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82" r:id="rId1"/>
    <p:sldMasterId id="2147483676" r:id="rId2"/>
    <p:sldMasterId id="2147483692" r:id="rId3"/>
  </p:sldMasterIdLst>
  <p:notesMasterIdLst>
    <p:notesMasterId r:id="rId9"/>
  </p:notesMasterIdLst>
  <p:handoutMasterIdLst>
    <p:handoutMasterId r:id="rId10"/>
  </p:handoutMasterIdLst>
  <p:sldIdLst>
    <p:sldId id="290" r:id="rId4"/>
    <p:sldId id="294" r:id="rId5"/>
    <p:sldId id="303" r:id="rId6"/>
    <p:sldId id="304" r:id="rId7"/>
    <p:sldId id="305" r:id="rId8"/>
  </p:sldIdLst>
  <p:sldSz cx="20104100" cy="15081250"/>
  <p:notesSz cx="9872663" cy="6742113"/>
  <p:defaultTextStyle>
    <a:defPPr>
      <a:defRPr lang="nl-NL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titelslides" id="{FAFAC5C6-AA55-CE4C-A55F-ADA7C7E80145}">
          <p14:sldIdLst/>
        </p14:section>
        <p14:section name="schutbladen" id="{61372736-C197-6F4C-BD48-EF87263B6E0E}">
          <p14:sldIdLst/>
        </p14:section>
        <p14:section name="schutbladen (volvlak)" id="{B864B6DD-F4AF-A943-A83E-6FF78C38E985}">
          <p14:sldIdLst/>
        </p14:section>
        <p14:section name="schutblad achtergrondfoto" id="{608F45C0-8166-CD4E-8D2C-451E734A60B9}">
          <p14:sldIdLst>
            <p14:sldId id="290"/>
          </p14:sldIdLst>
        </p14:section>
        <p14:section name="tekstpagina's" id="{13171259-6045-E644-89CE-6C53DA1E9ACD}">
          <p14:sldIdLst>
            <p14:sldId id="294"/>
            <p14:sldId id="303"/>
            <p14:sldId id="304"/>
            <p14:sldId id="305"/>
          </p14:sldIdLst>
        </p14:section>
        <p14:section name="tekst en afbeeldingen" id="{9A7D0016-D150-0E4D-AF17-AAF1E27C6109}">
          <p14:sldIdLst/>
        </p14:section>
        <p14:section name="tabellen" id="{A942C5BB-9E04-A74A-A481-150016E75D74}">
          <p14:sldIdLst/>
        </p14:section>
      </p14:sectionLst>
    </p:ext>
    <p:ext uri="{EFAFB233-063F-42B5-8137-9DF3F51BA10A}">
      <p15:sldGuideLst xmlns:p15="http://schemas.microsoft.com/office/powerpoint/2012/main" xmlns="">
        <p15:guide id="1" orient="horz" pos="4826">
          <p15:clr>
            <a:srgbClr val="A4A3A4"/>
          </p15:clr>
        </p15:guide>
        <p15:guide id="2" pos="11952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6A581"/>
    <a:srgbClr val="FFFFFF"/>
    <a:srgbClr val="1E7846"/>
    <a:srgbClr val="DE0000"/>
    <a:srgbClr val="0039A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80" d="100"/>
          <a:sy n="80" d="100"/>
        </p:scale>
        <p:origin x="282" y="1032"/>
      </p:cViewPr>
      <p:guideLst>
        <p:guide orient="horz" pos="4826"/>
        <p:guide pos="11952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-1568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presProps" Target="presProps.xml"/><Relationship Id="rId5" Type="http://schemas.openxmlformats.org/officeDocument/2006/relationships/slide" Target="slides/slide2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1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278362" cy="337106"/>
          </a:xfrm>
          <a:prstGeom prst="rect">
            <a:avLst/>
          </a:prstGeom>
        </p:spPr>
        <p:txBody>
          <a:bodyPr vert="horz" lIns="43178" tIns="21589" rIns="43178" bIns="21589" rtlCol="0"/>
          <a:lstStyle>
            <a:lvl1pPr algn="l">
              <a:defRPr sz="6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quarter" idx="1"/>
          </p:nvPr>
        </p:nvSpPr>
        <p:spPr>
          <a:xfrm>
            <a:off x="5591963" y="0"/>
            <a:ext cx="4278362" cy="337106"/>
          </a:xfrm>
          <a:prstGeom prst="rect">
            <a:avLst/>
          </a:prstGeom>
        </p:spPr>
        <p:txBody>
          <a:bodyPr vert="horz" lIns="43178" tIns="21589" rIns="43178" bIns="21589" rtlCol="0"/>
          <a:lstStyle>
            <a:lvl1pPr algn="r">
              <a:defRPr sz="600"/>
            </a:lvl1pPr>
          </a:lstStyle>
          <a:p>
            <a:fld id="{9D0F0AB7-F4D8-844B-A380-35D3776D6E4D}" type="datetime1">
              <a:rPr lang="nl-NL" smtClean="0"/>
              <a:t>10-11-2017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2"/>
          </p:nvPr>
        </p:nvSpPr>
        <p:spPr>
          <a:xfrm>
            <a:off x="0" y="6403588"/>
            <a:ext cx="4278362" cy="337105"/>
          </a:xfrm>
          <a:prstGeom prst="rect">
            <a:avLst/>
          </a:prstGeom>
        </p:spPr>
        <p:txBody>
          <a:bodyPr vert="horz" lIns="43178" tIns="21589" rIns="43178" bIns="21589" rtlCol="0" anchor="b"/>
          <a:lstStyle>
            <a:lvl1pPr algn="l">
              <a:defRPr sz="600"/>
            </a:lvl1pPr>
          </a:lstStyle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3"/>
          </p:nvPr>
        </p:nvSpPr>
        <p:spPr>
          <a:xfrm>
            <a:off x="5591963" y="6403588"/>
            <a:ext cx="4278362" cy="337105"/>
          </a:xfrm>
          <a:prstGeom prst="rect">
            <a:avLst/>
          </a:prstGeom>
        </p:spPr>
        <p:txBody>
          <a:bodyPr vert="horz" lIns="43178" tIns="21589" rIns="43178" bIns="21589" rtlCol="0" anchor="b"/>
          <a:lstStyle>
            <a:lvl1pPr algn="r">
              <a:defRPr sz="600"/>
            </a:lvl1pPr>
          </a:lstStyle>
          <a:p>
            <a:fld id="{315B7B2A-6C09-6A4F-BA0F-D5927B05D68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6414144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278362" cy="337106"/>
          </a:xfrm>
          <a:prstGeom prst="rect">
            <a:avLst/>
          </a:prstGeom>
        </p:spPr>
        <p:txBody>
          <a:bodyPr vert="horz" lIns="43178" tIns="21589" rIns="43178" bIns="21589" rtlCol="0"/>
          <a:lstStyle>
            <a:lvl1pPr algn="l">
              <a:defRPr sz="6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5591963" y="0"/>
            <a:ext cx="4278362" cy="337106"/>
          </a:xfrm>
          <a:prstGeom prst="rect">
            <a:avLst/>
          </a:prstGeom>
        </p:spPr>
        <p:txBody>
          <a:bodyPr vert="horz" lIns="43178" tIns="21589" rIns="43178" bIns="21589" rtlCol="0"/>
          <a:lstStyle>
            <a:lvl1pPr algn="r">
              <a:defRPr sz="600"/>
            </a:lvl1pPr>
          </a:lstStyle>
          <a:p>
            <a:fld id="{83110CC4-0047-074E-8119-95043C70D364}" type="datetime1">
              <a:rPr lang="nl-NL" smtClean="0"/>
              <a:t>10-11-2017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3251200" y="506413"/>
            <a:ext cx="3370263" cy="25273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43178" tIns="21589" rIns="43178" bIns="21589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986955" y="3202859"/>
            <a:ext cx="7898754" cy="3033951"/>
          </a:xfrm>
          <a:prstGeom prst="rect">
            <a:avLst/>
          </a:prstGeom>
        </p:spPr>
        <p:txBody>
          <a:bodyPr vert="horz" lIns="43178" tIns="21589" rIns="43178" bIns="21589" rtlCol="0"/>
          <a:lstStyle/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6403588"/>
            <a:ext cx="4278362" cy="337105"/>
          </a:xfrm>
          <a:prstGeom prst="rect">
            <a:avLst/>
          </a:prstGeom>
        </p:spPr>
        <p:txBody>
          <a:bodyPr vert="horz" lIns="43178" tIns="21589" rIns="43178" bIns="21589" rtlCol="0" anchor="b"/>
          <a:lstStyle>
            <a:lvl1pPr algn="l">
              <a:defRPr sz="6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5591963" y="6403588"/>
            <a:ext cx="4278362" cy="337105"/>
          </a:xfrm>
          <a:prstGeom prst="rect">
            <a:avLst/>
          </a:prstGeom>
        </p:spPr>
        <p:txBody>
          <a:bodyPr vert="horz" lIns="43178" tIns="21589" rIns="43178" bIns="21589" rtlCol="0" anchor="b"/>
          <a:lstStyle>
            <a:lvl1pPr algn="r">
              <a:defRPr sz="600"/>
            </a:lvl1pPr>
          </a:lstStyle>
          <a:p>
            <a:fld id="{49444BA8-5446-0244-8D99-20898356A73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4111568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el 2"/>
          <p:cNvSpPr>
            <a:spLocks noGrp="1"/>
          </p:cNvSpPr>
          <p:nvPr>
            <p:ph type="subTitle" idx="1"/>
          </p:nvPr>
        </p:nvSpPr>
        <p:spPr>
          <a:xfrm>
            <a:off x="3727450" y="10283825"/>
            <a:ext cx="12649200" cy="1887538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ts val="6400"/>
              </a:lnSpc>
              <a:buNone/>
              <a:defRPr sz="6000">
                <a:solidFill>
                  <a:srgbClr val="FFFFFF"/>
                </a:solidFill>
                <a:latin typeface="Arial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dirty="0" smtClean="0"/>
              <a:t>Klik om de titelstijl van het model te bewerken</a:t>
            </a:r>
            <a:endParaRPr lang="nl-NL" dirty="0"/>
          </a:p>
        </p:txBody>
      </p:sp>
      <p:sp>
        <p:nvSpPr>
          <p:cNvPr id="11" name="object 16"/>
          <p:cNvSpPr/>
          <p:nvPr userDrawn="1"/>
        </p:nvSpPr>
        <p:spPr>
          <a:xfrm>
            <a:off x="3727450" y="13044700"/>
            <a:ext cx="255904" cy="699135"/>
          </a:xfrm>
          <a:custGeom>
            <a:avLst/>
            <a:gdLst/>
            <a:ahLst/>
            <a:cxnLst/>
            <a:rect l="l" t="t" r="r" b="b"/>
            <a:pathLst>
              <a:path w="255905" h="699134">
                <a:moveTo>
                  <a:pt x="0" y="0"/>
                </a:moveTo>
                <a:lnTo>
                  <a:pt x="255623" y="0"/>
                </a:lnTo>
                <a:lnTo>
                  <a:pt x="255623" y="698705"/>
                </a:lnTo>
                <a:lnTo>
                  <a:pt x="0" y="698705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727451" y="4797425"/>
            <a:ext cx="12725400" cy="5105400"/>
          </a:xfrm>
          <a:prstGeom prst="rect">
            <a:avLst/>
          </a:prstGeom>
        </p:spPr>
        <p:txBody>
          <a:bodyPr vert="horz" anchor="b" anchorCtr="0"/>
          <a:lstStyle>
            <a:lvl1pPr algn="l">
              <a:lnSpc>
                <a:spcPts val="10000"/>
              </a:lnSpc>
              <a:defRPr sz="10000" b="1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nl-NL" dirty="0" smtClean="0"/>
              <a:t>Titelstijl van model bewerken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0320102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Aangepaste indeling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3"/>
          <p:cNvSpPr/>
          <p:nvPr userDrawn="1"/>
        </p:nvSpPr>
        <p:spPr>
          <a:xfrm>
            <a:off x="502602" y="512792"/>
            <a:ext cx="19098895" cy="14070330"/>
          </a:xfrm>
          <a:custGeom>
            <a:avLst/>
            <a:gdLst/>
            <a:ahLst/>
            <a:cxnLst/>
            <a:rect l="l" t="t" r="r" b="b"/>
            <a:pathLst>
              <a:path w="19098895" h="14070330">
                <a:moveTo>
                  <a:pt x="19098894" y="0"/>
                </a:moveTo>
                <a:lnTo>
                  <a:pt x="0" y="0"/>
                </a:lnTo>
                <a:lnTo>
                  <a:pt x="0" y="14070331"/>
                </a:lnTo>
                <a:lnTo>
                  <a:pt x="19098894" y="14070331"/>
                </a:lnTo>
                <a:lnTo>
                  <a:pt x="19098894" y="10731103"/>
                </a:lnTo>
                <a:lnTo>
                  <a:pt x="2291616" y="10731103"/>
                </a:lnTo>
                <a:lnTo>
                  <a:pt x="2291616" y="7751575"/>
                </a:lnTo>
                <a:lnTo>
                  <a:pt x="19098894" y="7751575"/>
                </a:lnTo>
                <a:lnTo>
                  <a:pt x="19098894" y="6506189"/>
                </a:lnTo>
                <a:lnTo>
                  <a:pt x="2285132" y="6506189"/>
                </a:lnTo>
                <a:lnTo>
                  <a:pt x="2298267" y="6185515"/>
                </a:lnTo>
                <a:lnTo>
                  <a:pt x="2336993" y="5871981"/>
                </a:lnTo>
                <a:lnTo>
                  <a:pt x="2400290" y="5566591"/>
                </a:lnTo>
                <a:lnTo>
                  <a:pt x="2487138" y="5270352"/>
                </a:lnTo>
                <a:lnTo>
                  <a:pt x="2596518" y="4984271"/>
                </a:lnTo>
                <a:lnTo>
                  <a:pt x="2727410" y="4709353"/>
                </a:lnTo>
                <a:lnTo>
                  <a:pt x="2878795" y="4446606"/>
                </a:lnTo>
                <a:lnTo>
                  <a:pt x="3049652" y="4197035"/>
                </a:lnTo>
                <a:lnTo>
                  <a:pt x="3238962" y="3961647"/>
                </a:lnTo>
                <a:lnTo>
                  <a:pt x="3445706" y="3741448"/>
                </a:lnTo>
                <a:lnTo>
                  <a:pt x="3668863" y="3537444"/>
                </a:lnTo>
                <a:lnTo>
                  <a:pt x="3907414" y="3350642"/>
                </a:lnTo>
                <a:lnTo>
                  <a:pt x="4160340" y="3182048"/>
                </a:lnTo>
                <a:lnTo>
                  <a:pt x="4426620" y="3032668"/>
                </a:lnTo>
                <a:lnTo>
                  <a:pt x="4705235" y="2903509"/>
                </a:lnTo>
                <a:lnTo>
                  <a:pt x="4995166" y="2795577"/>
                </a:lnTo>
                <a:lnTo>
                  <a:pt x="5295393" y="2709878"/>
                </a:lnTo>
                <a:lnTo>
                  <a:pt x="5604895" y="2647418"/>
                </a:lnTo>
                <a:lnTo>
                  <a:pt x="5922654" y="2609204"/>
                </a:lnTo>
                <a:lnTo>
                  <a:pt x="6247650" y="2596243"/>
                </a:lnTo>
                <a:lnTo>
                  <a:pt x="19098894" y="2596243"/>
                </a:lnTo>
                <a:lnTo>
                  <a:pt x="19098894" y="0"/>
                </a:lnTo>
                <a:close/>
              </a:path>
              <a:path w="19098895" h="14070330">
                <a:moveTo>
                  <a:pt x="19098894" y="7751575"/>
                </a:moveTo>
                <a:lnTo>
                  <a:pt x="16037806" y="7751575"/>
                </a:lnTo>
                <a:lnTo>
                  <a:pt x="16037806" y="10731103"/>
                </a:lnTo>
                <a:lnTo>
                  <a:pt x="19098894" y="10731103"/>
                </a:lnTo>
                <a:lnTo>
                  <a:pt x="19098894" y="7751575"/>
                </a:lnTo>
                <a:close/>
              </a:path>
              <a:path w="19098895" h="14070330">
                <a:moveTo>
                  <a:pt x="19098894" y="2596243"/>
                </a:moveTo>
                <a:lnTo>
                  <a:pt x="6247650" y="2596243"/>
                </a:lnTo>
                <a:lnTo>
                  <a:pt x="6320831" y="2596901"/>
                </a:lnTo>
                <a:lnTo>
                  <a:pt x="6393686" y="2598867"/>
                </a:lnTo>
                <a:lnTo>
                  <a:pt x="6466204" y="2602128"/>
                </a:lnTo>
                <a:lnTo>
                  <a:pt x="6538375" y="2606672"/>
                </a:lnTo>
                <a:lnTo>
                  <a:pt x="6610188" y="2612488"/>
                </a:lnTo>
                <a:lnTo>
                  <a:pt x="6681631" y="2619563"/>
                </a:lnTo>
                <a:lnTo>
                  <a:pt x="6752694" y="2627884"/>
                </a:lnTo>
                <a:lnTo>
                  <a:pt x="6823365" y="2637441"/>
                </a:lnTo>
                <a:lnTo>
                  <a:pt x="6893634" y="2648219"/>
                </a:lnTo>
                <a:lnTo>
                  <a:pt x="6963490" y="2660209"/>
                </a:lnTo>
                <a:lnTo>
                  <a:pt x="7032921" y="2673396"/>
                </a:lnTo>
                <a:lnTo>
                  <a:pt x="7101917" y="2687769"/>
                </a:lnTo>
                <a:lnTo>
                  <a:pt x="7170466" y="2703316"/>
                </a:lnTo>
                <a:lnTo>
                  <a:pt x="7238558" y="2720025"/>
                </a:lnTo>
                <a:lnTo>
                  <a:pt x="7306182" y="2737883"/>
                </a:lnTo>
                <a:lnTo>
                  <a:pt x="7373327" y="2756878"/>
                </a:lnTo>
                <a:lnTo>
                  <a:pt x="7439981" y="2776998"/>
                </a:lnTo>
                <a:lnTo>
                  <a:pt x="7506135" y="2798232"/>
                </a:lnTo>
                <a:lnTo>
                  <a:pt x="7571776" y="2820566"/>
                </a:lnTo>
                <a:lnTo>
                  <a:pt x="7636894" y="2843988"/>
                </a:lnTo>
                <a:lnTo>
                  <a:pt x="7859037" y="2933768"/>
                </a:lnTo>
                <a:lnTo>
                  <a:pt x="8074210" y="3036196"/>
                </a:lnTo>
                <a:lnTo>
                  <a:pt x="8281933" y="3150802"/>
                </a:lnTo>
                <a:lnTo>
                  <a:pt x="8481729" y="3277115"/>
                </a:lnTo>
                <a:lnTo>
                  <a:pt x="8673120" y="3414665"/>
                </a:lnTo>
                <a:lnTo>
                  <a:pt x="8855627" y="3562979"/>
                </a:lnTo>
                <a:lnTo>
                  <a:pt x="9028773" y="3721589"/>
                </a:lnTo>
                <a:lnTo>
                  <a:pt x="9192080" y="3890023"/>
                </a:lnTo>
                <a:lnTo>
                  <a:pt x="9345069" y="4067811"/>
                </a:lnTo>
                <a:lnTo>
                  <a:pt x="9487262" y="4254481"/>
                </a:lnTo>
                <a:lnTo>
                  <a:pt x="9618183" y="4449563"/>
                </a:lnTo>
                <a:lnTo>
                  <a:pt x="9737351" y="4652587"/>
                </a:lnTo>
                <a:lnTo>
                  <a:pt x="9844290" y="4863082"/>
                </a:lnTo>
                <a:lnTo>
                  <a:pt x="9938522" y="5080577"/>
                </a:lnTo>
                <a:lnTo>
                  <a:pt x="10019568" y="5304601"/>
                </a:lnTo>
                <a:lnTo>
                  <a:pt x="10086950" y="5534684"/>
                </a:lnTo>
                <a:lnTo>
                  <a:pt x="10140190" y="5770355"/>
                </a:lnTo>
                <a:lnTo>
                  <a:pt x="10178811" y="6011143"/>
                </a:lnTo>
                <a:lnTo>
                  <a:pt x="10202334" y="6256578"/>
                </a:lnTo>
                <a:lnTo>
                  <a:pt x="10210281" y="6506189"/>
                </a:lnTo>
                <a:lnTo>
                  <a:pt x="19098894" y="6506189"/>
                </a:lnTo>
                <a:lnTo>
                  <a:pt x="19098894" y="2596243"/>
                </a:lnTo>
                <a:close/>
              </a:path>
            </a:pathLst>
          </a:custGeom>
          <a:solidFill>
            <a:srgbClr val="0039A6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" name="Holder 2"/>
          <p:cNvSpPr>
            <a:spLocks noGrp="1"/>
          </p:cNvSpPr>
          <p:nvPr>
            <p:ph type="ctrTitle"/>
          </p:nvPr>
        </p:nvSpPr>
        <p:spPr>
          <a:xfrm>
            <a:off x="11652250" y="3197225"/>
            <a:ext cx="6944043" cy="2057400"/>
          </a:xfrm>
          <a:prstGeom prst="rect">
            <a:avLst/>
          </a:prstGeom>
        </p:spPr>
        <p:txBody>
          <a:bodyPr wrap="square" lIns="0" tIns="0" rIns="0" bIns="0" anchor="b" anchorCtr="0">
            <a:noAutofit/>
          </a:bodyPr>
          <a:lstStyle>
            <a:lvl1pPr algn="l">
              <a:lnSpc>
                <a:spcPts val="6400"/>
              </a:lnSpc>
              <a:defRPr sz="5200" b="1" i="0">
                <a:solidFill>
                  <a:schemeClr val="bg1"/>
                </a:solidFill>
                <a:latin typeface="Arial"/>
              </a:defRPr>
            </a:lvl1pPr>
          </a:lstStyle>
          <a:p>
            <a:endParaRPr dirty="0"/>
          </a:p>
        </p:txBody>
      </p:sp>
      <p:sp>
        <p:nvSpPr>
          <p:cNvPr id="5" name="Holder 3"/>
          <p:cNvSpPr>
            <a:spLocks noGrp="1"/>
          </p:cNvSpPr>
          <p:nvPr>
            <p:ph type="subTitle" idx="4"/>
          </p:nvPr>
        </p:nvSpPr>
        <p:spPr>
          <a:xfrm>
            <a:off x="11652250" y="5653755"/>
            <a:ext cx="6579235" cy="2411665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 marL="0" marR="0" indent="0" algn="l" defTabSz="914400" eaLnBrk="1" fontAlgn="auto" latinLnBrk="0" hangingPunct="1">
              <a:lnSpc>
                <a:spcPts val="36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0" i="0" baseline="0">
                <a:solidFill>
                  <a:schemeClr val="bg1"/>
                </a:solidFill>
                <a:latin typeface="Arial"/>
              </a:defRPr>
            </a:lvl1pPr>
          </a:lstStyle>
          <a:p>
            <a:endParaRPr dirty="0"/>
          </a:p>
        </p:txBody>
      </p:sp>
      <p:sp>
        <p:nvSpPr>
          <p:cNvPr id="7" name="object 7"/>
          <p:cNvSpPr/>
          <p:nvPr userDrawn="1"/>
        </p:nvSpPr>
        <p:spPr>
          <a:xfrm>
            <a:off x="1090333" y="1130863"/>
            <a:ext cx="2007870" cy="1727200"/>
          </a:xfrm>
          <a:custGeom>
            <a:avLst/>
            <a:gdLst/>
            <a:ahLst/>
            <a:cxnLst/>
            <a:rect l="l" t="t" r="r" b="b"/>
            <a:pathLst>
              <a:path w="2007870" h="1727200">
                <a:moveTo>
                  <a:pt x="2007683" y="763646"/>
                </a:moveTo>
                <a:lnTo>
                  <a:pt x="0" y="763646"/>
                </a:lnTo>
                <a:lnTo>
                  <a:pt x="0" y="1203624"/>
                </a:lnTo>
                <a:lnTo>
                  <a:pt x="2007683" y="1203624"/>
                </a:lnTo>
                <a:lnTo>
                  <a:pt x="2007683" y="763646"/>
                </a:lnTo>
                <a:close/>
              </a:path>
              <a:path w="2007870" h="1727200">
                <a:moveTo>
                  <a:pt x="581491" y="0"/>
                </a:moveTo>
                <a:lnTo>
                  <a:pt x="533616" y="1919"/>
                </a:lnTo>
                <a:lnTo>
                  <a:pt x="486841" y="7581"/>
                </a:lnTo>
                <a:lnTo>
                  <a:pt x="441312" y="16837"/>
                </a:lnTo>
                <a:lnTo>
                  <a:pt x="397176" y="29537"/>
                </a:lnTo>
                <a:lnTo>
                  <a:pt x="354578" y="45531"/>
                </a:lnTo>
                <a:lnTo>
                  <a:pt x="313666" y="64672"/>
                </a:lnTo>
                <a:lnTo>
                  <a:pt x="274586" y="86809"/>
                </a:lnTo>
                <a:lnTo>
                  <a:pt x="237486" y="111794"/>
                </a:lnTo>
                <a:lnTo>
                  <a:pt x="202511" y="139478"/>
                </a:lnTo>
                <a:lnTo>
                  <a:pt x="169808" y="169711"/>
                </a:lnTo>
                <a:lnTo>
                  <a:pt x="139523" y="202344"/>
                </a:lnTo>
                <a:lnTo>
                  <a:pt x="111804" y="237228"/>
                </a:lnTo>
                <a:lnTo>
                  <a:pt x="86797" y="274214"/>
                </a:lnTo>
                <a:lnTo>
                  <a:pt x="64649" y="313152"/>
                </a:lnTo>
                <a:lnTo>
                  <a:pt x="45506" y="353895"/>
                </a:lnTo>
                <a:lnTo>
                  <a:pt x="29515" y="396292"/>
                </a:lnTo>
                <a:lnTo>
                  <a:pt x="16822" y="440194"/>
                </a:lnTo>
                <a:lnTo>
                  <a:pt x="7574" y="485453"/>
                </a:lnTo>
                <a:lnTo>
                  <a:pt x="1917" y="531918"/>
                </a:lnTo>
                <a:lnTo>
                  <a:pt x="0" y="579442"/>
                </a:lnTo>
                <a:lnTo>
                  <a:pt x="1156953" y="579442"/>
                </a:lnTo>
                <a:lnTo>
                  <a:pt x="1152359" y="506076"/>
                </a:lnTo>
                <a:lnTo>
                  <a:pt x="1138949" y="435465"/>
                </a:lnTo>
                <a:lnTo>
                  <a:pt x="1117281" y="368167"/>
                </a:lnTo>
                <a:lnTo>
                  <a:pt x="1087914" y="304740"/>
                </a:lnTo>
                <a:lnTo>
                  <a:pt x="1051406" y="245741"/>
                </a:lnTo>
                <a:lnTo>
                  <a:pt x="1008315" y="191729"/>
                </a:lnTo>
                <a:lnTo>
                  <a:pt x="959199" y="143261"/>
                </a:lnTo>
                <a:lnTo>
                  <a:pt x="904616" y="100897"/>
                </a:lnTo>
                <a:lnTo>
                  <a:pt x="845124" y="65192"/>
                </a:lnTo>
                <a:lnTo>
                  <a:pt x="781283" y="36707"/>
                </a:lnTo>
                <a:lnTo>
                  <a:pt x="733699" y="21176"/>
                </a:lnTo>
                <a:lnTo>
                  <a:pt x="684411" y="9737"/>
                </a:lnTo>
                <a:lnTo>
                  <a:pt x="646442" y="3973"/>
                </a:lnTo>
                <a:lnTo>
                  <a:pt x="607704" y="724"/>
                </a:lnTo>
                <a:lnTo>
                  <a:pt x="581491" y="0"/>
                </a:lnTo>
                <a:close/>
              </a:path>
              <a:path w="2007870" h="1727200">
                <a:moveTo>
                  <a:pt x="12" y="1384838"/>
                </a:moveTo>
                <a:lnTo>
                  <a:pt x="12" y="1719521"/>
                </a:lnTo>
                <a:lnTo>
                  <a:pt x="56555" y="1719521"/>
                </a:lnTo>
                <a:lnTo>
                  <a:pt x="56555" y="1588756"/>
                </a:lnTo>
                <a:lnTo>
                  <a:pt x="123954" y="1588756"/>
                </a:lnTo>
                <a:lnTo>
                  <a:pt x="168933" y="1580616"/>
                </a:lnTo>
                <a:lnTo>
                  <a:pt x="203085" y="1558053"/>
                </a:lnTo>
                <a:lnTo>
                  <a:pt x="217321" y="1538722"/>
                </a:lnTo>
                <a:lnTo>
                  <a:pt x="56555" y="1538722"/>
                </a:lnTo>
                <a:lnTo>
                  <a:pt x="56555" y="1434884"/>
                </a:lnTo>
                <a:lnTo>
                  <a:pt x="215617" y="1434884"/>
                </a:lnTo>
                <a:lnTo>
                  <a:pt x="210242" y="1425994"/>
                </a:lnTo>
                <a:lnTo>
                  <a:pt x="181104" y="1399219"/>
                </a:lnTo>
                <a:lnTo>
                  <a:pt x="141390" y="1385967"/>
                </a:lnTo>
                <a:lnTo>
                  <a:pt x="126132" y="1384854"/>
                </a:lnTo>
                <a:lnTo>
                  <a:pt x="12" y="1384838"/>
                </a:lnTo>
                <a:close/>
              </a:path>
              <a:path w="2007870" h="1727200">
                <a:moveTo>
                  <a:pt x="215617" y="1434884"/>
                </a:moveTo>
                <a:lnTo>
                  <a:pt x="115460" y="1434884"/>
                </a:lnTo>
                <a:lnTo>
                  <a:pt x="131838" y="1436470"/>
                </a:lnTo>
                <a:lnTo>
                  <a:pt x="145760" y="1441080"/>
                </a:lnTo>
                <a:lnTo>
                  <a:pt x="157028" y="1448492"/>
                </a:lnTo>
                <a:lnTo>
                  <a:pt x="165444" y="1458485"/>
                </a:lnTo>
                <a:lnTo>
                  <a:pt x="170811" y="1470836"/>
                </a:lnTo>
                <a:lnTo>
                  <a:pt x="172931" y="1485324"/>
                </a:lnTo>
                <a:lnTo>
                  <a:pt x="171270" y="1500519"/>
                </a:lnTo>
                <a:lnTo>
                  <a:pt x="147752" y="1531590"/>
                </a:lnTo>
                <a:lnTo>
                  <a:pt x="56555" y="1538722"/>
                </a:lnTo>
                <a:lnTo>
                  <a:pt x="217321" y="1538722"/>
                </a:lnTo>
                <a:lnTo>
                  <a:pt x="218777" y="1536372"/>
                </a:lnTo>
                <a:lnTo>
                  <a:pt x="224273" y="1523806"/>
                </a:lnTo>
                <a:lnTo>
                  <a:pt x="228064" y="1510341"/>
                </a:lnTo>
                <a:lnTo>
                  <a:pt x="230107" y="1495952"/>
                </a:lnTo>
                <a:lnTo>
                  <a:pt x="229334" y="1479727"/>
                </a:lnTo>
                <a:lnTo>
                  <a:pt x="226890" y="1464554"/>
                </a:lnTo>
                <a:lnTo>
                  <a:pt x="222846" y="1450498"/>
                </a:lnTo>
                <a:lnTo>
                  <a:pt x="217273" y="1437623"/>
                </a:lnTo>
                <a:lnTo>
                  <a:pt x="215617" y="1434884"/>
                </a:lnTo>
                <a:close/>
              </a:path>
              <a:path w="2007870" h="1727200">
                <a:moveTo>
                  <a:pt x="321439" y="1489618"/>
                </a:moveTo>
                <a:lnTo>
                  <a:pt x="268163" y="1489618"/>
                </a:lnTo>
                <a:lnTo>
                  <a:pt x="268163" y="1719521"/>
                </a:lnTo>
                <a:lnTo>
                  <a:pt x="322846" y="1719521"/>
                </a:lnTo>
                <a:lnTo>
                  <a:pt x="322846" y="1610003"/>
                </a:lnTo>
                <a:lnTo>
                  <a:pt x="323974" y="1593188"/>
                </a:lnTo>
                <a:lnTo>
                  <a:pt x="341367" y="1556513"/>
                </a:lnTo>
                <a:lnTo>
                  <a:pt x="381044" y="1542550"/>
                </a:lnTo>
                <a:lnTo>
                  <a:pt x="402484" y="1542491"/>
                </a:lnTo>
                <a:lnTo>
                  <a:pt x="402484" y="1525343"/>
                </a:lnTo>
                <a:lnTo>
                  <a:pt x="321934" y="1525343"/>
                </a:lnTo>
                <a:lnTo>
                  <a:pt x="321439" y="1489618"/>
                </a:lnTo>
                <a:close/>
              </a:path>
              <a:path w="2007870" h="1727200">
                <a:moveTo>
                  <a:pt x="402484" y="1542491"/>
                </a:moveTo>
                <a:lnTo>
                  <a:pt x="390220" y="1542491"/>
                </a:lnTo>
                <a:lnTo>
                  <a:pt x="396339" y="1542969"/>
                </a:lnTo>
                <a:lnTo>
                  <a:pt x="402484" y="1543911"/>
                </a:lnTo>
                <a:lnTo>
                  <a:pt x="402484" y="1542491"/>
                </a:lnTo>
                <a:close/>
              </a:path>
              <a:path w="2007870" h="1727200">
                <a:moveTo>
                  <a:pt x="394467" y="1486803"/>
                </a:moveTo>
                <a:lnTo>
                  <a:pt x="387858" y="1486803"/>
                </a:lnTo>
                <a:lnTo>
                  <a:pt x="373427" y="1487968"/>
                </a:lnTo>
                <a:lnTo>
                  <a:pt x="337354" y="1504535"/>
                </a:lnTo>
                <a:lnTo>
                  <a:pt x="321934" y="1525343"/>
                </a:lnTo>
                <a:lnTo>
                  <a:pt x="402484" y="1525343"/>
                </a:lnTo>
                <a:lnTo>
                  <a:pt x="402484" y="1488210"/>
                </a:lnTo>
                <a:lnTo>
                  <a:pt x="400121" y="1487745"/>
                </a:lnTo>
                <a:lnTo>
                  <a:pt x="394467" y="1486803"/>
                </a:lnTo>
                <a:close/>
              </a:path>
              <a:path w="2007870" h="1727200">
                <a:moveTo>
                  <a:pt x="548382" y="1482706"/>
                </a:moveTo>
                <a:lnTo>
                  <a:pt x="503235" y="1489629"/>
                </a:lnTo>
                <a:lnTo>
                  <a:pt x="466647" y="1509238"/>
                </a:lnTo>
                <a:lnTo>
                  <a:pt x="440242" y="1539496"/>
                </a:lnTo>
                <a:lnTo>
                  <a:pt x="425645" y="1578367"/>
                </a:lnTo>
                <a:lnTo>
                  <a:pt x="423684" y="1592886"/>
                </a:lnTo>
                <a:lnTo>
                  <a:pt x="424342" y="1609909"/>
                </a:lnTo>
                <a:lnTo>
                  <a:pt x="434820" y="1654964"/>
                </a:lnTo>
                <a:lnTo>
                  <a:pt x="456569" y="1690068"/>
                </a:lnTo>
                <a:lnTo>
                  <a:pt x="487687" y="1714030"/>
                </a:lnTo>
                <a:lnTo>
                  <a:pt x="526269" y="1725657"/>
                </a:lnTo>
                <a:lnTo>
                  <a:pt x="540459" y="1726586"/>
                </a:lnTo>
                <a:lnTo>
                  <a:pt x="555716" y="1725758"/>
                </a:lnTo>
                <a:lnTo>
                  <a:pt x="596829" y="1713931"/>
                </a:lnTo>
                <a:lnTo>
                  <a:pt x="629406" y="1689726"/>
                </a:lnTo>
                <a:lnTo>
                  <a:pt x="639510" y="1676948"/>
                </a:lnTo>
                <a:lnTo>
                  <a:pt x="550641" y="1676948"/>
                </a:lnTo>
                <a:lnTo>
                  <a:pt x="535700" y="1675985"/>
                </a:lnTo>
                <a:lnTo>
                  <a:pt x="499214" y="1659423"/>
                </a:lnTo>
                <a:lnTo>
                  <a:pt x="479677" y="1623254"/>
                </a:lnTo>
                <a:lnTo>
                  <a:pt x="477920" y="1607041"/>
                </a:lnTo>
                <a:lnTo>
                  <a:pt x="479373" y="1588858"/>
                </a:lnTo>
                <a:lnTo>
                  <a:pt x="498473" y="1549572"/>
                </a:lnTo>
                <a:lnTo>
                  <a:pt x="532193" y="1532829"/>
                </a:lnTo>
                <a:lnTo>
                  <a:pt x="640093" y="1532829"/>
                </a:lnTo>
                <a:lnTo>
                  <a:pt x="633839" y="1524237"/>
                </a:lnTo>
                <a:lnTo>
                  <a:pt x="602843" y="1498135"/>
                </a:lnTo>
                <a:lnTo>
                  <a:pt x="563166" y="1484245"/>
                </a:lnTo>
                <a:lnTo>
                  <a:pt x="548382" y="1482706"/>
                </a:lnTo>
                <a:close/>
              </a:path>
              <a:path w="2007870" h="1727200">
                <a:moveTo>
                  <a:pt x="640093" y="1532829"/>
                </a:moveTo>
                <a:lnTo>
                  <a:pt x="532193" y="1532829"/>
                </a:lnTo>
                <a:lnTo>
                  <a:pt x="547600" y="1533696"/>
                </a:lnTo>
                <a:lnTo>
                  <a:pt x="561606" y="1536807"/>
                </a:lnTo>
                <a:lnTo>
                  <a:pt x="593401" y="1559375"/>
                </a:lnTo>
                <a:lnTo>
                  <a:pt x="606034" y="1601307"/>
                </a:lnTo>
                <a:lnTo>
                  <a:pt x="606075" y="1604337"/>
                </a:lnTo>
                <a:lnTo>
                  <a:pt x="604592" y="1622009"/>
                </a:lnTo>
                <a:lnTo>
                  <a:pt x="585157" y="1660579"/>
                </a:lnTo>
                <a:lnTo>
                  <a:pt x="550641" y="1676948"/>
                </a:lnTo>
                <a:lnTo>
                  <a:pt x="639510" y="1676948"/>
                </a:lnTo>
                <a:lnTo>
                  <a:pt x="656119" y="1641827"/>
                </a:lnTo>
                <a:lnTo>
                  <a:pt x="661211" y="1604337"/>
                </a:lnTo>
                <a:lnTo>
                  <a:pt x="660370" y="1588858"/>
                </a:lnTo>
                <a:lnTo>
                  <a:pt x="657958" y="1574259"/>
                </a:lnTo>
                <a:lnTo>
                  <a:pt x="654010" y="1560365"/>
                </a:lnTo>
                <a:lnTo>
                  <a:pt x="648622" y="1547343"/>
                </a:lnTo>
                <a:lnTo>
                  <a:pt x="641872" y="1535273"/>
                </a:lnTo>
                <a:lnTo>
                  <a:pt x="640093" y="1532829"/>
                </a:lnTo>
                <a:close/>
              </a:path>
              <a:path w="2007870" h="1727200">
                <a:moveTo>
                  <a:pt x="763955" y="1377751"/>
                </a:moveTo>
                <a:lnTo>
                  <a:pt x="709297" y="1377751"/>
                </a:lnTo>
                <a:lnTo>
                  <a:pt x="709297" y="1719521"/>
                </a:lnTo>
                <a:lnTo>
                  <a:pt x="763955" y="1719521"/>
                </a:lnTo>
                <a:lnTo>
                  <a:pt x="763955" y="1377751"/>
                </a:lnTo>
                <a:close/>
              </a:path>
              <a:path w="2007870" h="1727200">
                <a:moveTo>
                  <a:pt x="1005747" y="1529323"/>
                </a:moveTo>
                <a:lnTo>
                  <a:pt x="901584" y="1529323"/>
                </a:lnTo>
                <a:lnTo>
                  <a:pt x="923405" y="1529952"/>
                </a:lnTo>
                <a:lnTo>
                  <a:pt x="939429" y="1533618"/>
                </a:lnTo>
                <a:lnTo>
                  <a:pt x="950359" y="1539809"/>
                </a:lnTo>
                <a:lnTo>
                  <a:pt x="956899" y="1548011"/>
                </a:lnTo>
                <a:lnTo>
                  <a:pt x="959752" y="1557714"/>
                </a:lnTo>
                <a:lnTo>
                  <a:pt x="956957" y="1571586"/>
                </a:lnTo>
                <a:lnTo>
                  <a:pt x="945645" y="1578399"/>
                </a:lnTo>
                <a:lnTo>
                  <a:pt x="884153" y="1587814"/>
                </a:lnTo>
                <a:lnTo>
                  <a:pt x="869448" y="1590873"/>
                </a:lnTo>
                <a:lnTo>
                  <a:pt x="833512" y="1610497"/>
                </a:lnTo>
                <a:lnTo>
                  <a:pt x="815641" y="1646179"/>
                </a:lnTo>
                <a:lnTo>
                  <a:pt x="816529" y="1661662"/>
                </a:lnTo>
                <a:lnTo>
                  <a:pt x="832143" y="1699905"/>
                </a:lnTo>
                <a:lnTo>
                  <a:pt x="864990" y="1722441"/>
                </a:lnTo>
                <a:lnTo>
                  <a:pt x="879281" y="1725706"/>
                </a:lnTo>
                <a:lnTo>
                  <a:pt x="898689" y="1725003"/>
                </a:lnTo>
                <a:lnTo>
                  <a:pt x="940253" y="1712649"/>
                </a:lnTo>
                <a:lnTo>
                  <a:pt x="962207" y="1691981"/>
                </a:lnTo>
                <a:lnTo>
                  <a:pt x="1014273" y="1691981"/>
                </a:lnTo>
                <a:lnTo>
                  <a:pt x="1014236" y="1683392"/>
                </a:lnTo>
                <a:lnTo>
                  <a:pt x="909830" y="1683392"/>
                </a:lnTo>
                <a:lnTo>
                  <a:pt x="891335" y="1681028"/>
                </a:lnTo>
                <a:lnTo>
                  <a:pt x="878778" y="1674393"/>
                </a:lnTo>
                <a:lnTo>
                  <a:pt x="871679" y="1664751"/>
                </a:lnTo>
                <a:lnTo>
                  <a:pt x="872680" y="1646760"/>
                </a:lnTo>
                <a:lnTo>
                  <a:pt x="878051" y="1634577"/>
                </a:lnTo>
                <a:lnTo>
                  <a:pt x="886777" y="1627091"/>
                </a:lnTo>
                <a:lnTo>
                  <a:pt x="897846" y="1623190"/>
                </a:lnTo>
                <a:lnTo>
                  <a:pt x="960021" y="1613786"/>
                </a:lnTo>
                <a:lnTo>
                  <a:pt x="1013941" y="1613786"/>
                </a:lnTo>
                <a:lnTo>
                  <a:pt x="1013749" y="1568463"/>
                </a:lnTo>
                <a:lnTo>
                  <a:pt x="1012963" y="1555238"/>
                </a:lnTo>
                <a:lnTo>
                  <a:pt x="1010544" y="1542529"/>
                </a:lnTo>
                <a:lnTo>
                  <a:pt x="1006397" y="1530530"/>
                </a:lnTo>
                <a:lnTo>
                  <a:pt x="1005747" y="1529323"/>
                </a:lnTo>
                <a:close/>
              </a:path>
              <a:path w="2007870" h="1727200">
                <a:moveTo>
                  <a:pt x="1014273" y="1691981"/>
                </a:moveTo>
                <a:lnTo>
                  <a:pt x="962207" y="1691981"/>
                </a:lnTo>
                <a:lnTo>
                  <a:pt x="964004" y="1710256"/>
                </a:lnTo>
                <a:lnTo>
                  <a:pt x="965524" y="1718986"/>
                </a:lnTo>
                <a:lnTo>
                  <a:pt x="1016563" y="1719521"/>
                </a:lnTo>
                <a:lnTo>
                  <a:pt x="1015587" y="1713243"/>
                </a:lnTo>
                <a:lnTo>
                  <a:pt x="1014307" y="1699954"/>
                </a:lnTo>
                <a:lnTo>
                  <a:pt x="1014273" y="1691981"/>
                </a:lnTo>
                <a:close/>
              </a:path>
              <a:path w="2007870" h="1727200">
                <a:moveTo>
                  <a:pt x="1013941" y="1613786"/>
                </a:moveTo>
                <a:lnTo>
                  <a:pt x="960021" y="1613786"/>
                </a:lnTo>
                <a:lnTo>
                  <a:pt x="960021" y="1624164"/>
                </a:lnTo>
                <a:lnTo>
                  <a:pt x="958220" y="1642808"/>
                </a:lnTo>
                <a:lnTo>
                  <a:pt x="935115" y="1676315"/>
                </a:lnTo>
                <a:lnTo>
                  <a:pt x="909830" y="1683392"/>
                </a:lnTo>
                <a:lnTo>
                  <a:pt x="1014236" y="1683392"/>
                </a:lnTo>
                <a:lnTo>
                  <a:pt x="1013941" y="1613786"/>
                </a:lnTo>
                <a:close/>
              </a:path>
              <a:path w="2007870" h="1727200">
                <a:moveTo>
                  <a:pt x="921012" y="1482607"/>
                </a:moveTo>
                <a:lnTo>
                  <a:pt x="872592" y="1491389"/>
                </a:lnTo>
                <a:lnTo>
                  <a:pt x="839127" y="1514410"/>
                </a:lnTo>
                <a:lnTo>
                  <a:pt x="821622" y="1546512"/>
                </a:lnTo>
                <a:lnTo>
                  <a:pt x="869552" y="1568928"/>
                </a:lnTo>
                <a:lnTo>
                  <a:pt x="872642" y="1555595"/>
                </a:lnTo>
                <a:lnTo>
                  <a:pt x="879043" y="1544096"/>
                </a:lnTo>
                <a:lnTo>
                  <a:pt x="888706" y="1535113"/>
                </a:lnTo>
                <a:lnTo>
                  <a:pt x="901584" y="1529323"/>
                </a:lnTo>
                <a:lnTo>
                  <a:pt x="1005747" y="1529323"/>
                </a:lnTo>
                <a:lnTo>
                  <a:pt x="1000426" y="1519433"/>
                </a:lnTo>
                <a:lnTo>
                  <a:pt x="970628" y="1493487"/>
                </a:lnTo>
                <a:lnTo>
                  <a:pt x="939911" y="1484238"/>
                </a:lnTo>
                <a:lnTo>
                  <a:pt x="921012" y="1482607"/>
                </a:lnTo>
                <a:close/>
              </a:path>
              <a:path w="2007870" h="1727200">
                <a:moveTo>
                  <a:pt x="1128279" y="1489643"/>
                </a:moveTo>
                <a:lnTo>
                  <a:pt x="1075016" y="1489643"/>
                </a:lnTo>
                <a:lnTo>
                  <a:pt x="1075016" y="1719521"/>
                </a:lnTo>
                <a:lnTo>
                  <a:pt x="1129687" y="1719521"/>
                </a:lnTo>
                <a:lnTo>
                  <a:pt x="1129687" y="1586871"/>
                </a:lnTo>
                <a:lnTo>
                  <a:pt x="1131209" y="1571597"/>
                </a:lnTo>
                <a:lnTo>
                  <a:pt x="1135734" y="1558047"/>
                </a:lnTo>
                <a:lnTo>
                  <a:pt x="1143198" y="1546808"/>
                </a:lnTo>
                <a:lnTo>
                  <a:pt x="1153538" y="1538465"/>
                </a:lnTo>
                <a:lnTo>
                  <a:pt x="1166691" y="1533606"/>
                </a:lnTo>
                <a:lnTo>
                  <a:pt x="1272133" y="1533606"/>
                </a:lnTo>
                <a:lnTo>
                  <a:pt x="1271297" y="1531019"/>
                </a:lnTo>
                <a:lnTo>
                  <a:pt x="1265208" y="1518856"/>
                </a:lnTo>
                <a:lnTo>
                  <a:pt x="1259038" y="1510441"/>
                </a:lnTo>
                <a:lnTo>
                  <a:pt x="1135062" y="1510441"/>
                </a:lnTo>
                <a:lnTo>
                  <a:pt x="1128279" y="1489643"/>
                </a:lnTo>
                <a:close/>
              </a:path>
              <a:path w="2007870" h="1727200">
                <a:moveTo>
                  <a:pt x="1272133" y="1533606"/>
                </a:moveTo>
                <a:lnTo>
                  <a:pt x="1166691" y="1533606"/>
                </a:lnTo>
                <a:lnTo>
                  <a:pt x="1186256" y="1534928"/>
                </a:lnTo>
                <a:lnTo>
                  <a:pt x="1201160" y="1539574"/>
                </a:lnTo>
                <a:lnTo>
                  <a:pt x="1224400" y="1581947"/>
                </a:lnTo>
                <a:lnTo>
                  <a:pt x="1224415" y="1719521"/>
                </a:lnTo>
                <a:lnTo>
                  <a:pt x="1279073" y="1719521"/>
                </a:lnTo>
                <a:lnTo>
                  <a:pt x="1279073" y="1574130"/>
                </a:lnTo>
                <a:lnTo>
                  <a:pt x="1278214" y="1558858"/>
                </a:lnTo>
                <a:lnTo>
                  <a:pt x="1275627" y="1544421"/>
                </a:lnTo>
                <a:lnTo>
                  <a:pt x="1272133" y="1533606"/>
                </a:lnTo>
                <a:close/>
              </a:path>
              <a:path w="2007870" h="1727200">
                <a:moveTo>
                  <a:pt x="1207829" y="1483656"/>
                </a:moveTo>
                <a:lnTo>
                  <a:pt x="1165293" y="1489643"/>
                </a:lnTo>
                <a:lnTo>
                  <a:pt x="1135062" y="1510441"/>
                </a:lnTo>
                <a:lnTo>
                  <a:pt x="1259038" y="1510441"/>
                </a:lnTo>
                <a:lnTo>
                  <a:pt x="1222948" y="1486608"/>
                </a:lnTo>
                <a:lnTo>
                  <a:pt x="1207829" y="1483656"/>
                </a:lnTo>
                <a:close/>
              </a:path>
              <a:path w="2007870" h="1727200">
                <a:moveTo>
                  <a:pt x="1449352" y="1484726"/>
                </a:moveTo>
                <a:lnTo>
                  <a:pt x="1401446" y="1491336"/>
                </a:lnTo>
                <a:lnTo>
                  <a:pt x="1364465" y="1510972"/>
                </a:lnTo>
                <a:lnTo>
                  <a:pt x="1338895" y="1540946"/>
                </a:lnTo>
                <a:lnTo>
                  <a:pt x="1325219" y="1578569"/>
                </a:lnTo>
                <a:lnTo>
                  <a:pt x="1323388" y="1592345"/>
                </a:lnTo>
                <a:lnTo>
                  <a:pt x="1324001" y="1609695"/>
                </a:lnTo>
                <a:lnTo>
                  <a:pt x="1333980" y="1655570"/>
                </a:lnTo>
                <a:lnTo>
                  <a:pt x="1355020" y="1691038"/>
                </a:lnTo>
                <a:lnTo>
                  <a:pt x="1385638" y="1714628"/>
                </a:lnTo>
                <a:lnTo>
                  <a:pt x="1424353" y="1724870"/>
                </a:lnTo>
                <a:lnTo>
                  <a:pt x="1441898" y="1723940"/>
                </a:lnTo>
                <a:lnTo>
                  <a:pt x="1481200" y="1710431"/>
                </a:lnTo>
                <a:lnTo>
                  <a:pt x="1497137" y="1695185"/>
                </a:lnTo>
                <a:lnTo>
                  <a:pt x="1553390" y="1695185"/>
                </a:lnTo>
                <a:lnTo>
                  <a:pt x="1552938" y="1683313"/>
                </a:lnTo>
                <a:lnTo>
                  <a:pt x="1552937" y="1677038"/>
                </a:lnTo>
                <a:lnTo>
                  <a:pt x="1439315" y="1677038"/>
                </a:lnTo>
                <a:lnTo>
                  <a:pt x="1401655" y="1664048"/>
                </a:lnTo>
                <a:lnTo>
                  <a:pt x="1380551" y="1628777"/>
                </a:lnTo>
                <a:lnTo>
                  <a:pt x="1377964" y="1613027"/>
                </a:lnTo>
                <a:lnTo>
                  <a:pt x="1379031" y="1594431"/>
                </a:lnTo>
                <a:lnTo>
                  <a:pt x="1395090" y="1552945"/>
                </a:lnTo>
                <a:lnTo>
                  <a:pt x="1439083" y="1532129"/>
                </a:lnTo>
                <a:lnTo>
                  <a:pt x="1552915" y="1532129"/>
                </a:lnTo>
                <a:lnTo>
                  <a:pt x="1552912" y="1516544"/>
                </a:lnTo>
                <a:lnTo>
                  <a:pt x="1499627" y="1516544"/>
                </a:lnTo>
                <a:lnTo>
                  <a:pt x="1494875" y="1508897"/>
                </a:lnTo>
                <a:lnTo>
                  <a:pt x="1487662" y="1501247"/>
                </a:lnTo>
                <a:lnTo>
                  <a:pt x="1477797" y="1494239"/>
                </a:lnTo>
                <a:lnTo>
                  <a:pt x="1465091" y="1488517"/>
                </a:lnTo>
                <a:lnTo>
                  <a:pt x="1449352" y="1484726"/>
                </a:lnTo>
                <a:close/>
              </a:path>
              <a:path w="2007870" h="1727200">
                <a:moveTo>
                  <a:pt x="1553390" y="1695185"/>
                </a:moveTo>
                <a:lnTo>
                  <a:pt x="1497137" y="1695185"/>
                </a:lnTo>
                <a:lnTo>
                  <a:pt x="1500582" y="1699228"/>
                </a:lnTo>
                <a:lnTo>
                  <a:pt x="1501989" y="1714331"/>
                </a:lnTo>
                <a:lnTo>
                  <a:pt x="1502944" y="1719533"/>
                </a:lnTo>
                <a:lnTo>
                  <a:pt x="1555240" y="1719533"/>
                </a:lnTo>
                <a:lnTo>
                  <a:pt x="1554522" y="1712653"/>
                </a:lnTo>
                <a:lnTo>
                  <a:pt x="1553595" y="1700293"/>
                </a:lnTo>
                <a:lnTo>
                  <a:pt x="1553390" y="1695185"/>
                </a:lnTo>
                <a:close/>
              </a:path>
              <a:path w="2007870" h="1727200">
                <a:moveTo>
                  <a:pt x="1552915" y="1532129"/>
                </a:moveTo>
                <a:lnTo>
                  <a:pt x="1439083" y="1532129"/>
                </a:lnTo>
                <a:lnTo>
                  <a:pt x="1453219" y="1533605"/>
                </a:lnTo>
                <a:lnTo>
                  <a:pt x="1465850" y="1537929"/>
                </a:lnTo>
                <a:lnTo>
                  <a:pt x="1492844" y="1566375"/>
                </a:lnTo>
                <a:lnTo>
                  <a:pt x="1499903" y="1596617"/>
                </a:lnTo>
                <a:lnTo>
                  <a:pt x="1498812" y="1614739"/>
                </a:lnTo>
                <a:lnTo>
                  <a:pt x="1482901" y="1656109"/>
                </a:lnTo>
                <a:lnTo>
                  <a:pt x="1439315" y="1677038"/>
                </a:lnTo>
                <a:lnTo>
                  <a:pt x="1552937" y="1677038"/>
                </a:lnTo>
                <a:lnTo>
                  <a:pt x="1552915" y="1532129"/>
                </a:lnTo>
                <a:close/>
              </a:path>
              <a:path w="2007870" h="1727200">
                <a:moveTo>
                  <a:pt x="1552890" y="1377751"/>
                </a:moveTo>
                <a:lnTo>
                  <a:pt x="1499627" y="1377751"/>
                </a:lnTo>
                <a:lnTo>
                  <a:pt x="1499627" y="1516544"/>
                </a:lnTo>
                <a:lnTo>
                  <a:pt x="1552912" y="1516544"/>
                </a:lnTo>
                <a:lnTo>
                  <a:pt x="1552890" y="1377751"/>
                </a:lnTo>
                <a:close/>
              </a:path>
              <a:path w="2007870" h="1727200">
                <a:moveTo>
                  <a:pt x="1727973" y="1483231"/>
                </a:moveTo>
                <a:lnTo>
                  <a:pt x="1683753" y="1489476"/>
                </a:lnTo>
                <a:lnTo>
                  <a:pt x="1646998" y="1508091"/>
                </a:lnTo>
                <a:lnTo>
                  <a:pt x="1619877" y="1537578"/>
                </a:lnTo>
                <a:lnTo>
                  <a:pt x="1604557" y="1576434"/>
                </a:lnTo>
                <a:lnTo>
                  <a:pt x="1602448" y="1591209"/>
                </a:lnTo>
                <a:lnTo>
                  <a:pt x="1603157" y="1609655"/>
                </a:lnTo>
                <a:lnTo>
                  <a:pt x="1614278" y="1656917"/>
                </a:lnTo>
                <a:lnTo>
                  <a:pt x="1636727" y="1692035"/>
                </a:lnTo>
                <a:lnTo>
                  <a:pt x="1667717" y="1714980"/>
                </a:lnTo>
                <a:lnTo>
                  <a:pt x="1704463" y="1725720"/>
                </a:lnTo>
                <a:lnTo>
                  <a:pt x="1717510" y="1726582"/>
                </a:lnTo>
                <a:lnTo>
                  <a:pt x="1733827" y="1725649"/>
                </a:lnTo>
                <a:lnTo>
                  <a:pt x="1775276" y="1712779"/>
                </a:lnTo>
                <a:lnTo>
                  <a:pt x="1805055" y="1687880"/>
                </a:lnTo>
                <a:lnTo>
                  <a:pt x="1811342" y="1678945"/>
                </a:lnTo>
                <a:lnTo>
                  <a:pt x="1728182" y="1678945"/>
                </a:lnTo>
                <a:lnTo>
                  <a:pt x="1711638" y="1677764"/>
                </a:lnTo>
                <a:lnTo>
                  <a:pt x="1673822" y="1659688"/>
                </a:lnTo>
                <a:lnTo>
                  <a:pt x="1657006" y="1624705"/>
                </a:lnTo>
                <a:lnTo>
                  <a:pt x="1824346" y="1619440"/>
                </a:lnTo>
                <a:lnTo>
                  <a:pt x="1824824" y="1618510"/>
                </a:lnTo>
                <a:lnTo>
                  <a:pt x="1825766" y="1610946"/>
                </a:lnTo>
                <a:lnTo>
                  <a:pt x="1825766" y="1601974"/>
                </a:lnTo>
                <a:lnTo>
                  <a:pt x="1825024" y="1585547"/>
                </a:lnTo>
                <a:lnTo>
                  <a:pt x="1824135" y="1579320"/>
                </a:lnTo>
                <a:lnTo>
                  <a:pt x="1657997" y="1579320"/>
                </a:lnTo>
                <a:lnTo>
                  <a:pt x="1660437" y="1566953"/>
                </a:lnTo>
                <a:lnTo>
                  <a:pt x="1665801" y="1555070"/>
                </a:lnTo>
                <a:lnTo>
                  <a:pt x="1673996" y="1544469"/>
                </a:lnTo>
                <a:lnTo>
                  <a:pt x="1684930" y="1535949"/>
                </a:lnTo>
                <a:lnTo>
                  <a:pt x="1698509" y="1530308"/>
                </a:lnTo>
                <a:lnTo>
                  <a:pt x="1807753" y="1530308"/>
                </a:lnTo>
                <a:lnTo>
                  <a:pt x="1800086" y="1519485"/>
                </a:lnTo>
                <a:lnTo>
                  <a:pt x="1769372" y="1494795"/>
                </a:lnTo>
                <a:lnTo>
                  <a:pt x="1742903" y="1485530"/>
                </a:lnTo>
                <a:lnTo>
                  <a:pt x="1727973" y="1483231"/>
                </a:lnTo>
                <a:close/>
              </a:path>
              <a:path w="2007870" h="1727200">
                <a:moveTo>
                  <a:pt x="1776762" y="1639267"/>
                </a:moveTo>
                <a:lnTo>
                  <a:pt x="1743019" y="1675682"/>
                </a:lnTo>
                <a:lnTo>
                  <a:pt x="1728182" y="1678945"/>
                </a:lnTo>
                <a:lnTo>
                  <a:pt x="1811342" y="1678945"/>
                </a:lnTo>
                <a:lnTo>
                  <a:pt x="1812296" y="1677590"/>
                </a:lnTo>
                <a:lnTo>
                  <a:pt x="1818160" y="1666550"/>
                </a:lnTo>
                <a:lnTo>
                  <a:pt x="1822628" y="1654905"/>
                </a:lnTo>
                <a:lnTo>
                  <a:pt x="1776762" y="1639267"/>
                </a:lnTo>
                <a:close/>
              </a:path>
              <a:path w="2007870" h="1727200">
                <a:moveTo>
                  <a:pt x="1807753" y="1530308"/>
                </a:moveTo>
                <a:lnTo>
                  <a:pt x="1698509" y="1530308"/>
                </a:lnTo>
                <a:lnTo>
                  <a:pt x="1719107" y="1530979"/>
                </a:lnTo>
                <a:lnTo>
                  <a:pt x="1735746" y="1534400"/>
                </a:lnTo>
                <a:lnTo>
                  <a:pt x="1769031" y="1567614"/>
                </a:lnTo>
                <a:lnTo>
                  <a:pt x="1770610" y="1578809"/>
                </a:lnTo>
                <a:lnTo>
                  <a:pt x="1657997" y="1579320"/>
                </a:lnTo>
                <a:lnTo>
                  <a:pt x="1824135" y="1579320"/>
                </a:lnTo>
                <a:lnTo>
                  <a:pt x="1822821" y="1570115"/>
                </a:lnTo>
                <a:lnTo>
                  <a:pt x="1819192" y="1555734"/>
                </a:lnTo>
                <a:lnTo>
                  <a:pt x="1814170" y="1542463"/>
                </a:lnTo>
                <a:lnTo>
                  <a:pt x="1807753" y="1530308"/>
                </a:lnTo>
                <a:close/>
              </a:path>
              <a:path w="2007870" h="1727200">
                <a:moveTo>
                  <a:pt x="1926626" y="1489618"/>
                </a:moveTo>
                <a:lnTo>
                  <a:pt x="1873387" y="1489618"/>
                </a:lnTo>
                <a:lnTo>
                  <a:pt x="1873387" y="1719521"/>
                </a:lnTo>
                <a:lnTo>
                  <a:pt x="1928033" y="1719521"/>
                </a:lnTo>
                <a:lnTo>
                  <a:pt x="1928033" y="1610003"/>
                </a:lnTo>
                <a:lnTo>
                  <a:pt x="1929161" y="1593188"/>
                </a:lnTo>
                <a:lnTo>
                  <a:pt x="1946559" y="1556513"/>
                </a:lnTo>
                <a:lnTo>
                  <a:pt x="1986232" y="1542550"/>
                </a:lnTo>
                <a:lnTo>
                  <a:pt x="2007683" y="1542491"/>
                </a:lnTo>
                <a:lnTo>
                  <a:pt x="2007683" y="1525313"/>
                </a:lnTo>
                <a:lnTo>
                  <a:pt x="1927136" y="1525313"/>
                </a:lnTo>
                <a:lnTo>
                  <a:pt x="1926626" y="1489618"/>
                </a:lnTo>
                <a:close/>
              </a:path>
              <a:path w="2007870" h="1727200">
                <a:moveTo>
                  <a:pt x="2007683" y="1542491"/>
                </a:moveTo>
                <a:lnTo>
                  <a:pt x="1995432" y="1542491"/>
                </a:lnTo>
                <a:lnTo>
                  <a:pt x="2001564" y="1542969"/>
                </a:lnTo>
                <a:lnTo>
                  <a:pt x="2007683" y="1543911"/>
                </a:lnTo>
                <a:lnTo>
                  <a:pt x="2007683" y="1542491"/>
                </a:lnTo>
                <a:close/>
              </a:path>
              <a:path w="2007870" h="1727200">
                <a:moveTo>
                  <a:pt x="1999666" y="1486803"/>
                </a:moveTo>
                <a:lnTo>
                  <a:pt x="1993082" y="1486803"/>
                </a:lnTo>
                <a:lnTo>
                  <a:pt x="1978660" y="1487967"/>
                </a:lnTo>
                <a:lnTo>
                  <a:pt x="1942581" y="1504521"/>
                </a:lnTo>
                <a:lnTo>
                  <a:pt x="1927136" y="1525313"/>
                </a:lnTo>
                <a:lnTo>
                  <a:pt x="2007683" y="1525313"/>
                </a:lnTo>
                <a:lnTo>
                  <a:pt x="2007683" y="1488210"/>
                </a:lnTo>
                <a:lnTo>
                  <a:pt x="2005333" y="1487745"/>
                </a:lnTo>
                <a:lnTo>
                  <a:pt x="1999666" y="1486803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4"/>
          <p:cNvSpPr/>
          <p:nvPr userDrawn="1"/>
        </p:nvSpPr>
        <p:spPr>
          <a:xfrm>
            <a:off x="11643628" y="2583163"/>
            <a:ext cx="356235" cy="140335"/>
          </a:xfrm>
          <a:custGeom>
            <a:avLst/>
            <a:gdLst/>
            <a:ahLst/>
            <a:cxnLst/>
            <a:rect l="l" t="t" r="r" b="b"/>
            <a:pathLst>
              <a:path w="356234" h="140335">
                <a:moveTo>
                  <a:pt x="0" y="140288"/>
                </a:moveTo>
                <a:lnTo>
                  <a:pt x="356005" y="140288"/>
                </a:lnTo>
                <a:lnTo>
                  <a:pt x="356005" y="0"/>
                </a:lnTo>
                <a:lnTo>
                  <a:pt x="0" y="0"/>
                </a:lnTo>
                <a:lnTo>
                  <a:pt x="0" y="14028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9506610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Aangepaste indeling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3"/>
          <p:cNvSpPr/>
          <p:nvPr userDrawn="1"/>
        </p:nvSpPr>
        <p:spPr>
          <a:xfrm>
            <a:off x="502602" y="512792"/>
            <a:ext cx="19098895" cy="14070330"/>
          </a:xfrm>
          <a:custGeom>
            <a:avLst/>
            <a:gdLst/>
            <a:ahLst/>
            <a:cxnLst/>
            <a:rect l="l" t="t" r="r" b="b"/>
            <a:pathLst>
              <a:path w="19098895" h="14070330">
                <a:moveTo>
                  <a:pt x="19098894" y="0"/>
                </a:moveTo>
                <a:lnTo>
                  <a:pt x="0" y="0"/>
                </a:lnTo>
                <a:lnTo>
                  <a:pt x="0" y="14070331"/>
                </a:lnTo>
                <a:lnTo>
                  <a:pt x="19098894" y="14070331"/>
                </a:lnTo>
                <a:lnTo>
                  <a:pt x="19098894" y="10731103"/>
                </a:lnTo>
                <a:lnTo>
                  <a:pt x="2291616" y="10731103"/>
                </a:lnTo>
                <a:lnTo>
                  <a:pt x="2291616" y="7751575"/>
                </a:lnTo>
                <a:lnTo>
                  <a:pt x="19098894" y="7751575"/>
                </a:lnTo>
                <a:lnTo>
                  <a:pt x="19098894" y="6506189"/>
                </a:lnTo>
                <a:lnTo>
                  <a:pt x="2285132" y="6506189"/>
                </a:lnTo>
                <a:lnTo>
                  <a:pt x="2298267" y="6185515"/>
                </a:lnTo>
                <a:lnTo>
                  <a:pt x="2336993" y="5871981"/>
                </a:lnTo>
                <a:lnTo>
                  <a:pt x="2400290" y="5566591"/>
                </a:lnTo>
                <a:lnTo>
                  <a:pt x="2487138" y="5270352"/>
                </a:lnTo>
                <a:lnTo>
                  <a:pt x="2596518" y="4984271"/>
                </a:lnTo>
                <a:lnTo>
                  <a:pt x="2727410" y="4709353"/>
                </a:lnTo>
                <a:lnTo>
                  <a:pt x="2878795" y="4446606"/>
                </a:lnTo>
                <a:lnTo>
                  <a:pt x="3049652" y="4197035"/>
                </a:lnTo>
                <a:lnTo>
                  <a:pt x="3238962" y="3961647"/>
                </a:lnTo>
                <a:lnTo>
                  <a:pt x="3445706" y="3741448"/>
                </a:lnTo>
                <a:lnTo>
                  <a:pt x="3668863" y="3537444"/>
                </a:lnTo>
                <a:lnTo>
                  <a:pt x="3907414" y="3350642"/>
                </a:lnTo>
                <a:lnTo>
                  <a:pt x="4160340" y="3182048"/>
                </a:lnTo>
                <a:lnTo>
                  <a:pt x="4426620" y="3032668"/>
                </a:lnTo>
                <a:lnTo>
                  <a:pt x="4705235" y="2903509"/>
                </a:lnTo>
                <a:lnTo>
                  <a:pt x="4995166" y="2795577"/>
                </a:lnTo>
                <a:lnTo>
                  <a:pt x="5295393" y="2709878"/>
                </a:lnTo>
                <a:lnTo>
                  <a:pt x="5604895" y="2647418"/>
                </a:lnTo>
                <a:lnTo>
                  <a:pt x="5922654" y="2609204"/>
                </a:lnTo>
                <a:lnTo>
                  <a:pt x="6247650" y="2596243"/>
                </a:lnTo>
                <a:lnTo>
                  <a:pt x="19098894" y="2596243"/>
                </a:lnTo>
                <a:lnTo>
                  <a:pt x="19098894" y="0"/>
                </a:lnTo>
                <a:close/>
              </a:path>
              <a:path w="19098895" h="14070330">
                <a:moveTo>
                  <a:pt x="19098894" y="7751575"/>
                </a:moveTo>
                <a:lnTo>
                  <a:pt x="16037806" y="7751575"/>
                </a:lnTo>
                <a:lnTo>
                  <a:pt x="16037806" y="10731103"/>
                </a:lnTo>
                <a:lnTo>
                  <a:pt x="19098894" y="10731103"/>
                </a:lnTo>
                <a:lnTo>
                  <a:pt x="19098894" y="7751575"/>
                </a:lnTo>
                <a:close/>
              </a:path>
              <a:path w="19098895" h="14070330">
                <a:moveTo>
                  <a:pt x="19098894" y="2596243"/>
                </a:moveTo>
                <a:lnTo>
                  <a:pt x="6247650" y="2596243"/>
                </a:lnTo>
                <a:lnTo>
                  <a:pt x="6320831" y="2596901"/>
                </a:lnTo>
                <a:lnTo>
                  <a:pt x="6393686" y="2598867"/>
                </a:lnTo>
                <a:lnTo>
                  <a:pt x="6466204" y="2602128"/>
                </a:lnTo>
                <a:lnTo>
                  <a:pt x="6538375" y="2606672"/>
                </a:lnTo>
                <a:lnTo>
                  <a:pt x="6610188" y="2612488"/>
                </a:lnTo>
                <a:lnTo>
                  <a:pt x="6681631" y="2619563"/>
                </a:lnTo>
                <a:lnTo>
                  <a:pt x="6752694" y="2627884"/>
                </a:lnTo>
                <a:lnTo>
                  <a:pt x="6823365" y="2637441"/>
                </a:lnTo>
                <a:lnTo>
                  <a:pt x="6893634" y="2648219"/>
                </a:lnTo>
                <a:lnTo>
                  <a:pt x="6963490" y="2660209"/>
                </a:lnTo>
                <a:lnTo>
                  <a:pt x="7032921" y="2673396"/>
                </a:lnTo>
                <a:lnTo>
                  <a:pt x="7101917" y="2687769"/>
                </a:lnTo>
                <a:lnTo>
                  <a:pt x="7170466" y="2703316"/>
                </a:lnTo>
                <a:lnTo>
                  <a:pt x="7238558" y="2720025"/>
                </a:lnTo>
                <a:lnTo>
                  <a:pt x="7306182" y="2737883"/>
                </a:lnTo>
                <a:lnTo>
                  <a:pt x="7373327" y="2756878"/>
                </a:lnTo>
                <a:lnTo>
                  <a:pt x="7439981" y="2776998"/>
                </a:lnTo>
                <a:lnTo>
                  <a:pt x="7506135" y="2798232"/>
                </a:lnTo>
                <a:lnTo>
                  <a:pt x="7571776" y="2820566"/>
                </a:lnTo>
                <a:lnTo>
                  <a:pt x="7636894" y="2843988"/>
                </a:lnTo>
                <a:lnTo>
                  <a:pt x="7859037" y="2933768"/>
                </a:lnTo>
                <a:lnTo>
                  <a:pt x="8074210" y="3036196"/>
                </a:lnTo>
                <a:lnTo>
                  <a:pt x="8281933" y="3150802"/>
                </a:lnTo>
                <a:lnTo>
                  <a:pt x="8481729" y="3277115"/>
                </a:lnTo>
                <a:lnTo>
                  <a:pt x="8673120" y="3414665"/>
                </a:lnTo>
                <a:lnTo>
                  <a:pt x="8855627" y="3562979"/>
                </a:lnTo>
                <a:lnTo>
                  <a:pt x="9028773" y="3721589"/>
                </a:lnTo>
                <a:lnTo>
                  <a:pt x="9192080" y="3890023"/>
                </a:lnTo>
                <a:lnTo>
                  <a:pt x="9345069" y="4067811"/>
                </a:lnTo>
                <a:lnTo>
                  <a:pt x="9487262" y="4254481"/>
                </a:lnTo>
                <a:lnTo>
                  <a:pt x="9618183" y="4449563"/>
                </a:lnTo>
                <a:lnTo>
                  <a:pt x="9737351" y="4652587"/>
                </a:lnTo>
                <a:lnTo>
                  <a:pt x="9844290" y="4863082"/>
                </a:lnTo>
                <a:lnTo>
                  <a:pt x="9938522" y="5080577"/>
                </a:lnTo>
                <a:lnTo>
                  <a:pt x="10019568" y="5304601"/>
                </a:lnTo>
                <a:lnTo>
                  <a:pt x="10086950" y="5534684"/>
                </a:lnTo>
                <a:lnTo>
                  <a:pt x="10140190" y="5770355"/>
                </a:lnTo>
                <a:lnTo>
                  <a:pt x="10178811" y="6011143"/>
                </a:lnTo>
                <a:lnTo>
                  <a:pt x="10202334" y="6256578"/>
                </a:lnTo>
                <a:lnTo>
                  <a:pt x="10210281" y="6506189"/>
                </a:lnTo>
                <a:lnTo>
                  <a:pt x="19098894" y="6506189"/>
                </a:lnTo>
                <a:lnTo>
                  <a:pt x="19098894" y="2596243"/>
                </a:lnTo>
                <a:close/>
              </a:path>
            </a:pathLst>
          </a:custGeom>
          <a:solidFill>
            <a:srgbClr val="DE0000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" name="Holder 2"/>
          <p:cNvSpPr>
            <a:spLocks noGrp="1"/>
          </p:cNvSpPr>
          <p:nvPr>
            <p:ph type="ctrTitle"/>
          </p:nvPr>
        </p:nvSpPr>
        <p:spPr>
          <a:xfrm>
            <a:off x="11652250" y="3197225"/>
            <a:ext cx="6944043" cy="2057400"/>
          </a:xfrm>
          <a:prstGeom prst="rect">
            <a:avLst/>
          </a:prstGeom>
        </p:spPr>
        <p:txBody>
          <a:bodyPr wrap="square" lIns="0" tIns="0" rIns="0" bIns="0" anchor="b" anchorCtr="0">
            <a:noAutofit/>
          </a:bodyPr>
          <a:lstStyle>
            <a:lvl1pPr algn="l">
              <a:lnSpc>
                <a:spcPts val="6400"/>
              </a:lnSpc>
              <a:defRPr sz="5200" b="1" i="0">
                <a:solidFill>
                  <a:schemeClr val="bg1"/>
                </a:solidFill>
                <a:latin typeface="Arial"/>
              </a:defRPr>
            </a:lvl1pPr>
          </a:lstStyle>
          <a:p>
            <a:endParaRPr dirty="0"/>
          </a:p>
        </p:txBody>
      </p:sp>
      <p:sp>
        <p:nvSpPr>
          <p:cNvPr id="5" name="Holder 3"/>
          <p:cNvSpPr>
            <a:spLocks noGrp="1"/>
          </p:cNvSpPr>
          <p:nvPr>
            <p:ph type="subTitle" idx="4"/>
          </p:nvPr>
        </p:nvSpPr>
        <p:spPr>
          <a:xfrm>
            <a:off x="11652250" y="5653755"/>
            <a:ext cx="6579235" cy="2411665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 marL="0" marR="0" indent="0" algn="l" defTabSz="914400" eaLnBrk="1" fontAlgn="auto" latinLnBrk="0" hangingPunct="1">
              <a:lnSpc>
                <a:spcPts val="36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0" i="0" baseline="0">
                <a:solidFill>
                  <a:schemeClr val="bg1"/>
                </a:solidFill>
                <a:latin typeface="Arial"/>
              </a:defRPr>
            </a:lvl1pPr>
          </a:lstStyle>
          <a:p>
            <a:endParaRPr dirty="0"/>
          </a:p>
        </p:txBody>
      </p:sp>
      <p:sp>
        <p:nvSpPr>
          <p:cNvPr id="7" name="object 7"/>
          <p:cNvSpPr/>
          <p:nvPr userDrawn="1"/>
        </p:nvSpPr>
        <p:spPr>
          <a:xfrm>
            <a:off x="1090333" y="1130863"/>
            <a:ext cx="2007870" cy="1727200"/>
          </a:xfrm>
          <a:custGeom>
            <a:avLst/>
            <a:gdLst/>
            <a:ahLst/>
            <a:cxnLst/>
            <a:rect l="l" t="t" r="r" b="b"/>
            <a:pathLst>
              <a:path w="2007870" h="1727200">
                <a:moveTo>
                  <a:pt x="2007683" y="763646"/>
                </a:moveTo>
                <a:lnTo>
                  <a:pt x="0" y="763646"/>
                </a:lnTo>
                <a:lnTo>
                  <a:pt x="0" y="1203624"/>
                </a:lnTo>
                <a:lnTo>
                  <a:pt x="2007683" y="1203624"/>
                </a:lnTo>
                <a:lnTo>
                  <a:pt x="2007683" y="763646"/>
                </a:lnTo>
                <a:close/>
              </a:path>
              <a:path w="2007870" h="1727200">
                <a:moveTo>
                  <a:pt x="581491" y="0"/>
                </a:moveTo>
                <a:lnTo>
                  <a:pt x="533616" y="1919"/>
                </a:lnTo>
                <a:lnTo>
                  <a:pt x="486841" y="7581"/>
                </a:lnTo>
                <a:lnTo>
                  <a:pt x="441312" y="16837"/>
                </a:lnTo>
                <a:lnTo>
                  <a:pt x="397176" y="29537"/>
                </a:lnTo>
                <a:lnTo>
                  <a:pt x="354578" y="45531"/>
                </a:lnTo>
                <a:lnTo>
                  <a:pt x="313666" y="64672"/>
                </a:lnTo>
                <a:lnTo>
                  <a:pt x="274586" y="86809"/>
                </a:lnTo>
                <a:lnTo>
                  <a:pt x="237486" y="111794"/>
                </a:lnTo>
                <a:lnTo>
                  <a:pt x="202511" y="139478"/>
                </a:lnTo>
                <a:lnTo>
                  <a:pt x="169808" y="169711"/>
                </a:lnTo>
                <a:lnTo>
                  <a:pt x="139523" y="202344"/>
                </a:lnTo>
                <a:lnTo>
                  <a:pt x="111804" y="237228"/>
                </a:lnTo>
                <a:lnTo>
                  <a:pt x="86797" y="274214"/>
                </a:lnTo>
                <a:lnTo>
                  <a:pt x="64649" y="313152"/>
                </a:lnTo>
                <a:lnTo>
                  <a:pt x="45506" y="353895"/>
                </a:lnTo>
                <a:lnTo>
                  <a:pt x="29515" y="396292"/>
                </a:lnTo>
                <a:lnTo>
                  <a:pt x="16822" y="440194"/>
                </a:lnTo>
                <a:lnTo>
                  <a:pt x="7574" y="485453"/>
                </a:lnTo>
                <a:lnTo>
                  <a:pt x="1917" y="531918"/>
                </a:lnTo>
                <a:lnTo>
                  <a:pt x="0" y="579442"/>
                </a:lnTo>
                <a:lnTo>
                  <a:pt x="1156953" y="579442"/>
                </a:lnTo>
                <a:lnTo>
                  <a:pt x="1152359" y="506076"/>
                </a:lnTo>
                <a:lnTo>
                  <a:pt x="1138949" y="435465"/>
                </a:lnTo>
                <a:lnTo>
                  <a:pt x="1117281" y="368167"/>
                </a:lnTo>
                <a:lnTo>
                  <a:pt x="1087914" y="304740"/>
                </a:lnTo>
                <a:lnTo>
                  <a:pt x="1051406" y="245741"/>
                </a:lnTo>
                <a:lnTo>
                  <a:pt x="1008315" y="191729"/>
                </a:lnTo>
                <a:lnTo>
                  <a:pt x="959199" y="143261"/>
                </a:lnTo>
                <a:lnTo>
                  <a:pt x="904616" y="100897"/>
                </a:lnTo>
                <a:lnTo>
                  <a:pt x="845124" y="65192"/>
                </a:lnTo>
                <a:lnTo>
                  <a:pt x="781283" y="36707"/>
                </a:lnTo>
                <a:lnTo>
                  <a:pt x="733699" y="21176"/>
                </a:lnTo>
                <a:lnTo>
                  <a:pt x="684411" y="9737"/>
                </a:lnTo>
                <a:lnTo>
                  <a:pt x="646442" y="3973"/>
                </a:lnTo>
                <a:lnTo>
                  <a:pt x="607704" y="724"/>
                </a:lnTo>
                <a:lnTo>
                  <a:pt x="581491" y="0"/>
                </a:lnTo>
                <a:close/>
              </a:path>
              <a:path w="2007870" h="1727200">
                <a:moveTo>
                  <a:pt x="12" y="1384838"/>
                </a:moveTo>
                <a:lnTo>
                  <a:pt x="12" y="1719521"/>
                </a:lnTo>
                <a:lnTo>
                  <a:pt x="56555" y="1719521"/>
                </a:lnTo>
                <a:lnTo>
                  <a:pt x="56555" y="1588756"/>
                </a:lnTo>
                <a:lnTo>
                  <a:pt x="123954" y="1588756"/>
                </a:lnTo>
                <a:lnTo>
                  <a:pt x="168933" y="1580616"/>
                </a:lnTo>
                <a:lnTo>
                  <a:pt x="203085" y="1558053"/>
                </a:lnTo>
                <a:lnTo>
                  <a:pt x="217321" y="1538722"/>
                </a:lnTo>
                <a:lnTo>
                  <a:pt x="56555" y="1538722"/>
                </a:lnTo>
                <a:lnTo>
                  <a:pt x="56555" y="1434884"/>
                </a:lnTo>
                <a:lnTo>
                  <a:pt x="215617" y="1434884"/>
                </a:lnTo>
                <a:lnTo>
                  <a:pt x="210242" y="1425994"/>
                </a:lnTo>
                <a:lnTo>
                  <a:pt x="181104" y="1399219"/>
                </a:lnTo>
                <a:lnTo>
                  <a:pt x="141390" y="1385967"/>
                </a:lnTo>
                <a:lnTo>
                  <a:pt x="126132" y="1384854"/>
                </a:lnTo>
                <a:lnTo>
                  <a:pt x="12" y="1384838"/>
                </a:lnTo>
                <a:close/>
              </a:path>
              <a:path w="2007870" h="1727200">
                <a:moveTo>
                  <a:pt x="215617" y="1434884"/>
                </a:moveTo>
                <a:lnTo>
                  <a:pt x="115460" y="1434884"/>
                </a:lnTo>
                <a:lnTo>
                  <a:pt x="131838" y="1436470"/>
                </a:lnTo>
                <a:lnTo>
                  <a:pt x="145760" y="1441080"/>
                </a:lnTo>
                <a:lnTo>
                  <a:pt x="157028" y="1448492"/>
                </a:lnTo>
                <a:lnTo>
                  <a:pt x="165444" y="1458485"/>
                </a:lnTo>
                <a:lnTo>
                  <a:pt x="170811" y="1470836"/>
                </a:lnTo>
                <a:lnTo>
                  <a:pt x="172931" y="1485324"/>
                </a:lnTo>
                <a:lnTo>
                  <a:pt x="171270" y="1500519"/>
                </a:lnTo>
                <a:lnTo>
                  <a:pt x="147752" y="1531590"/>
                </a:lnTo>
                <a:lnTo>
                  <a:pt x="56555" y="1538722"/>
                </a:lnTo>
                <a:lnTo>
                  <a:pt x="217321" y="1538722"/>
                </a:lnTo>
                <a:lnTo>
                  <a:pt x="218777" y="1536372"/>
                </a:lnTo>
                <a:lnTo>
                  <a:pt x="224273" y="1523806"/>
                </a:lnTo>
                <a:lnTo>
                  <a:pt x="228064" y="1510341"/>
                </a:lnTo>
                <a:lnTo>
                  <a:pt x="230107" y="1495952"/>
                </a:lnTo>
                <a:lnTo>
                  <a:pt x="229334" y="1479727"/>
                </a:lnTo>
                <a:lnTo>
                  <a:pt x="226890" y="1464554"/>
                </a:lnTo>
                <a:lnTo>
                  <a:pt x="222846" y="1450498"/>
                </a:lnTo>
                <a:lnTo>
                  <a:pt x="217273" y="1437623"/>
                </a:lnTo>
                <a:lnTo>
                  <a:pt x="215617" y="1434884"/>
                </a:lnTo>
                <a:close/>
              </a:path>
              <a:path w="2007870" h="1727200">
                <a:moveTo>
                  <a:pt x="321439" y="1489618"/>
                </a:moveTo>
                <a:lnTo>
                  <a:pt x="268163" y="1489618"/>
                </a:lnTo>
                <a:lnTo>
                  <a:pt x="268163" y="1719521"/>
                </a:lnTo>
                <a:lnTo>
                  <a:pt x="322846" y="1719521"/>
                </a:lnTo>
                <a:lnTo>
                  <a:pt x="322846" y="1610003"/>
                </a:lnTo>
                <a:lnTo>
                  <a:pt x="323974" y="1593188"/>
                </a:lnTo>
                <a:lnTo>
                  <a:pt x="341367" y="1556513"/>
                </a:lnTo>
                <a:lnTo>
                  <a:pt x="381044" y="1542550"/>
                </a:lnTo>
                <a:lnTo>
                  <a:pt x="402484" y="1542491"/>
                </a:lnTo>
                <a:lnTo>
                  <a:pt x="402484" y="1525343"/>
                </a:lnTo>
                <a:lnTo>
                  <a:pt x="321934" y="1525343"/>
                </a:lnTo>
                <a:lnTo>
                  <a:pt x="321439" y="1489618"/>
                </a:lnTo>
                <a:close/>
              </a:path>
              <a:path w="2007870" h="1727200">
                <a:moveTo>
                  <a:pt x="402484" y="1542491"/>
                </a:moveTo>
                <a:lnTo>
                  <a:pt x="390220" y="1542491"/>
                </a:lnTo>
                <a:lnTo>
                  <a:pt x="396339" y="1542969"/>
                </a:lnTo>
                <a:lnTo>
                  <a:pt x="402484" y="1543911"/>
                </a:lnTo>
                <a:lnTo>
                  <a:pt x="402484" y="1542491"/>
                </a:lnTo>
                <a:close/>
              </a:path>
              <a:path w="2007870" h="1727200">
                <a:moveTo>
                  <a:pt x="394467" y="1486803"/>
                </a:moveTo>
                <a:lnTo>
                  <a:pt x="387858" y="1486803"/>
                </a:lnTo>
                <a:lnTo>
                  <a:pt x="373427" y="1487968"/>
                </a:lnTo>
                <a:lnTo>
                  <a:pt x="337354" y="1504535"/>
                </a:lnTo>
                <a:lnTo>
                  <a:pt x="321934" y="1525343"/>
                </a:lnTo>
                <a:lnTo>
                  <a:pt x="402484" y="1525343"/>
                </a:lnTo>
                <a:lnTo>
                  <a:pt x="402484" y="1488210"/>
                </a:lnTo>
                <a:lnTo>
                  <a:pt x="400121" y="1487745"/>
                </a:lnTo>
                <a:lnTo>
                  <a:pt x="394467" y="1486803"/>
                </a:lnTo>
                <a:close/>
              </a:path>
              <a:path w="2007870" h="1727200">
                <a:moveTo>
                  <a:pt x="548382" y="1482706"/>
                </a:moveTo>
                <a:lnTo>
                  <a:pt x="503235" y="1489629"/>
                </a:lnTo>
                <a:lnTo>
                  <a:pt x="466647" y="1509238"/>
                </a:lnTo>
                <a:lnTo>
                  <a:pt x="440242" y="1539496"/>
                </a:lnTo>
                <a:lnTo>
                  <a:pt x="425645" y="1578367"/>
                </a:lnTo>
                <a:lnTo>
                  <a:pt x="423684" y="1592886"/>
                </a:lnTo>
                <a:lnTo>
                  <a:pt x="424342" y="1609909"/>
                </a:lnTo>
                <a:lnTo>
                  <a:pt x="434820" y="1654964"/>
                </a:lnTo>
                <a:lnTo>
                  <a:pt x="456569" y="1690068"/>
                </a:lnTo>
                <a:lnTo>
                  <a:pt x="487687" y="1714030"/>
                </a:lnTo>
                <a:lnTo>
                  <a:pt x="526269" y="1725657"/>
                </a:lnTo>
                <a:lnTo>
                  <a:pt x="540459" y="1726586"/>
                </a:lnTo>
                <a:lnTo>
                  <a:pt x="555716" y="1725758"/>
                </a:lnTo>
                <a:lnTo>
                  <a:pt x="596829" y="1713931"/>
                </a:lnTo>
                <a:lnTo>
                  <a:pt x="629406" y="1689726"/>
                </a:lnTo>
                <a:lnTo>
                  <a:pt x="639510" y="1676948"/>
                </a:lnTo>
                <a:lnTo>
                  <a:pt x="550641" y="1676948"/>
                </a:lnTo>
                <a:lnTo>
                  <a:pt x="535700" y="1675985"/>
                </a:lnTo>
                <a:lnTo>
                  <a:pt x="499214" y="1659423"/>
                </a:lnTo>
                <a:lnTo>
                  <a:pt x="479677" y="1623254"/>
                </a:lnTo>
                <a:lnTo>
                  <a:pt x="477920" y="1607041"/>
                </a:lnTo>
                <a:lnTo>
                  <a:pt x="479373" y="1588858"/>
                </a:lnTo>
                <a:lnTo>
                  <a:pt x="498473" y="1549572"/>
                </a:lnTo>
                <a:lnTo>
                  <a:pt x="532193" y="1532829"/>
                </a:lnTo>
                <a:lnTo>
                  <a:pt x="640093" y="1532829"/>
                </a:lnTo>
                <a:lnTo>
                  <a:pt x="633839" y="1524237"/>
                </a:lnTo>
                <a:lnTo>
                  <a:pt x="602843" y="1498135"/>
                </a:lnTo>
                <a:lnTo>
                  <a:pt x="563166" y="1484245"/>
                </a:lnTo>
                <a:lnTo>
                  <a:pt x="548382" y="1482706"/>
                </a:lnTo>
                <a:close/>
              </a:path>
              <a:path w="2007870" h="1727200">
                <a:moveTo>
                  <a:pt x="640093" y="1532829"/>
                </a:moveTo>
                <a:lnTo>
                  <a:pt x="532193" y="1532829"/>
                </a:lnTo>
                <a:lnTo>
                  <a:pt x="547600" y="1533696"/>
                </a:lnTo>
                <a:lnTo>
                  <a:pt x="561606" y="1536807"/>
                </a:lnTo>
                <a:lnTo>
                  <a:pt x="593401" y="1559375"/>
                </a:lnTo>
                <a:lnTo>
                  <a:pt x="606034" y="1601307"/>
                </a:lnTo>
                <a:lnTo>
                  <a:pt x="606075" y="1604337"/>
                </a:lnTo>
                <a:lnTo>
                  <a:pt x="604592" y="1622009"/>
                </a:lnTo>
                <a:lnTo>
                  <a:pt x="585157" y="1660579"/>
                </a:lnTo>
                <a:lnTo>
                  <a:pt x="550641" y="1676948"/>
                </a:lnTo>
                <a:lnTo>
                  <a:pt x="639510" y="1676948"/>
                </a:lnTo>
                <a:lnTo>
                  <a:pt x="656119" y="1641827"/>
                </a:lnTo>
                <a:lnTo>
                  <a:pt x="661211" y="1604337"/>
                </a:lnTo>
                <a:lnTo>
                  <a:pt x="660370" y="1588858"/>
                </a:lnTo>
                <a:lnTo>
                  <a:pt x="657958" y="1574259"/>
                </a:lnTo>
                <a:lnTo>
                  <a:pt x="654010" y="1560365"/>
                </a:lnTo>
                <a:lnTo>
                  <a:pt x="648622" y="1547343"/>
                </a:lnTo>
                <a:lnTo>
                  <a:pt x="641872" y="1535273"/>
                </a:lnTo>
                <a:lnTo>
                  <a:pt x="640093" y="1532829"/>
                </a:lnTo>
                <a:close/>
              </a:path>
              <a:path w="2007870" h="1727200">
                <a:moveTo>
                  <a:pt x="763955" y="1377751"/>
                </a:moveTo>
                <a:lnTo>
                  <a:pt x="709297" y="1377751"/>
                </a:lnTo>
                <a:lnTo>
                  <a:pt x="709297" y="1719521"/>
                </a:lnTo>
                <a:lnTo>
                  <a:pt x="763955" y="1719521"/>
                </a:lnTo>
                <a:lnTo>
                  <a:pt x="763955" y="1377751"/>
                </a:lnTo>
                <a:close/>
              </a:path>
              <a:path w="2007870" h="1727200">
                <a:moveTo>
                  <a:pt x="1005747" y="1529323"/>
                </a:moveTo>
                <a:lnTo>
                  <a:pt x="901584" y="1529323"/>
                </a:lnTo>
                <a:lnTo>
                  <a:pt x="923405" y="1529952"/>
                </a:lnTo>
                <a:lnTo>
                  <a:pt x="939429" y="1533618"/>
                </a:lnTo>
                <a:lnTo>
                  <a:pt x="950359" y="1539809"/>
                </a:lnTo>
                <a:lnTo>
                  <a:pt x="956899" y="1548011"/>
                </a:lnTo>
                <a:lnTo>
                  <a:pt x="959752" y="1557714"/>
                </a:lnTo>
                <a:lnTo>
                  <a:pt x="956957" y="1571586"/>
                </a:lnTo>
                <a:lnTo>
                  <a:pt x="945645" y="1578399"/>
                </a:lnTo>
                <a:lnTo>
                  <a:pt x="884153" y="1587814"/>
                </a:lnTo>
                <a:lnTo>
                  <a:pt x="869448" y="1590873"/>
                </a:lnTo>
                <a:lnTo>
                  <a:pt x="833512" y="1610497"/>
                </a:lnTo>
                <a:lnTo>
                  <a:pt x="815641" y="1646179"/>
                </a:lnTo>
                <a:lnTo>
                  <a:pt x="816529" y="1661662"/>
                </a:lnTo>
                <a:lnTo>
                  <a:pt x="832143" y="1699905"/>
                </a:lnTo>
                <a:lnTo>
                  <a:pt x="864990" y="1722441"/>
                </a:lnTo>
                <a:lnTo>
                  <a:pt x="879281" y="1725706"/>
                </a:lnTo>
                <a:lnTo>
                  <a:pt x="898689" y="1725003"/>
                </a:lnTo>
                <a:lnTo>
                  <a:pt x="940253" y="1712649"/>
                </a:lnTo>
                <a:lnTo>
                  <a:pt x="962207" y="1691981"/>
                </a:lnTo>
                <a:lnTo>
                  <a:pt x="1014273" y="1691981"/>
                </a:lnTo>
                <a:lnTo>
                  <a:pt x="1014236" y="1683392"/>
                </a:lnTo>
                <a:lnTo>
                  <a:pt x="909830" y="1683392"/>
                </a:lnTo>
                <a:lnTo>
                  <a:pt x="891335" y="1681028"/>
                </a:lnTo>
                <a:lnTo>
                  <a:pt x="878778" y="1674393"/>
                </a:lnTo>
                <a:lnTo>
                  <a:pt x="871679" y="1664751"/>
                </a:lnTo>
                <a:lnTo>
                  <a:pt x="872680" y="1646760"/>
                </a:lnTo>
                <a:lnTo>
                  <a:pt x="878051" y="1634577"/>
                </a:lnTo>
                <a:lnTo>
                  <a:pt x="886777" y="1627091"/>
                </a:lnTo>
                <a:lnTo>
                  <a:pt x="897846" y="1623190"/>
                </a:lnTo>
                <a:lnTo>
                  <a:pt x="960021" y="1613786"/>
                </a:lnTo>
                <a:lnTo>
                  <a:pt x="1013941" y="1613786"/>
                </a:lnTo>
                <a:lnTo>
                  <a:pt x="1013749" y="1568463"/>
                </a:lnTo>
                <a:lnTo>
                  <a:pt x="1012963" y="1555238"/>
                </a:lnTo>
                <a:lnTo>
                  <a:pt x="1010544" y="1542529"/>
                </a:lnTo>
                <a:lnTo>
                  <a:pt x="1006397" y="1530530"/>
                </a:lnTo>
                <a:lnTo>
                  <a:pt x="1005747" y="1529323"/>
                </a:lnTo>
                <a:close/>
              </a:path>
              <a:path w="2007870" h="1727200">
                <a:moveTo>
                  <a:pt x="1014273" y="1691981"/>
                </a:moveTo>
                <a:lnTo>
                  <a:pt x="962207" y="1691981"/>
                </a:lnTo>
                <a:lnTo>
                  <a:pt x="964004" y="1710256"/>
                </a:lnTo>
                <a:lnTo>
                  <a:pt x="965524" y="1718986"/>
                </a:lnTo>
                <a:lnTo>
                  <a:pt x="1016563" y="1719521"/>
                </a:lnTo>
                <a:lnTo>
                  <a:pt x="1015587" y="1713243"/>
                </a:lnTo>
                <a:lnTo>
                  <a:pt x="1014307" y="1699954"/>
                </a:lnTo>
                <a:lnTo>
                  <a:pt x="1014273" y="1691981"/>
                </a:lnTo>
                <a:close/>
              </a:path>
              <a:path w="2007870" h="1727200">
                <a:moveTo>
                  <a:pt x="1013941" y="1613786"/>
                </a:moveTo>
                <a:lnTo>
                  <a:pt x="960021" y="1613786"/>
                </a:lnTo>
                <a:lnTo>
                  <a:pt x="960021" y="1624164"/>
                </a:lnTo>
                <a:lnTo>
                  <a:pt x="958220" y="1642808"/>
                </a:lnTo>
                <a:lnTo>
                  <a:pt x="935115" y="1676315"/>
                </a:lnTo>
                <a:lnTo>
                  <a:pt x="909830" y="1683392"/>
                </a:lnTo>
                <a:lnTo>
                  <a:pt x="1014236" y="1683392"/>
                </a:lnTo>
                <a:lnTo>
                  <a:pt x="1013941" y="1613786"/>
                </a:lnTo>
                <a:close/>
              </a:path>
              <a:path w="2007870" h="1727200">
                <a:moveTo>
                  <a:pt x="921012" y="1482607"/>
                </a:moveTo>
                <a:lnTo>
                  <a:pt x="872592" y="1491389"/>
                </a:lnTo>
                <a:lnTo>
                  <a:pt x="839127" y="1514410"/>
                </a:lnTo>
                <a:lnTo>
                  <a:pt x="821622" y="1546512"/>
                </a:lnTo>
                <a:lnTo>
                  <a:pt x="869552" y="1568928"/>
                </a:lnTo>
                <a:lnTo>
                  <a:pt x="872642" y="1555595"/>
                </a:lnTo>
                <a:lnTo>
                  <a:pt x="879043" y="1544096"/>
                </a:lnTo>
                <a:lnTo>
                  <a:pt x="888706" y="1535113"/>
                </a:lnTo>
                <a:lnTo>
                  <a:pt x="901584" y="1529323"/>
                </a:lnTo>
                <a:lnTo>
                  <a:pt x="1005747" y="1529323"/>
                </a:lnTo>
                <a:lnTo>
                  <a:pt x="1000426" y="1519433"/>
                </a:lnTo>
                <a:lnTo>
                  <a:pt x="970628" y="1493487"/>
                </a:lnTo>
                <a:lnTo>
                  <a:pt x="939911" y="1484238"/>
                </a:lnTo>
                <a:lnTo>
                  <a:pt x="921012" y="1482607"/>
                </a:lnTo>
                <a:close/>
              </a:path>
              <a:path w="2007870" h="1727200">
                <a:moveTo>
                  <a:pt x="1128279" y="1489643"/>
                </a:moveTo>
                <a:lnTo>
                  <a:pt x="1075016" y="1489643"/>
                </a:lnTo>
                <a:lnTo>
                  <a:pt x="1075016" y="1719521"/>
                </a:lnTo>
                <a:lnTo>
                  <a:pt x="1129687" y="1719521"/>
                </a:lnTo>
                <a:lnTo>
                  <a:pt x="1129687" y="1586871"/>
                </a:lnTo>
                <a:lnTo>
                  <a:pt x="1131209" y="1571597"/>
                </a:lnTo>
                <a:lnTo>
                  <a:pt x="1135734" y="1558047"/>
                </a:lnTo>
                <a:lnTo>
                  <a:pt x="1143198" y="1546808"/>
                </a:lnTo>
                <a:lnTo>
                  <a:pt x="1153538" y="1538465"/>
                </a:lnTo>
                <a:lnTo>
                  <a:pt x="1166691" y="1533606"/>
                </a:lnTo>
                <a:lnTo>
                  <a:pt x="1272133" y="1533606"/>
                </a:lnTo>
                <a:lnTo>
                  <a:pt x="1271297" y="1531019"/>
                </a:lnTo>
                <a:lnTo>
                  <a:pt x="1265208" y="1518856"/>
                </a:lnTo>
                <a:lnTo>
                  <a:pt x="1259038" y="1510441"/>
                </a:lnTo>
                <a:lnTo>
                  <a:pt x="1135062" y="1510441"/>
                </a:lnTo>
                <a:lnTo>
                  <a:pt x="1128279" y="1489643"/>
                </a:lnTo>
                <a:close/>
              </a:path>
              <a:path w="2007870" h="1727200">
                <a:moveTo>
                  <a:pt x="1272133" y="1533606"/>
                </a:moveTo>
                <a:lnTo>
                  <a:pt x="1166691" y="1533606"/>
                </a:lnTo>
                <a:lnTo>
                  <a:pt x="1186256" y="1534928"/>
                </a:lnTo>
                <a:lnTo>
                  <a:pt x="1201160" y="1539574"/>
                </a:lnTo>
                <a:lnTo>
                  <a:pt x="1224400" y="1581947"/>
                </a:lnTo>
                <a:lnTo>
                  <a:pt x="1224415" y="1719521"/>
                </a:lnTo>
                <a:lnTo>
                  <a:pt x="1279073" y="1719521"/>
                </a:lnTo>
                <a:lnTo>
                  <a:pt x="1279073" y="1574130"/>
                </a:lnTo>
                <a:lnTo>
                  <a:pt x="1278214" y="1558858"/>
                </a:lnTo>
                <a:lnTo>
                  <a:pt x="1275627" y="1544421"/>
                </a:lnTo>
                <a:lnTo>
                  <a:pt x="1272133" y="1533606"/>
                </a:lnTo>
                <a:close/>
              </a:path>
              <a:path w="2007870" h="1727200">
                <a:moveTo>
                  <a:pt x="1207829" y="1483656"/>
                </a:moveTo>
                <a:lnTo>
                  <a:pt x="1165293" y="1489643"/>
                </a:lnTo>
                <a:lnTo>
                  <a:pt x="1135062" y="1510441"/>
                </a:lnTo>
                <a:lnTo>
                  <a:pt x="1259038" y="1510441"/>
                </a:lnTo>
                <a:lnTo>
                  <a:pt x="1222948" y="1486608"/>
                </a:lnTo>
                <a:lnTo>
                  <a:pt x="1207829" y="1483656"/>
                </a:lnTo>
                <a:close/>
              </a:path>
              <a:path w="2007870" h="1727200">
                <a:moveTo>
                  <a:pt x="1449352" y="1484726"/>
                </a:moveTo>
                <a:lnTo>
                  <a:pt x="1401446" y="1491336"/>
                </a:lnTo>
                <a:lnTo>
                  <a:pt x="1364465" y="1510972"/>
                </a:lnTo>
                <a:lnTo>
                  <a:pt x="1338895" y="1540946"/>
                </a:lnTo>
                <a:lnTo>
                  <a:pt x="1325219" y="1578569"/>
                </a:lnTo>
                <a:lnTo>
                  <a:pt x="1323388" y="1592345"/>
                </a:lnTo>
                <a:lnTo>
                  <a:pt x="1324001" y="1609695"/>
                </a:lnTo>
                <a:lnTo>
                  <a:pt x="1333980" y="1655570"/>
                </a:lnTo>
                <a:lnTo>
                  <a:pt x="1355020" y="1691038"/>
                </a:lnTo>
                <a:lnTo>
                  <a:pt x="1385638" y="1714628"/>
                </a:lnTo>
                <a:lnTo>
                  <a:pt x="1424353" y="1724870"/>
                </a:lnTo>
                <a:lnTo>
                  <a:pt x="1441898" y="1723940"/>
                </a:lnTo>
                <a:lnTo>
                  <a:pt x="1481200" y="1710431"/>
                </a:lnTo>
                <a:lnTo>
                  <a:pt x="1497137" y="1695185"/>
                </a:lnTo>
                <a:lnTo>
                  <a:pt x="1553390" y="1695185"/>
                </a:lnTo>
                <a:lnTo>
                  <a:pt x="1552938" y="1683313"/>
                </a:lnTo>
                <a:lnTo>
                  <a:pt x="1552937" y="1677038"/>
                </a:lnTo>
                <a:lnTo>
                  <a:pt x="1439315" y="1677038"/>
                </a:lnTo>
                <a:lnTo>
                  <a:pt x="1401655" y="1664048"/>
                </a:lnTo>
                <a:lnTo>
                  <a:pt x="1380551" y="1628777"/>
                </a:lnTo>
                <a:lnTo>
                  <a:pt x="1377964" y="1613027"/>
                </a:lnTo>
                <a:lnTo>
                  <a:pt x="1379031" y="1594431"/>
                </a:lnTo>
                <a:lnTo>
                  <a:pt x="1395090" y="1552945"/>
                </a:lnTo>
                <a:lnTo>
                  <a:pt x="1439083" y="1532129"/>
                </a:lnTo>
                <a:lnTo>
                  <a:pt x="1552915" y="1532129"/>
                </a:lnTo>
                <a:lnTo>
                  <a:pt x="1552912" y="1516544"/>
                </a:lnTo>
                <a:lnTo>
                  <a:pt x="1499627" y="1516544"/>
                </a:lnTo>
                <a:lnTo>
                  <a:pt x="1494875" y="1508897"/>
                </a:lnTo>
                <a:lnTo>
                  <a:pt x="1487662" y="1501247"/>
                </a:lnTo>
                <a:lnTo>
                  <a:pt x="1477797" y="1494239"/>
                </a:lnTo>
                <a:lnTo>
                  <a:pt x="1465091" y="1488517"/>
                </a:lnTo>
                <a:lnTo>
                  <a:pt x="1449352" y="1484726"/>
                </a:lnTo>
                <a:close/>
              </a:path>
              <a:path w="2007870" h="1727200">
                <a:moveTo>
                  <a:pt x="1553390" y="1695185"/>
                </a:moveTo>
                <a:lnTo>
                  <a:pt x="1497137" y="1695185"/>
                </a:lnTo>
                <a:lnTo>
                  <a:pt x="1500582" y="1699228"/>
                </a:lnTo>
                <a:lnTo>
                  <a:pt x="1501989" y="1714331"/>
                </a:lnTo>
                <a:lnTo>
                  <a:pt x="1502944" y="1719533"/>
                </a:lnTo>
                <a:lnTo>
                  <a:pt x="1555240" y="1719533"/>
                </a:lnTo>
                <a:lnTo>
                  <a:pt x="1554522" y="1712653"/>
                </a:lnTo>
                <a:lnTo>
                  <a:pt x="1553595" y="1700293"/>
                </a:lnTo>
                <a:lnTo>
                  <a:pt x="1553390" y="1695185"/>
                </a:lnTo>
                <a:close/>
              </a:path>
              <a:path w="2007870" h="1727200">
                <a:moveTo>
                  <a:pt x="1552915" y="1532129"/>
                </a:moveTo>
                <a:lnTo>
                  <a:pt x="1439083" y="1532129"/>
                </a:lnTo>
                <a:lnTo>
                  <a:pt x="1453219" y="1533605"/>
                </a:lnTo>
                <a:lnTo>
                  <a:pt x="1465850" y="1537929"/>
                </a:lnTo>
                <a:lnTo>
                  <a:pt x="1492844" y="1566375"/>
                </a:lnTo>
                <a:lnTo>
                  <a:pt x="1499903" y="1596617"/>
                </a:lnTo>
                <a:lnTo>
                  <a:pt x="1498812" y="1614739"/>
                </a:lnTo>
                <a:lnTo>
                  <a:pt x="1482901" y="1656109"/>
                </a:lnTo>
                <a:lnTo>
                  <a:pt x="1439315" y="1677038"/>
                </a:lnTo>
                <a:lnTo>
                  <a:pt x="1552937" y="1677038"/>
                </a:lnTo>
                <a:lnTo>
                  <a:pt x="1552915" y="1532129"/>
                </a:lnTo>
                <a:close/>
              </a:path>
              <a:path w="2007870" h="1727200">
                <a:moveTo>
                  <a:pt x="1552890" y="1377751"/>
                </a:moveTo>
                <a:lnTo>
                  <a:pt x="1499627" y="1377751"/>
                </a:lnTo>
                <a:lnTo>
                  <a:pt x="1499627" y="1516544"/>
                </a:lnTo>
                <a:lnTo>
                  <a:pt x="1552912" y="1516544"/>
                </a:lnTo>
                <a:lnTo>
                  <a:pt x="1552890" y="1377751"/>
                </a:lnTo>
                <a:close/>
              </a:path>
              <a:path w="2007870" h="1727200">
                <a:moveTo>
                  <a:pt x="1727973" y="1483231"/>
                </a:moveTo>
                <a:lnTo>
                  <a:pt x="1683753" y="1489476"/>
                </a:lnTo>
                <a:lnTo>
                  <a:pt x="1646998" y="1508091"/>
                </a:lnTo>
                <a:lnTo>
                  <a:pt x="1619877" y="1537578"/>
                </a:lnTo>
                <a:lnTo>
                  <a:pt x="1604557" y="1576434"/>
                </a:lnTo>
                <a:lnTo>
                  <a:pt x="1602448" y="1591209"/>
                </a:lnTo>
                <a:lnTo>
                  <a:pt x="1603157" y="1609655"/>
                </a:lnTo>
                <a:lnTo>
                  <a:pt x="1614278" y="1656917"/>
                </a:lnTo>
                <a:lnTo>
                  <a:pt x="1636727" y="1692035"/>
                </a:lnTo>
                <a:lnTo>
                  <a:pt x="1667717" y="1714980"/>
                </a:lnTo>
                <a:lnTo>
                  <a:pt x="1704463" y="1725720"/>
                </a:lnTo>
                <a:lnTo>
                  <a:pt x="1717510" y="1726582"/>
                </a:lnTo>
                <a:lnTo>
                  <a:pt x="1733827" y="1725649"/>
                </a:lnTo>
                <a:lnTo>
                  <a:pt x="1775276" y="1712779"/>
                </a:lnTo>
                <a:lnTo>
                  <a:pt x="1805055" y="1687880"/>
                </a:lnTo>
                <a:lnTo>
                  <a:pt x="1811342" y="1678945"/>
                </a:lnTo>
                <a:lnTo>
                  <a:pt x="1728182" y="1678945"/>
                </a:lnTo>
                <a:lnTo>
                  <a:pt x="1711638" y="1677764"/>
                </a:lnTo>
                <a:lnTo>
                  <a:pt x="1673822" y="1659688"/>
                </a:lnTo>
                <a:lnTo>
                  <a:pt x="1657006" y="1624705"/>
                </a:lnTo>
                <a:lnTo>
                  <a:pt x="1824346" y="1619440"/>
                </a:lnTo>
                <a:lnTo>
                  <a:pt x="1824824" y="1618510"/>
                </a:lnTo>
                <a:lnTo>
                  <a:pt x="1825766" y="1610946"/>
                </a:lnTo>
                <a:lnTo>
                  <a:pt x="1825766" y="1601974"/>
                </a:lnTo>
                <a:lnTo>
                  <a:pt x="1825024" y="1585547"/>
                </a:lnTo>
                <a:lnTo>
                  <a:pt x="1824135" y="1579320"/>
                </a:lnTo>
                <a:lnTo>
                  <a:pt x="1657997" y="1579320"/>
                </a:lnTo>
                <a:lnTo>
                  <a:pt x="1660437" y="1566953"/>
                </a:lnTo>
                <a:lnTo>
                  <a:pt x="1665801" y="1555070"/>
                </a:lnTo>
                <a:lnTo>
                  <a:pt x="1673996" y="1544469"/>
                </a:lnTo>
                <a:lnTo>
                  <a:pt x="1684930" y="1535949"/>
                </a:lnTo>
                <a:lnTo>
                  <a:pt x="1698509" y="1530308"/>
                </a:lnTo>
                <a:lnTo>
                  <a:pt x="1807753" y="1530308"/>
                </a:lnTo>
                <a:lnTo>
                  <a:pt x="1800086" y="1519485"/>
                </a:lnTo>
                <a:lnTo>
                  <a:pt x="1769372" y="1494795"/>
                </a:lnTo>
                <a:lnTo>
                  <a:pt x="1742903" y="1485530"/>
                </a:lnTo>
                <a:lnTo>
                  <a:pt x="1727973" y="1483231"/>
                </a:lnTo>
                <a:close/>
              </a:path>
              <a:path w="2007870" h="1727200">
                <a:moveTo>
                  <a:pt x="1776762" y="1639267"/>
                </a:moveTo>
                <a:lnTo>
                  <a:pt x="1743019" y="1675682"/>
                </a:lnTo>
                <a:lnTo>
                  <a:pt x="1728182" y="1678945"/>
                </a:lnTo>
                <a:lnTo>
                  <a:pt x="1811342" y="1678945"/>
                </a:lnTo>
                <a:lnTo>
                  <a:pt x="1812296" y="1677590"/>
                </a:lnTo>
                <a:lnTo>
                  <a:pt x="1818160" y="1666550"/>
                </a:lnTo>
                <a:lnTo>
                  <a:pt x="1822628" y="1654905"/>
                </a:lnTo>
                <a:lnTo>
                  <a:pt x="1776762" y="1639267"/>
                </a:lnTo>
                <a:close/>
              </a:path>
              <a:path w="2007870" h="1727200">
                <a:moveTo>
                  <a:pt x="1807753" y="1530308"/>
                </a:moveTo>
                <a:lnTo>
                  <a:pt x="1698509" y="1530308"/>
                </a:lnTo>
                <a:lnTo>
                  <a:pt x="1719107" y="1530979"/>
                </a:lnTo>
                <a:lnTo>
                  <a:pt x="1735746" y="1534400"/>
                </a:lnTo>
                <a:lnTo>
                  <a:pt x="1769031" y="1567614"/>
                </a:lnTo>
                <a:lnTo>
                  <a:pt x="1770610" y="1578809"/>
                </a:lnTo>
                <a:lnTo>
                  <a:pt x="1657997" y="1579320"/>
                </a:lnTo>
                <a:lnTo>
                  <a:pt x="1824135" y="1579320"/>
                </a:lnTo>
                <a:lnTo>
                  <a:pt x="1822821" y="1570115"/>
                </a:lnTo>
                <a:lnTo>
                  <a:pt x="1819192" y="1555734"/>
                </a:lnTo>
                <a:lnTo>
                  <a:pt x="1814170" y="1542463"/>
                </a:lnTo>
                <a:lnTo>
                  <a:pt x="1807753" y="1530308"/>
                </a:lnTo>
                <a:close/>
              </a:path>
              <a:path w="2007870" h="1727200">
                <a:moveTo>
                  <a:pt x="1926626" y="1489618"/>
                </a:moveTo>
                <a:lnTo>
                  <a:pt x="1873387" y="1489618"/>
                </a:lnTo>
                <a:lnTo>
                  <a:pt x="1873387" y="1719521"/>
                </a:lnTo>
                <a:lnTo>
                  <a:pt x="1928033" y="1719521"/>
                </a:lnTo>
                <a:lnTo>
                  <a:pt x="1928033" y="1610003"/>
                </a:lnTo>
                <a:lnTo>
                  <a:pt x="1929161" y="1593188"/>
                </a:lnTo>
                <a:lnTo>
                  <a:pt x="1946559" y="1556513"/>
                </a:lnTo>
                <a:lnTo>
                  <a:pt x="1986232" y="1542550"/>
                </a:lnTo>
                <a:lnTo>
                  <a:pt x="2007683" y="1542491"/>
                </a:lnTo>
                <a:lnTo>
                  <a:pt x="2007683" y="1525313"/>
                </a:lnTo>
                <a:lnTo>
                  <a:pt x="1927136" y="1525313"/>
                </a:lnTo>
                <a:lnTo>
                  <a:pt x="1926626" y="1489618"/>
                </a:lnTo>
                <a:close/>
              </a:path>
              <a:path w="2007870" h="1727200">
                <a:moveTo>
                  <a:pt x="2007683" y="1542491"/>
                </a:moveTo>
                <a:lnTo>
                  <a:pt x="1995432" y="1542491"/>
                </a:lnTo>
                <a:lnTo>
                  <a:pt x="2001564" y="1542969"/>
                </a:lnTo>
                <a:lnTo>
                  <a:pt x="2007683" y="1543911"/>
                </a:lnTo>
                <a:lnTo>
                  <a:pt x="2007683" y="1542491"/>
                </a:lnTo>
                <a:close/>
              </a:path>
              <a:path w="2007870" h="1727200">
                <a:moveTo>
                  <a:pt x="1999666" y="1486803"/>
                </a:moveTo>
                <a:lnTo>
                  <a:pt x="1993082" y="1486803"/>
                </a:lnTo>
                <a:lnTo>
                  <a:pt x="1978660" y="1487967"/>
                </a:lnTo>
                <a:lnTo>
                  <a:pt x="1942581" y="1504521"/>
                </a:lnTo>
                <a:lnTo>
                  <a:pt x="1927136" y="1525313"/>
                </a:lnTo>
                <a:lnTo>
                  <a:pt x="2007683" y="1525313"/>
                </a:lnTo>
                <a:lnTo>
                  <a:pt x="2007683" y="1488210"/>
                </a:lnTo>
                <a:lnTo>
                  <a:pt x="2005333" y="1487745"/>
                </a:lnTo>
                <a:lnTo>
                  <a:pt x="1999666" y="1486803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4"/>
          <p:cNvSpPr/>
          <p:nvPr userDrawn="1"/>
        </p:nvSpPr>
        <p:spPr>
          <a:xfrm>
            <a:off x="11643628" y="2583163"/>
            <a:ext cx="356235" cy="140335"/>
          </a:xfrm>
          <a:custGeom>
            <a:avLst/>
            <a:gdLst/>
            <a:ahLst/>
            <a:cxnLst/>
            <a:rect l="l" t="t" r="r" b="b"/>
            <a:pathLst>
              <a:path w="356234" h="140335">
                <a:moveTo>
                  <a:pt x="0" y="140288"/>
                </a:moveTo>
                <a:lnTo>
                  <a:pt x="356005" y="140288"/>
                </a:lnTo>
                <a:lnTo>
                  <a:pt x="356005" y="0"/>
                </a:lnTo>
                <a:lnTo>
                  <a:pt x="0" y="0"/>
                </a:lnTo>
                <a:lnTo>
                  <a:pt x="0" y="14028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30413172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slide bull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6"/>
          <p:cNvSpPr>
            <a:spLocks noGrp="1"/>
          </p:cNvSpPr>
          <p:nvPr>
            <p:ph type="title" hasCustomPrompt="1"/>
          </p:nvPr>
        </p:nvSpPr>
        <p:spPr>
          <a:xfrm>
            <a:off x="3727451" y="1828801"/>
            <a:ext cx="13182600" cy="1520824"/>
          </a:xfrm>
          <a:prstGeom prst="rect">
            <a:avLst/>
          </a:prstGeom>
        </p:spPr>
        <p:txBody>
          <a:bodyPr vert="horz" lIns="0" tIns="0" rIns="0" bIns="0"/>
          <a:lstStyle>
            <a:lvl1pPr algn="l">
              <a:lnSpc>
                <a:spcPts val="6400"/>
              </a:lnSpc>
              <a:spcAft>
                <a:spcPts val="1600"/>
              </a:spcAft>
              <a:defRPr sz="6100" b="1" i="0" baseline="0">
                <a:solidFill>
                  <a:srgbClr val="DE0000"/>
                </a:solidFill>
                <a:latin typeface="Arial"/>
                <a:cs typeface="Arial"/>
              </a:defRPr>
            </a:lvl1pPr>
          </a:lstStyle>
          <a:p>
            <a:r>
              <a:rPr lang="nl-NL" dirty="0" smtClean="0"/>
              <a:t>Hier komt de titel van een slide met  opsommingen</a:t>
            </a:r>
            <a:endParaRPr lang="nl-NL" dirty="0"/>
          </a:p>
        </p:txBody>
      </p:sp>
      <p:sp>
        <p:nvSpPr>
          <p:cNvPr id="9" name="Tijdelijke aanduiding voor datum 3"/>
          <p:cNvSpPr>
            <a:spLocks noGrp="1"/>
          </p:cNvSpPr>
          <p:nvPr>
            <p:ph type="dt" sz="half" idx="10"/>
          </p:nvPr>
        </p:nvSpPr>
        <p:spPr>
          <a:xfrm>
            <a:off x="17138650" y="13027025"/>
            <a:ext cx="1371600" cy="803275"/>
          </a:xfrm>
          <a:prstGeom prst="rect">
            <a:avLst/>
          </a:prstGeom>
        </p:spPr>
        <p:txBody>
          <a:bodyPr anchor="ctr" anchorCtr="0"/>
          <a:lstStyle>
            <a:lvl1pPr algn="r">
              <a:defRPr sz="2000" b="1">
                <a:solidFill>
                  <a:srgbClr val="46A581"/>
                </a:solidFill>
                <a:latin typeface="Arial"/>
                <a:cs typeface="Arial"/>
              </a:defRPr>
            </a:lvl1pPr>
          </a:lstStyle>
          <a:p>
            <a:fld id="{9DB74720-6382-884E-A344-E63009DD28A3}" type="datetime1">
              <a:rPr lang="nl-NL" smtClean="0"/>
              <a:t>10-11-2017</a:t>
            </a:fld>
            <a:endParaRPr lang="nl-NL" dirty="0"/>
          </a:p>
        </p:txBody>
      </p:sp>
      <p:sp>
        <p:nvSpPr>
          <p:cNvPr id="10" name="Tijdelijke aanduiding voor voettekst 4"/>
          <p:cNvSpPr>
            <a:spLocks noGrp="1"/>
          </p:cNvSpPr>
          <p:nvPr>
            <p:ph type="ftr" sz="quarter" idx="11"/>
          </p:nvPr>
        </p:nvSpPr>
        <p:spPr>
          <a:xfrm>
            <a:off x="4108450" y="13027025"/>
            <a:ext cx="12954000" cy="803275"/>
          </a:xfrm>
          <a:prstGeom prst="rect">
            <a:avLst/>
          </a:prstGeom>
        </p:spPr>
        <p:txBody>
          <a:bodyPr anchor="ctr" anchorCtr="0"/>
          <a:lstStyle>
            <a:lvl1pPr algn="r">
              <a:defRPr sz="2000" b="1">
                <a:solidFill>
                  <a:srgbClr val="46A581"/>
                </a:solidFill>
                <a:latin typeface="Arial"/>
                <a:cs typeface="Arial"/>
              </a:defRPr>
            </a:lvl1pPr>
          </a:lstStyle>
          <a:p>
            <a:r>
              <a:rPr lang="nl-NL" smtClean="0"/>
              <a:t>Hier kan een voettekst komen te staan</a:t>
            </a:r>
            <a:endParaRPr lang="nl-NL" dirty="0"/>
          </a:p>
        </p:txBody>
      </p:sp>
      <p:sp>
        <p:nvSpPr>
          <p:cNvPr id="11" name="Tijdelijke aanduiding voor dianummer 5"/>
          <p:cNvSpPr>
            <a:spLocks noGrp="1"/>
          </p:cNvSpPr>
          <p:nvPr>
            <p:ph type="sldNum" sz="quarter" idx="12"/>
          </p:nvPr>
        </p:nvSpPr>
        <p:spPr>
          <a:xfrm>
            <a:off x="18586450" y="13027025"/>
            <a:ext cx="665163" cy="803275"/>
          </a:xfrm>
          <a:prstGeom prst="rect">
            <a:avLst/>
          </a:prstGeom>
        </p:spPr>
        <p:txBody>
          <a:bodyPr anchor="ctr" anchorCtr="0"/>
          <a:lstStyle>
            <a:lvl1pPr algn="r">
              <a:defRPr sz="2000" b="1">
                <a:solidFill>
                  <a:srgbClr val="46A581"/>
                </a:solidFill>
                <a:latin typeface="Arial"/>
                <a:cs typeface="Arial"/>
              </a:defRPr>
            </a:lvl1pPr>
          </a:lstStyle>
          <a:p>
            <a:fld id="{36532CF7-0EE1-2046-B5F1-1E56A92C7C0B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16" name="Tijdelijke aanduiding voor inhoud 15"/>
          <p:cNvSpPr>
            <a:spLocks noGrp="1"/>
          </p:cNvSpPr>
          <p:nvPr>
            <p:ph sz="quarter" idx="13"/>
          </p:nvPr>
        </p:nvSpPr>
        <p:spPr>
          <a:xfrm>
            <a:off x="3727450" y="3959225"/>
            <a:ext cx="13182600" cy="8305800"/>
          </a:xfrm>
          <a:prstGeom prst="rect">
            <a:avLst/>
          </a:prstGeom>
        </p:spPr>
        <p:txBody>
          <a:bodyPr vert="horz"/>
          <a:lstStyle>
            <a:lvl1pPr marL="0" indent="-457200">
              <a:lnSpc>
                <a:spcPts val="4600"/>
              </a:lnSpc>
              <a:spcBef>
                <a:spcPts val="0"/>
              </a:spcBef>
              <a:buClr>
                <a:srgbClr val="DE0000"/>
              </a:buClr>
              <a:buSzPct val="100000"/>
              <a:buFontTx/>
              <a:buBlip>
                <a:blip r:embed="rId2"/>
              </a:buBlip>
              <a:defRPr sz="3600">
                <a:solidFill>
                  <a:srgbClr val="0039A6"/>
                </a:solidFill>
                <a:latin typeface="Arial"/>
                <a:cs typeface="Arial"/>
              </a:defRPr>
            </a:lvl1pPr>
            <a:lvl2pPr marL="1079500" indent="-635000">
              <a:lnSpc>
                <a:spcPts val="4600"/>
              </a:lnSpc>
              <a:spcBef>
                <a:spcPts val="0"/>
              </a:spcBef>
              <a:buClrTx/>
              <a:buFont typeface="Wingdings" charset="2"/>
              <a:buChar char="§"/>
              <a:defRPr sz="3600">
                <a:solidFill>
                  <a:srgbClr val="0039A6"/>
                </a:solidFill>
                <a:latin typeface="Arial"/>
                <a:cs typeface="Arial"/>
              </a:defRPr>
            </a:lvl2pPr>
            <a:lvl3pPr marL="1695450" indent="-457200">
              <a:lnSpc>
                <a:spcPts val="4600"/>
              </a:lnSpc>
              <a:spcBef>
                <a:spcPts val="0"/>
              </a:spcBef>
              <a:buFont typeface="Lucida Grande"/>
              <a:buChar char="⁃"/>
              <a:defRPr sz="3600">
                <a:solidFill>
                  <a:srgbClr val="0039A6"/>
                </a:solidFill>
                <a:latin typeface="Arial"/>
                <a:cs typeface="Arial"/>
              </a:defRPr>
            </a:lvl3pPr>
            <a:lvl4pPr marL="1695450" indent="-457200">
              <a:lnSpc>
                <a:spcPts val="4600"/>
              </a:lnSpc>
              <a:spcBef>
                <a:spcPts val="0"/>
              </a:spcBef>
              <a:buFont typeface="Lucida Grande"/>
              <a:buChar char="⁃"/>
              <a:defRPr sz="3600">
                <a:solidFill>
                  <a:srgbClr val="0039A6"/>
                </a:solidFill>
                <a:latin typeface="Arial"/>
                <a:cs typeface="Arial"/>
              </a:defRPr>
            </a:lvl4pPr>
            <a:lvl5pPr marL="1695450" indent="-457200">
              <a:lnSpc>
                <a:spcPts val="4600"/>
              </a:lnSpc>
              <a:spcBef>
                <a:spcPts val="0"/>
              </a:spcBef>
              <a:buFont typeface="Lucida Grande"/>
              <a:buChar char="⁃"/>
              <a:defRPr sz="3600">
                <a:solidFill>
                  <a:srgbClr val="0039A6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nl-NL" dirty="0" smtClean="0"/>
              <a:t>Klik om de tekststijl van het model te bewerken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3019636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angepaste indel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inhoud 15"/>
          <p:cNvSpPr>
            <a:spLocks noGrp="1"/>
          </p:cNvSpPr>
          <p:nvPr>
            <p:ph sz="quarter" idx="13"/>
          </p:nvPr>
        </p:nvSpPr>
        <p:spPr>
          <a:xfrm>
            <a:off x="3727450" y="3959225"/>
            <a:ext cx="13182600" cy="8305800"/>
          </a:xfrm>
          <a:prstGeom prst="rect">
            <a:avLst/>
          </a:prstGeom>
        </p:spPr>
        <p:txBody>
          <a:bodyPr vert="horz"/>
          <a:lstStyle>
            <a:lvl1pPr marL="0" indent="-457200">
              <a:lnSpc>
                <a:spcPts val="4600"/>
              </a:lnSpc>
              <a:spcBef>
                <a:spcPts val="0"/>
              </a:spcBef>
              <a:buClr>
                <a:srgbClr val="DE0000"/>
              </a:buClr>
              <a:buSzPct val="100000"/>
              <a:buFontTx/>
              <a:buBlip>
                <a:blip r:embed="rId2"/>
              </a:buBlip>
              <a:defRPr sz="3600">
                <a:solidFill>
                  <a:srgbClr val="0039A6"/>
                </a:solidFill>
                <a:latin typeface="Arial"/>
                <a:cs typeface="Arial"/>
              </a:defRPr>
            </a:lvl1pPr>
            <a:lvl2pPr marL="1079500" indent="-635000">
              <a:lnSpc>
                <a:spcPts val="4600"/>
              </a:lnSpc>
              <a:spcBef>
                <a:spcPts val="0"/>
              </a:spcBef>
              <a:buClrTx/>
              <a:buFont typeface="Wingdings" charset="2"/>
              <a:buChar char="§"/>
              <a:defRPr sz="3600">
                <a:solidFill>
                  <a:srgbClr val="0039A6"/>
                </a:solidFill>
                <a:latin typeface="Arial"/>
                <a:cs typeface="Arial"/>
              </a:defRPr>
            </a:lvl2pPr>
            <a:lvl3pPr marL="1695450" indent="-457200">
              <a:lnSpc>
                <a:spcPts val="4600"/>
              </a:lnSpc>
              <a:spcBef>
                <a:spcPts val="0"/>
              </a:spcBef>
              <a:buFont typeface="Lucida Grande"/>
              <a:buChar char="⁃"/>
              <a:defRPr sz="3600">
                <a:solidFill>
                  <a:srgbClr val="0039A6"/>
                </a:solidFill>
                <a:latin typeface="Arial"/>
                <a:cs typeface="Arial"/>
              </a:defRPr>
            </a:lvl3pPr>
            <a:lvl4pPr marL="1695450" indent="-457200">
              <a:lnSpc>
                <a:spcPts val="4600"/>
              </a:lnSpc>
              <a:spcBef>
                <a:spcPts val="0"/>
              </a:spcBef>
              <a:buFont typeface="Lucida Grande"/>
              <a:buChar char="⁃"/>
              <a:defRPr sz="3600">
                <a:solidFill>
                  <a:srgbClr val="0039A6"/>
                </a:solidFill>
                <a:latin typeface="Arial"/>
                <a:cs typeface="Arial"/>
              </a:defRPr>
            </a:lvl4pPr>
            <a:lvl5pPr marL="1695450" indent="-457200">
              <a:lnSpc>
                <a:spcPts val="4600"/>
              </a:lnSpc>
              <a:spcBef>
                <a:spcPts val="0"/>
              </a:spcBef>
              <a:buFont typeface="Lucida Grande"/>
              <a:buChar char="⁃"/>
              <a:defRPr sz="3600">
                <a:solidFill>
                  <a:srgbClr val="0039A6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nl-NL" dirty="0" smtClean="0"/>
              <a:t>Klik om de tekststijl van het model te bewerken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  <a:endParaRPr lang="nl-NL" dirty="0"/>
          </a:p>
        </p:txBody>
      </p:sp>
      <p:sp>
        <p:nvSpPr>
          <p:cNvPr id="6" name="Tijdelijke aanduiding voor datum 3"/>
          <p:cNvSpPr>
            <a:spLocks noGrp="1"/>
          </p:cNvSpPr>
          <p:nvPr>
            <p:ph type="dt" sz="half" idx="10"/>
          </p:nvPr>
        </p:nvSpPr>
        <p:spPr>
          <a:xfrm>
            <a:off x="17138650" y="13027025"/>
            <a:ext cx="1371600" cy="803275"/>
          </a:xfrm>
          <a:prstGeom prst="rect">
            <a:avLst/>
          </a:prstGeom>
        </p:spPr>
        <p:txBody>
          <a:bodyPr anchor="ctr" anchorCtr="0"/>
          <a:lstStyle>
            <a:lvl1pPr algn="r">
              <a:defRPr sz="2000" b="1">
                <a:solidFill>
                  <a:srgbClr val="46A581"/>
                </a:solidFill>
                <a:latin typeface="Arial"/>
                <a:cs typeface="Arial"/>
              </a:defRPr>
            </a:lvl1pPr>
          </a:lstStyle>
          <a:p>
            <a:fld id="{423E7BCC-9A7B-744B-9706-87294B09050F}" type="datetime1">
              <a:rPr lang="nl-NL" smtClean="0"/>
              <a:t>10-11-2017</a:t>
            </a:fld>
            <a:endParaRPr lang="nl-NL" dirty="0"/>
          </a:p>
        </p:txBody>
      </p:sp>
      <p:sp>
        <p:nvSpPr>
          <p:cNvPr id="7" name="Tijdelijke aanduiding voor voettekst 4"/>
          <p:cNvSpPr>
            <a:spLocks noGrp="1"/>
          </p:cNvSpPr>
          <p:nvPr>
            <p:ph type="ftr" sz="quarter" idx="11"/>
          </p:nvPr>
        </p:nvSpPr>
        <p:spPr>
          <a:xfrm>
            <a:off x="4108450" y="13027025"/>
            <a:ext cx="12954000" cy="803275"/>
          </a:xfrm>
          <a:prstGeom prst="rect">
            <a:avLst/>
          </a:prstGeom>
        </p:spPr>
        <p:txBody>
          <a:bodyPr anchor="ctr" anchorCtr="0"/>
          <a:lstStyle>
            <a:lvl1pPr algn="r">
              <a:defRPr sz="2000" b="1">
                <a:solidFill>
                  <a:srgbClr val="46A581"/>
                </a:solidFill>
                <a:latin typeface="Arial"/>
                <a:cs typeface="Arial"/>
              </a:defRPr>
            </a:lvl1pPr>
          </a:lstStyle>
          <a:p>
            <a:r>
              <a:rPr lang="nl-NL" smtClean="0"/>
              <a:t>Hier kan een voettekst komen te staan</a:t>
            </a:r>
            <a:endParaRPr lang="nl-NL" dirty="0"/>
          </a:p>
        </p:txBody>
      </p:sp>
      <p:sp>
        <p:nvSpPr>
          <p:cNvPr id="8" name="Tijdelijke aanduiding voor dianummer 5"/>
          <p:cNvSpPr>
            <a:spLocks noGrp="1"/>
          </p:cNvSpPr>
          <p:nvPr>
            <p:ph type="sldNum" sz="quarter" idx="12"/>
          </p:nvPr>
        </p:nvSpPr>
        <p:spPr>
          <a:xfrm>
            <a:off x="18586450" y="13027025"/>
            <a:ext cx="665163" cy="803275"/>
          </a:xfrm>
          <a:prstGeom prst="rect">
            <a:avLst/>
          </a:prstGeom>
        </p:spPr>
        <p:txBody>
          <a:bodyPr anchor="ctr" anchorCtr="0"/>
          <a:lstStyle>
            <a:lvl1pPr algn="r">
              <a:defRPr sz="2000" b="1">
                <a:solidFill>
                  <a:srgbClr val="46A581"/>
                </a:solidFill>
                <a:latin typeface="Arial"/>
                <a:cs typeface="Arial"/>
              </a:defRPr>
            </a:lvl1pPr>
          </a:lstStyle>
          <a:p>
            <a:fld id="{36532CF7-0EE1-2046-B5F1-1E56A92C7C0B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9" name="Titel 6"/>
          <p:cNvSpPr>
            <a:spLocks noGrp="1"/>
          </p:cNvSpPr>
          <p:nvPr>
            <p:ph type="title" hasCustomPrompt="1"/>
          </p:nvPr>
        </p:nvSpPr>
        <p:spPr>
          <a:xfrm>
            <a:off x="3727451" y="1828800"/>
            <a:ext cx="13182600" cy="1523999"/>
          </a:xfrm>
          <a:prstGeom prst="rect">
            <a:avLst/>
          </a:prstGeom>
        </p:spPr>
        <p:txBody>
          <a:bodyPr vert="horz" lIns="0" tIns="0" rIns="0" bIns="0"/>
          <a:lstStyle>
            <a:lvl1pPr algn="l">
              <a:lnSpc>
                <a:spcPts val="6400"/>
              </a:lnSpc>
              <a:spcAft>
                <a:spcPts val="1600"/>
              </a:spcAft>
              <a:defRPr sz="6100" b="1" i="0" baseline="0">
                <a:solidFill>
                  <a:srgbClr val="DE0000"/>
                </a:solidFill>
                <a:latin typeface="Arial"/>
                <a:cs typeface="Arial"/>
              </a:defRPr>
            </a:lvl1pPr>
          </a:lstStyle>
          <a:p>
            <a:r>
              <a:rPr lang="nl-NL" dirty="0" smtClean="0"/>
              <a:t>Hier komt de titel van een tekstpagina (max 2 regels)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30241338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slid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jdelijke aanduiding voor tekst 5"/>
          <p:cNvSpPr>
            <a:spLocks noGrp="1"/>
          </p:cNvSpPr>
          <p:nvPr>
            <p:ph type="body" sz="quarter" idx="13" hasCustomPrompt="1"/>
          </p:nvPr>
        </p:nvSpPr>
        <p:spPr>
          <a:xfrm>
            <a:off x="3727450" y="3959225"/>
            <a:ext cx="13182600" cy="6553200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lnSpc>
                <a:spcPts val="4600"/>
              </a:lnSpc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rgbClr val="0039A6"/>
                </a:solidFill>
                <a:latin typeface="Arial"/>
                <a:cs typeface="Arial"/>
              </a:defRPr>
            </a:lvl1pPr>
            <a:lvl2pPr marL="0" indent="0">
              <a:lnSpc>
                <a:spcPts val="4600"/>
              </a:lnSpc>
              <a:spcBef>
                <a:spcPts val="0"/>
              </a:spcBef>
              <a:spcAft>
                <a:spcPts val="1600"/>
              </a:spcAft>
              <a:buNone/>
              <a:defRPr sz="3600">
                <a:solidFill>
                  <a:srgbClr val="0039A6"/>
                </a:solidFill>
                <a:latin typeface="Arial"/>
                <a:cs typeface="Arial"/>
              </a:defRPr>
            </a:lvl2pPr>
            <a:lvl3pPr marL="0" indent="0">
              <a:lnSpc>
                <a:spcPts val="4600"/>
              </a:lnSpc>
              <a:spcBef>
                <a:spcPts val="0"/>
              </a:spcBef>
              <a:spcAft>
                <a:spcPts val="1600"/>
              </a:spcAft>
              <a:buNone/>
              <a:defRPr sz="3600">
                <a:solidFill>
                  <a:srgbClr val="0039A6"/>
                </a:solidFill>
                <a:latin typeface="Arial"/>
                <a:cs typeface="Arial"/>
              </a:defRPr>
            </a:lvl3pPr>
            <a:lvl4pPr marL="0" indent="0">
              <a:lnSpc>
                <a:spcPts val="4600"/>
              </a:lnSpc>
              <a:spcBef>
                <a:spcPts val="0"/>
              </a:spcBef>
              <a:spcAft>
                <a:spcPts val="1600"/>
              </a:spcAft>
              <a:buNone/>
              <a:defRPr sz="3600">
                <a:solidFill>
                  <a:srgbClr val="0039A6"/>
                </a:solidFill>
                <a:latin typeface="Arial"/>
                <a:cs typeface="Arial"/>
              </a:defRPr>
            </a:lvl4pPr>
            <a:lvl5pPr marL="0" indent="0">
              <a:lnSpc>
                <a:spcPts val="4600"/>
              </a:lnSpc>
              <a:spcBef>
                <a:spcPts val="0"/>
              </a:spcBef>
              <a:spcAft>
                <a:spcPts val="1600"/>
              </a:spcAft>
              <a:buNone/>
              <a:defRPr sz="3600">
                <a:solidFill>
                  <a:srgbClr val="0039A6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nl-NL" dirty="0" smtClean="0"/>
              <a:t>Deze pagina bevat alleen tekst... </a:t>
            </a:r>
          </a:p>
        </p:txBody>
      </p:sp>
      <p:sp>
        <p:nvSpPr>
          <p:cNvPr id="8" name="Titel 6"/>
          <p:cNvSpPr>
            <a:spLocks noGrp="1"/>
          </p:cNvSpPr>
          <p:nvPr>
            <p:ph type="title" hasCustomPrompt="1"/>
          </p:nvPr>
        </p:nvSpPr>
        <p:spPr>
          <a:xfrm>
            <a:off x="3727451" y="1828800"/>
            <a:ext cx="13182600" cy="1523999"/>
          </a:xfrm>
          <a:prstGeom prst="rect">
            <a:avLst/>
          </a:prstGeom>
        </p:spPr>
        <p:txBody>
          <a:bodyPr vert="horz" lIns="0" tIns="0" rIns="0" bIns="0"/>
          <a:lstStyle>
            <a:lvl1pPr algn="l">
              <a:lnSpc>
                <a:spcPts val="6400"/>
              </a:lnSpc>
              <a:spcAft>
                <a:spcPts val="1600"/>
              </a:spcAft>
              <a:defRPr sz="6100" b="1" i="0" baseline="0">
                <a:solidFill>
                  <a:srgbClr val="DE0000"/>
                </a:solidFill>
                <a:latin typeface="Arial"/>
                <a:cs typeface="Arial"/>
              </a:defRPr>
            </a:lvl1pPr>
          </a:lstStyle>
          <a:p>
            <a:r>
              <a:rPr lang="nl-NL" dirty="0" smtClean="0"/>
              <a:t>Hier komt de titel van een tekstpagina (max 2 regels)</a:t>
            </a:r>
            <a:endParaRPr lang="nl-NL" dirty="0"/>
          </a:p>
        </p:txBody>
      </p:sp>
      <p:sp>
        <p:nvSpPr>
          <p:cNvPr id="12" name="Tijdelijke aanduiding voor datum 3"/>
          <p:cNvSpPr>
            <a:spLocks noGrp="1"/>
          </p:cNvSpPr>
          <p:nvPr>
            <p:ph type="dt" sz="half" idx="10"/>
          </p:nvPr>
        </p:nvSpPr>
        <p:spPr>
          <a:xfrm>
            <a:off x="17138650" y="13027025"/>
            <a:ext cx="1371600" cy="803275"/>
          </a:xfrm>
          <a:prstGeom prst="rect">
            <a:avLst/>
          </a:prstGeom>
        </p:spPr>
        <p:txBody>
          <a:bodyPr anchor="ctr" anchorCtr="0"/>
          <a:lstStyle>
            <a:lvl1pPr algn="r">
              <a:defRPr sz="2000" b="1">
                <a:solidFill>
                  <a:srgbClr val="46A581"/>
                </a:solidFill>
                <a:latin typeface="Arial"/>
                <a:cs typeface="Arial"/>
              </a:defRPr>
            </a:lvl1pPr>
          </a:lstStyle>
          <a:p>
            <a:fld id="{423E7BCC-9A7B-744B-9706-87294B09050F}" type="datetime1">
              <a:rPr lang="nl-NL" smtClean="0"/>
              <a:t>10-11-2017</a:t>
            </a:fld>
            <a:endParaRPr lang="nl-NL" dirty="0"/>
          </a:p>
        </p:txBody>
      </p:sp>
      <p:sp>
        <p:nvSpPr>
          <p:cNvPr id="13" name="Tijdelijke aanduiding voor voettekst 4"/>
          <p:cNvSpPr>
            <a:spLocks noGrp="1"/>
          </p:cNvSpPr>
          <p:nvPr>
            <p:ph type="ftr" sz="quarter" idx="11"/>
          </p:nvPr>
        </p:nvSpPr>
        <p:spPr>
          <a:xfrm>
            <a:off x="4108450" y="13027025"/>
            <a:ext cx="12954000" cy="803275"/>
          </a:xfrm>
          <a:prstGeom prst="rect">
            <a:avLst/>
          </a:prstGeom>
        </p:spPr>
        <p:txBody>
          <a:bodyPr anchor="ctr" anchorCtr="0"/>
          <a:lstStyle>
            <a:lvl1pPr algn="r">
              <a:defRPr sz="2000" b="1">
                <a:solidFill>
                  <a:srgbClr val="46A581"/>
                </a:solidFill>
                <a:latin typeface="Arial"/>
                <a:cs typeface="Arial"/>
              </a:defRPr>
            </a:lvl1pPr>
          </a:lstStyle>
          <a:p>
            <a:r>
              <a:rPr lang="nl-NL" smtClean="0"/>
              <a:t>Hier kan een voettekst komen te staan</a:t>
            </a:r>
            <a:endParaRPr lang="nl-NL" dirty="0"/>
          </a:p>
        </p:txBody>
      </p:sp>
      <p:sp>
        <p:nvSpPr>
          <p:cNvPr id="14" name="Tijdelijke aanduiding voor dianummer 5"/>
          <p:cNvSpPr>
            <a:spLocks noGrp="1"/>
          </p:cNvSpPr>
          <p:nvPr>
            <p:ph type="sldNum" sz="quarter" idx="12"/>
          </p:nvPr>
        </p:nvSpPr>
        <p:spPr>
          <a:xfrm>
            <a:off x="18586450" y="13027025"/>
            <a:ext cx="665163" cy="803275"/>
          </a:xfrm>
          <a:prstGeom prst="rect">
            <a:avLst/>
          </a:prstGeom>
        </p:spPr>
        <p:txBody>
          <a:bodyPr anchor="ctr" anchorCtr="0"/>
          <a:lstStyle>
            <a:lvl1pPr algn="r">
              <a:defRPr sz="2000" b="1">
                <a:solidFill>
                  <a:srgbClr val="46A581"/>
                </a:solidFill>
                <a:latin typeface="Arial"/>
                <a:cs typeface="Arial"/>
              </a:defRPr>
            </a:lvl1pPr>
          </a:lstStyle>
          <a:p>
            <a:fld id="{36532CF7-0EE1-2046-B5F1-1E56A92C7C0B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17672735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slide tekst en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jdelijke aanduiding voor tekst 5"/>
          <p:cNvSpPr>
            <a:spLocks noGrp="1"/>
          </p:cNvSpPr>
          <p:nvPr>
            <p:ph type="body" sz="quarter" idx="13" hasCustomPrompt="1"/>
          </p:nvPr>
        </p:nvSpPr>
        <p:spPr>
          <a:xfrm>
            <a:off x="3727450" y="3959225"/>
            <a:ext cx="6096000" cy="6553200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lnSpc>
                <a:spcPts val="4600"/>
              </a:lnSpc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rgbClr val="0039A6"/>
                </a:solidFill>
                <a:latin typeface="Arial"/>
                <a:cs typeface="Arial"/>
              </a:defRPr>
            </a:lvl1pPr>
            <a:lvl2pPr marL="0" indent="0">
              <a:lnSpc>
                <a:spcPts val="4600"/>
              </a:lnSpc>
              <a:spcBef>
                <a:spcPts val="0"/>
              </a:spcBef>
              <a:spcAft>
                <a:spcPts val="1600"/>
              </a:spcAft>
              <a:buNone/>
              <a:defRPr sz="3600">
                <a:solidFill>
                  <a:srgbClr val="0039A6"/>
                </a:solidFill>
                <a:latin typeface="Arial"/>
                <a:cs typeface="Arial"/>
              </a:defRPr>
            </a:lvl2pPr>
            <a:lvl3pPr marL="0" indent="0">
              <a:lnSpc>
                <a:spcPts val="4600"/>
              </a:lnSpc>
              <a:spcBef>
                <a:spcPts val="0"/>
              </a:spcBef>
              <a:spcAft>
                <a:spcPts val="1600"/>
              </a:spcAft>
              <a:buNone/>
              <a:defRPr sz="3600">
                <a:solidFill>
                  <a:srgbClr val="0039A6"/>
                </a:solidFill>
                <a:latin typeface="Arial"/>
                <a:cs typeface="Arial"/>
              </a:defRPr>
            </a:lvl3pPr>
            <a:lvl4pPr marL="0" indent="0">
              <a:lnSpc>
                <a:spcPts val="4600"/>
              </a:lnSpc>
              <a:spcBef>
                <a:spcPts val="0"/>
              </a:spcBef>
              <a:spcAft>
                <a:spcPts val="1600"/>
              </a:spcAft>
              <a:buNone/>
              <a:defRPr sz="3600">
                <a:solidFill>
                  <a:srgbClr val="0039A6"/>
                </a:solidFill>
                <a:latin typeface="Arial"/>
                <a:cs typeface="Arial"/>
              </a:defRPr>
            </a:lvl4pPr>
            <a:lvl5pPr marL="0" indent="0">
              <a:lnSpc>
                <a:spcPts val="4600"/>
              </a:lnSpc>
              <a:spcBef>
                <a:spcPts val="0"/>
              </a:spcBef>
              <a:spcAft>
                <a:spcPts val="1600"/>
              </a:spcAft>
              <a:buNone/>
              <a:defRPr sz="3600">
                <a:solidFill>
                  <a:srgbClr val="0039A6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nl-NL" dirty="0" smtClean="0"/>
              <a:t>Deze pagina bevat tekst </a:t>
            </a:r>
            <a:r>
              <a:rPr lang="nl-NL" dirty="0" err="1" smtClean="0"/>
              <a:t>Lorem</a:t>
            </a:r>
            <a:r>
              <a:rPr lang="nl-NL" dirty="0" smtClean="0"/>
              <a:t> en een afbeelding.. </a:t>
            </a:r>
            <a:r>
              <a:rPr lang="nl-NL" dirty="0" err="1" smtClean="0"/>
              <a:t>ipsum</a:t>
            </a:r>
            <a:r>
              <a:rPr lang="nl-NL" dirty="0" smtClean="0"/>
              <a:t> </a:t>
            </a:r>
            <a:r>
              <a:rPr lang="nl-NL" dirty="0" err="1" smtClean="0"/>
              <a:t>dolor</a:t>
            </a:r>
            <a:r>
              <a:rPr lang="nl-NL" dirty="0" smtClean="0"/>
              <a:t> </a:t>
            </a:r>
            <a:r>
              <a:rPr lang="nl-NL" dirty="0" err="1" smtClean="0"/>
              <a:t>sit</a:t>
            </a:r>
            <a:r>
              <a:rPr lang="nl-NL" dirty="0" smtClean="0"/>
              <a:t> </a:t>
            </a:r>
            <a:r>
              <a:rPr lang="nl-NL" dirty="0" err="1" smtClean="0"/>
              <a:t>amet</a:t>
            </a:r>
            <a:r>
              <a:rPr lang="nl-NL" dirty="0" smtClean="0"/>
              <a:t>, </a:t>
            </a:r>
            <a:r>
              <a:rPr lang="nl-NL" dirty="0" err="1" smtClean="0"/>
              <a:t>consectetur</a:t>
            </a:r>
            <a:r>
              <a:rPr lang="nl-NL" dirty="0" smtClean="0"/>
              <a:t> </a:t>
            </a:r>
            <a:r>
              <a:rPr lang="nl-NL" dirty="0" err="1" smtClean="0"/>
              <a:t>adipiscing</a:t>
            </a:r>
            <a:r>
              <a:rPr lang="nl-NL" dirty="0" smtClean="0"/>
              <a:t> </a:t>
            </a:r>
            <a:r>
              <a:rPr lang="nl-NL" dirty="0" err="1" smtClean="0"/>
              <a:t>elit</a:t>
            </a:r>
            <a:r>
              <a:rPr lang="nl-NL" dirty="0" smtClean="0"/>
              <a:t>. </a:t>
            </a:r>
            <a:r>
              <a:rPr lang="nl-NL" dirty="0" err="1" smtClean="0"/>
              <a:t>Proin</a:t>
            </a:r>
            <a:r>
              <a:rPr lang="nl-NL" dirty="0" smtClean="0"/>
              <a:t> tempus, </a:t>
            </a:r>
            <a:r>
              <a:rPr lang="nl-NL" dirty="0" err="1" smtClean="0"/>
              <a:t>ligula</a:t>
            </a:r>
            <a:r>
              <a:rPr lang="nl-NL" dirty="0" smtClean="0"/>
              <a:t> </a:t>
            </a:r>
            <a:r>
              <a:rPr lang="nl-NL" dirty="0" err="1" smtClean="0"/>
              <a:t>id</a:t>
            </a:r>
            <a:r>
              <a:rPr lang="nl-NL" dirty="0" smtClean="0"/>
              <a:t> </a:t>
            </a:r>
            <a:r>
              <a:rPr lang="nl-NL" dirty="0" err="1" smtClean="0"/>
              <a:t>lacinia</a:t>
            </a:r>
            <a:r>
              <a:rPr lang="nl-NL" dirty="0" smtClean="0"/>
              <a:t> gravida, ante </a:t>
            </a:r>
            <a:r>
              <a:rPr lang="nl-NL" dirty="0" err="1" smtClean="0"/>
              <a:t>turpis</a:t>
            </a:r>
            <a:r>
              <a:rPr lang="nl-NL" dirty="0" smtClean="0"/>
              <a:t> </a:t>
            </a:r>
            <a:r>
              <a:rPr lang="nl-NL" dirty="0" err="1" smtClean="0"/>
              <a:t>eleifend</a:t>
            </a:r>
            <a:r>
              <a:rPr lang="nl-NL" dirty="0" smtClean="0"/>
              <a:t> </a:t>
            </a:r>
            <a:r>
              <a:rPr lang="nl-NL" dirty="0" err="1" smtClean="0"/>
              <a:t>augue</a:t>
            </a:r>
            <a:r>
              <a:rPr lang="nl-NL" dirty="0" smtClean="0"/>
              <a:t>, </a:t>
            </a:r>
            <a:r>
              <a:rPr lang="nl-NL" dirty="0" err="1" smtClean="0"/>
              <a:t>id</a:t>
            </a:r>
            <a:r>
              <a:rPr lang="nl-NL" dirty="0" smtClean="0"/>
              <a:t> maximus </a:t>
            </a:r>
            <a:r>
              <a:rPr lang="nl-NL" dirty="0" err="1" smtClean="0"/>
              <a:t>diam</a:t>
            </a:r>
            <a:r>
              <a:rPr lang="nl-NL" dirty="0" smtClean="0"/>
              <a:t> libero </a:t>
            </a:r>
            <a:r>
              <a:rPr lang="nl-NL" dirty="0" err="1" smtClean="0"/>
              <a:t>viverra</a:t>
            </a:r>
            <a:r>
              <a:rPr lang="nl-NL" dirty="0" smtClean="0"/>
              <a:t> </a:t>
            </a:r>
            <a:r>
              <a:rPr lang="nl-NL" dirty="0" err="1" smtClean="0"/>
              <a:t>augue</a:t>
            </a:r>
            <a:r>
              <a:rPr lang="nl-NL" dirty="0" smtClean="0"/>
              <a:t>. </a:t>
            </a:r>
            <a:r>
              <a:rPr lang="nl-NL" dirty="0" err="1" smtClean="0"/>
              <a:t>Fusce</a:t>
            </a:r>
            <a:r>
              <a:rPr lang="nl-NL" dirty="0" smtClean="0"/>
              <a:t> </a:t>
            </a:r>
            <a:r>
              <a:rPr lang="nl-NL" dirty="0" err="1" smtClean="0"/>
              <a:t>ultrices</a:t>
            </a:r>
            <a:r>
              <a:rPr lang="nl-NL" dirty="0" smtClean="0"/>
              <a:t> cursus </a:t>
            </a:r>
            <a:r>
              <a:rPr lang="nl-NL" dirty="0" err="1" smtClean="0"/>
              <a:t>justo</a:t>
            </a:r>
            <a:r>
              <a:rPr lang="nl-NL" dirty="0" smtClean="0"/>
              <a:t> </a:t>
            </a:r>
            <a:r>
              <a:rPr lang="nl-NL" dirty="0" err="1" smtClean="0"/>
              <a:t>eget</a:t>
            </a:r>
            <a:r>
              <a:rPr lang="nl-NL" dirty="0" smtClean="0"/>
              <a:t> </a:t>
            </a:r>
            <a:r>
              <a:rPr lang="nl-NL" dirty="0" err="1" smtClean="0"/>
              <a:t>hendrerit</a:t>
            </a:r>
            <a:r>
              <a:rPr lang="nl-NL" dirty="0" smtClean="0"/>
              <a:t>. </a:t>
            </a:r>
          </a:p>
        </p:txBody>
      </p:sp>
      <p:sp>
        <p:nvSpPr>
          <p:cNvPr id="11" name="Titel 6"/>
          <p:cNvSpPr>
            <a:spLocks noGrp="1"/>
          </p:cNvSpPr>
          <p:nvPr>
            <p:ph type="title" hasCustomPrompt="1"/>
          </p:nvPr>
        </p:nvSpPr>
        <p:spPr>
          <a:xfrm>
            <a:off x="3727451" y="1828800"/>
            <a:ext cx="13182600" cy="1523999"/>
          </a:xfrm>
          <a:prstGeom prst="rect">
            <a:avLst/>
          </a:prstGeom>
        </p:spPr>
        <p:txBody>
          <a:bodyPr vert="horz" lIns="0" tIns="0" rIns="0" bIns="0"/>
          <a:lstStyle>
            <a:lvl1pPr algn="l">
              <a:lnSpc>
                <a:spcPts val="6400"/>
              </a:lnSpc>
              <a:spcAft>
                <a:spcPts val="1600"/>
              </a:spcAft>
              <a:defRPr sz="6100" b="1" i="0" baseline="0">
                <a:solidFill>
                  <a:srgbClr val="DE0000"/>
                </a:solidFill>
                <a:latin typeface="Arial"/>
                <a:cs typeface="Arial"/>
              </a:defRPr>
            </a:lvl1pPr>
          </a:lstStyle>
          <a:p>
            <a:r>
              <a:rPr lang="nl-NL" dirty="0" smtClean="0"/>
              <a:t>Hier komt de titel van een tekstpagina (max 2 regels)</a:t>
            </a:r>
            <a:endParaRPr lang="nl-NL" dirty="0"/>
          </a:p>
        </p:txBody>
      </p:sp>
      <p:sp>
        <p:nvSpPr>
          <p:cNvPr id="12" name="Tijdelijke aanduiding voor afbeelding 2"/>
          <p:cNvSpPr>
            <a:spLocks noGrp="1"/>
          </p:cNvSpPr>
          <p:nvPr>
            <p:ph type="pic" sz="quarter" idx="14" hasCustomPrompt="1"/>
          </p:nvPr>
        </p:nvSpPr>
        <p:spPr>
          <a:xfrm>
            <a:off x="10672090" y="3959225"/>
            <a:ext cx="6237960" cy="65532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 sz="2000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nl-NL" dirty="0" smtClean="0"/>
              <a:t>Plaats hier een afbeelding door op het icoon in middenin de afbeelding te klikken</a:t>
            </a:r>
            <a:endParaRPr lang="nl-NL" dirty="0"/>
          </a:p>
        </p:txBody>
      </p:sp>
      <p:sp>
        <p:nvSpPr>
          <p:cNvPr id="19" name="Tijdelijke aanduiding voor datum 3"/>
          <p:cNvSpPr>
            <a:spLocks noGrp="1"/>
          </p:cNvSpPr>
          <p:nvPr>
            <p:ph type="dt" sz="half" idx="10"/>
          </p:nvPr>
        </p:nvSpPr>
        <p:spPr>
          <a:xfrm>
            <a:off x="17138650" y="13027025"/>
            <a:ext cx="1371600" cy="803275"/>
          </a:xfrm>
          <a:prstGeom prst="rect">
            <a:avLst/>
          </a:prstGeom>
        </p:spPr>
        <p:txBody>
          <a:bodyPr anchor="ctr" anchorCtr="0"/>
          <a:lstStyle>
            <a:lvl1pPr algn="r">
              <a:defRPr sz="2000" b="1">
                <a:solidFill>
                  <a:srgbClr val="46A581"/>
                </a:solidFill>
                <a:latin typeface="Arial"/>
                <a:cs typeface="Arial"/>
              </a:defRPr>
            </a:lvl1pPr>
          </a:lstStyle>
          <a:p>
            <a:fld id="{01AD8748-7A3A-2E43-B3CC-BF940C7A272B}" type="datetime1">
              <a:rPr lang="nl-NL" smtClean="0"/>
              <a:t>10-11-2017</a:t>
            </a:fld>
            <a:endParaRPr lang="nl-NL" dirty="0"/>
          </a:p>
        </p:txBody>
      </p:sp>
      <p:sp>
        <p:nvSpPr>
          <p:cNvPr id="20" name="Tijdelijke aanduiding voor voettekst 4"/>
          <p:cNvSpPr>
            <a:spLocks noGrp="1"/>
          </p:cNvSpPr>
          <p:nvPr>
            <p:ph type="ftr" sz="quarter" idx="11"/>
          </p:nvPr>
        </p:nvSpPr>
        <p:spPr>
          <a:xfrm>
            <a:off x="4108450" y="13027025"/>
            <a:ext cx="12954000" cy="803275"/>
          </a:xfrm>
          <a:prstGeom prst="rect">
            <a:avLst/>
          </a:prstGeom>
        </p:spPr>
        <p:txBody>
          <a:bodyPr anchor="ctr" anchorCtr="0"/>
          <a:lstStyle>
            <a:lvl1pPr algn="r">
              <a:defRPr sz="2000" b="1">
                <a:solidFill>
                  <a:srgbClr val="46A581"/>
                </a:solidFill>
                <a:latin typeface="Arial"/>
                <a:cs typeface="Arial"/>
              </a:defRPr>
            </a:lvl1pPr>
          </a:lstStyle>
          <a:p>
            <a:r>
              <a:rPr lang="nl-NL" smtClean="0"/>
              <a:t>Hier kan een voettekst komen te staan</a:t>
            </a:r>
            <a:endParaRPr lang="nl-NL" dirty="0"/>
          </a:p>
        </p:txBody>
      </p:sp>
      <p:sp>
        <p:nvSpPr>
          <p:cNvPr id="21" name="Tijdelijke aanduiding voor dianummer 5"/>
          <p:cNvSpPr>
            <a:spLocks noGrp="1"/>
          </p:cNvSpPr>
          <p:nvPr>
            <p:ph type="sldNum" sz="quarter" idx="12"/>
          </p:nvPr>
        </p:nvSpPr>
        <p:spPr>
          <a:xfrm>
            <a:off x="18586450" y="13027025"/>
            <a:ext cx="665163" cy="803275"/>
          </a:xfrm>
          <a:prstGeom prst="rect">
            <a:avLst/>
          </a:prstGeom>
        </p:spPr>
        <p:txBody>
          <a:bodyPr anchor="ctr" anchorCtr="0"/>
          <a:lstStyle>
            <a:lvl1pPr algn="r">
              <a:defRPr sz="2000" b="1">
                <a:solidFill>
                  <a:srgbClr val="46A581"/>
                </a:solidFill>
                <a:latin typeface="Arial"/>
                <a:cs typeface="Arial"/>
              </a:defRPr>
            </a:lvl1pPr>
          </a:lstStyle>
          <a:p>
            <a:fld id="{36532CF7-0EE1-2046-B5F1-1E56A92C7C0B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28861274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slide tab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el 6"/>
          <p:cNvSpPr>
            <a:spLocks noGrp="1"/>
          </p:cNvSpPr>
          <p:nvPr>
            <p:ph type="title" hasCustomPrompt="1"/>
          </p:nvPr>
        </p:nvSpPr>
        <p:spPr>
          <a:xfrm>
            <a:off x="3727451" y="1828800"/>
            <a:ext cx="13182600" cy="1523999"/>
          </a:xfrm>
          <a:prstGeom prst="rect">
            <a:avLst/>
          </a:prstGeom>
        </p:spPr>
        <p:txBody>
          <a:bodyPr vert="horz" lIns="0" tIns="0" rIns="0" bIns="0"/>
          <a:lstStyle>
            <a:lvl1pPr algn="l">
              <a:lnSpc>
                <a:spcPts val="6400"/>
              </a:lnSpc>
              <a:spcAft>
                <a:spcPts val="1600"/>
              </a:spcAft>
              <a:defRPr sz="6100" b="1" i="0" baseline="0">
                <a:solidFill>
                  <a:srgbClr val="DE0000"/>
                </a:solidFill>
                <a:latin typeface="Arial"/>
                <a:cs typeface="Arial"/>
              </a:defRPr>
            </a:lvl1pPr>
          </a:lstStyle>
          <a:p>
            <a:r>
              <a:rPr lang="nl-NL" dirty="0" smtClean="0"/>
              <a:t>Hier komt de titel van een tekstpagina (max 2 regels)</a:t>
            </a:r>
            <a:endParaRPr lang="nl-NL" dirty="0"/>
          </a:p>
        </p:txBody>
      </p:sp>
      <p:sp>
        <p:nvSpPr>
          <p:cNvPr id="14" name="Tijdelijke aanduiding voor tabel 10"/>
          <p:cNvSpPr>
            <a:spLocks noGrp="1"/>
          </p:cNvSpPr>
          <p:nvPr>
            <p:ph type="tbl" sz="quarter" idx="13"/>
          </p:nvPr>
        </p:nvSpPr>
        <p:spPr>
          <a:xfrm>
            <a:off x="3727450" y="3959225"/>
            <a:ext cx="13182600" cy="7620000"/>
          </a:xfrm>
          <a:prstGeom prst="rect">
            <a:avLst/>
          </a:prstGeom>
        </p:spPr>
        <p:txBody>
          <a:bodyPr vert="horz"/>
          <a:lstStyle>
            <a:lvl1pPr>
              <a:spcBef>
                <a:spcPts val="0"/>
              </a:spcBef>
              <a:defRPr>
                <a:solidFill>
                  <a:srgbClr val="0039A6"/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20" name="Tijdelijke aanduiding voor datum 3"/>
          <p:cNvSpPr>
            <a:spLocks noGrp="1"/>
          </p:cNvSpPr>
          <p:nvPr>
            <p:ph type="dt" sz="half" idx="10"/>
          </p:nvPr>
        </p:nvSpPr>
        <p:spPr>
          <a:xfrm>
            <a:off x="17138650" y="13027025"/>
            <a:ext cx="1371600" cy="803275"/>
          </a:xfrm>
          <a:prstGeom prst="rect">
            <a:avLst/>
          </a:prstGeom>
        </p:spPr>
        <p:txBody>
          <a:bodyPr anchor="ctr" anchorCtr="0"/>
          <a:lstStyle>
            <a:lvl1pPr algn="r">
              <a:defRPr sz="2000" b="1">
                <a:solidFill>
                  <a:srgbClr val="46A581"/>
                </a:solidFill>
                <a:latin typeface="Arial"/>
                <a:cs typeface="Arial"/>
              </a:defRPr>
            </a:lvl1pPr>
          </a:lstStyle>
          <a:p>
            <a:fld id="{29162D98-634B-644E-AC7D-4472AC20DE46}" type="datetime1">
              <a:rPr lang="nl-NL" smtClean="0"/>
              <a:t>10-11-2017</a:t>
            </a:fld>
            <a:endParaRPr lang="nl-NL" dirty="0"/>
          </a:p>
        </p:txBody>
      </p:sp>
      <p:sp>
        <p:nvSpPr>
          <p:cNvPr id="21" name="Tijdelijke aanduiding voor voettekst 4"/>
          <p:cNvSpPr>
            <a:spLocks noGrp="1"/>
          </p:cNvSpPr>
          <p:nvPr>
            <p:ph type="ftr" sz="quarter" idx="11"/>
          </p:nvPr>
        </p:nvSpPr>
        <p:spPr>
          <a:xfrm>
            <a:off x="4108450" y="13027025"/>
            <a:ext cx="12954000" cy="803275"/>
          </a:xfrm>
          <a:prstGeom prst="rect">
            <a:avLst/>
          </a:prstGeom>
        </p:spPr>
        <p:txBody>
          <a:bodyPr anchor="ctr" anchorCtr="0"/>
          <a:lstStyle>
            <a:lvl1pPr algn="r">
              <a:defRPr sz="2000" b="1">
                <a:solidFill>
                  <a:srgbClr val="46A581"/>
                </a:solidFill>
                <a:latin typeface="Arial"/>
                <a:cs typeface="Arial"/>
              </a:defRPr>
            </a:lvl1pPr>
          </a:lstStyle>
          <a:p>
            <a:r>
              <a:rPr lang="nl-NL" smtClean="0"/>
              <a:t>Hier kan een voettekst komen te staan</a:t>
            </a:r>
            <a:endParaRPr lang="nl-NL" dirty="0"/>
          </a:p>
        </p:txBody>
      </p:sp>
      <p:sp>
        <p:nvSpPr>
          <p:cNvPr id="22" name="Tijdelijke aanduiding voor dianummer 5"/>
          <p:cNvSpPr>
            <a:spLocks noGrp="1"/>
          </p:cNvSpPr>
          <p:nvPr>
            <p:ph type="sldNum" sz="quarter" idx="12"/>
          </p:nvPr>
        </p:nvSpPr>
        <p:spPr>
          <a:xfrm>
            <a:off x="18586450" y="13027025"/>
            <a:ext cx="665163" cy="803275"/>
          </a:xfrm>
          <a:prstGeom prst="rect">
            <a:avLst/>
          </a:prstGeom>
        </p:spPr>
        <p:txBody>
          <a:bodyPr anchor="ctr" anchorCtr="0"/>
          <a:lstStyle>
            <a:lvl1pPr algn="r">
              <a:defRPr sz="2000" b="1">
                <a:solidFill>
                  <a:srgbClr val="46A581"/>
                </a:solidFill>
                <a:latin typeface="Arial"/>
                <a:cs typeface="Arial"/>
              </a:defRPr>
            </a:lvl1pPr>
          </a:lstStyle>
          <a:p>
            <a:fld id="{36532CF7-0EE1-2046-B5F1-1E56A92C7C0B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3251531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eldia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el 2"/>
          <p:cNvSpPr>
            <a:spLocks noGrp="1"/>
          </p:cNvSpPr>
          <p:nvPr>
            <p:ph type="subTitle" idx="1"/>
          </p:nvPr>
        </p:nvSpPr>
        <p:spPr>
          <a:xfrm>
            <a:off x="3727450" y="10283825"/>
            <a:ext cx="12649200" cy="1887538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ts val="6400"/>
              </a:lnSpc>
              <a:buNone/>
              <a:defRPr sz="6000">
                <a:solidFill>
                  <a:srgbClr val="FFFFFF"/>
                </a:solidFill>
                <a:latin typeface="Arial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dirty="0" smtClean="0"/>
              <a:t>Klik om de titelstijl van het model te bewerken</a:t>
            </a:r>
            <a:endParaRPr lang="nl-NL" dirty="0"/>
          </a:p>
        </p:txBody>
      </p:sp>
      <p:sp>
        <p:nvSpPr>
          <p:cNvPr id="11" name="object 16"/>
          <p:cNvSpPr/>
          <p:nvPr userDrawn="1"/>
        </p:nvSpPr>
        <p:spPr>
          <a:xfrm>
            <a:off x="3727450" y="13044700"/>
            <a:ext cx="255904" cy="699135"/>
          </a:xfrm>
          <a:custGeom>
            <a:avLst/>
            <a:gdLst/>
            <a:ahLst/>
            <a:cxnLst/>
            <a:rect l="l" t="t" r="r" b="b"/>
            <a:pathLst>
              <a:path w="255905" h="699134">
                <a:moveTo>
                  <a:pt x="0" y="0"/>
                </a:moveTo>
                <a:lnTo>
                  <a:pt x="255623" y="0"/>
                </a:lnTo>
                <a:lnTo>
                  <a:pt x="255623" y="698705"/>
                </a:lnTo>
                <a:lnTo>
                  <a:pt x="0" y="698705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Titel 1"/>
          <p:cNvSpPr>
            <a:spLocks noGrp="1"/>
          </p:cNvSpPr>
          <p:nvPr>
            <p:ph type="title"/>
          </p:nvPr>
        </p:nvSpPr>
        <p:spPr>
          <a:xfrm>
            <a:off x="3727451" y="4797425"/>
            <a:ext cx="12725400" cy="5105400"/>
          </a:xfrm>
          <a:prstGeom prst="rect">
            <a:avLst/>
          </a:prstGeom>
        </p:spPr>
        <p:txBody>
          <a:bodyPr vert="horz" anchor="b" anchorCtr="0"/>
          <a:lstStyle>
            <a:lvl1pPr algn="l">
              <a:lnSpc>
                <a:spcPts val="10000"/>
              </a:lnSpc>
              <a:defRPr sz="10000" b="1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nl-NL" dirty="0" smtClean="0"/>
              <a:t>Titelstijl van model bewerken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1375181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eldia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el 2"/>
          <p:cNvSpPr>
            <a:spLocks noGrp="1"/>
          </p:cNvSpPr>
          <p:nvPr>
            <p:ph type="subTitle" idx="1"/>
          </p:nvPr>
        </p:nvSpPr>
        <p:spPr>
          <a:xfrm>
            <a:off x="3727450" y="10283825"/>
            <a:ext cx="12649200" cy="1887538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ts val="6400"/>
              </a:lnSpc>
              <a:buNone/>
              <a:defRPr sz="6000">
                <a:solidFill>
                  <a:srgbClr val="FFFFFF"/>
                </a:solidFill>
                <a:latin typeface="Arial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dirty="0" smtClean="0"/>
              <a:t>Klik om de titelstijl van het model te bewerken</a:t>
            </a:r>
            <a:endParaRPr lang="nl-NL" dirty="0"/>
          </a:p>
        </p:txBody>
      </p:sp>
      <p:sp>
        <p:nvSpPr>
          <p:cNvPr id="11" name="object 16"/>
          <p:cNvSpPr/>
          <p:nvPr userDrawn="1"/>
        </p:nvSpPr>
        <p:spPr>
          <a:xfrm>
            <a:off x="3727450" y="13044700"/>
            <a:ext cx="255904" cy="699135"/>
          </a:xfrm>
          <a:custGeom>
            <a:avLst/>
            <a:gdLst/>
            <a:ahLst/>
            <a:cxnLst/>
            <a:rect l="l" t="t" r="r" b="b"/>
            <a:pathLst>
              <a:path w="255905" h="699134">
                <a:moveTo>
                  <a:pt x="0" y="0"/>
                </a:moveTo>
                <a:lnTo>
                  <a:pt x="255623" y="0"/>
                </a:lnTo>
                <a:lnTo>
                  <a:pt x="255623" y="698705"/>
                </a:lnTo>
                <a:lnTo>
                  <a:pt x="0" y="698705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Titel 1"/>
          <p:cNvSpPr>
            <a:spLocks noGrp="1"/>
          </p:cNvSpPr>
          <p:nvPr>
            <p:ph type="title"/>
          </p:nvPr>
        </p:nvSpPr>
        <p:spPr>
          <a:xfrm>
            <a:off x="3727451" y="4797425"/>
            <a:ext cx="12725400" cy="5105400"/>
          </a:xfrm>
          <a:prstGeom prst="rect">
            <a:avLst/>
          </a:prstGeom>
        </p:spPr>
        <p:txBody>
          <a:bodyPr vert="horz" anchor="b" anchorCtr="0"/>
          <a:lstStyle>
            <a:lvl1pPr algn="l">
              <a:lnSpc>
                <a:spcPts val="10000"/>
              </a:lnSpc>
              <a:defRPr sz="10000" b="1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nl-NL" dirty="0" smtClean="0"/>
              <a:t>Titelstijl van model bewerken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1375181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achtergrond lichtgroen">
    <p:bg>
      <p:bgPr>
        <a:solidFill>
          <a:srgbClr val="46A58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older 2"/>
          <p:cNvSpPr>
            <a:spLocks noGrp="1"/>
          </p:cNvSpPr>
          <p:nvPr>
            <p:ph type="ctrTitle"/>
          </p:nvPr>
        </p:nvSpPr>
        <p:spPr>
          <a:xfrm>
            <a:off x="11652250" y="3197225"/>
            <a:ext cx="6944043" cy="2057400"/>
          </a:xfrm>
          <a:prstGeom prst="rect">
            <a:avLst/>
          </a:prstGeom>
        </p:spPr>
        <p:txBody>
          <a:bodyPr wrap="square" lIns="0" tIns="0" rIns="0" bIns="0" anchor="b" anchorCtr="0">
            <a:noAutofit/>
          </a:bodyPr>
          <a:lstStyle>
            <a:lvl1pPr algn="l">
              <a:lnSpc>
                <a:spcPts val="6400"/>
              </a:lnSpc>
              <a:defRPr sz="5200" b="1" i="0">
                <a:solidFill>
                  <a:schemeClr val="bg1"/>
                </a:solidFill>
                <a:latin typeface="Arial"/>
              </a:defRPr>
            </a:lvl1pPr>
          </a:lstStyle>
          <a:p>
            <a:endParaRPr dirty="0"/>
          </a:p>
        </p:txBody>
      </p:sp>
      <p:sp>
        <p:nvSpPr>
          <p:cNvPr id="5" name="Holder 3"/>
          <p:cNvSpPr>
            <a:spLocks noGrp="1"/>
          </p:cNvSpPr>
          <p:nvPr>
            <p:ph type="subTitle" idx="4"/>
          </p:nvPr>
        </p:nvSpPr>
        <p:spPr>
          <a:xfrm>
            <a:off x="11652250" y="5653755"/>
            <a:ext cx="6579235" cy="2411665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 marL="0" marR="0" indent="0" algn="l" defTabSz="914400" eaLnBrk="1" fontAlgn="auto" latinLnBrk="0" hangingPunct="1">
              <a:lnSpc>
                <a:spcPts val="36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0" i="0" baseline="0">
                <a:solidFill>
                  <a:schemeClr val="bg1"/>
                </a:solidFill>
                <a:latin typeface="Arial"/>
              </a:defRPr>
            </a:lvl1pPr>
          </a:lstStyle>
          <a:p>
            <a:endParaRPr dirty="0"/>
          </a:p>
        </p:txBody>
      </p:sp>
      <p:sp>
        <p:nvSpPr>
          <p:cNvPr id="7" name="object 7"/>
          <p:cNvSpPr/>
          <p:nvPr userDrawn="1"/>
        </p:nvSpPr>
        <p:spPr>
          <a:xfrm>
            <a:off x="1090333" y="1130863"/>
            <a:ext cx="2007870" cy="1727200"/>
          </a:xfrm>
          <a:custGeom>
            <a:avLst/>
            <a:gdLst/>
            <a:ahLst/>
            <a:cxnLst/>
            <a:rect l="l" t="t" r="r" b="b"/>
            <a:pathLst>
              <a:path w="2007870" h="1727200">
                <a:moveTo>
                  <a:pt x="2007683" y="763646"/>
                </a:moveTo>
                <a:lnTo>
                  <a:pt x="0" y="763646"/>
                </a:lnTo>
                <a:lnTo>
                  <a:pt x="0" y="1203624"/>
                </a:lnTo>
                <a:lnTo>
                  <a:pt x="2007683" y="1203624"/>
                </a:lnTo>
                <a:lnTo>
                  <a:pt x="2007683" y="763646"/>
                </a:lnTo>
                <a:close/>
              </a:path>
              <a:path w="2007870" h="1727200">
                <a:moveTo>
                  <a:pt x="581491" y="0"/>
                </a:moveTo>
                <a:lnTo>
                  <a:pt x="533616" y="1919"/>
                </a:lnTo>
                <a:lnTo>
                  <a:pt x="486841" y="7581"/>
                </a:lnTo>
                <a:lnTo>
                  <a:pt x="441312" y="16837"/>
                </a:lnTo>
                <a:lnTo>
                  <a:pt x="397176" y="29537"/>
                </a:lnTo>
                <a:lnTo>
                  <a:pt x="354578" y="45531"/>
                </a:lnTo>
                <a:lnTo>
                  <a:pt x="313666" y="64672"/>
                </a:lnTo>
                <a:lnTo>
                  <a:pt x="274586" y="86809"/>
                </a:lnTo>
                <a:lnTo>
                  <a:pt x="237486" y="111794"/>
                </a:lnTo>
                <a:lnTo>
                  <a:pt x="202511" y="139478"/>
                </a:lnTo>
                <a:lnTo>
                  <a:pt x="169808" y="169711"/>
                </a:lnTo>
                <a:lnTo>
                  <a:pt x="139523" y="202344"/>
                </a:lnTo>
                <a:lnTo>
                  <a:pt x="111804" y="237228"/>
                </a:lnTo>
                <a:lnTo>
                  <a:pt x="86797" y="274214"/>
                </a:lnTo>
                <a:lnTo>
                  <a:pt x="64649" y="313152"/>
                </a:lnTo>
                <a:lnTo>
                  <a:pt x="45506" y="353895"/>
                </a:lnTo>
                <a:lnTo>
                  <a:pt x="29515" y="396292"/>
                </a:lnTo>
                <a:lnTo>
                  <a:pt x="16822" y="440194"/>
                </a:lnTo>
                <a:lnTo>
                  <a:pt x="7574" y="485453"/>
                </a:lnTo>
                <a:lnTo>
                  <a:pt x="1917" y="531918"/>
                </a:lnTo>
                <a:lnTo>
                  <a:pt x="0" y="579442"/>
                </a:lnTo>
                <a:lnTo>
                  <a:pt x="1156953" y="579442"/>
                </a:lnTo>
                <a:lnTo>
                  <a:pt x="1152359" y="506076"/>
                </a:lnTo>
                <a:lnTo>
                  <a:pt x="1138949" y="435465"/>
                </a:lnTo>
                <a:lnTo>
                  <a:pt x="1117281" y="368167"/>
                </a:lnTo>
                <a:lnTo>
                  <a:pt x="1087914" y="304740"/>
                </a:lnTo>
                <a:lnTo>
                  <a:pt x="1051406" y="245741"/>
                </a:lnTo>
                <a:lnTo>
                  <a:pt x="1008315" y="191729"/>
                </a:lnTo>
                <a:lnTo>
                  <a:pt x="959199" y="143261"/>
                </a:lnTo>
                <a:lnTo>
                  <a:pt x="904616" y="100897"/>
                </a:lnTo>
                <a:lnTo>
                  <a:pt x="845124" y="65192"/>
                </a:lnTo>
                <a:lnTo>
                  <a:pt x="781283" y="36707"/>
                </a:lnTo>
                <a:lnTo>
                  <a:pt x="733699" y="21176"/>
                </a:lnTo>
                <a:lnTo>
                  <a:pt x="684411" y="9737"/>
                </a:lnTo>
                <a:lnTo>
                  <a:pt x="646442" y="3973"/>
                </a:lnTo>
                <a:lnTo>
                  <a:pt x="607704" y="724"/>
                </a:lnTo>
                <a:lnTo>
                  <a:pt x="581491" y="0"/>
                </a:lnTo>
                <a:close/>
              </a:path>
              <a:path w="2007870" h="1727200">
                <a:moveTo>
                  <a:pt x="12" y="1384838"/>
                </a:moveTo>
                <a:lnTo>
                  <a:pt x="12" y="1719521"/>
                </a:lnTo>
                <a:lnTo>
                  <a:pt x="56555" y="1719521"/>
                </a:lnTo>
                <a:lnTo>
                  <a:pt x="56555" y="1588756"/>
                </a:lnTo>
                <a:lnTo>
                  <a:pt x="123954" y="1588756"/>
                </a:lnTo>
                <a:lnTo>
                  <a:pt x="168933" y="1580616"/>
                </a:lnTo>
                <a:lnTo>
                  <a:pt x="203085" y="1558053"/>
                </a:lnTo>
                <a:lnTo>
                  <a:pt x="217321" y="1538722"/>
                </a:lnTo>
                <a:lnTo>
                  <a:pt x="56555" y="1538722"/>
                </a:lnTo>
                <a:lnTo>
                  <a:pt x="56555" y="1434884"/>
                </a:lnTo>
                <a:lnTo>
                  <a:pt x="215617" y="1434884"/>
                </a:lnTo>
                <a:lnTo>
                  <a:pt x="210242" y="1425994"/>
                </a:lnTo>
                <a:lnTo>
                  <a:pt x="181104" y="1399219"/>
                </a:lnTo>
                <a:lnTo>
                  <a:pt x="141390" y="1385967"/>
                </a:lnTo>
                <a:lnTo>
                  <a:pt x="126132" y="1384854"/>
                </a:lnTo>
                <a:lnTo>
                  <a:pt x="12" y="1384838"/>
                </a:lnTo>
                <a:close/>
              </a:path>
              <a:path w="2007870" h="1727200">
                <a:moveTo>
                  <a:pt x="215617" y="1434884"/>
                </a:moveTo>
                <a:lnTo>
                  <a:pt x="115460" y="1434884"/>
                </a:lnTo>
                <a:lnTo>
                  <a:pt x="131838" y="1436470"/>
                </a:lnTo>
                <a:lnTo>
                  <a:pt x="145760" y="1441080"/>
                </a:lnTo>
                <a:lnTo>
                  <a:pt x="157028" y="1448492"/>
                </a:lnTo>
                <a:lnTo>
                  <a:pt x="165444" y="1458485"/>
                </a:lnTo>
                <a:lnTo>
                  <a:pt x="170811" y="1470836"/>
                </a:lnTo>
                <a:lnTo>
                  <a:pt x="172931" y="1485324"/>
                </a:lnTo>
                <a:lnTo>
                  <a:pt x="171270" y="1500519"/>
                </a:lnTo>
                <a:lnTo>
                  <a:pt x="147752" y="1531590"/>
                </a:lnTo>
                <a:lnTo>
                  <a:pt x="56555" y="1538722"/>
                </a:lnTo>
                <a:lnTo>
                  <a:pt x="217321" y="1538722"/>
                </a:lnTo>
                <a:lnTo>
                  <a:pt x="218777" y="1536372"/>
                </a:lnTo>
                <a:lnTo>
                  <a:pt x="224273" y="1523806"/>
                </a:lnTo>
                <a:lnTo>
                  <a:pt x="228064" y="1510341"/>
                </a:lnTo>
                <a:lnTo>
                  <a:pt x="230107" y="1495952"/>
                </a:lnTo>
                <a:lnTo>
                  <a:pt x="229334" y="1479727"/>
                </a:lnTo>
                <a:lnTo>
                  <a:pt x="226890" y="1464554"/>
                </a:lnTo>
                <a:lnTo>
                  <a:pt x="222846" y="1450498"/>
                </a:lnTo>
                <a:lnTo>
                  <a:pt x="217273" y="1437623"/>
                </a:lnTo>
                <a:lnTo>
                  <a:pt x="215617" y="1434884"/>
                </a:lnTo>
                <a:close/>
              </a:path>
              <a:path w="2007870" h="1727200">
                <a:moveTo>
                  <a:pt x="321439" y="1489618"/>
                </a:moveTo>
                <a:lnTo>
                  <a:pt x="268163" y="1489618"/>
                </a:lnTo>
                <a:lnTo>
                  <a:pt x="268163" y="1719521"/>
                </a:lnTo>
                <a:lnTo>
                  <a:pt x="322846" y="1719521"/>
                </a:lnTo>
                <a:lnTo>
                  <a:pt x="322846" y="1610003"/>
                </a:lnTo>
                <a:lnTo>
                  <a:pt x="323974" y="1593188"/>
                </a:lnTo>
                <a:lnTo>
                  <a:pt x="341367" y="1556513"/>
                </a:lnTo>
                <a:lnTo>
                  <a:pt x="381044" y="1542550"/>
                </a:lnTo>
                <a:lnTo>
                  <a:pt x="402484" y="1542491"/>
                </a:lnTo>
                <a:lnTo>
                  <a:pt x="402484" y="1525343"/>
                </a:lnTo>
                <a:lnTo>
                  <a:pt x="321934" y="1525343"/>
                </a:lnTo>
                <a:lnTo>
                  <a:pt x="321439" y="1489618"/>
                </a:lnTo>
                <a:close/>
              </a:path>
              <a:path w="2007870" h="1727200">
                <a:moveTo>
                  <a:pt x="402484" y="1542491"/>
                </a:moveTo>
                <a:lnTo>
                  <a:pt x="390220" y="1542491"/>
                </a:lnTo>
                <a:lnTo>
                  <a:pt x="396339" y="1542969"/>
                </a:lnTo>
                <a:lnTo>
                  <a:pt x="402484" y="1543911"/>
                </a:lnTo>
                <a:lnTo>
                  <a:pt x="402484" y="1542491"/>
                </a:lnTo>
                <a:close/>
              </a:path>
              <a:path w="2007870" h="1727200">
                <a:moveTo>
                  <a:pt x="394467" y="1486803"/>
                </a:moveTo>
                <a:lnTo>
                  <a:pt x="387858" y="1486803"/>
                </a:lnTo>
                <a:lnTo>
                  <a:pt x="373427" y="1487968"/>
                </a:lnTo>
                <a:lnTo>
                  <a:pt x="337354" y="1504535"/>
                </a:lnTo>
                <a:lnTo>
                  <a:pt x="321934" y="1525343"/>
                </a:lnTo>
                <a:lnTo>
                  <a:pt x="402484" y="1525343"/>
                </a:lnTo>
                <a:lnTo>
                  <a:pt x="402484" y="1488210"/>
                </a:lnTo>
                <a:lnTo>
                  <a:pt x="400121" y="1487745"/>
                </a:lnTo>
                <a:lnTo>
                  <a:pt x="394467" y="1486803"/>
                </a:lnTo>
                <a:close/>
              </a:path>
              <a:path w="2007870" h="1727200">
                <a:moveTo>
                  <a:pt x="548382" y="1482706"/>
                </a:moveTo>
                <a:lnTo>
                  <a:pt x="503235" y="1489629"/>
                </a:lnTo>
                <a:lnTo>
                  <a:pt x="466647" y="1509238"/>
                </a:lnTo>
                <a:lnTo>
                  <a:pt x="440242" y="1539496"/>
                </a:lnTo>
                <a:lnTo>
                  <a:pt x="425645" y="1578367"/>
                </a:lnTo>
                <a:lnTo>
                  <a:pt x="423684" y="1592886"/>
                </a:lnTo>
                <a:lnTo>
                  <a:pt x="424342" y="1609909"/>
                </a:lnTo>
                <a:lnTo>
                  <a:pt x="434820" y="1654964"/>
                </a:lnTo>
                <a:lnTo>
                  <a:pt x="456569" y="1690068"/>
                </a:lnTo>
                <a:lnTo>
                  <a:pt x="487687" y="1714030"/>
                </a:lnTo>
                <a:lnTo>
                  <a:pt x="526269" y="1725657"/>
                </a:lnTo>
                <a:lnTo>
                  <a:pt x="540459" y="1726586"/>
                </a:lnTo>
                <a:lnTo>
                  <a:pt x="555716" y="1725758"/>
                </a:lnTo>
                <a:lnTo>
                  <a:pt x="596829" y="1713931"/>
                </a:lnTo>
                <a:lnTo>
                  <a:pt x="629406" y="1689726"/>
                </a:lnTo>
                <a:lnTo>
                  <a:pt x="639510" y="1676948"/>
                </a:lnTo>
                <a:lnTo>
                  <a:pt x="550641" y="1676948"/>
                </a:lnTo>
                <a:lnTo>
                  <a:pt x="535700" y="1675985"/>
                </a:lnTo>
                <a:lnTo>
                  <a:pt x="499214" y="1659423"/>
                </a:lnTo>
                <a:lnTo>
                  <a:pt x="479677" y="1623254"/>
                </a:lnTo>
                <a:lnTo>
                  <a:pt x="477920" y="1607041"/>
                </a:lnTo>
                <a:lnTo>
                  <a:pt x="479373" y="1588858"/>
                </a:lnTo>
                <a:lnTo>
                  <a:pt x="498473" y="1549572"/>
                </a:lnTo>
                <a:lnTo>
                  <a:pt x="532193" y="1532829"/>
                </a:lnTo>
                <a:lnTo>
                  <a:pt x="640093" y="1532829"/>
                </a:lnTo>
                <a:lnTo>
                  <a:pt x="633839" y="1524237"/>
                </a:lnTo>
                <a:lnTo>
                  <a:pt x="602843" y="1498135"/>
                </a:lnTo>
                <a:lnTo>
                  <a:pt x="563166" y="1484245"/>
                </a:lnTo>
                <a:lnTo>
                  <a:pt x="548382" y="1482706"/>
                </a:lnTo>
                <a:close/>
              </a:path>
              <a:path w="2007870" h="1727200">
                <a:moveTo>
                  <a:pt x="640093" y="1532829"/>
                </a:moveTo>
                <a:lnTo>
                  <a:pt x="532193" y="1532829"/>
                </a:lnTo>
                <a:lnTo>
                  <a:pt x="547600" y="1533696"/>
                </a:lnTo>
                <a:lnTo>
                  <a:pt x="561606" y="1536807"/>
                </a:lnTo>
                <a:lnTo>
                  <a:pt x="593401" y="1559375"/>
                </a:lnTo>
                <a:lnTo>
                  <a:pt x="606034" y="1601307"/>
                </a:lnTo>
                <a:lnTo>
                  <a:pt x="606075" y="1604337"/>
                </a:lnTo>
                <a:lnTo>
                  <a:pt x="604592" y="1622009"/>
                </a:lnTo>
                <a:lnTo>
                  <a:pt x="585157" y="1660579"/>
                </a:lnTo>
                <a:lnTo>
                  <a:pt x="550641" y="1676948"/>
                </a:lnTo>
                <a:lnTo>
                  <a:pt x="639510" y="1676948"/>
                </a:lnTo>
                <a:lnTo>
                  <a:pt x="656119" y="1641827"/>
                </a:lnTo>
                <a:lnTo>
                  <a:pt x="661211" y="1604337"/>
                </a:lnTo>
                <a:lnTo>
                  <a:pt x="660370" y="1588858"/>
                </a:lnTo>
                <a:lnTo>
                  <a:pt x="657958" y="1574259"/>
                </a:lnTo>
                <a:lnTo>
                  <a:pt x="654010" y="1560365"/>
                </a:lnTo>
                <a:lnTo>
                  <a:pt x="648622" y="1547343"/>
                </a:lnTo>
                <a:lnTo>
                  <a:pt x="641872" y="1535273"/>
                </a:lnTo>
                <a:lnTo>
                  <a:pt x="640093" y="1532829"/>
                </a:lnTo>
                <a:close/>
              </a:path>
              <a:path w="2007870" h="1727200">
                <a:moveTo>
                  <a:pt x="763955" y="1377751"/>
                </a:moveTo>
                <a:lnTo>
                  <a:pt x="709297" y="1377751"/>
                </a:lnTo>
                <a:lnTo>
                  <a:pt x="709297" y="1719521"/>
                </a:lnTo>
                <a:lnTo>
                  <a:pt x="763955" y="1719521"/>
                </a:lnTo>
                <a:lnTo>
                  <a:pt x="763955" y="1377751"/>
                </a:lnTo>
                <a:close/>
              </a:path>
              <a:path w="2007870" h="1727200">
                <a:moveTo>
                  <a:pt x="1005747" y="1529323"/>
                </a:moveTo>
                <a:lnTo>
                  <a:pt x="901584" y="1529323"/>
                </a:lnTo>
                <a:lnTo>
                  <a:pt x="923405" y="1529952"/>
                </a:lnTo>
                <a:lnTo>
                  <a:pt x="939429" y="1533618"/>
                </a:lnTo>
                <a:lnTo>
                  <a:pt x="950359" y="1539809"/>
                </a:lnTo>
                <a:lnTo>
                  <a:pt x="956899" y="1548011"/>
                </a:lnTo>
                <a:lnTo>
                  <a:pt x="959752" y="1557714"/>
                </a:lnTo>
                <a:lnTo>
                  <a:pt x="956957" y="1571586"/>
                </a:lnTo>
                <a:lnTo>
                  <a:pt x="945645" y="1578399"/>
                </a:lnTo>
                <a:lnTo>
                  <a:pt x="884153" y="1587814"/>
                </a:lnTo>
                <a:lnTo>
                  <a:pt x="869448" y="1590873"/>
                </a:lnTo>
                <a:lnTo>
                  <a:pt x="833512" y="1610497"/>
                </a:lnTo>
                <a:lnTo>
                  <a:pt x="815641" y="1646179"/>
                </a:lnTo>
                <a:lnTo>
                  <a:pt x="816529" y="1661662"/>
                </a:lnTo>
                <a:lnTo>
                  <a:pt x="832143" y="1699905"/>
                </a:lnTo>
                <a:lnTo>
                  <a:pt x="864990" y="1722441"/>
                </a:lnTo>
                <a:lnTo>
                  <a:pt x="879281" y="1725706"/>
                </a:lnTo>
                <a:lnTo>
                  <a:pt x="898689" y="1725003"/>
                </a:lnTo>
                <a:lnTo>
                  <a:pt x="940253" y="1712649"/>
                </a:lnTo>
                <a:lnTo>
                  <a:pt x="962207" y="1691981"/>
                </a:lnTo>
                <a:lnTo>
                  <a:pt x="1014273" y="1691981"/>
                </a:lnTo>
                <a:lnTo>
                  <a:pt x="1014236" y="1683392"/>
                </a:lnTo>
                <a:lnTo>
                  <a:pt x="909830" y="1683392"/>
                </a:lnTo>
                <a:lnTo>
                  <a:pt x="891335" y="1681028"/>
                </a:lnTo>
                <a:lnTo>
                  <a:pt x="878778" y="1674393"/>
                </a:lnTo>
                <a:lnTo>
                  <a:pt x="871679" y="1664751"/>
                </a:lnTo>
                <a:lnTo>
                  <a:pt x="872680" y="1646760"/>
                </a:lnTo>
                <a:lnTo>
                  <a:pt x="878051" y="1634577"/>
                </a:lnTo>
                <a:lnTo>
                  <a:pt x="886777" y="1627091"/>
                </a:lnTo>
                <a:lnTo>
                  <a:pt x="897846" y="1623190"/>
                </a:lnTo>
                <a:lnTo>
                  <a:pt x="960021" y="1613786"/>
                </a:lnTo>
                <a:lnTo>
                  <a:pt x="1013941" y="1613786"/>
                </a:lnTo>
                <a:lnTo>
                  <a:pt x="1013749" y="1568463"/>
                </a:lnTo>
                <a:lnTo>
                  <a:pt x="1012963" y="1555238"/>
                </a:lnTo>
                <a:lnTo>
                  <a:pt x="1010544" y="1542529"/>
                </a:lnTo>
                <a:lnTo>
                  <a:pt x="1006397" y="1530530"/>
                </a:lnTo>
                <a:lnTo>
                  <a:pt x="1005747" y="1529323"/>
                </a:lnTo>
                <a:close/>
              </a:path>
              <a:path w="2007870" h="1727200">
                <a:moveTo>
                  <a:pt x="1014273" y="1691981"/>
                </a:moveTo>
                <a:lnTo>
                  <a:pt x="962207" y="1691981"/>
                </a:lnTo>
                <a:lnTo>
                  <a:pt x="964004" y="1710256"/>
                </a:lnTo>
                <a:lnTo>
                  <a:pt x="965524" y="1718986"/>
                </a:lnTo>
                <a:lnTo>
                  <a:pt x="1016563" y="1719521"/>
                </a:lnTo>
                <a:lnTo>
                  <a:pt x="1015587" y="1713243"/>
                </a:lnTo>
                <a:lnTo>
                  <a:pt x="1014307" y="1699954"/>
                </a:lnTo>
                <a:lnTo>
                  <a:pt x="1014273" y="1691981"/>
                </a:lnTo>
                <a:close/>
              </a:path>
              <a:path w="2007870" h="1727200">
                <a:moveTo>
                  <a:pt x="1013941" y="1613786"/>
                </a:moveTo>
                <a:lnTo>
                  <a:pt x="960021" y="1613786"/>
                </a:lnTo>
                <a:lnTo>
                  <a:pt x="960021" y="1624164"/>
                </a:lnTo>
                <a:lnTo>
                  <a:pt x="958220" y="1642808"/>
                </a:lnTo>
                <a:lnTo>
                  <a:pt x="935115" y="1676315"/>
                </a:lnTo>
                <a:lnTo>
                  <a:pt x="909830" y="1683392"/>
                </a:lnTo>
                <a:lnTo>
                  <a:pt x="1014236" y="1683392"/>
                </a:lnTo>
                <a:lnTo>
                  <a:pt x="1013941" y="1613786"/>
                </a:lnTo>
                <a:close/>
              </a:path>
              <a:path w="2007870" h="1727200">
                <a:moveTo>
                  <a:pt x="921012" y="1482607"/>
                </a:moveTo>
                <a:lnTo>
                  <a:pt x="872592" y="1491389"/>
                </a:lnTo>
                <a:lnTo>
                  <a:pt x="839127" y="1514410"/>
                </a:lnTo>
                <a:lnTo>
                  <a:pt x="821622" y="1546512"/>
                </a:lnTo>
                <a:lnTo>
                  <a:pt x="869552" y="1568928"/>
                </a:lnTo>
                <a:lnTo>
                  <a:pt x="872642" y="1555595"/>
                </a:lnTo>
                <a:lnTo>
                  <a:pt x="879043" y="1544096"/>
                </a:lnTo>
                <a:lnTo>
                  <a:pt x="888706" y="1535113"/>
                </a:lnTo>
                <a:lnTo>
                  <a:pt x="901584" y="1529323"/>
                </a:lnTo>
                <a:lnTo>
                  <a:pt x="1005747" y="1529323"/>
                </a:lnTo>
                <a:lnTo>
                  <a:pt x="1000426" y="1519433"/>
                </a:lnTo>
                <a:lnTo>
                  <a:pt x="970628" y="1493487"/>
                </a:lnTo>
                <a:lnTo>
                  <a:pt x="939911" y="1484238"/>
                </a:lnTo>
                <a:lnTo>
                  <a:pt x="921012" y="1482607"/>
                </a:lnTo>
                <a:close/>
              </a:path>
              <a:path w="2007870" h="1727200">
                <a:moveTo>
                  <a:pt x="1128279" y="1489643"/>
                </a:moveTo>
                <a:lnTo>
                  <a:pt x="1075016" y="1489643"/>
                </a:lnTo>
                <a:lnTo>
                  <a:pt x="1075016" y="1719521"/>
                </a:lnTo>
                <a:lnTo>
                  <a:pt x="1129687" y="1719521"/>
                </a:lnTo>
                <a:lnTo>
                  <a:pt x="1129687" y="1586871"/>
                </a:lnTo>
                <a:lnTo>
                  <a:pt x="1131209" y="1571597"/>
                </a:lnTo>
                <a:lnTo>
                  <a:pt x="1135734" y="1558047"/>
                </a:lnTo>
                <a:lnTo>
                  <a:pt x="1143198" y="1546808"/>
                </a:lnTo>
                <a:lnTo>
                  <a:pt x="1153538" y="1538465"/>
                </a:lnTo>
                <a:lnTo>
                  <a:pt x="1166691" y="1533606"/>
                </a:lnTo>
                <a:lnTo>
                  <a:pt x="1272133" y="1533606"/>
                </a:lnTo>
                <a:lnTo>
                  <a:pt x="1271297" y="1531019"/>
                </a:lnTo>
                <a:lnTo>
                  <a:pt x="1265208" y="1518856"/>
                </a:lnTo>
                <a:lnTo>
                  <a:pt x="1259038" y="1510441"/>
                </a:lnTo>
                <a:lnTo>
                  <a:pt x="1135062" y="1510441"/>
                </a:lnTo>
                <a:lnTo>
                  <a:pt x="1128279" y="1489643"/>
                </a:lnTo>
                <a:close/>
              </a:path>
              <a:path w="2007870" h="1727200">
                <a:moveTo>
                  <a:pt x="1272133" y="1533606"/>
                </a:moveTo>
                <a:lnTo>
                  <a:pt x="1166691" y="1533606"/>
                </a:lnTo>
                <a:lnTo>
                  <a:pt x="1186256" y="1534928"/>
                </a:lnTo>
                <a:lnTo>
                  <a:pt x="1201160" y="1539574"/>
                </a:lnTo>
                <a:lnTo>
                  <a:pt x="1224400" y="1581947"/>
                </a:lnTo>
                <a:lnTo>
                  <a:pt x="1224415" y="1719521"/>
                </a:lnTo>
                <a:lnTo>
                  <a:pt x="1279073" y="1719521"/>
                </a:lnTo>
                <a:lnTo>
                  <a:pt x="1279073" y="1574130"/>
                </a:lnTo>
                <a:lnTo>
                  <a:pt x="1278214" y="1558858"/>
                </a:lnTo>
                <a:lnTo>
                  <a:pt x="1275627" y="1544421"/>
                </a:lnTo>
                <a:lnTo>
                  <a:pt x="1272133" y="1533606"/>
                </a:lnTo>
                <a:close/>
              </a:path>
              <a:path w="2007870" h="1727200">
                <a:moveTo>
                  <a:pt x="1207829" y="1483656"/>
                </a:moveTo>
                <a:lnTo>
                  <a:pt x="1165293" y="1489643"/>
                </a:lnTo>
                <a:lnTo>
                  <a:pt x="1135062" y="1510441"/>
                </a:lnTo>
                <a:lnTo>
                  <a:pt x="1259038" y="1510441"/>
                </a:lnTo>
                <a:lnTo>
                  <a:pt x="1222948" y="1486608"/>
                </a:lnTo>
                <a:lnTo>
                  <a:pt x="1207829" y="1483656"/>
                </a:lnTo>
                <a:close/>
              </a:path>
              <a:path w="2007870" h="1727200">
                <a:moveTo>
                  <a:pt x="1449352" y="1484726"/>
                </a:moveTo>
                <a:lnTo>
                  <a:pt x="1401446" y="1491336"/>
                </a:lnTo>
                <a:lnTo>
                  <a:pt x="1364465" y="1510972"/>
                </a:lnTo>
                <a:lnTo>
                  <a:pt x="1338895" y="1540946"/>
                </a:lnTo>
                <a:lnTo>
                  <a:pt x="1325219" y="1578569"/>
                </a:lnTo>
                <a:lnTo>
                  <a:pt x="1323388" y="1592345"/>
                </a:lnTo>
                <a:lnTo>
                  <a:pt x="1324001" y="1609695"/>
                </a:lnTo>
                <a:lnTo>
                  <a:pt x="1333980" y="1655570"/>
                </a:lnTo>
                <a:lnTo>
                  <a:pt x="1355020" y="1691038"/>
                </a:lnTo>
                <a:lnTo>
                  <a:pt x="1385638" y="1714628"/>
                </a:lnTo>
                <a:lnTo>
                  <a:pt x="1424353" y="1724870"/>
                </a:lnTo>
                <a:lnTo>
                  <a:pt x="1441898" y="1723940"/>
                </a:lnTo>
                <a:lnTo>
                  <a:pt x="1481200" y="1710431"/>
                </a:lnTo>
                <a:lnTo>
                  <a:pt x="1497137" y="1695185"/>
                </a:lnTo>
                <a:lnTo>
                  <a:pt x="1553390" y="1695185"/>
                </a:lnTo>
                <a:lnTo>
                  <a:pt x="1552938" y="1683313"/>
                </a:lnTo>
                <a:lnTo>
                  <a:pt x="1552937" y="1677038"/>
                </a:lnTo>
                <a:lnTo>
                  <a:pt x="1439315" y="1677038"/>
                </a:lnTo>
                <a:lnTo>
                  <a:pt x="1401655" y="1664048"/>
                </a:lnTo>
                <a:lnTo>
                  <a:pt x="1380551" y="1628777"/>
                </a:lnTo>
                <a:lnTo>
                  <a:pt x="1377964" y="1613027"/>
                </a:lnTo>
                <a:lnTo>
                  <a:pt x="1379031" y="1594431"/>
                </a:lnTo>
                <a:lnTo>
                  <a:pt x="1395090" y="1552945"/>
                </a:lnTo>
                <a:lnTo>
                  <a:pt x="1439083" y="1532129"/>
                </a:lnTo>
                <a:lnTo>
                  <a:pt x="1552915" y="1532129"/>
                </a:lnTo>
                <a:lnTo>
                  <a:pt x="1552912" y="1516544"/>
                </a:lnTo>
                <a:lnTo>
                  <a:pt x="1499627" y="1516544"/>
                </a:lnTo>
                <a:lnTo>
                  <a:pt x="1494875" y="1508897"/>
                </a:lnTo>
                <a:lnTo>
                  <a:pt x="1487662" y="1501247"/>
                </a:lnTo>
                <a:lnTo>
                  <a:pt x="1477797" y="1494239"/>
                </a:lnTo>
                <a:lnTo>
                  <a:pt x="1465091" y="1488517"/>
                </a:lnTo>
                <a:lnTo>
                  <a:pt x="1449352" y="1484726"/>
                </a:lnTo>
                <a:close/>
              </a:path>
              <a:path w="2007870" h="1727200">
                <a:moveTo>
                  <a:pt x="1553390" y="1695185"/>
                </a:moveTo>
                <a:lnTo>
                  <a:pt x="1497137" y="1695185"/>
                </a:lnTo>
                <a:lnTo>
                  <a:pt x="1500582" y="1699228"/>
                </a:lnTo>
                <a:lnTo>
                  <a:pt x="1501989" y="1714331"/>
                </a:lnTo>
                <a:lnTo>
                  <a:pt x="1502944" y="1719533"/>
                </a:lnTo>
                <a:lnTo>
                  <a:pt x="1555240" y="1719533"/>
                </a:lnTo>
                <a:lnTo>
                  <a:pt x="1554522" y="1712653"/>
                </a:lnTo>
                <a:lnTo>
                  <a:pt x="1553595" y="1700293"/>
                </a:lnTo>
                <a:lnTo>
                  <a:pt x="1553390" y="1695185"/>
                </a:lnTo>
                <a:close/>
              </a:path>
              <a:path w="2007870" h="1727200">
                <a:moveTo>
                  <a:pt x="1552915" y="1532129"/>
                </a:moveTo>
                <a:lnTo>
                  <a:pt x="1439083" y="1532129"/>
                </a:lnTo>
                <a:lnTo>
                  <a:pt x="1453219" y="1533605"/>
                </a:lnTo>
                <a:lnTo>
                  <a:pt x="1465850" y="1537929"/>
                </a:lnTo>
                <a:lnTo>
                  <a:pt x="1492844" y="1566375"/>
                </a:lnTo>
                <a:lnTo>
                  <a:pt x="1499903" y="1596617"/>
                </a:lnTo>
                <a:lnTo>
                  <a:pt x="1498812" y="1614739"/>
                </a:lnTo>
                <a:lnTo>
                  <a:pt x="1482901" y="1656109"/>
                </a:lnTo>
                <a:lnTo>
                  <a:pt x="1439315" y="1677038"/>
                </a:lnTo>
                <a:lnTo>
                  <a:pt x="1552937" y="1677038"/>
                </a:lnTo>
                <a:lnTo>
                  <a:pt x="1552915" y="1532129"/>
                </a:lnTo>
                <a:close/>
              </a:path>
              <a:path w="2007870" h="1727200">
                <a:moveTo>
                  <a:pt x="1552890" y="1377751"/>
                </a:moveTo>
                <a:lnTo>
                  <a:pt x="1499627" y="1377751"/>
                </a:lnTo>
                <a:lnTo>
                  <a:pt x="1499627" y="1516544"/>
                </a:lnTo>
                <a:lnTo>
                  <a:pt x="1552912" y="1516544"/>
                </a:lnTo>
                <a:lnTo>
                  <a:pt x="1552890" y="1377751"/>
                </a:lnTo>
                <a:close/>
              </a:path>
              <a:path w="2007870" h="1727200">
                <a:moveTo>
                  <a:pt x="1727973" y="1483231"/>
                </a:moveTo>
                <a:lnTo>
                  <a:pt x="1683753" y="1489476"/>
                </a:lnTo>
                <a:lnTo>
                  <a:pt x="1646998" y="1508091"/>
                </a:lnTo>
                <a:lnTo>
                  <a:pt x="1619877" y="1537578"/>
                </a:lnTo>
                <a:lnTo>
                  <a:pt x="1604557" y="1576434"/>
                </a:lnTo>
                <a:lnTo>
                  <a:pt x="1602448" y="1591209"/>
                </a:lnTo>
                <a:lnTo>
                  <a:pt x="1603157" y="1609655"/>
                </a:lnTo>
                <a:lnTo>
                  <a:pt x="1614278" y="1656917"/>
                </a:lnTo>
                <a:lnTo>
                  <a:pt x="1636727" y="1692035"/>
                </a:lnTo>
                <a:lnTo>
                  <a:pt x="1667717" y="1714980"/>
                </a:lnTo>
                <a:lnTo>
                  <a:pt x="1704463" y="1725720"/>
                </a:lnTo>
                <a:lnTo>
                  <a:pt x="1717510" y="1726582"/>
                </a:lnTo>
                <a:lnTo>
                  <a:pt x="1733827" y="1725649"/>
                </a:lnTo>
                <a:lnTo>
                  <a:pt x="1775276" y="1712779"/>
                </a:lnTo>
                <a:lnTo>
                  <a:pt x="1805055" y="1687880"/>
                </a:lnTo>
                <a:lnTo>
                  <a:pt x="1811342" y="1678945"/>
                </a:lnTo>
                <a:lnTo>
                  <a:pt x="1728182" y="1678945"/>
                </a:lnTo>
                <a:lnTo>
                  <a:pt x="1711638" y="1677764"/>
                </a:lnTo>
                <a:lnTo>
                  <a:pt x="1673822" y="1659688"/>
                </a:lnTo>
                <a:lnTo>
                  <a:pt x="1657006" y="1624705"/>
                </a:lnTo>
                <a:lnTo>
                  <a:pt x="1824346" y="1619440"/>
                </a:lnTo>
                <a:lnTo>
                  <a:pt x="1824824" y="1618510"/>
                </a:lnTo>
                <a:lnTo>
                  <a:pt x="1825766" y="1610946"/>
                </a:lnTo>
                <a:lnTo>
                  <a:pt x="1825766" y="1601974"/>
                </a:lnTo>
                <a:lnTo>
                  <a:pt x="1825024" y="1585547"/>
                </a:lnTo>
                <a:lnTo>
                  <a:pt x="1824135" y="1579320"/>
                </a:lnTo>
                <a:lnTo>
                  <a:pt x="1657997" y="1579320"/>
                </a:lnTo>
                <a:lnTo>
                  <a:pt x="1660437" y="1566953"/>
                </a:lnTo>
                <a:lnTo>
                  <a:pt x="1665801" y="1555070"/>
                </a:lnTo>
                <a:lnTo>
                  <a:pt x="1673996" y="1544469"/>
                </a:lnTo>
                <a:lnTo>
                  <a:pt x="1684930" y="1535949"/>
                </a:lnTo>
                <a:lnTo>
                  <a:pt x="1698509" y="1530308"/>
                </a:lnTo>
                <a:lnTo>
                  <a:pt x="1807753" y="1530308"/>
                </a:lnTo>
                <a:lnTo>
                  <a:pt x="1800086" y="1519485"/>
                </a:lnTo>
                <a:lnTo>
                  <a:pt x="1769372" y="1494795"/>
                </a:lnTo>
                <a:lnTo>
                  <a:pt x="1742903" y="1485530"/>
                </a:lnTo>
                <a:lnTo>
                  <a:pt x="1727973" y="1483231"/>
                </a:lnTo>
                <a:close/>
              </a:path>
              <a:path w="2007870" h="1727200">
                <a:moveTo>
                  <a:pt x="1776762" y="1639267"/>
                </a:moveTo>
                <a:lnTo>
                  <a:pt x="1743019" y="1675682"/>
                </a:lnTo>
                <a:lnTo>
                  <a:pt x="1728182" y="1678945"/>
                </a:lnTo>
                <a:lnTo>
                  <a:pt x="1811342" y="1678945"/>
                </a:lnTo>
                <a:lnTo>
                  <a:pt x="1812296" y="1677590"/>
                </a:lnTo>
                <a:lnTo>
                  <a:pt x="1818160" y="1666550"/>
                </a:lnTo>
                <a:lnTo>
                  <a:pt x="1822628" y="1654905"/>
                </a:lnTo>
                <a:lnTo>
                  <a:pt x="1776762" y="1639267"/>
                </a:lnTo>
                <a:close/>
              </a:path>
              <a:path w="2007870" h="1727200">
                <a:moveTo>
                  <a:pt x="1807753" y="1530308"/>
                </a:moveTo>
                <a:lnTo>
                  <a:pt x="1698509" y="1530308"/>
                </a:lnTo>
                <a:lnTo>
                  <a:pt x="1719107" y="1530979"/>
                </a:lnTo>
                <a:lnTo>
                  <a:pt x="1735746" y="1534400"/>
                </a:lnTo>
                <a:lnTo>
                  <a:pt x="1769031" y="1567614"/>
                </a:lnTo>
                <a:lnTo>
                  <a:pt x="1770610" y="1578809"/>
                </a:lnTo>
                <a:lnTo>
                  <a:pt x="1657997" y="1579320"/>
                </a:lnTo>
                <a:lnTo>
                  <a:pt x="1824135" y="1579320"/>
                </a:lnTo>
                <a:lnTo>
                  <a:pt x="1822821" y="1570115"/>
                </a:lnTo>
                <a:lnTo>
                  <a:pt x="1819192" y="1555734"/>
                </a:lnTo>
                <a:lnTo>
                  <a:pt x="1814170" y="1542463"/>
                </a:lnTo>
                <a:lnTo>
                  <a:pt x="1807753" y="1530308"/>
                </a:lnTo>
                <a:close/>
              </a:path>
              <a:path w="2007870" h="1727200">
                <a:moveTo>
                  <a:pt x="1926626" y="1489618"/>
                </a:moveTo>
                <a:lnTo>
                  <a:pt x="1873387" y="1489618"/>
                </a:lnTo>
                <a:lnTo>
                  <a:pt x="1873387" y="1719521"/>
                </a:lnTo>
                <a:lnTo>
                  <a:pt x="1928033" y="1719521"/>
                </a:lnTo>
                <a:lnTo>
                  <a:pt x="1928033" y="1610003"/>
                </a:lnTo>
                <a:lnTo>
                  <a:pt x="1929161" y="1593188"/>
                </a:lnTo>
                <a:lnTo>
                  <a:pt x="1946559" y="1556513"/>
                </a:lnTo>
                <a:lnTo>
                  <a:pt x="1986232" y="1542550"/>
                </a:lnTo>
                <a:lnTo>
                  <a:pt x="2007683" y="1542491"/>
                </a:lnTo>
                <a:lnTo>
                  <a:pt x="2007683" y="1525313"/>
                </a:lnTo>
                <a:lnTo>
                  <a:pt x="1927136" y="1525313"/>
                </a:lnTo>
                <a:lnTo>
                  <a:pt x="1926626" y="1489618"/>
                </a:lnTo>
                <a:close/>
              </a:path>
              <a:path w="2007870" h="1727200">
                <a:moveTo>
                  <a:pt x="2007683" y="1542491"/>
                </a:moveTo>
                <a:lnTo>
                  <a:pt x="1995432" y="1542491"/>
                </a:lnTo>
                <a:lnTo>
                  <a:pt x="2001564" y="1542969"/>
                </a:lnTo>
                <a:lnTo>
                  <a:pt x="2007683" y="1543911"/>
                </a:lnTo>
                <a:lnTo>
                  <a:pt x="2007683" y="1542491"/>
                </a:lnTo>
                <a:close/>
              </a:path>
              <a:path w="2007870" h="1727200">
                <a:moveTo>
                  <a:pt x="1999666" y="1486803"/>
                </a:moveTo>
                <a:lnTo>
                  <a:pt x="1993082" y="1486803"/>
                </a:lnTo>
                <a:lnTo>
                  <a:pt x="1978660" y="1487967"/>
                </a:lnTo>
                <a:lnTo>
                  <a:pt x="1942581" y="1504521"/>
                </a:lnTo>
                <a:lnTo>
                  <a:pt x="1927136" y="1525313"/>
                </a:lnTo>
                <a:lnTo>
                  <a:pt x="2007683" y="1525313"/>
                </a:lnTo>
                <a:lnTo>
                  <a:pt x="2007683" y="1488210"/>
                </a:lnTo>
                <a:lnTo>
                  <a:pt x="2005333" y="1487745"/>
                </a:lnTo>
                <a:lnTo>
                  <a:pt x="1999666" y="1486803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1791385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achtergrond donkergroen">
    <p:bg>
      <p:bgPr>
        <a:solidFill>
          <a:srgbClr val="1E784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older 2"/>
          <p:cNvSpPr>
            <a:spLocks noGrp="1"/>
          </p:cNvSpPr>
          <p:nvPr>
            <p:ph type="ctrTitle"/>
          </p:nvPr>
        </p:nvSpPr>
        <p:spPr>
          <a:xfrm>
            <a:off x="11652250" y="3197225"/>
            <a:ext cx="6944043" cy="2057400"/>
          </a:xfrm>
          <a:prstGeom prst="rect">
            <a:avLst/>
          </a:prstGeom>
        </p:spPr>
        <p:txBody>
          <a:bodyPr wrap="square" lIns="0" tIns="0" rIns="0" bIns="0" anchor="b" anchorCtr="0">
            <a:noAutofit/>
          </a:bodyPr>
          <a:lstStyle>
            <a:lvl1pPr algn="l">
              <a:lnSpc>
                <a:spcPts val="6400"/>
              </a:lnSpc>
              <a:defRPr sz="5200" b="1" i="0">
                <a:solidFill>
                  <a:schemeClr val="bg1"/>
                </a:solidFill>
                <a:latin typeface="Arial"/>
              </a:defRPr>
            </a:lvl1pPr>
          </a:lstStyle>
          <a:p>
            <a:endParaRPr dirty="0"/>
          </a:p>
        </p:txBody>
      </p:sp>
      <p:sp>
        <p:nvSpPr>
          <p:cNvPr id="5" name="Holder 3"/>
          <p:cNvSpPr>
            <a:spLocks noGrp="1"/>
          </p:cNvSpPr>
          <p:nvPr>
            <p:ph type="subTitle" idx="4"/>
          </p:nvPr>
        </p:nvSpPr>
        <p:spPr>
          <a:xfrm>
            <a:off x="11652250" y="5653755"/>
            <a:ext cx="6579235" cy="2411665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 marL="0" marR="0" indent="0" algn="l" defTabSz="914400" eaLnBrk="1" fontAlgn="auto" latinLnBrk="0" hangingPunct="1">
              <a:lnSpc>
                <a:spcPts val="36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0" i="0" baseline="0">
                <a:solidFill>
                  <a:schemeClr val="bg1"/>
                </a:solidFill>
                <a:latin typeface="Arial"/>
              </a:defRPr>
            </a:lvl1pPr>
          </a:lstStyle>
          <a:p>
            <a:endParaRPr dirty="0"/>
          </a:p>
        </p:txBody>
      </p:sp>
      <p:sp>
        <p:nvSpPr>
          <p:cNvPr id="7" name="object 7"/>
          <p:cNvSpPr/>
          <p:nvPr userDrawn="1"/>
        </p:nvSpPr>
        <p:spPr>
          <a:xfrm>
            <a:off x="1090333" y="1130863"/>
            <a:ext cx="2007870" cy="1727200"/>
          </a:xfrm>
          <a:custGeom>
            <a:avLst/>
            <a:gdLst/>
            <a:ahLst/>
            <a:cxnLst/>
            <a:rect l="l" t="t" r="r" b="b"/>
            <a:pathLst>
              <a:path w="2007870" h="1727200">
                <a:moveTo>
                  <a:pt x="2007683" y="763646"/>
                </a:moveTo>
                <a:lnTo>
                  <a:pt x="0" y="763646"/>
                </a:lnTo>
                <a:lnTo>
                  <a:pt x="0" y="1203624"/>
                </a:lnTo>
                <a:lnTo>
                  <a:pt x="2007683" y="1203624"/>
                </a:lnTo>
                <a:lnTo>
                  <a:pt x="2007683" y="763646"/>
                </a:lnTo>
                <a:close/>
              </a:path>
              <a:path w="2007870" h="1727200">
                <a:moveTo>
                  <a:pt x="581491" y="0"/>
                </a:moveTo>
                <a:lnTo>
                  <a:pt x="533616" y="1919"/>
                </a:lnTo>
                <a:lnTo>
                  <a:pt x="486841" y="7581"/>
                </a:lnTo>
                <a:lnTo>
                  <a:pt x="441312" y="16837"/>
                </a:lnTo>
                <a:lnTo>
                  <a:pt x="397176" y="29537"/>
                </a:lnTo>
                <a:lnTo>
                  <a:pt x="354578" y="45531"/>
                </a:lnTo>
                <a:lnTo>
                  <a:pt x="313666" y="64672"/>
                </a:lnTo>
                <a:lnTo>
                  <a:pt x="274586" y="86809"/>
                </a:lnTo>
                <a:lnTo>
                  <a:pt x="237486" y="111794"/>
                </a:lnTo>
                <a:lnTo>
                  <a:pt x="202511" y="139478"/>
                </a:lnTo>
                <a:lnTo>
                  <a:pt x="169808" y="169711"/>
                </a:lnTo>
                <a:lnTo>
                  <a:pt x="139523" y="202344"/>
                </a:lnTo>
                <a:lnTo>
                  <a:pt x="111804" y="237228"/>
                </a:lnTo>
                <a:lnTo>
                  <a:pt x="86797" y="274214"/>
                </a:lnTo>
                <a:lnTo>
                  <a:pt x="64649" y="313152"/>
                </a:lnTo>
                <a:lnTo>
                  <a:pt x="45506" y="353895"/>
                </a:lnTo>
                <a:lnTo>
                  <a:pt x="29515" y="396292"/>
                </a:lnTo>
                <a:lnTo>
                  <a:pt x="16822" y="440194"/>
                </a:lnTo>
                <a:lnTo>
                  <a:pt x="7574" y="485453"/>
                </a:lnTo>
                <a:lnTo>
                  <a:pt x="1917" y="531918"/>
                </a:lnTo>
                <a:lnTo>
                  <a:pt x="0" y="579442"/>
                </a:lnTo>
                <a:lnTo>
                  <a:pt x="1156953" y="579442"/>
                </a:lnTo>
                <a:lnTo>
                  <a:pt x="1152359" y="506076"/>
                </a:lnTo>
                <a:lnTo>
                  <a:pt x="1138949" y="435465"/>
                </a:lnTo>
                <a:lnTo>
                  <a:pt x="1117281" y="368167"/>
                </a:lnTo>
                <a:lnTo>
                  <a:pt x="1087914" y="304740"/>
                </a:lnTo>
                <a:lnTo>
                  <a:pt x="1051406" y="245741"/>
                </a:lnTo>
                <a:lnTo>
                  <a:pt x="1008315" y="191729"/>
                </a:lnTo>
                <a:lnTo>
                  <a:pt x="959199" y="143261"/>
                </a:lnTo>
                <a:lnTo>
                  <a:pt x="904616" y="100897"/>
                </a:lnTo>
                <a:lnTo>
                  <a:pt x="845124" y="65192"/>
                </a:lnTo>
                <a:lnTo>
                  <a:pt x="781283" y="36707"/>
                </a:lnTo>
                <a:lnTo>
                  <a:pt x="733699" y="21176"/>
                </a:lnTo>
                <a:lnTo>
                  <a:pt x="684411" y="9737"/>
                </a:lnTo>
                <a:lnTo>
                  <a:pt x="646442" y="3973"/>
                </a:lnTo>
                <a:lnTo>
                  <a:pt x="607704" y="724"/>
                </a:lnTo>
                <a:lnTo>
                  <a:pt x="581491" y="0"/>
                </a:lnTo>
                <a:close/>
              </a:path>
              <a:path w="2007870" h="1727200">
                <a:moveTo>
                  <a:pt x="12" y="1384838"/>
                </a:moveTo>
                <a:lnTo>
                  <a:pt x="12" y="1719521"/>
                </a:lnTo>
                <a:lnTo>
                  <a:pt x="56555" y="1719521"/>
                </a:lnTo>
                <a:lnTo>
                  <a:pt x="56555" y="1588756"/>
                </a:lnTo>
                <a:lnTo>
                  <a:pt x="123954" y="1588756"/>
                </a:lnTo>
                <a:lnTo>
                  <a:pt x="168933" y="1580616"/>
                </a:lnTo>
                <a:lnTo>
                  <a:pt x="203085" y="1558053"/>
                </a:lnTo>
                <a:lnTo>
                  <a:pt x="217321" y="1538722"/>
                </a:lnTo>
                <a:lnTo>
                  <a:pt x="56555" y="1538722"/>
                </a:lnTo>
                <a:lnTo>
                  <a:pt x="56555" y="1434884"/>
                </a:lnTo>
                <a:lnTo>
                  <a:pt x="215617" y="1434884"/>
                </a:lnTo>
                <a:lnTo>
                  <a:pt x="210242" y="1425994"/>
                </a:lnTo>
                <a:lnTo>
                  <a:pt x="181104" y="1399219"/>
                </a:lnTo>
                <a:lnTo>
                  <a:pt x="141390" y="1385967"/>
                </a:lnTo>
                <a:lnTo>
                  <a:pt x="126132" y="1384854"/>
                </a:lnTo>
                <a:lnTo>
                  <a:pt x="12" y="1384838"/>
                </a:lnTo>
                <a:close/>
              </a:path>
              <a:path w="2007870" h="1727200">
                <a:moveTo>
                  <a:pt x="215617" y="1434884"/>
                </a:moveTo>
                <a:lnTo>
                  <a:pt x="115460" y="1434884"/>
                </a:lnTo>
                <a:lnTo>
                  <a:pt x="131838" y="1436470"/>
                </a:lnTo>
                <a:lnTo>
                  <a:pt x="145760" y="1441080"/>
                </a:lnTo>
                <a:lnTo>
                  <a:pt x="157028" y="1448492"/>
                </a:lnTo>
                <a:lnTo>
                  <a:pt x="165444" y="1458485"/>
                </a:lnTo>
                <a:lnTo>
                  <a:pt x="170811" y="1470836"/>
                </a:lnTo>
                <a:lnTo>
                  <a:pt x="172931" y="1485324"/>
                </a:lnTo>
                <a:lnTo>
                  <a:pt x="171270" y="1500519"/>
                </a:lnTo>
                <a:lnTo>
                  <a:pt x="147752" y="1531590"/>
                </a:lnTo>
                <a:lnTo>
                  <a:pt x="56555" y="1538722"/>
                </a:lnTo>
                <a:lnTo>
                  <a:pt x="217321" y="1538722"/>
                </a:lnTo>
                <a:lnTo>
                  <a:pt x="218777" y="1536372"/>
                </a:lnTo>
                <a:lnTo>
                  <a:pt x="224273" y="1523806"/>
                </a:lnTo>
                <a:lnTo>
                  <a:pt x="228064" y="1510341"/>
                </a:lnTo>
                <a:lnTo>
                  <a:pt x="230107" y="1495952"/>
                </a:lnTo>
                <a:lnTo>
                  <a:pt x="229334" y="1479727"/>
                </a:lnTo>
                <a:lnTo>
                  <a:pt x="226890" y="1464554"/>
                </a:lnTo>
                <a:lnTo>
                  <a:pt x="222846" y="1450498"/>
                </a:lnTo>
                <a:lnTo>
                  <a:pt x="217273" y="1437623"/>
                </a:lnTo>
                <a:lnTo>
                  <a:pt x="215617" y="1434884"/>
                </a:lnTo>
                <a:close/>
              </a:path>
              <a:path w="2007870" h="1727200">
                <a:moveTo>
                  <a:pt x="321439" y="1489618"/>
                </a:moveTo>
                <a:lnTo>
                  <a:pt x="268163" y="1489618"/>
                </a:lnTo>
                <a:lnTo>
                  <a:pt x="268163" y="1719521"/>
                </a:lnTo>
                <a:lnTo>
                  <a:pt x="322846" y="1719521"/>
                </a:lnTo>
                <a:lnTo>
                  <a:pt x="322846" y="1610003"/>
                </a:lnTo>
                <a:lnTo>
                  <a:pt x="323974" y="1593188"/>
                </a:lnTo>
                <a:lnTo>
                  <a:pt x="341367" y="1556513"/>
                </a:lnTo>
                <a:lnTo>
                  <a:pt x="381044" y="1542550"/>
                </a:lnTo>
                <a:lnTo>
                  <a:pt x="402484" y="1542491"/>
                </a:lnTo>
                <a:lnTo>
                  <a:pt x="402484" y="1525343"/>
                </a:lnTo>
                <a:lnTo>
                  <a:pt x="321934" y="1525343"/>
                </a:lnTo>
                <a:lnTo>
                  <a:pt x="321439" y="1489618"/>
                </a:lnTo>
                <a:close/>
              </a:path>
              <a:path w="2007870" h="1727200">
                <a:moveTo>
                  <a:pt x="402484" y="1542491"/>
                </a:moveTo>
                <a:lnTo>
                  <a:pt x="390220" y="1542491"/>
                </a:lnTo>
                <a:lnTo>
                  <a:pt x="396339" y="1542969"/>
                </a:lnTo>
                <a:lnTo>
                  <a:pt x="402484" y="1543911"/>
                </a:lnTo>
                <a:lnTo>
                  <a:pt x="402484" y="1542491"/>
                </a:lnTo>
                <a:close/>
              </a:path>
              <a:path w="2007870" h="1727200">
                <a:moveTo>
                  <a:pt x="394467" y="1486803"/>
                </a:moveTo>
                <a:lnTo>
                  <a:pt x="387858" y="1486803"/>
                </a:lnTo>
                <a:lnTo>
                  <a:pt x="373427" y="1487968"/>
                </a:lnTo>
                <a:lnTo>
                  <a:pt x="337354" y="1504535"/>
                </a:lnTo>
                <a:lnTo>
                  <a:pt x="321934" y="1525343"/>
                </a:lnTo>
                <a:lnTo>
                  <a:pt x="402484" y="1525343"/>
                </a:lnTo>
                <a:lnTo>
                  <a:pt x="402484" y="1488210"/>
                </a:lnTo>
                <a:lnTo>
                  <a:pt x="400121" y="1487745"/>
                </a:lnTo>
                <a:lnTo>
                  <a:pt x="394467" y="1486803"/>
                </a:lnTo>
                <a:close/>
              </a:path>
              <a:path w="2007870" h="1727200">
                <a:moveTo>
                  <a:pt x="548382" y="1482706"/>
                </a:moveTo>
                <a:lnTo>
                  <a:pt x="503235" y="1489629"/>
                </a:lnTo>
                <a:lnTo>
                  <a:pt x="466647" y="1509238"/>
                </a:lnTo>
                <a:lnTo>
                  <a:pt x="440242" y="1539496"/>
                </a:lnTo>
                <a:lnTo>
                  <a:pt x="425645" y="1578367"/>
                </a:lnTo>
                <a:lnTo>
                  <a:pt x="423684" y="1592886"/>
                </a:lnTo>
                <a:lnTo>
                  <a:pt x="424342" y="1609909"/>
                </a:lnTo>
                <a:lnTo>
                  <a:pt x="434820" y="1654964"/>
                </a:lnTo>
                <a:lnTo>
                  <a:pt x="456569" y="1690068"/>
                </a:lnTo>
                <a:lnTo>
                  <a:pt x="487687" y="1714030"/>
                </a:lnTo>
                <a:lnTo>
                  <a:pt x="526269" y="1725657"/>
                </a:lnTo>
                <a:lnTo>
                  <a:pt x="540459" y="1726586"/>
                </a:lnTo>
                <a:lnTo>
                  <a:pt x="555716" y="1725758"/>
                </a:lnTo>
                <a:lnTo>
                  <a:pt x="596829" y="1713931"/>
                </a:lnTo>
                <a:lnTo>
                  <a:pt x="629406" y="1689726"/>
                </a:lnTo>
                <a:lnTo>
                  <a:pt x="639510" y="1676948"/>
                </a:lnTo>
                <a:lnTo>
                  <a:pt x="550641" y="1676948"/>
                </a:lnTo>
                <a:lnTo>
                  <a:pt x="535700" y="1675985"/>
                </a:lnTo>
                <a:lnTo>
                  <a:pt x="499214" y="1659423"/>
                </a:lnTo>
                <a:lnTo>
                  <a:pt x="479677" y="1623254"/>
                </a:lnTo>
                <a:lnTo>
                  <a:pt x="477920" y="1607041"/>
                </a:lnTo>
                <a:lnTo>
                  <a:pt x="479373" y="1588858"/>
                </a:lnTo>
                <a:lnTo>
                  <a:pt x="498473" y="1549572"/>
                </a:lnTo>
                <a:lnTo>
                  <a:pt x="532193" y="1532829"/>
                </a:lnTo>
                <a:lnTo>
                  <a:pt x="640093" y="1532829"/>
                </a:lnTo>
                <a:lnTo>
                  <a:pt x="633839" y="1524237"/>
                </a:lnTo>
                <a:lnTo>
                  <a:pt x="602843" y="1498135"/>
                </a:lnTo>
                <a:lnTo>
                  <a:pt x="563166" y="1484245"/>
                </a:lnTo>
                <a:lnTo>
                  <a:pt x="548382" y="1482706"/>
                </a:lnTo>
                <a:close/>
              </a:path>
              <a:path w="2007870" h="1727200">
                <a:moveTo>
                  <a:pt x="640093" y="1532829"/>
                </a:moveTo>
                <a:lnTo>
                  <a:pt x="532193" y="1532829"/>
                </a:lnTo>
                <a:lnTo>
                  <a:pt x="547600" y="1533696"/>
                </a:lnTo>
                <a:lnTo>
                  <a:pt x="561606" y="1536807"/>
                </a:lnTo>
                <a:lnTo>
                  <a:pt x="593401" y="1559375"/>
                </a:lnTo>
                <a:lnTo>
                  <a:pt x="606034" y="1601307"/>
                </a:lnTo>
                <a:lnTo>
                  <a:pt x="606075" y="1604337"/>
                </a:lnTo>
                <a:lnTo>
                  <a:pt x="604592" y="1622009"/>
                </a:lnTo>
                <a:lnTo>
                  <a:pt x="585157" y="1660579"/>
                </a:lnTo>
                <a:lnTo>
                  <a:pt x="550641" y="1676948"/>
                </a:lnTo>
                <a:lnTo>
                  <a:pt x="639510" y="1676948"/>
                </a:lnTo>
                <a:lnTo>
                  <a:pt x="656119" y="1641827"/>
                </a:lnTo>
                <a:lnTo>
                  <a:pt x="661211" y="1604337"/>
                </a:lnTo>
                <a:lnTo>
                  <a:pt x="660370" y="1588858"/>
                </a:lnTo>
                <a:lnTo>
                  <a:pt x="657958" y="1574259"/>
                </a:lnTo>
                <a:lnTo>
                  <a:pt x="654010" y="1560365"/>
                </a:lnTo>
                <a:lnTo>
                  <a:pt x="648622" y="1547343"/>
                </a:lnTo>
                <a:lnTo>
                  <a:pt x="641872" y="1535273"/>
                </a:lnTo>
                <a:lnTo>
                  <a:pt x="640093" y="1532829"/>
                </a:lnTo>
                <a:close/>
              </a:path>
              <a:path w="2007870" h="1727200">
                <a:moveTo>
                  <a:pt x="763955" y="1377751"/>
                </a:moveTo>
                <a:lnTo>
                  <a:pt x="709297" y="1377751"/>
                </a:lnTo>
                <a:lnTo>
                  <a:pt x="709297" y="1719521"/>
                </a:lnTo>
                <a:lnTo>
                  <a:pt x="763955" y="1719521"/>
                </a:lnTo>
                <a:lnTo>
                  <a:pt x="763955" y="1377751"/>
                </a:lnTo>
                <a:close/>
              </a:path>
              <a:path w="2007870" h="1727200">
                <a:moveTo>
                  <a:pt x="1005747" y="1529323"/>
                </a:moveTo>
                <a:lnTo>
                  <a:pt x="901584" y="1529323"/>
                </a:lnTo>
                <a:lnTo>
                  <a:pt x="923405" y="1529952"/>
                </a:lnTo>
                <a:lnTo>
                  <a:pt x="939429" y="1533618"/>
                </a:lnTo>
                <a:lnTo>
                  <a:pt x="950359" y="1539809"/>
                </a:lnTo>
                <a:lnTo>
                  <a:pt x="956899" y="1548011"/>
                </a:lnTo>
                <a:lnTo>
                  <a:pt x="959752" y="1557714"/>
                </a:lnTo>
                <a:lnTo>
                  <a:pt x="956957" y="1571586"/>
                </a:lnTo>
                <a:lnTo>
                  <a:pt x="945645" y="1578399"/>
                </a:lnTo>
                <a:lnTo>
                  <a:pt x="884153" y="1587814"/>
                </a:lnTo>
                <a:lnTo>
                  <a:pt x="869448" y="1590873"/>
                </a:lnTo>
                <a:lnTo>
                  <a:pt x="833512" y="1610497"/>
                </a:lnTo>
                <a:lnTo>
                  <a:pt x="815641" y="1646179"/>
                </a:lnTo>
                <a:lnTo>
                  <a:pt x="816529" y="1661662"/>
                </a:lnTo>
                <a:lnTo>
                  <a:pt x="832143" y="1699905"/>
                </a:lnTo>
                <a:lnTo>
                  <a:pt x="864990" y="1722441"/>
                </a:lnTo>
                <a:lnTo>
                  <a:pt x="879281" y="1725706"/>
                </a:lnTo>
                <a:lnTo>
                  <a:pt x="898689" y="1725003"/>
                </a:lnTo>
                <a:lnTo>
                  <a:pt x="940253" y="1712649"/>
                </a:lnTo>
                <a:lnTo>
                  <a:pt x="962207" y="1691981"/>
                </a:lnTo>
                <a:lnTo>
                  <a:pt x="1014273" y="1691981"/>
                </a:lnTo>
                <a:lnTo>
                  <a:pt x="1014236" y="1683392"/>
                </a:lnTo>
                <a:lnTo>
                  <a:pt x="909830" y="1683392"/>
                </a:lnTo>
                <a:lnTo>
                  <a:pt x="891335" y="1681028"/>
                </a:lnTo>
                <a:lnTo>
                  <a:pt x="878778" y="1674393"/>
                </a:lnTo>
                <a:lnTo>
                  <a:pt x="871679" y="1664751"/>
                </a:lnTo>
                <a:lnTo>
                  <a:pt x="872680" y="1646760"/>
                </a:lnTo>
                <a:lnTo>
                  <a:pt x="878051" y="1634577"/>
                </a:lnTo>
                <a:lnTo>
                  <a:pt x="886777" y="1627091"/>
                </a:lnTo>
                <a:lnTo>
                  <a:pt x="897846" y="1623190"/>
                </a:lnTo>
                <a:lnTo>
                  <a:pt x="960021" y="1613786"/>
                </a:lnTo>
                <a:lnTo>
                  <a:pt x="1013941" y="1613786"/>
                </a:lnTo>
                <a:lnTo>
                  <a:pt x="1013749" y="1568463"/>
                </a:lnTo>
                <a:lnTo>
                  <a:pt x="1012963" y="1555238"/>
                </a:lnTo>
                <a:lnTo>
                  <a:pt x="1010544" y="1542529"/>
                </a:lnTo>
                <a:lnTo>
                  <a:pt x="1006397" y="1530530"/>
                </a:lnTo>
                <a:lnTo>
                  <a:pt x="1005747" y="1529323"/>
                </a:lnTo>
                <a:close/>
              </a:path>
              <a:path w="2007870" h="1727200">
                <a:moveTo>
                  <a:pt x="1014273" y="1691981"/>
                </a:moveTo>
                <a:lnTo>
                  <a:pt x="962207" y="1691981"/>
                </a:lnTo>
                <a:lnTo>
                  <a:pt x="964004" y="1710256"/>
                </a:lnTo>
                <a:lnTo>
                  <a:pt x="965524" y="1718986"/>
                </a:lnTo>
                <a:lnTo>
                  <a:pt x="1016563" y="1719521"/>
                </a:lnTo>
                <a:lnTo>
                  <a:pt x="1015587" y="1713243"/>
                </a:lnTo>
                <a:lnTo>
                  <a:pt x="1014307" y="1699954"/>
                </a:lnTo>
                <a:lnTo>
                  <a:pt x="1014273" y="1691981"/>
                </a:lnTo>
                <a:close/>
              </a:path>
              <a:path w="2007870" h="1727200">
                <a:moveTo>
                  <a:pt x="1013941" y="1613786"/>
                </a:moveTo>
                <a:lnTo>
                  <a:pt x="960021" y="1613786"/>
                </a:lnTo>
                <a:lnTo>
                  <a:pt x="960021" y="1624164"/>
                </a:lnTo>
                <a:lnTo>
                  <a:pt x="958220" y="1642808"/>
                </a:lnTo>
                <a:lnTo>
                  <a:pt x="935115" y="1676315"/>
                </a:lnTo>
                <a:lnTo>
                  <a:pt x="909830" y="1683392"/>
                </a:lnTo>
                <a:lnTo>
                  <a:pt x="1014236" y="1683392"/>
                </a:lnTo>
                <a:lnTo>
                  <a:pt x="1013941" y="1613786"/>
                </a:lnTo>
                <a:close/>
              </a:path>
              <a:path w="2007870" h="1727200">
                <a:moveTo>
                  <a:pt x="921012" y="1482607"/>
                </a:moveTo>
                <a:lnTo>
                  <a:pt x="872592" y="1491389"/>
                </a:lnTo>
                <a:lnTo>
                  <a:pt x="839127" y="1514410"/>
                </a:lnTo>
                <a:lnTo>
                  <a:pt x="821622" y="1546512"/>
                </a:lnTo>
                <a:lnTo>
                  <a:pt x="869552" y="1568928"/>
                </a:lnTo>
                <a:lnTo>
                  <a:pt x="872642" y="1555595"/>
                </a:lnTo>
                <a:lnTo>
                  <a:pt x="879043" y="1544096"/>
                </a:lnTo>
                <a:lnTo>
                  <a:pt x="888706" y="1535113"/>
                </a:lnTo>
                <a:lnTo>
                  <a:pt x="901584" y="1529323"/>
                </a:lnTo>
                <a:lnTo>
                  <a:pt x="1005747" y="1529323"/>
                </a:lnTo>
                <a:lnTo>
                  <a:pt x="1000426" y="1519433"/>
                </a:lnTo>
                <a:lnTo>
                  <a:pt x="970628" y="1493487"/>
                </a:lnTo>
                <a:lnTo>
                  <a:pt x="939911" y="1484238"/>
                </a:lnTo>
                <a:lnTo>
                  <a:pt x="921012" y="1482607"/>
                </a:lnTo>
                <a:close/>
              </a:path>
              <a:path w="2007870" h="1727200">
                <a:moveTo>
                  <a:pt x="1128279" y="1489643"/>
                </a:moveTo>
                <a:lnTo>
                  <a:pt x="1075016" y="1489643"/>
                </a:lnTo>
                <a:lnTo>
                  <a:pt x="1075016" y="1719521"/>
                </a:lnTo>
                <a:lnTo>
                  <a:pt x="1129687" y="1719521"/>
                </a:lnTo>
                <a:lnTo>
                  <a:pt x="1129687" y="1586871"/>
                </a:lnTo>
                <a:lnTo>
                  <a:pt x="1131209" y="1571597"/>
                </a:lnTo>
                <a:lnTo>
                  <a:pt x="1135734" y="1558047"/>
                </a:lnTo>
                <a:lnTo>
                  <a:pt x="1143198" y="1546808"/>
                </a:lnTo>
                <a:lnTo>
                  <a:pt x="1153538" y="1538465"/>
                </a:lnTo>
                <a:lnTo>
                  <a:pt x="1166691" y="1533606"/>
                </a:lnTo>
                <a:lnTo>
                  <a:pt x="1272133" y="1533606"/>
                </a:lnTo>
                <a:lnTo>
                  <a:pt x="1271297" y="1531019"/>
                </a:lnTo>
                <a:lnTo>
                  <a:pt x="1265208" y="1518856"/>
                </a:lnTo>
                <a:lnTo>
                  <a:pt x="1259038" y="1510441"/>
                </a:lnTo>
                <a:lnTo>
                  <a:pt x="1135062" y="1510441"/>
                </a:lnTo>
                <a:lnTo>
                  <a:pt x="1128279" y="1489643"/>
                </a:lnTo>
                <a:close/>
              </a:path>
              <a:path w="2007870" h="1727200">
                <a:moveTo>
                  <a:pt x="1272133" y="1533606"/>
                </a:moveTo>
                <a:lnTo>
                  <a:pt x="1166691" y="1533606"/>
                </a:lnTo>
                <a:lnTo>
                  <a:pt x="1186256" y="1534928"/>
                </a:lnTo>
                <a:lnTo>
                  <a:pt x="1201160" y="1539574"/>
                </a:lnTo>
                <a:lnTo>
                  <a:pt x="1224400" y="1581947"/>
                </a:lnTo>
                <a:lnTo>
                  <a:pt x="1224415" y="1719521"/>
                </a:lnTo>
                <a:lnTo>
                  <a:pt x="1279073" y="1719521"/>
                </a:lnTo>
                <a:lnTo>
                  <a:pt x="1279073" y="1574130"/>
                </a:lnTo>
                <a:lnTo>
                  <a:pt x="1278214" y="1558858"/>
                </a:lnTo>
                <a:lnTo>
                  <a:pt x="1275627" y="1544421"/>
                </a:lnTo>
                <a:lnTo>
                  <a:pt x="1272133" y="1533606"/>
                </a:lnTo>
                <a:close/>
              </a:path>
              <a:path w="2007870" h="1727200">
                <a:moveTo>
                  <a:pt x="1207829" y="1483656"/>
                </a:moveTo>
                <a:lnTo>
                  <a:pt x="1165293" y="1489643"/>
                </a:lnTo>
                <a:lnTo>
                  <a:pt x="1135062" y="1510441"/>
                </a:lnTo>
                <a:lnTo>
                  <a:pt x="1259038" y="1510441"/>
                </a:lnTo>
                <a:lnTo>
                  <a:pt x="1222948" y="1486608"/>
                </a:lnTo>
                <a:lnTo>
                  <a:pt x="1207829" y="1483656"/>
                </a:lnTo>
                <a:close/>
              </a:path>
              <a:path w="2007870" h="1727200">
                <a:moveTo>
                  <a:pt x="1449352" y="1484726"/>
                </a:moveTo>
                <a:lnTo>
                  <a:pt x="1401446" y="1491336"/>
                </a:lnTo>
                <a:lnTo>
                  <a:pt x="1364465" y="1510972"/>
                </a:lnTo>
                <a:lnTo>
                  <a:pt x="1338895" y="1540946"/>
                </a:lnTo>
                <a:lnTo>
                  <a:pt x="1325219" y="1578569"/>
                </a:lnTo>
                <a:lnTo>
                  <a:pt x="1323388" y="1592345"/>
                </a:lnTo>
                <a:lnTo>
                  <a:pt x="1324001" y="1609695"/>
                </a:lnTo>
                <a:lnTo>
                  <a:pt x="1333980" y="1655570"/>
                </a:lnTo>
                <a:lnTo>
                  <a:pt x="1355020" y="1691038"/>
                </a:lnTo>
                <a:lnTo>
                  <a:pt x="1385638" y="1714628"/>
                </a:lnTo>
                <a:lnTo>
                  <a:pt x="1424353" y="1724870"/>
                </a:lnTo>
                <a:lnTo>
                  <a:pt x="1441898" y="1723940"/>
                </a:lnTo>
                <a:lnTo>
                  <a:pt x="1481200" y="1710431"/>
                </a:lnTo>
                <a:lnTo>
                  <a:pt x="1497137" y="1695185"/>
                </a:lnTo>
                <a:lnTo>
                  <a:pt x="1553390" y="1695185"/>
                </a:lnTo>
                <a:lnTo>
                  <a:pt x="1552938" y="1683313"/>
                </a:lnTo>
                <a:lnTo>
                  <a:pt x="1552937" y="1677038"/>
                </a:lnTo>
                <a:lnTo>
                  <a:pt x="1439315" y="1677038"/>
                </a:lnTo>
                <a:lnTo>
                  <a:pt x="1401655" y="1664048"/>
                </a:lnTo>
                <a:lnTo>
                  <a:pt x="1380551" y="1628777"/>
                </a:lnTo>
                <a:lnTo>
                  <a:pt x="1377964" y="1613027"/>
                </a:lnTo>
                <a:lnTo>
                  <a:pt x="1379031" y="1594431"/>
                </a:lnTo>
                <a:lnTo>
                  <a:pt x="1395090" y="1552945"/>
                </a:lnTo>
                <a:lnTo>
                  <a:pt x="1439083" y="1532129"/>
                </a:lnTo>
                <a:lnTo>
                  <a:pt x="1552915" y="1532129"/>
                </a:lnTo>
                <a:lnTo>
                  <a:pt x="1552912" y="1516544"/>
                </a:lnTo>
                <a:lnTo>
                  <a:pt x="1499627" y="1516544"/>
                </a:lnTo>
                <a:lnTo>
                  <a:pt x="1494875" y="1508897"/>
                </a:lnTo>
                <a:lnTo>
                  <a:pt x="1487662" y="1501247"/>
                </a:lnTo>
                <a:lnTo>
                  <a:pt x="1477797" y="1494239"/>
                </a:lnTo>
                <a:lnTo>
                  <a:pt x="1465091" y="1488517"/>
                </a:lnTo>
                <a:lnTo>
                  <a:pt x="1449352" y="1484726"/>
                </a:lnTo>
                <a:close/>
              </a:path>
              <a:path w="2007870" h="1727200">
                <a:moveTo>
                  <a:pt x="1553390" y="1695185"/>
                </a:moveTo>
                <a:lnTo>
                  <a:pt x="1497137" y="1695185"/>
                </a:lnTo>
                <a:lnTo>
                  <a:pt x="1500582" y="1699228"/>
                </a:lnTo>
                <a:lnTo>
                  <a:pt x="1501989" y="1714331"/>
                </a:lnTo>
                <a:lnTo>
                  <a:pt x="1502944" y="1719533"/>
                </a:lnTo>
                <a:lnTo>
                  <a:pt x="1555240" y="1719533"/>
                </a:lnTo>
                <a:lnTo>
                  <a:pt x="1554522" y="1712653"/>
                </a:lnTo>
                <a:lnTo>
                  <a:pt x="1553595" y="1700293"/>
                </a:lnTo>
                <a:lnTo>
                  <a:pt x="1553390" y="1695185"/>
                </a:lnTo>
                <a:close/>
              </a:path>
              <a:path w="2007870" h="1727200">
                <a:moveTo>
                  <a:pt x="1552915" y="1532129"/>
                </a:moveTo>
                <a:lnTo>
                  <a:pt x="1439083" y="1532129"/>
                </a:lnTo>
                <a:lnTo>
                  <a:pt x="1453219" y="1533605"/>
                </a:lnTo>
                <a:lnTo>
                  <a:pt x="1465850" y="1537929"/>
                </a:lnTo>
                <a:lnTo>
                  <a:pt x="1492844" y="1566375"/>
                </a:lnTo>
                <a:lnTo>
                  <a:pt x="1499903" y="1596617"/>
                </a:lnTo>
                <a:lnTo>
                  <a:pt x="1498812" y="1614739"/>
                </a:lnTo>
                <a:lnTo>
                  <a:pt x="1482901" y="1656109"/>
                </a:lnTo>
                <a:lnTo>
                  <a:pt x="1439315" y="1677038"/>
                </a:lnTo>
                <a:lnTo>
                  <a:pt x="1552937" y="1677038"/>
                </a:lnTo>
                <a:lnTo>
                  <a:pt x="1552915" y="1532129"/>
                </a:lnTo>
                <a:close/>
              </a:path>
              <a:path w="2007870" h="1727200">
                <a:moveTo>
                  <a:pt x="1552890" y="1377751"/>
                </a:moveTo>
                <a:lnTo>
                  <a:pt x="1499627" y="1377751"/>
                </a:lnTo>
                <a:lnTo>
                  <a:pt x="1499627" y="1516544"/>
                </a:lnTo>
                <a:lnTo>
                  <a:pt x="1552912" y="1516544"/>
                </a:lnTo>
                <a:lnTo>
                  <a:pt x="1552890" y="1377751"/>
                </a:lnTo>
                <a:close/>
              </a:path>
              <a:path w="2007870" h="1727200">
                <a:moveTo>
                  <a:pt x="1727973" y="1483231"/>
                </a:moveTo>
                <a:lnTo>
                  <a:pt x="1683753" y="1489476"/>
                </a:lnTo>
                <a:lnTo>
                  <a:pt x="1646998" y="1508091"/>
                </a:lnTo>
                <a:lnTo>
                  <a:pt x="1619877" y="1537578"/>
                </a:lnTo>
                <a:lnTo>
                  <a:pt x="1604557" y="1576434"/>
                </a:lnTo>
                <a:lnTo>
                  <a:pt x="1602448" y="1591209"/>
                </a:lnTo>
                <a:lnTo>
                  <a:pt x="1603157" y="1609655"/>
                </a:lnTo>
                <a:lnTo>
                  <a:pt x="1614278" y="1656917"/>
                </a:lnTo>
                <a:lnTo>
                  <a:pt x="1636727" y="1692035"/>
                </a:lnTo>
                <a:lnTo>
                  <a:pt x="1667717" y="1714980"/>
                </a:lnTo>
                <a:lnTo>
                  <a:pt x="1704463" y="1725720"/>
                </a:lnTo>
                <a:lnTo>
                  <a:pt x="1717510" y="1726582"/>
                </a:lnTo>
                <a:lnTo>
                  <a:pt x="1733827" y="1725649"/>
                </a:lnTo>
                <a:lnTo>
                  <a:pt x="1775276" y="1712779"/>
                </a:lnTo>
                <a:lnTo>
                  <a:pt x="1805055" y="1687880"/>
                </a:lnTo>
                <a:lnTo>
                  <a:pt x="1811342" y="1678945"/>
                </a:lnTo>
                <a:lnTo>
                  <a:pt x="1728182" y="1678945"/>
                </a:lnTo>
                <a:lnTo>
                  <a:pt x="1711638" y="1677764"/>
                </a:lnTo>
                <a:lnTo>
                  <a:pt x="1673822" y="1659688"/>
                </a:lnTo>
                <a:lnTo>
                  <a:pt x="1657006" y="1624705"/>
                </a:lnTo>
                <a:lnTo>
                  <a:pt x="1824346" y="1619440"/>
                </a:lnTo>
                <a:lnTo>
                  <a:pt x="1824824" y="1618510"/>
                </a:lnTo>
                <a:lnTo>
                  <a:pt x="1825766" y="1610946"/>
                </a:lnTo>
                <a:lnTo>
                  <a:pt x="1825766" y="1601974"/>
                </a:lnTo>
                <a:lnTo>
                  <a:pt x="1825024" y="1585547"/>
                </a:lnTo>
                <a:lnTo>
                  <a:pt x="1824135" y="1579320"/>
                </a:lnTo>
                <a:lnTo>
                  <a:pt x="1657997" y="1579320"/>
                </a:lnTo>
                <a:lnTo>
                  <a:pt x="1660437" y="1566953"/>
                </a:lnTo>
                <a:lnTo>
                  <a:pt x="1665801" y="1555070"/>
                </a:lnTo>
                <a:lnTo>
                  <a:pt x="1673996" y="1544469"/>
                </a:lnTo>
                <a:lnTo>
                  <a:pt x="1684930" y="1535949"/>
                </a:lnTo>
                <a:lnTo>
                  <a:pt x="1698509" y="1530308"/>
                </a:lnTo>
                <a:lnTo>
                  <a:pt x="1807753" y="1530308"/>
                </a:lnTo>
                <a:lnTo>
                  <a:pt x="1800086" y="1519485"/>
                </a:lnTo>
                <a:lnTo>
                  <a:pt x="1769372" y="1494795"/>
                </a:lnTo>
                <a:lnTo>
                  <a:pt x="1742903" y="1485530"/>
                </a:lnTo>
                <a:lnTo>
                  <a:pt x="1727973" y="1483231"/>
                </a:lnTo>
                <a:close/>
              </a:path>
              <a:path w="2007870" h="1727200">
                <a:moveTo>
                  <a:pt x="1776762" y="1639267"/>
                </a:moveTo>
                <a:lnTo>
                  <a:pt x="1743019" y="1675682"/>
                </a:lnTo>
                <a:lnTo>
                  <a:pt x="1728182" y="1678945"/>
                </a:lnTo>
                <a:lnTo>
                  <a:pt x="1811342" y="1678945"/>
                </a:lnTo>
                <a:lnTo>
                  <a:pt x="1812296" y="1677590"/>
                </a:lnTo>
                <a:lnTo>
                  <a:pt x="1818160" y="1666550"/>
                </a:lnTo>
                <a:lnTo>
                  <a:pt x="1822628" y="1654905"/>
                </a:lnTo>
                <a:lnTo>
                  <a:pt x="1776762" y="1639267"/>
                </a:lnTo>
                <a:close/>
              </a:path>
              <a:path w="2007870" h="1727200">
                <a:moveTo>
                  <a:pt x="1807753" y="1530308"/>
                </a:moveTo>
                <a:lnTo>
                  <a:pt x="1698509" y="1530308"/>
                </a:lnTo>
                <a:lnTo>
                  <a:pt x="1719107" y="1530979"/>
                </a:lnTo>
                <a:lnTo>
                  <a:pt x="1735746" y="1534400"/>
                </a:lnTo>
                <a:lnTo>
                  <a:pt x="1769031" y="1567614"/>
                </a:lnTo>
                <a:lnTo>
                  <a:pt x="1770610" y="1578809"/>
                </a:lnTo>
                <a:lnTo>
                  <a:pt x="1657997" y="1579320"/>
                </a:lnTo>
                <a:lnTo>
                  <a:pt x="1824135" y="1579320"/>
                </a:lnTo>
                <a:lnTo>
                  <a:pt x="1822821" y="1570115"/>
                </a:lnTo>
                <a:lnTo>
                  <a:pt x="1819192" y="1555734"/>
                </a:lnTo>
                <a:lnTo>
                  <a:pt x="1814170" y="1542463"/>
                </a:lnTo>
                <a:lnTo>
                  <a:pt x="1807753" y="1530308"/>
                </a:lnTo>
                <a:close/>
              </a:path>
              <a:path w="2007870" h="1727200">
                <a:moveTo>
                  <a:pt x="1926626" y="1489618"/>
                </a:moveTo>
                <a:lnTo>
                  <a:pt x="1873387" y="1489618"/>
                </a:lnTo>
                <a:lnTo>
                  <a:pt x="1873387" y="1719521"/>
                </a:lnTo>
                <a:lnTo>
                  <a:pt x="1928033" y="1719521"/>
                </a:lnTo>
                <a:lnTo>
                  <a:pt x="1928033" y="1610003"/>
                </a:lnTo>
                <a:lnTo>
                  <a:pt x="1929161" y="1593188"/>
                </a:lnTo>
                <a:lnTo>
                  <a:pt x="1946559" y="1556513"/>
                </a:lnTo>
                <a:lnTo>
                  <a:pt x="1986232" y="1542550"/>
                </a:lnTo>
                <a:lnTo>
                  <a:pt x="2007683" y="1542491"/>
                </a:lnTo>
                <a:lnTo>
                  <a:pt x="2007683" y="1525313"/>
                </a:lnTo>
                <a:lnTo>
                  <a:pt x="1927136" y="1525313"/>
                </a:lnTo>
                <a:lnTo>
                  <a:pt x="1926626" y="1489618"/>
                </a:lnTo>
                <a:close/>
              </a:path>
              <a:path w="2007870" h="1727200">
                <a:moveTo>
                  <a:pt x="2007683" y="1542491"/>
                </a:moveTo>
                <a:lnTo>
                  <a:pt x="1995432" y="1542491"/>
                </a:lnTo>
                <a:lnTo>
                  <a:pt x="2001564" y="1542969"/>
                </a:lnTo>
                <a:lnTo>
                  <a:pt x="2007683" y="1543911"/>
                </a:lnTo>
                <a:lnTo>
                  <a:pt x="2007683" y="1542491"/>
                </a:lnTo>
                <a:close/>
              </a:path>
              <a:path w="2007870" h="1727200">
                <a:moveTo>
                  <a:pt x="1999666" y="1486803"/>
                </a:moveTo>
                <a:lnTo>
                  <a:pt x="1993082" y="1486803"/>
                </a:lnTo>
                <a:lnTo>
                  <a:pt x="1978660" y="1487967"/>
                </a:lnTo>
                <a:lnTo>
                  <a:pt x="1942581" y="1504521"/>
                </a:lnTo>
                <a:lnTo>
                  <a:pt x="1927136" y="1525313"/>
                </a:lnTo>
                <a:lnTo>
                  <a:pt x="2007683" y="1525313"/>
                </a:lnTo>
                <a:lnTo>
                  <a:pt x="2007683" y="1488210"/>
                </a:lnTo>
                <a:lnTo>
                  <a:pt x="2005333" y="1487745"/>
                </a:lnTo>
                <a:lnTo>
                  <a:pt x="1999666" y="1486803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0073471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achtergrond rood">
    <p:bg>
      <p:bgPr>
        <a:solidFill>
          <a:srgbClr val="DE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older 2"/>
          <p:cNvSpPr>
            <a:spLocks noGrp="1"/>
          </p:cNvSpPr>
          <p:nvPr>
            <p:ph type="ctrTitle"/>
          </p:nvPr>
        </p:nvSpPr>
        <p:spPr>
          <a:xfrm>
            <a:off x="11652250" y="3197225"/>
            <a:ext cx="6944043" cy="2057400"/>
          </a:xfrm>
          <a:prstGeom prst="rect">
            <a:avLst/>
          </a:prstGeom>
        </p:spPr>
        <p:txBody>
          <a:bodyPr wrap="square" lIns="0" tIns="0" rIns="0" bIns="0" anchor="b" anchorCtr="0">
            <a:noAutofit/>
          </a:bodyPr>
          <a:lstStyle>
            <a:lvl1pPr algn="l">
              <a:lnSpc>
                <a:spcPts val="6400"/>
              </a:lnSpc>
              <a:defRPr sz="5200" b="1" i="0">
                <a:solidFill>
                  <a:schemeClr val="bg1"/>
                </a:solidFill>
                <a:latin typeface="Arial"/>
              </a:defRPr>
            </a:lvl1pPr>
          </a:lstStyle>
          <a:p>
            <a:endParaRPr dirty="0"/>
          </a:p>
        </p:txBody>
      </p:sp>
      <p:sp>
        <p:nvSpPr>
          <p:cNvPr id="5" name="Holder 3"/>
          <p:cNvSpPr>
            <a:spLocks noGrp="1"/>
          </p:cNvSpPr>
          <p:nvPr>
            <p:ph type="subTitle" idx="4"/>
          </p:nvPr>
        </p:nvSpPr>
        <p:spPr>
          <a:xfrm>
            <a:off x="11652250" y="5653755"/>
            <a:ext cx="6579235" cy="2411665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 marL="0" marR="0" indent="0" algn="l" defTabSz="914400" eaLnBrk="1" fontAlgn="auto" latinLnBrk="0" hangingPunct="1">
              <a:lnSpc>
                <a:spcPts val="36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0" i="0" baseline="0">
                <a:solidFill>
                  <a:schemeClr val="bg1"/>
                </a:solidFill>
                <a:latin typeface="Arial"/>
              </a:defRPr>
            </a:lvl1pPr>
          </a:lstStyle>
          <a:p>
            <a:endParaRPr dirty="0"/>
          </a:p>
        </p:txBody>
      </p:sp>
      <p:sp>
        <p:nvSpPr>
          <p:cNvPr id="7" name="object 7"/>
          <p:cNvSpPr/>
          <p:nvPr userDrawn="1"/>
        </p:nvSpPr>
        <p:spPr>
          <a:xfrm>
            <a:off x="1090333" y="1130863"/>
            <a:ext cx="2007870" cy="1727200"/>
          </a:xfrm>
          <a:custGeom>
            <a:avLst/>
            <a:gdLst/>
            <a:ahLst/>
            <a:cxnLst/>
            <a:rect l="l" t="t" r="r" b="b"/>
            <a:pathLst>
              <a:path w="2007870" h="1727200">
                <a:moveTo>
                  <a:pt x="2007683" y="763646"/>
                </a:moveTo>
                <a:lnTo>
                  <a:pt x="0" y="763646"/>
                </a:lnTo>
                <a:lnTo>
                  <a:pt x="0" y="1203624"/>
                </a:lnTo>
                <a:lnTo>
                  <a:pt x="2007683" y="1203624"/>
                </a:lnTo>
                <a:lnTo>
                  <a:pt x="2007683" y="763646"/>
                </a:lnTo>
                <a:close/>
              </a:path>
              <a:path w="2007870" h="1727200">
                <a:moveTo>
                  <a:pt x="581491" y="0"/>
                </a:moveTo>
                <a:lnTo>
                  <a:pt x="533616" y="1919"/>
                </a:lnTo>
                <a:lnTo>
                  <a:pt x="486841" y="7581"/>
                </a:lnTo>
                <a:lnTo>
                  <a:pt x="441312" y="16837"/>
                </a:lnTo>
                <a:lnTo>
                  <a:pt x="397176" y="29537"/>
                </a:lnTo>
                <a:lnTo>
                  <a:pt x="354578" y="45531"/>
                </a:lnTo>
                <a:lnTo>
                  <a:pt x="313666" y="64672"/>
                </a:lnTo>
                <a:lnTo>
                  <a:pt x="274586" y="86809"/>
                </a:lnTo>
                <a:lnTo>
                  <a:pt x="237486" y="111794"/>
                </a:lnTo>
                <a:lnTo>
                  <a:pt x="202511" y="139478"/>
                </a:lnTo>
                <a:lnTo>
                  <a:pt x="169808" y="169711"/>
                </a:lnTo>
                <a:lnTo>
                  <a:pt x="139523" y="202344"/>
                </a:lnTo>
                <a:lnTo>
                  <a:pt x="111804" y="237228"/>
                </a:lnTo>
                <a:lnTo>
                  <a:pt x="86797" y="274214"/>
                </a:lnTo>
                <a:lnTo>
                  <a:pt x="64649" y="313152"/>
                </a:lnTo>
                <a:lnTo>
                  <a:pt x="45506" y="353895"/>
                </a:lnTo>
                <a:lnTo>
                  <a:pt x="29515" y="396292"/>
                </a:lnTo>
                <a:lnTo>
                  <a:pt x="16822" y="440194"/>
                </a:lnTo>
                <a:lnTo>
                  <a:pt x="7574" y="485453"/>
                </a:lnTo>
                <a:lnTo>
                  <a:pt x="1917" y="531918"/>
                </a:lnTo>
                <a:lnTo>
                  <a:pt x="0" y="579442"/>
                </a:lnTo>
                <a:lnTo>
                  <a:pt x="1156953" y="579442"/>
                </a:lnTo>
                <a:lnTo>
                  <a:pt x="1152359" y="506076"/>
                </a:lnTo>
                <a:lnTo>
                  <a:pt x="1138949" y="435465"/>
                </a:lnTo>
                <a:lnTo>
                  <a:pt x="1117281" y="368167"/>
                </a:lnTo>
                <a:lnTo>
                  <a:pt x="1087914" y="304740"/>
                </a:lnTo>
                <a:lnTo>
                  <a:pt x="1051406" y="245741"/>
                </a:lnTo>
                <a:lnTo>
                  <a:pt x="1008315" y="191729"/>
                </a:lnTo>
                <a:lnTo>
                  <a:pt x="959199" y="143261"/>
                </a:lnTo>
                <a:lnTo>
                  <a:pt x="904616" y="100897"/>
                </a:lnTo>
                <a:lnTo>
                  <a:pt x="845124" y="65192"/>
                </a:lnTo>
                <a:lnTo>
                  <a:pt x="781283" y="36707"/>
                </a:lnTo>
                <a:lnTo>
                  <a:pt x="733699" y="21176"/>
                </a:lnTo>
                <a:lnTo>
                  <a:pt x="684411" y="9737"/>
                </a:lnTo>
                <a:lnTo>
                  <a:pt x="646442" y="3973"/>
                </a:lnTo>
                <a:lnTo>
                  <a:pt x="607704" y="724"/>
                </a:lnTo>
                <a:lnTo>
                  <a:pt x="581491" y="0"/>
                </a:lnTo>
                <a:close/>
              </a:path>
              <a:path w="2007870" h="1727200">
                <a:moveTo>
                  <a:pt x="12" y="1384838"/>
                </a:moveTo>
                <a:lnTo>
                  <a:pt x="12" y="1719521"/>
                </a:lnTo>
                <a:lnTo>
                  <a:pt x="56555" y="1719521"/>
                </a:lnTo>
                <a:lnTo>
                  <a:pt x="56555" y="1588756"/>
                </a:lnTo>
                <a:lnTo>
                  <a:pt x="123954" y="1588756"/>
                </a:lnTo>
                <a:lnTo>
                  <a:pt x="168933" y="1580616"/>
                </a:lnTo>
                <a:lnTo>
                  <a:pt x="203085" y="1558053"/>
                </a:lnTo>
                <a:lnTo>
                  <a:pt x="217321" y="1538722"/>
                </a:lnTo>
                <a:lnTo>
                  <a:pt x="56555" y="1538722"/>
                </a:lnTo>
                <a:lnTo>
                  <a:pt x="56555" y="1434884"/>
                </a:lnTo>
                <a:lnTo>
                  <a:pt x="215617" y="1434884"/>
                </a:lnTo>
                <a:lnTo>
                  <a:pt x="210242" y="1425994"/>
                </a:lnTo>
                <a:lnTo>
                  <a:pt x="181104" y="1399219"/>
                </a:lnTo>
                <a:lnTo>
                  <a:pt x="141390" y="1385967"/>
                </a:lnTo>
                <a:lnTo>
                  <a:pt x="126132" y="1384854"/>
                </a:lnTo>
                <a:lnTo>
                  <a:pt x="12" y="1384838"/>
                </a:lnTo>
                <a:close/>
              </a:path>
              <a:path w="2007870" h="1727200">
                <a:moveTo>
                  <a:pt x="215617" y="1434884"/>
                </a:moveTo>
                <a:lnTo>
                  <a:pt x="115460" y="1434884"/>
                </a:lnTo>
                <a:lnTo>
                  <a:pt x="131838" y="1436470"/>
                </a:lnTo>
                <a:lnTo>
                  <a:pt x="145760" y="1441080"/>
                </a:lnTo>
                <a:lnTo>
                  <a:pt x="157028" y="1448492"/>
                </a:lnTo>
                <a:lnTo>
                  <a:pt x="165444" y="1458485"/>
                </a:lnTo>
                <a:lnTo>
                  <a:pt x="170811" y="1470836"/>
                </a:lnTo>
                <a:lnTo>
                  <a:pt x="172931" y="1485324"/>
                </a:lnTo>
                <a:lnTo>
                  <a:pt x="171270" y="1500519"/>
                </a:lnTo>
                <a:lnTo>
                  <a:pt x="147752" y="1531590"/>
                </a:lnTo>
                <a:lnTo>
                  <a:pt x="56555" y="1538722"/>
                </a:lnTo>
                <a:lnTo>
                  <a:pt x="217321" y="1538722"/>
                </a:lnTo>
                <a:lnTo>
                  <a:pt x="218777" y="1536372"/>
                </a:lnTo>
                <a:lnTo>
                  <a:pt x="224273" y="1523806"/>
                </a:lnTo>
                <a:lnTo>
                  <a:pt x="228064" y="1510341"/>
                </a:lnTo>
                <a:lnTo>
                  <a:pt x="230107" y="1495952"/>
                </a:lnTo>
                <a:lnTo>
                  <a:pt x="229334" y="1479727"/>
                </a:lnTo>
                <a:lnTo>
                  <a:pt x="226890" y="1464554"/>
                </a:lnTo>
                <a:lnTo>
                  <a:pt x="222846" y="1450498"/>
                </a:lnTo>
                <a:lnTo>
                  <a:pt x="217273" y="1437623"/>
                </a:lnTo>
                <a:lnTo>
                  <a:pt x="215617" y="1434884"/>
                </a:lnTo>
                <a:close/>
              </a:path>
              <a:path w="2007870" h="1727200">
                <a:moveTo>
                  <a:pt x="321439" y="1489618"/>
                </a:moveTo>
                <a:lnTo>
                  <a:pt x="268163" y="1489618"/>
                </a:lnTo>
                <a:lnTo>
                  <a:pt x="268163" y="1719521"/>
                </a:lnTo>
                <a:lnTo>
                  <a:pt x="322846" y="1719521"/>
                </a:lnTo>
                <a:lnTo>
                  <a:pt x="322846" y="1610003"/>
                </a:lnTo>
                <a:lnTo>
                  <a:pt x="323974" y="1593188"/>
                </a:lnTo>
                <a:lnTo>
                  <a:pt x="341367" y="1556513"/>
                </a:lnTo>
                <a:lnTo>
                  <a:pt x="381044" y="1542550"/>
                </a:lnTo>
                <a:lnTo>
                  <a:pt x="402484" y="1542491"/>
                </a:lnTo>
                <a:lnTo>
                  <a:pt x="402484" y="1525343"/>
                </a:lnTo>
                <a:lnTo>
                  <a:pt x="321934" y="1525343"/>
                </a:lnTo>
                <a:lnTo>
                  <a:pt x="321439" y="1489618"/>
                </a:lnTo>
                <a:close/>
              </a:path>
              <a:path w="2007870" h="1727200">
                <a:moveTo>
                  <a:pt x="402484" y="1542491"/>
                </a:moveTo>
                <a:lnTo>
                  <a:pt x="390220" y="1542491"/>
                </a:lnTo>
                <a:lnTo>
                  <a:pt x="396339" y="1542969"/>
                </a:lnTo>
                <a:lnTo>
                  <a:pt x="402484" y="1543911"/>
                </a:lnTo>
                <a:lnTo>
                  <a:pt x="402484" y="1542491"/>
                </a:lnTo>
                <a:close/>
              </a:path>
              <a:path w="2007870" h="1727200">
                <a:moveTo>
                  <a:pt x="394467" y="1486803"/>
                </a:moveTo>
                <a:lnTo>
                  <a:pt x="387858" y="1486803"/>
                </a:lnTo>
                <a:lnTo>
                  <a:pt x="373427" y="1487968"/>
                </a:lnTo>
                <a:lnTo>
                  <a:pt x="337354" y="1504535"/>
                </a:lnTo>
                <a:lnTo>
                  <a:pt x="321934" y="1525343"/>
                </a:lnTo>
                <a:lnTo>
                  <a:pt x="402484" y="1525343"/>
                </a:lnTo>
                <a:lnTo>
                  <a:pt x="402484" y="1488210"/>
                </a:lnTo>
                <a:lnTo>
                  <a:pt x="400121" y="1487745"/>
                </a:lnTo>
                <a:lnTo>
                  <a:pt x="394467" y="1486803"/>
                </a:lnTo>
                <a:close/>
              </a:path>
              <a:path w="2007870" h="1727200">
                <a:moveTo>
                  <a:pt x="548382" y="1482706"/>
                </a:moveTo>
                <a:lnTo>
                  <a:pt x="503235" y="1489629"/>
                </a:lnTo>
                <a:lnTo>
                  <a:pt x="466647" y="1509238"/>
                </a:lnTo>
                <a:lnTo>
                  <a:pt x="440242" y="1539496"/>
                </a:lnTo>
                <a:lnTo>
                  <a:pt x="425645" y="1578367"/>
                </a:lnTo>
                <a:lnTo>
                  <a:pt x="423684" y="1592886"/>
                </a:lnTo>
                <a:lnTo>
                  <a:pt x="424342" y="1609909"/>
                </a:lnTo>
                <a:lnTo>
                  <a:pt x="434820" y="1654964"/>
                </a:lnTo>
                <a:lnTo>
                  <a:pt x="456569" y="1690068"/>
                </a:lnTo>
                <a:lnTo>
                  <a:pt x="487687" y="1714030"/>
                </a:lnTo>
                <a:lnTo>
                  <a:pt x="526269" y="1725657"/>
                </a:lnTo>
                <a:lnTo>
                  <a:pt x="540459" y="1726586"/>
                </a:lnTo>
                <a:lnTo>
                  <a:pt x="555716" y="1725758"/>
                </a:lnTo>
                <a:lnTo>
                  <a:pt x="596829" y="1713931"/>
                </a:lnTo>
                <a:lnTo>
                  <a:pt x="629406" y="1689726"/>
                </a:lnTo>
                <a:lnTo>
                  <a:pt x="639510" y="1676948"/>
                </a:lnTo>
                <a:lnTo>
                  <a:pt x="550641" y="1676948"/>
                </a:lnTo>
                <a:lnTo>
                  <a:pt x="535700" y="1675985"/>
                </a:lnTo>
                <a:lnTo>
                  <a:pt x="499214" y="1659423"/>
                </a:lnTo>
                <a:lnTo>
                  <a:pt x="479677" y="1623254"/>
                </a:lnTo>
                <a:lnTo>
                  <a:pt x="477920" y="1607041"/>
                </a:lnTo>
                <a:lnTo>
                  <a:pt x="479373" y="1588858"/>
                </a:lnTo>
                <a:lnTo>
                  <a:pt x="498473" y="1549572"/>
                </a:lnTo>
                <a:lnTo>
                  <a:pt x="532193" y="1532829"/>
                </a:lnTo>
                <a:lnTo>
                  <a:pt x="640093" y="1532829"/>
                </a:lnTo>
                <a:lnTo>
                  <a:pt x="633839" y="1524237"/>
                </a:lnTo>
                <a:lnTo>
                  <a:pt x="602843" y="1498135"/>
                </a:lnTo>
                <a:lnTo>
                  <a:pt x="563166" y="1484245"/>
                </a:lnTo>
                <a:lnTo>
                  <a:pt x="548382" y="1482706"/>
                </a:lnTo>
                <a:close/>
              </a:path>
              <a:path w="2007870" h="1727200">
                <a:moveTo>
                  <a:pt x="640093" y="1532829"/>
                </a:moveTo>
                <a:lnTo>
                  <a:pt x="532193" y="1532829"/>
                </a:lnTo>
                <a:lnTo>
                  <a:pt x="547600" y="1533696"/>
                </a:lnTo>
                <a:lnTo>
                  <a:pt x="561606" y="1536807"/>
                </a:lnTo>
                <a:lnTo>
                  <a:pt x="593401" y="1559375"/>
                </a:lnTo>
                <a:lnTo>
                  <a:pt x="606034" y="1601307"/>
                </a:lnTo>
                <a:lnTo>
                  <a:pt x="606075" y="1604337"/>
                </a:lnTo>
                <a:lnTo>
                  <a:pt x="604592" y="1622009"/>
                </a:lnTo>
                <a:lnTo>
                  <a:pt x="585157" y="1660579"/>
                </a:lnTo>
                <a:lnTo>
                  <a:pt x="550641" y="1676948"/>
                </a:lnTo>
                <a:lnTo>
                  <a:pt x="639510" y="1676948"/>
                </a:lnTo>
                <a:lnTo>
                  <a:pt x="656119" y="1641827"/>
                </a:lnTo>
                <a:lnTo>
                  <a:pt x="661211" y="1604337"/>
                </a:lnTo>
                <a:lnTo>
                  <a:pt x="660370" y="1588858"/>
                </a:lnTo>
                <a:lnTo>
                  <a:pt x="657958" y="1574259"/>
                </a:lnTo>
                <a:lnTo>
                  <a:pt x="654010" y="1560365"/>
                </a:lnTo>
                <a:lnTo>
                  <a:pt x="648622" y="1547343"/>
                </a:lnTo>
                <a:lnTo>
                  <a:pt x="641872" y="1535273"/>
                </a:lnTo>
                <a:lnTo>
                  <a:pt x="640093" y="1532829"/>
                </a:lnTo>
                <a:close/>
              </a:path>
              <a:path w="2007870" h="1727200">
                <a:moveTo>
                  <a:pt x="763955" y="1377751"/>
                </a:moveTo>
                <a:lnTo>
                  <a:pt x="709297" y="1377751"/>
                </a:lnTo>
                <a:lnTo>
                  <a:pt x="709297" y="1719521"/>
                </a:lnTo>
                <a:lnTo>
                  <a:pt x="763955" y="1719521"/>
                </a:lnTo>
                <a:lnTo>
                  <a:pt x="763955" y="1377751"/>
                </a:lnTo>
                <a:close/>
              </a:path>
              <a:path w="2007870" h="1727200">
                <a:moveTo>
                  <a:pt x="1005747" y="1529323"/>
                </a:moveTo>
                <a:lnTo>
                  <a:pt x="901584" y="1529323"/>
                </a:lnTo>
                <a:lnTo>
                  <a:pt x="923405" y="1529952"/>
                </a:lnTo>
                <a:lnTo>
                  <a:pt x="939429" y="1533618"/>
                </a:lnTo>
                <a:lnTo>
                  <a:pt x="950359" y="1539809"/>
                </a:lnTo>
                <a:lnTo>
                  <a:pt x="956899" y="1548011"/>
                </a:lnTo>
                <a:lnTo>
                  <a:pt x="959752" y="1557714"/>
                </a:lnTo>
                <a:lnTo>
                  <a:pt x="956957" y="1571586"/>
                </a:lnTo>
                <a:lnTo>
                  <a:pt x="945645" y="1578399"/>
                </a:lnTo>
                <a:lnTo>
                  <a:pt x="884153" y="1587814"/>
                </a:lnTo>
                <a:lnTo>
                  <a:pt x="869448" y="1590873"/>
                </a:lnTo>
                <a:lnTo>
                  <a:pt x="833512" y="1610497"/>
                </a:lnTo>
                <a:lnTo>
                  <a:pt x="815641" y="1646179"/>
                </a:lnTo>
                <a:lnTo>
                  <a:pt x="816529" y="1661662"/>
                </a:lnTo>
                <a:lnTo>
                  <a:pt x="832143" y="1699905"/>
                </a:lnTo>
                <a:lnTo>
                  <a:pt x="864990" y="1722441"/>
                </a:lnTo>
                <a:lnTo>
                  <a:pt x="879281" y="1725706"/>
                </a:lnTo>
                <a:lnTo>
                  <a:pt x="898689" y="1725003"/>
                </a:lnTo>
                <a:lnTo>
                  <a:pt x="940253" y="1712649"/>
                </a:lnTo>
                <a:lnTo>
                  <a:pt x="962207" y="1691981"/>
                </a:lnTo>
                <a:lnTo>
                  <a:pt x="1014273" y="1691981"/>
                </a:lnTo>
                <a:lnTo>
                  <a:pt x="1014236" y="1683392"/>
                </a:lnTo>
                <a:lnTo>
                  <a:pt x="909830" y="1683392"/>
                </a:lnTo>
                <a:lnTo>
                  <a:pt x="891335" y="1681028"/>
                </a:lnTo>
                <a:lnTo>
                  <a:pt x="878778" y="1674393"/>
                </a:lnTo>
                <a:lnTo>
                  <a:pt x="871679" y="1664751"/>
                </a:lnTo>
                <a:lnTo>
                  <a:pt x="872680" y="1646760"/>
                </a:lnTo>
                <a:lnTo>
                  <a:pt x="878051" y="1634577"/>
                </a:lnTo>
                <a:lnTo>
                  <a:pt x="886777" y="1627091"/>
                </a:lnTo>
                <a:lnTo>
                  <a:pt x="897846" y="1623190"/>
                </a:lnTo>
                <a:lnTo>
                  <a:pt x="960021" y="1613786"/>
                </a:lnTo>
                <a:lnTo>
                  <a:pt x="1013941" y="1613786"/>
                </a:lnTo>
                <a:lnTo>
                  <a:pt x="1013749" y="1568463"/>
                </a:lnTo>
                <a:lnTo>
                  <a:pt x="1012963" y="1555238"/>
                </a:lnTo>
                <a:lnTo>
                  <a:pt x="1010544" y="1542529"/>
                </a:lnTo>
                <a:lnTo>
                  <a:pt x="1006397" y="1530530"/>
                </a:lnTo>
                <a:lnTo>
                  <a:pt x="1005747" y="1529323"/>
                </a:lnTo>
                <a:close/>
              </a:path>
              <a:path w="2007870" h="1727200">
                <a:moveTo>
                  <a:pt x="1014273" y="1691981"/>
                </a:moveTo>
                <a:lnTo>
                  <a:pt x="962207" y="1691981"/>
                </a:lnTo>
                <a:lnTo>
                  <a:pt x="964004" y="1710256"/>
                </a:lnTo>
                <a:lnTo>
                  <a:pt x="965524" y="1718986"/>
                </a:lnTo>
                <a:lnTo>
                  <a:pt x="1016563" y="1719521"/>
                </a:lnTo>
                <a:lnTo>
                  <a:pt x="1015587" y="1713243"/>
                </a:lnTo>
                <a:lnTo>
                  <a:pt x="1014307" y="1699954"/>
                </a:lnTo>
                <a:lnTo>
                  <a:pt x="1014273" y="1691981"/>
                </a:lnTo>
                <a:close/>
              </a:path>
              <a:path w="2007870" h="1727200">
                <a:moveTo>
                  <a:pt x="1013941" y="1613786"/>
                </a:moveTo>
                <a:lnTo>
                  <a:pt x="960021" y="1613786"/>
                </a:lnTo>
                <a:lnTo>
                  <a:pt x="960021" y="1624164"/>
                </a:lnTo>
                <a:lnTo>
                  <a:pt x="958220" y="1642808"/>
                </a:lnTo>
                <a:lnTo>
                  <a:pt x="935115" y="1676315"/>
                </a:lnTo>
                <a:lnTo>
                  <a:pt x="909830" y="1683392"/>
                </a:lnTo>
                <a:lnTo>
                  <a:pt x="1014236" y="1683392"/>
                </a:lnTo>
                <a:lnTo>
                  <a:pt x="1013941" y="1613786"/>
                </a:lnTo>
                <a:close/>
              </a:path>
              <a:path w="2007870" h="1727200">
                <a:moveTo>
                  <a:pt x="921012" y="1482607"/>
                </a:moveTo>
                <a:lnTo>
                  <a:pt x="872592" y="1491389"/>
                </a:lnTo>
                <a:lnTo>
                  <a:pt x="839127" y="1514410"/>
                </a:lnTo>
                <a:lnTo>
                  <a:pt x="821622" y="1546512"/>
                </a:lnTo>
                <a:lnTo>
                  <a:pt x="869552" y="1568928"/>
                </a:lnTo>
                <a:lnTo>
                  <a:pt x="872642" y="1555595"/>
                </a:lnTo>
                <a:lnTo>
                  <a:pt x="879043" y="1544096"/>
                </a:lnTo>
                <a:lnTo>
                  <a:pt x="888706" y="1535113"/>
                </a:lnTo>
                <a:lnTo>
                  <a:pt x="901584" y="1529323"/>
                </a:lnTo>
                <a:lnTo>
                  <a:pt x="1005747" y="1529323"/>
                </a:lnTo>
                <a:lnTo>
                  <a:pt x="1000426" y="1519433"/>
                </a:lnTo>
                <a:lnTo>
                  <a:pt x="970628" y="1493487"/>
                </a:lnTo>
                <a:lnTo>
                  <a:pt x="939911" y="1484238"/>
                </a:lnTo>
                <a:lnTo>
                  <a:pt x="921012" y="1482607"/>
                </a:lnTo>
                <a:close/>
              </a:path>
              <a:path w="2007870" h="1727200">
                <a:moveTo>
                  <a:pt x="1128279" y="1489643"/>
                </a:moveTo>
                <a:lnTo>
                  <a:pt x="1075016" y="1489643"/>
                </a:lnTo>
                <a:lnTo>
                  <a:pt x="1075016" y="1719521"/>
                </a:lnTo>
                <a:lnTo>
                  <a:pt x="1129687" y="1719521"/>
                </a:lnTo>
                <a:lnTo>
                  <a:pt x="1129687" y="1586871"/>
                </a:lnTo>
                <a:lnTo>
                  <a:pt x="1131209" y="1571597"/>
                </a:lnTo>
                <a:lnTo>
                  <a:pt x="1135734" y="1558047"/>
                </a:lnTo>
                <a:lnTo>
                  <a:pt x="1143198" y="1546808"/>
                </a:lnTo>
                <a:lnTo>
                  <a:pt x="1153538" y="1538465"/>
                </a:lnTo>
                <a:lnTo>
                  <a:pt x="1166691" y="1533606"/>
                </a:lnTo>
                <a:lnTo>
                  <a:pt x="1272133" y="1533606"/>
                </a:lnTo>
                <a:lnTo>
                  <a:pt x="1271297" y="1531019"/>
                </a:lnTo>
                <a:lnTo>
                  <a:pt x="1265208" y="1518856"/>
                </a:lnTo>
                <a:lnTo>
                  <a:pt x="1259038" y="1510441"/>
                </a:lnTo>
                <a:lnTo>
                  <a:pt x="1135062" y="1510441"/>
                </a:lnTo>
                <a:lnTo>
                  <a:pt x="1128279" y="1489643"/>
                </a:lnTo>
                <a:close/>
              </a:path>
              <a:path w="2007870" h="1727200">
                <a:moveTo>
                  <a:pt x="1272133" y="1533606"/>
                </a:moveTo>
                <a:lnTo>
                  <a:pt x="1166691" y="1533606"/>
                </a:lnTo>
                <a:lnTo>
                  <a:pt x="1186256" y="1534928"/>
                </a:lnTo>
                <a:lnTo>
                  <a:pt x="1201160" y="1539574"/>
                </a:lnTo>
                <a:lnTo>
                  <a:pt x="1224400" y="1581947"/>
                </a:lnTo>
                <a:lnTo>
                  <a:pt x="1224415" y="1719521"/>
                </a:lnTo>
                <a:lnTo>
                  <a:pt x="1279073" y="1719521"/>
                </a:lnTo>
                <a:lnTo>
                  <a:pt x="1279073" y="1574130"/>
                </a:lnTo>
                <a:lnTo>
                  <a:pt x="1278214" y="1558858"/>
                </a:lnTo>
                <a:lnTo>
                  <a:pt x="1275627" y="1544421"/>
                </a:lnTo>
                <a:lnTo>
                  <a:pt x="1272133" y="1533606"/>
                </a:lnTo>
                <a:close/>
              </a:path>
              <a:path w="2007870" h="1727200">
                <a:moveTo>
                  <a:pt x="1207829" y="1483656"/>
                </a:moveTo>
                <a:lnTo>
                  <a:pt x="1165293" y="1489643"/>
                </a:lnTo>
                <a:lnTo>
                  <a:pt x="1135062" y="1510441"/>
                </a:lnTo>
                <a:lnTo>
                  <a:pt x="1259038" y="1510441"/>
                </a:lnTo>
                <a:lnTo>
                  <a:pt x="1222948" y="1486608"/>
                </a:lnTo>
                <a:lnTo>
                  <a:pt x="1207829" y="1483656"/>
                </a:lnTo>
                <a:close/>
              </a:path>
              <a:path w="2007870" h="1727200">
                <a:moveTo>
                  <a:pt x="1449352" y="1484726"/>
                </a:moveTo>
                <a:lnTo>
                  <a:pt x="1401446" y="1491336"/>
                </a:lnTo>
                <a:lnTo>
                  <a:pt x="1364465" y="1510972"/>
                </a:lnTo>
                <a:lnTo>
                  <a:pt x="1338895" y="1540946"/>
                </a:lnTo>
                <a:lnTo>
                  <a:pt x="1325219" y="1578569"/>
                </a:lnTo>
                <a:lnTo>
                  <a:pt x="1323388" y="1592345"/>
                </a:lnTo>
                <a:lnTo>
                  <a:pt x="1324001" y="1609695"/>
                </a:lnTo>
                <a:lnTo>
                  <a:pt x="1333980" y="1655570"/>
                </a:lnTo>
                <a:lnTo>
                  <a:pt x="1355020" y="1691038"/>
                </a:lnTo>
                <a:lnTo>
                  <a:pt x="1385638" y="1714628"/>
                </a:lnTo>
                <a:lnTo>
                  <a:pt x="1424353" y="1724870"/>
                </a:lnTo>
                <a:lnTo>
                  <a:pt x="1441898" y="1723940"/>
                </a:lnTo>
                <a:lnTo>
                  <a:pt x="1481200" y="1710431"/>
                </a:lnTo>
                <a:lnTo>
                  <a:pt x="1497137" y="1695185"/>
                </a:lnTo>
                <a:lnTo>
                  <a:pt x="1553390" y="1695185"/>
                </a:lnTo>
                <a:lnTo>
                  <a:pt x="1552938" y="1683313"/>
                </a:lnTo>
                <a:lnTo>
                  <a:pt x="1552937" y="1677038"/>
                </a:lnTo>
                <a:lnTo>
                  <a:pt x="1439315" y="1677038"/>
                </a:lnTo>
                <a:lnTo>
                  <a:pt x="1401655" y="1664048"/>
                </a:lnTo>
                <a:lnTo>
                  <a:pt x="1380551" y="1628777"/>
                </a:lnTo>
                <a:lnTo>
                  <a:pt x="1377964" y="1613027"/>
                </a:lnTo>
                <a:lnTo>
                  <a:pt x="1379031" y="1594431"/>
                </a:lnTo>
                <a:lnTo>
                  <a:pt x="1395090" y="1552945"/>
                </a:lnTo>
                <a:lnTo>
                  <a:pt x="1439083" y="1532129"/>
                </a:lnTo>
                <a:lnTo>
                  <a:pt x="1552915" y="1532129"/>
                </a:lnTo>
                <a:lnTo>
                  <a:pt x="1552912" y="1516544"/>
                </a:lnTo>
                <a:lnTo>
                  <a:pt x="1499627" y="1516544"/>
                </a:lnTo>
                <a:lnTo>
                  <a:pt x="1494875" y="1508897"/>
                </a:lnTo>
                <a:lnTo>
                  <a:pt x="1487662" y="1501247"/>
                </a:lnTo>
                <a:lnTo>
                  <a:pt x="1477797" y="1494239"/>
                </a:lnTo>
                <a:lnTo>
                  <a:pt x="1465091" y="1488517"/>
                </a:lnTo>
                <a:lnTo>
                  <a:pt x="1449352" y="1484726"/>
                </a:lnTo>
                <a:close/>
              </a:path>
              <a:path w="2007870" h="1727200">
                <a:moveTo>
                  <a:pt x="1553390" y="1695185"/>
                </a:moveTo>
                <a:lnTo>
                  <a:pt x="1497137" y="1695185"/>
                </a:lnTo>
                <a:lnTo>
                  <a:pt x="1500582" y="1699228"/>
                </a:lnTo>
                <a:lnTo>
                  <a:pt x="1501989" y="1714331"/>
                </a:lnTo>
                <a:lnTo>
                  <a:pt x="1502944" y="1719533"/>
                </a:lnTo>
                <a:lnTo>
                  <a:pt x="1555240" y="1719533"/>
                </a:lnTo>
                <a:lnTo>
                  <a:pt x="1554522" y="1712653"/>
                </a:lnTo>
                <a:lnTo>
                  <a:pt x="1553595" y="1700293"/>
                </a:lnTo>
                <a:lnTo>
                  <a:pt x="1553390" y="1695185"/>
                </a:lnTo>
                <a:close/>
              </a:path>
              <a:path w="2007870" h="1727200">
                <a:moveTo>
                  <a:pt x="1552915" y="1532129"/>
                </a:moveTo>
                <a:lnTo>
                  <a:pt x="1439083" y="1532129"/>
                </a:lnTo>
                <a:lnTo>
                  <a:pt x="1453219" y="1533605"/>
                </a:lnTo>
                <a:lnTo>
                  <a:pt x="1465850" y="1537929"/>
                </a:lnTo>
                <a:lnTo>
                  <a:pt x="1492844" y="1566375"/>
                </a:lnTo>
                <a:lnTo>
                  <a:pt x="1499903" y="1596617"/>
                </a:lnTo>
                <a:lnTo>
                  <a:pt x="1498812" y="1614739"/>
                </a:lnTo>
                <a:lnTo>
                  <a:pt x="1482901" y="1656109"/>
                </a:lnTo>
                <a:lnTo>
                  <a:pt x="1439315" y="1677038"/>
                </a:lnTo>
                <a:lnTo>
                  <a:pt x="1552937" y="1677038"/>
                </a:lnTo>
                <a:lnTo>
                  <a:pt x="1552915" y="1532129"/>
                </a:lnTo>
                <a:close/>
              </a:path>
              <a:path w="2007870" h="1727200">
                <a:moveTo>
                  <a:pt x="1552890" y="1377751"/>
                </a:moveTo>
                <a:lnTo>
                  <a:pt x="1499627" y="1377751"/>
                </a:lnTo>
                <a:lnTo>
                  <a:pt x="1499627" y="1516544"/>
                </a:lnTo>
                <a:lnTo>
                  <a:pt x="1552912" y="1516544"/>
                </a:lnTo>
                <a:lnTo>
                  <a:pt x="1552890" y="1377751"/>
                </a:lnTo>
                <a:close/>
              </a:path>
              <a:path w="2007870" h="1727200">
                <a:moveTo>
                  <a:pt x="1727973" y="1483231"/>
                </a:moveTo>
                <a:lnTo>
                  <a:pt x="1683753" y="1489476"/>
                </a:lnTo>
                <a:lnTo>
                  <a:pt x="1646998" y="1508091"/>
                </a:lnTo>
                <a:lnTo>
                  <a:pt x="1619877" y="1537578"/>
                </a:lnTo>
                <a:lnTo>
                  <a:pt x="1604557" y="1576434"/>
                </a:lnTo>
                <a:lnTo>
                  <a:pt x="1602448" y="1591209"/>
                </a:lnTo>
                <a:lnTo>
                  <a:pt x="1603157" y="1609655"/>
                </a:lnTo>
                <a:lnTo>
                  <a:pt x="1614278" y="1656917"/>
                </a:lnTo>
                <a:lnTo>
                  <a:pt x="1636727" y="1692035"/>
                </a:lnTo>
                <a:lnTo>
                  <a:pt x="1667717" y="1714980"/>
                </a:lnTo>
                <a:lnTo>
                  <a:pt x="1704463" y="1725720"/>
                </a:lnTo>
                <a:lnTo>
                  <a:pt x="1717510" y="1726582"/>
                </a:lnTo>
                <a:lnTo>
                  <a:pt x="1733827" y="1725649"/>
                </a:lnTo>
                <a:lnTo>
                  <a:pt x="1775276" y="1712779"/>
                </a:lnTo>
                <a:lnTo>
                  <a:pt x="1805055" y="1687880"/>
                </a:lnTo>
                <a:lnTo>
                  <a:pt x="1811342" y="1678945"/>
                </a:lnTo>
                <a:lnTo>
                  <a:pt x="1728182" y="1678945"/>
                </a:lnTo>
                <a:lnTo>
                  <a:pt x="1711638" y="1677764"/>
                </a:lnTo>
                <a:lnTo>
                  <a:pt x="1673822" y="1659688"/>
                </a:lnTo>
                <a:lnTo>
                  <a:pt x="1657006" y="1624705"/>
                </a:lnTo>
                <a:lnTo>
                  <a:pt x="1824346" y="1619440"/>
                </a:lnTo>
                <a:lnTo>
                  <a:pt x="1824824" y="1618510"/>
                </a:lnTo>
                <a:lnTo>
                  <a:pt x="1825766" y="1610946"/>
                </a:lnTo>
                <a:lnTo>
                  <a:pt x="1825766" y="1601974"/>
                </a:lnTo>
                <a:lnTo>
                  <a:pt x="1825024" y="1585547"/>
                </a:lnTo>
                <a:lnTo>
                  <a:pt x="1824135" y="1579320"/>
                </a:lnTo>
                <a:lnTo>
                  <a:pt x="1657997" y="1579320"/>
                </a:lnTo>
                <a:lnTo>
                  <a:pt x="1660437" y="1566953"/>
                </a:lnTo>
                <a:lnTo>
                  <a:pt x="1665801" y="1555070"/>
                </a:lnTo>
                <a:lnTo>
                  <a:pt x="1673996" y="1544469"/>
                </a:lnTo>
                <a:lnTo>
                  <a:pt x="1684930" y="1535949"/>
                </a:lnTo>
                <a:lnTo>
                  <a:pt x="1698509" y="1530308"/>
                </a:lnTo>
                <a:lnTo>
                  <a:pt x="1807753" y="1530308"/>
                </a:lnTo>
                <a:lnTo>
                  <a:pt x="1800086" y="1519485"/>
                </a:lnTo>
                <a:lnTo>
                  <a:pt x="1769372" y="1494795"/>
                </a:lnTo>
                <a:lnTo>
                  <a:pt x="1742903" y="1485530"/>
                </a:lnTo>
                <a:lnTo>
                  <a:pt x="1727973" y="1483231"/>
                </a:lnTo>
                <a:close/>
              </a:path>
              <a:path w="2007870" h="1727200">
                <a:moveTo>
                  <a:pt x="1776762" y="1639267"/>
                </a:moveTo>
                <a:lnTo>
                  <a:pt x="1743019" y="1675682"/>
                </a:lnTo>
                <a:lnTo>
                  <a:pt x="1728182" y="1678945"/>
                </a:lnTo>
                <a:lnTo>
                  <a:pt x="1811342" y="1678945"/>
                </a:lnTo>
                <a:lnTo>
                  <a:pt x="1812296" y="1677590"/>
                </a:lnTo>
                <a:lnTo>
                  <a:pt x="1818160" y="1666550"/>
                </a:lnTo>
                <a:lnTo>
                  <a:pt x="1822628" y="1654905"/>
                </a:lnTo>
                <a:lnTo>
                  <a:pt x="1776762" y="1639267"/>
                </a:lnTo>
                <a:close/>
              </a:path>
              <a:path w="2007870" h="1727200">
                <a:moveTo>
                  <a:pt x="1807753" y="1530308"/>
                </a:moveTo>
                <a:lnTo>
                  <a:pt x="1698509" y="1530308"/>
                </a:lnTo>
                <a:lnTo>
                  <a:pt x="1719107" y="1530979"/>
                </a:lnTo>
                <a:lnTo>
                  <a:pt x="1735746" y="1534400"/>
                </a:lnTo>
                <a:lnTo>
                  <a:pt x="1769031" y="1567614"/>
                </a:lnTo>
                <a:lnTo>
                  <a:pt x="1770610" y="1578809"/>
                </a:lnTo>
                <a:lnTo>
                  <a:pt x="1657997" y="1579320"/>
                </a:lnTo>
                <a:lnTo>
                  <a:pt x="1824135" y="1579320"/>
                </a:lnTo>
                <a:lnTo>
                  <a:pt x="1822821" y="1570115"/>
                </a:lnTo>
                <a:lnTo>
                  <a:pt x="1819192" y="1555734"/>
                </a:lnTo>
                <a:lnTo>
                  <a:pt x="1814170" y="1542463"/>
                </a:lnTo>
                <a:lnTo>
                  <a:pt x="1807753" y="1530308"/>
                </a:lnTo>
                <a:close/>
              </a:path>
              <a:path w="2007870" h="1727200">
                <a:moveTo>
                  <a:pt x="1926626" y="1489618"/>
                </a:moveTo>
                <a:lnTo>
                  <a:pt x="1873387" y="1489618"/>
                </a:lnTo>
                <a:lnTo>
                  <a:pt x="1873387" y="1719521"/>
                </a:lnTo>
                <a:lnTo>
                  <a:pt x="1928033" y="1719521"/>
                </a:lnTo>
                <a:lnTo>
                  <a:pt x="1928033" y="1610003"/>
                </a:lnTo>
                <a:lnTo>
                  <a:pt x="1929161" y="1593188"/>
                </a:lnTo>
                <a:lnTo>
                  <a:pt x="1946559" y="1556513"/>
                </a:lnTo>
                <a:lnTo>
                  <a:pt x="1986232" y="1542550"/>
                </a:lnTo>
                <a:lnTo>
                  <a:pt x="2007683" y="1542491"/>
                </a:lnTo>
                <a:lnTo>
                  <a:pt x="2007683" y="1525313"/>
                </a:lnTo>
                <a:lnTo>
                  <a:pt x="1927136" y="1525313"/>
                </a:lnTo>
                <a:lnTo>
                  <a:pt x="1926626" y="1489618"/>
                </a:lnTo>
                <a:close/>
              </a:path>
              <a:path w="2007870" h="1727200">
                <a:moveTo>
                  <a:pt x="2007683" y="1542491"/>
                </a:moveTo>
                <a:lnTo>
                  <a:pt x="1995432" y="1542491"/>
                </a:lnTo>
                <a:lnTo>
                  <a:pt x="2001564" y="1542969"/>
                </a:lnTo>
                <a:lnTo>
                  <a:pt x="2007683" y="1543911"/>
                </a:lnTo>
                <a:lnTo>
                  <a:pt x="2007683" y="1542491"/>
                </a:lnTo>
                <a:close/>
              </a:path>
              <a:path w="2007870" h="1727200">
                <a:moveTo>
                  <a:pt x="1999666" y="1486803"/>
                </a:moveTo>
                <a:lnTo>
                  <a:pt x="1993082" y="1486803"/>
                </a:lnTo>
                <a:lnTo>
                  <a:pt x="1978660" y="1487967"/>
                </a:lnTo>
                <a:lnTo>
                  <a:pt x="1942581" y="1504521"/>
                </a:lnTo>
                <a:lnTo>
                  <a:pt x="1927136" y="1525313"/>
                </a:lnTo>
                <a:lnTo>
                  <a:pt x="2007683" y="1525313"/>
                </a:lnTo>
                <a:lnTo>
                  <a:pt x="2007683" y="1488210"/>
                </a:lnTo>
                <a:lnTo>
                  <a:pt x="2005333" y="1487745"/>
                </a:lnTo>
                <a:lnTo>
                  <a:pt x="1999666" y="1486803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0073471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achtergrond blauw">
    <p:bg>
      <p:bgPr>
        <a:solidFill>
          <a:srgbClr val="0039A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older 2"/>
          <p:cNvSpPr>
            <a:spLocks noGrp="1"/>
          </p:cNvSpPr>
          <p:nvPr>
            <p:ph type="ctrTitle"/>
          </p:nvPr>
        </p:nvSpPr>
        <p:spPr>
          <a:xfrm>
            <a:off x="11652250" y="3197225"/>
            <a:ext cx="6944043" cy="2057400"/>
          </a:xfrm>
          <a:prstGeom prst="rect">
            <a:avLst/>
          </a:prstGeom>
        </p:spPr>
        <p:txBody>
          <a:bodyPr wrap="square" lIns="0" tIns="0" rIns="0" bIns="0" anchor="b" anchorCtr="0">
            <a:noAutofit/>
          </a:bodyPr>
          <a:lstStyle>
            <a:lvl1pPr algn="l">
              <a:lnSpc>
                <a:spcPts val="6400"/>
              </a:lnSpc>
              <a:defRPr sz="5200" b="1" i="0">
                <a:solidFill>
                  <a:schemeClr val="bg1"/>
                </a:solidFill>
                <a:latin typeface="Arial"/>
              </a:defRPr>
            </a:lvl1pPr>
          </a:lstStyle>
          <a:p>
            <a:endParaRPr dirty="0"/>
          </a:p>
        </p:txBody>
      </p:sp>
      <p:sp>
        <p:nvSpPr>
          <p:cNvPr id="5" name="Holder 3"/>
          <p:cNvSpPr>
            <a:spLocks noGrp="1"/>
          </p:cNvSpPr>
          <p:nvPr>
            <p:ph type="subTitle" idx="4"/>
          </p:nvPr>
        </p:nvSpPr>
        <p:spPr>
          <a:xfrm>
            <a:off x="11652250" y="5653755"/>
            <a:ext cx="6579235" cy="2411665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 marL="0" marR="0" indent="0" algn="l" defTabSz="914400" eaLnBrk="1" fontAlgn="auto" latinLnBrk="0" hangingPunct="1">
              <a:lnSpc>
                <a:spcPts val="36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0" i="0" baseline="0">
                <a:solidFill>
                  <a:schemeClr val="bg1"/>
                </a:solidFill>
                <a:latin typeface="Arial"/>
              </a:defRPr>
            </a:lvl1pPr>
          </a:lstStyle>
          <a:p>
            <a:endParaRPr dirty="0"/>
          </a:p>
        </p:txBody>
      </p:sp>
      <p:sp>
        <p:nvSpPr>
          <p:cNvPr id="7" name="object 7"/>
          <p:cNvSpPr/>
          <p:nvPr userDrawn="1"/>
        </p:nvSpPr>
        <p:spPr>
          <a:xfrm>
            <a:off x="1090333" y="1130863"/>
            <a:ext cx="2007870" cy="1727200"/>
          </a:xfrm>
          <a:custGeom>
            <a:avLst/>
            <a:gdLst/>
            <a:ahLst/>
            <a:cxnLst/>
            <a:rect l="l" t="t" r="r" b="b"/>
            <a:pathLst>
              <a:path w="2007870" h="1727200">
                <a:moveTo>
                  <a:pt x="2007683" y="763646"/>
                </a:moveTo>
                <a:lnTo>
                  <a:pt x="0" y="763646"/>
                </a:lnTo>
                <a:lnTo>
                  <a:pt x="0" y="1203624"/>
                </a:lnTo>
                <a:lnTo>
                  <a:pt x="2007683" y="1203624"/>
                </a:lnTo>
                <a:lnTo>
                  <a:pt x="2007683" y="763646"/>
                </a:lnTo>
                <a:close/>
              </a:path>
              <a:path w="2007870" h="1727200">
                <a:moveTo>
                  <a:pt x="581491" y="0"/>
                </a:moveTo>
                <a:lnTo>
                  <a:pt x="533616" y="1919"/>
                </a:lnTo>
                <a:lnTo>
                  <a:pt x="486841" y="7581"/>
                </a:lnTo>
                <a:lnTo>
                  <a:pt x="441312" y="16837"/>
                </a:lnTo>
                <a:lnTo>
                  <a:pt x="397176" y="29537"/>
                </a:lnTo>
                <a:lnTo>
                  <a:pt x="354578" y="45531"/>
                </a:lnTo>
                <a:lnTo>
                  <a:pt x="313666" y="64672"/>
                </a:lnTo>
                <a:lnTo>
                  <a:pt x="274586" y="86809"/>
                </a:lnTo>
                <a:lnTo>
                  <a:pt x="237486" y="111794"/>
                </a:lnTo>
                <a:lnTo>
                  <a:pt x="202511" y="139478"/>
                </a:lnTo>
                <a:lnTo>
                  <a:pt x="169808" y="169711"/>
                </a:lnTo>
                <a:lnTo>
                  <a:pt x="139523" y="202344"/>
                </a:lnTo>
                <a:lnTo>
                  <a:pt x="111804" y="237228"/>
                </a:lnTo>
                <a:lnTo>
                  <a:pt x="86797" y="274214"/>
                </a:lnTo>
                <a:lnTo>
                  <a:pt x="64649" y="313152"/>
                </a:lnTo>
                <a:lnTo>
                  <a:pt x="45506" y="353895"/>
                </a:lnTo>
                <a:lnTo>
                  <a:pt x="29515" y="396292"/>
                </a:lnTo>
                <a:lnTo>
                  <a:pt x="16822" y="440194"/>
                </a:lnTo>
                <a:lnTo>
                  <a:pt x="7574" y="485453"/>
                </a:lnTo>
                <a:lnTo>
                  <a:pt x="1917" y="531918"/>
                </a:lnTo>
                <a:lnTo>
                  <a:pt x="0" y="579442"/>
                </a:lnTo>
                <a:lnTo>
                  <a:pt x="1156953" y="579442"/>
                </a:lnTo>
                <a:lnTo>
                  <a:pt x="1152359" y="506076"/>
                </a:lnTo>
                <a:lnTo>
                  <a:pt x="1138949" y="435465"/>
                </a:lnTo>
                <a:lnTo>
                  <a:pt x="1117281" y="368167"/>
                </a:lnTo>
                <a:lnTo>
                  <a:pt x="1087914" y="304740"/>
                </a:lnTo>
                <a:lnTo>
                  <a:pt x="1051406" y="245741"/>
                </a:lnTo>
                <a:lnTo>
                  <a:pt x="1008315" y="191729"/>
                </a:lnTo>
                <a:lnTo>
                  <a:pt x="959199" y="143261"/>
                </a:lnTo>
                <a:lnTo>
                  <a:pt x="904616" y="100897"/>
                </a:lnTo>
                <a:lnTo>
                  <a:pt x="845124" y="65192"/>
                </a:lnTo>
                <a:lnTo>
                  <a:pt x="781283" y="36707"/>
                </a:lnTo>
                <a:lnTo>
                  <a:pt x="733699" y="21176"/>
                </a:lnTo>
                <a:lnTo>
                  <a:pt x="684411" y="9737"/>
                </a:lnTo>
                <a:lnTo>
                  <a:pt x="646442" y="3973"/>
                </a:lnTo>
                <a:lnTo>
                  <a:pt x="607704" y="724"/>
                </a:lnTo>
                <a:lnTo>
                  <a:pt x="581491" y="0"/>
                </a:lnTo>
                <a:close/>
              </a:path>
              <a:path w="2007870" h="1727200">
                <a:moveTo>
                  <a:pt x="12" y="1384838"/>
                </a:moveTo>
                <a:lnTo>
                  <a:pt x="12" y="1719521"/>
                </a:lnTo>
                <a:lnTo>
                  <a:pt x="56555" y="1719521"/>
                </a:lnTo>
                <a:lnTo>
                  <a:pt x="56555" y="1588756"/>
                </a:lnTo>
                <a:lnTo>
                  <a:pt x="123954" y="1588756"/>
                </a:lnTo>
                <a:lnTo>
                  <a:pt x="168933" y="1580616"/>
                </a:lnTo>
                <a:lnTo>
                  <a:pt x="203085" y="1558053"/>
                </a:lnTo>
                <a:lnTo>
                  <a:pt x="217321" y="1538722"/>
                </a:lnTo>
                <a:lnTo>
                  <a:pt x="56555" y="1538722"/>
                </a:lnTo>
                <a:lnTo>
                  <a:pt x="56555" y="1434884"/>
                </a:lnTo>
                <a:lnTo>
                  <a:pt x="215617" y="1434884"/>
                </a:lnTo>
                <a:lnTo>
                  <a:pt x="210242" y="1425994"/>
                </a:lnTo>
                <a:lnTo>
                  <a:pt x="181104" y="1399219"/>
                </a:lnTo>
                <a:lnTo>
                  <a:pt x="141390" y="1385967"/>
                </a:lnTo>
                <a:lnTo>
                  <a:pt x="126132" y="1384854"/>
                </a:lnTo>
                <a:lnTo>
                  <a:pt x="12" y="1384838"/>
                </a:lnTo>
                <a:close/>
              </a:path>
              <a:path w="2007870" h="1727200">
                <a:moveTo>
                  <a:pt x="215617" y="1434884"/>
                </a:moveTo>
                <a:lnTo>
                  <a:pt x="115460" y="1434884"/>
                </a:lnTo>
                <a:lnTo>
                  <a:pt x="131838" y="1436470"/>
                </a:lnTo>
                <a:lnTo>
                  <a:pt x="145760" y="1441080"/>
                </a:lnTo>
                <a:lnTo>
                  <a:pt x="157028" y="1448492"/>
                </a:lnTo>
                <a:lnTo>
                  <a:pt x="165444" y="1458485"/>
                </a:lnTo>
                <a:lnTo>
                  <a:pt x="170811" y="1470836"/>
                </a:lnTo>
                <a:lnTo>
                  <a:pt x="172931" y="1485324"/>
                </a:lnTo>
                <a:lnTo>
                  <a:pt x="171270" y="1500519"/>
                </a:lnTo>
                <a:lnTo>
                  <a:pt x="147752" y="1531590"/>
                </a:lnTo>
                <a:lnTo>
                  <a:pt x="56555" y="1538722"/>
                </a:lnTo>
                <a:lnTo>
                  <a:pt x="217321" y="1538722"/>
                </a:lnTo>
                <a:lnTo>
                  <a:pt x="218777" y="1536372"/>
                </a:lnTo>
                <a:lnTo>
                  <a:pt x="224273" y="1523806"/>
                </a:lnTo>
                <a:lnTo>
                  <a:pt x="228064" y="1510341"/>
                </a:lnTo>
                <a:lnTo>
                  <a:pt x="230107" y="1495952"/>
                </a:lnTo>
                <a:lnTo>
                  <a:pt x="229334" y="1479727"/>
                </a:lnTo>
                <a:lnTo>
                  <a:pt x="226890" y="1464554"/>
                </a:lnTo>
                <a:lnTo>
                  <a:pt x="222846" y="1450498"/>
                </a:lnTo>
                <a:lnTo>
                  <a:pt x="217273" y="1437623"/>
                </a:lnTo>
                <a:lnTo>
                  <a:pt x="215617" y="1434884"/>
                </a:lnTo>
                <a:close/>
              </a:path>
              <a:path w="2007870" h="1727200">
                <a:moveTo>
                  <a:pt x="321439" y="1489618"/>
                </a:moveTo>
                <a:lnTo>
                  <a:pt x="268163" y="1489618"/>
                </a:lnTo>
                <a:lnTo>
                  <a:pt x="268163" y="1719521"/>
                </a:lnTo>
                <a:lnTo>
                  <a:pt x="322846" y="1719521"/>
                </a:lnTo>
                <a:lnTo>
                  <a:pt x="322846" y="1610003"/>
                </a:lnTo>
                <a:lnTo>
                  <a:pt x="323974" y="1593188"/>
                </a:lnTo>
                <a:lnTo>
                  <a:pt x="341367" y="1556513"/>
                </a:lnTo>
                <a:lnTo>
                  <a:pt x="381044" y="1542550"/>
                </a:lnTo>
                <a:lnTo>
                  <a:pt x="402484" y="1542491"/>
                </a:lnTo>
                <a:lnTo>
                  <a:pt x="402484" y="1525343"/>
                </a:lnTo>
                <a:lnTo>
                  <a:pt x="321934" y="1525343"/>
                </a:lnTo>
                <a:lnTo>
                  <a:pt x="321439" y="1489618"/>
                </a:lnTo>
                <a:close/>
              </a:path>
              <a:path w="2007870" h="1727200">
                <a:moveTo>
                  <a:pt x="402484" y="1542491"/>
                </a:moveTo>
                <a:lnTo>
                  <a:pt x="390220" y="1542491"/>
                </a:lnTo>
                <a:lnTo>
                  <a:pt x="396339" y="1542969"/>
                </a:lnTo>
                <a:lnTo>
                  <a:pt x="402484" y="1543911"/>
                </a:lnTo>
                <a:lnTo>
                  <a:pt x="402484" y="1542491"/>
                </a:lnTo>
                <a:close/>
              </a:path>
              <a:path w="2007870" h="1727200">
                <a:moveTo>
                  <a:pt x="394467" y="1486803"/>
                </a:moveTo>
                <a:lnTo>
                  <a:pt x="387858" y="1486803"/>
                </a:lnTo>
                <a:lnTo>
                  <a:pt x="373427" y="1487968"/>
                </a:lnTo>
                <a:lnTo>
                  <a:pt x="337354" y="1504535"/>
                </a:lnTo>
                <a:lnTo>
                  <a:pt x="321934" y="1525343"/>
                </a:lnTo>
                <a:lnTo>
                  <a:pt x="402484" y="1525343"/>
                </a:lnTo>
                <a:lnTo>
                  <a:pt x="402484" y="1488210"/>
                </a:lnTo>
                <a:lnTo>
                  <a:pt x="400121" y="1487745"/>
                </a:lnTo>
                <a:lnTo>
                  <a:pt x="394467" y="1486803"/>
                </a:lnTo>
                <a:close/>
              </a:path>
              <a:path w="2007870" h="1727200">
                <a:moveTo>
                  <a:pt x="548382" y="1482706"/>
                </a:moveTo>
                <a:lnTo>
                  <a:pt x="503235" y="1489629"/>
                </a:lnTo>
                <a:lnTo>
                  <a:pt x="466647" y="1509238"/>
                </a:lnTo>
                <a:lnTo>
                  <a:pt x="440242" y="1539496"/>
                </a:lnTo>
                <a:lnTo>
                  <a:pt x="425645" y="1578367"/>
                </a:lnTo>
                <a:lnTo>
                  <a:pt x="423684" y="1592886"/>
                </a:lnTo>
                <a:lnTo>
                  <a:pt x="424342" y="1609909"/>
                </a:lnTo>
                <a:lnTo>
                  <a:pt x="434820" y="1654964"/>
                </a:lnTo>
                <a:lnTo>
                  <a:pt x="456569" y="1690068"/>
                </a:lnTo>
                <a:lnTo>
                  <a:pt x="487687" y="1714030"/>
                </a:lnTo>
                <a:lnTo>
                  <a:pt x="526269" y="1725657"/>
                </a:lnTo>
                <a:lnTo>
                  <a:pt x="540459" y="1726586"/>
                </a:lnTo>
                <a:lnTo>
                  <a:pt x="555716" y="1725758"/>
                </a:lnTo>
                <a:lnTo>
                  <a:pt x="596829" y="1713931"/>
                </a:lnTo>
                <a:lnTo>
                  <a:pt x="629406" y="1689726"/>
                </a:lnTo>
                <a:lnTo>
                  <a:pt x="639510" y="1676948"/>
                </a:lnTo>
                <a:lnTo>
                  <a:pt x="550641" y="1676948"/>
                </a:lnTo>
                <a:lnTo>
                  <a:pt x="535700" y="1675985"/>
                </a:lnTo>
                <a:lnTo>
                  <a:pt x="499214" y="1659423"/>
                </a:lnTo>
                <a:lnTo>
                  <a:pt x="479677" y="1623254"/>
                </a:lnTo>
                <a:lnTo>
                  <a:pt x="477920" y="1607041"/>
                </a:lnTo>
                <a:lnTo>
                  <a:pt x="479373" y="1588858"/>
                </a:lnTo>
                <a:lnTo>
                  <a:pt x="498473" y="1549572"/>
                </a:lnTo>
                <a:lnTo>
                  <a:pt x="532193" y="1532829"/>
                </a:lnTo>
                <a:lnTo>
                  <a:pt x="640093" y="1532829"/>
                </a:lnTo>
                <a:lnTo>
                  <a:pt x="633839" y="1524237"/>
                </a:lnTo>
                <a:lnTo>
                  <a:pt x="602843" y="1498135"/>
                </a:lnTo>
                <a:lnTo>
                  <a:pt x="563166" y="1484245"/>
                </a:lnTo>
                <a:lnTo>
                  <a:pt x="548382" y="1482706"/>
                </a:lnTo>
                <a:close/>
              </a:path>
              <a:path w="2007870" h="1727200">
                <a:moveTo>
                  <a:pt x="640093" y="1532829"/>
                </a:moveTo>
                <a:lnTo>
                  <a:pt x="532193" y="1532829"/>
                </a:lnTo>
                <a:lnTo>
                  <a:pt x="547600" y="1533696"/>
                </a:lnTo>
                <a:lnTo>
                  <a:pt x="561606" y="1536807"/>
                </a:lnTo>
                <a:lnTo>
                  <a:pt x="593401" y="1559375"/>
                </a:lnTo>
                <a:lnTo>
                  <a:pt x="606034" y="1601307"/>
                </a:lnTo>
                <a:lnTo>
                  <a:pt x="606075" y="1604337"/>
                </a:lnTo>
                <a:lnTo>
                  <a:pt x="604592" y="1622009"/>
                </a:lnTo>
                <a:lnTo>
                  <a:pt x="585157" y="1660579"/>
                </a:lnTo>
                <a:lnTo>
                  <a:pt x="550641" y="1676948"/>
                </a:lnTo>
                <a:lnTo>
                  <a:pt x="639510" y="1676948"/>
                </a:lnTo>
                <a:lnTo>
                  <a:pt x="656119" y="1641827"/>
                </a:lnTo>
                <a:lnTo>
                  <a:pt x="661211" y="1604337"/>
                </a:lnTo>
                <a:lnTo>
                  <a:pt x="660370" y="1588858"/>
                </a:lnTo>
                <a:lnTo>
                  <a:pt x="657958" y="1574259"/>
                </a:lnTo>
                <a:lnTo>
                  <a:pt x="654010" y="1560365"/>
                </a:lnTo>
                <a:lnTo>
                  <a:pt x="648622" y="1547343"/>
                </a:lnTo>
                <a:lnTo>
                  <a:pt x="641872" y="1535273"/>
                </a:lnTo>
                <a:lnTo>
                  <a:pt x="640093" y="1532829"/>
                </a:lnTo>
                <a:close/>
              </a:path>
              <a:path w="2007870" h="1727200">
                <a:moveTo>
                  <a:pt x="763955" y="1377751"/>
                </a:moveTo>
                <a:lnTo>
                  <a:pt x="709297" y="1377751"/>
                </a:lnTo>
                <a:lnTo>
                  <a:pt x="709297" y="1719521"/>
                </a:lnTo>
                <a:lnTo>
                  <a:pt x="763955" y="1719521"/>
                </a:lnTo>
                <a:lnTo>
                  <a:pt x="763955" y="1377751"/>
                </a:lnTo>
                <a:close/>
              </a:path>
              <a:path w="2007870" h="1727200">
                <a:moveTo>
                  <a:pt x="1005747" y="1529323"/>
                </a:moveTo>
                <a:lnTo>
                  <a:pt x="901584" y="1529323"/>
                </a:lnTo>
                <a:lnTo>
                  <a:pt x="923405" y="1529952"/>
                </a:lnTo>
                <a:lnTo>
                  <a:pt x="939429" y="1533618"/>
                </a:lnTo>
                <a:lnTo>
                  <a:pt x="950359" y="1539809"/>
                </a:lnTo>
                <a:lnTo>
                  <a:pt x="956899" y="1548011"/>
                </a:lnTo>
                <a:lnTo>
                  <a:pt x="959752" y="1557714"/>
                </a:lnTo>
                <a:lnTo>
                  <a:pt x="956957" y="1571586"/>
                </a:lnTo>
                <a:lnTo>
                  <a:pt x="945645" y="1578399"/>
                </a:lnTo>
                <a:lnTo>
                  <a:pt x="884153" y="1587814"/>
                </a:lnTo>
                <a:lnTo>
                  <a:pt x="869448" y="1590873"/>
                </a:lnTo>
                <a:lnTo>
                  <a:pt x="833512" y="1610497"/>
                </a:lnTo>
                <a:lnTo>
                  <a:pt x="815641" y="1646179"/>
                </a:lnTo>
                <a:lnTo>
                  <a:pt x="816529" y="1661662"/>
                </a:lnTo>
                <a:lnTo>
                  <a:pt x="832143" y="1699905"/>
                </a:lnTo>
                <a:lnTo>
                  <a:pt x="864990" y="1722441"/>
                </a:lnTo>
                <a:lnTo>
                  <a:pt x="879281" y="1725706"/>
                </a:lnTo>
                <a:lnTo>
                  <a:pt x="898689" y="1725003"/>
                </a:lnTo>
                <a:lnTo>
                  <a:pt x="940253" y="1712649"/>
                </a:lnTo>
                <a:lnTo>
                  <a:pt x="962207" y="1691981"/>
                </a:lnTo>
                <a:lnTo>
                  <a:pt x="1014273" y="1691981"/>
                </a:lnTo>
                <a:lnTo>
                  <a:pt x="1014236" y="1683392"/>
                </a:lnTo>
                <a:lnTo>
                  <a:pt x="909830" y="1683392"/>
                </a:lnTo>
                <a:lnTo>
                  <a:pt x="891335" y="1681028"/>
                </a:lnTo>
                <a:lnTo>
                  <a:pt x="878778" y="1674393"/>
                </a:lnTo>
                <a:lnTo>
                  <a:pt x="871679" y="1664751"/>
                </a:lnTo>
                <a:lnTo>
                  <a:pt x="872680" y="1646760"/>
                </a:lnTo>
                <a:lnTo>
                  <a:pt x="878051" y="1634577"/>
                </a:lnTo>
                <a:lnTo>
                  <a:pt x="886777" y="1627091"/>
                </a:lnTo>
                <a:lnTo>
                  <a:pt x="897846" y="1623190"/>
                </a:lnTo>
                <a:lnTo>
                  <a:pt x="960021" y="1613786"/>
                </a:lnTo>
                <a:lnTo>
                  <a:pt x="1013941" y="1613786"/>
                </a:lnTo>
                <a:lnTo>
                  <a:pt x="1013749" y="1568463"/>
                </a:lnTo>
                <a:lnTo>
                  <a:pt x="1012963" y="1555238"/>
                </a:lnTo>
                <a:lnTo>
                  <a:pt x="1010544" y="1542529"/>
                </a:lnTo>
                <a:lnTo>
                  <a:pt x="1006397" y="1530530"/>
                </a:lnTo>
                <a:lnTo>
                  <a:pt x="1005747" y="1529323"/>
                </a:lnTo>
                <a:close/>
              </a:path>
              <a:path w="2007870" h="1727200">
                <a:moveTo>
                  <a:pt x="1014273" y="1691981"/>
                </a:moveTo>
                <a:lnTo>
                  <a:pt x="962207" y="1691981"/>
                </a:lnTo>
                <a:lnTo>
                  <a:pt x="964004" y="1710256"/>
                </a:lnTo>
                <a:lnTo>
                  <a:pt x="965524" y="1718986"/>
                </a:lnTo>
                <a:lnTo>
                  <a:pt x="1016563" y="1719521"/>
                </a:lnTo>
                <a:lnTo>
                  <a:pt x="1015587" y="1713243"/>
                </a:lnTo>
                <a:lnTo>
                  <a:pt x="1014307" y="1699954"/>
                </a:lnTo>
                <a:lnTo>
                  <a:pt x="1014273" y="1691981"/>
                </a:lnTo>
                <a:close/>
              </a:path>
              <a:path w="2007870" h="1727200">
                <a:moveTo>
                  <a:pt x="1013941" y="1613786"/>
                </a:moveTo>
                <a:lnTo>
                  <a:pt x="960021" y="1613786"/>
                </a:lnTo>
                <a:lnTo>
                  <a:pt x="960021" y="1624164"/>
                </a:lnTo>
                <a:lnTo>
                  <a:pt x="958220" y="1642808"/>
                </a:lnTo>
                <a:lnTo>
                  <a:pt x="935115" y="1676315"/>
                </a:lnTo>
                <a:lnTo>
                  <a:pt x="909830" y="1683392"/>
                </a:lnTo>
                <a:lnTo>
                  <a:pt x="1014236" y="1683392"/>
                </a:lnTo>
                <a:lnTo>
                  <a:pt x="1013941" y="1613786"/>
                </a:lnTo>
                <a:close/>
              </a:path>
              <a:path w="2007870" h="1727200">
                <a:moveTo>
                  <a:pt x="921012" y="1482607"/>
                </a:moveTo>
                <a:lnTo>
                  <a:pt x="872592" y="1491389"/>
                </a:lnTo>
                <a:lnTo>
                  <a:pt x="839127" y="1514410"/>
                </a:lnTo>
                <a:lnTo>
                  <a:pt x="821622" y="1546512"/>
                </a:lnTo>
                <a:lnTo>
                  <a:pt x="869552" y="1568928"/>
                </a:lnTo>
                <a:lnTo>
                  <a:pt x="872642" y="1555595"/>
                </a:lnTo>
                <a:lnTo>
                  <a:pt x="879043" y="1544096"/>
                </a:lnTo>
                <a:lnTo>
                  <a:pt x="888706" y="1535113"/>
                </a:lnTo>
                <a:lnTo>
                  <a:pt x="901584" y="1529323"/>
                </a:lnTo>
                <a:lnTo>
                  <a:pt x="1005747" y="1529323"/>
                </a:lnTo>
                <a:lnTo>
                  <a:pt x="1000426" y="1519433"/>
                </a:lnTo>
                <a:lnTo>
                  <a:pt x="970628" y="1493487"/>
                </a:lnTo>
                <a:lnTo>
                  <a:pt x="939911" y="1484238"/>
                </a:lnTo>
                <a:lnTo>
                  <a:pt x="921012" y="1482607"/>
                </a:lnTo>
                <a:close/>
              </a:path>
              <a:path w="2007870" h="1727200">
                <a:moveTo>
                  <a:pt x="1128279" y="1489643"/>
                </a:moveTo>
                <a:lnTo>
                  <a:pt x="1075016" y="1489643"/>
                </a:lnTo>
                <a:lnTo>
                  <a:pt x="1075016" y="1719521"/>
                </a:lnTo>
                <a:lnTo>
                  <a:pt x="1129687" y="1719521"/>
                </a:lnTo>
                <a:lnTo>
                  <a:pt x="1129687" y="1586871"/>
                </a:lnTo>
                <a:lnTo>
                  <a:pt x="1131209" y="1571597"/>
                </a:lnTo>
                <a:lnTo>
                  <a:pt x="1135734" y="1558047"/>
                </a:lnTo>
                <a:lnTo>
                  <a:pt x="1143198" y="1546808"/>
                </a:lnTo>
                <a:lnTo>
                  <a:pt x="1153538" y="1538465"/>
                </a:lnTo>
                <a:lnTo>
                  <a:pt x="1166691" y="1533606"/>
                </a:lnTo>
                <a:lnTo>
                  <a:pt x="1272133" y="1533606"/>
                </a:lnTo>
                <a:lnTo>
                  <a:pt x="1271297" y="1531019"/>
                </a:lnTo>
                <a:lnTo>
                  <a:pt x="1265208" y="1518856"/>
                </a:lnTo>
                <a:lnTo>
                  <a:pt x="1259038" y="1510441"/>
                </a:lnTo>
                <a:lnTo>
                  <a:pt x="1135062" y="1510441"/>
                </a:lnTo>
                <a:lnTo>
                  <a:pt x="1128279" y="1489643"/>
                </a:lnTo>
                <a:close/>
              </a:path>
              <a:path w="2007870" h="1727200">
                <a:moveTo>
                  <a:pt x="1272133" y="1533606"/>
                </a:moveTo>
                <a:lnTo>
                  <a:pt x="1166691" y="1533606"/>
                </a:lnTo>
                <a:lnTo>
                  <a:pt x="1186256" y="1534928"/>
                </a:lnTo>
                <a:lnTo>
                  <a:pt x="1201160" y="1539574"/>
                </a:lnTo>
                <a:lnTo>
                  <a:pt x="1224400" y="1581947"/>
                </a:lnTo>
                <a:lnTo>
                  <a:pt x="1224415" y="1719521"/>
                </a:lnTo>
                <a:lnTo>
                  <a:pt x="1279073" y="1719521"/>
                </a:lnTo>
                <a:lnTo>
                  <a:pt x="1279073" y="1574130"/>
                </a:lnTo>
                <a:lnTo>
                  <a:pt x="1278214" y="1558858"/>
                </a:lnTo>
                <a:lnTo>
                  <a:pt x="1275627" y="1544421"/>
                </a:lnTo>
                <a:lnTo>
                  <a:pt x="1272133" y="1533606"/>
                </a:lnTo>
                <a:close/>
              </a:path>
              <a:path w="2007870" h="1727200">
                <a:moveTo>
                  <a:pt x="1207829" y="1483656"/>
                </a:moveTo>
                <a:lnTo>
                  <a:pt x="1165293" y="1489643"/>
                </a:lnTo>
                <a:lnTo>
                  <a:pt x="1135062" y="1510441"/>
                </a:lnTo>
                <a:lnTo>
                  <a:pt x="1259038" y="1510441"/>
                </a:lnTo>
                <a:lnTo>
                  <a:pt x="1222948" y="1486608"/>
                </a:lnTo>
                <a:lnTo>
                  <a:pt x="1207829" y="1483656"/>
                </a:lnTo>
                <a:close/>
              </a:path>
              <a:path w="2007870" h="1727200">
                <a:moveTo>
                  <a:pt x="1449352" y="1484726"/>
                </a:moveTo>
                <a:lnTo>
                  <a:pt x="1401446" y="1491336"/>
                </a:lnTo>
                <a:lnTo>
                  <a:pt x="1364465" y="1510972"/>
                </a:lnTo>
                <a:lnTo>
                  <a:pt x="1338895" y="1540946"/>
                </a:lnTo>
                <a:lnTo>
                  <a:pt x="1325219" y="1578569"/>
                </a:lnTo>
                <a:lnTo>
                  <a:pt x="1323388" y="1592345"/>
                </a:lnTo>
                <a:lnTo>
                  <a:pt x="1324001" y="1609695"/>
                </a:lnTo>
                <a:lnTo>
                  <a:pt x="1333980" y="1655570"/>
                </a:lnTo>
                <a:lnTo>
                  <a:pt x="1355020" y="1691038"/>
                </a:lnTo>
                <a:lnTo>
                  <a:pt x="1385638" y="1714628"/>
                </a:lnTo>
                <a:lnTo>
                  <a:pt x="1424353" y="1724870"/>
                </a:lnTo>
                <a:lnTo>
                  <a:pt x="1441898" y="1723940"/>
                </a:lnTo>
                <a:lnTo>
                  <a:pt x="1481200" y="1710431"/>
                </a:lnTo>
                <a:lnTo>
                  <a:pt x="1497137" y="1695185"/>
                </a:lnTo>
                <a:lnTo>
                  <a:pt x="1553390" y="1695185"/>
                </a:lnTo>
                <a:lnTo>
                  <a:pt x="1552938" y="1683313"/>
                </a:lnTo>
                <a:lnTo>
                  <a:pt x="1552937" y="1677038"/>
                </a:lnTo>
                <a:lnTo>
                  <a:pt x="1439315" y="1677038"/>
                </a:lnTo>
                <a:lnTo>
                  <a:pt x="1401655" y="1664048"/>
                </a:lnTo>
                <a:lnTo>
                  <a:pt x="1380551" y="1628777"/>
                </a:lnTo>
                <a:lnTo>
                  <a:pt x="1377964" y="1613027"/>
                </a:lnTo>
                <a:lnTo>
                  <a:pt x="1379031" y="1594431"/>
                </a:lnTo>
                <a:lnTo>
                  <a:pt x="1395090" y="1552945"/>
                </a:lnTo>
                <a:lnTo>
                  <a:pt x="1439083" y="1532129"/>
                </a:lnTo>
                <a:lnTo>
                  <a:pt x="1552915" y="1532129"/>
                </a:lnTo>
                <a:lnTo>
                  <a:pt x="1552912" y="1516544"/>
                </a:lnTo>
                <a:lnTo>
                  <a:pt x="1499627" y="1516544"/>
                </a:lnTo>
                <a:lnTo>
                  <a:pt x="1494875" y="1508897"/>
                </a:lnTo>
                <a:lnTo>
                  <a:pt x="1487662" y="1501247"/>
                </a:lnTo>
                <a:lnTo>
                  <a:pt x="1477797" y="1494239"/>
                </a:lnTo>
                <a:lnTo>
                  <a:pt x="1465091" y="1488517"/>
                </a:lnTo>
                <a:lnTo>
                  <a:pt x="1449352" y="1484726"/>
                </a:lnTo>
                <a:close/>
              </a:path>
              <a:path w="2007870" h="1727200">
                <a:moveTo>
                  <a:pt x="1553390" y="1695185"/>
                </a:moveTo>
                <a:lnTo>
                  <a:pt x="1497137" y="1695185"/>
                </a:lnTo>
                <a:lnTo>
                  <a:pt x="1500582" y="1699228"/>
                </a:lnTo>
                <a:lnTo>
                  <a:pt x="1501989" y="1714331"/>
                </a:lnTo>
                <a:lnTo>
                  <a:pt x="1502944" y="1719533"/>
                </a:lnTo>
                <a:lnTo>
                  <a:pt x="1555240" y="1719533"/>
                </a:lnTo>
                <a:lnTo>
                  <a:pt x="1554522" y="1712653"/>
                </a:lnTo>
                <a:lnTo>
                  <a:pt x="1553595" y="1700293"/>
                </a:lnTo>
                <a:lnTo>
                  <a:pt x="1553390" y="1695185"/>
                </a:lnTo>
                <a:close/>
              </a:path>
              <a:path w="2007870" h="1727200">
                <a:moveTo>
                  <a:pt x="1552915" y="1532129"/>
                </a:moveTo>
                <a:lnTo>
                  <a:pt x="1439083" y="1532129"/>
                </a:lnTo>
                <a:lnTo>
                  <a:pt x="1453219" y="1533605"/>
                </a:lnTo>
                <a:lnTo>
                  <a:pt x="1465850" y="1537929"/>
                </a:lnTo>
                <a:lnTo>
                  <a:pt x="1492844" y="1566375"/>
                </a:lnTo>
                <a:lnTo>
                  <a:pt x="1499903" y="1596617"/>
                </a:lnTo>
                <a:lnTo>
                  <a:pt x="1498812" y="1614739"/>
                </a:lnTo>
                <a:lnTo>
                  <a:pt x="1482901" y="1656109"/>
                </a:lnTo>
                <a:lnTo>
                  <a:pt x="1439315" y="1677038"/>
                </a:lnTo>
                <a:lnTo>
                  <a:pt x="1552937" y="1677038"/>
                </a:lnTo>
                <a:lnTo>
                  <a:pt x="1552915" y="1532129"/>
                </a:lnTo>
                <a:close/>
              </a:path>
              <a:path w="2007870" h="1727200">
                <a:moveTo>
                  <a:pt x="1552890" y="1377751"/>
                </a:moveTo>
                <a:lnTo>
                  <a:pt x="1499627" y="1377751"/>
                </a:lnTo>
                <a:lnTo>
                  <a:pt x="1499627" y="1516544"/>
                </a:lnTo>
                <a:lnTo>
                  <a:pt x="1552912" y="1516544"/>
                </a:lnTo>
                <a:lnTo>
                  <a:pt x="1552890" y="1377751"/>
                </a:lnTo>
                <a:close/>
              </a:path>
              <a:path w="2007870" h="1727200">
                <a:moveTo>
                  <a:pt x="1727973" y="1483231"/>
                </a:moveTo>
                <a:lnTo>
                  <a:pt x="1683753" y="1489476"/>
                </a:lnTo>
                <a:lnTo>
                  <a:pt x="1646998" y="1508091"/>
                </a:lnTo>
                <a:lnTo>
                  <a:pt x="1619877" y="1537578"/>
                </a:lnTo>
                <a:lnTo>
                  <a:pt x="1604557" y="1576434"/>
                </a:lnTo>
                <a:lnTo>
                  <a:pt x="1602448" y="1591209"/>
                </a:lnTo>
                <a:lnTo>
                  <a:pt x="1603157" y="1609655"/>
                </a:lnTo>
                <a:lnTo>
                  <a:pt x="1614278" y="1656917"/>
                </a:lnTo>
                <a:lnTo>
                  <a:pt x="1636727" y="1692035"/>
                </a:lnTo>
                <a:lnTo>
                  <a:pt x="1667717" y="1714980"/>
                </a:lnTo>
                <a:lnTo>
                  <a:pt x="1704463" y="1725720"/>
                </a:lnTo>
                <a:lnTo>
                  <a:pt x="1717510" y="1726582"/>
                </a:lnTo>
                <a:lnTo>
                  <a:pt x="1733827" y="1725649"/>
                </a:lnTo>
                <a:lnTo>
                  <a:pt x="1775276" y="1712779"/>
                </a:lnTo>
                <a:lnTo>
                  <a:pt x="1805055" y="1687880"/>
                </a:lnTo>
                <a:lnTo>
                  <a:pt x="1811342" y="1678945"/>
                </a:lnTo>
                <a:lnTo>
                  <a:pt x="1728182" y="1678945"/>
                </a:lnTo>
                <a:lnTo>
                  <a:pt x="1711638" y="1677764"/>
                </a:lnTo>
                <a:lnTo>
                  <a:pt x="1673822" y="1659688"/>
                </a:lnTo>
                <a:lnTo>
                  <a:pt x="1657006" y="1624705"/>
                </a:lnTo>
                <a:lnTo>
                  <a:pt x="1824346" y="1619440"/>
                </a:lnTo>
                <a:lnTo>
                  <a:pt x="1824824" y="1618510"/>
                </a:lnTo>
                <a:lnTo>
                  <a:pt x="1825766" y="1610946"/>
                </a:lnTo>
                <a:lnTo>
                  <a:pt x="1825766" y="1601974"/>
                </a:lnTo>
                <a:lnTo>
                  <a:pt x="1825024" y="1585547"/>
                </a:lnTo>
                <a:lnTo>
                  <a:pt x="1824135" y="1579320"/>
                </a:lnTo>
                <a:lnTo>
                  <a:pt x="1657997" y="1579320"/>
                </a:lnTo>
                <a:lnTo>
                  <a:pt x="1660437" y="1566953"/>
                </a:lnTo>
                <a:lnTo>
                  <a:pt x="1665801" y="1555070"/>
                </a:lnTo>
                <a:lnTo>
                  <a:pt x="1673996" y="1544469"/>
                </a:lnTo>
                <a:lnTo>
                  <a:pt x="1684930" y="1535949"/>
                </a:lnTo>
                <a:lnTo>
                  <a:pt x="1698509" y="1530308"/>
                </a:lnTo>
                <a:lnTo>
                  <a:pt x="1807753" y="1530308"/>
                </a:lnTo>
                <a:lnTo>
                  <a:pt x="1800086" y="1519485"/>
                </a:lnTo>
                <a:lnTo>
                  <a:pt x="1769372" y="1494795"/>
                </a:lnTo>
                <a:lnTo>
                  <a:pt x="1742903" y="1485530"/>
                </a:lnTo>
                <a:lnTo>
                  <a:pt x="1727973" y="1483231"/>
                </a:lnTo>
                <a:close/>
              </a:path>
              <a:path w="2007870" h="1727200">
                <a:moveTo>
                  <a:pt x="1776762" y="1639267"/>
                </a:moveTo>
                <a:lnTo>
                  <a:pt x="1743019" y="1675682"/>
                </a:lnTo>
                <a:lnTo>
                  <a:pt x="1728182" y="1678945"/>
                </a:lnTo>
                <a:lnTo>
                  <a:pt x="1811342" y="1678945"/>
                </a:lnTo>
                <a:lnTo>
                  <a:pt x="1812296" y="1677590"/>
                </a:lnTo>
                <a:lnTo>
                  <a:pt x="1818160" y="1666550"/>
                </a:lnTo>
                <a:lnTo>
                  <a:pt x="1822628" y="1654905"/>
                </a:lnTo>
                <a:lnTo>
                  <a:pt x="1776762" y="1639267"/>
                </a:lnTo>
                <a:close/>
              </a:path>
              <a:path w="2007870" h="1727200">
                <a:moveTo>
                  <a:pt x="1807753" y="1530308"/>
                </a:moveTo>
                <a:lnTo>
                  <a:pt x="1698509" y="1530308"/>
                </a:lnTo>
                <a:lnTo>
                  <a:pt x="1719107" y="1530979"/>
                </a:lnTo>
                <a:lnTo>
                  <a:pt x="1735746" y="1534400"/>
                </a:lnTo>
                <a:lnTo>
                  <a:pt x="1769031" y="1567614"/>
                </a:lnTo>
                <a:lnTo>
                  <a:pt x="1770610" y="1578809"/>
                </a:lnTo>
                <a:lnTo>
                  <a:pt x="1657997" y="1579320"/>
                </a:lnTo>
                <a:lnTo>
                  <a:pt x="1824135" y="1579320"/>
                </a:lnTo>
                <a:lnTo>
                  <a:pt x="1822821" y="1570115"/>
                </a:lnTo>
                <a:lnTo>
                  <a:pt x="1819192" y="1555734"/>
                </a:lnTo>
                <a:lnTo>
                  <a:pt x="1814170" y="1542463"/>
                </a:lnTo>
                <a:lnTo>
                  <a:pt x="1807753" y="1530308"/>
                </a:lnTo>
                <a:close/>
              </a:path>
              <a:path w="2007870" h="1727200">
                <a:moveTo>
                  <a:pt x="1926626" y="1489618"/>
                </a:moveTo>
                <a:lnTo>
                  <a:pt x="1873387" y="1489618"/>
                </a:lnTo>
                <a:lnTo>
                  <a:pt x="1873387" y="1719521"/>
                </a:lnTo>
                <a:lnTo>
                  <a:pt x="1928033" y="1719521"/>
                </a:lnTo>
                <a:lnTo>
                  <a:pt x="1928033" y="1610003"/>
                </a:lnTo>
                <a:lnTo>
                  <a:pt x="1929161" y="1593188"/>
                </a:lnTo>
                <a:lnTo>
                  <a:pt x="1946559" y="1556513"/>
                </a:lnTo>
                <a:lnTo>
                  <a:pt x="1986232" y="1542550"/>
                </a:lnTo>
                <a:lnTo>
                  <a:pt x="2007683" y="1542491"/>
                </a:lnTo>
                <a:lnTo>
                  <a:pt x="2007683" y="1525313"/>
                </a:lnTo>
                <a:lnTo>
                  <a:pt x="1927136" y="1525313"/>
                </a:lnTo>
                <a:lnTo>
                  <a:pt x="1926626" y="1489618"/>
                </a:lnTo>
                <a:close/>
              </a:path>
              <a:path w="2007870" h="1727200">
                <a:moveTo>
                  <a:pt x="2007683" y="1542491"/>
                </a:moveTo>
                <a:lnTo>
                  <a:pt x="1995432" y="1542491"/>
                </a:lnTo>
                <a:lnTo>
                  <a:pt x="2001564" y="1542969"/>
                </a:lnTo>
                <a:lnTo>
                  <a:pt x="2007683" y="1543911"/>
                </a:lnTo>
                <a:lnTo>
                  <a:pt x="2007683" y="1542491"/>
                </a:lnTo>
                <a:close/>
              </a:path>
              <a:path w="2007870" h="1727200">
                <a:moveTo>
                  <a:pt x="1999666" y="1486803"/>
                </a:moveTo>
                <a:lnTo>
                  <a:pt x="1993082" y="1486803"/>
                </a:lnTo>
                <a:lnTo>
                  <a:pt x="1978660" y="1487967"/>
                </a:lnTo>
                <a:lnTo>
                  <a:pt x="1942581" y="1504521"/>
                </a:lnTo>
                <a:lnTo>
                  <a:pt x="1927136" y="1525313"/>
                </a:lnTo>
                <a:lnTo>
                  <a:pt x="2007683" y="1525313"/>
                </a:lnTo>
                <a:lnTo>
                  <a:pt x="2007683" y="1488210"/>
                </a:lnTo>
                <a:lnTo>
                  <a:pt x="2005333" y="1487745"/>
                </a:lnTo>
                <a:lnTo>
                  <a:pt x="1999666" y="1486803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0073471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Aangepaste indeling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3"/>
          <p:cNvSpPr/>
          <p:nvPr userDrawn="1"/>
        </p:nvSpPr>
        <p:spPr>
          <a:xfrm>
            <a:off x="502602" y="512792"/>
            <a:ext cx="19098895" cy="14070330"/>
          </a:xfrm>
          <a:custGeom>
            <a:avLst/>
            <a:gdLst/>
            <a:ahLst/>
            <a:cxnLst/>
            <a:rect l="l" t="t" r="r" b="b"/>
            <a:pathLst>
              <a:path w="19098895" h="14070330">
                <a:moveTo>
                  <a:pt x="19098894" y="0"/>
                </a:moveTo>
                <a:lnTo>
                  <a:pt x="0" y="0"/>
                </a:lnTo>
                <a:lnTo>
                  <a:pt x="0" y="14070331"/>
                </a:lnTo>
                <a:lnTo>
                  <a:pt x="19098894" y="14070331"/>
                </a:lnTo>
                <a:lnTo>
                  <a:pt x="19098894" y="10731103"/>
                </a:lnTo>
                <a:lnTo>
                  <a:pt x="2291616" y="10731103"/>
                </a:lnTo>
                <a:lnTo>
                  <a:pt x="2291616" y="7751575"/>
                </a:lnTo>
                <a:lnTo>
                  <a:pt x="19098894" y="7751575"/>
                </a:lnTo>
                <a:lnTo>
                  <a:pt x="19098894" y="6506189"/>
                </a:lnTo>
                <a:lnTo>
                  <a:pt x="2285132" y="6506189"/>
                </a:lnTo>
                <a:lnTo>
                  <a:pt x="2298267" y="6185515"/>
                </a:lnTo>
                <a:lnTo>
                  <a:pt x="2336993" y="5871981"/>
                </a:lnTo>
                <a:lnTo>
                  <a:pt x="2400290" y="5566591"/>
                </a:lnTo>
                <a:lnTo>
                  <a:pt x="2487138" y="5270352"/>
                </a:lnTo>
                <a:lnTo>
                  <a:pt x="2596518" y="4984271"/>
                </a:lnTo>
                <a:lnTo>
                  <a:pt x="2727410" y="4709353"/>
                </a:lnTo>
                <a:lnTo>
                  <a:pt x="2878795" y="4446606"/>
                </a:lnTo>
                <a:lnTo>
                  <a:pt x="3049652" y="4197035"/>
                </a:lnTo>
                <a:lnTo>
                  <a:pt x="3238962" y="3961647"/>
                </a:lnTo>
                <a:lnTo>
                  <a:pt x="3445706" y="3741448"/>
                </a:lnTo>
                <a:lnTo>
                  <a:pt x="3668863" y="3537444"/>
                </a:lnTo>
                <a:lnTo>
                  <a:pt x="3907414" y="3350642"/>
                </a:lnTo>
                <a:lnTo>
                  <a:pt x="4160340" y="3182048"/>
                </a:lnTo>
                <a:lnTo>
                  <a:pt x="4426620" y="3032668"/>
                </a:lnTo>
                <a:lnTo>
                  <a:pt x="4705235" y="2903509"/>
                </a:lnTo>
                <a:lnTo>
                  <a:pt x="4995166" y="2795577"/>
                </a:lnTo>
                <a:lnTo>
                  <a:pt x="5295393" y="2709878"/>
                </a:lnTo>
                <a:lnTo>
                  <a:pt x="5604895" y="2647418"/>
                </a:lnTo>
                <a:lnTo>
                  <a:pt x="5922654" y="2609204"/>
                </a:lnTo>
                <a:lnTo>
                  <a:pt x="6247650" y="2596243"/>
                </a:lnTo>
                <a:lnTo>
                  <a:pt x="19098894" y="2596243"/>
                </a:lnTo>
                <a:lnTo>
                  <a:pt x="19098894" y="0"/>
                </a:lnTo>
                <a:close/>
              </a:path>
              <a:path w="19098895" h="14070330">
                <a:moveTo>
                  <a:pt x="19098894" y="7751575"/>
                </a:moveTo>
                <a:lnTo>
                  <a:pt x="16037806" y="7751575"/>
                </a:lnTo>
                <a:lnTo>
                  <a:pt x="16037806" y="10731103"/>
                </a:lnTo>
                <a:lnTo>
                  <a:pt x="19098894" y="10731103"/>
                </a:lnTo>
                <a:lnTo>
                  <a:pt x="19098894" y="7751575"/>
                </a:lnTo>
                <a:close/>
              </a:path>
              <a:path w="19098895" h="14070330">
                <a:moveTo>
                  <a:pt x="19098894" y="2596243"/>
                </a:moveTo>
                <a:lnTo>
                  <a:pt x="6247650" y="2596243"/>
                </a:lnTo>
                <a:lnTo>
                  <a:pt x="6320831" y="2596901"/>
                </a:lnTo>
                <a:lnTo>
                  <a:pt x="6393686" y="2598867"/>
                </a:lnTo>
                <a:lnTo>
                  <a:pt x="6466204" y="2602128"/>
                </a:lnTo>
                <a:lnTo>
                  <a:pt x="6538375" y="2606672"/>
                </a:lnTo>
                <a:lnTo>
                  <a:pt x="6610188" y="2612488"/>
                </a:lnTo>
                <a:lnTo>
                  <a:pt x="6681631" y="2619563"/>
                </a:lnTo>
                <a:lnTo>
                  <a:pt x="6752694" y="2627884"/>
                </a:lnTo>
                <a:lnTo>
                  <a:pt x="6823365" y="2637441"/>
                </a:lnTo>
                <a:lnTo>
                  <a:pt x="6893634" y="2648219"/>
                </a:lnTo>
                <a:lnTo>
                  <a:pt x="6963490" y="2660209"/>
                </a:lnTo>
                <a:lnTo>
                  <a:pt x="7032921" y="2673396"/>
                </a:lnTo>
                <a:lnTo>
                  <a:pt x="7101917" y="2687769"/>
                </a:lnTo>
                <a:lnTo>
                  <a:pt x="7170466" y="2703316"/>
                </a:lnTo>
                <a:lnTo>
                  <a:pt x="7238558" y="2720025"/>
                </a:lnTo>
                <a:lnTo>
                  <a:pt x="7306182" y="2737883"/>
                </a:lnTo>
                <a:lnTo>
                  <a:pt x="7373327" y="2756878"/>
                </a:lnTo>
                <a:lnTo>
                  <a:pt x="7439981" y="2776998"/>
                </a:lnTo>
                <a:lnTo>
                  <a:pt x="7506135" y="2798232"/>
                </a:lnTo>
                <a:lnTo>
                  <a:pt x="7571776" y="2820566"/>
                </a:lnTo>
                <a:lnTo>
                  <a:pt x="7636894" y="2843988"/>
                </a:lnTo>
                <a:lnTo>
                  <a:pt x="7859037" y="2933768"/>
                </a:lnTo>
                <a:lnTo>
                  <a:pt x="8074210" y="3036196"/>
                </a:lnTo>
                <a:lnTo>
                  <a:pt x="8281933" y="3150802"/>
                </a:lnTo>
                <a:lnTo>
                  <a:pt x="8481729" y="3277115"/>
                </a:lnTo>
                <a:lnTo>
                  <a:pt x="8673120" y="3414665"/>
                </a:lnTo>
                <a:lnTo>
                  <a:pt x="8855627" y="3562979"/>
                </a:lnTo>
                <a:lnTo>
                  <a:pt x="9028773" y="3721589"/>
                </a:lnTo>
                <a:lnTo>
                  <a:pt x="9192080" y="3890023"/>
                </a:lnTo>
                <a:lnTo>
                  <a:pt x="9345069" y="4067811"/>
                </a:lnTo>
                <a:lnTo>
                  <a:pt x="9487262" y="4254481"/>
                </a:lnTo>
                <a:lnTo>
                  <a:pt x="9618183" y="4449563"/>
                </a:lnTo>
                <a:lnTo>
                  <a:pt x="9737351" y="4652587"/>
                </a:lnTo>
                <a:lnTo>
                  <a:pt x="9844290" y="4863082"/>
                </a:lnTo>
                <a:lnTo>
                  <a:pt x="9938522" y="5080577"/>
                </a:lnTo>
                <a:lnTo>
                  <a:pt x="10019568" y="5304601"/>
                </a:lnTo>
                <a:lnTo>
                  <a:pt x="10086950" y="5534684"/>
                </a:lnTo>
                <a:lnTo>
                  <a:pt x="10140190" y="5770355"/>
                </a:lnTo>
                <a:lnTo>
                  <a:pt x="10178811" y="6011143"/>
                </a:lnTo>
                <a:lnTo>
                  <a:pt x="10202334" y="6256578"/>
                </a:lnTo>
                <a:lnTo>
                  <a:pt x="10210281" y="6506189"/>
                </a:lnTo>
                <a:lnTo>
                  <a:pt x="19098894" y="6506189"/>
                </a:lnTo>
                <a:lnTo>
                  <a:pt x="19098894" y="2596243"/>
                </a:lnTo>
                <a:close/>
              </a:path>
            </a:pathLst>
          </a:custGeom>
          <a:solidFill>
            <a:srgbClr val="46A581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" name="Holder 2"/>
          <p:cNvSpPr>
            <a:spLocks noGrp="1"/>
          </p:cNvSpPr>
          <p:nvPr>
            <p:ph type="ctrTitle"/>
          </p:nvPr>
        </p:nvSpPr>
        <p:spPr>
          <a:xfrm>
            <a:off x="11652250" y="3197225"/>
            <a:ext cx="6944043" cy="2057400"/>
          </a:xfrm>
          <a:prstGeom prst="rect">
            <a:avLst/>
          </a:prstGeom>
        </p:spPr>
        <p:txBody>
          <a:bodyPr wrap="square" lIns="0" tIns="0" rIns="0" bIns="0" anchor="b" anchorCtr="0">
            <a:noAutofit/>
          </a:bodyPr>
          <a:lstStyle>
            <a:lvl1pPr algn="l">
              <a:lnSpc>
                <a:spcPts val="6400"/>
              </a:lnSpc>
              <a:defRPr sz="5200" b="1" i="0">
                <a:solidFill>
                  <a:schemeClr val="bg1"/>
                </a:solidFill>
                <a:latin typeface="Arial"/>
              </a:defRPr>
            </a:lvl1pPr>
          </a:lstStyle>
          <a:p>
            <a:endParaRPr dirty="0"/>
          </a:p>
        </p:txBody>
      </p:sp>
      <p:sp>
        <p:nvSpPr>
          <p:cNvPr id="5" name="Holder 3"/>
          <p:cNvSpPr>
            <a:spLocks noGrp="1"/>
          </p:cNvSpPr>
          <p:nvPr>
            <p:ph type="subTitle" idx="4"/>
          </p:nvPr>
        </p:nvSpPr>
        <p:spPr>
          <a:xfrm>
            <a:off x="11652250" y="5653755"/>
            <a:ext cx="6579235" cy="2411665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 marL="0" marR="0" indent="0" algn="l" defTabSz="914400" eaLnBrk="1" fontAlgn="auto" latinLnBrk="0" hangingPunct="1">
              <a:lnSpc>
                <a:spcPts val="36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0" i="0" baseline="0">
                <a:solidFill>
                  <a:schemeClr val="bg1"/>
                </a:solidFill>
                <a:latin typeface="Arial"/>
              </a:defRPr>
            </a:lvl1pPr>
          </a:lstStyle>
          <a:p>
            <a:endParaRPr dirty="0"/>
          </a:p>
        </p:txBody>
      </p:sp>
      <p:sp>
        <p:nvSpPr>
          <p:cNvPr id="7" name="object 7"/>
          <p:cNvSpPr/>
          <p:nvPr userDrawn="1"/>
        </p:nvSpPr>
        <p:spPr>
          <a:xfrm>
            <a:off x="1090333" y="1130863"/>
            <a:ext cx="2007870" cy="1727200"/>
          </a:xfrm>
          <a:custGeom>
            <a:avLst/>
            <a:gdLst/>
            <a:ahLst/>
            <a:cxnLst/>
            <a:rect l="l" t="t" r="r" b="b"/>
            <a:pathLst>
              <a:path w="2007870" h="1727200">
                <a:moveTo>
                  <a:pt x="2007683" y="763646"/>
                </a:moveTo>
                <a:lnTo>
                  <a:pt x="0" y="763646"/>
                </a:lnTo>
                <a:lnTo>
                  <a:pt x="0" y="1203624"/>
                </a:lnTo>
                <a:lnTo>
                  <a:pt x="2007683" y="1203624"/>
                </a:lnTo>
                <a:lnTo>
                  <a:pt x="2007683" y="763646"/>
                </a:lnTo>
                <a:close/>
              </a:path>
              <a:path w="2007870" h="1727200">
                <a:moveTo>
                  <a:pt x="581491" y="0"/>
                </a:moveTo>
                <a:lnTo>
                  <a:pt x="533616" y="1919"/>
                </a:lnTo>
                <a:lnTo>
                  <a:pt x="486841" y="7581"/>
                </a:lnTo>
                <a:lnTo>
                  <a:pt x="441312" y="16837"/>
                </a:lnTo>
                <a:lnTo>
                  <a:pt x="397176" y="29537"/>
                </a:lnTo>
                <a:lnTo>
                  <a:pt x="354578" y="45531"/>
                </a:lnTo>
                <a:lnTo>
                  <a:pt x="313666" y="64672"/>
                </a:lnTo>
                <a:lnTo>
                  <a:pt x="274586" y="86809"/>
                </a:lnTo>
                <a:lnTo>
                  <a:pt x="237486" y="111794"/>
                </a:lnTo>
                <a:lnTo>
                  <a:pt x="202511" y="139478"/>
                </a:lnTo>
                <a:lnTo>
                  <a:pt x="169808" y="169711"/>
                </a:lnTo>
                <a:lnTo>
                  <a:pt x="139523" y="202344"/>
                </a:lnTo>
                <a:lnTo>
                  <a:pt x="111804" y="237228"/>
                </a:lnTo>
                <a:lnTo>
                  <a:pt x="86797" y="274214"/>
                </a:lnTo>
                <a:lnTo>
                  <a:pt x="64649" y="313152"/>
                </a:lnTo>
                <a:lnTo>
                  <a:pt x="45506" y="353895"/>
                </a:lnTo>
                <a:lnTo>
                  <a:pt x="29515" y="396292"/>
                </a:lnTo>
                <a:lnTo>
                  <a:pt x="16822" y="440194"/>
                </a:lnTo>
                <a:lnTo>
                  <a:pt x="7574" y="485453"/>
                </a:lnTo>
                <a:lnTo>
                  <a:pt x="1917" y="531918"/>
                </a:lnTo>
                <a:lnTo>
                  <a:pt x="0" y="579442"/>
                </a:lnTo>
                <a:lnTo>
                  <a:pt x="1156953" y="579442"/>
                </a:lnTo>
                <a:lnTo>
                  <a:pt x="1152359" y="506076"/>
                </a:lnTo>
                <a:lnTo>
                  <a:pt x="1138949" y="435465"/>
                </a:lnTo>
                <a:lnTo>
                  <a:pt x="1117281" y="368167"/>
                </a:lnTo>
                <a:lnTo>
                  <a:pt x="1087914" y="304740"/>
                </a:lnTo>
                <a:lnTo>
                  <a:pt x="1051406" y="245741"/>
                </a:lnTo>
                <a:lnTo>
                  <a:pt x="1008315" y="191729"/>
                </a:lnTo>
                <a:lnTo>
                  <a:pt x="959199" y="143261"/>
                </a:lnTo>
                <a:lnTo>
                  <a:pt x="904616" y="100897"/>
                </a:lnTo>
                <a:lnTo>
                  <a:pt x="845124" y="65192"/>
                </a:lnTo>
                <a:lnTo>
                  <a:pt x="781283" y="36707"/>
                </a:lnTo>
                <a:lnTo>
                  <a:pt x="733699" y="21176"/>
                </a:lnTo>
                <a:lnTo>
                  <a:pt x="684411" y="9737"/>
                </a:lnTo>
                <a:lnTo>
                  <a:pt x="646442" y="3973"/>
                </a:lnTo>
                <a:lnTo>
                  <a:pt x="607704" y="724"/>
                </a:lnTo>
                <a:lnTo>
                  <a:pt x="581491" y="0"/>
                </a:lnTo>
                <a:close/>
              </a:path>
              <a:path w="2007870" h="1727200">
                <a:moveTo>
                  <a:pt x="12" y="1384838"/>
                </a:moveTo>
                <a:lnTo>
                  <a:pt x="12" y="1719521"/>
                </a:lnTo>
                <a:lnTo>
                  <a:pt x="56555" y="1719521"/>
                </a:lnTo>
                <a:lnTo>
                  <a:pt x="56555" y="1588756"/>
                </a:lnTo>
                <a:lnTo>
                  <a:pt x="123954" y="1588756"/>
                </a:lnTo>
                <a:lnTo>
                  <a:pt x="168933" y="1580616"/>
                </a:lnTo>
                <a:lnTo>
                  <a:pt x="203085" y="1558053"/>
                </a:lnTo>
                <a:lnTo>
                  <a:pt x="217321" y="1538722"/>
                </a:lnTo>
                <a:lnTo>
                  <a:pt x="56555" y="1538722"/>
                </a:lnTo>
                <a:lnTo>
                  <a:pt x="56555" y="1434884"/>
                </a:lnTo>
                <a:lnTo>
                  <a:pt x="215617" y="1434884"/>
                </a:lnTo>
                <a:lnTo>
                  <a:pt x="210242" y="1425994"/>
                </a:lnTo>
                <a:lnTo>
                  <a:pt x="181104" y="1399219"/>
                </a:lnTo>
                <a:lnTo>
                  <a:pt x="141390" y="1385967"/>
                </a:lnTo>
                <a:lnTo>
                  <a:pt x="126132" y="1384854"/>
                </a:lnTo>
                <a:lnTo>
                  <a:pt x="12" y="1384838"/>
                </a:lnTo>
                <a:close/>
              </a:path>
              <a:path w="2007870" h="1727200">
                <a:moveTo>
                  <a:pt x="215617" y="1434884"/>
                </a:moveTo>
                <a:lnTo>
                  <a:pt x="115460" y="1434884"/>
                </a:lnTo>
                <a:lnTo>
                  <a:pt x="131838" y="1436470"/>
                </a:lnTo>
                <a:lnTo>
                  <a:pt x="145760" y="1441080"/>
                </a:lnTo>
                <a:lnTo>
                  <a:pt x="157028" y="1448492"/>
                </a:lnTo>
                <a:lnTo>
                  <a:pt x="165444" y="1458485"/>
                </a:lnTo>
                <a:lnTo>
                  <a:pt x="170811" y="1470836"/>
                </a:lnTo>
                <a:lnTo>
                  <a:pt x="172931" y="1485324"/>
                </a:lnTo>
                <a:lnTo>
                  <a:pt x="171270" y="1500519"/>
                </a:lnTo>
                <a:lnTo>
                  <a:pt x="147752" y="1531590"/>
                </a:lnTo>
                <a:lnTo>
                  <a:pt x="56555" y="1538722"/>
                </a:lnTo>
                <a:lnTo>
                  <a:pt x="217321" y="1538722"/>
                </a:lnTo>
                <a:lnTo>
                  <a:pt x="218777" y="1536372"/>
                </a:lnTo>
                <a:lnTo>
                  <a:pt x="224273" y="1523806"/>
                </a:lnTo>
                <a:lnTo>
                  <a:pt x="228064" y="1510341"/>
                </a:lnTo>
                <a:lnTo>
                  <a:pt x="230107" y="1495952"/>
                </a:lnTo>
                <a:lnTo>
                  <a:pt x="229334" y="1479727"/>
                </a:lnTo>
                <a:lnTo>
                  <a:pt x="226890" y="1464554"/>
                </a:lnTo>
                <a:lnTo>
                  <a:pt x="222846" y="1450498"/>
                </a:lnTo>
                <a:lnTo>
                  <a:pt x="217273" y="1437623"/>
                </a:lnTo>
                <a:lnTo>
                  <a:pt x="215617" y="1434884"/>
                </a:lnTo>
                <a:close/>
              </a:path>
              <a:path w="2007870" h="1727200">
                <a:moveTo>
                  <a:pt x="321439" y="1489618"/>
                </a:moveTo>
                <a:lnTo>
                  <a:pt x="268163" y="1489618"/>
                </a:lnTo>
                <a:lnTo>
                  <a:pt x="268163" y="1719521"/>
                </a:lnTo>
                <a:lnTo>
                  <a:pt x="322846" y="1719521"/>
                </a:lnTo>
                <a:lnTo>
                  <a:pt x="322846" y="1610003"/>
                </a:lnTo>
                <a:lnTo>
                  <a:pt x="323974" y="1593188"/>
                </a:lnTo>
                <a:lnTo>
                  <a:pt x="341367" y="1556513"/>
                </a:lnTo>
                <a:lnTo>
                  <a:pt x="381044" y="1542550"/>
                </a:lnTo>
                <a:lnTo>
                  <a:pt x="402484" y="1542491"/>
                </a:lnTo>
                <a:lnTo>
                  <a:pt x="402484" y="1525343"/>
                </a:lnTo>
                <a:lnTo>
                  <a:pt x="321934" y="1525343"/>
                </a:lnTo>
                <a:lnTo>
                  <a:pt x="321439" y="1489618"/>
                </a:lnTo>
                <a:close/>
              </a:path>
              <a:path w="2007870" h="1727200">
                <a:moveTo>
                  <a:pt x="402484" y="1542491"/>
                </a:moveTo>
                <a:lnTo>
                  <a:pt x="390220" y="1542491"/>
                </a:lnTo>
                <a:lnTo>
                  <a:pt x="396339" y="1542969"/>
                </a:lnTo>
                <a:lnTo>
                  <a:pt x="402484" y="1543911"/>
                </a:lnTo>
                <a:lnTo>
                  <a:pt x="402484" y="1542491"/>
                </a:lnTo>
                <a:close/>
              </a:path>
              <a:path w="2007870" h="1727200">
                <a:moveTo>
                  <a:pt x="394467" y="1486803"/>
                </a:moveTo>
                <a:lnTo>
                  <a:pt x="387858" y="1486803"/>
                </a:lnTo>
                <a:lnTo>
                  <a:pt x="373427" y="1487968"/>
                </a:lnTo>
                <a:lnTo>
                  <a:pt x="337354" y="1504535"/>
                </a:lnTo>
                <a:lnTo>
                  <a:pt x="321934" y="1525343"/>
                </a:lnTo>
                <a:lnTo>
                  <a:pt x="402484" y="1525343"/>
                </a:lnTo>
                <a:lnTo>
                  <a:pt x="402484" y="1488210"/>
                </a:lnTo>
                <a:lnTo>
                  <a:pt x="400121" y="1487745"/>
                </a:lnTo>
                <a:lnTo>
                  <a:pt x="394467" y="1486803"/>
                </a:lnTo>
                <a:close/>
              </a:path>
              <a:path w="2007870" h="1727200">
                <a:moveTo>
                  <a:pt x="548382" y="1482706"/>
                </a:moveTo>
                <a:lnTo>
                  <a:pt x="503235" y="1489629"/>
                </a:lnTo>
                <a:lnTo>
                  <a:pt x="466647" y="1509238"/>
                </a:lnTo>
                <a:lnTo>
                  <a:pt x="440242" y="1539496"/>
                </a:lnTo>
                <a:lnTo>
                  <a:pt x="425645" y="1578367"/>
                </a:lnTo>
                <a:lnTo>
                  <a:pt x="423684" y="1592886"/>
                </a:lnTo>
                <a:lnTo>
                  <a:pt x="424342" y="1609909"/>
                </a:lnTo>
                <a:lnTo>
                  <a:pt x="434820" y="1654964"/>
                </a:lnTo>
                <a:lnTo>
                  <a:pt x="456569" y="1690068"/>
                </a:lnTo>
                <a:lnTo>
                  <a:pt x="487687" y="1714030"/>
                </a:lnTo>
                <a:lnTo>
                  <a:pt x="526269" y="1725657"/>
                </a:lnTo>
                <a:lnTo>
                  <a:pt x="540459" y="1726586"/>
                </a:lnTo>
                <a:lnTo>
                  <a:pt x="555716" y="1725758"/>
                </a:lnTo>
                <a:lnTo>
                  <a:pt x="596829" y="1713931"/>
                </a:lnTo>
                <a:lnTo>
                  <a:pt x="629406" y="1689726"/>
                </a:lnTo>
                <a:lnTo>
                  <a:pt x="639510" y="1676948"/>
                </a:lnTo>
                <a:lnTo>
                  <a:pt x="550641" y="1676948"/>
                </a:lnTo>
                <a:lnTo>
                  <a:pt x="535700" y="1675985"/>
                </a:lnTo>
                <a:lnTo>
                  <a:pt x="499214" y="1659423"/>
                </a:lnTo>
                <a:lnTo>
                  <a:pt x="479677" y="1623254"/>
                </a:lnTo>
                <a:lnTo>
                  <a:pt x="477920" y="1607041"/>
                </a:lnTo>
                <a:lnTo>
                  <a:pt x="479373" y="1588858"/>
                </a:lnTo>
                <a:lnTo>
                  <a:pt x="498473" y="1549572"/>
                </a:lnTo>
                <a:lnTo>
                  <a:pt x="532193" y="1532829"/>
                </a:lnTo>
                <a:lnTo>
                  <a:pt x="640093" y="1532829"/>
                </a:lnTo>
                <a:lnTo>
                  <a:pt x="633839" y="1524237"/>
                </a:lnTo>
                <a:lnTo>
                  <a:pt x="602843" y="1498135"/>
                </a:lnTo>
                <a:lnTo>
                  <a:pt x="563166" y="1484245"/>
                </a:lnTo>
                <a:lnTo>
                  <a:pt x="548382" y="1482706"/>
                </a:lnTo>
                <a:close/>
              </a:path>
              <a:path w="2007870" h="1727200">
                <a:moveTo>
                  <a:pt x="640093" y="1532829"/>
                </a:moveTo>
                <a:lnTo>
                  <a:pt x="532193" y="1532829"/>
                </a:lnTo>
                <a:lnTo>
                  <a:pt x="547600" y="1533696"/>
                </a:lnTo>
                <a:lnTo>
                  <a:pt x="561606" y="1536807"/>
                </a:lnTo>
                <a:lnTo>
                  <a:pt x="593401" y="1559375"/>
                </a:lnTo>
                <a:lnTo>
                  <a:pt x="606034" y="1601307"/>
                </a:lnTo>
                <a:lnTo>
                  <a:pt x="606075" y="1604337"/>
                </a:lnTo>
                <a:lnTo>
                  <a:pt x="604592" y="1622009"/>
                </a:lnTo>
                <a:lnTo>
                  <a:pt x="585157" y="1660579"/>
                </a:lnTo>
                <a:lnTo>
                  <a:pt x="550641" y="1676948"/>
                </a:lnTo>
                <a:lnTo>
                  <a:pt x="639510" y="1676948"/>
                </a:lnTo>
                <a:lnTo>
                  <a:pt x="656119" y="1641827"/>
                </a:lnTo>
                <a:lnTo>
                  <a:pt x="661211" y="1604337"/>
                </a:lnTo>
                <a:lnTo>
                  <a:pt x="660370" y="1588858"/>
                </a:lnTo>
                <a:lnTo>
                  <a:pt x="657958" y="1574259"/>
                </a:lnTo>
                <a:lnTo>
                  <a:pt x="654010" y="1560365"/>
                </a:lnTo>
                <a:lnTo>
                  <a:pt x="648622" y="1547343"/>
                </a:lnTo>
                <a:lnTo>
                  <a:pt x="641872" y="1535273"/>
                </a:lnTo>
                <a:lnTo>
                  <a:pt x="640093" y="1532829"/>
                </a:lnTo>
                <a:close/>
              </a:path>
              <a:path w="2007870" h="1727200">
                <a:moveTo>
                  <a:pt x="763955" y="1377751"/>
                </a:moveTo>
                <a:lnTo>
                  <a:pt x="709297" y="1377751"/>
                </a:lnTo>
                <a:lnTo>
                  <a:pt x="709297" y="1719521"/>
                </a:lnTo>
                <a:lnTo>
                  <a:pt x="763955" y="1719521"/>
                </a:lnTo>
                <a:lnTo>
                  <a:pt x="763955" y="1377751"/>
                </a:lnTo>
                <a:close/>
              </a:path>
              <a:path w="2007870" h="1727200">
                <a:moveTo>
                  <a:pt x="1005747" y="1529323"/>
                </a:moveTo>
                <a:lnTo>
                  <a:pt x="901584" y="1529323"/>
                </a:lnTo>
                <a:lnTo>
                  <a:pt x="923405" y="1529952"/>
                </a:lnTo>
                <a:lnTo>
                  <a:pt x="939429" y="1533618"/>
                </a:lnTo>
                <a:lnTo>
                  <a:pt x="950359" y="1539809"/>
                </a:lnTo>
                <a:lnTo>
                  <a:pt x="956899" y="1548011"/>
                </a:lnTo>
                <a:lnTo>
                  <a:pt x="959752" y="1557714"/>
                </a:lnTo>
                <a:lnTo>
                  <a:pt x="956957" y="1571586"/>
                </a:lnTo>
                <a:lnTo>
                  <a:pt x="945645" y="1578399"/>
                </a:lnTo>
                <a:lnTo>
                  <a:pt x="884153" y="1587814"/>
                </a:lnTo>
                <a:lnTo>
                  <a:pt x="869448" y="1590873"/>
                </a:lnTo>
                <a:lnTo>
                  <a:pt x="833512" y="1610497"/>
                </a:lnTo>
                <a:lnTo>
                  <a:pt x="815641" y="1646179"/>
                </a:lnTo>
                <a:lnTo>
                  <a:pt x="816529" y="1661662"/>
                </a:lnTo>
                <a:lnTo>
                  <a:pt x="832143" y="1699905"/>
                </a:lnTo>
                <a:lnTo>
                  <a:pt x="864990" y="1722441"/>
                </a:lnTo>
                <a:lnTo>
                  <a:pt x="879281" y="1725706"/>
                </a:lnTo>
                <a:lnTo>
                  <a:pt x="898689" y="1725003"/>
                </a:lnTo>
                <a:lnTo>
                  <a:pt x="940253" y="1712649"/>
                </a:lnTo>
                <a:lnTo>
                  <a:pt x="962207" y="1691981"/>
                </a:lnTo>
                <a:lnTo>
                  <a:pt x="1014273" y="1691981"/>
                </a:lnTo>
                <a:lnTo>
                  <a:pt x="1014236" y="1683392"/>
                </a:lnTo>
                <a:lnTo>
                  <a:pt x="909830" y="1683392"/>
                </a:lnTo>
                <a:lnTo>
                  <a:pt x="891335" y="1681028"/>
                </a:lnTo>
                <a:lnTo>
                  <a:pt x="878778" y="1674393"/>
                </a:lnTo>
                <a:lnTo>
                  <a:pt x="871679" y="1664751"/>
                </a:lnTo>
                <a:lnTo>
                  <a:pt x="872680" y="1646760"/>
                </a:lnTo>
                <a:lnTo>
                  <a:pt x="878051" y="1634577"/>
                </a:lnTo>
                <a:lnTo>
                  <a:pt x="886777" y="1627091"/>
                </a:lnTo>
                <a:lnTo>
                  <a:pt x="897846" y="1623190"/>
                </a:lnTo>
                <a:lnTo>
                  <a:pt x="960021" y="1613786"/>
                </a:lnTo>
                <a:lnTo>
                  <a:pt x="1013941" y="1613786"/>
                </a:lnTo>
                <a:lnTo>
                  <a:pt x="1013749" y="1568463"/>
                </a:lnTo>
                <a:lnTo>
                  <a:pt x="1012963" y="1555238"/>
                </a:lnTo>
                <a:lnTo>
                  <a:pt x="1010544" y="1542529"/>
                </a:lnTo>
                <a:lnTo>
                  <a:pt x="1006397" y="1530530"/>
                </a:lnTo>
                <a:lnTo>
                  <a:pt x="1005747" y="1529323"/>
                </a:lnTo>
                <a:close/>
              </a:path>
              <a:path w="2007870" h="1727200">
                <a:moveTo>
                  <a:pt x="1014273" y="1691981"/>
                </a:moveTo>
                <a:lnTo>
                  <a:pt x="962207" y="1691981"/>
                </a:lnTo>
                <a:lnTo>
                  <a:pt x="964004" y="1710256"/>
                </a:lnTo>
                <a:lnTo>
                  <a:pt x="965524" y="1718986"/>
                </a:lnTo>
                <a:lnTo>
                  <a:pt x="1016563" y="1719521"/>
                </a:lnTo>
                <a:lnTo>
                  <a:pt x="1015587" y="1713243"/>
                </a:lnTo>
                <a:lnTo>
                  <a:pt x="1014307" y="1699954"/>
                </a:lnTo>
                <a:lnTo>
                  <a:pt x="1014273" y="1691981"/>
                </a:lnTo>
                <a:close/>
              </a:path>
              <a:path w="2007870" h="1727200">
                <a:moveTo>
                  <a:pt x="1013941" y="1613786"/>
                </a:moveTo>
                <a:lnTo>
                  <a:pt x="960021" y="1613786"/>
                </a:lnTo>
                <a:lnTo>
                  <a:pt x="960021" y="1624164"/>
                </a:lnTo>
                <a:lnTo>
                  <a:pt x="958220" y="1642808"/>
                </a:lnTo>
                <a:lnTo>
                  <a:pt x="935115" y="1676315"/>
                </a:lnTo>
                <a:lnTo>
                  <a:pt x="909830" y="1683392"/>
                </a:lnTo>
                <a:lnTo>
                  <a:pt x="1014236" y="1683392"/>
                </a:lnTo>
                <a:lnTo>
                  <a:pt x="1013941" y="1613786"/>
                </a:lnTo>
                <a:close/>
              </a:path>
              <a:path w="2007870" h="1727200">
                <a:moveTo>
                  <a:pt x="921012" y="1482607"/>
                </a:moveTo>
                <a:lnTo>
                  <a:pt x="872592" y="1491389"/>
                </a:lnTo>
                <a:lnTo>
                  <a:pt x="839127" y="1514410"/>
                </a:lnTo>
                <a:lnTo>
                  <a:pt x="821622" y="1546512"/>
                </a:lnTo>
                <a:lnTo>
                  <a:pt x="869552" y="1568928"/>
                </a:lnTo>
                <a:lnTo>
                  <a:pt x="872642" y="1555595"/>
                </a:lnTo>
                <a:lnTo>
                  <a:pt x="879043" y="1544096"/>
                </a:lnTo>
                <a:lnTo>
                  <a:pt x="888706" y="1535113"/>
                </a:lnTo>
                <a:lnTo>
                  <a:pt x="901584" y="1529323"/>
                </a:lnTo>
                <a:lnTo>
                  <a:pt x="1005747" y="1529323"/>
                </a:lnTo>
                <a:lnTo>
                  <a:pt x="1000426" y="1519433"/>
                </a:lnTo>
                <a:lnTo>
                  <a:pt x="970628" y="1493487"/>
                </a:lnTo>
                <a:lnTo>
                  <a:pt x="939911" y="1484238"/>
                </a:lnTo>
                <a:lnTo>
                  <a:pt x="921012" y="1482607"/>
                </a:lnTo>
                <a:close/>
              </a:path>
              <a:path w="2007870" h="1727200">
                <a:moveTo>
                  <a:pt x="1128279" y="1489643"/>
                </a:moveTo>
                <a:lnTo>
                  <a:pt x="1075016" y="1489643"/>
                </a:lnTo>
                <a:lnTo>
                  <a:pt x="1075016" y="1719521"/>
                </a:lnTo>
                <a:lnTo>
                  <a:pt x="1129687" y="1719521"/>
                </a:lnTo>
                <a:lnTo>
                  <a:pt x="1129687" y="1586871"/>
                </a:lnTo>
                <a:lnTo>
                  <a:pt x="1131209" y="1571597"/>
                </a:lnTo>
                <a:lnTo>
                  <a:pt x="1135734" y="1558047"/>
                </a:lnTo>
                <a:lnTo>
                  <a:pt x="1143198" y="1546808"/>
                </a:lnTo>
                <a:lnTo>
                  <a:pt x="1153538" y="1538465"/>
                </a:lnTo>
                <a:lnTo>
                  <a:pt x="1166691" y="1533606"/>
                </a:lnTo>
                <a:lnTo>
                  <a:pt x="1272133" y="1533606"/>
                </a:lnTo>
                <a:lnTo>
                  <a:pt x="1271297" y="1531019"/>
                </a:lnTo>
                <a:lnTo>
                  <a:pt x="1265208" y="1518856"/>
                </a:lnTo>
                <a:lnTo>
                  <a:pt x="1259038" y="1510441"/>
                </a:lnTo>
                <a:lnTo>
                  <a:pt x="1135062" y="1510441"/>
                </a:lnTo>
                <a:lnTo>
                  <a:pt x="1128279" y="1489643"/>
                </a:lnTo>
                <a:close/>
              </a:path>
              <a:path w="2007870" h="1727200">
                <a:moveTo>
                  <a:pt x="1272133" y="1533606"/>
                </a:moveTo>
                <a:lnTo>
                  <a:pt x="1166691" y="1533606"/>
                </a:lnTo>
                <a:lnTo>
                  <a:pt x="1186256" y="1534928"/>
                </a:lnTo>
                <a:lnTo>
                  <a:pt x="1201160" y="1539574"/>
                </a:lnTo>
                <a:lnTo>
                  <a:pt x="1224400" y="1581947"/>
                </a:lnTo>
                <a:lnTo>
                  <a:pt x="1224415" y="1719521"/>
                </a:lnTo>
                <a:lnTo>
                  <a:pt x="1279073" y="1719521"/>
                </a:lnTo>
                <a:lnTo>
                  <a:pt x="1279073" y="1574130"/>
                </a:lnTo>
                <a:lnTo>
                  <a:pt x="1278214" y="1558858"/>
                </a:lnTo>
                <a:lnTo>
                  <a:pt x="1275627" y="1544421"/>
                </a:lnTo>
                <a:lnTo>
                  <a:pt x="1272133" y="1533606"/>
                </a:lnTo>
                <a:close/>
              </a:path>
              <a:path w="2007870" h="1727200">
                <a:moveTo>
                  <a:pt x="1207829" y="1483656"/>
                </a:moveTo>
                <a:lnTo>
                  <a:pt x="1165293" y="1489643"/>
                </a:lnTo>
                <a:lnTo>
                  <a:pt x="1135062" y="1510441"/>
                </a:lnTo>
                <a:lnTo>
                  <a:pt x="1259038" y="1510441"/>
                </a:lnTo>
                <a:lnTo>
                  <a:pt x="1222948" y="1486608"/>
                </a:lnTo>
                <a:lnTo>
                  <a:pt x="1207829" y="1483656"/>
                </a:lnTo>
                <a:close/>
              </a:path>
              <a:path w="2007870" h="1727200">
                <a:moveTo>
                  <a:pt x="1449352" y="1484726"/>
                </a:moveTo>
                <a:lnTo>
                  <a:pt x="1401446" y="1491336"/>
                </a:lnTo>
                <a:lnTo>
                  <a:pt x="1364465" y="1510972"/>
                </a:lnTo>
                <a:lnTo>
                  <a:pt x="1338895" y="1540946"/>
                </a:lnTo>
                <a:lnTo>
                  <a:pt x="1325219" y="1578569"/>
                </a:lnTo>
                <a:lnTo>
                  <a:pt x="1323388" y="1592345"/>
                </a:lnTo>
                <a:lnTo>
                  <a:pt x="1324001" y="1609695"/>
                </a:lnTo>
                <a:lnTo>
                  <a:pt x="1333980" y="1655570"/>
                </a:lnTo>
                <a:lnTo>
                  <a:pt x="1355020" y="1691038"/>
                </a:lnTo>
                <a:lnTo>
                  <a:pt x="1385638" y="1714628"/>
                </a:lnTo>
                <a:lnTo>
                  <a:pt x="1424353" y="1724870"/>
                </a:lnTo>
                <a:lnTo>
                  <a:pt x="1441898" y="1723940"/>
                </a:lnTo>
                <a:lnTo>
                  <a:pt x="1481200" y="1710431"/>
                </a:lnTo>
                <a:lnTo>
                  <a:pt x="1497137" y="1695185"/>
                </a:lnTo>
                <a:lnTo>
                  <a:pt x="1553390" y="1695185"/>
                </a:lnTo>
                <a:lnTo>
                  <a:pt x="1552938" y="1683313"/>
                </a:lnTo>
                <a:lnTo>
                  <a:pt x="1552937" y="1677038"/>
                </a:lnTo>
                <a:lnTo>
                  <a:pt x="1439315" y="1677038"/>
                </a:lnTo>
                <a:lnTo>
                  <a:pt x="1401655" y="1664048"/>
                </a:lnTo>
                <a:lnTo>
                  <a:pt x="1380551" y="1628777"/>
                </a:lnTo>
                <a:lnTo>
                  <a:pt x="1377964" y="1613027"/>
                </a:lnTo>
                <a:lnTo>
                  <a:pt x="1379031" y="1594431"/>
                </a:lnTo>
                <a:lnTo>
                  <a:pt x="1395090" y="1552945"/>
                </a:lnTo>
                <a:lnTo>
                  <a:pt x="1439083" y="1532129"/>
                </a:lnTo>
                <a:lnTo>
                  <a:pt x="1552915" y="1532129"/>
                </a:lnTo>
                <a:lnTo>
                  <a:pt x="1552912" y="1516544"/>
                </a:lnTo>
                <a:lnTo>
                  <a:pt x="1499627" y="1516544"/>
                </a:lnTo>
                <a:lnTo>
                  <a:pt x="1494875" y="1508897"/>
                </a:lnTo>
                <a:lnTo>
                  <a:pt x="1487662" y="1501247"/>
                </a:lnTo>
                <a:lnTo>
                  <a:pt x="1477797" y="1494239"/>
                </a:lnTo>
                <a:lnTo>
                  <a:pt x="1465091" y="1488517"/>
                </a:lnTo>
                <a:lnTo>
                  <a:pt x="1449352" y="1484726"/>
                </a:lnTo>
                <a:close/>
              </a:path>
              <a:path w="2007870" h="1727200">
                <a:moveTo>
                  <a:pt x="1553390" y="1695185"/>
                </a:moveTo>
                <a:lnTo>
                  <a:pt x="1497137" y="1695185"/>
                </a:lnTo>
                <a:lnTo>
                  <a:pt x="1500582" y="1699228"/>
                </a:lnTo>
                <a:lnTo>
                  <a:pt x="1501989" y="1714331"/>
                </a:lnTo>
                <a:lnTo>
                  <a:pt x="1502944" y="1719533"/>
                </a:lnTo>
                <a:lnTo>
                  <a:pt x="1555240" y="1719533"/>
                </a:lnTo>
                <a:lnTo>
                  <a:pt x="1554522" y="1712653"/>
                </a:lnTo>
                <a:lnTo>
                  <a:pt x="1553595" y="1700293"/>
                </a:lnTo>
                <a:lnTo>
                  <a:pt x="1553390" y="1695185"/>
                </a:lnTo>
                <a:close/>
              </a:path>
              <a:path w="2007870" h="1727200">
                <a:moveTo>
                  <a:pt x="1552915" y="1532129"/>
                </a:moveTo>
                <a:lnTo>
                  <a:pt x="1439083" y="1532129"/>
                </a:lnTo>
                <a:lnTo>
                  <a:pt x="1453219" y="1533605"/>
                </a:lnTo>
                <a:lnTo>
                  <a:pt x="1465850" y="1537929"/>
                </a:lnTo>
                <a:lnTo>
                  <a:pt x="1492844" y="1566375"/>
                </a:lnTo>
                <a:lnTo>
                  <a:pt x="1499903" y="1596617"/>
                </a:lnTo>
                <a:lnTo>
                  <a:pt x="1498812" y="1614739"/>
                </a:lnTo>
                <a:lnTo>
                  <a:pt x="1482901" y="1656109"/>
                </a:lnTo>
                <a:lnTo>
                  <a:pt x="1439315" y="1677038"/>
                </a:lnTo>
                <a:lnTo>
                  <a:pt x="1552937" y="1677038"/>
                </a:lnTo>
                <a:lnTo>
                  <a:pt x="1552915" y="1532129"/>
                </a:lnTo>
                <a:close/>
              </a:path>
              <a:path w="2007870" h="1727200">
                <a:moveTo>
                  <a:pt x="1552890" y="1377751"/>
                </a:moveTo>
                <a:lnTo>
                  <a:pt x="1499627" y="1377751"/>
                </a:lnTo>
                <a:lnTo>
                  <a:pt x="1499627" y="1516544"/>
                </a:lnTo>
                <a:lnTo>
                  <a:pt x="1552912" y="1516544"/>
                </a:lnTo>
                <a:lnTo>
                  <a:pt x="1552890" y="1377751"/>
                </a:lnTo>
                <a:close/>
              </a:path>
              <a:path w="2007870" h="1727200">
                <a:moveTo>
                  <a:pt x="1727973" y="1483231"/>
                </a:moveTo>
                <a:lnTo>
                  <a:pt x="1683753" y="1489476"/>
                </a:lnTo>
                <a:lnTo>
                  <a:pt x="1646998" y="1508091"/>
                </a:lnTo>
                <a:lnTo>
                  <a:pt x="1619877" y="1537578"/>
                </a:lnTo>
                <a:lnTo>
                  <a:pt x="1604557" y="1576434"/>
                </a:lnTo>
                <a:lnTo>
                  <a:pt x="1602448" y="1591209"/>
                </a:lnTo>
                <a:lnTo>
                  <a:pt x="1603157" y="1609655"/>
                </a:lnTo>
                <a:lnTo>
                  <a:pt x="1614278" y="1656917"/>
                </a:lnTo>
                <a:lnTo>
                  <a:pt x="1636727" y="1692035"/>
                </a:lnTo>
                <a:lnTo>
                  <a:pt x="1667717" y="1714980"/>
                </a:lnTo>
                <a:lnTo>
                  <a:pt x="1704463" y="1725720"/>
                </a:lnTo>
                <a:lnTo>
                  <a:pt x="1717510" y="1726582"/>
                </a:lnTo>
                <a:lnTo>
                  <a:pt x="1733827" y="1725649"/>
                </a:lnTo>
                <a:lnTo>
                  <a:pt x="1775276" y="1712779"/>
                </a:lnTo>
                <a:lnTo>
                  <a:pt x="1805055" y="1687880"/>
                </a:lnTo>
                <a:lnTo>
                  <a:pt x="1811342" y="1678945"/>
                </a:lnTo>
                <a:lnTo>
                  <a:pt x="1728182" y="1678945"/>
                </a:lnTo>
                <a:lnTo>
                  <a:pt x="1711638" y="1677764"/>
                </a:lnTo>
                <a:lnTo>
                  <a:pt x="1673822" y="1659688"/>
                </a:lnTo>
                <a:lnTo>
                  <a:pt x="1657006" y="1624705"/>
                </a:lnTo>
                <a:lnTo>
                  <a:pt x="1824346" y="1619440"/>
                </a:lnTo>
                <a:lnTo>
                  <a:pt x="1824824" y="1618510"/>
                </a:lnTo>
                <a:lnTo>
                  <a:pt x="1825766" y="1610946"/>
                </a:lnTo>
                <a:lnTo>
                  <a:pt x="1825766" y="1601974"/>
                </a:lnTo>
                <a:lnTo>
                  <a:pt x="1825024" y="1585547"/>
                </a:lnTo>
                <a:lnTo>
                  <a:pt x="1824135" y="1579320"/>
                </a:lnTo>
                <a:lnTo>
                  <a:pt x="1657997" y="1579320"/>
                </a:lnTo>
                <a:lnTo>
                  <a:pt x="1660437" y="1566953"/>
                </a:lnTo>
                <a:lnTo>
                  <a:pt x="1665801" y="1555070"/>
                </a:lnTo>
                <a:lnTo>
                  <a:pt x="1673996" y="1544469"/>
                </a:lnTo>
                <a:lnTo>
                  <a:pt x="1684930" y="1535949"/>
                </a:lnTo>
                <a:lnTo>
                  <a:pt x="1698509" y="1530308"/>
                </a:lnTo>
                <a:lnTo>
                  <a:pt x="1807753" y="1530308"/>
                </a:lnTo>
                <a:lnTo>
                  <a:pt x="1800086" y="1519485"/>
                </a:lnTo>
                <a:lnTo>
                  <a:pt x="1769372" y="1494795"/>
                </a:lnTo>
                <a:lnTo>
                  <a:pt x="1742903" y="1485530"/>
                </a:lnTo>
                <a:lnTo>
                  <a:pt x="1727973" y="1483231"/>
                </a:lnTo>
                <a:close/>
              </a:path>
              <a:path w="2007870" h="1727200">
                <a:moveTo>
                  <a:pt x="1776762" y="1639267"/>
                </a:moveTo>
                <a:lnTo>
                  <a:pt x="1743019" y="1675682"/>
                </a:lnTo>
                <a:lnTo>
                  <a:pt x="1728182" y="1678945"/>
                </a:lnTo>
                <a:lnTo>
                  <a:pt x="1811342" y="1678945"/>
                </a:lnTo>
                <a:lnTo>
                  <a:pt x="1812296" y="1677590"/>
                </a:lnTo>
                <a:lnTo>
                  <a:pt x="1818160" y="1666550"/>
                </a:lnTo>
                <a:lnTo>
                  <a:pt x="1822628" y="1654905"/>
                </a:lnTo>
                <a:lnTo>
                  <a:pt x="1776762" y="1639267"/>
                </a:lnTo>
                <a:close/>
              </a:path>
              <a:path w="2007870" h="1727200">
                <a:moveTo>
                  <a:pt x="1807753" y="1530308"/>
                </a:moveTo>
                <a:lnTo>
                  <a:pt x="1698509" y="1530308"/>
                </a:lnTo>
                <a:lnTo>
                  <a:pt x="1719107" y="1530979"/>
                </a:lnTo>
                <a:lnTo>
                  <a:pt x="1735746" y="1534400"/>
                </a:lnTo>
                <a:lnTo>
                  <a:pt x="1769031" y="1567614"/>
                </a:lnTo>
                <a:lnTo>
                  <a:pt x="1770610" y="1578809"/>
                </a:lnTo>
                <a:lnTo>
                  <a:pt x="1657997" y="1579320"/>
                </a:lnTo>
                <a:lnTo>
                  <a:pt x="1824135" y="1579320"/>
                </a:lnTo>
                <a:lnTo>
                  <a:pt x="1822821" y="1570115"/>
                </a:lnTo>
                <a:lnTo>
                  <a:pt x="1819192" y="1555734"/>
                </a:lnTo>
                <a:lnTo>
                  <a:pt x="1814170" y="1542463"/>
                </a:lnTo>
                <a:lnTo>
                  <a:pt x="1807753" y="1530308"/>
                </a:lnTo>
                <a:close/>
              </a:path>
              <a:path w="2007870" h="1727200">
                <a:moveTo>
                  <a:pt x="1926626" y="1489618"/>
                </a:moveTo>
                <a:lnTo>
                  <a:pt x="1873387" y="1489618"/>
                </a:lnTo>
                <a:lnTo>
                  <a:pt x="1873387" y="1719521"/>
                </a:lnTo>
                <a:lnTo>
                  <a:pt x="1928033" y="1719521"/>
                </a:lnTo>
                <a:lnTo>
                  <a:pt x="1928033" y="1610003"/>
                </a:lnTo>
                <a:lnTo>
                  <a:pt x="1929161" y="1593188"/>
                </a:lnTo>
                <a:lnTo>
                  <a:pt x="1946559" y="1556513"/>
                </a:lnTo>
                <a:lnTo>
                  <a:pt x="1986232" y="1542550"/>
                </a:lnTo>
                <a:lnTo>
                  <a:pt x="2007683" y="1542491"/>
                </a:lnTo>
                <a:lnTo>
                  <a:pt x="2007683" y="1525313"/>
                </a:lnTo>
                <a:lnTo>
                  <a:pt x="1927136" y="1525313"/>
                </a:lnTo>
                <a:lnTo>
                  <a:pt x="1926626" y="1489618"/>
                </a:lnTo>
                <a:close/>
              </a:path>
              <a:path w="2007870" h="1727200">
                <a:moveTo>
                  <a:pt x="2007683" y="1542491"/>
                </a:moveTo>
                <a:lnTo>
                  <a:pt x="1995432" y="1542491"/>
                </a:lnTo>
                <a:lnTo>
                  <a:pt x="2001564" y="1542969"/>
                </a:lnTo>
                <a:lnTo>
                  <a:pt x="2007683" y="1543911"/>
                </a:lnTo>
                <a:lnTo>
                  <a:pt x="2007683" y="1542491"/>
                </a:lnTo>
                <a:close/>
              </a:path>
              <a:path w="2007870" h="1727200">
                <a:moveTo>
                  <a:pt x="1999666" y="1486803"/>
                </a:moveTo>
                <a:lnTo>
                  <a:pt x="1993082" y="1486803"/>
                </a:lnTo>
                <a:lnTo>
                  <a:pt x="1978660" y="1487967"/>
                </a:lnTo>
                <a:lnTo>
                  <a:pt x="1942581" y="1504521"/>
                </a:lnTo>
                <a:lnTo>
                  <a:pt x="1927136" y="1525313"/>
                </a:lnTo>
                <a:lnTo>
                  <a:pt x="2007683" y="1525313"/>
                </a:lnTo>
                <a:lnTo>
                  <a:pt x="2007683" y="1488210"/>
                </a:lnTo>
                <a:lnTo>
                  <a:pt x="2005333" y="1487745"/>
                </a:lnTo>
                <a:lnTo>
                  <a:pt x="1999666" y="1486803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4"/>
          <p:cNvSpPr/>
          <p:nvPr userDrawn="1"/>
        </p:nvSpPr>
        <p:spPr>
          <a:xfrm>
            <a:off x="11643628" y="2583163"/>
            <a:ext cx="356235" cy="140335"/>
          </a:xfrm>
          <a:custGeom>
            <a:avLst/>
            <a:gdLst/>
            <a:ahLst/>
            <a:cxnLst/>
            <a:rect l="l" t="t" r="r" b="b"/>
            <a:pathLst>
              <a:path w="356234" h="140335">
                <a:moveTo>
                  <a:pt x="0" y="140288"/>
                </a:moveTo>
                <a:lnTo>
                  <a:pt x="356005" y="140288"/>
                </a:lnTo>
                <a:lnTo>
                  <a:pt x="356005" y="0"/>
                </a:lnTo>
                <a:lnTo>
                  <a:pt x="0" y="0"/>
                </a:lnTo>
                <a:lnTo>
                  <a:pt x="0" y="14028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0416718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Aangepaste indeling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3"/>
          <p:cNvSpPr/>
          <p:nvPr userDrawn="1"/>
        </p:nvSpPr>
        <p:spPr>
          <a:xfrm>
            <a:off x="502602" y="512792"/>
            <a:ext cx="19098895" cy="14070330"/>
          </a:xfrm>
          <a:custGeom>
            <a:avLst/>
            <a:gdLst/>
            <a:ahLst/>
            <a:cxnLst/>
            <a:rect l="l" t="t" r="r" b="b"/>
            <a:pathLst>
              <a:path w="19098895" h="14070330">
                <a:moveTo>
                  <a:pt x="19098894" y="0"/>
                </a:moveTo>
                <a:lnTo>
                  <a:pt x="0" y="0"/>
                </a:lnTo>
                <a:lnTo>
                  <a:pt x="0" y="14070331"/>
                </a:lnTo>
                <a:lnTo>
                  <a:pt x="19098894" y="14070331"/>
                </a:lnTo>
                <a:lnTo>
                  <a:pt x="19098894" y="10731103"/>
                </a:lnTo>
                <a:lnTo>
                  <a:pt x="2291616" y="10731103"/>
                </a:lnTo>
                <a:lnTo>
                  <a:pt x="2291616" y="7751575"/>
                </a:lnTo>
                <a:lnTo>
                  <a:pt x="19098894" y="7751575"/>
                </a:lnTo>
                <a:lnTo>
                  <a:pt x="19098894" y="6506189"/>
                </a:lnTo>
                <a:lnTo>
                  <a:pt x="2285132" y="6506189"/>
                </a:lnTo>
                <a:lnTo>
                  <a:pt x="2298267" y="6185515"/>
                </a:lnTo>
                <a:lnTo>
                  <a:pt x="2336993" y="5871981"/>
                </a:lnTo>
                <a:lnTo>
                  <a:pt x="2400290" y="5566591"/>
                </a:lnTo>
                <a:lnTo>
                  <a:pt x="2487138" y="5270352"/>
                </a:lnTo>
                <a:lnTo>
                  <a:pt x="2596518" y="4984271"/>
                </a:lnTo>
                <a:lnTo>
                  <a:pt x="2727410" y="4709353"/>
                </a:lnTo>
                <a:lnTo>
                  <a:pt x="2878795" y="4446606"/>
                </a:lnTo>
                <a:lnTo>
                  <a:pt x="3049652" y="4197035"/>
                </a:lnTo>
                <a:lnTo>
                  <a:pt x="3238962" y="3961647"/>
                </a:lnTo>
                <a:lnTo>
                  <a:pt x="3445706" y="3741448"/>
                </a:lnTo>
                <a:lnTo>
                  <a:pt x="3668863" y="3537444"/>
                </a:lnTo>
                <a:lnTo>
                  <a:pt x="3907414" y="3350642"/>
                </a:lnTo>
                <a:lnTo>
                  <a:pt x="4160340" y="3182048"/>
                </a:lnTo>
                <a:lnTo>
                  <a:pt x="4426620" y="3032668"/>
                </a:lnTo>
                <a:lnTo>
                  <a:pt x="4705235" y="2903509"/>
                </a:lnTo>
                <a:lnTo>
                  <a:pt x="4995166" y="2795577"/>
                </a:lnTo>
                <a:lnTo>
                  <a:pt x="5295393" y="2709878"/>
                </a:lnTo>
                <a:lnTo>
                  <a:pt x="5604895" y="2647418"/>
                </a:lnTo>
                <a:lnTo>
                  <a:pt x="5922654" y="2609204"/>
                </a:lnTo>
                <a:lnTo>
                  <a:pt x="6247650" y="2596243"/>
                </a:lnTo>
                <a:lnTo>
                  <a:pt x="19098894" y="2596243"/>
                </a:lnTo>
                <a:lnTo>
                  <a:pt x="19098894" y="0"/>
                </a:lnTo>
                <a:close/>
              </a:path>
              <a:path w="19098895" h="14070330">
                <a:moveTo>
                  <a:pt x="19098894" y="7751575"/>
                </a:moveTo>
                <a:lnTo>
                  <a:pt x="16037806" y="7751575"/>
                </a:lnTo>
                <a:lnTo>
                  <a:pt x="16037806" y="10731103"/>
                </a:lnTo>
                <a:lnTo>
                  <a:pt x="19098894" y="10731103"/>
                </a:lnTo>
                <a:lnTo>
                  <a:pt x="19098894" y="7751575"/>
                </a:lnTo>
                <a:close/>
              </a:path>
              <a:path w="19098895" h="14070330">
                <a:moveTo>
                  <a:pt x="19098894" y="2596243"/>
                </a:moveTo>
                <a:lnTo>
                  <a:pt x="6247650" y="2596243"/>
                </a:lnTo>
                <a:lnTo>
                  <a:pt x="6320831" y="2596901"/>
                </a:lnTo>
                <a:lnTo>
                  <a:pt x="6393686" y="2598867"/>
                </a:lnTo>
                <a:lnTo>
                  <a:pt x="6466204" y="2602128"/>
                </a:lnTo>
                <a:lnTo>
                  <a:pt x="6538375" y="2606672"/>
                </a:lnTo>
                <a:lnTo>
                  <a:pt x="6610188" y="2612488"/>
                </a:lnTo>
                <a:lnTo>
                  <a:pt x="6681631" y="2619563"/>
                </a:lnTo>
                <a:lnTo>
                  <a:pt x="6752694" y="2627884"/>
                </a:lnTo>
                <a:lnTo>
                  <a:pt x="6823365" y="2637441"/>
                </a:lnTo>
                <a:lnTo>
                  <a:pt x="6893634" y="2648219"/>
                </a:lnTo>
                <a:lnTo>
                  <a:pt x="6963490" y="2660209"/>
                </a:lnTo>
                <a:lnTo>
                  <a:pt x="7032921" y="2673396"/>
                </a:lnTo>
                <a:lnTo>
                  <a:pt x="7101917" y="2687769"/>
                </a:lnTo>
                <a:lnTo>
                  <a:pt x="7170466" y="2703316"/>
                </a:lnTo>
                <a:lnTo>
                  <a:pt x="7238558" y="2720025"/>
                </a:lnTo>
                <a:lnTo>
                  <a:pt x="7306182" y="2737883"/>
                </a:lnTo>
                <a:lnTo>
                  <a:pt x="7373327" y="2756878"/>
                </a:lnTo>
                <a:lnTo>
                  <a:pt x="7439981" y="2776998"/>
                </a:lnTo>
                <a:lnTo>
                  <a:pt x="7506135" y="2798232"/>
                </a:lnTo>
                <a:lnTo>
                  <a:pt x="7571776" y="2820566"/>
                </a:lnTo>
                <a:lnTo>
                  <a:pt x="7636894" y="2843988"/>
                </a:lnTo>
                <a:lnTo>
                  <a:pt x="7859037" y="2933768"/>
                </a:lnTo>
                <a:lnTo>
                  <a:pt x="8074210" y="3036196"/>
                </a:lnTo>
                <a:lnTo>
                  <a:pt x="8281933" y="3150802"/>
                </a:lnTo>
                <a:lnTo>
                  <a:pt x="8481729" y="3277115"/>
                </a:lnTo>
                <a:lnTo>
                  <a:pt x="8673120" y="3414665"/>
                </a:lnTo>
                <a:lnTo>
                  <a:pt x="8855627" y="3562979"/>
                </a:lnTo>
                <a:lnTo>
                  <a:pt x="9028773" y="3721589"/>
                </a:lnTo>
                <a:lnTo>
                  <a:pt x="9192080" y="3890023"/>
                </a:lnTo>
                <a:lnTo>
                  <a:pt x="9345069" y="4067811"/>
                </a:lnTo>
                <a:lnTo>
                  <a:pt x="9487262" y="4254481"/>
                </a:lnTo>
                <a:lnTo>
                  <a:pt x="9618183" y="4449563"/>
                </a:lnTo>
                <a:lnTo>
                  <a:pt x="9737351" y="4652587"/>
                </a:lnTo>
                <a:lnTo>
                  <a:pt x="9844290" y="4863082"/>
                </a:lnTo>
                <a:lnTo>
                  <a:pt x="9938522" y="5080577"/>
                </a:lnTo>
                <a:lnTo>
                  <a:pt x="10019568" y="5304601"/>
                </a:lnTo>
                <a:lnTo>
                  <a:pt x="10086950" y="5534684"/>
                </a:lnTo>
                <a:lnTo>
                  <a:pt x="10140190" y="5770355"/>
                </a:lnTo>
                <a:lnTo>
                  <a:pt x="10178811" y="6011143"/>
                </a:lnTo>
                <a:lnTo>
                  <a:pt x="10202334" y="6256578"/>
                </a:lnTo>
                <a:lnTo>
                  <a:pt x="10210281" y="6506189"/>
                </a:lnTo>
                <a:lnTo>
                  <a:pt x="19098894" y="6506189"/>
                </a:lnTo>
                <a:lnTo>
                  <a:pt x="19098894" y="2596243"/>
                </a:lnTo>
                <a:close/>
              </a:path>
            </a:pathLst>
          </a:custGeom>
          <a:solidFill>
            <a:srgbClr val="1E7846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" name="Holder 2"/>
          <p:cNvSpPr>
            <a:spLocks noGrp="1"/>
          </p:cNvSpPr>
          <p:nvPr>
            <p:ph type="ctrTitle"/>
          </p:nvPr>
        </p:nvSpPr>
        <p:spPr>
          <a:xfrm>
            <a:off x="11652250" y="3197225"/>
            <a:ext cx="6944043" cy="2057400"/>
          </a:xfrm>
          <a:prstGeom prst="rect">
            <a:avLst/>
          </a:prstGeom>
        </p:spPr>
        <p:txBody>
          <a:bodyPr wrap="square" lIns="0" tIns="0" rIns="0" bIns="0" anchor="b" anchorCtr="0">
            <a:noAutofit/>
          </a:bodyPr>
          <a:lstStyle>
            <a:lvl1pPr algn="l">
              <a:lnSpc>
                <a:spcPts val="6400"/>
              </a:lnSpc>
              <a:defRPr sz="5200" b="1" i="0">
                <a:solidFill>
                  <a:schemeClr val="bg1"/>
                </a:solidFill>
                <a:latin typeface="Arial"/>
              </a:defRPr>
            </a:lvl1pPr>
          </a:lstStyle>
          <a:p>
            <a:endParaRPr dirty="0"/>
          </a:p>
        </p:txBody>
      </p:sp>
      <p:sp>
        <p:nvSpPr>
          <p:cNvPr id="5" name="Holder 3"/>
          <p:cNvSpPr>
            <a:spLocks noGrp="1"/>
          </p:cNvSpPr>
          <p:nvPr>
            <p:ph type="subTitle" idx="4"/>
          </p:nvPr>
        </p:nvSpPr>
        <p:spPr>
          <a:xfrm>
            <a:off x="11652250" y="5653755"/>
            <a:ext cx="6579235" cy="2411665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 marL="0" marR="0" indent="0" algn="l" defTabSz="914400" eaLnBrk="1" fontAlgn="auto" latinLnBrk="0" hangingPunct="1">
              <a:lnSpc>
                <a:spcPts val="36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0" i="0" baseline="0">
                <a:solidFill>
                  <a:schemeClr val="bg1"/>
                </a:solidFill>
                <a:latin typeface="Arial"/>
              </a:defRPr>
            </a:lvl1pPr>
          </a:lstStyle>
          <a:p>
            <a:endParaRPr dirty="0"/>
          </a:p>
        </p:txBody>
      </p:sp>
      <p:sp>
        <p:nvSpPr>
          <p:cNvPr id="7" name="object 7"/>
          <p:cNvSpPr/>
          <p:nvPr userDrawn="1"/>
        </p:nvSpPr>
        <p:spPr>
          <a:xfrm>
            <a:off x="1090333" y="1130863"/>
            <a:ext cx="2007870" cy="1727200"/>
          </a:xfrm>
          <a:custGeom>
            <a:avLst/>
            <a:gdLst/>
            <a:ahLst/>
            <a:cxnLst/>
            <a:rect l="l" t="t" r="r" b="b"/>
            <a:pathLst>
              <a:path w="2007870" h="1727200">
                <a:moveTo>
                  <a:pt x="2007683" y="763646"/>
                </a:moveTo>
                <a:lnTo>
                  <a:pt x="0" y="763646"/>
                </a:lnTo>
                <a:lnTo>
                  <a:pt x="0" y="1203624"/>
                </a:lnTo>
                <a:lnTo>
                  <a:pt x="2007683" y="1203624"/>
                </a:lnTo>
                <a:lnTo>
                  <a:pt x="2007683" y="763646"/>
                </a:lnTo>
                <a:close/>
              </a:path>
              <a:path w="2007870" h="1727200">
                <a:moveTo>
                  <a:pt x="581491" y="0"/>
                </a:moveTo>
                <a:lnTo>
                  <a:pt x="533616" y="1919"/>
                </a:lnTo>
                <a:lnTo>
                  <a:pt x="486841" y="7581"/>
                </a:lnTo>
                <a:lnTo>
                  <a:pt x="441312" y="16837"/>
                </a:lnTo>
                <a:lnTo>
                  <a:pt x="397176" y="29537"/>
                </a:lnTo>
                <a:lnTo>
                  <a:pt x="354578" y="45531"/>
                </a:lnTo>
                <a:lnTo>
                  <a:pt x="313666" y="64672"/>
                </a:lnTo>
                <a:lnTo>
                  <a:pt x="274586" y="86809"/>
                </a:lnTo>
                <a:lnTo>
                  <a:pt x="237486" y="111794"/>
                </a:lnTo>
                <a:lnTo>
                  <a:pt x="202511" y="139478"/>
                </a:lnTo>
                <a:lnTo>
                  <a:pt x="169808" y="169711"/>
                </a:lnTo>
                <a:lnTo>
                  <a:pt x="139523" y="202344"/>
                </a:lnTo>
                <a:lnTo>
                  <a:pt x="111804" y="237228"/>
                </a:lnTo>
                <a:lnTo>
                  <a:pt x="86797" y="274214"/>
                </a:lnTo>
                <a:lnTo>
                  <a:pt x="64649" y="313152"/>
                </a:lnTo>
                <a:lnTo>
                  <a:pt x="45506" y="353895"/>
                </a:lnTo>
                <a:lnTo>
                  <a:pt x="29515" y="396292"/>
                </a:lnTo>
                <a:lnTo>
                  <a:pt x="16822" y="440194"/>
                </a:lnTo>
                <a:lnTo>
                  <a:pt x="7574" y="485453"/>
                </a:lnTo>
                <a:lnTo>
                  <a:pt x="1917" y="531918"/>
                </a:lnTo>
                <a:lnTo>
                  <a:pt x="0" y="579442"/>
                </a:lnTo>
                <a:lnTo>
                  <a:pt x="1156953" y="579442"/>
                </a:lnTo>
                <a:lnTo>
                  <a:pt x="1152359" y="506076"/>
                </a:lnTo>
                <a:lnTo>
                  <a:pt x="1138949" y="435465"/>
                </a:lnTo>
                <a:lnTo>
                  <a:pt x="1117281" y="368167"/>
                </a:lnTo>
                <a:lnTo>
                  <a:pt x="1087914" y="304740"/>
                </a:lnTo>
                <a:lnTo>
                  <a:pt x="1051406" y="245741"/>
                </a:lnTo>
                <a:lnTo>
                  <a:pt x="1008315" y="191729"/>
                </a:lnTo>
                <a:lnTo>
                  <a:pt x="959199" y="143261"/>
                </a:lnTo>
                <a:lnTo>
                  <a:pt x="904616" y="100897"/>
                </a:lnTo>
                <a:lnTo>
                  <a:pt x="845124" y="65192"/>
                </a:lnTo>
                <a:lnTo>
                  <a:pt x="781283" y="36707"/>
                </a:lnTo>
                <a:lnTo>
                  <a:pt x="733699" y="21176"/>
                </a:lnTo>
                <a:lnTo>
                  <a:pt x="684411" y="9737"/>
                </a:lnTo>
                <a:lnTo>
                  <a:pt x="646442" y="3973"/>
                </a:lnTo>
                <a:lnTo>
                  <a:pt x="607704" y="724"/>
                </a:lnTo>
                <a:lnTo>
                  <a:pt x="581491" y="0"/>
                </a:lnTo>
                <a:close/>
              </a:path>
              <a:path w="2007870" h="1727200">
                <a:moveTo>
                  <a:pt x="12" y="1384838"/>
                </a:moveTo>
                <a:lnTo>
                  <a:pt x="12" y="1719521"/>
                </a:lnTo>
                <a:lnTo>
                  <a:pt x="56555" y="1719521"/>
                </a:lnTo>
                <a:lnTo>
                  <a:pt x="56555" y="1588756"/>
                </a:lnTo>
                <a:lnTo>
                  <a:pt x="123954" y="1588756"/>
                </a:lnTo>
                <a:lnTo>
                  <a:pt x="168933" y="1580616"/>
                </a:lnTo>
                <a:lnTo>
                  <a:pt x="203085" y="1558053"/>
                </a:lnTo>
                <a:lnTo>
                  <a:pt x="217321" y="1538722"/>
                </a:lnTo>
                <a:lnTo>
                  <a:pt x="56555" y="1538722"/>
                </a:lnTo>
                <a:lnTo>
                  <a:pt x="56555" y="1434884"/>
                </a:lnTo>
                <a:lnTo>
                  <a:pt x="215617" y="1434884"/>
                </a:lnTo>
                <a:lnTo>
                  <a:pt x="210242" y="1425994"/>
                </a:lnTo>
                <a:lnTo>
                  <a:pt x="181104" y="1399219"/>
                </a:lnTo>
                <a:lnTo>
                  <a:pt x="141390" y="1385967"/>
                </a:lnTo>
                <a:lnTo>
                  <a:pt x="126132" y="1384854"/>
                </a:lnTo>
                <a:lnTo>
                  <a:pt x="12" y="1384838"/>
                </a:lnTo>
                <a:close/>
              </a:path>
              <a:path w="2007870" h="1727200">
                <a:moveTo>
                  <a:pt x="215617" y="1434884"/>
                </a:moveTo>
                <a:lnTo>
                  <a:pt x="115460" y="1434884"/>
                </a:lnTo>
                <a:lnTo>
                  <a:pt x="131838" y="1436470"/>
                </a:lnTo>
                <a:lnTo>
                  <a:pt x="145760" y="1441080"/>
                </a:lnTo>
                <a:lnTo>
                  <a:pt x="157028" y="1448492"/>
                </a:lnTo>
                <a:lnTo>
                  <a:pt x="165444" y="1458485"/>
                </a:lnTo>
                <a:lnTo>
                  <a:pt x="170811" y="1470836"/>
                </a:lnTo>
                <a:lnTo>
                  <a:pt x="172931" y="1485324"/>
                </a:lnTo>
                <a:lnTo>
                  <a:pt x="171270" y="1500519"/>
                </a:lnTo>
                <a:lnTo>
                  <a:pt x="147752" y="1531590"/>
                </a:lnTo>
                <a:lnTo>
                  <a:pt x="56555" y="1538722"/>
                </a:lnTo>
                <a:lnTo>
                  <a:pt x="217321" y="1538722"/>
                </a:lnTo>
                <a:lnTo>
                  <a:pt x="218777" y="1536372"/>
                </a:lnTo>
                <a:lnTo>
                  <a:pt x="224273" y="1523806"/>
                </a:lnTo>
                <a:lnTo>
                  <a:pt x="228064" y="1510341"/>
                </a:lnTo>
                <a:lnTo>
                  <a:pt x="230107" y="1495952"/>
                </a:lnTo>
                <a:lnTo>
                  <a:pt x="229334" y="1479727"/>
                </a:lnTo>
                <a:lnTo>
                  <a:pt x="226890" y="1464554"/>
                </a:lnTo>
                <a:lnTo>
                  <a:pt x="222846" y="1450498"/>
                </a:lnTo>
                <a:lnTo>
                  <a:pt x="217273" y="1437623"/>
                </a:lnTo>
                <a:lnTo>
                  <a:pt x="215617" y="1434884"/>
                </a:lnTo>
                <a:close/>
              </a:path>
              <a:path w="2007870" h="1727200">
                <a:moveTo>
                  <a:pt x="321439" y="1489618"/>
                </a:moveTo>
                <a:lnTo>
                  <a:pt x="268163" y="1489618"/>
                </a:lnTo>
                <a:lnTo>
                  <a:pt x="268163" y="1719521"/>
                </a:lnTo>
                <a:lnTo>
                  <a:pt x="322846" y="1719521"/>
                </a:lnTo>
                <a:lnTo>
                  <a:pt x="322846" y="1610003"/>
                </a:lnTo>
                <a:lnTo>
                  <a:pt x="323974" y="1593188"/>
                </a:lnTo>
                <a:lnTo>
                  <a:pt x="341367" y="1556513"/>
                </a:lnTo>
                <a:lnTo>
                  <a:pt x="381044" y="1542550"/>
                </a:lnTo>
                <a:lnTo>
                  <a:pt x="402484" y="1542491"/>
                </a:lnTo>
                <a:lnTo>
                  <a:pt x="402484" y="1525343"/>
                </a:lnTo>
                <a:lnTo>
                  <a:pt x="321934" y="1525343"/>
                </a:lnTo>
                <a:lnTo>
                  <a:pt x="321439" y="1489618"/>
                </a:lnTo>
                <a:close/>
              </a:path>
              <a:path w="2007870" h="1727200">
                <a:moveTo>
                  <a:pt x="402484" y="1542491"/>
                </a:moveTo>
                <a:lnTo>
                  <a:pt x="390220" y="1542491"/>
                </a:lnTo>
                <a:lnTo>
                  <a:pt x="396339" y="1542969"/>
                </a:lnTo>
                <a:lnTo>
                  <a:pt x="402484" y="1543911"/>
                </a:lnTo>
                <a:lnTo>
                  <a:pt x="402484" y="1542491"/>
                </a:lnTo>
                <a:close/>
              </a:path>
              <a:path w="2007870" h="1727200">
                <a:moveTo>
                  <a:pt x="394467" y="1486803"/>
                </a:moveTo>
                <a:lnTo>
                  <a:pt x="387858" y="1486803"/>
                </a:lnTo>
                <a:lnTo>
                  <a:pt x="373427" y="1487968"/>
                </a:lnTo>
                <a:lnTo>
                  <a:pt x="337354" y="1504535"/>
                </a:lnTo>
                <a:lnTo>
                  <a:pt x="321934" y="1525343"/>
                </a:lnTo>
                <a:lnTo>
                  <a:pt x="402484" y="1525343"/>
                </a:lnTo>
                <a:lnTo>
                  <a:pt x="402484" y="1488210"/>
                </a:lnTo>
                <a:lnTo>
                  <a:pt x="400121" y="1487745"/>
                </a:lnTo>
                <a:lnTo>
                  <a:pt x="394467" y="1486803"/>
                </a:lnTo>
                <a:close/>
              </a:path>
              <a:path w="2007870" h="1727200">
                <a:moveTo>
                  <a:pt x="548382" y="1482706"/>
                </a:moveTo>
                <a:lnTo>
                  <a:pt x="503235" y="1489629"/>
                </a:lnTo>
                <a:lnTo>
                  <a:pt x="466647" y="1509238"/>
                </a:lnTo>
                <a:lnTo>
                  <a:pt x="440242" y="1539496"/>
                </a:lnTo>
                <a:lnTo>
                  <a:pt x="425645" y="1578367"/>
                </a:lnTo>
                <a:lnTo>
                  <a:pt x="423684" y="1592886"/>
                </a:lnTo>
                <a:lnTo>
                  <a:pt x="424342" y="1609909"/>
                </a:lnTo>
                <a:lnTo>
                  <a:pt x="434820" y="1654964"/>
                </a:lnTo>
                <a:lnTo>
                  <a:pt x="456569" y="1690068"/>
                </a:lnTo>
                <a:lnTo>
                  <a:pt x="487687" y="1714030"/>
                </a:lnTo>
                <a:lnTo>
                  <a:pt x="526269" y="1725657"/>
                </a:lnTo>
                <a:lnTo>
                  <a:pt x="540459" y="1726586"/>
                </a:lnTo>
                <a:lnTo>
                  <a:pt x="555716" y="1725758"/>
                </a:lnTo>
                <a:lnTo>
                  <a:pt x="596829" y="1713931"/>
                </a:lnTo>
                <a:lnTo>
                  <a:pt x="629406" y="1689726"/>
                </a:lnTo>
                <a:lnTo>
                  <a:pt x="639510" y="1676948"/>
                </a:lnTo>
                <a:lnTo>
                  <a:pt x="550641" y="1676948"/>
                </a:lnTo>
                <a:lnTo>
                  <a:pt x="535700" y="1675985"/>
                </a:lnTo>
                <a:lnTo>
                  <a:pt x="499214" y="1659423"/>
                </a:lnTo>
                <a:lnTo>
                  <a:pt x="479677" y="1623254"/>
                </a:lnTo>
                <a:lnTo>
                  <a:pt x="477920" y="1607041"/>
                </a:lnTo>
                <a:lnTo>
                  <a:pt x="479373" y="1588858"/>
                </a:lnTo>
                <a:lnTo>
                  <a:pt x="498473" y="1549572"/>
                </a:lnTo>
                <a:lnTo>
                  <a:pt x="532193" y="1532829"/>
                </a:lnTo>
                <a:lnTo>
                  <a:pt x="640093" y="1532829"/>
                </a:lnTo>
                <a:lnTo>
                  <a:pt x="633839" y="1524237"/>
                </a:lnTo>
                <a:lnTo>
                  <a:pt x="602843" y="1498135"/>
                </a:lnTo>
                <a:lnTo>
                  <a:pt x="563166" y="1484245"/>
                </a:lnTo>
                <a:lnTo>
                  <a:pt x="548382" y="1482706"/>
                </a:lnTo>
                <a:close/>
              </a:path>
              <a:path w="2007870" h="1727200">
                <a:moveTo>
                  <a:pt x="640093" y="1532829"/>
                </a:moveTo>
                <a:lnTo>
                  <a:pt x="532193" y="1532829"/>
                </a:lnTo>
                <a:lnTo>
                  <a:pt x="547600" y="1533696"/>
                </a:lnTo>
                <a:lnTo>
                  <a:pt x="561606" y="1536807"/>
                </a:lnTo>
                <a:lnTo>
                  <a:pt x="593401" y="1559375"/>
                </a:lnTo>
                <a:lnTo>
                  <a:pt x="606034" y="1601307"/>
                </a:lnTo>
                <a:lnTo>
                  <a:pt x="606075" y="1604337"/>
                </a:lnTo>
                <a:lnTo>
                  <a:pt x="604592" y="1622009"/>
                </a:lnTo>
                <a:lnTo>
                  <a:pt x="585157" y="1660579"/>
                </a:lnTo>
                <a:lnTo>
                  <a:pt x="550641" y="1676948"/>
                </a:lnTo>
                <a:lnTo>
                  <a:pt x="639510" y="1676948"/>
                </a:lnTo>
                <a:lnTo>
                  <a:pt x="656119" y="1641827"/>
                </a:lnTo>
                <a:lnTo>
                  <a:pt x="661211" y="1604337"/>
                </a:lnTo>
                <a:lnTo>
                  <a:pt x="660370" y="1588858"/>
                </a:lnTo>
                <a:lnTo>
                  <a:pt x="657958" y="1574259"/>
                </a:lnTo>
                <a:lnTo>
                  <a:pt x="654010" y="1560365"/>
                </a:lnTo>
                <a:lnTo>
                  <a:pt x="648622" y="1547343"/>
                </a:lnTo>
                <a:lnTo>
                  <a:pt x="641872" y="1535273"/>
                </a:lnTo>
                <a:lnTo>
                  <a:pt x="640093" y="1532829"/>
                </a:lnTo>
                <a:close/>
              </a:path>
              <a:path w="2007870" h="1727200">
                <a:moveTo>
                  <a:pt x="763955" y="1377751"/>
                </a:moveTo>
                <a:lnTo>
                  <a:pt x="709297" y="1377751"/>
                </a:lnTo>
                <a:lnTo>
                  <a:pt x="709297" y="1719521"/>
                </a:lnTo>
                <a:lnTo>
                  <a:pt x="763955" y="1719521"/>
                </a:lnTo>
                <a:lnTo>
                  <a:pt x="763955" y="1377751"/>
                </a:lnTo>
                <a:close/>
              </a:path>
              <a:path w="2007870" h="1727200">
                <a:moveTo>
                  <a:pt x="1005747" y="1529323"/>
                </a:moveTo>
                <a:lnTo>
                  <a:pt x="901584" y="1529323"/>
                </a:lnTo>
                <a:lnTo>
                  <a:pt x="923405" y="1529952"/>
                </a:lnTo>
                <a:lnTo>
                  <a:pt x="939429" y="1533618"/>
                </a:lnTo>
                <a:lnTo>
                  <a:pt x="950359" y="1539809"/>
                </a:lnTo>
                <a:lnTo>
                  <a:pt x="956899" y="1548011"/>
                </a:lnTo>
                <a:lnTo>
                  <a:pt x="959752" y="1557714"/>
                </a:lnTo>
                <a:lnTo>
                  <a:pt x="956957" y="1571586"/>
                </a:lnTo>
                <a:lnTo>
                  <a:pt x="945645" y="1578399"/>
                </a:lnTo>
                <a:lnTo>
                  <a:pt x="884153" y="1587814"/>
                </a:lnTo>
                <a:lnTo>
                  <a:pt x="869448" y="1590873"/>
                </a:lnTo>
                <a:lnTo>
                  <a:pt x="833512" y="1610497"/>
                </a:lnTo>
                <a:lnTo>
                  <a:pt x="815641" y="1646179"/>
                </a:lnTo>
                <a:lnTo>
                  <a:pt x="816529" y="1661662"/>
                </a:lnTo>
                <a:lnTo>
                  <a:pt x="832143" y="1699905"/>
                </a:lnTo>
                <a:lnTo>
                  <a:pt x="864990" y="1722441"/>
                </a:lnTo>
                <a:lnTo>
                  <a:pt x="879281" y="1725706"/>
                </a:lnTo>
                <a:lnTo>
                  <a:pt x="898689" y="1725003"/>
                </a:lnTo>
                <a:lnTo>
                  <a:pt x="940253" y="1712649"/>
                </a:lnTo>
                <a:lnTo>
                  <a:pt x="962207" y="1691981"/>
                </a:lnTo>
                <a:lnTo>
                  <a:pt x="1014273" y="1691981"/>
                </a:lnTo>
                <a:lnTo>
                  <a:pt x="1014236" y="1683392"/>
                </a:lnTo>
                <a:lnTo>
                  <a:pt x="909830" y="1683392"/>
                </a:lnTo>
                <a:lnTo>
                  <a:pt x="891335" y="1681028"/>
                </a:lnTo>
                <a:lnTo>
                  <a:pt x="878778" y="1674393"/>
                </a:lnTo>
                <a:lnTo>
                  <a:pt x="871679" y="1664751"/>
                </a:lnTo>
                <a:lnTo>
                  <a:pt x="872680" y="1646760"/>
                </a:lnTo>
                <a:lnTo>
                  <a:pt x="878051" y="1634577"/>
                </a:lnTo>
                <a:lnTo>
                  <a:pt x="886777" y="1627091"/>
                </a:lnTo>
                <a:lnTo>
                  <a:pt x="897846" y="1623190"/>
                </a:lnTo>
                <a:lnTo>
                  <a:pt x="960021" y="1613786"/>
                </a:lnTo>
                <a:lnTo>
                  <a:pt x="1013941" y="1613786"/>
                </a:lnTo>
                <a:lnTo>
                  <a:pt x="1013749" y="1568463"/>
                </a:lnTo>
                <a:lnTo>
                  <a:pt x="1012963" y="1555238"/>
                </a:lnTo>
                <a:lnTo>
                  <a:pt x="1010544" y="1542529"/>
                </a:lnTo>
                <a:lnTo>
                  <a:pt x="1006397" y="1530530"/>
                </a:lnTo>
                <a:lnTo>
                  <a:pt x="1005747" y="1529323"/>
                </a:lnTo>
                <a:close/>
              </a:path>
              <a:path w="2007870" h="1727200">
                <a:moveTo>
                  <a:pt x="1014273" y="1691981"/>
                </a:moveTo>
                <a:lnTo>
                  <a:pt x="962207" y="1691981"/>
                </a:lnTo>
                <a:lnTo>
                  <a:pt x="964004" y="1710256"/>
                </a:lnTo>
                <a:lnTo>
                  <a:pt x="965524" y="1718986"/>
                </a:lnTo>
                <a:lnTo>
                  <a:pt x="1016563" y="1719521"/>
                </a:lnTo>
                <a:lnTo>
                  <a:pt x="1015587" y="1713243"/>
                </a:lnTo>
                <a:lnTo>
                  <a:pt x="1014307" y="1699954"/>
                </a:lnTo>
                <a:lnTo>
                  <a:pt x="1014273" y="1691981"/>
                </a:lnTo>
                <a:close/>
              </a:path>
              <a:path w="2007870" h="1727200">
                <a:moveTo>
                  <a:pt x="1013941" y="1613786"/>
                </a:moveTo>
                <a:lnTo>
                  <a:pt x="960021" y="1613786"/>
                </a:lnTo>
                <a:lnTo>
                  <a:pt x="960021" y="1624164"/>
                </a:lnTo>
                <a:lnTo>
                  <a:pt x="958220" y="1642808"/>
                </a:lnTo>
                <a:lnTo>
                  <a:pt x="935115" y="1676315"/>
                </a:lnTo>
                <a:lnTo>
                  <a:pt x="909830" y="1683392"/>
                </a:lnTo>
                <a:lnTo>
                  <a:pt x="1014236" y="1683392"/>
                </a:lnTo>
                <a:lnTo>
                  <a:pt x="1013941" y="1613786"/>
                </a:lnTo>
                <a:close/>
              </a:path>
              <a:path w="2007870" h="1727200">
                <a:moveTo>
                  <a:pt x="921012" y="1482607"/>
                </a:moveTo>
                <a:lnTo>
                  <a:pt x="872592" y="1491389"/>
                </a:lnTo>
                <a:lnTo>
                  <a:pt x="839127" y="1514410"/>
                </a:lnTo>
                <a:lnTo>
                  <a:pt x="821622" y="1546512"/>
                </a:lnTo>
                <a:lnTo>
                  <a:pt x="869552" y="1568928"/>
                </a:lnTo>
                <a:lnTo>
                  <a:pt x="872642" y="1555595"/>
                </a:lnTo>
                <a:lnTo>
                  <a:pt x="879043" y="1544096"/>
                </a:lnTo>
                <a:lnTo>
                  <a:pt x="888706" y="1535113"/>
                </a:lnTo>
                <a:lnTo>
                  <a:pt x="901584" y="1529323"/>
                </a:lnTo>
                <a:lnTo>
                  <a:pt x="1005747" y="1529323"/>
                </a:lnTo>
                <a:lnTo>
                  <a:pt x="1000426" y="1519433"/>
                </a:lnTo>
                <a:lnTo>
                  <a:pt x="970628" y="1493487"/>
                </a:lnTo>
                <a:lnTo>
                  <a:pt x="939911" y="1484238"/>
                </a:lnTo>
                <a:lnTo>
                  <a:pt x="921012" y="1482607"/>
                </a:lnTo>
                <a:close/>
              </a:path>
              <a:path w="2007870" h="1727200">
                <a:moveTo>
                  <a:pt x="1128279" y="1489643"/>
                </a:moveTo>
                <a:lnTo>
                  <a:pt x="1075016" y="1489643"/>
                </a:lnTo>
                <a:lnTo>
                  <a:pt x="1075016" y="1719521"/>
                </a:lnTo>
                <a:lnTo>
                  <a:pt x="1129687" y="1719521"/>
                </a:lnTo>
                <a:lnTo>
                  <a:pt x="1129687" y="1586871"/>
                </a:lnTo>
                <a:lnTo>
                  <a:pt x="1131209" y="1571597"/>
                </a:lnTo>
                <a:lnTo>
                  <a:pt x="1135734" y="1558047"/>
                </a:lnTo>
                <a:lnTo>
                  <a:pt x="1143198" y="1546808"/>
                </a:lnTo>
                <a:lnTo>
                  <a:pt x="1153538" y="1538465"/>
                </a:lnTo>
                <a:lnTo>
                  <a:pt x="1166691" y="1533606"/>
                </a:lnTo>
                <a:lnTo>
                  <a:pt x="1272133" y="1533606"/>
                </a:lnTo>
                <a:lnTo>
                  <a:pt x="1271297" y="1531019"/>
                </a:lnTo>
                <a:lnTo>
                  <a:pt x="1265208" y="1518856"/>
                </a:lnTo>
                <a:lnTo>
                  <a:pt x="1259038" y="1510441"/>
                </a:lnTo>
                <a:lnTo>
                  <a:pt x="1135062" y="1510441"/>
                </a:lnTo>
                <a:lnTo>
                  <a:pt x="1128279" y="1489643"/>
                </a:lnTo>
                <a:close/>
              </a:path>
              <a:path w="2007870" h="1727200">
                <a:moveTo>
                  <a:pt x="1272133" y="1533606"/>
                </a:moveTo>
                <a:lnTo>
                  <a:pt x="1166691" y="1533606"/>
                </a:lnTo>
                <a:lnTo>
                  <a:pt x="1186256" y="1534928"/>
                </a:lnTo>
                <a:lnTo>
                  <a:pt x="1201160" y="1539574"/>
                </a:lnTo>
                <a:lnTo>
                  <a:pt x="1224400" y="1581947"/>
                </a:lnTo>
                <a:lnTo>
                  <a:pt x="1224415" y="1719521"/>
                </a:lnTo>
                <a:lnTo>
                  <a:pt x="1279073" y="1719521"/>
                </a:lnTo>
                <a:lnTo>
                  <a:pt x="1279073" y="1574130"/>
                </a:lnTo>
                <a:lnTo>
                  <a:pt x="1278214" y="1558858"/>
                </a:lnTo>
                <a:lnTo>
                  <a:pt x="1275627" y="1544421"/>
                </a:lnTo>
                <a:lnTo>
                  <a:pt x="1272133" y="1533606"/>
                </a:lnTo>
                <a:close/>
              </a:path>
              <a:path w="2007870" h="1727200">
                <a:moveTo>
                  <a:pt x="1207829" y="1483656"/>
                </a:moveTo>
                <a:lnTo>
                  <a:pt x="1165293" y="1489643"/>
                </a:lnTo>
                <a:lnTo>
                  <a:pt x="1135062" y="1510441"/>
                </a:lnTo>
                <a:lnTo>
                  <a:pt x="1259038" y="1510441"/>
                </a:lnTo>
                <a:lnTo>
                  <a:pt x="1222948" y="1486608"/>
                </a:lnTo>
                <a:lnTo>
                  <a:pt x="1207829" y="1483656"/>
                </a:lnTo>
                <a:close/>
              </a:path>
              <a:path w="2007870" h="1727200">
                <a:moveTo>
                  <a:pt x="1449352" y="1484726"/>
                </a:moveTo>
                <a:lnTo>
                  <a:pt x="1401446" y="1491336"/>
                </a:lnTo>
                <a:lnTo>
                  <a:pt x="1364465" y="1510972"/>
                </a:lnTo>
                <a:lnTo>
                  <a:pt x="1338895" y="1540946"/>
                </a:lnTo>
                <a:lnTo>
                  <a:pt x="1325219" y="1578569"/>
                </a:lnTo>
                <a:lnTo>
                  <a:pt x="1323388" y="1592345"/>
                </a:lnTo>
                <a:lnTo>
                  <a:pt x="1324001" y="1609695"/>
                </a:lnTo>
                <a:lnTo>
                  <a:pt x="1333980" y="1655570"/>
                </a:lnTo>
                <a:lnTo>
                  <a:pt x="1355020" y="1691038"/>
                </a:lnTo>
                <a:lnTo>
                  <a:pt x="1385638" y="1714628"/>
                </a:lnTo>
                <a:lnTo>
                  <a:pt x="1424353" y="1724870"/>
                </a:lnTo>
                <a:lnTo>
                  <a:pt x="1441898" y="1723940"/>
                </a:lnTo>
                <a:lnTo>
                  <a:pt x="1481200" y="1710431"/>
                </a:lnTo>
                <a:lnTo>
                  <a:pt x="1497137" y="1695185"/>
                </a:lnTo>
                <a:lnTo>
                  <a:pt x="1553390" y="1695185"/>
                </a:lnTo>
                <a:lnTo>
                  <a:pt x="1552938" y="1683313"/>
                </a:lnTo>
                <a:lnTo>
                  <a:pt x="1552937" y="1677038"/>
                </a:lnTo>
                <a:lnTo>
                  <a:pt x="1439315" y="1677038"/>
                </a:lnTo>
                <a:lnTo>
                  <a:pt x="1401655" y="1664048"/>
                </a:lnTo>
                <a:lnTo>
                  <a:pt x="1380551" y="1628777"/>
                </a:lnTo>
                <a:lnTo>
                  <a:pt x="1377964" y="1613027"/>
                </a:lnTo>
                <a:lnTo>
                  <a:pt x="1379031" y="1594431"/>
                </a:lnTo>
                <a:lnTo>
                  <a:pt x="1395090" y="1552945"/>
                </a:lnTo>
                <a:lnTo>
                  <a:pt x="1439083" y="1532129"/>
                </a:lnTo>
                <a:lnTo>
                  <a:pt x="1552915" y="1532129"/>
                </a:lnTo>
                <a:lnTo>
                  <a:pt x="1552912" y="1516544"/>
                </a:lnTo>
                <a:lnTo>
                  <a:pt x="1499627" y="1516544"/>
                </a:lnTo>
                <a:lnTo>
                  <a:pt x="1494875" y="1508897"/>
                </a:lnTo>
                <a:lnTo>
                  <a:pt x="1487662" y="1501247"/>
                </a:lnTo>
                <a:lnTo>
                  <a:pt x="1477797" y="1494239"/>
                </a:lnTo>
                <a:lnTo>
                  <a:pt x="1465091" y="1488517"/>
                </a:lnTo>
                <a:lnTo>
                  <a:pt x="1449352" y="1484726"/>
                </a:lnTo>
                <a:close/>
              </a:path>
              <a:path w="2007870" h="1727200">
                <a:moveTo>
                  <a:pt x="1553390" y="1695185"/>
                </a:moveTo>
                <a:lnTo>
                  <a:pt x="1497137" y="1695185"/>
                </a:lnTo>
                <a:lnTo>
                  <a:pt x="1500582" y="1699228"/>
                </a:lnTo>
                <a:lnTo>
                  <a:pt x="1501989" y="1714331"/>
                </a:lnTo>
                <a:lnTo>
                  <a:pt x="1502944" y="1719533"/>
                </a:lnTo>
                <a:lnTo>
                  <a:pt x="1555240" y="1719533"/>
                </a:lnTo>
                <a:lnTo>
                  <a:pt x="1554522" y="1712653"/>
                </a:lnTo>
                <a:lnTo>
                  <a:pt x="1553595" y="1700293"/>
                </a:lnTo>
                <a:lnTo>
                  <a:pt x="1553390" y="1695185"/>
                </a:lnTo>
                <a:close/>
              </a:path>
              <a:path w="2007870" h="1727200">
                <a:moveTo>
                  <a:pt x="1552915" y="1532129"/>
                </a:moveTo>
                <a:lnTo>
                  <a:pt x="1439083" y="1532129"/>
                </a:lnTo>
                <a:lnTo>
                  <a:pt x="1453219" y="1533605"/>
                </a:lnTo>
                <a:lnTo>
                  <a:pt x="1465850" y="1537929"/>
                </a:lnTo>
                <a:lnTo>
                  <a:pt x="1492844" y="1566375"/>
                </a:lnTo>
                <a:lnTo>
                  <a:pt x="1499903" y="1596617"/>
                </a:lnTo>
                <a:lnTo>
                  <a:pt x="1498812" y="1614739"/>
                </a:lnTo>
                <a:lnTo>
                  <a:pt x="1482901" y="1656109"/>
                </a:lnTo>
                <a:lnTo>
                  <a:pt x="1439315" y="1677038"/>
                </a:lnTo>
                <a:lnTo>
                  <a:pt x="1552937" y="1677038"/>
                </a:lnTo>
                <a:lnTo>
                  <a:pt x="1552915" y="1532129"/>
                </a:lnTo>
                <a:close/>
              </a:path>
              <a:path w="2007870" h="1727200">
                <a:moveTo>
                  <a:pt x="1552890" y="1377751"/>
                </a:moveTo>
                <a:lnTo>
                  <a:pt x="1499627" y="1377751"/>
                </a:lnTo>
                <a:lnTo>
                  <a:pt x="1499627" y="1516544"/>
                </a:lnTo>
                <a:lnTo>
                  <a:pt x="1552912" y="1516544"/>
                </a:lnTo>
                <a:lnTo>
                  <a:pt x="1552890" y="1377751"/>
                </a:lnTo>
                <a:close/>
              </a:path>
              <a:path w="2007870" h="1727200">
                <a:moveTo>
                  <a:pt x="1727973" y="1483231"/>
                </a:moveTo>
                <a:lnTo>
                  <a:pt x="1683753" y="1489476"/>
                </a:lnTo>
                <a:lnTo>
                  <a:pt x="1646998" y="1508091"/>
                </a:lnTo>
                <a:lnTo>
                  <a:pt x="1619877" y="1537578"/>
                </a:lnTo>
                <a:lnTo>
                  <a:pt x="1604557" y="1576434"/>
                </a:lnTo>
                <a:lnTo>
                  <a:pt x="1602448" y="1591209"/>
                </a:lnTo>
                <a:lnTo>
                  <a:pt x="1603157" y="1609655"/>
                </a:lnTo>
                <a:lnTo>
                  <a:pt x="1614278" y="1656917"/>
                </a:lnTo>
                <a:lnTo>
                  <a:pt x="1636727" y="1692035"/>
                </a:lnTo>
                <a:lnTo>
                  <a:pt x="1667717" y="1714980"/>
                </a:lnTo>
                <a:lnTo>
                  <a:pt x="1704463" y="1725720"/>
                </a:lnTo>
                <a:lnTo>
                  <a:pt x="1717510" y="1726582"/>
                </a:lnTo>
                <a:lnTo>
                  <a:pt x="1733827" y="1725649"/>
                </a:lnTo>
                <a:lnTo>
                  <a:pt x="1775276" y="1712779"/>
                </a:lnTo>
                <a:lnTo>
                  <a:pt x="1805055" y="1687880"/>
                </a:lnTo>
                <a:lnTo>
                  <a:pt x="1811342" y="1678945"/>
                </a:lnTo>
                <a:lnTo>
                  <a:pt x="1728182" y="1678945"/>
                </a:lnTo>
                <a:lnTo>
                  <a:pt x="1711638" y="1677764"/>
                </a:lnTo>
                <a:lnTo>
                  <a:pt x="1673822" y="1659688"/>
                </a:lnTo>
                <a:lnTo>
                  <a:pt x="1657006" y="1624705"/>
                </a:lnTo>
                <a:lnTo>
                  <a:pt x="1824346" y="1619440"/>
                </a:lnTo>
                <a:lnTo>
                  <a:pt x="1824824" y="1618510"/>
                </a:lnTo>
                <a:lnTo>
                  <a:pt x="1825766" y="1610946"/>
                </a:lnTo>
                <a:lnTo>
                  <a:pt x="1825766" y="1601974"/>
                </a:lnTo>
                <a:lnTo>
                  <a:pt x="1825024" y="1585547"/>
                </a:lnTo>
                <a:lnTo>
                  <a:pt x="1824135" y="1579320"/>
                </a:lnTo>
                <a:lnTo>
                  <a:pt x="1657997" y="1579320"/>
                </a:lnTo>
                <a:lnTo>
                  <a:pt x="1660437" y="1566953"/>
                </a:lnTo>
                <a:lnTo>
                  <a:pt x="1665801" y="1555070"/>
                </a:lnTo>
                <a:lnTo>
                  <a:pt x="1673996" y="1544469"/>
                </a:lnTo>
                <a:lnTo>
                  <a:pt x="1684930" y="1535949"/>
                </a:lnTo>
                <a:lnTo>
                  <a:pt x="1698509" y="1530308"/>
                </a:lnTo>
                <a:lnTo>
                  <a:pt x="1807753" y="1530308"/>
                </a:lnTo>
                <a:lnTo>
                  <a:pt x="1800086" y="1519485"/>
                </a:lnTo>
                <a:lnTo>
                  <a:pt x="1769372" y="1494795"/>
                </a:lnTo>
                <a:lnTo>
                  <a:pt x="1742903" y="1485530"/>
                </a:lnTo>
                <a:lnTo>
                  <a:pt x="1727973" y="1483231"/>
                </a:lnTo>
                <a:close/>
              </a:path>
              <a:path w="2007870" h="1727200">
                <a:moveTo>
                  <a:pt x="1776762" y="1639267"/>
                </a:moveTo>
                <a:lnTo>
                  <a:pt x="1743019" y="1675682"/>
                </a:lnTo>
                <a:lnTo>
                  <a:pt x="1728182" y="1678945"/>
                </a:lnTo>
                <a:lnTo>
                  <a:pt x="1811342" y="1678945"/>
                </a:lnTo>
                <a:lnTo>
                  <a:pt x="1812296" y="1677590"/>
                </a:lnTo>
                <a:lnTo>
                  <a:pt x="1818160" y="1666550"/>
                </a:lnTo>
                <a:lnTo>
                  <a:pt x="1822628" y="1654905"/>
                </a:lnTo>
                <a:lnTo>
                  <a:pt x="1776762" y="1639267"/>
                </a:lnTo>
                <a:close/>
              </a:path>
              <a:path w="2007870" h="1727200">
                <a:moveTo>
                  <a:pt x="1807753" y="1530308"/>
                </a:moveTo>
                <a:lnTo>
                  <a:pt x="1698509" y="1530308"/>
                </a:lnTo>
                <a:lnTo>
                  <a:pt x="1719107" y="1530979"/>
                </a:lnTo>
                <a:lnTo>
                  <a:pt x="1735746" y="1534400"/>
                </a:lnTo>
                <a:lnTo>
                  <a:pt x="1769031" y="1567614"/>
                </a:lnTo>
                <a:lnTo>
                  <a:pt x="1770610" y="1578809"/>
                </a:lnTo>
                <a:lnTo>
                  <a:pt x="1657997" y="1579320"/>
                </a:lnTo>
                <a:lnTo>
                  <a:pt x="1824135" y="1579320"/>
                </a:lnTo>
                <a:lnTo>
                  <a:pt x="1822821" y="1570115"/>
                </a:lnTo>
                <a:lnTo>
                  <a:pt x="1819192" y="1555734"/>
                </a:lnTo>
                <a:lnTo>
                  <a:pt x="1814170" y="1542463"/>
                </a:lnTo>
                <a:lnTo>
                  <a:pt x="1807753" y="1530308"/>
                </a:lnTo>
                <a:close/>
              </a:path>
              <a:path w="2007870" h="1727200">
                <a:moveTo>
                  <a:pt x="1926626" y="1489618"/>
                </a:moveTo>
                <a:lnTo>
                  <a:pt x="1873387" y="1489618"/>
                </a:lnTo>
                <a:lnTo>
                  <a:pt x="1873387" y="1719521"/>
                </a:lnTo>
                <a:lnTo>
                  <a:pt x="1928033" y="1719521"/>
                </a:lnTo>
                <a:lnTo>
                  <a:pt x="1928033" y="1610003"/>
                </a:lnTo>
                <a:lnTo>
                  <a:pt x="1929161" y="1593188"/>
                </a:lnTo>
                <a:lnTo>
                  <a:pt x="1946559" y="1556513"/>
                </a:lnTo>
                <a:lnTo>
                  <a:pt x="1986232" y="1542550"/>
                </a:lnTo>
                <a:lnTo>
                  <a:pt x="2007683" y="1542491"/>
                </a:lnTo>
                <a:lnTo>
                  <a:pt x="2007683" y="1525313"/>
                </a:lnTo>
                <a:lnTo>
                  <a:pt x="1927136" y="1525313"/>
                </a:lnTo>
                <a:lnTo>
                  <a:pt x="1926626" y="1489618"/>
                </a:lnTo>
                <a:close/>
              </a:path>
              <a:path w="2007870" h="1727200">
                <a:moveTo>
                  <a:pt x="2007683" y="1542491"/>
                </a:moveTo>
                <a:lnTo>
                  <a:pt x="1995432" y="1542491"/>
                </a:lnTo>
                <a:lnTo>
                  <a:pt x="2001564" y="1542969"/>
                </a:lnTo>
                <a:lnTo>
                  <a:pt x="2007683" y="1543911"/>
                </a:lnTo>
                <a:lnTo>
                  <a:pt x="2007683" y="1542491"/>
                </a:lnTo>
                <a:close/>
              </a:path>
              <a:path w="2007870" h="1727200">
                <a:moveTo>
                  <a:pt x="1999666" y="1486803"/>
                </a:moveTo>
                <a:lnTo>
                  <a:pt x="1993082" y="1486803"/>
                </a:lnTo>
                <a:lnTo>
                  <a:pt x="1978660" y="1487967"/>
                </a:lnTo>
                <a:lnTo>
                  <a:pt x="1942581" y="1504521"/>
                </a:lnTo>
                <a:lnTo>
                  <a:pt x="1927136" y="1525313"/>
                </a:lnTo>
                <a:lnTo>
                  <a:pt x="2007683" y="1525313"/>
                </a:lnTo>
                <a:lnTo>
                  <a:pt x="2007683" y="1488210"/>
                </a:lnTo>
                <a:lnTo>
                  <a:pt x="2005333" y="1487745"/>
                </a:lnTo>
                <a:lnTo>
                  <a:pt x="1999666" y="1486803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4"/>
          <p:cNvSpPr/>
          <p:nvPr userDrawn="1"/>
        </p:nvSpPr>
        <p:spPr>
          <a:xfrm>
            <a:off x="11643628" y="2583163"/>
            <a:ext cx="356235" cy="140335"/>
          </a:xfrm>
          <a:custGeom>
            <a:avLst/>
            <a:gdLst/>
            <a:ahLst/>
            <a:cxnLst/>
            <a:rect l="l" t="t" r="r" b="b"/>
            <a:pathLst>
              <a:path w="356234" h="140335">
                <a:moveTo>
                  <a:pt x="0" y="140288"/>
                </a:moveTo>
                <a:lnTo>
                  <a:pt x="356005" y="140288"/>
                </a:lnTo>
                <a:lnTo>
                  <a:pt x="356005" y="0"/>
                </a:lnTo>
                <a:lnTo>
                  <a:pt x="0" y="0"/>
                </a:lnTo>
                <a:lnTo>
                  <a:pt x="0" y="14028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9711691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emf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.xml"/><Relationship Id="rId3" Type="http://schemas.openxmlformats.org/officeDocument/2006/relationships/slideLayout" Target="../slideLayouts/slideLayout6.xml"/><Relationship Id="rId7" Type="http://schemas.openxmlformats.org/officeDocument/2006/relationships/slideLayout" Target="../slideLayouts/slideLayout10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slideLayout" Target="../slideLayouts/slideLayout9.xml"/><Relationship Id="rId5" Type="http://schemas.openxmlformats.org/officeDocument/2006/relationships/slideLayout" Target="../slideLayouts/slideLayout8.xml"/><Relationship Id="rId10" Type="http://schemas.openxmlformats.org/officeDocument/2006/relationships/image" Target="../media/image5.emf"/><Relationship Id="rId4" Type="http://schemas.openxmlformats.org/officeDocument/2006/relationships/slideLayout" Target="../slideLayouts/slideLayout7.xml"/><Relationship Id="rId9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theme" Target="../theme/theme3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rotWithShape="1">
          <a:blip r:embed="rId5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ject 7"/>
          <p:cNvSpPr/>
          <p:nvPr userDrawn="1"/>
        </p:nvSpPr>
        <p:spPr>
          <a:xfrm>
            <a:off x="1090333" y="1130863"/>
            <a:ext cx="2007870" cy="1727200"/>
          </a:xfrm>
          <a:custGeom>
            <a:avLst/>
            <a:gdLst/>
            <a:ahLst/>
            <a:cxnLst/>
            <a:rect l="l" t="t" r="r" b="b"/>
            <a:pathLst>
              <a:path w="2007870" h="1727200">
                <a:moveTo>
                  <a:pt x="2007683" y="763646"/>
                </a:moveTo>
                <a:lnTo>
                  <a:pt x="0" y="763646"/>
                </a:lnTo>
                <a:lnTo>
                  <a:pt x="0" y="1203624"/>
                </a:lnTo>
                <a:lnTo>
                  <a:pt x="2007683" y="1203624"/>
                </a:lnTo>
                <a:lnTo>
                  <a:pt x="2007683" y="763646"/>
                </a:lnTo>
                <a:close/>
              </a:path>
              <a:path w="2007870" h="1727200">
                <a:moveTo>
                  <a:pt x="581491" y="0"/>
                </a:moveTo>
                <a:lnTo>
                  <a:pt x="533616" y="1919"/>
                </a:lnTo>
                <a:lnTo>
                  <a:pt x="486841" y="7581"/>
                </a:lnTo>
                <a:lnTo>
                  <a:pt x="441312" y="16837"/>
                </a:lnTo>
                <a:lnTo>
                  <a:pt x="397176" y="29537"/>
                </a:lnTo>
                <a:lnTo>
                  <a:pt x="354578" y="45531"/>
                </a:lnTo>
                <a:lnTo>
                  <a:pt x="313666" y="64672"/>
                </a:lnTo>
                <a:lnTo>
                  <a:pt x="274586" y="86809"/>
                </a:lnTo>
                <a:lnTo>
                  <a:pt x="237486" y="111794"/>
                </a:lnTo>
                <a:lnTo>
                  <a:pt x="202511" y="139478"/>
                </a:lnTo>
                <a:lnTo>
                  <a:pt x="169808" y="169711"/>
                </a:lnTo>
                <a:lnTo>
                  <a:pt x="139523" y="202344"/>
                </a:lnTo>
                <a:lnTo>
                  <a:pt x="111804" y="237228"/>
                </a:lnTo>
                <a:lnTo>
                  <a:pt x="86797" y="274214"/>
                </a:lnTo>
                <a:lnTo>
                  <a:pt x="64649" y="313152"/>
                </a:lnTo>
                <a:lnTo>
                  <a:pt x="45506" y="353895"/>
                </a:lnTo>
                <a:lnTo>
                  <a:pt x="29515" y="396292"/>
                </a:lnTo>
                <a:lnTo>
                  <a:pt x="16822" y="440194"/>
                </a:lnTo>
                <a:lnTo>
                  <a:pt x="7574" y="485453"/>
                </a:lnTo>
                <a:lnTo>
                  <a:pt x="1917" y="531918"/>
                </a:lnTo>
                <a:lnTo>
                  <a:pt x="0" y="579442"/>
                </a:lnTo>
                <a:lnTo>
                  <a:pt x="1156953" y="579442"/>
                </a:lnTo>
                <a:lnTo>
                  <a:pt x="1152359" y="506076"/>
                </a:lnTo>
                <a:lnTo>
                  <a:pt x="1138949" y="435465"/>
                </a:lnTo>
                <a:lnTo>
                  <a:pt x="1117281" y="368167"/>
                </a:lnTo>
                <a:lnTo>
                  <a:pt x="1087914" y="304740"/>
                </a:lnTo>
                <a:lnTo>
                  <a:pt x="1051406" y="245741"/>
                </a:lnTo>
                <a:lnTo>
                  <a:pt x="1008315" y="191729"/>
                </a:lnTo>
                <a:lnTo>
                  <a:pt x="959199" y="143261"/>
                </a:lnTo>
                <a:lnTo>
                  <a:pt x="904616" y="100897"/>
                </a:lnTo>
                <a:lnTo>
                  <a:pt x="845124" y="65192"/>
                </a:lnTo>
                <a:lnTo>
                  <a:pt x="781283" y="36707"/>
                </a:lnTo>
                <a:lnTo>
                  <a:pt x="733699" y="21176"/>
                </a:lnTo>
                <a:lnTo>
                  <a:pt x="684411" y="9737"/>
                </a:lnTo>
                <a:lnTo>
                  <a:pt x="646442" y="3973"/>
                </a:lnTo>
                <a:lnTo>
                  <a:pt x="607704" y="724"/>
                </a:lnTo>
                <a:lnTo>
                  <a:pt x="581491" y="0"/>
                </a:lnTo>
                <a:close/>
              </a:path>
              <a:path w="2007870" h="1727200">
                <a:moveTo>
                  <a:pt x="12" y="1384838"/>
                </a:moveTo>
                <a:lnTo>
                  <a:pt x="12" y="1719521"/>
                </a:lnTo>
                <a:lnTo>
                  <a:pt x="56555" y="1719521"/>
                </a:lnTo>
                <a:lnTo>
                  <a:pt x="56555" y="1588756"/>
                </a:lnTo>
                <a:lnTo>
                  <a:pt x="123954" y="1588756"/>
                </a:lnTo>
                <a:lnTo>
                  <a:pt x="168933" y="1580616"/>
                </a:lnTo>
                <a:lnTo>
                  <a:pt x="203085" y="1558053"/>
                </a:lnTo>
                <a:lnTo>
                  <a:pt x="217321" y="1538722"/>
                </a:lnTo>
                <a:lnTo>
                  <a:pt x="56555" y="1538722"/>
                </a:lnTo>
                <a:lnTo>
                  <a:pt x="56555" y="1434884"/>
                </a:lnTo>
                <a:lnTo>
                  <a:pt x="215617" y="1434884"/>
                </a:lnTo>
                <a:lnTo>
                  <a:pt x="210242" y="1425994"/>
                </a:lnTo>
                <a:lnTo>
                  <a:pt x="181104" y="1399219"/>
                </a:lnTo>
                <a:lnTo>
                  <a:pt x="141390" y="1385967"/>
                </a:lnTo>
                <a:lnTo>
                  <a:pt x="126132" y="1384854"/>
                </a:lnTo>
                <a:lnTo>
                  <a:pt x="12" y="1384838"/>
                </a:lnTo>
                <a:close/>
              </a:path>
              <a:path w="2007870" h="1727200">
                <a:moveTo>
                  <a:pt x="215617" y="1434884"/>
                </a:moveTo>
                <a:lnTo>
                  <a:pt x="115460" y="1434884"/>
                </a:lnTo>
                <a:lnTo>
                  <a:pt x="131838" y="1436470"/>
                </a:lnTo>
                <a:lnTo>
                  <a:pt x="145760" y="1441080"/>
                </a:lnTo>
                <a:lnTo>
                  <a:pt x="157028" y="1448492"/>
                </a:lnTo>
                <a:lnTo>
                  <a:pt x="165444" y="1458485"/>
                </a:lnTo>
                <a:lnTo>
                  <a:pt x="170811" y="1470836"/>
                </a:lnTo>
                <a:lnTo>
                  <a:pt x="172931" y="1485324"/>
                </a:lnTo>
                <a:lnTo>
                  <a:pt x="171270" y="1500519"/>
                </a:lnTo>
                <a:lnTo>
                  <a:pt x="147752" y="1531590"/>
                </a:lnTo>
                <a:lnTo>
                  <a:pt x="56555" y="1538722"/>
                </a:lnTo>
                <a:lnTo>
                  <a:pt x="217321" y="1538722"/>
                </a:lnTo>
                <a:lnTo>
                  <a:pt x="218777" y="1536372"/>
                </a:lnTo>
                <a:lnTo>
                  <a:pt x="224273" y="1523806"/>
                </a:lnTo>
                <a:lnTo>
                  <a:pt x="228064" y="1510341"/>
                </a:lnTo>
                <a:lnTo>
                  <a:pt x="230107" y="1495952"/>
                </a:lnTo>
                <a:lnTo>
                  <a:pt x="229334" y="1479727"/>
                </a:lnTo>
                <a:lnTo>
                  <a:pt x="226890" y="1464554"/>
                </a:lnTo>
                <a:lnTo>
                  <a:pt x="222846" y="1450498"/>
                </a:lnTo>
                <a:lnTo>
                  <a:pt x="217273" y="1437623"/>
                </a:lnTo>
                <a:lnTo>
                  <a:pt x="215617" y="1434884"/>
                </a:lnTo>
                <a:close/>
              </a:path>
              <a:path w="2007870" h="1727200">
                <a:moveTo>
                  <a:pt x="321439" y="1489618"/>
                </a:moveTo>
                <a:lnTo>
                  <a:pt x="268163" y="1489618"/>
                </a:lnTo>
                <a:lnTo>
                  <a:pt x="268163" y="1719521"/>
                </a:lnTo>
                <a:lnTo>
                  <a:pt x="322846" y="1719521"/>
                </a:lnTo>
                <a:lnTo>
                  <a:pt x="322846" y="1610003"/>
                </a:lnTo>
                <a:lnTo>
                  <a:pt x="323974" y="1593188"/>
                </a:lnTo>
                <a:lnTo>
                  <a:pt x="341367" y="1556513"/>
                </a:lnTo>
                <a:lnTo>
                  <a:pt x="381044" y="1542550"/>
                </a:lnTo>
                <a:lnTo>
                  <a:pt x="402484" y="1542491"/>
                </a:lnTo>
                <a:lnTo>
                  <a:pt x="402484" y="1525343"/>
                </a:lnTo>
                <a:lnTo>
                  <a:pt x="321934" y="1525343"/>
                </a:lnTo>
                <a:lnTo>
                  <a:pt x="321439" y="1489618"/>
                </a:lnTo>
                <a:close/>
              </a:path>
              <a:path w="2007870" h="1727200">
                <a:moveTo>
                  <a:pt x="402484" y="1542491"/>
                </a:moveTo>
                <a:lnTo>
                  <a:pt x="390220" y="1542491"/>
                </a:lnTo>
                <a:lnTo>
                  <a:pt x="396339" y="1542969"/>
                </a:lnTo>
                <a:lnTo>
                  <a:pt x="402484" y="1543911"/>
                </a:lnTo>
                <a:lnTo>
                  <a:pt x="402484" y="1542491"/>
                </a:lnTo>
                <a:close/>
              </a:path>
              <a:path w="2007870" h="1727200">
                <a:moveTo>
                  <a:pt x="394467" y="1486803"/>
                </a:moveTo>
                <a:lnTo>
                  <a:pt x="387858" y="1486803"/>
                </a:lnTo>
                <a:lnTo>
                  <a:pt x="373427" y="1487968"/>
                </a:lnTo>
                <a:lnTo>
                  <a:pt x="337354" y="1504535"/>
                </a:lnTo>
                <a:lnTo>
                  <a:pt x="321934" y="1525343"/>
                </a:lnTo>
                <a:lnTo>
                  <a:pt x="402484" y="1525343"/>
                </a:lnTo>
                <a:lnTo>
                  <a:pt x="402484" y="1488210"/>
                </a:lnTo>
                <a:lnTo>
                  <a:pt x="400121" y="1487745"/>
                </a:lnTo>
                <a:lnTo>
                  <a:pt x="394467" y="1486803"/>
                </a:lnTo>
                <a:close/>
              </a:path>
              <a:path w="2007870" h="1727200">
                <a:moveTo>
                  <a:pt x="548382" y="1482706"/>
                </a:moveTo>
                <a:lnTo>
                  <a:pt x="503235" y="1489629"/>
                </a:lnTo>
                <a:lnTo>
                  <a:pt x="466647" y="1509238"/>
                </a:lnTo>
                <a:lnTo>
                  <a:pt x="440242" y="1539496"/>
                </a:lnTo>
                <a:lnTo>
                  <a:pt x="425645" y="1578367"/>
                </a:lnTo>
                <a:lnTo>
                  <a:pt x="423684" y="1592886"/>
                </a:lnTo>
                <a:lnTo>
                  <a:pt x="424342" y="1609909"/>
                </a:lnTo>
                <a:lnTo>
                  <a:pt x="434820" y="1654964"/>
                </a:lnTo>
                <a:lnTo>
                  <a:pt x="456569" y="1690068"/>
                </a:lnTo>
                <a:lnTo>
                  <a:pt x="487687" y="1714030"/>
                </a:lnTo>
                <a:lnTo>
                  <a:pt x="526269" y="1725657"/>
                </a:lnTo>
                <a:lnTo>
                  <a:pt x="540459" y="1726586"/>
                </a:lnTo>
                <a:lnTo>
                  <a:pt x="555716" y="1725758"/>
                </a:lnTo>
                <a:lnTo>
                  <a:pt x="596829" y="1713931"/>
                </a:lnTo>
                <a:lnTo>
                  <a:pt x="629406" y="1689726"/>
                </a:lnTo>
                <a:lnTo>
                  <a:pt x="639510" y="1676948"/>
                </a:lnTo>
                <a:lnTo>
                  <a:pt x="550641" y="1676948"/>
                </a:lnTo>
                <a:lnTo>
                  <a:pt x="535700" y="1675985"/>
                </a:lnTo>
                <a:lnTo>
                  <a:pt x="499214" y="1659423"/>
                </a:lnTo>
                <a:lnTo>
                  <a:pt x="479677" y="1623254"/>
                </a:lnTo>
                <a:lnTo>
                  <a:pt x="477920" y="1607041"/>
                </a:lnTo>
                <a:lnTo>
                  <a:pt x="479373" y="1588858"/>
                </a:lnTo>
                <a:lnTo>
                  <a:pt x="498473" y="1549572"/>
                </a:lnTo>
                <a:lnTo>
                  <a:pt x="532193" y="1532829"/>
                </a:lnTo>
                <a:lnTo>
                  <a:pt x="640093" y="1532829"/>
                </a:lnTo>
                <a:lnTo>
                  <a:pt x="633839" y="1524237"/>
                </a:lnTo>
                <a:lnTo>
                  <a:pt x="602843" y="1498135"/>
                </a:lnTo>
                <a:lnTo>
                  <a:pt x="563166" y="1484245"/>
                </a:lnTo>
                <a:lnTo>
                  <a:pt x="548382" y="1482706"/>
                </a:lnTo>
                <a:close/>
              </a:path>
              <a:path w="2007870" h="1727200">
                <a:moveTo>
                  <a:pt x="640093" y="1532829"/>
                </a:moveTo>
                <a:lnTo>
                  <a:pt x="532193" y="1532829"/>
                </a:lnTo>
                <a:lnTo>
                  <a:pt x="547600" y="1533696"/>
                </a:lnTo>
                <a:lnTo>
                  <a:pt x="561606" y="1536807"/>
                </a:lnTo>
                <a:lnTo>
                  <a:pt x="593401" y="1559375"/>
                </a:lnTo>
                <a:lnTo>
                  <a:pt x="606034" y="1601307"/>
                </a:lnTo>
                <a:lnTo>
                  <a:pt x="606075" y="1604337"/>
                </a:lnTo>
                <a:lnTo>
                  <a:pt x="604592" y="1622009"/>
                </a:lnTo>
                <a:lnTo>
                  <a:pt x="585157" y="1660579"/>
                </a:lnTo>
                <a:lnTo>
                  <a:pt x="550641" y="1676948"/>
                </a:lnTo>
                <a:lnTo>
                  <a:pt x="639510" y="1676948"/>
                </a:lnTo>
                <a:lnTo>
                  <a:pt x="656119" y="1641827"/>
                </a:lnTo>
                <a:lnTo>
                  <a:pt x="661211" y="1604337"/>
                </a:lnTo>
                <a:lnTo>
                  <a:pt x="660370" y="1588858"/>
                </a:lnTo>
                <a:lnTo>
                  <a:pt x="657958" y="1574259"/>
                </a:lnTo>
                <a:lnTo>
                  <a:pt x="654010" y="1560365"/>
                </a:lnTo>
                <a:lnTo>
                  <a:pt x="648622" y="1547343"/>
                </a:lnTo>
                <a:lnTo>
                  <a:pt x="641872" y="1535273"/>
                </a:lnTo>
                <a:lnTo>
                  <a:pt x="640093" y="1532829"/>
                </a:lnTo>
                <a:close/>
              </a:path>
              <a:path w="2007870" h="1727200">
                <a:moveTo>
                  <a:pt x="763955" y="1377751"/>
                </a:moveTo>
                <a:lnTo>
                  <a:pt x="709297" y="1377751"/>
                </a:lnTo>
                <a:lnTo>
                  <a:pt x="709297" y="1719521"/>
                </a:lnTo>
                <a:lnTo>
                  <a:pt x="763955" y="1719521"/>
                </a:lnTo>
                <a:lnTo>
                  <a:pt x="763955" y="1377751"/>
                </a:lnTo>
                <a:close/>
              </a:path>
              <a:path w="2007870" h="1727200">
                <a:moveTo>
                  <a:pt x="1005747" y="1529323"/>
                </a:moveTo>
                <a:lnTo>
                  <a:pt x="901584" y="1529323"/>
                </a:lnTo>
                <a:lnTo>
                  <a:pt x="923405" y="1529952"/>
                </a:lnTo>
                <a:lnTo>
                  <a:pt x="939429" y="1533618"/>
                </a:lnTo>
                <a:lnTo>
                  <a:pt x="950359" y="1539809"/>
                </a:lnTo>
                <a:lnTo>
                  <a:pt x="956899" y="1548011"/>
                </a:lnTo>
                <a:lnTo>
                  <a:pt x="959752" y="1557714"/>
                </a:lnTo>
                <a:lnTo>
                  <a:pt x="956957" y="1571586"/>
                </a:lnTo>
                <a:lnTo>
                  <a:pt x="945645" y="1578399"/>
                </a:lnTo>
                <a:lnTo>
                  <a:pt x="884153" y="1587814"/>
                </a:lnTo>
                <a:lnTo>
                  <a:pt x="869448" y="1590873"/>
                </a:lnTo>
                <a:lnTo>
                  <a:pt x="833512" y="1610497"/>
                </a:lnTo>
                <a:lnTo>
                  <a:pt x="815641" y="1646179"/>
                </a:lnTo>
                <a:lnTo>
                  <a:pt x="816529" y="1661662"/>
                </a:lnTo>
                <a:lnTo>
                  <a:pt x="832143" y="1699905"/>
                </a:lnTo>
                <a:lnTo>
                  <a:pt x="864990" y="1722441"/>
                </a:lnTo>
                <a:lnTo>
                  <a:pt x="879281" y="1725706"/>
                </a:lnTo>
                <a:lnTo>
                  <a:pt x="898689" y="1725003"/>
                </a:lnTo>
                <a:lnTo>
                  <a:pt x="940253" y="1712649"/>
                </a:lnTo>
                <a:lnTo>
                  <a:pt x="962207" y="1691981"/>
                </a:lnTo>
                <a:lnTo>
                  <a:pt x="1014273" y="1691981"/>
                </a:lnTo>
                <a:lnTo>
                  <a:pt x="1014236" y="1683392"/>
                </a:lnTo>
                <a:lnTo>
                  <a:pt x="909830" y="1683392"/>
                </a:lnTo>
                <a:lnTo>
                  <a:pt x="891335" y="1681028"/>
                </a:lnTo>
                <a:lnTo>
                  <a:pt x="878778" y="1674393"/>
                </a:lnTo>
                <a:lnTo>
                  <a:pt x="871679" y="1664751"/>
                </a:lnTo>
                <a:lnTo>
                  <a:pt x="872680" y="1646760"/>
                </a:lnTo>
                <a:lnTo>
                  <a:pt x="878051" y="1634577"/>
                </a:lnTo>
                <a:lnTo>
                  <a:pt x="886777" y="1627091"/>
                </a:lnTo>
                <a:lnTo>
                  <a:pt x="897846" y="1623190"/>
                </a:lnTo>
                <a:lnTo>
                  <a:pt x="960021" y="1613786"/>
                </a:lnTo>
                <a:lnTo>
                  <a:pt x="1013941" y="1613786"/>
                </a:lnTo>
                <a:lnTo>
                  <a:pt x="1013749" y="1568463"/>
                </a:lnTo>
                <a:lnTo>
                  <a:pt x="1012963" y="1555238"/>
                </a:lnTo>
                <a:lnTo>
                  <a:pt x="1010544" y="1542529"/>
                </a:lnTo>
                <a:lnTo>
                  <a:pt x="1006397" y="1530530"/>
                </a:lnTo>
                <a:lnTo>
                  <a:pt x="1005747" y="1529323"/>
                </a:lnTo>
                <a:close/>
              </a:path>
              <a:path w="2007870" h="1727200">
                <a:moveTo>
                  <a:pt x="1014273" y="1691981"/>
                </a:moveTo>
                <a:lnTo>
                  <a:pt x="962207" y="1691981"/>
                </a:lnTo>
                <a:lnTo>
                  <a:pt x="964004" y="1710256"/>
                </a:lnTo>
                <a:lnTo>
                  <a:pt x="965524" y="1718986"/>
                </a:lnTo>
                <a:lnTo>
                  <a:pt x="1016563" y="1719521"/>
                </a:lnTo>
                <a:lnTo>
                  <a:pt x="1015587" y="1713243"/>
                </a:lnTo>
                <a:lnTo>
                  <a:pt x="1014307" y="1699954"/>
                </a:lnTo>
                <a:lnTo>
                  <a:pt x="1014273" y="1691981"/>
                </a:lnTo>
                <a:close/>
              </a:path>
              <a:path w="2007870" h="1727200">
                <a:moveTo>
                  <a:pt x="1013941" y="1613786"/>
                </a:moveTo>
                <a:lnTo>
                  <a:pt x="960021" y="1613786"/>
                </a:lnTo>
                <a:lnTo>
                  <a:pt x="960021" y="1624164"/>
                </a:lnTo>
                <a:lnTo>
                  <a:pt x="958220" y="1642808"/>
                </a:lnTo>
                <a:lnTo>
                  <a:pt x="935115" y="1676315"/>
                </a:lnTo>
                <a:lnTo>
                  <a:pt x="909830" y="1683392"/>
                </a:lnTo>
                <a:lnTo>
                  <a:pt x="1014236" y="1683392"/>
                </a:lnTo>
                <a:lnTo>
                  <a:pt x="1013941" y="1613786"/>
                </a:lnTo>
                <a:close/>
              </a:path>
              <a:path w="2007870" h="1727200">
                <a:moveTo>
                  <a:pt x="921012" y="1482607"/>
                </a:moveTo>
                <a:lnTo>
                  <a:pt x="872592" y="1491389"/>
                </a:lnTo>
                <a:lnTo>
                  <a:pt x="839127" y="1514410"/>
                </a:lnTo>
                <a:lnTo>
                  <a:pt x="821622" y="1546512"/>
                </a:lnTo>
                <a:lnTo>
                  <a:pt x="869552" y="1568928"/>
                </a:lnTo>
                <a:lnTo>
                  <a:pt x="872642" y="1555595"/>
                </a:lnTo>
                <a:lnTo>
                  <a:pt x="879043" y="1544096"/>
                </a:lnTo>
                <a:lnTo>
                  <a:pt x="888706" y="1535113"/>
                </a:lnTo>
                <a:lnTo>
                  <a:pt x="901584" y="1529323"/>
                </a:lnTo>
                <a:lnTo>
                  <a:pt x="1005747" y="1529323"/>
                </a:lnTo>
                <a:lnTo>
                  <a:pt x="1000426" y="1519433"/>
                </a:lnTo>
                <a:lnTo>
                  <a:pt x="970628" y="1493487"/>
                </a:lnTo>
                <a:lnTo>
                  <a:pt x="939911" y="1484238"/>
                </a:lnTo>
                <a:lnTo>
                  <a:pt x="921012" y="1482607"/>
                </a:lnTo>
                <a:close/>
              </a:path>
              <a:path w="2007870" h="1727200">
                <a:moveTo>
                  <a:pt x="1128279" y="1489643"/>
                </a:moveTo>
                <a:lnTo>
                  <a:pt x="1075016" y="1489643"/>
                </a:lnTo>
                <a:lnTo>
                  <a:pt x="1075016" y="1719521"/>
                </a:lnTo>
                <a:lnTo>
                  <a:pt x="1129687" y="1719521"/>
                </a:lnTo>
                <a:lnTo>
                  <a:pt x="1129687" y="1586871"/>
                </a:lnTo>
                <a:lnTo>
                  <a:pt x="1131209" y="1571597"/>
                </a:lnTo>
                <a:lnTo>
                  <a:pt x="1135734" y="1558047"/>
                </a:lnTo>
                <a:lnTo>
                  <a:pt x="1143198" y="1546808"/>
                </a:lnTo>
                <a:lnTo>
                  <a:pt x="1153538" y="1538465"/>
                </a:lnTo>
                <a:lnTo>
                  <a:pt x="1166691" y="1533606"/>
                </a:lnTo>
                <a:lnTo>
                  <a:pt x="1272133" y="1533606"/>
                </a:lnTo>
                <a:lnTo>
                  <a:pt x="1271297" y="1531019"/>
                </a:lnTo>
                <a:lnTo>
                  <a:pt x="1265208" y="1518856"/>
                </a:lnTo>
                <a:lnTo>
                  <a:pt x="1259038" y="1510441"/>
                </a:lnTo>
                <a:lnTo>
                  <a:pt x="1135062" y="1510441"/>
                </a:lnTo>
                <a:lnTo>
                  <a:pt x="1128279" y="1489643"/>
                </a:lnTo>
                <a:close/>
              </a:path>
              <a:path w="2007870" h="1727200">
                <a:moveTo>
                  <a:pt x="1272133" y="1533606"/>
                </a:moveTo>
                <a:lnTo>
                  <a:pt x="1166691" y="1533606"/>
                </a:lnTo>
                <a:lnTo>
                  <a:pt x="1186256" y="1534928"/>
                </a:lnTo>
                <a:lnTo>
                  <a:pt x="1201160" y="1539574"/>
                </a:lnTo>
                <a:lnTo>
                  <a:pt x="1224400" y="1581947"/>
                </a:lnTo>
                <a:lnTo>
                  <a:pt x="1224415" y="1719521"/>
                </a:lnTo>
                <a:lnTo>
                  <a:pt x="1279073" y="1719521"/>
                </a:lnTo>
                <a:lnTo>
                  <a:pt x="1279073" y="1574130"/>
                </a:lnTo>
                <a:lnTo>
                  <a:pt x="1278214" y="1558858"/>
                </a:lnTo>
                <a:lnTo>
                  <a:pt x="1275627" y="1544421"/>
                </a:lnTo>
                <a:lnTo>
                  <a:pt x="1272133" y="1533606"/>
                </a:lnTo>
                <a:close/>
              </a:path>
              <a:path w="2007870" h="1727200">
                <a:moveTo>
                  <a:pt x="1207829" y="1483656"/>
                </a:moveTo>
                <a:lnTo>
                  <a:pt x="1165293" y="1489643"/>
                </a:lnTo>
                <a:lnTo>
                  <a:pt x="1135062" y="1510441"/>
                </a:lnTo>
                <a:lnTo>
                  <a:pt x="1259038" y="1510441"/>
                </a:lnTo>
                <a:lnTo>
                  <a:pt x="1222948" y="1486608"/>
                </a:lnTo>
                <a:lnTo>
                  <a:pt x="1207829" y="1483656"/>
                </a:lnTo>
                <a:close/>
              </a:path>
              <a:path w="2007870" h="1727200">
                <a:moveTo>
                  <a:pt x="1449352" y="1484726"/>
                </a:moveTo>
                <a:lnTo>
                  <a:pt x="1401446" y="1491336"/>
                </a:lnTo>
                <a:lnTo>
                  <a:pt x="1364465" y="1510972"/>
                </a:lnTo>
                <a:lnTo>
                  <a:pt x="1338895" y="1540946"/>
                </a:lnTo>
                <a:lnTo>
                  <a:pt x="1325219" y="1578569"/>
                </a:lnTo>
                <a:lnTo>
                  <a:pt x="1323388" y="1592345"/>
                </a:lnTo>
                <a:lnTo>
                  <a:pt x="1324001" y="1609695"/>
                </a:lnTo>
                <a:lnTo>
                  <a:pt x="1333980" y="1655570"/>
                </a:lnTo>
                <a:lnTo>
                  <a:pt x="1355020" y="1691038"/>
                </a:lnTo>
                <a:lnTo>
                  <a:pt x="1385638" y="1714628"/>
                </a:lnTo>
                <a:lnTo>
                  <a:pt x="1424353" y="1724870"/>
                </a:lnTo>
                <a:lnTo>
                  <a:pt x="1441898" y="1723940"/>
                </a:lnTo>
                <a:lnTo>
                  <a:pt x="1481200" y="1710431"/>
                </a:lnTo>
                <a:lnTo>
                  <a:pt x="1497137" y="1695185"/>
                </a:lnTo>
                <a:lnTo>
                  <a:pt x="1553390" y="1695185"/>
                </a:lnTo>
                <a:lnTo>
                  <a:pt x="1552938" y="1683313"/>
                </a:lnTo>
                <a:lnTo>
                  <a:pt x="1552937" y="1677038"/>
                </a:lnTo>
                <a:lnTo>
                  <a:pt x="1439315" y="1677038"/>
                </a:lnTo>
                <a:lnTo>
                  <a:pt x="1401655" y="1664048"/>
                </a:lnTo>
                <a:lnTo>
                  <a:pt x="1380551" y="1628777"/>
                </a:lnTo>
                <a:lnTo>
                  <a:pt x="1377964" y="1613027"/>
                </a:lnTo>
                <a:lnTo>
                  <a:pt x="1379031" y="1594431"/>
                </a:lnTo>
                <a:lnTo>
                  <a:pt x="1395090" y="1552945"/>
                </a:lnTo>
                <a:lnTo>
                  <a:pt x="1439083" y="1532129"/>
                </a:lnTo>
                <a:lnTo>
                  <a:pt x="1552915" y="1532129"/>
                </a:lnTo>
                <a:lnTo>
                  <a:pt x="1552912" y="1516544"/>
                </a:lnTo>
                <a:lnTo>
                  <a:pt x="1499627" y="1516544"/>
                </a:lnTo>
                <a:lnTo>
                  <a:pt x="1494875" y="1508897"/>
                </a:lnTo>
                <a:lnTo>
                  <a:pt x="1487662" y="1501247"/>
                </a:lnTo>
                <a:lnTo>
                  <a:pt x="1477797" y="1494239"/>
                </a:lnTo>
                <a:lnTo>
                  <a:pt x="1465091" y="1488517"/>
                </a:lnTo>
                <a:lnTo>
                  <a:pt x="1449352" y="1484726"/>
                </a:lnTo>
                <a:close/>
              </a:path>
              <a:path w="2007870" h="1727200">
                <a:moveTo>
                  <a:pt x="1553390" y="1695185"/>
                </a:moveTo>
                <a:lnTo>
                  <a:pt x="1497137" y="1695185"/>
                </a:lnTo>
                <a:lnTo>
                  <a:pt x="1500582" y="1699228"/>
                </a:lnTo>
                <a:lnTo>
                  <a:pt x="1501989" y="1714331"/>
                </a:lnTo>
                <a:lnTo>
                  <a:pt x="1502944" y="1719533"/>
                </a:lnTo>
                <a:lnTo>
                  <a:pt x="1555240" y="1719533"/>
                </a:lnTo>
                <a:lnTo>
                  <a:pt x="1554522" y="1712653"/>
                </a:lnTo>
                <a:lnTo>
                  <a:pt x="1553595" y="1700293"/>
                </a:lnTo>
                <a:lnTo>
                  <a:pt x="1553390" y="1695185"/>
                </a:lnTo>
                <a:close/>
              </a:path>
              <a:path w="2007870" h="1727200">
                <a:moveTo>
                  <a:pt x="1552915" y="1532129"/>
                </a:moveTo>
                <a:lnTo>
                  <a:pt x="1439083" y="1532129"/>
                </a:lnTo>
                <a:lnTo>
                  <a:pt x="1453219" y="1533605"/>
                </a:lnTo>
                <a:lnTo>
                  <a:pt x="1465850" y="1537929"/>
                </a:lnTo>
                <a:lnTo>
                  <a:pt x="1492844" y="1566375"/>
                </a:lnTo>
                <a:lnTo>
                  <a:pt x="1499903" y="1596617"/>
                </a:lnTo>
                <a:lnTo>
                  <a:pt x="1498812" y="1614739"/>
                </a:lnTo>
                <a:lnTo>
                  <a:pt x="1482901" y="1656109"/>
                </a:lnTo>
                <a:lnTo>
                  <a:pt x="1439315" y="1677038"/>
                </a:lnTo>
                <a:lnTo>
                  <a:pt x="1552937" y="1677038"/>
                </a:lnTo>
                <a:lnTo>
                  <a:pt x="1552915" y="1532129"/>
                </a:lnTo>
                <a:close/>
              </a:path>
              <a:path w="2007870" h="1727200">
                <a:moveTo>
                  <a:pt x="1552890" y="1377751"/>
                </a:moveTo>
                <a:lnTo>
                  <a:pt x="1499627" y="1377751"/>
                </a:lnTo>
                <a:lnTo>
                  <a:pt x="1499627" y="1516544"/>
                </a:lnTo>
                <a:lnTo>
                  <a:pt x="1552912" y="1516544"/>
                </a:lnTo>
                <a:lnTo>
                  <a:pt x="1552890" y="1377751"/>
                </a:lnTo>
                <a:close/>
              </a:path>
              <a:path w="2007870" h="1727200">
                <a:moveTo>
                  <a:pt x="1727973" y="1483231"/>
                </a:moveTo>
                <a:lnTo>
                  <a:pt x="1683753" y="1489476"/>
                </a:lnTo>
                <a:lnTo>
                  <a:pt x="1646998" y="1508091"/>
                </a:lnTo>
                <a:lnTo>
                  <a:pt x="1619877" y="1537578"/>
                </a:lnTo>
                <a:lnTo>
                  <a:pt x="1604557" y="1576434"/>
                </a:lnTo>
                <a:lnTo>
                  <a:pt x="1602448" y="1591209"/>
                </a:lnTo>
                <a:lnTo>
                  <a:pt x="1603157" y="1609655"/>
                </a:lnTo>
                <a:lnTo>
                  <a:pt x="1614278" y="1656917"/>
                </a:lnTo>
                <a:lnTo>
                  <a:pt x="1636727" y="1692035"/>
                </a:lnTo>
                <a:lnTo>
                  <a:pt x="1667717" y="1714980"/>
                </a:lnTo>
                <a:lnTo>
                  <a:pt x="1704463" y="1725720"/>
                </a:lnTo>
                <a:lnTo>
                  <a:pt x="1717510" y="1726582"/>
                </a:lnTo>
                <a:lnTo>
                  <a:pt x="1733827" y="1725649"/>
                </a:lnTo>
                <a:lnTo>
                  <a:pt x="1775276" y="1712779"/>
                </a:lnTo>
                <a:lnTo>
                  <a:pt x="1805055" y="1687880"/>
                </a:lnTo>
                <a:lnTo>
                  <a:pt x="1811342" y="1678945"/>
                </a:lnTo>
                <a:lnTo>
                  <a:pt x="1728182" y="1678945"/>
                </a:lnTo>
                <a:lnTo>
                  <a:pt x="1711638" y="1677764"/>
                </a:lnTo>
                <a:lnTo>
                  <a:pt x="1673822" y="1659688"/>
                </a:lnTo>
                <a:lnTo>
                  <a:pt x="1657006" y="1624705"/>
                </a:lnTo>
                <a:lnTo>
                  <a:pt x="1824346" y="1619440"/>
                </a:lnTo>
                <a:lnTo>
                  <a:pt x="1824824" y="1618510"/>
                </a:lnTo>
                <a:lnTo>
                  <a:pt x="1825766" y="1610946"/>
                </a:lnTo>
                <a:lnTo>
                  <a:pt x="1825766" y="1601974"/>
                </a:lnTo>
                <a:lnTo>
                  <a:pt x="1825024" y="1585547"/>
                </a:lnTo>
                <a:lnTo>
                  <a:pt x="1824135" y="1579320"/>
                </a:lnTo>
                <a:lnTo>
                  <a:pt x="1657997" y="1579320"/>
                </a:lnTo>
                <a:lnTo>
                  <a:pt x="1660437" y="1566953"/>
                </a:lnTo>
                <a:lnTo>
                  <a:pt x="1665801" y="1555070"/>
                </a:lnTo>
                <a:lnTo>
                  <a:pt x="1673996" y="1544469"/>
                </a:lnTo>
                <a:lnTo>
                  <a:pt x="1684930" y="1535949"/>
                </a:lnTo>
                <a:lnTo>
                  <a:pt x="1698509" y="1530308"/>
                </a:lnTo>
                <a:lnTo>
                  <a:pt x="1807753" y="1530308"/>
                </a:lnTo>
                <a:lnTo>
                  <a:pt x="1800086" y="1519485"/>
                </a:lnTo>
                <a:lnTo>
                  <a:pt x="1769372" y="1494795"/>
                </a:lnTo>
                <a:lnTo>
                  <a:pt x="1742903" y="1485530"/>
                </a:lnTo>
                <a:lnTo>
                  <a:pt x="1727973" y="1483231"/>
                </a:lnTo>
                <a:close/>
              </a:path>
              <a:path w="2007870" h="1727200">
                <a:moveTo>
                  <a:pt x="1776762" y="1639267"/>
                </a:moveTo>
                <a:lnTo>
                  <a:pt x="1743019" y="1675682"/>
                </a:lnTo>
                <a:lnTo>
                  <a:pt x="1728182" y="1678945"/>
                </a:lnTo>
                <a:lnTo>
                  <a:pt x="1811342" y="1678945"/>
                </a:lnTo>
                <a:lnTo>
                  <a:pt x="1812296" y="1677590"/>
                </a:lnTo>
                <a:lnTo>
                  <a:pt x="1818160" y="1666550"/>
                </a:lnTo>
                <a:lnTo>
                  <a:pt x="1822628" y="1654905"/>
                </a:lnTo>
                <a:lnTo>
                  <a:pt x="1776762" y="1639267"/>
                </a:lnTo>
                <a:close/>
              </a:path>
              <a:path w="2007870" h="1727200">
                <a:moveTo>
                  <a:pt x="1807753" y="1530308"/>
                </a:moveTo>
                <a:lnTo>
                  <a:pt x="1698509" y="1530308"/>
                </a:lnTo>
                <a:lnTo>
                  <a:pt x="1719107" y="1530979"/>
                </a:lnTo>
                <a:lnTo>
                  <a:pt x="1735746" y="1534400"/>
                </a:lnTo>
                <a:lnTo>
                  <a:pt x="1769031" y="1567614"/>
                </a:lnTo>
                <a:lnTo>
                  <a:pt x="1770610" y="1578809"/>
                </a:lnTo>
                <a:lnTo>
                  <a:pt x="1657997" y="1579320"/>
                </a:lnTo>
                <a:lnTo>
                  <a:pt x="1824135" y="1579320"/>
                </a:lnTo>
                <a:lnTo>
                  <a:pt x="1822821" y="1570115"/>
                </a:lnTo>
                <a:lnTo>
                  <a:pt x="1819192" y="1555734"/>
                </a:lnTo>
                <a:lnTo>
                  <a:pt x="1814170" y="1542463"/>
                </a:lnTo>
                <a:lnTo>
                  <a:pt x="1807753" y="1530308"/>
                </a:lnTo>
                <a:close/>
              </a:path>
              <a:path w="2007870" h="1727200">
                <a:moveTo>
                  <a:pt x="1926626" y="1489618"/>
                </a:moveTo>
                <a:lnTo>
                  <a:pt x="1873387" y="1489618"/>
                </a:lnTo>
                <a:lnTo>
                  <a:pt x="1873387" y="1719521"/>
                </a:lnTo>
                <a:lnTo>
                  <a:pt x="1928033" y="1719521"/>
                </a:lnTo>
                <a:lnTo>
                  <a:pt x="1928033" y="1610003"/>
                </a:lnTo>
                <a:lnTo>
                  <a:pt x="1929161" y="1593188"/>
                </a:lnTo>
                <a:lnTo>
                  <a:pt x="1946559" y="1556513"/>
                </a:lnTo>
                <a:lnTo>
                  <a:pt x="1986232" y="1542550"/>
                </a:lnTo>
                <a:lnTo>
                  <a:pt x="2007683" y="1542491"/>
                </a:lnTo>
                <a:lnTo>
                  <a:pt x="2007683" y="1525313"/>
                </a:lnTo>
                <a:lnTo>
                  <a:pt x="1927136" y="1525313"/>
                </a:lnTo>
                <a:lnTo>
                  <a:pt x="1926626" y="1489618"/>
                </a:lnTo>
                <a:close/>
              </a:path>
              <a:path w="2007870" h="1727200">
                <a:moveTo>
                  <a:pt x="2007683" y="1542491"/>
                </a:moveTo>
                <a:lnTo>
                  <a:pt x="1995432" y="1542491"/>
                </a:lnTo>
                <a:lnTo>
                  <a:pt x="2001564" y="1542969"/>
                </a:lnTo>
                <a:lnTo>
                  <a:pt x="2007683" y="1543911"/>
                </a:lnTo>
                <a:lnTo>
                  <a:pt x="2007683" y="1542491"/>
                </a:lnTo>
                <a:close/>
              </a:path>
              <a:path w="2007870" h="1727200">
                <a:moveTo>
                  <a:pt x="1999666" y="1486803"/>
                </a:moveTo>
                <a:lnTo>
                  <a:pt x="1993082" y="1486803"/>
                </a:lnTo>
                <a:lnTo>
                  <a:pt x="1978660" y="1487967"/>
                </a:lnTo>
                <a:lnTo>
                  <a:pt x="1942581" y="1504521"/>
                </a:lnTo>
                <a:lnTo>
                  <a:pt x="1927136" y="1525313"/>
                </a:lnTo>
                <a:lnTo>
                  <a:pt x="2007683" y="1525313"/>
                </a:lnTo>
                <a:lnTo>
                  <a:pt x="2007683" y="1488210"/>
                </a:lnTo>
                <a:lnTo>
                  <a:pt x="2005333" y="1487745"/>
                </a:lnTo>
                <a:lnTo>
                  <a:pt x="1999666" y="1486803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8515549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4" r:id="rId2"/>
    <p:sldLayoutId id="2147483685" r:id="rId3"/>
  </p:sldLayoutIdLst>
  <p:hf hdr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rotWithShape="1">
          <a:blip r:embed="rId10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bject 7"/>
          <p:cNvSpPr/>
          <p:nvPr userDrawn="1"/>
        </p:nvSpPr>
        <p:spPr>
          <a:xfrm>
            <a:off x="1090333" y="1130863"/>
            <a:ext cx="2007870" cy="1727200"/>
          </a:xfrm>
          <a:custGeom>
            <a:avLst/>
            <a:gdLst/>
            <a:ahLst/>
            <a:cxnLst/>
            <a:rect l="l" t="t" r="r" b="b"/>
            <a:pathLst>
              <a:path w="2007870" h="1727200">
                <a:moveTo>
                  <a:pt x="2007683" y="763646"/>
                </a:moveTo>
                <a:lnTo>
                  <a:pt x="0" y="763646"/>
                </a:lnTo>
                <a:lnTo>
                  <a:pt x="0" y="1203624"/>
                </a:lnTo>
                <a:lnTo>
                  <a:pt x="2007683" y="1203624"/>
                </a:lnTo>
                <a:lnTo>
                  <a:pt x="2007683" y="763646"/>
                </a:lnTo>
                <a:close/>
              </a:path>
              <a:path w="2007870" h="1727200">
                <a:moveTo>
                  <a:pt x="581491" y="0"/>
                </a:moveTo>
                <a:lnTo>
                  <a:pt x="533616" y="1919"/>
                </a:lnTo>
                <a:lnTo>
                  <a:pt x="486841" y="7581"/>
                </a:lnTo>
                <a:lnTo>
                  <a:pt x="441312" y="16837"/>
                </a:lnTo>
                <a:lnTo>
                  <a:pt x="397176" y="29537"/>
                </a:lnTo>
                <a:lnTo>
                  <a:pt x="354578" y="45531"/>
                </a:lnTo>
                <a:lnTo>
                  <a:pt x="313666" y="64672"/>
                </a:lnTo>
                <a:lnTo>
                  <a:pt x="274586" y="86809"/>
                </a:lnTo>
                <a:lnTo>
                  <a:pt x="237486" y="111794"/>
                </a:lnTo>
                <a:lnTo>
                  <a:pt x="202511" y="139478"/>
                </a:lnTo>
                <a:lnTo>
                  <a:pt x="169808" y="169711"/>
                </a:lnTo>
                <a:lnTo>
                  <a:pt x="139523" y="202344"/>
                </a:lnTo>
                <a:lnTo>
                  <a:pt x="111804" y="237228"/>
                </a:lnTo>
                <a:lnTo>
                  <a:pt x="86797" y="274214"/>
                </a:lnTo>
                <a:lnTo>
                  <a:pt x="64649" y="313152"/>
                </a:lnTo>
                <a:lnTo>
                  <a:pt x="45506" y="353895"/>
                </a:lnTo>
                <a:lnTo>
                  <a:pt x="29515" y="396292"/>
                </a:lnTo>
                <a:lnTo>
                  <a:pt x="16822" y="440194"/>
                </a:lnTo>
                <a:lnTo>
                  <a:pt x="7574" y="485453"/>
                </a:lnTo>
                <a:lnTo>
                  <a:pt x="1917" y="531918"/>
                </a:lnTo>
                <a:lnTo>
                  <a:pt x="0" y="579442"/>
                </a:lnTo>
                <a:lnTo>
                  <a:pt x="1156953" y="579442"/>
                </a:lnTo>
                <a:lnTo>
                  <a:pt x="1152359" y="506076"/>
                </a:lnTo>
                <a:lnTo>
                  <a:pt x="1138949" y="435465"/>
                </a:lnTo>
                <a:lnTo>
                  <a:pt x="1117281" y="368167"/>
                </a:lnTo>
                <a:lnTo>
                  <a:pt x="1087914" y="304740"/>
                </a:lnTo>
                <a:lnTo>
                  <a:pt x="1051406" y="245741"/>
                </a:lnTo>
                <a:lnTo>
                  <a:pt x="1008315" y="191729"/>
                </a:lnTo>
                <a:lnTo>
                  <a:pt x="959199" y="143261"/>
                </a:lnTo>
                <a:lnTo>
                  <a:pt x="904616" y="100897"/>
                </a:lnTo>
                <a:lnTo>
                  <a:pt x="845124" y="65192"/>
                </a:lnTo>
                <a:lnTo>
                  <a:pt x="781283" y="36707"/>
                </a:lnTo>
                <a:lnTo>
                  <a:pt x="733699" y="21176"/>
                </a:lnTo>
                <a:lnTo>
                  <a:pt x="684411" y="9737"/>
                </a:lnTo>
                <a:lnTo>
                  <a:pt x="646442" y="3973"/>
                </a:lnTo>
                <a:lnTo>
                  <a:pt x="607704" y="724"/>
                </a:lnTo>
                <a:lnTo>
                  <a:pt x="581491" y="0"/>
                </a:lnTo>
                <a:close/>
              </a:path>
              <a:path w="2007870" h="1727200">
                <a:moveTo>
                  <a:pt x="12" y="1384838"/>
                </a:moveTo>
                <a:lnTo>
                  <a:pt x="12" y="1719521"/>
                </a:lnTo>
                <a:lnTo>
                  <a:pt x="56555" y="1719521"/>
                </a:lnTo>
                <a:lnTo>
                  <a:pt x="56555" y="1588756"/>
                </a:lnTo>
                <a:lnTo>
                  <a:pt x="123954" y="1588756"/>
                </a:lnTo>
                <a:lnTo>
                  <a:pt x="168933" y="1580616"/>
                </a:lnTo>
                <a:lnTo>
                  <a:pt x="203085" y="1558053"/>
                </a:lnTo>
                <a:lnTo>
                  <a:pt x="217321" y="1538722"/>
                </a:lnTo>
                <a:lnTo>
                  <a:pt x="56555" y="1538722"/>
                </a:lnTo>
                <a:lnTo>
                  <a:pt x="56555" y="1434884"/>
                </a:lnTo>
                <a:lnTo>
                  <a:pt x="215617" y="1434884"/>
                </a:lnTo>
                <a:lnTo>
                  <a:pt x="210242" y="1425994"/>
                </a:lnTo>
                <a:lnTo>
                  <a:pt x="181104" y="1399219"/>
                </a:lnTo>
                <a:lnTo>
                  <a:pt x="141390" y="1385967"/>
                </a:lnTo>
                <a:lnTo>
                  <a:pt x="126132" y="1384854"/>
                </a:lnTo>
                <a:lnTo>
                  <a:pt x="12" y="1384838"/>
                </a:lnTo>
                <a:close/>
              </a:path>
              <a:path w="2007870" h="1727200">
                <a:moveTo>
                  <a:pt x="215617" y="1434884"/>
                </a:moveTo>
                <a:lnTo>
                  <a:pt x="115460" y="1434884"/>
                </a:lnTo>
                <a:lnTo>
                  <a:pt x="131838" y="1436470"/>
                </a:lnTo>
                <a:lnTo>
                  <a:pt x="145760" y="1441080"/>
                </a:lnTo>
                <a:lnTo>
                  <a:pt x="157028" y="1448492"/>
                </a:lnTo>
                <a:lnTo>
                  <a:pt x="165444" y="1458485"/>
                </a:lnTo>
                <a:lnTo>
                  <a:pt x="170811" y="1470836"/>
                </a:lnTo>
                <a:lnTo>
                  <a:pt x="172931" y="1485324"/>
                </a:lnTo>
                <a:lnTo>
                  <a:pt x="171270" y="1500519"/>
                </a:lnTo>
                <a:lnTo>
                  <a:pt x="147752" y="1531590"/>
                </a:lnTo>
                <a:lnTo>
                  <a:pt x="56555" y="1538722"/>
                </a:lnTo>
                <a:lnTo>
                  <a:pt x="217321" y="1538722"/>
                </a:lnTo>
                <a:lnTo>
                  <a:pt x="218777" y="1536372"/>
                </a:lnTo>
                <a:lnTo>
                  <a:pt x="224273" y="1523806"/>
                </a:lnTo>
                <a:lnTo>
                  <a:pt x="228064" y="1510341"/>
                </a:lnTo>
                <a:lnTo>
                  <a:pt x="230107" y="1495952"/>
                </a:lnTo>
                <a:lnTo>
                  <a:pt x="229334" y="1479727"/>
                </a:lnTo>
                <a:lnTo>
                  <a:pt x="226890" y="1464554"/>
                </a:lnTo>
                <a:lnTo>
                  <a:pt x="222846" y="1450498"/>
                </a:lnTo>
                <a:lnTo>
                  <a:pt x="217273" y="1437623"/>
                </a:lnTo>
                <a:lnTo>
                  <a:pt x="215617" y="1434884"/>
                </a:lnTo>
                <a:close/>
              </a:path>
              <a:path w="2007870" h="1727200">
                <a:moveTo>
                  <a:pt x="321439" y="1489618"/>
                </a:moveTo>
                <a:lnTo>
                  <a:pt x="268163" y="1489618"/>
                </a:lnTo>
                <a:lnTo>
                  <a:pt x="268163" y="1719521"/>
                </a:lnTo>
                <a:lnTo>
                  <a:pt x="322846" y="1719521"/>
                </a:lnTo>
                <a:lnTo>
                  <a:pt x="322846" y="1610003"/>
                </a:lnTo>
                <a:lnTo>
                  <a:pt x="323974" y="1593188"/>
                </a:lnTo>
                <a:lnTo>
                  <a:pt x="341367" y="1556513"/>
                </a:lnTo>
                <a:lnTo>
                  <a:pt x="381044" y="1542550"/>
                </a:lnTo>
                <a:lnTo>
                  <a:pt x="402484" y="1542491"/>
                </a:lnTo>
                <a:lnTo>
                  <a:pt x="402484" y="1525343"/>
                </a:lnTo>
                <a:lnTo>
                  <a:pt x="321934" y="1525343"/>
                </a:lnTo>
                <a:lnTo>
                  <a:pt x="321439" y="1489618"/>
                </a:lnTo>
                <a:close/>
              </a:path>
              <a:path w="2007870" h="1727200">
                <a:moveTo>
                  <a:pt x="402484" y="1542491"/>
                </a:moveTo>
                <a:lnTo>
                  <a:pt x="390220" y="1542491"/>
                </a:lnTo>
                <a:lnTo>
                  <a:pt x="396339" y="1542969"/>
                </a:lnTo>
                <a:lnTo>
                  <a:pt x="402484" y="1543911"/>
                </a:lnTo>
                <a:lnTo>
                  <a:pt x="402484" y="1542491"/>
                </a:lnTo>
                <a:close/>
              </a:path>
              <a:path w="2007870" h="1727200">
                <a:moveTo>
                  <a:pt x="394467" y="1486803"/>
                </a:moveTo>
                <a:lnTo>
                  <a:pt x="387858" y="1486803"/>
                </a:lnTo>
                <a:lnTo>
                  <a:pt x="373427" y="1487968"/>
                </a:lnTo>
                <a:lnTo>
                  <a:pt x="337354" y="1504535"/>
                </a:lnTo>
                <a:lnTo>
                  <a:pt x="321934" y="1525343"/>
                </a:lnTo>
                <a:lnTo>
                  <a:pt x="402484" y="1525343"/>
                </a:lnTo>
                <a:lnTo>
                  <a:pt x="402484" y="1488210"/>
                </a:lnTo>
                <a:lnTo>
                  <a:pt x="400121" y="1487745"/>
                </a:lnTo>
                <a:lnTo>
                  <a:pt x="394467" y="1486803"/>
                </a:lnTo>
                <a:close/>
              </a:path>
              <a:path w="2007870" h="1727200">
                <a:moveTo>
                  <a:pt x="548382" y="1482706"/>
                </a:moveTo>
                <a:lnTo>
                  <a:pt x="503235" y="1489629"/>
                </a:lnTo>
                <a:lnTo>
                  <a:pt x="466647" y="1509238"/>
                </a:lnTo>
                <a:lnTo>
                  <a:pt x="440242" y="1539496"/>
                </a:lnTo>
                <a:lnTo>
                  <a:pt x="425645" y="1578367"/>
                </a:lnTo>
                <a:lnTo>
                  <a:pt x="423684" y="1592886"/>
                </a:lnTo>
                <a:lnTo>
                  <a:pt x="424342" y="1609909"/>
                </a:lnTo>
                <a:lnTo>
                  <a:pt x="434820" y="1654964"/>
                </a:lnTo>
                <a:lnTo>
                  <a:pt x="456569" y="1690068"/>
                </a:lnTo>
                <a:lnTo>
                  <a:pt x="487687" y="1714030"/>
                </a:lnTo>
                <a:lnTo>
                  <a:pt x="526269" y="1725657"/>
                </a:lnTo>
                <a:lnTo>
                  <a:pt x="540459" y="1726586"/>
                </a:lnTo>
                <a:lnTo>
                  <a:pt x="555716" y="1725758"/>
                </a:lnTo>
                <a:lnTo>
                  <a:pt x="596829" y="1713931"/>
                </a:lnTo>
                <a:lnTo>
                  <a:pt x="629406" y="1689726"/>
                </a:lnTo>
                <a:lnTo>
                  <a:pt x="639510" y="1676948"/>
                </a:lnTo>
                <a:lnTo>
                  <a:pt x="550641" y="1676948"/>
                </a:lnTo>
                <a:lnTo>
                  <a:pt x="535700" y="1675985"/>
                </a:lnTo>
                <a:lnTo>
                  <a:pt x="499214" y="1659423"/>
                </a:lnTo>
                <a:lnTo>
                  <a:pt x="479677" y="1623254"/>
                </a:lnTo>
                <a:lnTo>
                  <a:pt x="477920" y="1607041"/>
                </a:lnTo>
                <a:lnTo>
                  <a:pt x="479373" y="1588858"/>
                </a:lnTo>
                <a:lnTo>
                  <a:pt x="498473" y="1549572"/>
                </a:lnTo>
                <a:lnTo>
                  <a:pt x="532193" y="1532829"/>
                </a:lnTo>
                <a:lnTo>
                  <a:pt x="640093" y="1532829"/>
                </a:lnTo>
                <a:lnTo>
                  <a:pt x="633839" y="1524237"/>
                </a:lnTo>
                <a:lnTo>
                  <a:pt x="602843" y="1498135"/>
                </a:lnTo>
                <a:lnTo>
                  <a:pt x="563166" y="1484245"/>
                </a:lnTo>
                <a:lnTo>
                  <a:pt x="548382" y="1482706"/>
                </a:lnTo>
                <a:close/>
              </a:path>
              <a:path w="2007870" h="1727200">
                <a:moveTo>
                  <a:pt x="640093" y="1532829"/>
                </a:moveTo>
                <a:lnTo>
                  <a:pt x="532193" y="1532829"/>
                </a:lnTo>
                <a:lnTo>
                  <a:pt x="547600" y="1533696"/>
                </a:lnTo>
                <a:lnTo>
                  <a:pt x="561606" y="1536807"/>
                </a:lnTo>
                <a:lnTo>
                  <a:pt x="593401" y="1559375"/>
                </a:lnTo>
                <a:lnTo>
                  <a:pt x="606034" y="1601307"/>
                </a:lnTo>
                <a:lnTo>
                  <a:pt x="606075" y="1604337"/>
                </a:lnTo>
                <a:lnTo>
                  <a:pt x="604592" y="1622009"/>
                </a:lnTo>
                <a:lnTo>
                  <a:pt x="585157" y="1660579"/>
                </a:lnTo>
                <a:lnTo>
                  <a:pt x="550641" y="1676948"/>
                </a:lnTo>
                <a:lnTo>
                  <a:pt x="639510" y="1676948"/>
                </a:lnTo>
                <a:lnTo>
                  <a:pt x="656119" y="1641827"/>
                </a:lnTo>
                <a:lnTo>
                  <a:pt x="661211" y="1604337"/>
                </a:lnTo>
                <a:lnTo>
                  <a:pt x="660370" y="1588858"/>
                </a:lnTo>
                <a:lnTo>
                  <a:pt x="657958" y="1574259"/>
                </a:lnTo>
                <a:lnTo>
                  <a:pt x="654010" y="1560365"/>
                </a:lnTo>
                <a:lnTo>
                  <a:pt x="648622" y="1547343"/>
                </a:lnTo>
                <a:lnTo>
                  <a:pt x="641872" y="1535273"/>
                </a:lnTo>
                <a:lnTo>
                  <a:pt x="640093" y="1532829"/>
                </a:lnTo>
                <a:close/>
              </a:path>
              <a:path w="2007870" h="1727200">
                <a:moveTo>
                  <a:pt x="763955" y="1377751"/>
                </a:moveTo>
                <a:lnTo>
                  <a:pt x="709297" y="1377751"/>
                </a:lnTo>
                <a:lnTo>
                  <a:pt x="709297" y="1719521"/>
                </a:lnTo>
                <a:lnTo>
                  <a:pt x="763955" y="1719521"/>
                </a:lnTo>
                <a:lnTo>
                  <a:pt x="763955" y="1377751"/>
                </a:lnTo>
                <a:close/>
              </a:path>
              <a:path w="2007870" h="1727200">
                <a:moveTo>
                  <a:pt x="1005747" y="1529323"/>
                </a:moveTo>
                <a:lnTo>
                  <a:pt x="901584" y="1529323"/>
                </a:lnTo>
                <a:lnTo>
                  <a:pt x="923405" y="1529952"/>
                </a:lnTo>
                <a:lnTo>
                  <a:pt x="939429" y="1533618"/>
                </a:lnTo>
                <a:lnTo>
                  <a:pt x="950359" y="1539809"/>
                </a:lnTo>
                <a:lnTo>
                  <a:pt x="956899" y="1548011"/>
                </a:lnTo>
                <a:lnTo>
                  <a:pt x="959752" y="1557714"/>
                </a:lnTo>
                <a:lnTo>
                  <a:pt x="956957" y="1571586"/>
                </a:lnTo>
                <a:lnTo>
                  <a:pt x="945645" y="1578399"/>
                </a:lnTo>
                <a:lnTo>
                  <a:pt x="884153" y="1587814"/>
                </a:lnTo>
                <a:lnTo>
                  <a:pt x="869448" y="1590873"/>
                </a:lnTo>
                <a:lnTo>
                  <a:pt x="833512" y="1610497"/>
                </a:lnTo>
                <a:lnTo>
                  <a:pt x="815641" y="1646179"/>
                </a:lnTo>
                <a:lnTo>
                  <a:pt x="816529" y="1661662"/>
                </a:lnTo>
                <a:lnTo>
                  <a:pt x="832143" y="1699905"/>
                </a:lnTo>
                <a:lnTo>
                  <a:pt x="864990" y="1722441"/>
                </a:lnTo>
                <a:lnTo>
                  <a:pt x="879281" y="1725706"/>
                </a:lnTo>
                <a:lnTo>
                  <a:pt x="898689" y="1725003"/>
                </a:lnTo>
                <a:lnTo>
                  <a:pt x="940253" y="1712649"/>
                </a:lnTo>
                <a:lnTo>
                  <a:pt x="962207" y="1691981"/>
                </a:lnTo>
                <a:lnTo>
                  <a:pt x="1014273" y="1691981"/>
                </a:lnTo>
                <a:lnTo>
                  <a:pt x="1014236" y="1683392"/>
                </a:lnTo>
                <a:lnTo>
                  <a:pt x="909830" y="1683392"/>
                </a:lnTo>
                <a:lnTo>
                  <a:pt x="891335" y="1681028"/>
                </a:lnTo>
                <a:lnTo>
                  <a:pt x="878778" y="1674393"/>
                </a:lnTo>
                <a:lnTo>
                  <a:pt x="871679" y="1664751"/>
                </a:lnTo>
                <a:lnTo>
                  <a:pt x="872680" y="1646760"/>
                </a:lnTo>
                <a:lnTo>
                  <a:pt x="878051" y="1634577"/>
                </a:lnTo>
                <a:lnTo>
                  <a:pt x="886777" y="1627091"/>
                </a:lnTo>
                <a:lnTo>
                  <a:pt x="897846" y="1623190"/>
                </a:lnTo>
                <a:lnTo>
                  <a:pt x="960021" y="1613786"/>
                </a:lnTo>
                <a:lnTo>
                  <a:pt x="1013941" y="1613786"/>
                </a:lnTo>
                <a:lnTo>
                  <a:pt x="1013749" y="1568463"/>
                </a:lnTo>
                <a:lnTo>
                  <a:pt x="1012963" y="1555238"/>
                </a:lnTo>
                <a:lnTo>
                  <a:pt x="1010544" y="1542529"/>
                </a:lnTo>
                <a:lnTo>
                  <a:pt x="1006397" y="1530530"/>
                </a:lnTo>
                <a:lnTo>
                  <a:pt x="1005747" y="1529323"/>
                </a:lnTo>
                <a:close/>
              </a:path>
              <a:path w="2007870" h="1727200">
                <a:moveTo>
                  <a:pt x="1014273" y="1691981"/>
                </a:moveTo>
                <a:lnTo>
                  <a:pt x="962207" y="1691981"/>
                </a:lnTo>
                <a:lnTo>
                  <a:pt x="964004" y="1710256"/>
                </a:lnTo>
                <a:lnTo>
                  <a:pt x="965524" y="1718986"/>
                </a:lnTo>
                <a:lnTo>
                  <a:pt x="1016563" y="1719521"/>
                </a:lnTo>
                <a:lnTo>
                  <a:pt x="1015587" y="1713243"/>
                </a:lnTo>
                <a:lnTo>
                  <a:pt x="1014307" y="1699954"/>
                </a:lnTo>
                <a:lnTo>
                  <a:pt x="1014273" y="1691981"/>
                </a:lnTo>
                <a:close/>
              </a:path>
              <a:path w="2007870" h="1727200">
                <a:moveTo>
                  <a:pt x="1013941" y="1613786"/>
                </a:moveTo>
                <a:lnTo>
                  <a:pt x="960021" y="1613786"/>
                </a:lnTo>
                <a:lnTo>
                  <a:pt x="960021" y="1624164"/>
                </a:lnTo>
                <a:lnTo>
                  <a:pt x="958220" y="1642808"/>
                </a:lnTo>
                <a:lnTo>
                  <a:pt x="935115" y="1676315"/>
                </a:lnTo>
                <a:lnTo>
                  <a:pt x="909830" y="1683392"/>
                </a:lnTo>
                <a:lnTo>
                  <a:pt x="1014236" y="1683392"/>
                </a:lnTo>
                <a:lnTo>
                  <a:pt x="1013941" y="1613786"/>
                </a:lnTo>
                <a:close/>
              </a:path>
              <a:path w="2007870" h="1727200">
                <a:moveTo>
                  <a:pt x="921012" y="1482607"/>
                </a:moveTo>
                <a:lnTo>
                  <a:pt x="872592" y="1491389"/>
                </a:lnTo>
                <a:lnTo>
                  <a:pt x="839127" y="1514410"/>
                </a:lnTo>
                <a:lnTo>
                  <a:pt x="821622" y="1546512"/>
                </a:lnTo>
                <a:lnTo>
                  <a:pt x="869552" y="1568928"/>
                </a:lnTo>
                <a:lnTo>
                  <a:pt x="872642" y="1555595"/>
                </a:lnTo>
                <a:lnTo>
                  <a:pt x="879043" y="1544096"/>
                </a:lnTo>
                <a:lnTo>
                  <a:pt x="888706" y="1535113"/>
                </a:lnTo>
                <a:lnTo>
                  <a:pt x="901584" y="1529323"/>
                </a:lnTo>
                <a:lnTo>
                  <a:pt x="1005747" y="1529323"/>
                </a:lnTo>
                <a:lnTo>
                  <a:pt x="1000426" y="1519433"/>
                </a:lnTo>
                <a:lnTo>
                  <a:pt x="970628" y="1493487"/>
                </a:lnTo>
                <a:lnTo>
                  <a:pt x="939911" y="1484238"/>
                </a:lnTo>
                <a:lnTo>
                  <a:pt x="921012" y="1482607"/>
                </a:lnTo>
                <a:close/>
              </a:path>
              <a:path w="2007870" h="1727200">
                <a:moveTo>
                  <a:pt x="1128279" y="1489643"/>
                </a:moveTo>
                <a:lnTo>
                  <a:pt x="1075016" y="1489643"/>
                </a:lnTo>
                <a:lnTo>
                  <a:pt x="1075016" y="1719521"/>
                </a:lnTo>
                <a:lnTo>
                  <a:pt x="1129687" y="1719521"/>
                </a:lnTo>
                <a:lnTo>
                  <a:pt x="1129687" y="1586871"/>
                </a:lnTo>
                <a:lnTo>
                  <a:pt x="1131209" y="1571597"/>
                </a:lnTo>
                <a:lnTo>
                  <a:pt x="1135734" y="1558047"/>
                </a:lnTo>
                <a:lnTo>
                  <a:pt x="1143198" y="1546808"/>
                </a:lnTo>
                <a:lnTo>
                  <a:pt x="1153538" y="1538465"/>
                </a:lnTo>
                <a:lnTo>
                  <a:pt x="1166691" y="1533606"/>
                </a:lnTo>
                <a:lnTo>
                  <a:pt x="1272133" y="1533606"/>
                </a:lnTo>
                <a:lnTo>
                  <a:pt x="1271297" y="1531019"/>
                </a:lnTo>
                <a:lnTo>
                  <a:pt x="1265208" y="1518856"/>
                </a:lnTo>
                <a:lnTo>
                  <a:pt x="1259038" y="1510441"/>
                </a:lnTo>
                <a:lnTo>
                  <a:pt x="1135062" y="1510441"/>
                </a:lnTo>
                <a:lnTo>
                  <a:pt x="1128279" y="1489643"/>
                </a:lnTo>
                <a:close/>
              </a:path>
              <a:path w="2007870" h="1727200">
                <a:moveTo>
                  <a:pt x="1272133" y="1533606"/>
                </a:moveTo>
                <a:lnTo>
                  <a:pt x="1166691" y="1533606"/>
                </a:lnTo>
                <a:lnTo>
                  <a:pt x="1186256" y="1534928"/>
                </a:lnTo>
                <a:lnTo>
                  <a:pt x="1201160" y="1539574"/>
                </a:lnTo>
                <a:lnTo>
                  <a:pt x="1224400" y="1581947"/>
                </a:lnTo>
                <a:lnTo>
                  <a:pt x="1224415" y="1719521"/>
                </a:lnTo>
                <a:lnTo>
                  <a:pt x="1279073" y="1719521"/>
                </a:lnTo>
                <a:lnTo>
                  <a:pt x="1279073" y="1574130"/>
                </a:lnTo>
                <a:lnTo>
                  <a:pt x="1278214" y="1558858"/>
                </a:lnTo>
                <a:lnTo>
                  <a:pt x="1275627" y="1544421"/>
                </a:lnTo>
                <a:lnTo>
                  <a:pt x="1272133" y="1533606"/>
                </a:lnTo>
                <a:close/>
              </a:path>
              <a:path w="2007870" h="1727200">
                <a:moveTo>
                  <a:pt x="1207829" y="1483656"/>
                </a:moveTo>
                <a:lnTo>
                  <a:pt x="1165293" y="1489643"/>
                </a:lnTo>
                <a:lnTo>
                  <a:pt x="1135062" y="1510441"/>
                </a:lnTo>
                <a:lnTo>
                  <a:pt x="1259038" y="1510441"/>
                </a:lnTo>
                <a:lnTo>
                  <a:pt x="1222948" y="1486608"/>
                </a:lnTo>
                <a:lnTo>
                  <a:pt x="1207829" y="1483656"/>
                </a:lnTo>
                <a:close/>
              </a:path>
              <a:path w="2007870" h="1727200">
                <a:moveTo>
                  <a:pt x="1449352" y="1484726"/>
                </a:moveTo>
                <a:lnTo>
                  <a:pt x="1401446" y="1491336"/>
                </a:lnTo>
                <a:lnTo>
                  <a:pt x="1364465" y="1510972"/>
                </a:lnTo>
                <a:lnTo>
                  <a:pt x="1338895" y="1540946"/>
                </a:lnTo>
                <a:lnTo>
                  <a:pt x="1325219" y="1578569"/>
                </a:lnTo>
                <a:lnTo>
                  <a:pt x="1323388" y="1592345"/>
                </a:lnTo>
                <a:lnTo>
                  <a:pt x="1324001" y="1609695"/>
                </a:lnTo>
                <a:lnTo>
                  <a:pt x="1333980" y="1655570"/>
                </a:lnTo>
                <a:lnTo>
                  <a:pt x="1355020" y="1691038"/>
                </a:lnTo>
                <a:lnTo>
                  <a:pt x="1385638" y="1714628"/>
                </a:lnTo>
                <a:lnTo>
                  <a:pt x="1424353" y="1724870"/>
                </a:lnTo>
                <a:lnTo>
                  <a:pt x="1441898" y="1723940"/>
                </a:lnTo>
                <a:lnTo>
                  <a:pt x="1481200" y="1710431"/>
                </a:lnTo>
                <a:lnTo>
                  <a:pt x="1497137" y="1695185"/>
                </a:lnTo>
                <a:lnTo>
                  <a:pt x="1553390" y="1695185"/>
                </a:lnTo>
                <a:lnTo>
                  <a:pt x="1552938" y="1683313"/>
                </a:lnTo>
                <a:lnTo>
                  <a:pt x="1552937" y="1677038"/>
                </a:lnTo>
                <a:lnTo>
                  <a:pt x="1439315" y="1677038"/>
                </a:lnTo>
                <a:lnTo>
                  <a:pt x="1401655" y="1664048"/>
                </a:lnTo>
                <a:lnTo>
                  <a:pt x="1380551" y="1628777"/>
                </a:lnTo>
                <a:lnTo>
                  <a:pt x="1377964" y="1613027"/>
                </a:lnTo>
                <a:lnTo>
                  <a:pt x="1379031" y="1594431"/>
                </a:lnTo>
                <a:lnTo>
                  <a:pt x="1395090" y="1552945"/>
                </a:lnTo>
                <a:lnTo>
                  <a:pt x="1439083" y="1532129"/>
                </a:lnTo>
                <a:lnTo>
                  <a:pt x="1552915" y="1532129"/>
                </a:lnTo>
                <a:lnTo>
                  <a:pt x="1552912" y="1516544"/>
                </a:lnTo>
                <a:lnTo>
                  <a:pt x="1499627" y="1516544"/>
                </a:lnTo>
                <a:lnTo>
                  <a:pt x="1494875" y="1508897"/>
                </a:lnTo>
                <a:lnTo>
                  <a:pt x="1487662" y="1501247"/>
                </a:lnTo>
                <a:lnTo>
                  <a:pt x="1477797" y="1494239"/>
                </a:lnTo>
                <a:lnTo>
                  <a:pt x="1465091" y="1488517"/>
                </a:lnTo>
                <a:lnTo>
                  <a:pt x="1449352" y="1484726"/>
                </a:lnTo>
                <a:close/>
              </a:path>
              <a:path w="2007870" h="1727200">
                <a:moveTo>
                  <a:pt x="1553390" y="1695185"/>
                </a:moveTo>
                <a:lnTo>
                  <a:pt x="1497137" y="1695185"/>
                </a:lnTo>
                <a:lnTo>
                  <a:pt x="1500582" y="1699228"/>
                </a:lnTo>
                <a:lnTo>
                  <a:pt x="1501989" y="1714331"/>
                </a:lnTo>
                <a:lnTo>
                  <a:pt x="1502944" y="1719533"/>
                </a:lnTo>
                <a:lnTo>
                  <a:pt x="1555240" y="1719533"/>
                </a:lnTo>
                <a:lnTo>
                  <a:pt x="1554522" y="1712653"/>
                </a:lnTo>
                <a:lnTo>
                  <a:pt x="1553595" y="1700293"/>
                </a:lnTo>
                <a:lnTo>
                  <a:pt x="1553390" y="1695185"/>
                </a:lnTo>
                <a:close/>
              </a:path>
              <a:path w="2007870" h="1727200">
                <a:moveTo>
                  <a:pt x="1552915" y="1532129"/>
                </a:moveTo>
                <a:lnTo>
                  <a:pt x="1439083" y="1532129"/>
                </a:lnTo>
                <a:lnTo>
                  <a:pt x="1453219" y="1533605"/>
                </a:lnTo>
                <a:lnTo>
                  <a:pt x="1465850" y="1537929"/>
                </a:lnTo>
                <a:lnTo>
                  <a:pt x="1492844" y="1566375"/>
                </a:lnTo>
                <a:lnTo>
                  <a:pt x="1499903" y="1596617"/>
                </a:lnTo>
                <a:lnTo>
                  <a:pt x="1498812" y="1614739"/>
                </a:lnTo>
                <a:lnTo>
                  <a:pt x="1482901" y="1656109"/>
                </a:lnTo>
                <a:lnTo>
                  <a:pt x="1439315" y="1677038"/>
                </a:lnTo>
                <a:lnTo>
                  <a:pt x="1552937" y="1677038"/>
                </a:lnTo>
                <a:lnTo>
                  <a:pt x="1552915" y="1532129"/>
                </a:lnTo>
                <a:close/>
              </a:path>
              <a:path w="2007870" h="1727200">
                <a:moveTo>
                  <a:pt x="1552890" y="1377751"/>
                </a:moveTo>
                <a:lnTo>
                  <a:pt x="1499627" y="1377751"/>
                </a:lnTo>
                <a:lnTo>
                  <a:pt x="1499627" y="1516544"/>
                </a:lnTo>
                <a:lnTo>
                  <a:pt x="1552912" y="1516544"/>
                </a:lnTo>
                <a:lnTo>
                  <a:pt x="1552890" y="1377751"/>
                </a:lnTo>
                <a:close/>
              </a:path>
              <a:path w="2007870" h="1727200">
                <a:moveTo>
                  <a:pt x="1727973" y="1483231"/>
                </a:moveTo>
                <a:lnTo>
                  <a:pt x="1683753" y="1489476"/>
                </a:lnTo>
                <a:lnTo>
                  <a:pt x="1646998" y="1508091"/>
                </a:lnTo>
                <a:lnTo>
                  <a:pt x="1619877" y="1537578"/>
                </a:lnTo>
                <a:lnTo>
                  <a:pt x="1604557" y="1576434"/>
                </a:lnTo>
                <a:lnTo>
                  <a:pt x="1602448" y="1591209"/>
                </a:lnTo>
                <a:lnTo>
                  <a:pt x="1603157" y="1609655"/>
                </a:lnTo>
                <a:lnTo>
                  <a:pt x="1614278" y="1656917"/>
                </a:lnTo>
                <a:lnTo>
                  <a:pt x="1636727" y="1692035"/>
                </a:lnTo>
                <a:lnTo>
                  <a:pt x="1667717" y="1714980"/>
                </a:lnTo>
                <a:lnTo>
                  <a:pt x="1704463" y="1725720"/>
                </a:lnTo>
                <a:lnTo>
                  <a:pt x="1717510" y="1726582"/>
                </a:lnTo>
                <a:lnTo>
                  <a:pt x="1733827" y="1725649"/>
                </a:lnTo>
                <a:lnTo>
                  <a:pt x="1775276" y="1712779"/>
                </a:lnTo>
                <a:lnTo>
                  <a:pt x="1805055" y="1687880"/>
                </a:lnTo>
                <a:lnTo>
                  <a:pt x="1811342" y="1678945"/>
                </a:lnTo>
                <a:lnTo>
                  <a:pt x="1728182" y="1678945"/>
                </a:lnTo>
                <a:lnTo>
                  <a:pt x="1711638" y="1677764"/>
                </a:lnTo>
                <a:lnTo>
                  <a:pt x="1673822" y="1659688"/>
                </a:lnTo>
                <a:lnTo>
                  <a:pt x="1657006" y="1624705"/>
                </a:lnTo>
                <a:lnTo>
                  <a:pt x="1824346" y="1619440"/>
                </a:lnTo>
                <a:lnTo>
                  <a:pt x="1824824" y="1618510"/>
                </a:lnTo>
                <a:lnTo>
                  <a:pt x="1825766" y="1610946"/>
                </a:lnTo>
                <a:lnTo>
                  <a:pt x="1825766" y="1601974"/>
                </a:lnTo>
                <a:lnTo>
                  <a:pt x="1825024" y="1585547"/>
                </a:lnTo>
                <a:lnTo>
                  <a:pt x="1824135" y="1579320"/>
                </a:lnTo>
                <a:lnTo>
                  <a:pt x="1657997" y="1579320"/>
                </a:lnTo>
                <a:lnTo>
                  <a:pt x="1660437" y="1566953"/>
                </a:lnTo>
                <a:lnTo>
                  <a:pt x="1665801" y="1555070"/>
                </a:lnTo>
                <a:lnTo>
                  <a:pt x="1673996" y="1544469"/>
                </a:lnTo>
                <a:lnTo>
                  <a:pt x="1684930" y="1535949"/>
                </a:lnTo>
                <a:lnTo>
                  <a:pt x="1698509" y="1530308"/>
                </a:lnTo>
                <a:lnTo>
                  <a:pt x="1807753" y="1530308"/>
                </a:lnTo>
                <a:lnTo>
                  <a:pt x="1800086" y="1519485"/>
                </a:lnTo>
                <a:lnTo>
                  <a:pt x="1769372" y="1494795"/>
                </a:lnTo>
                <a:lnTo>
                  <a:pt x="1742903" y="1485530"/>
                </a:lnTo>
                <a:lnTo>
                  <a:pt x="1727973" y="1483231"/>
                </a:lnTo>
                <a:close/>
              </a:path>
              <a:path w="2007870" h="1727200">
                <a:moveTo>
                  <a:pt x="1776762" y="1639267"/>
                </a:moveTo>
                <a:lnTo>
                  <a:pt x="1743019" y="1675682"/>
                </a:lnTo>
                <a:lnTo>
                  <a:pt x="1728182" y="1678945"/>
                </a:lnTo>
                <a:lnTo>
                  <a:pt x="1811342" y="1678945"/>
                </a:lnTo>
                <a:lnTo>
                  <a:pt x="1812296" y="1677590"/>
                </a:lnTo>
                <a:lnTo>
                  <a:pt x="1818160" y="1666550"/>
                </a:lnTo>
                <a:lnTo>
                  <a:pt x="1822628" y="1654905"/>
                </a:lnTo>
                <a:lnTo>
                  <a:pt x="1776762" y="1639267"/>
                </a:lnTo>
                <a:close/>
              </a:path>
              <a:path w="2007870" h="1727200">
                <a:moveTo>
                  <a:pt x="1807753" y="1530308"/>
                </a:moveTo>
                <a:lnTo>
                  <a:pt x="1698509" y="1530308"/>
                </a:lnTo>
                <a:lnTo>
                  <a:pt x="1719107" y="1530979"/>
                </a:lnTo>
                <a:lnTo>
                  <a:pt x="1735746" y="1534400"/>
                </a:lnTo>
                <a:lnTo>
                  <a:pt x="1769031" y="1567614"/>
                </a:lnTo>
                <a:lnTo>
                  <a:pt x="1770610" y="1578809"/>
                </a:lnTo>
                <a:lnTo>
                  <a:pt x="1657997" y="1579320"/>
                </a:lnTo>
                <a:lnTo>
                  <a:pt x="1824135" y="1579320"/>
                </a:lnTo>
                <a:lnTo>
                  <a:pt x="1822821" y="1570115"/>
                </a:lnTo>
                <a:lnTo>
                  <a:pt x="1819192" y="1555734"/>
                </a:lnTo>
                <a:lnTo>
                  <a:pt x="1814170" y="1542463"/>
                </a:lnTo>
                <a:lnTo>
                  <a:pt x="1807753" y="1530308"/>
                </a:lnTo>
                <a:close/>
              </a:path>
              <a:path w="2007870" h="1727200">
                <a:moveTo>
                  <a:pt x="1926626" y="1489618"/>
                </a:moveTo>
                <a:lnTo>
                  <a:pt x="1873387" y="1489618"/>
                </a:lnTo>
                <a:lnTo>
                  <a:pt x="1873387" y="1719521"/>
                </a:lnTo>
                <a:lnTo>
                  <a:pt x="1928033" y="1719521"/>
                </a:lnTo>
                <a:lnTo>
                  <a:pt x="1928033" y="1610003"/>
                </a:lnTo>
                <a:lnTo>
                  <a:pt x="1929161" y="1593188"/>
                </a:lnTo>
                <a:lnTo>
                  <a:pt x="1946559" y="1556513"/>
                </a:lnTo>
                <a:lnTo>
                  <a:pt x="1986232" y="1542550"/>
                </a:lnTo>
                <a:lnTo>
                  <a:pt x="2007683" y="1542491"/>
                </a:lnTo>
                <a:lnTo>
                  <a:pt x="2007683" y="1525313"/>
                </a:lnTo>
                <a:lnTo>
                  <a:pt x="1927136" y="1525313"/>
                </a:lnTo>
                <a:lnTo>
                  <a:pt x="1926626" y="1489618"/>
                </a:lnTo>
                <a:close/>
              </a:path>
              <a:path w="2007870" h="1727200">
                <a:moveTo>
                  <a:pt x="2007683" y="1542491"/>
                </a:moveTo>
                <a:lnTo>
                  <a:pt x="1995432" y="1542491"/>
                </a:lnTo>
                <a:lnTo>
                  <a:pt x="2001564" y="1542969"/>
                </a:lnTo>
                <a:lnTo>
                  <a:pt x="2007683" y="1543911"/>
                </a:lnTo>
                <a:lnTo>
                  <a:pt x="2007683" y="1542491"/>
                </a:lnTo>
                <a:close/>
              </a:path>
              <a:path w="2007870" h="1727200">
                <a:moveTo>
                  <a:pt x="1999666" y="1486803"/>
                </a:moveTo>
                <a:lnTo>
                  <a:pt x="1993082" y="1486803"/>
                </a:lnTo>
                <a:lnTo>
                  <a:pt x="1978660" y="1487967"/>
                </a:lnTo>
                <a:lnTo>
                  <a:pt x="1942581" y="1504521"/>
                </a:lnTo>
                <a:lnTo>
                  <a:pt x="1927136" y="1525313"/>
                </a:lnTo>
                <a:lnTo>
                  <a:pt x="2007683" y="1525313"/>
                </a:lnTo>
                <a:lnTo>
                  <a:pt x="2007683" y="1488210"/>
                </a:lnTo>
                <a:lnTo>
                  <a:pt x="2005333" y="1487745"/>
                </a:lnTo>
                <a:lnTo>
                  <a:pt x="1999666" y="1486803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087692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80" r:id="rId5"/>
    <p:sldLayoutId id="2147483710" r:id="rId6"/>
    <p:sldLayoutId id="2147483679" r:id="rId7"/>
    <p:sldLayoutId id="2147483681" r:id="rId8"/>
  </p:sldLayoutIdLst>
  <p:hf hdr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eperen 6"/>
          <p:cNvGrpSpPr/>
          <p:nvPr userDrawn="1"/>
        </p:nvGrpSpPr>
        <p:grpSpPr>
          <a:xfrm>
            <a:off x="1100666" y="12798425"/>
            <a:ext cx="18501111" cy="1793052"/>
            <a:chOff x="1100666" y="12798425"/>
            <a:chExt cx="18501111" cy="1793052"/>
          </a:xfrm>
        </p:grpSpPr>
        <p:grpSp>
          <p:nvGrpSpPr>
            <p:cNvPr id="8" name="Groeperen 7"/>
            <p:cNvGrpSpPr/>
            <p:nvPr userDrawn="1"/>
          </p:nvGrpSpPr>
          <p:grpSpPr>
            <a:xfrm>
              <a:off x="1100666" y="12798425"/>
              <a:ext cx="2017183" cy="1793052"/>
              <a:chOff x="502596" y="11831373"/>
              <a:chExt cx="3191373" cy="2744266"/>
            </a:xfrm>
          </p:grpSpPr>
          <p:sp>
            <p:nvSpPr>
              <p:cNvPr id="10" name="object 2"/>
              <p:cNvSpPr/>
              <p:nvPr userDrawn="1"/>
            </p:nvSpPr>
            <p:spPr>
              <a:xfrm>
                <a:off x="504097" y="13045600"/>
                <a:ext cx="988694" cy="699135"/>
              </a:xfrm>
              <a:custGeom>
                <a:avLst/>
                <a:gdLst/>
                <a:ahLst/>
                <a:cxnLst/>
                <a:rect l="l" t="t" r="r" b="b"/>
                <a:pathLst>
                  <a:path w="988694" h="699134">
                    <a:moveTo>
                      <a:pt x="0" y="0"/>
                    </a:moveTo>
                    <a:lnTo>
                      <a:pt x="988392" y="0"/>
                    </a:lnTo>
                    <a:lnTo>
                      <a:pt x="988392" y="698705"/>
                    </a:lnTo>
                    <a:lnTo>
                      <a:pt x="0" y="69870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46A582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1" name="object 3"/>
              <p:cNvSpPr/>
              <p:nvPr userDrawn="1"/>
            </p:nvSpPr>
            <p:spPr>
              <a:xfrm>
                <a:off x="1492503" y="13045600"/>
                <a:ext cx="1227455" cy="699135"/>
              </a:xfrm>
              <a:custGeom>
                <a:avLst/>
                <a:gdLst/>
                <a:ahLst/>
                <a:cxnLst/>
                <a:rect l="l" t="t" r="r" b="b"/>
                <a:pathLst>
                  <a:path w="1227455" h="699134">
                    <a:moveTo>
                      <a:pt x="0" y="0"/>
                    </a:moveTo>
                    <a:lnTo>
                      <a:pt x="1226978" y="0"/>
                    </a:lnTo>
                    <a:lnTo>
                      <a:pt x="1226978" y="698705"/>
                    </a:lnTo>
                    <a:lnTo>
                      <a:pt x="0" y="69870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1E7846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2" name="object 4"/>
              <p:cNvSpPr/>
              <p:nvPr userDrawn="1"/>
            </p:nvSpPr>
            <p:spPr>
              <a:xfrm>
                <a:off x="2975105" y="13045600"/>
                <a:ext cx="716280" cy="699135"/>
              </a:xfrm>
              <a:custGeom>
                <a:avLst/>
                <a:gdLst/>
                <a:ahLst/>
                <a:cxnLst/>
                <a:rect l="l" t="t" r="r" b="b"/>
                <a:pathLst>
                  <a:path w="716279" h="699134">
                    <a:moveTo>
                      <a:pt x="0" y="0"/>
                    </a:moveTo>
                    <a:lnTo>
                      <a:pt x="715743" y="0"/>
                    </a:lnTo>
                    <a:lnTo>
                      <a:pt x="715743" y="698705"/>
                    </a:lnTo>
                    <a:lnTo>
                      <a:pt x="0" y="69870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39A6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3" name="object 5"/>
              <p:cNvSpPr/>
              <p:nvPr userDrawn="1"/>
            </p:nvSpPr>
            <p:spPr>
              <a:xfrm>
                <a:off x="502599" y="11831373"/>
                <a:ext cx="1838960" cy="921385"/>
              </a:xfrm>
              <a:custGeom>
                <a:avLst/>
                <a:gdLst/>
                <a:ahLst/>
                <a:cxnLst/>
                <a:rect l="l" t="t" r="r" b="b"/>
                <a:pathLst>
                  <a:path w="1838960" h="921384">
                    <a:moveTo>
                      <a:pt x="919360" y="0"/>
                    </a:moveTo>
                    <a:lnTo>
                      <a:pt x="843957" y="3052"/>
                    </a:lnTo>
                    <a:lnTo>
                      <a:pt x="770234" y="12053"/>
                    </a:lnTo>
                    <a:lnTo>
                      <a:pt x="698425" y="26764"/>
                    </a:lnTo>
                    <a:lnTo>
                      <a:pt x="628769" y="46949"/>
                    </a:lnTo>
                    <a:lnTo>
                      <a:pt x="561501" y="72370"/>
                    </a:lnTo>
                    <a:lnTo>
                      <a:pt x="496859" y="102791"/>
                    </a:lnTo>
                    <a:lnTo>
                      <a:pt x="435078" y="137974"/>
                    </a:lnTo>
                    <a:lnTo>
                      <a:pt x="376395" y="177683"/>
                    </a:lnTo>
                    <a:lnTo>
                      <a:pt x="321048" y="221680"/>
                    </a:lnTo>
                    <a:lnTo>
                      <a:pt x="269272" y="269729"/>
                    </a:lnTo>
                    <a:lnTo>
                      <a:pt x="221304" y="321592"/>
                    </a:lnTo>
                    <a:lnTo>
                      <a:pt x="177381" y="377033"/>
                    </a:lnTo>
                    <a:lnTo>
                      <a:pt x="137740" y="435814"/>
                    </a:lnTo>
                    <a:lnTo>
                      <a:pt x="102616" y="497699"/>
                    </a:lnTo>
                    <a:lnTo>
                      <a:pt x="72247" y="562450"/>
                    </a:lnTo>
                    <a:lnTo>
                      <a:pt x="46869" y="629830"/>
                    </a:lnTo>
                    <a:lnTo>
                      <a:pt x="26718" y="699603"/>
                    </a:lnTo>
                    <a:lnTo>
                      <a:pt x="12032" y="771531"/>
                    </a:lnTo>
                    <a:lnTo>
                      <a:pt x="3047" y="845378"/>
                    </a:lnTo>
                    <a:lnTo>
                      <a:pt x="0" y="920905"/>
                    </a:lnTo>
                    <a:lnTo>
                      <a:pt x="1838746" y="920905"/>
                    </a:lnTo>
                    <a:lnTo>
                      <a:pt x="1836902" y="862115"/>
                    </a:lnTo>
                    <a:lnTo>
                      <a:pt x="1831444" y="804308"/>
                    </a:lnTo>
                    <a:lnTo>
                      <a:pt x="1822484" y="747595"/>
                    </a:lnTo>
                    <a:lnTo>
                      <a:pt x="1810131" y="692087"/>
                    </a:lnTo>
                    <a:lnTo>
                      <a:pt x="1794498" y="637896"/>
                    </a:lnTo>
                    <a:lnTo>
                      <a:pt x="1775694" y="585131"/>
                    </a:lnTo>
                    <a:lnTo>
                      <a:pt x="1753832" y="533904"/>
                    </a:lnTo>
                    <a:lnTo>
                      <a:pt x="1729021" y="484326"/>
                    </a:lnTo>
                    <a:lnTo>
                      <a:pt x="1701372" y="436508"/>
                    </a:lnTo>
                    <a:lnTo>
                      <a:pt x="1670997" y="390559"/>
                    </a:lnTo>
                    <a:lnTo>
                      <a:pt x="1638007" y="346592"/>
                    </a:lnTo>
                    <a:lnTo>
                      <a:pt x="1602512" y="304718"/>
                    </a:lnTo>
                    <a:lnTo>
                      <a:pt x="1564623" y="265046"/>
                    </a:lnTo>
                    <a:lnTo>
                      <a:pt x="1524451" y="227688"/>
                    </a:lnTo>
                    <a:lnTo>
                      <a:pt x="1482107" y="192755"/>
                    </a:lnTo>
                    <a:lnTo>
                      <a:pt x="1437703" y="160357"/>
                    </a:lnTo>
                    <a:lnTo>
                      <a:pt x="1391348" y="130606"/>
                    </a:lnTo>
                    <a:lnTo>
                      <a:pt x="1343154" y="103612"/>
                    </a:lnTo>
                    <a:lnTo>
                      <a:pt x="1293231" y="79486"/>
                    </a:lnTo>
                    <a:lnTo>
                      <a:pt x="1241692" y="58339"/>
                    </a:lnTo>
                    <a:lnTo>
                      <a:pt x="1196003" y="42564"/>
                    </a:lnTo>
                    <a:lnTo>
                      <a:pt x="1149269" y="29147"/>
                    </a:lnTo>
                    <a:lnTo>
                      <a:pt x="1101559" y="18167"/>
                    </a:lnTo>
                    <a:lnTo>
                      <a:pt x="1052939" y="9701"/>
                    </a:lnTo>
                    <a:lnTo>
                      <a:pt x="1003479" y="3825"/>
                    </a:lnTo>
                    <a:lnTo>
                      <a:pt x="953245" y="617"/>
                    </a:lnTo>
                    <a:lnTo>
                      <a:pt x="919360" y="0"/>
                    </a:lnTo>
                    <a:close/>
                  </a:path>
                </a:pathLst>
              </a:custGeom>
              <a:solidFill>
                <a:srgbClr val="DE0000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4" name="object 6"/>
              <p:cNvSpPr/>
              <p:nvPr userDrawn="1"/>
            </p:nvSpPr>
            <p:spPr>
              <a:xfrm>
                <a:off x="502596" y="14032309"/>
                <a:ext cx="366395" cy="532130"/>
              </a:xfrm>
              <a:custGeom>
                <a:avLst/>
                <a:gdLst/>
                <a:ahLst/>
                <a:cxnLst/>
                <a:rect l="l" t="t" r="r" b="b"/>
                <a:pathLst>
                  <a:path w="366394" h="532130">
                    <a:moveTo>
                      <a:pt x="196982" y="0"/>
                    </a:moveTo>
                    <a:lnTo>
                      <a:pt x="0" y="0"/>
                    </a:lnTo>
                    <a:lnTo>
                      <a:pt x="0" y="531904"/>
                    </a:lnTo>
                    <a:lnTo>
                      <a:pt x="89877" y="531904"/>
                    </a:lnTo>
                    <a:lnTo>
                      <a:pt x="89877" y="324090"/>
                    </a:lnTo>
                    <a:lnTo>
                      <a:pt x="210279" y="323694"/>
                    </a:lnTo>
                    <a:lnTo>
                      <a:pt x="254607" y="315915"/>
                    </a:lnTo>
                    <a:lnTo>
                      <a:pt x="292665" y="298856"/>
                    </a:lnTo>
                    <a:lnTo>
                      <a:pt x="323649" y="273389"/>
                    </a:lnTo>
                    <a:lnTo>
                      <a:pt x="344353" y="244566"/>
                    </a:lnTo>
                    <a:lnTo>
                      <a:pt x="89877" y="244566"/>
                    </a:lnTo>
                    <a:lnTo>
                      <a:pt x="89877" y="79536"/>
                    </a:lnTo>
                    <a:lnTo>
                      <a:pt x="345337" y="79536"/>
                    </a:lnTo>
                    <a:lnTo>
                      <a:pt x="342948" y="75191"/>
                    </a:lnTo>
                    <a:lnTo>
                      <a:pt x="317629" y="44036"/>
                    </a:lnTo>
                    <a:lnTo>
                      <a:pt x="284295" y="20345"/>
                    </a:lnTo>
                    <a:lnTo>
                      <a:pt x="243796" y="5279"/>
                    </a:lnTo>
                    <a:lnTo>
                      <a:pt x="213236" y="600"/>
                    </a:lnTo>
                    <a:lnTo>
                      <a:pt x="196982" y="0"/>
                    </a:lnTo>
                    <a:close/>
                  </a:path>
                  <a:path w="366394" h="532130">
                    <a:moveTo>
                      <a:pt x="345337" y="79536"/>
                    </a:moveTo>
                    <a:lnTo>
                      <a:pt x="89877" y="79536"/>
                    </a:lnTo>
                    <a:lnTo>
                      <a:pt x="188489" y="79621"/>
                    </a:lnTo>
                    <a:lnTo>
                      <a:pt x="204011" y="81080"/>
                    </a:lnTo>
                    <a:lnTo>
                      <a:pt x="242158" y="96161"/>
                    </a:lnTo>
                    <a:lnTo>
                      <a:pt x="266237" y="126894"/>
                    </a:lnTo>
                    <a:lnTo>
                      <a:pt x="274400" y="172763"/>
                    </a:lnTo>
                    <a:lnTo>
                      <a:pt x="271893" y="186929"/>
                    </a:lnTo>
                    <a:lnTo>
                      <a:pt x="252181" y="220992"/>
                    </a:lnTo>
                    <a:lnTo>
                      <a:pt x="215866" y="240625"/>
                    </a:lnTo>
                    <a:lnTo>
                      <a:pt x="183500" y="244566"/>
                    </a:lnTo>
                    <a:lnTo>
                      <a:pt x="344353" y="244566"/>
                    </a:lnTo>
                    <a:lnTo>
                      <a:pt x="361188" y="200717"/>
                    </a:lnTo>
                    <a:lnTo>
                      <a:pt x="366138" y="155254"/>
                    </a:lnTo>
                    <a:lnTo>
                      <a:pt x="365020" y="140528"/>
                    </a:lnTo>
                    <a:lnTo>
                      <a:pt x="362768" y="126338"/>
                    </a:lnTo>
                    <a:lnTo>
                      <a:pt x="359401" y="112651"/>
                    </a:lnTo>
                    <a:lnTo>
                      <a:pt x="354954" y="99535"/>
                    </a:lnTo>
                    <a:lnTo>
                      <a:pt x="349459" y="87035"/>
                    </a:lnTo>
                    <a:lnTo>
                      <a:pt x="345337" y="79536"/>
                    </a:lnTo>
                    <a:close/>
                  </a:path>
                </a:pathLst>
              </a:custGeom>
              <a:solidFill>
                <a:srgbClr val="46A582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5" name="object 7"/>
              <p:cNvSpPr/>
              <p:nvPr userDrawn="1"/>
            </p:nvSpPr>
            <p:spPr>
              <a:xfrm>
                <a:off x="928783" y="14194696"/>
                <a:ext cx="213995" cy="369570"/>
              </a:xfrm>
              <a:custGeom>
                <a:avLst/>
                <a:gdLst/>
                <a:ahLst/>
                <a:cxnLst/>
                <a:rect l="l" t="t" r="r" b="b"/>
                <a:pathLst>
                  <a:path w="213994" h="369569">
                    <a:moveTo>
                      <a:pt x="84663" y="4128"/>
                    </a:moveTo>
                    <a:lnTo>
                      <a:pt x="0" y="4128"/>
                    </a:lnTo>
                    <a:lnTo>
                      <a:pt x="0" y="369520"/>
                    </a:lnTo>
                    <a:lnTo>
                      <a:pt x="86899" y="369520"/>
                    </a:lnTo>
                    <a:lnTo>
                      <a:pt x="87154" y="184953"/>
                    </a:lnTo>
                    <a:lnTo>
                      <a:pt x="88694" y="168778"/>
                    </a:lnTo>
                    <a:lnTo>
                      <a:pt x="101987" y="128587"/>
                    </a:lnTo>
                    <a:lnTo>
                      <a:pt x="129011" y="101677"/>
                    </a:lnTo>
                    <a:lnTo>
                      <a:pt x="170693" y="89059"/>
                    </a:lnTo>
                    <a:lnTo>
                      <a:pt x="188005" y="88203"/>
                    </a:lnTo>
                    <a:lnTo>
                      <a:pt x="213376" y="88203"/>
                    </a:lnTo>
                    <a:lnTo>
                      <a:pt x="212333" y="62682"/>
                    </a:lnTo>
                    <a:lnTo>
                      <a:pt x="84663" y="62682"/>
                    </a:lnTo>
                    <a:lnTo>
                      <a:pt x="84663" y="4128"/>
                    </a:lnTo>
                    <a:close/>
                  </a:path>
                  <a:path w="213994" h="369569">
                    <a:moveTo>
                      <a:pt x="213376" y="88203"/>
                    </a:moveTo>
                    <a:lnTo>
                      <a:pt x="188005" y="88203"/>
                    </a:lnTo>
                    <a:lnTo>
                      <a:pt x="200533" y="88870"/>
                    </a:lnTo>
                    <a:lnTo>
                      <a:pt x="213467" y="90425"/>
                    </a:lnTo>
                    <a:lnTo>
                      <a:pt x="213376" y="88203"/>
                    </a:lnTo>
                    <a:close/>
                  </a:path>
                  <a:path w="213994" h="369569">
                    <a:moveTo>
                      <a:pt x="180229" y="0"/>
                    </a:moveTo>
                    <a:lnTo>
                      <a:pt x="139670" y="9379"/>
                    </a:lnTo>
                    <a:lnTo>
                      <a:pt x="106882" y="30677"/>
                    </a:lnTo>
                    <a:lnTo>
                      <a:pt x="84663" y="62682"/>
                    </a:lnTo>
                    <a:lnTo>
                      <a:pt x="212333" y="62682"/>
                    </a:lnTo>
                    <a:lnTo>
                      <a:pt x="209821" y="1274"/>
                    </a:lnTo>
                    <a:lnTo>
                      <a:pt x="199001" y="267"/>
                    </a:lnTo>
                    <a:lnTo>
                      <a:pt x="180229" y="0"/>
                    </a:lnTo>
                    <a:close/>
                  </a:path>
                </a:pathLst>
              </a:custGeom>
              <a:solidFill>
                <a:srgbClr val="46A582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6" name="object 8"/>
              <p:cNvSpPr/>
              <p:nvPr userDrawn="1"/>
            </p:nvSpPr>
            <p:spPr>
              <a:xfrm>
                <a:off x="1175227" y="14187600"/>
                <a:ext cx="378460" cy="387985"/>
              </a:xfrm>
              <a:custGeom>
                <a:avLst/>
                <a:gdLst/>
                <a:ahLst/>
                <a:cxnLst/>
                <a:rect l="l" t="t" r="r" b="b"/>
                <a:pathLst>
                  <a:path w="378459" h="387984">
                    <a:moveTo>
                      <a:pt x="188727" y="0"/>
                    </a:moveTo>
                    <a:lnTo>
                      <a:pt x="141957" y="5344"/>
                    </a:lnTo>
                    <a:lnTo>
                      <a:pt x="100075" y="20681"/>
                    </a:lnTo>
                    <a:lnTo>
                      <a:pt x="64126" y="44959"/>
                    </a:lnTo>
                    <a:lnTo>
                      <a:pt x="35158" y="77133"/>
                    </a:lnTo>
                    <a:lnTo>
                      <a:pt x="14218" y="116153"/>
                    </a:lnTo>
                    <a:lnTo>
                      <a:pt x="2352" y="160970"/>
                    </a:lnTo>
                    <a:lnTo>
                      <a:pt x="0" y="193552"/>
                    </a:lnTo>
                    <a:lnTo>
                      <a:pt x="594" y="210194"/>
                    </a:lnTo>
                    <a:lnTo>
                      <a:pt x="9203" y="256971"/>
                    </a:lnTo>
                    <a:lnTo>
                      <a:pt x="27235" y="298216"/>
                    </a:lnTo>
                    <a:lnTo>
                      <a:pt x="53643" y="332898"/>
                    </a:lnTo>
                    <a:lnTo>
                      <a:pt x="87381" y="359984"/>
                    </a:lnTo>
                    <a:lnTo>
                      <a:pt x="127402" y="378442"/>
                    </a:lnTo>
                    <a:lnTo>
                      <a:pt x="172658" y="387238"/>
                    </a:lnTo>
                    <a:lnTo>
                      <a:pt x="188727" y="387845"/>
                    </a:lnTo>
                    <a:lnTo>
                      <a:pt x="204908" y="387238"/>
                    </a:lnTo>
                    <a:lnTo>
                      <a:pt x="250437" y="378442"/>
                    </a:lnTo>
                    <a:lnTo>
                      <a:pt x="290643" y="359984"/>
                    </a:lnTo>
                    <a:lnTo>
                      <a:pt x="324497" y="332898"/>
                    </a:lnTo>
                    <a:lnTo>
                      <a:pt x="343545" y="309754"/>
                    </a:lnTo>
                    <a:lnTo>
                      <a:pt x="184462" y="309754"/>
                    </a:lnTo>
                    <a:lnTo>
                      <a:pt x="171729" y="308429"/>
                    </a:lnTo>
                    <a:lnTo>
                      <a:pt x="125866" y="287334"/>
                    </a:lnTo>
                    <a:lnTo>
                      <a:pt x="100752" y="255163"/>
                    </a:lnTo>
                    <a:lnTo>
                      <a:pt x="87839" y="209228"/>
                    </a:lnTo>
                    <a:lnTo>
                      <a:pt x="86907" y="190898"/>
                    </a:lnTo>
                    <a:lnTo>
                      <a:pt x="88144" y="173139"/>
                    </a:lnTo>
                    <a:lnTo>
                      <a:pt x="102174" y="128923"/>
                    </a:lnTo>
                    <a:lnTo>
                      <a:pt x="128652" y="98455"/>
                    </a:lnTo>
                    <a:lnTo>
                      <a:pt x="163684" y="81938"/>
                    </a:lnTo>
                    <a:lnTo>
                      <a:pt x="189866" y="78776"/>
                    </a:lnTo>
                    <a:lnTo>
                      <a:pt x="344089" y="78776"/>
                    </a:lnTo>
                    <a:lnTo>
                      <a:pt x="343028" y="77133"/>
                    </a:lnTo>
                    <a:lnTo>
                      <a:pt x="313982" y="44959"/>
                    </a:lnTo>
                    <a:lnTo>
                      <a:pt x="277896" y="20681"/>
                    </a:lnTo>
                    <a:lnTo>
                      <a:pt x="235801" y="5344"/>
                    </a:lnTo>
                    <a:lnTo>
                      <a:pt x="204908" y="606"/>
                    </a:lnTo>
                    <a:lnTo>
                      <a:pt x="188727" y="0"/>
                    </a:lnTo>
                    <a:close/>
                  </a:path>
                  <a:path w="378459" h="387984">
                    <a:moveTo>
                      <a:pt x="344089" y="78776"/>
                    </a:moveTo>
                    <a:lnTo>
                      <a:pt x="189866" y="78776"/>
                    </a:lnTo>
                    <a:lnTo>
                      <a:pt x="203082" y="79712"/>
                    </a:lnTo>
                    <a:lnTo>
                      <a:pt x="215897" y="82242"/>
                    </a:lnTo>
                    <a:lnTo>
                      <a:pt x="250510" y="99320"/>
                    </a:lnTo>
                    <a:lnTo>
                      <a:pt x="276391" y="130499"/>
                    </a:lnTo>
                    <a:lnTo>
                      <a:pt x="289656" y="175497"/>
                    </a:lnTo>
                    <a:lnTo>
                      <a:pt x="290617" y="193552"/>
                    </a:lnTo>
                    <a:lnTo>
                      <a:pt x="290466" y="200897"/>
                    </a:lnTo>
                    <a:lnTo>
                      <a:pt x="280566" y="248174"/>
                    </a:lnTo>
                    <a:lnTo>
                      <a:pt x="257466" y="282252"/>
                    </a:lnTo>
                    <a:lnTo>
                      <a:pt x="224364" y="302866"/>
                    </a:lnTo>
                    <a:lnTo>
                      <a:pt x="184462" y="309754"/>
                    </a:lnTo>
                    <a:lnTo>
                      <a:pt x="343545" y="309754"/>
                    </a:lnTo>
                    <a:lnTo>
                      <a:pt x="364004" y="271385"/>
                    </a:lnTo>
                    <a:lnTo>
                      <a:pt x="375880" y="226337"/>
                    </a:lnTo>
                    <a:lnTo>
                      <a:pt x="378233" y="193552"/>
                    </a:lnTo>
                    <a:lnTo>
                      <a:pt x="377638" y="177016"/>
                    </a:lnTo>
                    <a:lnTo>
                      <a:pt x="369016" y="130473"/>
                    </a:lnTo>
                    <a:lnTo>
                      <a:pt x="350967" y="89431"/>
                    </a:lnTo>
                    <a:lnTo>
                      <a:pt x="344089" y="78776"/>
                    </a:lnTo>
                    <a:close/>
                  </a:path>
                </a:pathLst>
              </a:custGeom>
              <a:solidFill>
                <a:srgbClr val="46A582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7" name="object 9"/>
              <p:cNvSpPr/>
              <p:nvPr userDrawn="1"/>
            </p:nvSpPr>
            <p:spPr>
              <a:xfrm>
                <a:off x="1629889" y="14021051"/>
                <a:ext cx="86995" cy="543560"/>
              </a:xfrm>
              <a:custGeom>
                <a:avLst/>
                <a:gdLst/>
                <a:ahLst/>
                <a:cxnLst/>
                <a:rect l="l" t="t" r="r" b="b"/>
                <a:pathLst>
                  <a:path w="86994" h="543559">
                    <a:moveTo>
                      <a:pt x="0" y="0"/>
                    </a:moveTo>
                    <a:lnTo>
                      <a:pt x="86874" y="0"/>
                    </a:lnTo>
                    <a:lnTo>
                      <a:pt x="86874" y="543175"/>
                    </a:lnTo>
                    <a:lnTo>
                      <a:pt x="0" y="54317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46A582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8" name="object 10"/>
              <p:cNvSpPr/>
              <p:nvPr userDrawn="1"/>
            </p:nvSpPr>
            <p:spPr>
              <a:xfrm>
                <a:off x="1797943" y="14187654"/>
                <a:ext cx="320040" cy="387985"/>
              </a:xfrm>
              <a:custGeom>
                <a:avLst/>
                <a:gdLst/>
                <a:ahLst/>
                <a:cxnLst/>
                <a:rect l="l" t="t" r="r" b="b"/>
                <a:pathLst>
                  <a:path w="320039" h="387984">
                    <a:moveTo>
                      <a:pt x="301780" y="71815"/>
                    </a:moveTo>
                    <a:lnTo>
                      <a:pt x="173869" y="71815"/>
                    </a:lnTo>
                    <a:lnTo>
                      <a:pt x="189320" y="74745"/>
                    </a:lnTo>
                    <a:lnTo>
                      <a:pt x="202125" y="80022"/>
                    </a:lnTo>
                    <a:lnTo>
                      <a:pt x="227882" y="122699"/>
                    </a:lnTo>
                    <a:lnTo>
                      <a:pt x="228204" y="138286"/>
                    </a:lnTo>
                    <a:lnTo>
                      <a:pt x="219913" y="147600"/>
                    </a:lnTo>
                    <a:lnTo>
                      <a:pt x="203459" y="152998"/>
                    </a:lnTo>
                    <a:lnTo>
                      <a:pt x="109837" y="167234"/>
                    </a:lnTo>
                    <a:lnTo>
                      <a:pt x="99507" y="169008"/>
                    </a:lnTo>
                    <a:lnTo>
                      <a:pt x="59841" y="182283"/>
                    </a:lnTo>
                    <a:lnTo>
                      <a:pt x="28252" y="205535"/>
                    </a:lnTo>
                    <a:lnTo>
                      <a:pt x="7413" y="239541"/>
                    </a:lnTo>
                    <a:lnTo>
                      <a:pt x="0" y="285077"/>
                    </a:lnTo>
                    <a:lnTo>
                      <a:pt x="1663" y="297564"/>
                    </a:lnTo>
                    <a:lnTo>
                      <a:pt x="23085" y="342869"/>
                    </a:lnTo>
                    <a:lnTo>
                      <a:pt x="54059" y="368792"/>
                    </a:lnTo>
                    <a:lnTo>
                      <a:pt x="97172" y="384407"/>
                    </a:lnTo>
                    <a:lnTo>
                      <a:pt x="132372" y="387576"/>
                    </a:lnTo>
                    <a:lnTo>
                      <a:pt x="149550" y="385766"/>
                    </a:lnTo>
                    <a:lnTo>
                      <a:pt x="192238" y="372616"/>
                    </a:lnTo>
                    <a:lnTo>
                      <a:pt x="229773" y="349347"/>
                    </a:lnTo>
                    <a:lnTo>
                      <a:pt x="235920" y="344697"/>
                    </a:lnTo>
                    <a:lnTo>
                      <a:pt x="316725" y="344697"/>
                    </a:lnTo>
                    <a:lnTo>
                      <a:pt x="316260" y="337835"/>
                    </a:lnTo>
                    <a:lnTo>
                      <a:pt x="315838" y="319534"/>
                    </a:lnTo>
                    <a:lnTo>
                      <a:pt x="139328" y="319534"/>
                    </a:lnTo>
                    <a:lnTo>
                      <a:pt x="100233" y="304134"/>
                    </a:lnTo>
                    <a:lnTo>
                      <a:pt x="87094" y="264917"/>
                    </a:lnTo>
                    <a:lnTo>
                      <a:pt x="90999" y="251277"/>
                    </a:lnTo>
                    <a:lnTo>
                      <a:pt x="121126" y="226311"/>
                    </a:lnTo>
                    <a:lnTo>
                      <a:pt x="230411" y="208511"/>
                    </a:lnTo>
                    <a:lnTo>
                      <a:pt x="315708" y="208511"/>
                    </a:lnTo>
                    <a:lnTo>
                      <a:pt x="315638" y="128701"/>
                    </a:lnTo>
                    <a:lnTo>
                      <a:pt x="314593" y="115806"/>
                    </a:lnTo>
                    <a:lnTo>
                      <a:pt x="312550" y="103222"/>
                    </a:lnTo>
                    <a:lnTo>
                      <a:pt x="309465" y="91020"/>
                    </a:lnTo>
                    <a:lnTo>
                      <a:pt x="305298" y="79273"/>
                    </a:lnTo>
                    <a:lnTo>
                      <a:pt x="301780" y="71815"/>
                    </a:lnTo>
                    <a:close/>
                  </a:path>
                  <a:path w="320039" h="387984">
                    <a:moveTo>
                      <a:pt x="316725" y="344697"/>
                    </a:moveTo>
                    <a:lnTo>
                      <a:pt x="235920" y="344697"/>
                    </a:lnTo>
                    <a:lnTo>
                      <a:pt x="237018" y="361287"/>
                    </a:lnTo>
                    <a:lnTo>
                      <a:pt x="238388" y="371841"/>
                    </a:lnTo>
                    <a:lnTo>
                      <a:pt x="239395" y="376543"/>
                    </a:lnTo>
                    <a:lnTo>
                      <a:pt x="319842" y="374087"/>
                    </a:lnTo>
                    <a:lnTo>
                      <a:pt x="318688" y="366266"/>
                    </a:lnTo>
                    <a:lnTo>
                      <a:pt x="317358" y="354044"/>
                    </a:lnTo>
                    <a:lnTo>
                      <a:pt x="316725" y="344697"/>
                    </a:lnTo>
                    <a:close/>
                  </a:path>
                  <a:path w="320039" h="387984">
                    <a:moveTo>
                      <a:pt x="315708" y="208511"/>
                    </a:moveTo>
                    <a:lnTo>
                      <a:pt x="230411" y="208511"/>
                    </a:lnTo>
                    <a:lnTo>
                      <a:pt x="230386" y="226311"/>
                    </a:lnTo>
                    <a:lnTo>
                      <a:pt x="230279" y="231813"/>
                    </a:lnTo>
                    <a:lnTo>
                      <a:pt x="218468" y="279852"/>
                    </a:lnTo>
                    <a:lnTo>
                      <a:pt x="191126" y="307655"/>
                    </a:lnTo>
                    <a:lnTo>
                      <a:pt x="153354" y="318859"/>
                    </a:lnTo>
                    <a:lnTo>
                      <a:pt x="139328" y="319534"/>
                    </a:lnTo>
                    <a:lnTo>
                      <a:pt x="315838" y="319534"/>
                    </a:lnTo>
                    <a:lnTo>
                      <a:pt x="315708" y="208511"/>
                    </a:lnTo>
                    <a:close/>
                  </a:path>
                  <a:path w="320039" h="387984">
                    <a:moveTo>
                      <a:pt x="155340" y="0"/>
                    </a:moveTo>
                    <a:lnTo>
                      <a:pt x="107260" y="7322"/>
                    </a:lnTo>
                    <a:lnTo>
                      <a:pt x="67629" y="25143"/>
                    </a:lnTo>
                    <a:lnTo>
                      <a:pt x="37226" y="51224"/>
                    </a:lnTo>
                    <a:lnTo>
                      <a:pt x="12389" y="94984"/>
                    </a:lnTo>
                    <a:lnTo>
                      <a:pt x="7218" y="119223"/>
                    </a:lnTo>
                    <a:lnTo>
                      <a:pt x="87825" y="129158"/>
                    </a:lnTo>
                    <a:lnTo>
                      <a:pt x="91184" y="117234"/>
                    </a:lnTo>
                    <a:lnTo>
                      <a:pt x="96456" y="106252"/>
                    </a:lnTo>
                    <a:lnTo>
                      <a:pt x="138675" y="75917"/>
                    </a:lnTo>
                    <a:lnTo>
                      <a:pt x="173869" y="71815"/>
                    </a:lnTo>
                    <a:lnTo>
                      <a:pt x="301780" y="71815"/>
                    </a:lnTo>
                    <a:lnTo>
                      <a:pt x="300005" y="68053"/>
                    </a:lnTo>
                    <a:lnTo>
                      <a:pt x="266726" y="29880"/>
                    </a:lnTo>
                    <a:lnTo>
                      <a:pt x="227867" y="10311"/>
                    </a:lnTo>
                    <a:lnTo>
                      <a:pt x="175819" y="671"/>
                    </a:lnTo>
                    <a:lnTo>
                      <a:pt x="155340" y="0"/>
                    </a:lnTo>
                    <a:close/>
                  </a:path>
                </a:pathLst>
              </a:custGeom>
              <a:solidFill>
                <a:srgbClr val="46A582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9" name="object 11"/>
              <p:cNvSpPr/>
              <p:nvPr userDrawn="1"/>
            </p:nvSpPr>
            <p:spPr>
              <a:xfrm>
                <a:off x="2211133" y="14188611"/>
                <a:ext cx="324485" cy="375920"/>
              </a:xfrm>
              <a:custGeom>
                <a:avLst/>
                <a:gdLst/>
                <a:ahLst/>
                <a:cxnLst/>
                <a:rect l="l" t="t" r="r" b="b"/>
                <a:pathLst>
                  <a:path w="324485" h="375919">
                    <a:moveTo>
                      <a:pt x="84638" y="10238"/>
                    </a:moveTo>
                    <a:lnTo>
                      <a:pt x="0" y="10238"/>
                    </a:lnTo>
                    <a:lnTo>
                      <a:pt x="0" y="375592"/>
                    </a:lnTo>
                    <a:lnTo>
                      <a:pt x="86887" y="375592"/>
                    </a:lnTo>
                    <a:lnTo>
                      <a:pt x="87343" y="154035"/>
                    </a:lnTo>
                    <a:lnTo>
                      <a:pt x="89446" y="140163"/>
                    </a:lnTo>
                    <a:lnTo>
                      <a:pt x="106580" y="104986"/>
                    </a:lnTo>
                    <a:lnTo>
                      <a:pt x="141229" y="83443"/>
                    </a:lnTo>
                    <a:lnTo>
                      <a:pt x="174867" y="79182"/>
                    </a:lnTo>
                    <a:lnTo>
                      <a:pt x="312833" y="79182"/>
                    </a:lnTo>
                    <a:lnTo>
                      <a:pt x="311764" y="76233"/>
                    </a:lnTo>
                    <a:lnTo>
                      <a:pt x="306022" y="64176"/>
                    </a:lnTo>
                    <a:lnTo>
                      <a:pt x="302866" y="59003"/>
                    </a:lnTo>
                    <a:lnTo>
                      <a:pt x="84638" y="59003"/>
                    </a:lnTo>
                    <a:lnTo>
                      <a:pt x="84638" y="10238"/>
                    </a:lnTo>
                    <a:close/>
                  </a:path>
                  <a:path w="324485" h="375919">
                    <a:moveTo>
                      <a:pt x="312833" y="79182"/>
                    </a:moveTo>
                    <a:lnTo>
                      <a:pt x="174867" y="79182"/>
                    </a:lnTo>
                    <a:lnTo>
                      <a:pt x="190597" y="82398"/>
                    </a:lnTo>
                    <a:lnTo>
                      <a:pt x="203805" y="88058"/>
                    </a:lnTo>
                    <a:lnTo>
                      <a:pt x="229611" y="117236"/>
                    </a:lnTo>
                    <a:lnTo>
                      <a:pt x="237429" y="159524"/>
                    </a:lnTo>
                    <a:lnTo>
                      <a:pt x="237429" y="375592"/>
                    </a:lnTo>
                    <a:lnTo>
                      <a:pt x="324291" y="375592"/>
                    </a:lnTo>
                    <a:lnTo>
                      <a:pt x="323878" y="131052"/>
                    </a:lnTo>
                    <a:lnTo>
                      <a:pt x="322440" y="116505"/>
                    </a:lnTo>
                    <a:lnTo>
                      <a:pt x="319954" y="102470"/>
                    </a:lnTo>
                    <a:lnTo>
                      <a:pt x="316402" y="89022"/>
                    </a:lnTo>
                    <a:lnTo>
                      <a:pt x="312833" y="79182"/>
                    </a:lnTo>
                    <a:close/>
                  </a:path>
                  <a:path w="324485" h="375919">
                    <a:moveTo>
                      <a:pt x="183809" y="0"/>
                    </a:moveTo>
                    <a:lnTo>
                      <a:pt x="146215" y="7659"/>
                    </a:lnTo>
                    <a:lnTo>
                      <a:pt x="111825" y="26883"/>
                    </a:lnTo>
                    <a:lnTo>
                      <a:pt x="84638" y="59003"/>
                    </a:lnTo>
                    <a:lnTo>
                      <a:pt x="302866" y="59003"/>
                    </a:lnTo>
                    <a:lnTo>
                      <a:pt x="271645" y="24739"/>
                    </a:lnTo>
                    <a:lnTo>
                      <a:pt x="233362" y="6438"/>
                    </a:lnTo>
                    <a:lnTo>
                      <a:pt x="183809" y="0"/>
                    </a:lnTo>
                    <a:close/>
                  </a:path>
                </a:pathLst>
              </a:custGeom>
              <a:solidFill>
                <a:srgbClr val="46A582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0" name="object 12"/>
              <p:cNvSpPr/>
              <p:nvPr userDrawn="1"/>
            </p:nvSpPr>
            <p:spPr>
              <a:xfrm>
                <a:off x="2605125" y="14021037"/>
                <a:ext cx="369570" cy="552450"/>
              </a:xfrm>
              <a:custGeom>
                <a:avLst/>
                <a:gdLst/>
                <a:ahLst/>
                <a:cxnLst/>
                <a:rect l="l" t="t" r="r" b="b"/>
                <a:pathLst>
                  <a:path w="369569" h="552450">
                    <a:moveTo>
                      <a:pt x="173737" y="168057"/>
                    </a:moveTo>
                    <a:lnTo>
                      <a:pt x="129830" y="173653"/>
                    </a:lnTo>
                    <a:lnTo>
                      <a:pt x="90971" y="189530"/>
                    </a:lnTo>
                    <a:lnTo>
                      <a:pt x="57963" y="214319"/>
                    </a:lnTo>
                    <a:lnTo>
                      <a:pt x="31612" y="246653"/>
                    </a:lnTo>
                    <a:lnTo>
                      <a:pt x="12720" y="285164"/>
                    </a:lnTo>
                    <a:lnTo>
                      <a:pt x="2094" y="328484"/>
                    </a:lnTo>
                    <a:lnTo>
                      <a:pt x="0" y="359360"/>
                    </a:lnTo>
                    <a:lnTo>
                      <a:pt x="523" y="375688"/>
                    </a:lnTo>
                    <a:lnTo>
                      <a:pt x="8189" y="421761"/>
                    </a:lnTo>
                    <a:lnTo>
                      <a:pt x="24483" y="462608"/>
                    </a:lnTo>
                    <a:lnTo>
                      <a:pt x="48751" y="497117"/>
                    </a:lnTo>
                    <a:lnTo>
                      <a:pt x="80336" y="524180"/>
                    </a:lnTo>
                    <a:lnTo>
                      <a:pt x="118583" y="542685"/>
                    </a:lnTo>
                    <a:lnTo>
                      <a:pt x="162834" y="551524"/>
                    </a:lnTo>
                    <a:lnTo>
                      <a:pt x="178806" y="552131"/>
                    </a:lnTo>
                    <a:lnTo>
                      <a:pt x="194939" y="550913"/>
                    </a:lnTo>
                    <a:lnTo>
                      <a:pt x="236991" y="539031"/>
                    </a:lnTo>
                    <a:lnTo>
                      <a:pt x="276175" y="512582"/>
                    </a:lnTo>
                    <a:lnTo>
                      <a:pt x="282586" y="505611"/>
                    </a:lnTo>
                    <a:lnTo>
                      <a:pt x="366257" y="505611"/>
                    </a:lnTo>
                    <a:lnTo>
                      <a:pt x="365767" y="494528"/>
                    </a:lnTo>
                    <a:lnTo>
                      <a:pt x="365479" y="476404"/>
                    </a:lnTo>
                    <a:lnTo>
                      <a:pt x="365479" y="475650"/>
                    </a:lnTo>
                    <a:lnTo>
                      <a:pt x="184982" y="475650"/>
                    </a:lnTo>
                    <a:lnTo>
                      <a:pt x="141256" y="465494"/>
                    </a:lnTo>
                    <a:lnTo>
                      <a:pt x="112125" y="440731"/>
                    </a:lnTo>
                    <a:lnTo>
                      <a:pt x="93515" y="402618"/>
                    </a:lnTo>
                    <a:lnTo>
                      <a:pt x="87022" y="352556"/>
                    </a:lnTo>
                    <a:lnTo>
                      <a:pt x="88481" y="336617"/>
                    </a:lnTo>
                    <a:lnTo>
                      <a:pt x="101978" y="295516"/>
                    </a:lnTo>
                    <a:lnTo>
                      <a:pt x="128005" y="265753"/>
                    </a:lnTo>
                    <a:lnTo>
                      <a:pt x="165084" y="248950"/>
                    </a:lnTo>
                    <a:lnTo>
                      <a:pt x="195216" y="245752"/>
                    </a:lnTo>
                    <a:lnTo>
                      <a:pt x="365479" y="245752"/>
                    </a:lnTo>
                    <a:lnTo>
                      <a:pt x="365479" y="217632"/>
                    </a:lnTo>
                    <a:lnTo>
                      <a:pt x="279322" y="217632"/>
                    </a:lnTo>
                    <a:lnTo>
                      <a:pt x="274430" y="209951"/>
                    </a:lnTo>
                    <a:lnTo>
                      <a:pt x="268003" y="202218"/>
                    </a:lnTo>
                    <a:lnTo>
                      <a:pt x="225451" y="175864"/>
                    </a:lnTo>
                    <a:lnTo>
                      <a:pt x="193011" y="169010"/>
                    </a:lnTo>
                    <a:lnTo>
                      <a:pt x="173737" y="168057"/>
                    </a:lnTo>
                    <a:close/>
                  </a:path>
                  <a:path w="369569" h="552450">
                    <a:moveTo>
                      <a:pt x="366257" y="505611"/>
                    </a:moveTo>
                    <a:lnTo>
                      <a:pt x="282586" y="505611"/>
                    </a:lnTo>
                    <a:lnTo>
                      <a:pt x="283499" y="520161"/>
                    </a:lnTo>
                    <a:lnTo>
                      <a:pt x="284782" y="533634"/>
                    </a:lnTo>
                    <a:lnTo>
                      <a:pt x="286093" y="543175"/>
                    </a:lnTo>
                    <a:lnTo>
                      <a:pt x="369093" y="542101"/>
                    </a:lnTo>
                    <a:lnTo>
                      <a:pt x="368365" y="535302"/>
                    </a:lnTo>
                    <a:lnTo>
                      <a:pt x="367393" y="524180"/>
                    </a:lnTo>
                    <a:lnTo>
                      <a:pt x="366487" y="510838"/>
                    </a:lnTo>
                    <a:lnTo>
                      <a:pt x="366257" y="505611"/>
                    </a:lnTo>
                    <a:close/>
                  </a:path>
                  <a:path w="369569" h="552450">
                    <a:moveTo>
                      <a:pt x="365479" y="245752"/>
                    </a:moveTo>
                    <a:lnTo>
                      <a:pt x="195216" y="245752"/>
                    </a:lnTo>
                    <a:lnTo>
                      <a:pt x="207780" y="247719"/>
                    </a:lnTo>
                    <a:lnTo>
                      <a:pt x="219568" y="251296"/>
                    </a:lnTo>
                    <a:lnTo>
                      <a:pt x="257695" y="281619"/>
                    </a:lnTo>
                    <a:lnTo>
                      <a:pt x="275043" y="321092"/>
                    </a:lnTo>
                    <a:lnTo>
                      <a:pt x="280856" y="374809"/>
                    </a:lnTo>
                    <a:lnTo>
                      <a:pt x="278525" y="390859"/>
                    </a:lnTo>
                    <a:lnTo>
                      <a:pt x="262762" y="431970"/>
                    </a:lnTo>
                    <a:lnTo>
                      <a:pt x="235507" y="460690"/>
                    </a:lnTo>
                    <a:lnTo>
                      <a:pt x="198896" y="474671"/>
                    </a:lnTo>
                    <a:lnTo>
                      <a:pt x="184982" y="475650"/>
                    </a:lnTo>
                    <a:lnTo>
                      <a:pt x="365479" y="475650"/>
                    </a:lnTo>
                    <a:lnTo>
                      <a:pt x="365479" y="245752"/>
                    </a:lnTo>
                    <a:close/>
                  </a:path>
                  <a:path w="369569" h="552450">
                    <a:moveTo>
                      <a:pt x="365479" y="0"/>
                    </a:moveTo>
                    <a:lnTo>
                      <a:pt x="280841" y="0"/>
                    </a:lnTo>
                    <a:lnTo>
                      <a:pt x="279322" y="217632"/>
                    </a:lnTo>
                    <a:lnTo>
                      <a:pt x="365479" y="217632"/>
                    </a:lnTo>
                    <a:lnTo>
                      <a:pt x="365479" y="0"/>
                    </a:lnTo>
                    <a:close/>
                  </a:path>
                </a:pathLst>
              </a:custGeom>
              <a:solidFill>
                <a:srgbClr val="46A582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1" name="object 13"/>
              <p:cNvSpPr/>
              <p:nvPr userDrawn="1"/>
            </p:nvSpPr>
            <p:spPr>
              <a:xfrm>
                <a:off x="3048546" y="14187602"/>
                <a:ext cx="356235" cy="387985"/>
              </a:xfrm>
              <a:custGeom>
                <a:avLst/>
                <a:gdLst/>
                <a:ahLst/>
                <a:cxnLst/>
                <a:rect l="l" t="t" r="r" b="b"/>
                <a:pathLst>
                  <a:path w="356235" h="387984">
                    <a:moveTo>
                      <a:pt x="177494" y="0"/>
                    </a:moveTo>
                    <a:lnTo>
                      <a:pt x="136754" y="5038"/>
                    </a:lnTo>
                    <a:lnTo>
                      <a:pt x="98521" y="19647"/>
                    </a:lnTo>
                    <a:lnTo>
                      <a:pt x="64387" y="43067"/>
                    </a:lnTo>
                    <a:lnTo>
                      <a:pt x="35941" y="74538"/>
                    </a:lnTo>
                    <a:lnTo>
                      <a:pt x="14776" y="113301"/>
                    </a:lnTo>
                    <a:lnTo>
                      <a:pt x="2482" y="158595"/>
                    </a:lnTo>
                    <a:lnTo>
                      <a:pt x="0" y="192044"/>
                    </a:lnTo>
                    <a:lnTo>
                      <a:pt x="649" y="210223"/>
                    </a:lnTo>
                    <a:lnTo>
                      <a:pt x="10013" y="259946"/>
                    </a:lnTo>
                    <a:lnTo>
                      <a:pt x="29515" y="302118"/>
                    </a:lnTo>
                    <a:lnTo>
                      <a:pt x="57888" y="336323"/>
                    </a:lnTo>
                    <a:lnTo>
                      <a:pt x="93865" y="362141"/>
                    </a:lnTo>
                    <a:lnTo>
                      <a:pt x="136178" y="379155"/>
                    </a:lnTo>
                    <a:lnTo>
                      <a:pt x="183559" y="386947"/>
                    </a:lnTo>
                    <a:lnTo>
                      <a:pt x="200261" y="387422"/>
                    </a:lnTo>
                    <a:lnTo>
                      <a:pt x="215877" y="385815"/>
                    </a:lnTo>
                    <a:lnTo>
                      <a:pt x="258240" y="374475"/>
                    </a:lnTo>
                    <a:lnTo>
                      <a:pt x="293614" y="354617"/>
                    </a:lnTo>
                    <a:lnTo>
                      <a:pt x="321668" y="327859"/>
                    </a:lnTo>
                    <a:lnTo>
                      <a:pt x="332877" y="312116"/>
                    </a:lnTo>
                    <a:lnTo>
                      <a:pt x="173957" y="312116"/>
                    </a:lnTo>
                    <a:lnTo>
                      <a:pt x="159911" y="309481"/>
                    </a:lnTo>
                    <a:lnTo>
                      <a:pt x="123158" y="291129"/>
                    </a:lnTo>
                    <a:lnTo>
                      <a:pt x="97512" y="259475"/>
                    </a:lnTo>
                    <a:lnTo>
                      <a:pt x="86862" y="217564"/>
                    </a:lnTo>
                    <a:lnTo>
                      <a:pt x="353708" y="216928"/>
                    </a:lnTo>
                    <a:lnTo>
                      <a:pt x="355021" y="207118"/>
                    </a:lnTo>
                    <a:lnTo>
                      <a:pt x="355742" y="189795"/>
                    </a:lnTo>
                    <a:lnTo>
                      <a:pt x="355250" y="172778"/>
                    </a:lnTo>
                    <a:lnTo>
                      <a:pt x="353784" y="156405"/>
                    </a:lnTo>
                    <a:lnTo>
                      <a:pt x="353381" y="153796"/>
                    </a:lnTo>
                    <a:lnTo>
                      <a:pt x="268113" y="153796"/>
                    </a:lnTo>
                    <a:lnTo>
                      <a:pt x="89174" y="152885"/>
                    </a:lnTo>
                    <a:lnTo>
                      <a:pt x="107018" y="107968"/>
                    </a:lnTo>
                    <a:lnTo>
                      <a:pt x="139071" y="82875"/>
                    </a:lnTo>
                    <a:lnTo>
                      <a:pt x="187903" y="73122"/>
                    </a:lnTo>
                    <a:lnTo>
                      <a:pt x="325381" y="73122"/>
                    </a:lnTo>
                    <a:lnTo>
                      <a:pt x="317479" y="61902"/>
                    </a:lnTo>
                    <a:lnTo>
                      <a:pt x="288770" y="33533"/>
                    </a:lnTo>
                    <a:lnTo>
                      <a:pt x="252740" y="13408"/>
                    </a:lnTo>
                    <a:lnTo>
                      <a:pt x="209784" y="2194"/>
                    </a:lnTo>
                    <a:lnTo>
                      <a:pt x="193994" y="552"/>
                    </a:lnTo>
                    <a:lnTo>
                      <a:pt x="177494" y="0"/>
                    </a:lnTo>
                    <a:close/>
                  </a:path>
                  <a:path w="356235" h="387984">
                    <a:moveTo>
                      <a:pt x="275302" y="256020"/>
                    </a:moveTo>
                    <a:lnTo>
                      <a:pt x="247624" y="293041"/>
                    </a:lnTo>
                    <a:lnTo>
                      <a:pt x="209719" y="309065"/>
                    </a:lnTo>
                    <a:lnTo>
                      <a:pt x="173957" y="312116"/>
                    </a:lnTo>
                    <a:lnTo>
                      <a:pt x="332877" y="312116"/>
                    </a:lnTo>
                    <a:lnTo>
                      <a:pt x="336140" y="306986"/>
                    </a:lnTo>
                    <a:lnTo>
                      <a:pt x="342070" y="295818"/>
                    </a:lnTo>
                    <a:lnTo>
                      <a:pt x="347112" y="284244"/>
                    </a:lnTo>
                    <a:lnTo>
                      <a:pt x="351256" y="272322"/>
                    </a:lnTo>
                    <a:lnTo>
                      <a:pt x="275302" y="256020"/>
                    </a:lnTo>
                    <a:close/>
                  </a:path>
                  <a:path w="356235" h="387984">
                    <a:moveTo>
                      <a:pt x="325381" y="73122"/>
                    </a:moveTo>
                    <a:lnTo>
                      <a:pt x="187903" y="73122"/>
                    </a:lnTo>
                    <a:lnTo>
                      <a:pt x="204648" y="75586"/>
                    </a:lnTo>
                    <a:lnTo>
                      <a:pt x="219363" y="80221"/>
                    </a:lnTo>
                    <a:lnTo>
                      <a:pt x="251634" y="104811"/>
                    </a:lnTo>
                    <a:lnTo>
                      <a:pt x="266745" y="140516"/>
                    </a:lnTo>
                    <a:lnTo>
                      <a:pt x="268113" y="153796"/>
                    </a:lnTo>
                    <a:lnTo>
                      <a:pt x="353381" y="153796"/>
                    </a:lnTo>
                    <a:lnTo>
                      <a:pt x="343689" y="111398"/>
                    </a:lnTo>
                    <a:lnTo>
                      <a:pt x="332356" y="85065"/>
                    </a:lnTo>
                    <a:lnTo>
                      <a:pt x="325381" y="73122"/>
                    </a:lnTo>
                    <a:close/>
                  </a:path>
                </a:pathLst>
              </a:custGeom>
              <a:solidFill>
                <a:srgbClr val="46A582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2" name="object 14"/>
              <p:cNvSpPr/>
              <p:nvPr userDrawn="1"/>
            </p:nvSpPr>
            <p:spPr>
              <a:xfrm>
                <a:off x="3479974" y="14194697"/>
                <a:ext cx="213995" cy="369570"/>
              </a:xfrm>
              <a:custGeom>
                <a:avLst/>
                <a:gdLst/>
                <a:ahLst/>
                <a:cxnLst/>
                <a:rect l="l" t="t" r="r" b="b"/>
                <a:pathLst>
                  <a:path w="213995" h="369569">
                    <a:moveTo>
                      <a:pt x="84625" y="4127"/>
                    </a:moveTo>
                    <a:lnTo>
                      <a:pt x="0" y="4127"/>
                    </a:lnTo>
                    <a:lnTo>
                      <a:pt x="0" y="369519"/>
                    </a:lnTo>
                    <a:lnTo>
                      <a:pt x="86862" y="369519"/>
                    </a:lnTo>
                    <a:lnTo>
                      <a:pt x="87118" y="184932"/>
                    </a:lnTo>
                    <a:lnTo>
                      <a:pt x="88659" y="168761"/>
                    </a:lnTo>
                    <a:lnTo>
                      <a:pt x="101955" y="128577"/>
                    </a:lnTo>
                    <a:lnTo>
                      <a:pt x="128985" y="101673"/>
                    </a:lnTo>
                    <a:lnTo>
                      <a:pt x="170674" y="89058"/>
                    </a:lnTo>
                    <a:lnTo>
                      <a:pt x="187989" y="88202"/>
                    </a:lnTo>
                    <a:lnTo>
                      <a:pt x="213351" y="88202"/>
                    </a:lnTo>
                    <a:lnTo>
                      <a:pt x="212306" y="62680"/>
                    </a:lnTo>
                    <a:lnTo>
                      <a:pt x="84625" y="62680"/>
                    </a:lnTo>
                    <a:lnTo>
                      <a:pt x="84625" y="4127"/>
                    </a:lnTo>
                    <a:close/>
                  </a:path>
                  <a:path w="213995" h="369569">
                    <a:moveTo>
                      <a:pt x="213351" y="88202"/>
                    </a:moveTo>
                    <a:lnTo>
                      <a:pt x="187989" y="88202"/>
                    </a:lnTo>
                    <a:lnTo>
                      <a:pt x="200531" y="88870"/>
                    </a:lnTo>
                    <a:lnTo>
                      <a:pt x="213442" y="90424"/>
                    </a:lnTo>
                    <a:lnTo>
                      <a:pt x="213351" y="88202"/>
                    </a:lnTo>
                    <a:close/>
                  </a:path>
                  <a:path w="213995" h="369569">
                    <a:moveTo>
                      <a:pt x="180195" y="0"/>
                    </a:moveTo>
                    <a:lnTo>
                      <a:pt x="139648" y="9383"/>
                    </a:lnTo>
                    <a:lnTo>
                      <a:pt x="106858" y="30680"/>
                    </a:lnTo>
                    <a:lnTo>
                      <a:pt x="84625" y="62680"/>
                    </a:lnTo>
                    <a:lnTo>
                      <a:pt x="212306" y="62680"/>
                    </a:lnTo>
                    <a:lnTo>
                      <a:pt x="209791" y="1272"/>
                    </a:lnTo>
                    <a:lnTo>
                      <a:pt x="198965" y="265"/>
                    </a:lnTo>
                    <a:lnTo>
                      <a:pt x="180195" y="0"/>
                    </a:lnTo>
                    <a:close/>
                  </a:path>
                </a:pathLst>
              </a:custGeom>
              <a:solidFill>
                <a:srgbClr val="46A582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3" name="object 15"/>
              <p:cNvSpPr/>
              <p:nvPr userDrawn="1"/>
            </p:nvSpPr>
            <p:spPr>
              <a:xfrm>
                <a:off x="2719481" y="13045600"/>
                <a:ext cx="255904" cy="699135"/>
              </a:xfrm>
              <a:custGeom>
                <a:avLst/>
                <a:gdLst/>
                <a:ahLst/>
                <a:cxnLst/>
                <a:rect l="l" t="t" r="r" b="b"/>
                <a:pathLst>
                  <a:path w="255905" h="699134">
                    <a:moveTo>
                      <a:pt x="0" y="0"/>
                    </a:moveTo>
                    <a:lnTo>
                      <a:pt x="255623" y="0"/>
                    </a:lnTo>
                    <a:lnTo>
                      <a:pt x="255623" y="698705"/>
                    </a:lnTo>
                    <a:lnTo>
                      <a:pt x="0" y="69870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  <p:sp>
          <p:nvSpPr>
            <p:cNvPr id="9" name="object 16"/>
            <p:cNvSpPr/>
            <p:nvPr userDrawn="1"/>
          </p:nvSpPr>
          <p:spPr>
            <a:xfrm>
              <a:off x="19345873" y="13044700"/>
              <a:ext cx="255904" cy="699135"/>
            </a:xfrm>
            <a:custGeom>
              <a:avLst/>
              <a:gdLst/>
              <a:ahLst/>
              <a:cxnLst/>
              <a:rect l="l" t="t" r="r" b="b"/>
              <a:pathLst>
                <a:path w="255905" h="699134">
                  <a:moveTo>
                    <a:pt x="0" y="0"/>
                  </a:moveTo>
                  <a:lnTo>
                    <a:pt x="255623" y="0"/>
                  </a:lnTo>
                  <a:lnTo>
                    <a:pt x="255623" y="698705"/>
                  </a:lnTo>
                  <a:lnTo>
                    <a:pt x="0" y="69870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6A58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9736547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  <p:sldLayoutId id="2147483711" r:id="rId2"/>
    <p:sldLayoutId id="2147483694" r:id="rId3"/>
    <p:sldLayoutId id="2147483695" r:id="rId4"/>
    <p:sldLayoutId id="2147483705" r:id="rId5"/>
  </p:sldLayoutIdLst>
  <p:hf hdr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1"/>
          <p:cNvSpPr>
            <a:spLocks noGrp="1"/>
          </p:cNvSpPr>
          <p:nvPr>
            <p:ph type="ctrTitle"/>
          </p:nvPr>
        </p:nvSpPr>
        <p:spPr>
          <a:xfrm>
            <a:off x="11652250" y="3197225"/>
            <a:ext cx="6944043" cy="2057400"/>
          </a:xfrm>
        </p:spPr>
        <p:txBody>
          <a:bodyPr/>
          <a:lstStyle/>
          <a:p>
            <a:r>
              <a:rPr lang="nl-NL" sz="4800" dirty="0" smtClean="0"/>
              <a:t>Informatiebijeenkomst Best Value - </a:t>
            </a:r>
            <a:r>
              <a:rPr lang="nl-NL" sz="4800" dirty="0" err="1" smtClean="0"/>
              <a:t>Prestatieinkoop</a:t>
            </a:r>
            <a:endParaRPr lang="nl-NL" sz="4800" dirty="0"/>
          </a:p>
        </p:txBody>
      </p:sp>
      <p:sp>
        <p:nvSpPr>
          <p:cNvPr id="5" name="Subtitel 2"/>
          <p:cNvSpPr>
            <a:spLocks noGrp="1"/>
          </p:cNvSpPr>
          <p:nvPr>
            <p:ph type="subTitle" idx="4"/>
          </p:nvPr>
        </p:nvSpPr>
        <p:spPr>
          <a:xfrm>
            <a:off x="11652250" y="5653755"/>
            <a:ext cx="6579235" cy="2411665"/>
          </a:xfrm>
        </p:spPr>
        <p:txBody>
          <a:bodyPr/>
          <a:lstStyle/>
          <a:p>
            <a:endParaRPr lang="nl-NL" dirty="0" smtClean="0"/>
          </a:p>
          <a:p>
            <a:r>
              <a:rPr lang="nl-NL" dirty="0" smtClean="0"/>
              <a:t>Erik Mars</a:t>
            </a:r>
          </a:p>
          <a:p>
            <a:endParaRPr lang="nl-NL" dirty="0" smtClean="0"/>
          </a:p>
          <a:p>
            <a:r>
              <a:rPr lang="nl-NL" dirty="0" smtClean="0"/>
              <a:t>6 november 2017 </a:t>
            </a:r>
          </a:p>
          <a:p>
            <a:r>
              <a:rPr lang="nl-NL" dirty="0" smtClean="0"/>
              <a:t>Provinciehuis</a:t>
            </a:r>
          </a:p>
          <a:p>
            <a:r>
              <a:rPr lang="nl-NL" dirty="0" smtClean="0"/>
              <a:t>Assen</a:t>
            </a:r>
            <a:endParaRPr lang="nl-NL" dirty="0"/>
          </a:p>
        </p:txBody>
      </p:sp>
      <p:sp>
        <p:nvSpPr>
          <p:cNvPr id="6" name="object 4"/>
          <p:cNvSpPr/>
          <p:nvPr/>
        </p:nvSpPr>
        <p:spPr>
          <a:xfrm>
            <a:off x="11643628" y="2583163"/>
            <a:ext cx="356235" cy="140335"/>
          </a:xfrm>
          <a:custGeom>
            <a:avLst/>
            <a:gdLst/>
            <a:ahLst/>
            <a:cxnLst/>
            <a:rect l="l" t="t" r="r" b="b"/>
            <a:pathLst>
              <a:path w="356234" h="140335">
                <a:moveTo>
                  <a:pt x="0" y="140288"/>
                </a:moveTo>
                <a:lnTo>
                  <a:pt x="356005" y="140288"/>
                </a:lnTo>
                <a:lnTo>
                  <a:pt x="356005" y="0"/>
                </a:lnTo>
                <a:lnTo>
                  <a:pt x="0" y="0"/>
                </a:lnTo>
                <a:lnTo>
                  <a:pt x="0" y="14028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>
              <a:solidFill>
                <a:srgbClr val="0039A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4243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ekst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nl-NL" b="1" dirty="0" smtClean="0"/>
              <a:t>Programma 9:00 uur – 13:00 uur:</a:t>
            </a:r>
          </a:p>
          <a:p>
            <a:endParaRPr lang="nl-NL" b="1" dirty="0"/>
          </a:p>
          <a:p>
            <a:pPr marL="571500" lvl="0" indent="-571500">
              <a:buFont typeface="Wingdings" panose="05000000000000000000" pitchFamily="2" charset="2"/>
              <a:buChar char="Ø"/>
            </a:pPr>
            <a:r>
              <a:rPr lang="nl-NL" dirty="0" smtClean="0"/>
              <a:t>  9:00 –   9:30  Binnenkomst geïnteresseerden</a:t>
            </a:r>
          </a:p>
          <a:p>
            <a:pPr marL="571500" lvl="0" indent="-571500">
              <a:buFont typeface="Wingdings" panose="05000000000000000000" pitchFamily="2" charset="2"/>
              <a:buChar char="Ø"/>
            </a:pPr>
            <a:r>
              <a:rPr lang="nl-NL" dirty="0" smtClean="0"/>
              <a:t>  9:30 –   9:40  Welkomstwoord </a:t>
            </a:r>
          </a:p>
          <a:p>
            <a:pPr marL="571500" lvl="0" indent="-571500">
              <a:buFont typeface="Wingdings" panose="05000000000000000000" pitchFamily="2" charset="2"/>
              <a:buChar char="Ø"/>
            </a:pPr>
            <a:r>
              <a:rPr lang="nl-NL" dirty="0" smtClean="0"/>
              <a:t>  9:40 –   9:50  Korte uitleg project</a:t>
            </a:r>
          </a:p>
          <a:p>
            <a:pPr marL="571500" lvl="0" indent="-571500">
              <a:buFont typeface="Wingdings" panose="05000000000000000000" pitchFamily="2" charset="2"/>
              <a:buChar char="Ø"/>
            </a:pPr>
            <a:r>
              <a:rPr lang="nl-NL" dirty="0" smtClean="0"/>
              <a:t>  9:50 – 11:00  Uitleg Best Value filosofie en proces I</a:t>
            </a:r>
          </a:p>
          <a:p>
            <a:pPr marL="571500" lvl="0" indent="-571500">
              <a:buFont typeface="Wingdings" panose="05000000000000000000" pitchFamily="2" charset="2"/>
              <a:buChar char="Ø"/>
            </a:pPr>
            <a:r>
              <a:rPr lang="nl-NL" dirty="0" smtClean="0"/>
              <a:t>11:00 – 11:10  Pauze</a:t>
            </a:r>
          </a:p>
          <a:p>
            <a:pPr marL="571500" lvl="0" indent="-571500">
              <a:buFont typeface="Wingdings" panose="05000000000000000000" pitchFamily="2" charset="2"/>
              <a:buChar char="Ø"/>
            </a:pPr>
            <a:r>
              <a:rPr lang="nl-NL" dirty="0" smtClean="0"/>
              <a:t>11:10 </a:t>
            </a:r>
            <a:r>
              <a:rPr lang="nl-NL" dirty="0"/>
              <a:t>– </a:t>
            </a:r>
            <a:r>
              <a:rPr lang="nl-NL" dirty="0" smtClean="0"/>
              <a:t>12:15  </a:t>
            </a:r>
            <a:r>
              <a:rPr lang="nl-NL" dirty="0"/>
              <a:t>Uitleg Best Value filosofie en proces </a:t>
            </a:r>
            <a:r>
              <a:rPr lang="nl-NL" dirty="0" smtClean="0"/>
              <a:t>II </a:t>
            </a:r>
            <a:endParaRPr lang="nl-NL" dirty="0"/>
          </a:p>
          <a:p>
            <a:pPr marL="571500" lvl="0" indent="-571500">
              <a:buFont typeface="Wingdings" panose="05000000000000000000" pitchFamily="2" charset="2"/>
              <a:buChar char="Ø"/>
            </a:pPr>
            <a:r>
              <a:rPr lang="nl-NL" dirty="0" smtClean="0"/>
              <a:t>12.15 – 13.00  Vragen (en antwoorden)</a:t>
            </a:r>
          </a:p>
          <a:p>
            <a:endParaRPr lang="nl-NL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3727450" y="1828800"/>
            <a:ext cx="13334999" cy="1523999"/>
          </a:xfrm>
        </p:spPr>
        <p:txBody>
          <a:bodyPr/>
          <a:lstStyle/>
          <a:p>
            <a:r>
              <a:rPr lang="nl-NL" dirty="0" smtClean="0"/>
              <a:t>Agenda:</a:t>
            </a:r>
            <a:endParaRPr lang="nl-NL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>
          <a:xfrm>
            <a:off x="16833850" y="13027025"/>
            <a:ext cx="1524000" cy="803275"/>
          </a:xfrm>
          <a:prstGeom prst="rect">
            <a:avLst/>
          </a:prstGeom>
        </p:spPr>
        <p:txBody>
          <a:bodyPr/>
          <a:lstStyle/>
          <a:p>
            <a:fld id="{BF4B21D2-320C-AB47-88E4-EE05DB6C76A0}" type="datetime1">
              <a:rPr lang="nl-NL" smtClean="0"/>
              <a:t>10-11-2017</a:t>
            </a:fld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>
          <a:xfrm>
            <a:off x="18510250" y="13027025"/>
            <a:ext cx="741363" cy="803275"/>
          </a:xfrm>
          <a:prstGeom prst="rect">
            <a:avLst/>
          </a:prstGeom>
        </p:spPr>
        <p:txBody>
          <a:bodyPr/>
          <a:lstStyle/>
          <a:p>
            <a:fld id="{36532CF7-0EE1-2046-B5F1-1E56A92C7C0B}" type="slidenum">
              <a:rPr lang="nl-NL" smtClean="0"/>
              <a:pPr/>
              <a:t>2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144451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ekst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nl-NL" b="1" dirty="0"/>
              <a:t>Prolander beoogt met deze </a:t>
            </a:r>
            <a:r>
              <a:rPr lang="nl-NL" b="1" dirty="0" smtClean="0"/>
              <a:t>informatiebijeenkomst </a:t>
            </a:r>
            <a:r>
              <a:rPr lang="nl-NL" b="1" dirty="0"/>
              <a:t>inzicht te </a:t>
            </a:r>
            <a:r>
              <a:rPr lang="nl-NL" b="1" dirty="0" smtClean="0"/>
              <a:t>geven </a:t>
            </a:r>
            <a:r>
              <a:rPr lang="nl-NL" b="1" dirty="0"/>
              <a:t>in </a:t>
            </a:r>
            <a:r>
              <a:rPr lang="nl-NL" b="1" dirty="0" smtClean="0"/>
              <a:t>de filosofie en proces van Best Value / Prestatie-inkoop:</a:t>
            </a:r>
            <a:endParaRPr lang="nl-NL" b="1" dirty="0"/>
          </a:p>
          <a:p>
            <a:endParaRPr lang="nl-NL" dirty="0" smtClean="0"/>
          </a:p>
          <a:p>
            <a:endParaRPr lang="nl-NL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3727450" y="1828800"/>
            <a:ext cx="13334999" cy="1523999"/>
          </a:xfrm>
        </p:spPr>
        <p:txBody>
          <a:bodyPr/>
          <a:lstStyle/>
          <a:p>
            <a:r>
              <a:rPr lang="nl-NL" dirty="0" smtClean="0"/>
              <a:t>Informatiebijeenkomst:</a:t>
            </a:r>
            <a:endParaRPr lang="nl-NL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>
          <a:xfrm>
            <a:off x="16833850" y="13027025"/>
            <a:ext cx="1524000" cy="803275"/>
          </a:xfrm>
          <a:prstGeom prst="rect">
            <a:avLst/>
          </a:prstGeom>
        </p:spPr>
        <p:txBody>
          <a:bodyPr/>
          <a:lstStyle/>
          <a:p>
            <a:fld id="{BF4B21D2-320C-AB47-88E4-EE05DB6C76A0}" type="datetime1">
              <a:rPr lang="nl-NL" smtClean="0"/>
              <a:t>10-11-2017</a:t>
            </a:fld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>
          <a:xfrm>
            <a:off x="18510250" y="13027025"/>
            <a:ext cx="741363" cy="803275"/>
          </a:xfrm>
          <a:prstGeom prst="rect">
            <a:avLst/>
          </a:prstGeom>
        </p:spPr>
        <p:txBody>
          <a:bodyPr/>
          <a:lstStyle/>
          <a:p>
            <a:fld id="{36532CF7-0EE1-2046-B5F1-1E56A92C7C0B}" type="slidenum">
              <a:rPr lang="nl-NL" smtClean="0"/>
              <a:pPr/>
              <a:t>3</a:t>
            </a:fld>
            <a:endParaRPr lang="nl-NL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1050" y="5788025"/>
            <a:ext cx="5867400" cy="586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ijdelijke aanduiding voor tekst 1"/>
          <p:cNvSpPr txBox="1">
            <a:spLocks/>
          </p:cNvSpPr>
          <p:nvPr/>
        </p:nvSpPr>
        <p:spPr>
          <a:xfrm>
            <a:off x="11957050" y="9445625"/>
            <a:ext cx="6705600" cy="2133600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l" defTabSz="457200" rtl="0" eaLnBrk="1" latinLnBrk="0" hangingPunct="1">
              <a:lnSpc>
                <a:spcPts val="4600"/>
              </a:lnSpc>
              <a:spcBef>
                <a:spcPts val="0"/>
              </a:spcBef>
              <a:spcAft>
                <a:spcPts val="0"/>
              </a:spcAft>
              <a:buFont typeface="Arial"/>
              <a:buNone/>
              <a:defRPr sz="3600" kern="1200">
                <a:solidFill>
                  <a:srgbClr val="0039A6"/>
                </a:solidFill>
                <a:latin typeface="Arial"/>
                <a:ea typeface="+mn-ea"/>
                <a:cs typeface="Arial"/>
              </a:defRPr>
            </a:lvl1pPr>
            <a:lvl2pPr marL="0" indent="0" algn="l" defTabSz="457200" rtl="0" eaLnBrk="1" latinLnBrk="0" hangingPunct="1">
              <a:lnSpc>
                <a:spcPts val="4600"/>
              </a:lnSpc>
              <a:spcBef>
                <a:spcPts val="0"/>
              </a:spcBef>
              <a:spcAft>
                <a:spcPts val="1600"/>
              </a:spcAft>
              <a:buFont typeface="Arial"/>
              <a:buNone/>
              <a:defRPr sz="3600" kern="1200">
                <a:solidFill>
                  <a:srgbClr val="0039A6"/>
                </a:solidFill>
                <a:latin typeface="Arial"/>
                <a:ea typeface="+mn-ea"/>
                <a:cs typeface="Arial"/>
              </a:defRPr>
            </a:lvl2pPr>
            <a:lvl3pPr marL="0" indent="0" algn="l" defTabSz="457200" rtl="0" eaLnBrk="1" latinLnBrk="0" hangingPunct="1">
              <a:lnSpc>
                <a:spcPts val="4600"/>
              </a:lnSpc>
              <a:spcBef>
                <a:spcPts val="0"/>
              </a:spcBef>
              <a:spcAft>
                <a:spcPts val="1600"/>
              </a:spcAft>
              <a:buFont typeface="Arial"/>
              <a:buNone/>
              <a:defRPr sz="3600" kern="1200">
                <a:solidFill>
                  <a:srgbClr val="0039A6"/>
                </a:solidFill>
                <a:latin typeface="Arial"/>
                <a:ea typeface="+mn-ea"/>
                <a:cs typeface="Arial"/>
              </a:defRPr>
            </a:lvl3pPr>
            <a:lvl4pPr marL="0" indent="0" algn="l" defTabSz="457200" rtl="0" eaLnBrk="1" latinLnBrk="0" hangingPunct="1">
              <a:lnSpc>
                <a:spcPts val="4600"/>
              </a:lnSpc>
              <a:spcBef>
                <a:spcPts val="0"/>
              </a:spcBef>
              <a:spcAft>
                <a:spcPts val="1600"/>
              </a:spcAft>
              <a:buFont typeface="Arial"/>
              <a:buNone/>
              <a:defRPr sz="3600" kern="1200">
                <a:solidFill>
                  <a:srgbClr val="0039A6"/>
                </a:solidFill>
                <a:latin typeface="Arial"/>
                <a:ea typeface="+mn-ea"/>
                <a:cs typeface="Arial"/>
              </a:defRPr>
            </a:lvl4pPr>
            <a:lvl5pPr marL="0" indent="0" algn="l" defTabSz="457200" rtl="0" eaLnBrk="1" latinLnBrk="0" hangingPunct="1">
              <a:lnSpc>
                <a:spcPts val="4600"/>
              </a:lnSpc>
              <a:spcBef>
                <a:spcPts val="0"/>
              </a:spcBef>
              <a:spcAft>
                <a:spcPts val="1600"/>
              </a:spcAft>
              <a:buFont typeface="Arial"/>
              <a:buNone/>
              <a:defRPr sz="3600" kern="1200">
                <a:solidFill>
                  <a:srgbClr val="0039A6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l-NL" b="1" i="1" dirty="0" smtClean="0"/>
              <a:t>Erik Mars A/A+ gecertificeerd</a:t>
            </a:r>
          </a:p>
          <a:p>
            <a:r>
              <a:rPr lang="nl-NL" b="1" i="1" dirty="0" smtClean="0"/>
              <a:t>Best Value expert.</a:t>
            </a:r>
          </a:p>
          <a:p>
            <a:endParaRPr lang="nl-NL" dirty="0" smtClean="0"/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959472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3727450" y="1828800"/>
            <a:ext cx="13334999" cy="1523999"/>
          </a:xfrm>
        </p:spPr>
        <p:txBody>
          <a:bodyPr/>
          <a:lstStyle/>
          <a:p>
            <a:r>
              <a:rPr lang="nl-NL" dirty="0" smtClean="0"/>
              <a:t>Deelprogramma’s:</a:t>
            </a:r>
            <a:endParaRPr lang="nl-NL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>
          <a:xfrm>
            <a:off x="16833850" y="13027025"/>
            <a:ext cx="1524000" cy="803275"/>
          </a:xfrm>
          <a:prstGeom prst="rect">
            <a:avLst/>
          </a:prstGeom>
        </p:spPr>
        <p:txBody>
          <a:bodyPr/>
          <a:lstStyle/>
          <a:p>
            <a:fld id="{BF4B21D2-320C-AB47-88E4-EE05DB6C76A0}" type="datetime1">
              <a:rPr lang="nl-NL" smtClean="0"/>
              <a:t>10-11-2017</a:t>
            </a:fld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>
          <a:xfrm>
            <a:off x="18510250" y="13027025"/>
            <a:ext cx="741363" cy="803275"/>
          </a:xfrm>
          <a:prstGeom prst="rect">
            <a:avLst/>
          </a:prstGeom>
        </p:spPr>
        <p:txBody>
          <a:bodyPr/>
          <a:lstStyle/>
          <a:p>
            <a:fld id="{36532CF7-0EE1-2046-B5F1-1E56A92C7C0B}" type="slidenum">
              <a:rPr lang="nl-NL" smtClean="0"/>
              <a:pPr/>
              <a:t>4</a:t>
            </a:fld>
            <a:endParaRPr lang="nl-NL" dirty="0"/>
          </a:p>
        </p:txBody>
      </p:sp>
      <p:sp>
        <p:nvSpPr>
          <p:cNvPr id="7" name="Tijdelijke aanduiding voor tekst 1"/>
          <p:cNvSpPr txBox="1">
            <a:spLocks/>
          </p:cNvSpPr>
          <p:nvPr/>
        </p:nvSpPr>
        <p:spPr>
          <a:xfrm>
            <a:off x="984250" y="3349625"/>
            <a:ext cx="5334000" cy="6553200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l" defTabSz="457200" rtl="0" eaLnBrk="1" latinLnBrk="0" hangingPunct="1">
              <a:lnSpc>
                <a:spcPts val="4600"/>
              </a:lnSpc>
              <a:spcBef>
                <a:spcPts val="0"/>
              </a:spcBef>
              <a:spcAft>
                <a:spcPts val="0"/>
              </a:spcAft>
              <a:buFont typeface="Arial"/>
              <a:buNone/>
              <a:defRPr sz="3600" kern="1200">
                <a:solidFill>
                  <a:srgbClr val="0039A6"/>
                </a:solidFill>
                <a:latin typeface="Arial"/>
                <a:ea typeface="+mn-ea"/>
                <a:cs typeface="Arial"/>
              </a:defRPr>
            </a:lvl1pPr>
            <a:lvl2pPr marL="0" indent="0" algn="l" defTabSz="457200" rtl="0" eaLnBrk="1" latinLnBrk="0" hangingPunct="1">
              <a:lnSpc>
                <a:spcPts val="4600"/>
              </a:lnSpc>
              <a:spcBef>
                <a:spcPts val="0"/>
              </a:spcBef>
              <a:spcAft>
                <a:spcPts val="1600"/>
              </a:spcAft>
              <a:buFont typeface="Arial"/>
              <a:buNone/>
              <a:defRPr sz="3600" kern="1200">
                <a:solidFill>
                  <a:srgbClr val="0039A6"/>
                </a:solidFill>
                <a:latin typeface="Arial"/>
                <a:ea typeface="+mn-ea"/>
                <a:cs typeface="Arial"/>
              </a:defRPr>
            </a:lvl2pPr>
            <a:lvl3pPr marL="0" indent="0" algn="l" defTabSz="457200" rtl="0" eaLnBrk="1" latinLnBrk="0" hangingPunct="1">
              <a:lnSpc>
                <a:spcPts val="4600"/>
              </a:lnSpc>
              <a:spcBef>
                <a:spcPts val="0"/>
              </a:spcBef>
              <a:spcAft>
                <a:spcPts val="1600"/>
              </a:spcAft>
              <a:buFont typeface="Arial"/>
              <a:buNone/>
              <a:defRPr sz="3600" kern="1200">
                <a:solidFill>
                  <a:srgbClr val="0039A6"/>
                </a:solidFill>
                <a:latin typeface="Arial"/>
                <a:ea typeface="+mn-ea"/>
                <a:cs typeface="Arial"/>
              </a:defRPr>
            </a:lvl3pPr>
            <a:lvl4pPr marL="0" indent="0" algn="l" defTabSz="457200" rtl="0" eaLnBrk="1" latinLnBrk="0" hangingPunct="1">
              <a:lnSpc>
                <a:spcPts val="4600"/>
              </a:lnSpc>
              <a:spcBef>
                <a:spcPts val="0"/>
              </a:spcBef>
              <a:spcAft>
                <a:spcPts val="1600"/>
              </a:spcAft>
              <a:buFont typeface="Arial"/>
              <a:buNone/>
              <a:defRPr sz="3600" kern="1200">
                <a:solidFill>
                  <a:srgbClr val="0039A6"/>
                </a:solidFill>
                <a:latin typeface="Arial"/>
                <a:ea typeface="+mn-ea"/>
                <a:cs typeface="Arial"/>
              </a:defRPr>
            </a:lvl4pPr>
            <a:lvl5pPr marL="0" indent="0" algn="l" defTabSz="457200" rtl="0" eaLnBrk="1" latinLnBrk="0" hangingPunct="1">
              <a:lnSpc>
                <a:spcPts val="4600"/>
              </a:lnSpc>
              <a:spcBef>
                <a:spcPts val="0"/>
              </a:spcBef>
              <a:spcAft>
                <a:spcPts val="1600"/>
              </a:spcAft>
              <a:buFont typeface="Arial"/>
              <a:buNone/>
              <a:defRPr sz="3600" kern="1200">
                <a:solidFill>
                  <a:srgbClr val="0039A6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l-NL" b="1" dirty="0" smtClean="0"/>
              <a:t>Drenthe:</a:t>
            </a:r>
          </a:p>
          <a:p>
            <a:pPr marL="742950" indent="-742950">
              <a:buFont typeface="+mj-lt"/>
              <a:buAutoNum type="arabicPeriod"/>
            </a:pPr>
            <a:r>
              <a:rPr lang="nl-NL" dirty="0" err="1" smtClean="0"/>
              <a:t>Drentsche</a:t>
            </a:r>
            <a:r>
              <a:rPr lang="nl-NL" dirty="0" smtClean="0"/>
              <a:t> Aa;</a:t>
            </a:r>
          </a:p>
          <a:p>
            <a:pPr marL="742950" indent="-742950">
              <a:buFont typeface="+mj-lt"/>
              <a:buAutoNum type="arabicPeriod"/>
            </a:pPr>
            <a:r>
              <a:rPr lang="nl-NL" dirty="0" smtClean="0"/>
              <a:t>Noordwest Drenthe;</a:t>
            </a:r>
          </a:p>
          <a:p>
            <a:pPr marL="742950" indent="-742950">
              <a:buFont typeface="+mj-lt"/>
              <a:buAutoNum type="arabicPeriod"/>
            </a:pPr>
            <a:r>
              <a:rPr lang="nl-NL" dirty="0" smtClean="0"/>
              <a:t>Hunze;</a:t>
            </a:r>
          </a:p>
          <a:p>
            <a:pPr marL="742950" indent="-742950">
              <a:buFont typeface="+mj-lt"/>
              <a:buAutoNum type="arabicPeriod"/>
            </a:pPr>
            <a:r>
              <a:rPr lang="nl-NL" dirty="0" smtClean="0"/>
              <a:t>Zuidwest Drenthe;</a:t>
            </a:r>
          </a:p>
          <a:p>
            <a:pPr marL="742950" indent="-742950">
              <a:buFont typeface="+mj-lt"/>
              <a:buAutoNum type="arabicPeriod"/>
            </a:pPr>
            <a:r>
              <a:rPr lang="nl-NL" dirty="0" smtClean="0"/>
              <a:t>Oude Diep;</a:t>
            </a:r>
          </a:p>
          <a:p>
            <a:pPr marL="742950" indent="-742950">
              <a:buFont typeface="+mj-lt"/>
              <a:buAutoNum type="arabicPeriod"/>
            </a:pPr>
            <a:r>
              <a:rPr lang="nl-NL" dirty="0" smtClean="0"/>
              <a:t>Reest;</a:t>
            </a:r>
          </a:p>
          <a:p>
            <a:pPr marL="742950" indent="-742950">
              <a:buFont typeface="+mj-lt"/>
              <a:buAutoNum type="arabicPeriod"/>
            </a:pPr>
            <a:r>
              <a:rPr lang="nl-NL" dirty="0" smtClean="0"/>
              <a:t>Nieuwe Drostendiep;</a:t>
            </a:r>
          </a:p>
          <a:p>
            <a:pPr marL="742950" indent="-742950">
              <a:buFont typeface="+mj-lt"/>
              <a:buAutoNum type="arabicPeriod"/>
            </a:pPr>
            <a:r>
              <a:rPr lang="nl-NL" dirty="0" smtClean="0"/>
              <a:t>Bargerveen</a:t>
            </a:r>
            <a:endParaRPr lang="nl-NL" dirty="0"/>
          </a:p>
        </p:txBody>
      </p:sp>
      <p:sp>
        <p:nvSpPr>
          <p:cNvPr id="9" name="Tijdelijke aanduiding voor tekst 1"/>
          <p:cNvSpPr txBox="1">
            <a:spLocks/>
          </p:cNvSpPr>
          <p:nvPr/>
        </p:nvSpPr>
        <p:spPr>
          <a:xfrm>
            <a:off x="984250" y="9140825"/>
            <a:ext cx="6705600" cy="3810000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l" defTabSz="457200" rtl="0" eaLnBrk="1" latinLnBrk="0" hangingPunct="1">
              <a:lnSpc>
                <a:spcPts val="4600"/>
              </a:lnSpc>
              <a:spcBef>
                <a:spcPts val="0"/>
              </a:spcBef>
              <a:spcAft>
                <a:spcPts val="0"/>
              </a:spcAft>
              <a:buFont typeface="Arial"/>
              <a:buNone/>
              <a:defRPr sz="3600" kern="1200">
                <a:solidFill>
                  <a:srgbClr val="0039A6"/>
                </a:solidFill>
                <a:latin typeface="Arial"/>
                <a:ea typeface="+mn-ea"/>
                <a:cs typeface="Arial"/>
              </a:defRPr>
            </a:lvl1pPr>
            <a:lvl2pPr marL="0" indent="0" algn="l" defTabSz="457200" rtl="0" eaLnBrk="1" latinLnBrk="0" hangingPunct="1">
              <a:lnSpc>
                <a:spcPts val="4600"/>
              </a:lnSpc>
              <a:spcBef>
                <a:spcPts val="0"/>
              </a:spcBef>
              <a:spcAft>
                <a:spcPts val="1600"/>
              </a:spcAft>
              <a:buFont typeface="Arial"/>
              <a:buNone/>
              <a:defRPr sz="3600" kern="1200">
                <a:solidFill>
                  <a:srgbClr val="0039A6"/>
                </a:solidFill>
                <a:latin typeface="Arial"/>
                <a:ea typeface="+mn-ea"/>
                <a:cs typeface="Arial"/>
              </a:defRPr>
            </a:lvl2pPr>
            <a:lvl3pPr marL="0" indent="0" algn="l" defTabSz="457200" rtl="0" eaLnBrk="1" latinLnBrk="0" hangingPunct="1">
              <a:lnSpc>
                <a:spcPts val="4600"/>
              </a:lnSpc>
              <a:spcBef>
                <a:spcPts val="0"/>
              </a:spcBef>
              <a:spcAft>
                <a:spcPts val="1600"/>
              </a:spcAft>
              <a:buFont typeface="Arial"/>
              <a:buNone/>
              <a:defRPr sz="3600" kern="1200">
                <a:solidFill>
                  <a:srgbClr val="0039A6"/>
                </a:solidFill>
                <a:latin typeface="Arial"/>
                <a:ea typeface="+mn-ea"/>
                <a:cs typeface="Arial"/>
              </a:defRPr>
            </a:lvl3pPr>
            <a:lvl4pPr marL="0" indent="0" algn="l" defTabSz="457200" rtl="0" eaLnBrk="1" latinLnBrk="0" hangingPunct="1">
              <a:lnSpc>
                <a:spcPts val="4600"/>
              </a:lnSpc>
              <a:spcBef>
                <a:spcPts val="0"/>
              </a:spcBef>
              <a:spcAft>
                <a:spcPts val="1600"/>
              </a:spcAft>
              <a:buFont typeface="Arial"/>
              <a:buNone/>
              <a:defRPr sz="3600" kern="1200">
                <a:solidFill>
                  <a:srgbClr val="0039A6"/>
                </a:solidFill>
                <a:latin typeface="Arial"/>
                <a:ea typeface="+mn-ea"/>
                <a:cs typeface="Arial"/>
              </a:defRPr>
            </a:lvl4pPr>
            <a:lvl5pPr marL="0" indent="0" algn="l" defTabSz="457200" rtl="0" eaLnBrk="1" latinLnBrk="0" hangingPunct="1">
              <a:lnSpc>
                <a:spcPts val="4600"/>
              </a:lnSpc>
              <a:spcBef>
                <a:spcPts val="0"/>
              </a:spcBef>
              <a:spcAft>
                <a:spcPts val="1600"/>
              </a:spcAft>
              <a:buFont typeface="Arial"/>
              <a:buNone/>
              <a:defRPr sz="3600" kern="1200">
                <a:solidFill>
                  <a:srgbClr val="0039A6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l-NL" b="1" dirty="0" smtClean="0"/>
              <a:t>Groningen:</a:t>
            </a:r>
          </a:p>
          <a:p>
            <a:pPr marL="742950" indent="-742950">
              <a:buFont typeface="+mj-lt"/>
              <a:buAutoNum type="arabicPeriod"/>
            </a:pPr>
            <a:r>
              <a:rPr lang="nl-NL" dirty="0" smtClean="0"/>
              <a:t>Zuidelijk Westerkwartier;</a:t>
            </a:r>
          </a:p>
          <a:p>
            <a:pPr marL="742950" indent="-742950">
              <a:buFont typeface="+mj-lt"/>
              <a:buAutoNum type="arabicPeriod"/>
            </a:pPr>
            <a:r>
              <a:rPr lang="nl-NL" dirty="0" smtClean="0"/>
              <a:t>Noord;</a:t>
            </a:r>
          </a:p>
          <a:p>
            <a:pPr marL="742950" indent="-742950">
              <a:buFont typeface="+mj-lt"/>
              <a:buAutoNum type="arabicPeriod"/>
            </a:pPr>
            <a:r>
              <a:rPr lang="nl-NL" dirty="0" smtClean="0"/>
              <a:t>Centraal;</a:t>
            </a:r>
          </a:p>
          <a:p>
            <a:pPr marL="742950" indent="-742950">
              <a:buFont typeface="+mj-lt"/>
              <a:buAutoNum type="arabicPeriod"/>
            </a:pPr>
            <a:r>
              <a:rPr lang="nl-NL" dirty="0" smtClean="0"/>
              <a:t>Oost</a:t>
            </a:r>
            <a:endParaRPr lang="nl-NL" dirty="0"/>
          </a:p>
        </p:txBody>
      </p:sp>
      <p:sp>
        <p:nvSpPr>
          <p:cNvPr id="10" name="Tijdelijke aanduiding voor tekst 1"/>
          <p:cNvSpPr txBox="1">
            <a:spLocks/>
          </p:cNvSpPr>
          <p:nvPr/>
        </p:nvSpPr>
        <p:spPr>
          <a:xfrm>
            <a:off x="8451850" y="3425825"/>
            <a:ext cx="7239000" cy="3810000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l" defTabSz="457200" rtl="0" eaLnBrk="1" latinLnBrk="0" hangingPunct="1">
              <a:lnSpc>
                <a:spcPts val="4600"/>
              </a:lnSpc>
              <a:spcBef>
                <a:spcPts val="0"/>
              </a:spcBef>
              <a:spcAft>
                <a:spcPts val="0"/>
              </a:spcAft>
              <a:buFont typeface="Arial"/>
              <a:buNone/>
              <a:defRPr sz="3600" kern="1200">
                <a:solidFill>
                  <a:srgbClr val="0039A6"/>
                </a:solidFill>
                <a:latin typeface="Arial"/>
                <a:ea typeface="+mn-ea"/>
                <a:cs typeface="Arial"/>
              </a:defRPr>
            </a:lvl1pPr>
            <a:lvl2pPr marL="0" indent="0" algn="l" defTabSz="457200" rtl="0" eaLnBrk="1" latinLnBrk="0" hangingPunct="1">
              <a:lnSpc>
                <a:spcPts val="4600"/>
              </a:lnSpc>
              <a:spcBef>
                <a:spcPts val="0"/>
              </a:spcBef>
              <a:spcAft>
                <a:spcPts val="1600"/>
              </a:spcAft>
              <a:buFont typeface="Arial"/>
              <a:buNone/>
              <a:defRPr sz="3600" kern="1200">
                <a:solidFill>
                  <a:srgbClr val="0039A6"/>
                </a:solidFill>
                <a:latin typeface="Arial"/>
                <a:ea typeface="+mn-ea"/>
                <a:cs typeface="Arial"/>
              </a:defRPr>
            </a:lvl2pPr>
            <a:lvl3pPr marL="0" indent="0" algn="l" defTabSz="457200" rtl="0" eaLnBrk="1" latinLnBrk="0" hangingPunct="1">
              <a:lnSpc>
                <a:spcPts val="4600"/>
              </a:lnSpc>
              <a:spcBef>
                <a:spcPts val="0"/>
              </a:spcBef>
              <a:spcAft>
                <a:spcPts val="1600"/>
              </a:spcAft>
              <a:buFont typeface="Arial"/>
              <a:buNone/>
              <a:defRPr sz="3600" kern="1200">
                <a:solidFill>
                  <a:srgbClr val="0039A6"/>
                </a:solidFill>
                <a:latin typeface="Arial"/>
                <a:ea typeface="+mn-ea"/>
                <a:cs typeface="Arial"/>
              </a:defRPr>
            </a:lvl3pPr>
            <a:lvl4pPr marL="0" indent="0" algn="l" defTabSz="457200" rtl="0" eaLnBrk="1" latinLnBrk="0" hangingPunct="1">
              <a:lnSpc>
                <a:spcPts val="4600"/>
              </a:lnSpc>
              <a:spcBef>
                <a:spcPts val="0"/>
              </a:spcBef>
              <a:spcAft>
                <a:spcPts val="1600"/>
              </a:spcAft>
              <a:buFont typeface="Arial"/>
              <a:buNone/>
              <a:defRPr sz="3600" kern="1200">
                <a:solidFill>
                  <a:srgbClr val="0039A6"/>
                </a:solidFill>
                <a:latin typeface="Arial"/>
                <a:ea typeface="+mn-ea"/>
                <a:cs typeface="Arial"/>
              </a:defRPr>
            </a:lvl4pPr>
            <a:lvl5pPr marL="0" indent="0" algn="l" defTabSz="457200" rtl="0" eaLnBrk="1" latinLnBrk="0" hangingPunct="1">
              <a:lnSpc>
                <a:spcPts val="4600"/>
              </a:lnSpc>
              <a:spcBef>
                <a:spcPts val="0"/>
              </a:spcBef>
              <a:spcAft>
                <a:spcPts val="1600"/>
              </a:spcAft>
              <a:buFont typeface="Arial"/>
              <a:buNone/>
              <a:defRPr sz="3600" kern="1200">
                <a:solidFill>
                  <a:srgbClr val="0039A6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l-NL" b="1" dirty="0" smtClean="0"/>
              <a:t>Opdrachtbundels:</a:t>
            </a:r>
          </a:p>
          <a:p>
            <a:pPr marL="742950" indent="-742950">
              <a:buFont typeface="+mj-lt"/>
              <a:buAutoNum type="arabicPeriod"/>
            </a:pPr>
            <a:r>
              <a:rPr lang="nl-NL" dirty="0" smtClean="0"/>
              <a:t>Natuur;</a:t>
            </a:r>
          </a:p>
          <a:p>
            <a:pPr marL="742950" indent="-742950">
              <a:buFont typeface="+mj-lt"/>
              <a:buAutoNum type="arabicPeriod"/>
            </a:pPr>
            <a:r>
              <a:rPr lang="nl-NL" dirty="0" smtClean="0"/>
              <a:t>Landbouw;</a:t>
            </a:r>
          </a:p>
          <a:p>
            <a:pPr marL="742950" indent="-742950">
              <a:buFont typeface="+mj-lt"/>
              <a:buAutoNum type="arabicPeriod"/>
            </a:pPr>
            <a:r>
              <a:rPr lang="nl-NL" dirty="0" smtClean="0"/>
              <a:t>Advisering en programmering;</a:t>
            </a:r>
          </a:p>
          <a:p>
            <a:pPr marL="742950" indent="-742950">
              <a:buFont typeface="+mj-lt"/>
              <a:buAutoNum type="arabicPeriod"/>
            </a:pPr>
            <a:r>
              <a:rPr lang="nl-NL" dirty="0" smtClean="0"/>
              <a:t>FBE (Fauna Beheer)</a:t>
            </a:r>
            <a:endParaRPr lang="nl-NL" dirty="0"/>
          </a:p>
        </p:txBody>
      </p:sp>
      <p:sp>
        <p:nvSpPr>
          <p:cNvPr id="11" name="Tijdelijke aanduiding voor tekst 1"/>
          <p:cNvSpPr txBox="1">
            <a:spLocks/>
          </p:cNvSpPr>
          <p:nvPr/>
        </p:nvSpPr>
        <p:spPr>
          <a:xfrm>
            <a:off x="8451850" y="7921625"/>
            <a:ext cx="7239000" cy="4114800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l" defTabSz="457200" rtl="0" eaLnBrk="1" latinLnBrk="0" hangingPunct="1">
              <a:lnSpc>
                <a:spcPts val="4600"/>
              </a:lnSpc>
              <a:spcBef>
                <a:spcPts val="0"/>
              </a:spcBef>
              <a:spcAft>
                <a:spcPts val="0"/>
              </a:spcAft>
              <a:buFont typeface="Arial"/>
              <a:buNone/>
              <a:defRPr sz="3600" kern="1200">
                <a:solidFill>
                  <a:srgbClr val="0039A6"/>
                </a:solidFill>
                <a:latin typeface="Arial"/>
                <a:ea typeface="+mn-ea"/>
                <a:cs typeface="Arial"/>
              </a:defRPr>
            </a:lvl1pPr>
            <a:lvl2pPr marL="0" indent="0" algn="l" defTabSz="457200" rtl="0" eaLnBrk="1" latinLnBrk="0" hangingPunct="1">
              <a:lnSpc>
                <a:spcPts val="4600"/>
              </a:lnSpc>
              <a:spcBef>
                <a:spcPts val="0"/>
              </a:spcBef>
              <a:spcAft>
                <a:spcPts val="1600"/>
              </a:spcAft>
              <a:buFont typeface="Arial"/>
              <a:buNone/>
              <a:defRPr sz="3600" kern="1200">
                <a:solidFill>
                  <a:srgbClr val="0039A6"/>
                </a:solidFill>
                <a:latin typeface="Arial"/>
                <a:ea typeface="+mn-ea"/>
                <a:cs typeface="Arial"/>
              </a:defRPr>
            </a:lvl2pPr>
            <a:lvl3pPr marL="0" indent="0" algn="l" defTabSz="457200" rtl="0" eaLnBrk="1" latinLnBrk="0" hangingPunct="1">
              <a:lnSpc>
                <a:spcPts val="4600"/>
              </a:lnSpc>
              <a:spcBef>
                <a:spcPts val="0"/>
              </a:spcBef>
              <a:spcAft>
                <a:spcPts val="1600"/>
              </a:spcAft>
              <a:buFont typeface="Arial"/>
              <a:buNone/>
              <a:defRPr sz="3600" kern="1200">
                <a:solidFill>
                  <a:srgbClr val="0039A6"/>
                </a:solidFill>
                <a:latin typeface="Arial"/>
                <a:ea typeface="+mn-ea"/>
                <a:cs typeface="Arial"/>
              </a:defRPr>
            </a:lvl3pPr>
            <a:lvl4pPr marL="0" indent="0" algn="l" defTabSz="457200" rtl="0" eaLnBrk="1" latinLnBrk="0" hangingPunct="1">
              <a:lnSpc>
                <a:spcPts val="4600"/>
              </a:lnSpc>
              <a:spcBef>
                <a:spcPts val="0"/>
              </a:spcBef>
              <a:spcAft>
                <a:spcPts val="1600"/>
              </a:spcAft>
              <a:buFont typeface="Arial"/>
              <a:buNone/>
              <a:defRPr sz="3600" kern="1200">
                <a:solidFill>
                  <a:srgbClr val="0039A6"/>
                </a:solidFill>
                <a:latin typeface="Arial"/>
                <a:ea typeface="+mn-ea"/>
                <a:cs typeface="Arial"/>
              </a:defRPr>
            </a:lvl4pPr>
            <a:lvl5pPr marL="0" indent="0" algn="l" defTabSz="457200" rtl="0" eaLnBrk="1" latinLnBrk="0" hangingPunct="1">
              <a:lnSpc>
                <a:spcPts val="4600"/>
              </a:lnSpc>
              <a:spcBef>
                <a:spcPts val="0"/>
              </a:spcBef>
              <a:spcAft>
                <a:spcPts val="1600"/>
              </a:spcAft>
              <a:buFont typeface="Arial"/>
              <a:buNone/>
              <a:defRPr sz="3600" kern="1200">
                <a:solidFill>
                  <a:srgbClr val="0039A6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l-NL" b="1" dirty="0" smtClean="0"/>
              <a:t>Lopende losse opdrachten:</a:t>
            </a:r>
          </a:p>
          <a:p>
            <a:pPr marL="742950" indent="-742950">
              <a:buFont typeface="+mj-lt"/>
              <a:buAutoNum type="arabicPeriod"/>
            </a:pPr>
            <a:r>
              <a:rPr lang="nl-NL" dirty="0" smtClean="0"/>
              <a:t>Subsidies;</a:t>
            </a:r>
          </a:p>
          <a:p>
            <a:pPr marL="742950" indent="-742950">
              <a:buFont typeface="+mj-lt"/>
              <a:buAutoNum type="arabicPeriod"/>
            </a:pPr>
            <a:r>
              <a:rPr lang="nl-NL" dirty="0" smtClean="0"/>
              <a:t>Groningen Airport Eelde;</a:t>
            </a:r>
          </a:p>
          <a:p>
            <a:pPr marL="742950" indent="-742950">
              <a:buFont typeface="+mj-lt"/>
              <a:buAutoNum type="arabicPeriod"/>
            </a:pPr>
            <a:r>
              <a:rPr lang="nl-NL" dirty="0" smtClean="0"/>
              <a:t>Vissen voor verbinding;</a:t>
            </a:r>
          </a:p>
          <a:p>
            <a:pPr marL="742950" indent="-742950">
              <a:buFont typeface="+mj-lt"/>
              <a:buAutoNum type="arabicPeriod"/>
            </a:pPr>
            <a:r>
              <a:rPr lang="nl-NL" dirty="0" smtClean="0"/>
              <a:t>Vitale Kust;</a:t>
            </a:r>
          </a:p>
          <a:p>
            <a:pPr marL="742950" indent="-742950">
              <a:buFont typeface="+mj-lt"/>
              <a:buAutoNum type="arabicPeriod"/>
            </a:pPr>
            <a:r>
              <a:rPr lang="nl-NL" dirty="0" smtClean="0"/>
              <a:t>Vogelacademie;</a:t>
            </a:r>
          </a:p>
          <a:p>
            <a:pPr marL="742950" indent="-742950">
              <a:buFont typeface="+mj-lt"/>
              <a:buAutoNum type="arabicPeriod"/>
            </a:pPr>
            <a:r>
              <a:rPr lang="nl-NL" dirty="0" smtClean="0"/>
              <a:t>N33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706341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3727450" y="1828800"/>
            <a:ext cx="13334999" cy="1523999"/>
          </a:xfrm>
        </p:spPr>
        <p:txBody>
          <a:bodyPr/>
          <a:lstStyle/>
          <a:p>
            <a:r>
              <a:rPr lang="nl-NL" dirty="0" smtClean="0"/>
              <a:t>Communicatiebehoeften:</a:t>
            </a:r>
            <a:endParaRPr lang="nl-NL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>
          <a:xfrm>
            <a:off x="16833850" y="13027025"/>
            <a:ext cx="1524000" cy="803275"/>
          </a:xfrm>
          <a:prstGeom prst="rect">
            <a:avLst/>
          </a:prstGeom>
        </p:spPr>
        <p:txBody>
          <a:bodyPr/>
          <a:lstStyle/>
          <a:p>
            <a:fld id="{BF4B21D2-320C-AB47-88E4-EE05DB6C76A0}" type="datetime1">
              <a:rPr lang="nl-NL" smtClean="0"/>
              <a:t>10-11-2017</a:t>
            </a:fld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>
          <a:xfrm>
            <a:off x="18510250" y="13027025"/>
            <a:ext cx="741363" cy="803275"/>
          </a:xfrm>
          <a:prstGeom prst="rect">
            <a:avLst/>
          </a:prstGeom>
        </p:spPr>
        <p:txBody>
          <a:bodyPr/>
          <a:lstStyle/>
          <a:p>
            <a:fld id="{36532CF7-0EE1-2046-B5F1-1E56A92C7C0B}" type="slidenum">
              <a:rPr lang="nl-NL" smtClean="0"/>
              <a:pPr/>
              <a:t>5</a:t>
            </a:fld>
            <a:endParaRPr lang="nl-NL" dirty="0"/>
          </a:p>
        </p:txBody>
      </p:sp>
      <p:sp>
        <p:nvSpPr>
          <p:cNvPr id="7" name="Tijdelijke aanduiding voor tekst 1"/>
          <p:cNvSpPr txBox="1">
            <a:spLocks/>
          </p:cNvSpPr>
          <p:nvPr/>
        </p:nvSpPr>
        <p:spPr>
          <a:xfrm>
            <a:off x="1416297" y="3349625"/>
            <a:ext cx="15240000" cy="8279287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l" defTabSz="457200" rtl="0" eaLnBrk="1" latinLnBrk="0" hangingPunct="1">
              <a:lnSpc>
                <a:spcPts val="4600"/>
              </a:lnSpc>
              <a:spcBef>
                <a:spcPts val="0"/>
              </a:spcBef>
              <a:spcAft>
                <a:spcPts val="0"/>
              </a:spcAft>
              <a:buFont typeface="Arial"/>
              <a:buNone/>
              <a:defRPr sz="3600" kern="1200">
                <a:solidFill>
                  <a:srgbClr val="0039A6"/>
                </a:solidFill>
                <a:latin typeface="Arial"/>
                <a:ea typeface="+mn-ea"/>
                <a:cs typeface="Arial"/>
              </a:defRPr>
            </a:lvl1pPr>
            <a:lvl2pPr marL="0" indent="0" algn="l" defTabSz="457200" rtl="0" eaLnBrk="1" latinLnBrk="0" hangingPunct="1">
              <a:lnSpc>
                <a:spcPts val="4600"/>
              </a:lnSpc>
              <a:spcBef>
                <a:spcPts val="0"/>
              </a:spcBef>
              <a:spcAft>
                <a:spcPts val="1600"/>
              </a:spcAft>
              <a:buFont typeface="Arial"/>
              <a:buNone/>
              <a:defRPr sz="3600" kern="1200">
                <a:solidFill>
                  <a:srgbClr val="0039A6"/>
                </a:solidFill>
                <a:latin typeface="Arial"/>
                <a:ea typeface="+mn-ea"/>
                <a:cs typeface="Arial"/>
              </a:defRPr>
            </a:lvl2pPr>
            <a:lvl3pPr marL="0" indent="0" algn="l" defTabSz="457200" rtl="0" eaLnBrk="1" latinLnBrk="0" hangingPunct="1">
              <a:lnSpc>
                <a:spcPts val="4600"/>
              </a:lnSpc>
              <a:spcBef>
                <a:spcPts val="0"/>
              </a:spcBef>
              <a:spcAft>
                <a:spcPts val="1600"/>
              </a:spcAft>
              <a:buFont typeface="Arial"/>
              <a:buNone/>
              <a:defRPr sz="3600" kern="1200">
                <a:solidFill>
                  <a:srgbClr val="0039A6"/>
                </a:solidFill>
                <a:latin typeface="Arial"/>
                <a:ea typeface="+mn-ea"/>
                <a:cs typeface="Arial"/>
              </a:defRPr>
            </a:lvl3pPr>
            <a:lvl4pPr marL="0" indent="0" algn="l" defTabSz="457200" rtl="0" eaLnBrk="1" latinLnBrk="0" hangingPunct="1">
              <a:lnSpc>
                <a:spcPts val="4600"/>
              </a:lnSpc>
              <a:spcBef>
                <a:spcPts val="0"/>
              </a:spcBef>
              <a:spcAft>
                <a:spcPts val="1600"/>
              </a:spcAft>
              <a:buFont typeface="Arial"/>
              <a:buNone/>
              <a:defRPr sz="3600" kern="1200">
                <a:solidFill>
                  <a:srgbClr val="0039A6"/>
                </a:solidFill>
                <a:latin typeface="Arial"/>
                <a:ea typeface="+mn-ea"/>
                <a:cs typeface="Arial"/>
              </a:defRPr>
            </a:lvl4pPr>
            <a:lvl5pPr marL="0" indent="0" algn="l" defTabSz="457200" rtl="0" eaLnBrk="1" latinLnBrk="0" hangingPunct="1">
              <a:lnSpc>
                <a:spcPts val="4600"/>
              </a:lnSpc>
              <a:spcBef>
                <a:spcPts val="0"/>
              </a:spcBef>
              <a:spcAft>
                <a:spcPts val="1600"/>
              </a:spcAft>
              <a:buFont typeface="Arial"/>
              <a:buNone/>
              <a:defRPr sz="3600" kern="1200">
                <a:solidFill>
                  <a:srgbClr val="0039A6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742950" indent="-742950">
              <a:buFont typeface="+mj-lt"/>
              <a:buAutoNum type="arabicPeriod"/>
            </a:pPr>
            <a:r>
              <a:rPr lang="nl-NL" sz="2400" dirty="0" smtClean="0"/>
              <a:t>Maken van een communicatieplan;</a:t>
            </a:r>
          </a:p>
          <a:p>
            <a:pPr marL="742950" indent="-742950">
              <a:buFont typeface="+mj-lt"/>
              <a:buAutoNum type="arabicPeriod"/>
            </a:pPr>
            <a:r>
              <a:rPr lang="nl-NL" sz="2400" dirty="0" smtClean="0"/>
              <a:t>Ontwikkelen en beheer van een projectwebsite/pagina;</a:t>
            </a:r>
          </a:p>
          <a:p>
            <a:pPr marL="742950" indent="-742950">
              <a:buFont typeface="+mj-lt"/>
              <a:buAutoNum type="arabicPeriod"/>
            </a:pPr>
            <a:r>
              <a:rPr lang="nl-NL" sz="2400" dirty="0" smtClean="0"/>
              <a:t>Coördinatie en uitvoering perscontacten of TV-item (bv persbericht vaak gekoppeld aan een informatiebijeenkomst, mijlpaal of open dag;</a:t>
            </a:r>
          </a:p>
          <a:p>
            <a:pPr marL="742950" indent="-742950">
              <a:buFont typeface="+mj-lt"/>
              <a:buAutoNum type="arabicPeriod"/>
            </a:pPr>
            <a:r>
              <a:rPr lang="nl-NL" sz="2400" dirty="0" smtClean="0"/>
              <a:t>Ontwikkelen beeldmateriaal voor middelen ((lucht)fotografie en/of film);</a:t>
            </a:r>
          </a:p>
          <a:p>
            <a:pPr marL="742950" lvl="0" indent="-742950">
              <a:buFont typeface="+mj-lt"/>
              <a:buAutoNum type="arabicPeriod"/>
            </a:pPr>
            <a:r>
              <a:rPr lang="nl-NL" sz="2400" dirty="0"/>
              <a:t>Organisatie en uitvoering communicatie voor een informatie/inloopbijeenkomst of schetssessie (uitnodiging/brief, advertentie, </a:t>
            </a:r>
            <a:r>
              <a:rPr lang="nl-NL" sz="2400" dirty="0" err="1"/>
              <a:t>powerpoint</a:t>
            </a:r>
            <a:r>
              <a:rPr lang="nl-NL" sz="2400" dirty="0"/>
              <a:t>, banners)</a:t>
            </a:r>
          </a:p>
          <a:p>
            <a:pPr marL="742950" lvl="0" indent="-742950">
              <a:buFont typeface="+mj-lt"/>
              <a:buAutoNum type="arabicPeriod"/>
            </a:pPr>
            <a:r>
              <a:rPr lang="nl-NL" sz="2400" dirty="0"/>
              <a:t>Coördinatie en productie nieuwsbrief (frequentie van circa 3 of 4 keer per </a:t>
            </a:r>
            <a:r>
              <a:rPr lang="nl-NL" sz="2400" dirty="0" smtClean="0"/>
              <a:t>jaar)</a:t>
            </a:r>
          </a:p>
          <a:p>
            <a:pPr marL="742950" lvl="0" indent="-742950">
              <a:buFont typeface="+mj-lt"/>
              <a:buAutoNum type="arabicPeriod"/>
            </a:pPr>
            <a:r>
              <a:rPr lang="nl-NL" sz="2400" dirty="0" smtClean="0"/>
              <a:t>Coördinatie </a:t>
            </a:r>
            <a:r>
              <a:rPr lang="nl-NL" sz="2400" dirty="0"/>
              <a:t>en productie folder/flyer/brochure of Infopagina in huis-aan-huisblad</a:t>
            </a:r>
          </a:p>
          <a:p>
            <a:pPr marL="742950" lvl="0" indent="-742950">
              <a:buFont typeface="+mj-lt"/>
              <a:buAutoNum type="arabicPeriod"/>
            </a:pPr>
            <a:r>
              <a:rPr lang="nl-NL" sz="2400" dirty="0"/>
              <a:t>Organisatie en communicatie excursie/veldbezoek/open </a:t>
            </a:r>
            <a:r>
              <a:rPr lang="nl-NL" sz="2400" dirty="0" err="1"/>
              <a:t>publieksdag</a:t>
            </a:r>
            <a:endParaRPr lang="nl-NL" sz="2400" dirty="0"/>
          </a:p>
          <a:p>
            <a:pPr marL="742950" lvl="0" indent="-742950">
              <a:buFont typeface="+mj-lt"/>
              <a:buAutoNum type="arabicPeriod"/>
            </a:pPr>
            <a:r>
              <a:rPr lang="nl-NL" sz="2400" dirty="0"/>
              <a:t>Coördinatie, organisatie en uitvoering communicatie van mijlpaal (bijvoorbeeld schop in de grond moment of afsluiting project. Let hierbij op bestuurlijk belang!)</a:t>
            </a:r>
          </a:p>
          <a:p>
            <a:pPr marL="742950" lvl="0" indent="-742950">
              <a:buFont typeface="+mj-lt"/>
              <a:buAutoNum type="arabicPeriod"/>
            </a:pPr>
            <a:r>
              <a:rPr lang="nl-NL" sz="2400" dirty="0"/>
              <a:t>Overlegtijd in projectgroep</a:t>
            </a:r>
          </a:p>
          <a:p>
            <a:pPr marL="742950" indent="-742950">
              <a:buFont typeface="+mj-lt"/>
              <a:buAutoNum type="arabicPeriod"/>
            </a:pPr>
            <a:r>
              <a:rPr lang="nl-NL" sz="2400" dirty="0"/>
              <a:t>Overig (bijv. een </a:t>
            </a:r>
            <a:r>
              <a:rPr lang="nl-NL" sz="2400" dirty="0" smtClean="0"/>
              <a:t>symposium)</a:t>
            </a:r>
          </a:p>
          <a:p>
            <a:pPr marL="742950" indent="-742950">
              <a:buFont typeface="+mj-lt"/>
              <a:buAutoNum type="arabicPeriod"/>
            </a:pPr>
            <a:endParaRPr lang="nl-NL" sz="2400" dirty="0"/>
          </a:p>
        </p:txBody>
      </p:sp>
    </p:spTree>
    <p:extLst>
      <p:ext uri="{BB962C8B-B14F-4D97-AF65-F5344CB8AC3E}">
        <p14:creationId xmlns:p14="http://schemas.microsoft.com/office/powerpoint/2010/main" val="1907901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Aangepast ontwerp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Colorslides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contentslides master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-th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Office-th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988</TotalTime>
  <Words>303</Words>
  <Application>Microsoft Office PowerPoint</Application>
  <PresentationFormat>Aangepast</PresentationFormat>
  <Paragraphs>68</Paragraphs>
  <Slides>5</Slides>
  <Notes>0</Notes>
  <HiddenSlides>0</HiddenSlides>
  <MMClips>0</MMClips>
  <ScaleCrop>false</ScaleCrop>
  <HeadingPairs>
    <vt:vector size="4" baseType="variant">
      <vt:variant>
        <vt:lpstr>Thema</vt:lpstr>
      </vt:variant>
      <vt:variant>
        <vt:i4>3</vt:i4>
      </vt:variant>
      <vt:variant>
        <vt:lpstr>Diatitels</vt:lpstr>
      </vt:variant>
      <vt:variant>
        <vt:i4>5</vt:i4>
      </vt:variant>
    </vt:vector>
  </HeadingPairs>
  <TitlesOfParts>
    <vt:vector size="8" baseType="lpstr">
      <vt:lpstr>Aangepast ontwerp</vt:lpstr>
      <vt:lpstr>Colorslides</vt:lpstr>
      <vt:lpstr>contentslides master</vt:lpstr>
      <vt:lpstr>Informatiebijeenkomst Best Value - Prestatieinkoop</vt:lpstr>
      <vt:lpstr>Agenda:</vt:lpstr>
      <vt:lpstr>Informatiebijeenkomst:</vt:lpstr>
      <vt:lpstr>Deelprogramma’s:</vt:lpstr>
      <vt:lpstr>Communicatiebehoeften: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Hoofdstuktitel presentatie</dc:title>
  <dc:creator>Remmelt Brink</dc:creator>
  <cp:lastModifiedBy>ericr</cp:lastModifiedBy>
  <cp:revision>65</cp:revision>
  <cp:lastPrinted>2017-11-06T07:27:54Z</cp:lastPrinted>
  <dcterms:created xsi:type="dcterms:W3CDTF">2015-02-27T14:10:17Z</dcterms:created>
  <dcterms:modified xsi:type="dcterms:W3CDTF">2017-11-10T08:44:45Z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2015-02-27T00:00:00Z</vt:filetime>
  </property>
  <property fmtid="{D5CDD505-2E9C-101B-9397-08002B2CF9AE}" pid="3" name="LastSaved">
    <vt:filetime>2015-02-27T00:00:00Z</vt:filetime>
  </property>
</Properties>
</file>