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4"/>
  </p:sldMasterIdLst>
  <p:notesMasterIdLst>
    <p:notesMasterId r:id="rId12"/>
  </p:notesMasterIdLst>
  <p:handoutMasterIdLst>
    <p:handoutMasterId r:id="rId13"/>
  </p:handoutMasterIdLst>
  <p:sldIdLst>
    <p:sldId id="256" r:id="rId5"/>
    <p:sldId id="273" r:id="rId6"/>
    <p:sldId id="270" r:id="rId7"/>
    <p:sldId id="275" r:id="rId8"/>
    <p:sldId id="276" r:id="rId9"/>
    <p:sldId id="274" r:id="rId10"/>
    <p:sldId id="260" r:id="rId11"/>
  </p:sldIdLst>
  <p:sldSz cx="9144000" cy="5143500" type="screen16x9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8">
          <p15:clr>
            <a:srgbClr val="A4A3A4"/>
          </p15:clr>
        </p15:guide>
        <p15:guide id="2" orient="horz" pos="3208">
          <p15:clr>
            <a:srgbClr val="A4A3A4"/>
          </p15:clr>
        </p15:guide>
        <p15:guide id="3" pos="55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635D63"/>
    <a:srgbClr val="DE0073"/>
    <a:srgbClr val="BDDB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 autoAdjust="0"/>
    <p:restoredTop sz="94686" autoAdjust="0"/>
  </p:normalViewPr>
  <p:slideViewPr>
    <p:cSldViewPr>
      <p:cViewPr varScale="1">
        <p:scale>
          <a:sx n="116" d="100"/>
          <a:sy n="116" d="100"/>
        </p:scale>
        <p:origin x="-570" y="-18"/>
      </p:cViewPr>
      <p:guideLst>
        <p:guide orient="horz" pos="418"/>
        <p:guide orient="horz" pos="3208"/>
        <p:guide pos="55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37" d="100"/>
          <a:sy n="137" d="100"/>
        </p:scale>
        <p:origin x="-3592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376773" y="8316416"/>
            <a:ext cx="118813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 algn="l"/>
            <a:endParaRPr lang="nl-NL" sz="800" dirty="0">
              <a:latin typeface="Arial"/>
            </a:endParaRP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76673" y="8341568"/>
            <a:ext cx="792088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 algn="l"/>
            <a:fld id="{D047E3ED-2B09-4094-8886-B8E97A671F17}" type="slidenum">
              <a:rPr lang="nl-NL" sz="800">
                <a:latin typeface="Arial"/>
              </a:rPr>
              <a:pPr algn="l"/>
              <a:t>‹nr.›</a:t>
            </a:fld>
            <a:endParaRPr lang="nl-NL" sz="800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56985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61528" y="179512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Arial" charset="0"/>
              </a:defRPr>
            </a:lvl1pPr>
          </a:lstStyle>
          <a:p>
            <a:endParaRPr lang="nl-NL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457872" y="179512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" charset="0"/>
              </a:defRPr>
            </a:lvl1pPr>
          </a:lstStyle>
          <a:p>
            <a:endParaRPr lang="nl-NL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57336" y="710952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04664" y="4246240"/>
            <a:ext cx="604867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 smtClean="0"/>
              <a:t>Klik om de opmaakprofielen van de </a:t>
            </a:r>
            <a:r>
              <a:rPr lang="nl-NL" dirty="0" err="1" smtClean="0"/>
              <a:t>modeltekst</a:t>
            </a:r>
            <a:r>
              <a:rPr lang="nl-NL" dirty="0" smtClean="0"/>
              <a:t>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04664" y="843528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800">
                <a:latin typeface="Arial" charset="0"/>
              </a:defRPr>
            </a:lvl1pPr>
          </a:lstStyle>
          <a:p>
            <a:endParaRPr lang="nl-NL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501008" y="843528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" charset="0"/>
              </a:defRPr>
            </a:lvl1pPr>
          </a:lstStyle>
          <a:p>
            <a:fld id="{CF653753-29AE-4E98-839C-49F914A0CCA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77118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357188" y="711200"/>
            <a:ext cx="6096000" cy="34290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653753-29AE-4E98-839C-49F914A0CCA7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7376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251520" y="2931791"/>
            <a:ext cx="5689600" cy="720725"/>
          </a:xfrm>
          <a:prstGeom prst="rect">
            <a:avLst/>
          </a:prstGeom>
        </p:spPr>
        <p:txBody>
          <a:bodyPr vert="horz" anchor="ctr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 smtClean="0"/>
              <a:t>Titel invoeren</a:t>
            </a:r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3867150"/>
            <a:ext cx="2017714" cy="360784"/>
          </a:xfrm>
          <a:prstGeom prst="rect">
            <a:avLst/>
          </a:prstGeom>
        </p:spPr>
        <p:txBody>
          <a:bodyPr vert="horz" anchor="ctr"/>
          <a:lstStyle>
            <a:lvl1pPr>
              <a:defRPr sz="1600" b="1">
                <a:solidFill>
                  <a:srgbClr val="635D63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nl-NL" dirty="0" smtClean="0"/>
              <a:t>Naam invoeren</a:t>
            </a:r>
            <a:endParaRPr lang="nl-NL" dirty="0"/>
          </a:p>
        </p:txBody>
      </p:sp>
      <p:sp>
        <p:nvSpPr>
          <p:cNvPr id="14" name="Tijdelijke aanduiding vo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250553" y="2139058"/>
            <a:ext cx="5689600" cy="720725"/>
          </a:xfrm>
          <a:prstGeom prst="rect">
            <a:avLst/>
          </a:prstGeom>
        </p:spPr>
        <p:txBody>
          <a:bodyPr vert="horz" anchor="ctr"/>
          <a:lstStyle>
            <a:lvl1pPr>
              <a:defRPr sz="2800" b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nl-NL" dirty="0" smtClean="0"/>
              <a:t>Titel invoeren</a:t>
            </a:r>
            <a:endParaRPr lang="nl-NL" dirty="0"/>
          </a:p>
        </p:txBody>
      </p:sp>
      <p:sp>
        <p:nvSpPr>
          <p:cNvPr id="15" name="Tijdelijke aanduiding voor tekst 10"/>
          <p:cNvSpPr>
            <a:spLocks noGrp="1"/>
          </p:cNvSpPr>
          <p:nvPr>
            <p:ph type="body" sz="quarter" idx="13" hasCustomPrompt="1"/>
          </p:nvPr>
        </p:nvSpPr>
        <p:spPr>
          <a:xfrm>
            <a:off x="251520" y="4299942"/>
            <a:ext cx="2017714" cy="216024"/>
          </a:xfrm>
          <a:prstGeom prst="rect">
            <a:avLst/>
          </a:prstGeom>
        </p:spPr>
        <p:txBody>
          <a:bodyPr vert="horz" anchor="ctr"/>
          <a:lstStyle>
            <a:lvl1pPr>
              <a:defRPr sz="1400" b="0">
                <a:solidFill>
                  <a:srgbClr val="635D63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nl-NL" dirty="0" smtClean="0"/>
              <a:t>Datum invoeren</a:t>
            </a:r>
            <a:endParaRPr lang="nl-NL" dirty="0"/>
          </a:p>
        </p:txBody>
      </p:sp>
      <p:pic>
        <p:nvPicPr>
          <p:cNvPr id="17" name="Afbeelding 16" descr="ENEXIS Normaal FC C.ep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7" y="4155926"/>
            <a:ext cx="2065468" cy="7810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 met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media 4"/>
          <p:cNvSpPr>
            <a:spLocks noGrp="1"/>
          </p:cNvSpPr>
          <p:nvPr>
            <p:ph type="media" sz="quarter" idx="11"/>
          </p:nvPr>
        </p:nvSpPr>
        <p:spPr>
          <a:xfrm>
            <a:off x="683569" y="1140621"/>
            <a:ext cx="8136581" cy="3321844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635D63"/>
                </a:solidFill>
                <a:latin typeface="Arial"/>
                <a:ea typeface="Arial"/>
                <a:cs typeface="Arial"/>
              </a:defRPr>
            </a:lvl1pPr>
          </a:lstStyle>
          <a:p>
            <a:r>
              <a:rPr lang="nl-NL" smtClean="0"/>
              <a:t>Klik op het pictogram als u media wilt toevoegen</a:t>
            </a:r>
            <a:endParaRPr lang="nl-NL" dirty="0"/>
          </a:p>
        </p:txBody>
      </p:sp>
      <p:pic>
        <p:nvPicPr>
          <p:cNvPr id="12" name="Afbeelding 11" descr="device2.ai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00" y="195486"/>
            <a:ext cx="620622" cy="576064"/>
          </a:xfrm>
          <a:prstGeom prst="rect">
            <a:avLst/>
          </a:prstGeom>
        </p:spPr>
      </p:pic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683569" y="0"/>
            <a:ext cx="8136905" cy="879102"/>
          </a:xfrm>
          <a:prstGeom prst="rect">
            <a:avLst/>
          </a:prstGeom>
        </p:spPr>
        <p:txBody>
          <a:bodyPr tIns="140400" anchor="t">
            <a:normAutofit/>
          </a:bodyPr>
          <a:lstStyle>
            <a:lvl1pPr algn="l">
              <a:defRPr sz="2600" b="1">
                <a:solidFill>
                  <a:schemeClr val="accent6"/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pic>
        <p:nvPicPr>
          <p:cNvPr id="7" name="Afbeelding 6" descr="beeldmerk.ep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6" y="4620394"/>
            <a:ext cx="419348" cy="419348"/>
          </a:xfrm>
          <a:prstGeom prst="rect">
            <a:avLst/>
          </a:prstGeom>
        </p:spPr>
      </p:pic>
      <p:sp>
        <p:nvSpPr>
          <p:cNvPr id="11" name="Tijdelijke aanduiding voor dianummer 1"/>
          <p:cNvSpPr txBox="1">
            <a:spLocks/>
          </p:cNvSpPr>
          <p:nvPr userDrawn="1"/>
        </p:nvSpPr>
        <p:spPr>
          <a:xfrm>
            <a:off x="683569" y="4659982"/>
            <a:ext cx="720080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accent6"/>
                </a:solidFill>
                <a:latin typeface="Arial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9pPr>
          </a:lstStyle>
          <a:p>
            <a:fld id="{47AE69B1-B8AE-4770-8045-95263AB5DF40}" type="slidenum">
              <a:rPr lang="nl-NL" sz="1100" smtClean="0">
                <a:solidFill>
                  <a:srgbClr val="635D63"/>
                </a:solidFill>
              </a:rPr>
              <a:pPr/>
              <a:t>‹nr.›</a:t>
            </a:fld>
            <a:endParaRPr lang="nl-NL" sz="1100" dirty="0">
              <a:solidFill>
                <a:srgbClr val="635D6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5761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2"/>
                </a:solidFill>
                <a:latin typeface="Arial"/>
              </a:defRPr>
            </a:lvl1pPr>
          </a:lstStyle>
          <a:p>
            <a:r>
              <a:rPr lang="nl-NL" dirty="0" smtClean="0"/>
              <a:t>Selecteer achtergrond afbeelding</a:t>
            </a:r>
            <a:endParaRPr lang="nl-NL" dirty="0"/>
          </a:p>
        </p:txBody>
      </p:sp>
      <p:pic>
        <p:nvPicPr>
          <p:cNvPr id="8" name="Afbeelding 7" descr="beeldmerk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6" y="4620394"/>
            <a:ext cx="419348" cy="419348"/>
          </a:xfrm>
          <a:prstGeom prst="rect">
            <a:avLst/>
          </a:prstGeom>
        </p:spPr>
      </p:pic>
      <p:sp>
        <p:nvSpPr>
          <p:cNvPr id="9" name="Tijdelijke aanduiding voor dianummer 1"/>
          <p:cNvSpPr txBox="1">
            <a:spLocks/>
          </p:cNvSpPr>
          <p:nvPr userDrawn="1"/>
        </p:nvSpPr>
        <p:spPr>
          <a:xfrm>
            <a:off x="683569" y="4659982"/>
            <a:ext cx="720080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accent6"/>
                </a:solidFill>
                <a:latin typeface="Arial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9pPr>
          </a:lstStyle>
          <a:p>
            <a:fld id="{47AE69B1-B8AE-4770-8045-95263AB5DF40}" type="slidenum">
              <a:rPr lang="nl-NL" sz="1100" smtClean="0">
                <a:solidFill>
                  <a:srgbClr val="635D63"/>
                </a:solidFill>
              </a:rPr>
              <a:pPr/>
              <a:t>‹nr.›</a:t>
            </a:fld>
            <a:endParaRPr lang="nl-NL" sz="1100" dirty="0">
              <a:solidFill>
                <a:srgbClr val="635D6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336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 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beeldmerk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6" y="4620394"/>
            <a:ext cx="419348" cy="419348"/>
          </a:xfrm>
          <a:prstGeom prst="rect">
            <a:avLst/>
          </a:prstGeom>
        </p:spPr>
      </p:pic>
      <p:sp>
        <p:nvSpPr>
          <p:cNvPr id="8" name="Tijdelijke aanduiding voor dianummer 1"/>
          <p:cNvSpPr txBox="1">
            <a:spLocks/>
          </p:cNvSpPr>
          <p:nvPr userDrawn="1"/>
        </p:nvSpPr>
        <p:spPr>
          <a:xfrm>
            <a:off x="683569" y="4659982"/>
            <a:ext cx="720080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accent6"/>
                </a:solidFill>
                <a:latin typeface="Arial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9pPr>
          </a:lstStyle>
          <a:p>
            <a:fld id="{47AE69B1-B8AE-4770-8045-95263AB5DF40}" type="slidenum">
              <a:rPr lang="nl-NL" sz="1100" smtClean="0">
                <a:solidFill>
                  <a:srgbClr val="635D63"/>
                </a:solidFill>
              </a:rPr>
              <a:pPr/>
              <a:t>‹nr.›</a:t>
            </a:fld>
            <a:endParaRPr lang="nl-NL" sz="1100" dirty="0">
              <a:solidFill>
                <a:srgbClr val="635D6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4158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 m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 descr="device2.ai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00" y="195486"/>
            <a:ext cx="620622" cy="576064"/>
          </a:xfrm>
          <a:prstGeom prst="rect">
            <a:avLst/>
          </a:prstGeom>
        </p:spPr>
      </p:pic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683569" y="0"/>
            <a:ext cx="8136905" cy="879102"/>
          </a:xfrm>
          <a:prstGeom prst="rect">
            <a:avLst/>
          </a:prstGeom>
        </p:spPr>
        <p:txBody>
          <a:bodyPr tIns="140400" anchor="t">
            <a:normAutofit/>
          </a:bodyPr>
          <a:lstStyle>
            <a:lvl1pPr algn="l">
              <a:defRPr sz="2600" b="1">
                <a:solidFill>
                  <a:schemeClr val="accent6"/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pic>
        <p:nvPicPr>
          <p:cNvPr id="8" name="Afbeelding 7" descr="beeldmerk.ep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6" y="4620394"/>
            <a:ext cx="419348" cy="419348"/>
          </a:xfrm>
          <a:prstGeom prst="rect">
            <a:avLst/>
          </a:prstGeom>
        </p:spPr>
      </p:pic>
      <p:sp>
        <p:nvSpPr>
          <p:cNvPr id="5" name="Tijdelijke aanduiding voor tekst 4"/>
          <p:cNvSpPr>
            <a:spLocks noGrp="1"/>
          </p:cNvSpPr>
          <p:nvPr>
            <p:ph type="body" sz="quarter" idx="10"/>
          </p:nvPr>
        </p:nvSpPr>
        <p:spPr>
          <a:xfrm>
            <a:off x="684213" y="1131888"/>
            <a:ext cx="8135937" cy="3168650"/>
          </a:xfrm>
          <a:prstGeom prst="rect">
            <a:avLst/>
          </a:prstGeom>
        </p:spPr>
        <p:txBody>
          <a:bodyPr vert="horz"/>
          <a:lstStyle>
            <a:lvl1pPr>
              <a:defRPr sz="1400">
                <a:solidFill>
                  <a:srgbClr val="635D63"/>
                </a:solidFill>
                <a:latin typeface="Arial"/>
              </a:defRPr>
            </a:lvl1pPr>
            <a:lvl2pPr>
              <a:defRPr>
                <a:solidFill>
                  <a:srgbClr val="635D63"/>
                </a:solidFill>
              </a:defRPr>
            </a:lvl2pPr>
            <a:lvl3pPr>
              <a:defRPr>
                <a:solidFill>
                  <a:srgbClr val="635D63"/>
                </a:solidFill>
              </a:defRPr>
            </a:lvl3pPr>
            <a:lvl4pPr>
              <a:defRPr>
                <a:solidFill>
                  <a:srgbClr val="635D63"/>
                </a:solidFill>
              </a:defRPr>
            </a:lvl4pPr>
            <a:lvl5pPr>
              <a:defRPr>
                <a:solidFill>
                  <a:srgbClr val="635D63"/>
                </a:solidFill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3" name="Tijdelijke aanduiding voor dianummer 1"/>
          <p:cNvSpPr txBox="1">
            <a:spLocks/>
          </p:cNvSpPr>
          <p:nvPr userDrawn="1"/>
        </p:nvSpPr>
        <p:spPr>
          <a:xfrm>
            <a:off x="683569" y="4659982"/>
            <a:ext cx="720080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accent6"/>
                </a:solidFill>
                <a:latin typeface="Arial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9pPr>
          </a:lstStyle>
          <a:p>
            <a:fld id="{47AE69B1-B8AE-4770-8045-95263AB5DF40}" type="slidenum">
              <a:rPr lang="nl-NL" sz="1100" smtClean="0">
                <a:solidFill>
                  <a:srgbClr val="635D63"/>
                </a:solidFill>
              </a:rPr>
              <a:pPr/>
              <a:t>‹nr.›</a:t>
            </a:fld>
            <a:endParaRPr lang="nl-NL" sz="1100" dirty="0">
              <a:solidFill>
                <a:srgbClr val="635D6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394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 met tekst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5"/>
          <p:cNvSpPr>
            <a:spLocks noGrp="1"/>
          </p:cNvSpPr>
          <p:nvPr>
            <p:ph type="body" sz="quarter" idx="11"/>
          </p:nvPr>
        </p:nvSpPr>
        <p:spPr>
          <a:xfrm>
            <a:off x="683569" y="1140621"/>
            <a:ext cx="3816425" cy="3321844"/>
          </a:xfrm>
          <a:prstGeom prst="rect">
            <a:avLst/>
          </a:prstGeom>
        </p:spPr>
        <p:txBody>
          <a:bodyPr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10000"/>
              <a:buFont typeface="Wingdings 2" pitchFamily="18" charset="2"/>
              <a:buNone/>
              <a:tabLst/>
              <a:defRPr sz="1400">
                <a:solidFill>
                  <a:srgbClr val="635D63"/>
                </a:solidFill>
                <a:latin typeface="Arial"/>
                <a:ea typeface="Arial"/>
                <a:cs typeface="Arial"/>
              </a:defRPr>
            </a:lvl1pPr>
            <a:lvl2pPr marL="543600" indent="-285750">
              <a:lnSpc>
                <a:spcPct val="150000"/>
              </a:lnSpc>
              <a:buClr>
                <a:schemeClr val="accent1"/>
              </a:buClr>
              <a:buFont typeface="Wingdings 2" pitchFamily="18" charset="2"/>
              <a:buChar char=""/>
              <a:defRPr sz="1200">
                <a:latin typeface="Arial"/>
                <a:ea typeface="Arial"/>
                <a:cs typeface="Arial"/>
              </a:defRPr>
            </a:lvl2pPr>
            <a:lvl3pPr marL="810000" indent="-285750">
              <a:lnSpc>
                <a:spcPct val="125000"/>
              </a:lnSpc>
              <a:buClr>
                <a:schemeClr val="accent3"/>
              </a:buClr>
              <a:buFont typeface="Wingdings 2" pitchFamily="18" charset="2"/>
              <a:buChar char="¿"/>
              <a:defRPr sz="1200">
                <a:latin typeface="Arial"/>
                <a:ea typeface="Arial"/>
                <a:cs typeface="Arial"/>
              </a:defRPr>
            </a:lvl3pPr>
            <a:lvl4pPr marL="1080000" indent="-276225">
              <a:lnSpc>
                <a:spcPct val="125000"/>
              </a:lnSpc>
              <a:buClr>
                <a:schemeClr val="accent6"/>
              </a:buClr>
              <a:buFont typeface="Wingdings 2" pitchFamily="18" charset="2"/>
              <a:buChar char="¿"/>
              <a:defRPr sz="1200">
                <a:latin typeface="Arial"/>
                <a:ea typeface="Arial"/>
                <a:cs typeface="Arial"/>
              </a:defRPr>
            </a:lvl4pPr>
            <a:lvl5pPr marL="1350000" indent="-266700">
              <a:lnSpc>
                <a:spcPct val="125000"/>
              </a:lnSpc>
              <a:buClr>
                <a:schemeClr val="tx2"/>
              </a:buClr>
              <a:buFont typeface="Wingdings 2" pitchFamily="18" charset="2"/>
              <a:buChar char="¿"/>
              <a:defRPr sz="1200">
                <a:latin typeface="Arial"/>
                <a:ea typeface="Arial"/>
                <a:cs typeface="Arial"/>
              </a:defRPr>
            </a:lvl5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10000"/>
              <a:buFont typeface="Wingdings 2" pitchFamily="18" charset="2"/>
              <a:buNone/>
              <a:tabLst/>
              <a:defRPr/>
            </a:pPr>
            <a:r>
              <a:rPr lang="nl-NL" smtClean="0"/>
              <a:t>Klik om de modelstijlen te bewerken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10000"/>
              <a:buFont typeface="Wingdings 2" pitchFamily="18" charset="2"/>
              <a:buNone/>
              <a:tabLst/>
              <a:defRPr/>
            </a:pPr>
            <a:r>
              <a:rPr lang="nl-NL" smtClean="0"/>
              <a:t>Tweede niveau</a:t>
            </a:r>
          </a:p>
        </p:txBody>
      </p:sp>
      <p:sp>
        <p:nvSpPr>
          <p:cNvPr id="9" name="Tijdelijke aanduiding voor tekst 5"/>
          <p:cNvSpPr>
            <a:spLocks noGrp="1"/>
          </p:cNvSpPr>
          <p:nvPr>
            <p:ph type="body" sz="quarter" idx="12"/>
          </p:nvPr>
        </p:nvSpPr>
        <p:spPr>
          <a:xfrm>
            <a:off x="5004048" y="1140621"/>
            <a:ext cx="3816102" cy="3321844"/>
          </a:xfrm>
          <a:prstGeom prst="rect">
            <a:avLst/>
          </a:prstGeom>
        </p:spPr>
        <p:txBody>
          <a:bodyPr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10000"/>
              <a:buFont typeface="Wingdings 2" pitchFamily="18" charset="2"/>
              <a:buNone/>
              <a:tabLst/>
              <a:defRPr sz="1400">
                <a:solidFill>
                  <a:srgbClr val="635D63"/>
                </a:solidFill>
                <a:latin typeface="Arial"/>
                <a:ea typeface="Arial"/>
                <a:cs typeface="Arial"/>
              </a:defRPr>
            </a:lvl1pPr>
            <a:lvl2pPr marL="543600" indent="-285750">
              <a:lnSpc>
                <a:spcPct val="150000"/>
              </a:lnSpc>
              <a:buClr>
                <a:schemeClr val="accent1"/>
              </a:buClr>
              <a:buFont typeface="Wingdings 2" pitchFamily="18" charset="2"/>
              <a:buChar char=""/>
              <a:defRPr sz="1200">
                <a:latin typeface="Arial"/>
                <a:ea typeface="Arial"/>
                <a:cs typeface="Arial"/>
              </a:defRPr>
            </a:lvl2pPr>
            <a:lvl3pPr marL="810000" indent="-285750">
              <a:lnSpc>
                <a:spcPct val="125000"/>
              </a:lnSpc>
              <a:buClr>
                <a:schemeClr val="accent3"/>
              </a:buClr>
              <a:buFont typeface="Wingdings 2" pitchFamily="18" charset="2"/>
              <a:buChar char="¿"/>
              <a:defRPr sz="1200">
                <a:latin typeface="Arial"/>
                <a:ea typeface="Arial"/>
                <a:cs typeface="Arial"/>
              </a:defRPr>
            </a:lvl3pPr>
            <a:lvl4pPr marL="1080000" indent="-276225">
              <a:lnSpc>
                <a:spcPct val="125000"/>
              </a:lnSpc>
              <a:buClr>
                <a:schemeClr val="accent6"/>
              </a:buClr>
              <a:buFont typeface="Wingdings 2" pitchFamily="18" charset="2"/>
              <a:buChar char="¿"/>
              <a:defRPr sz="1200">
                <a:latin typeface="Arial"/>
                <a:ea typeface="Arial"/>
                <a:cs typeface="Arial"/>
              </a:defRPr>
            </a:lvl4pPr>
            <a:lvl5pPr marL="1350000" indent="-266700">
              <a:lnSpc>
                <a:spcPct val="125000"/>
              </a:lnSpc>
              <a:buClr>
                <a:schemeClr val="tx2"/>
              </a:buClr>
              <a:buFont typeface="Wingdings 2" pitchFamily="18" charset="2"/>
              <a:buChar char="¿"/>
              <a:defRPr sz="1200">
                <a:latin typeface="Arial"/>
                <a:ea typeface="Arial"/>
                <a:cs typeface="Arial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</p:txBody>
      </p:sp>
      <p:pic>
        <p:nvPicPr>
          <p:cNvPr id="12" name="Afbeelding 11" descr="device2.ai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00" y="195486"/>
            <a:ext cx="620622" cy="576064"/>
          </a:xfrm>
          <a:prstGeom prst="rect">
            <a:avLst/>
          </a:prstGeom>
        </p:spPr>
      </p:pic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683569" y="0"/>
            <a:ext cx="8136905" cy="879102"/>
          </a:xfrm>
          <a:prstGeom prst="rect">
            <a:avLst/>
          </a:prstGeom>
        </p:spPr>
        <p:txBody>
          <a:bodyPr tIns="140400" anchor="t">
            <a:normAutofit/>
          </a:bodyPr>
          <a:lstStyle>
            <a:lvl1pPr algn="l">
              <a:defRPr sz="2600" b="1">
                <a:solidFill>
                  <a:schemeClr val="accent6"/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pic>
        <p:nvPicPr>
          <p:cNvPr id="8" name="Afbeelding 7" descr="beeldmerk.ep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6" y="4620394"/>
            <a:ext cx="419348" cy="419348"/>
          </a:xfrm>
          <a:prstGeom prst="rect">
            <a:avLst/>
          </a:prstGeom>
        </p:spPr>
      </p:pic>
      <p:sp>
        <p:nvSpPr>
          <p:cNvPr id="11" name="Tijdelijke aanduiding voor dianummer 1"/>
          <p:cNvSpPr txBox="1">
            <a:spLocks/>
          </p:cNvSpPr>
          <p:nvPr userDrawn="1"/>
        </p:nvSpPr>
        <p:spPr>
          <a:xfrm>
            <a:off x="683569" y="4659982"/>
            <a:ext cx="720080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accent6"/>
                </a:solidFill>
                <a:latin typeface="Arial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9pPr>
          </a:lstStyle>
          <a:p>
            <a:fld id="{47AE69B1-B8AE-4770-8045-95263AB5DF40}" type="slidenum">
              <a:rPr lang="nl-NL" sz="1100" smtClean="0">
                <a:solidFill>
                  <a:srgbClr val="635D63"/>
                </a:solidFill>
              </a:rPr>
              <a:pPr/>
              <a:t>‹nr.›</a:t>
            </a:fld>
            <a:endParaRPr lang="nl-NL" sz="1100" dirty="0">
              <a:solidFill>
                <a:srgbClr val="635D6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30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 met opsommings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5"/>
          <p:cNvSpPr>
            <a:spLocks noGrp="1"/>
          </p:cNvSpPr>
          <p:nvPr>
            <p:ph type="body" sz="quarter" idx="11"/>
          </p:nvPr>
        </p:nvSpPr>
        <p:spPr>
          <a:xfrm>
            <a:off x="683569" y="1140621"/>
            <a:ext cx="8136581" cy="3321844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chemeClr val="tx1"/>
              </a:buClr>
              <a:buSzPct val="110000"/>
              <a:buFont typeface="Wingdings 2" pitchFamily="18" charset="2"/>
              <a:buChar char=""/>
              <a:defRPr sz="1600">
                <a:solidFill>
                  <a:srgbClr val="635D63"/>
                </a:solidFill>
                <a:latin typeface="Arial"/>
                <a:ea typeface="Arial"/>
                <a:cs typeface="Arial"/>
              </a:defRPr>
            </a:lvl1pPr>
            <a:lvl2pPr marL="543600" indent="-285750">
              <a:lnSpc>
                <a:spcPct val="150000"/>
              </a:lnSpc>
              <a:buClr>
                <a:schemeClr val="accent1"/>
              </a:buClr>
              <a:buFont typeface="Wingdings 2" pitchFamily="18" charset="2"/>
              <a:buChar char=""/>
              <a:defRPr sz="1200">
                <a:latin typeface="Arial"/>
                <a:ea typeface="Arial"/>
                <a:cs typeface="Arial"/>
              </a:defRPr>
            </a:lvl2pPr>
            <a:lvl3pPr marL="810000" indent="-285750">
              <a:lnSpc>
                <a:spcPct val="125000"/>
              </a:lnSpc>
              <a:buClr>
                <a:schemeClr val="accent3"/>
              </a:buClr>
              <a:buFont typeface="Wingdings 2" pitchFamily="18" charset="2"/>
              <a:buChar char="¿"/>
              <a:defRPr sz="1200">
                <a:latin typeface="Arial"/>
                <a:ea typeface="Arial"/>
                <a:cs typeface="Arial"/>
              </a:defRPr>
            </a:lvl3pPr>
            <a:lvl4pPr marL="1080000" indent="-276225">
              <a:lnSpc>
                <a:spcPct val="125000"/>
              </a:lnSpc>
              <a:buClr>
                <a:schemeClr val="accent6"/>
              </a:buClr>
              <a:buFont typeface="Wingdings 2" pitchFamily="18" charset="2"/>
              <a:buChar char="¿"/>
              <a:defRPr sz="1200">
                <a:latin typeface="Arial"/>
                <a:ea typeface="Arial"/>
                <a:cs typeface="Arial"/>
              </a:defRPr>
            </a:lvl4pPr>
            <a:lvl5pPr marL="1350000" indent="-266700">
              <a:lnSpc>
                <a:spcPct val="125000"/>
              </a:lnSpc>
              <a:buClr>
                <a:schemeClr val="tx2"/>
              </a:buClr>
              <a:buFont typeface="Wingdings 2" pitchFamily="18" charset="2"/>
              <a:buChar char="¿"/>
              <a:defRPr sz="1200">
                <a:latin typeface="Arial"/>
                <a:ea typeface="Arial"/>
                <a:cs typeface="Arial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pic>
        <p:nvPicPr>
          <p:cNvPr id="8" name="Afbeelding 7" descr="device2.ai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00" y="195486"/>
            <a:ext cx="620622" cy="576064"/>
          </a:xfrm>
          <a:prstGeom prst="rect">
            <a:avLst/>
          </a:prstGeom>
        </p:spPr>
      </p:pic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683569" y="0"/>
            <a:ext cx="8136905" cy="879102"/>
          </a:xfrm>
          <a:prstGeom prst="rect">
            <a:avLst/>
          </a:prstGeom>
        </p:spPr>
        <p:txBody>
          <a:bodyPr tIns="140400" anchor="t">
            <a:normAutofit/>
          </a:bodyPr>
          <a:lstStyle>
            <a:lvl1pPr algn="l">
              <a:defRPr sz="2600" b="1">
                <a:solidFill>
                  <a:schemeClr val="accent6"/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pic>
        <p:nvPicPr>
          <p:cNvPr id="2" name="Afbeelding 1" descr="beeldmerk.ep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6" y="4620394"/>
            <a:ext cx="419348" cy="419348"/>
          </a:xfrm>
          <a:prstGeom prst="rect">
            <a:avLst/>
          </a:prstGeom>
        </p:spPr>
      </p:pic>
      <p:sp>
        <p:nvSpPr>
          <p:cNvPr id="12" name="Tijdelijke aanduiding voor dianummer 1"/>
          <p:cNvSpPr txBox="1">
            <a:spLocks/>
          </p:cNvSpPr>
          <p:nvPr userDrawn="1"/>
        </p:nvSpPr>
        <p:spPr>
          <a:xfrm>
            <a:off x="683569" y="4659982"/>
            <a:ext cx="720080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accent6"/>
                </a:solidFill>
                <a:latin typeface="Arial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9pPr>
          </a:lstStyle>
          <a:p>
            <a:fld id="{47AE69B1-B8AE-4770-8045-95263AB5DF40}" type="slidenum">
              <a:rPr lang="nl-NL" sz="1100" smtClean="0">
                <a:solidFill>
                  <a:srgbClr val="635D63"/>
                </a:solidFill>
              </a:rPr>
              <a:pPr/>
              <a:t>‹nr.›</a:t>
            </a:fld>
            <a:endParaRPr lang="nl-NL" sz="1100" dirty="0">
              <a:solidFill>
                <a:srgbClr val="635D6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1040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 met opsommingstekst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5"/>
          <p:cNvSpPr>
            <a:spLocks noGrp="1"/>
          </p:cNvSpPr>
          <p:nvPr>
            <p:ph type="body" sz="quarter" idx="11"/>
          </p:nvPr>
        </p:nvSpPr>
        <p:spPr>
          <a:xfrm>
            <a:off x="683569" y="1140621"/>
            <a:ext cx="3812233" cy="3321844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chemeClr val="tx1"/>
              </a:buClr>
              <a:buSzPct val="110000"/>
              <a:buFont typeface="Wingdings 2" pitchFamily="18" charset="2"/>
              <a:buChar char=""/>
              <a:defRPr sz="1600">
                <a:solidFill>
                  <a:srgbClr val="635D63"/>
                </a:solidFill>
                <a:latin typeface="Arial"/>
                <a:ea typeface="Arial"/>
                <a:cs typeface="Arial"/>
              </a:defRPr>
            </a:lvl1pPr>
            <a:lvl2pPr marL="543600" indent="-285750">
              <a:lnSpc>
                <a:spcPct val="150000"/>
              </a:lnSpc>
              <a:buClr>
                <a:schemeClr val="accent1"/>
              </a:buClr>
              <a:buFont typeface="Wingdings 2" pitchFamily="18" charset="2"/>
              <a:buChar char=""/>
              <a:defRPr sz="1200">
                <a:latin typeface="Arial"/>
                <a:ea typeface="Arial"/>
                <a:cs typeface="Arial"/>
              </a:defRPr>
            </a:lvl2pPr>
            <a:lvl3pPr marL="810000" indent="-285750">
              <a:lnSpc>
                <a:spcPct val="125000"/>
              </a:lnSpc>
              <a:buClr>
                <a:schemeClr val="accent3"/>
              </a:buClr>
              <a:buFont typeface="Wingdings 2" pitchFamily="18" charset="2"/>
              <a:buChar char="¿"/>
              <a:defRPr sz="1200">
                <a:latin typeface="Arial"/>
                <a:ea typeface="Arial"/>
                <a:cs typeface="Arial"/>
              </a:defRPr>
            </a:lvl3pPr>
            <a:lvl4pPr marL="1080000" indent="-276225">
              <a:lnSpc>
                <a:spcPct val="125000"/>
              </a:lnSpc>
              <a:buClr>
                <a:schemeClr val="accent6"/>
              </a:buClr>
              <a:buFont typeface="Wingdings 2" pitchFamily="18" charset="2"/>
              <a:buChar char="¿"/>
              <a:defRPr sz="1200">
                <a:latin typeface="Arial"/>
                <a:ea typeface="Arial"/>
                <a:cs typeface="Arial"/>
              </a:defRPr>
            </a:lvl4pPr>
            <a:lvl5pPr marL="1350000" indent="-266700">
              <a:lnSpc>
                <a:spcPct val="125000"/>
              </a:lnSpc>
              <a:buClr>
                <a:schemeClr val="tx2"/>
              </a:buClr>
              <a:buFont typeface="Wingdings 2" pitchFamily="18" charset="2"/>
              <a:buChar char="¿"/>
              <a:defRPr sz="1200">
                <a:latin typeface="Arial"/>
                <a:ea typeface="Arial"/>
                <a:cs typeface="Arial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8" name="Tijdelijke aanduiding voor tekst 5"/>
          <p:cNvSpPr>
            <a:spLocks noGrp="1"/>
          </p:cNvSpPr>
          <p:nvPr>
            <p:ph type="body" sz="quarter" idx="12"/>
          </p:nvPr>
        </p:nvSpPr>
        <p:spPr>
          <a:xfrm>
            <a:off x="4860032" y="1140621"/>
            <a:ext cx="3960117" cy="3321844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chemeClr val="tx1"/>
              </a:buClr>
              <a:buSzPct val="110000"/>
              <a:buFont typeface="Wingdings 2" pitchFamily="18" charset="2"/>
              <a:buChar char=""/>
              <a:defRPr sz="1600">
                <a:solidFill>
                  <a:srgbClr val="635D63"/>
                </a:solidFill>
                <a:latin typeface="Arial"/>
                <a:ea typeface="Arial"/>
                <a:cs typeface="Arial"/>
              </a:defRPr>
            </a:lvl1pPr>
            <a:lvl2pPr marL="543600" indent="-285750">
              <a:lnSpc>
                <a:spcPct val="150000"/>
              </a:lnSpc>
              <a:buClr>
                <a:schemeClr val="accent1"/>
              </a:buClr>
              <a:buFont typeface="Wingdings 2" pitchFamily="18" charset="2"/>
              <a:buChar char=""/>
              <a:defRPr sz="1200">
                <a:latin typeface="Arial"/>
                <a:ea typeface="Arial"/>
                <a:cs typeface="Arial"/>
              </a:defRPr>
            </a:lvl2pPr>
            <a:lvl3pPr marL="810000" indent="-285750">
              <a:lnSpc>
                <a:spcPct val="125000"/>
              </a:lnSpc>
              <a:buClr>
                <a:schemeClr val="accent3"/>
              </a:buClr>
              <a:buFont typeface="Wingdings 2" pitchFamily="18" charset="2"/>
              <a:buChar char="¿"/>
              <a:defRPr sz="1200">
                <a:latin typeface="Arial"/>
                <a:ea typeface="Arial"/>
                <a:cs typeface="Arial"/>
              </a:defRPr>
            </a:lvl3pPr>
            <a:lvl4pPr marL="1080000" indent="-276225">
              <a:lnSpc>
                <a:spcPct val="125000"/>
              </a:lnSpc>
              <a:buClr>
                <a:schemeClr val="accent6"/>
              </a:buClr>
              <a:buFont typeface="Wingdings 2" pitchFamily="18" charset="2"/>
              <a:buChar char="¿"/>
              <a:defRPr sz="1200">
                <a:latin typeface="Arial"/>
                <a:ea typeface="Arial"/>
                <a:cs typeface="Arial"/>
              </a:defRPr>
            </a:lvl4pPr>
            <a:lvl5pPr marL="1350000" indent="-266700">
              <a:lnSpc>
                <a:spcPct val="125000"/>
              </a:lnSpc>
              <a:buClr>
                <a:schemeClr val="tx2"/>
              </a:buClr>
              <a:buFont typeface="Wingdings 2" pitchFamily="18" charset="2"/>
              <a:buChar char="¿"/>
              <a:defRPr sz="1200">
                <a:latin typeface="Arial"/>
                <a:ea typeface="Arial"/>
                <a:cs typeface="Arial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pic>
        <p:nvPicPr>
          <p:cNvPr id="10" name="Afbeelding 9" descr="device2.ai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00" y="195486"/>
            <a:ext cx="620622" cy="576064"/>
          </a:xfrm>
          <a:prstGeom prst="rect">
            <a:avLst/>
          </a:prstGeom>
        </p:spPr>
      </p:pic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683569" y="0"/>
            <a:ext cx="8136905" cy="879102"/>
          </a:xfrm>
          <a:prstGeom prst="rect">
            <a:avLst/>
          </a:prstGeom>
        </p:spPr>
        <p:txBody>
          <a:bodyPr tIns="140400" anchor="t">
            <a:normAutofit/>
          </a:bodyPr>
          <a:lstStyle>
            <a:lvl1pPr algn="l">
              <a:defRPr sz="2600" b="1">
                <a:solidFill>
                  <a:schemeClr val="accent6"/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pic>
        <p:nvPicPr>
          <p:cNvPr id="9" name="Afbeelding 8" descr="beeldmerk.ep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6" y="4620394"/>
            <a:ext cx="419348" cy="419348"/>
          </a:xfrm>
          <a:prstGeom prst="rect">
            <a:avLst/>
          </a:prstGeom>
        </p:spPr>
      </p:pic>
      <p:sp>
        <p:nvSpPr>
          <p:cNvPr id="12" name="Tijdelijke aanduiding voor dianummer 1"/>
          <p:cNvSpPr txBox="1">
            <a:spLocks/>
          </p:cNvSpPr>
          <p:nvPr userDrawn="1"/>
        </p:nvSpPr>
        <p:spPr>
          <a:xfrm>
            <a:off x="683569" y="4659982"/>
            <a:ext cx="720080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accent6"/>
                </a:solidFill>
                <a:latin typeface="Arial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9pPr>
          </a:lstStyle>
          <a:p>
            <a:fld id="{47AE69B1-B8AE-4770-8045-95263AB5DF40}" type="slidenum">
              <a:rPr lang="nl-NL" sz="1100" smtClean="0">
                <a:solidFill>
                  <a:srgbClr val="635D63"/>
                </a:solidFill>
              </a:rPr>
              <a:pPr/>
              <a:t>‹nr.›</a:t>
            </a:fld>
            <a:endParaRPr lang="nl-NL" sz="1100" dirty="0">
              <a:solidFill>
                <a:srgbClr val="635D6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646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afbeelding 4"/>
          <p:cNvSpPr>
            <a:spLocks noGrp="1"/>
          </p:cNvSpPr>
          <p:nvPr>
            <p:ph type="pic" sz="quarter" idx="11"/>
          </p:nvPr>
        </p:nvSpPr>
        <p:spPr>
          <a:xfrm>
            <a:off x="683569" y="1140621"/>
            <a:ext cx="8136581" cy="3321843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rgbClr val="635D63"/>
                </a:solidFill>
                <a:latin typeface="Arial"/>
                <a:ea typeface="Arial"/>
                <a:cs typeface="Arial"/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pic>
        <p:nvPicPr>
          <p:cNvPr id="12" name="Afbeelding 11" descr="device2.ai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00" y="195486"/>
            <a:ext cx="620622" cy="576064"/>
          </a:xfrm>
          <a:prstGeom prst="rect">
            <a:avLst/>
          </a:prstGeom>
        </p:spPr>
      </p:pic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683569" y="0"/>
            <a:ext cx="8136905" cy="879102"/>
          </a:xfrm>
          <a:prstGeom prst="rect">
            <a:avLst/>
          </a:prstGeom>
        </p:spPr>
        <p:txBody>
          <a:bodyPr tIns="140400" anchor="t">
            <a:normAutofit/>
          </a:bodyPr>
          <a:lstStyle>
            <a:lvl1pPr algn="l">
              <a:defRPr sz="2600" b="1">
                <a:solidFill>
                  <a:schemeClr val="accent6"/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pic>
        <p:nvPicPr>
          <p:cNvPr id="6" name="Afbeelding 5" descr="beeldmerk.ep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6" y="4620394"/>
            <a:ext cx="419348" cy="419348"/>
          </a:xfrm>
          <a:prstGeom prst="rect">
            <a:avLst/>
          </a:prstGeom>
        </p:spPr>
      </p:pic>
      <p:sp>
        <p:nvSpPr>
          <p:cNvPr id="11" name="Tijdelijke aanduiding voor dianummer 1"/>
          <p:cNvSpPr txBox="1">
            <a:spLocks/>
          </p:cNvSpPr>
          <p:nvPr userDrawn="1"/>
        </p:nvSpPr>
        <p:spPr>
          <a:xfrm>
            <a:off x="683569" y="4659982"/>
            <a:ext cx="720080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accent6"/>
                </a:solidFill>
                <a:latin typeface="Arial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9pPr>
          </a:lstStyle>
          <a:p>
            <a:fld id="{47AE69B1-B8AE-4770-8045-95263AB5DF40}" type="slidenum">
              <a:rPr lang="nl-NL" sz="1100" smtClean="0">
                <a:solidFill>
                  <a:srgbClr val="635D63"/>
                </a:solidFill>
              </a:rPr>
              <a:pPr/>
              <a:t>‹nr.›</a:t>
            </a:fld>
            <a:endParaRPr lang="nl-NL" sz="1100" dirty="0">
              <a:solidFill>
                <a:srgbClr val="635D6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447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 met 2 afbeeldin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afbeelding 4"/>
          <p:cNvSpPr>
            <a:spLocks noGrp="1"/>
          </p:cNvSpPr>
          <p:nvPr>
            <p:ph type="pic" sz="quarter" idx="11"/>
          </p:nvPr>
        </p:nvSpPr>
        <p:spPr>
          <a:xfrm>
            <a:off x="683569" y="1140621"/>
            <a:ext cx="3888432" cy="3321844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635D63"/>
                </a:solidFill>
                <a:latin typeface="Arial"/>
                <a:ea typeface="Arial"/>
                <a:cs typeface="Arial"/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sp>
        <p:nvSpPr>
          <p:cNvPr id="6" name="Tijdelijke aanduiding voor afbeelding 4"/>
          <p:cNvSpPr>
            <a:spLocks noGrp="1"/>
          </p:cNvSpPr>
          <p:nvPr>
            <p:ph type="pic" sz="quarter" idx="12"/>
          </p:nvPr>
        </p:nvSpPr>
        <p:spPr>
          <a:xfrm>
            <a:off x="4932039" y="1140621"/>
            <a:ext cx="3888110" cy="3321844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635D63"/>
                </a:solidFill>
                <a:latin typeface="Arial"/>
                <a:ea typeface="Arial"/>
                <a:cs typeface="Arial"/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pic>
        <p:nvPicPr>
          <p:cNvPr id="13" name="Afbeelding 12" descr="device2.ai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00" y="195486"/>
            <a:ext cx="620622" cy="576064"/>
          </a:xfrm>
          <a:prstGeom prst="rect">
            <a:avLst/>
          </a:prstGeom>
        </p:spPr>
      </p:pic>
      <p:sp>
        <p:nvSpPr>
          <p:cNvPr id="14" name="Titel 1"/>
          <p:cNvSpPr>
            <a:spLocks noGrp="1"/>
          </p:cNvSpPr>
          <p:nvPr>
            <p:ph type="title" hasCustomPrompt="1"/>
          </p:nvPr>
        </p:nvSpPr>
        <p:spPr>
          <a:xfrm>
            <a:off x="683569" y="0"/>
            <a:ext cx="8136905" cy="879102"/>
          </a:xfrm>
          <a:prstGeom prst="rect">
            <a:avLst/>
          </a:prstGeom>
        </p:spPr>
        <p:txBody>
          <a:bodyPr tIns="140400" anchor="t">
            <a:normAutofit/>
          </a:bodyPr>
          <a:lstStyle>
            <a:lvl1pPr algn="l">
              <a:defRPr sz="2600" b="1">
                <a:solidFill>
                  <a:schemeClr val="accent6"/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pic>
        <p:nvPicPr>
          <p:cNvPr id="7" name="Afbeelding 6" descr="beeldmerk.ep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6" y="4620394"/>
            <a:ext cx="419348" cy="419348"/>
          </a:xfrm>
          <a:prstGeom prst="rect">
            <a:avLst/>
          </a:prstGeom>
        </p:spPr>
      </p:pic>
      <p:sp>
        <p:nvSpPr>
          <p:cNvPr id="12" name="Tijdelijke aanduiding voor dianummer 1"/>
          <p:cNvSpPr txBox="1">
            <a:spLocks/>
          </p:cNvSpPr>
          <p:nvPr userDrawn="1"/>
        </p:nvSpPr>
        <p:spPr>
          <a:xfrm>
            <a:off x="683569" y="4659982"/>
            <a:ext cx="720080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accent6"/>
                </a:solidFill>
                <a:latin typeface="Arial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9pPr>
          </a:lstStyle>
          <a:p>
            <a:fld id="{47AE69B1-B8AE-4770-8045-95263AB5DF40}" type="slidenum">
              <a:rPr lang="nl-NL" sz="1100" smtClean="0">
                <a:solidFill>
                  <a:srgbClr val="635D63"/>
                </a:solidFill>
              </a:rPr>
              <a:pPr/>
              <a:t>‹nr.›</a:t>
            </a:fld>
            <a:endParaRPr lang="nl-NL" sz="1100" dirty="0">
              <a:solidFill>
                <a:srgbClr val="635D6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580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 met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abel 4"/>
          <p:cNvSpPr>
            <a:spLocks noGrp="1"/>
          </p:cNvSpPr>
          <p:nvPr>
            <p:ph type="tbl" sz="quarter" idx="11"/>
          </p:nvPr>
        </p:nvSpPr>
        <p:spPr>
          <a:xfrm>
            <a:off x="683568" y="1140621"/>
            <a:ext cx="8136587" cy="3321844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635D63"/>
                </a:solidFill>
                <a:latin typeface="Arial"/>
                <a:ea typeface="Arial"/>
                <a:cs typeface="Arial"/>
              </a:defRPr>
            </a:lvl1pPr>
          </a:lstStyle>
          <a:p>
            <a:r>
              <a:rPr lang="nl-NL" smtClean="0"/>
              <a:t>Klik op het pictogram als u een tabel wilt toevoegen</a:t>
            </a:r>
            <a:endParaRPr lang="nl-NL" dirty="0"/>
          </a:p>
        </p:txBody>
      </p:sp>
      <p:pic>
        <p:nvPicPr>
          <p:cNvPr id="12" name="Afbeelding 11" descr="device2.ai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00" y="195486"/>
            <a:ext cx="620622" cy="576064"/>
          </a:xfrm>
          <a:prstGeom prst="rect">
            <a:avLst/>
          </a:prstGeom>
        </p:spPr>
      </p:pic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683569" y="0"/>
            <a:ext cx="8136905" cy="879102"/>
          </a:xfrm>
          <a:prstGeom prst="rect">
            <a:avLst/>
          </a:prstGeom>
        </p:spPr>
        <p:txBody>
          <a:bodyPr tIns="140400" anchor="t">
            <a:normAutofit/>
          </a:bodyPr>
          <a:lstStyle>
            <a:lvl1pPr algn="l">
              <a:defRPr sz="2600" b="1">
                <a:solidFill>
                  <a:schemeClr val="accent6"/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pic>
        <p:nvPicPr>
          <p:cNvPr id="6" name="Afbeelding 5" descr="beeldmerk.ep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6" y="4620394"/>
            <a:ext cx="419348" cy="419348"/>
          </a:xfrm>
          <a:prstGeom prst="rect">
            <a:avLst/>
          </a:prstGeom>
        </p:spPr>
      </p:pic>
      <p:sp>
        <p:nvSpPr>
          <p:cNvPr id="11" name="Tijdelijke aanduiding voor dianummer 1"/>
          <p:cNvSpPr txBox="1">
            <a:spLocks/>
          </p:cNvSpPr>
          <p:nvPr userDrawn="1"/>
        </p:nvSpPr>
        <p:spPr>
          <a:xfrm>
            <a:off x="683569" y="4659982"/>
            <a:ext cx="720080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accent6"/>
                </a:solidFill>
                <a:latin typeface="Arial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9pPr>
          </a:lstStyle>
          <a:p>
            <a:fld id="{47AE69B1-B8AE-4770-8045-95263AB5DF40}" type="slidenum">
              <a:rPr lang="nl-NL" sz="1100" smtClean="0">
                <a:solidFill>
                  <a:srgbClr val="635D63"/>
                </a:solidFill>
              </a:rPr>
              <a:pPr/>
              <a:t>‹nr.›</a:t>
            </a:fld>
            <a:endParaRPr lang="nl-NL" sz="1100" dirty="0">
              <a:solidFill>
                <a:srgbClr val="635D6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5623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 met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grafiek 4"/>
          <p:cNvSpPr>
            <a:spLocks noGrp="1"/>
          </p:cNvSpPr>
          <p:nvPr>
            <p:ph type="chart" sz="quarter" idx="11"/>
          </p:nvPr>
        </p:nvSpPr>
        <p:spPr>
          <a:xfrm>
            <a:off x="683569" y="1140621"/>
            <a:ext cx="8136581" cy="3321844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635D63"/>
                </a:solidFill>
                <a:latin typeface="Arial"/>
                <a:ea typeface="Arial"/>
                <a:cs typeface="Arial"/>
              </a:defRPr>
            </a:lvl1pPr>
          </a:lstStyle>
          <a:p>
            <a:r>
              <a:rPr lang="nl-NL" smtClean="0"/>
              <a:t>Klik op het pictogram als u een grafiek wilt toevoegen</a:t>
            </a:r>
            <a:endParaRPr lang="nl-NL" dirty="0"/>
          </a:p>
        </p:txBody>
      </p:sp>
      <p:pic>
        <p:nvPicPr>
          <p:cNvPr id="12" name="Afbeelding 11" descr="device2.ai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00" y="195486"/>
            <a:ext cx="620622" cy="576064"/>
          </a:xfrm>
          <a:prstGeom prst="rect">
            <a:avLst/>
          </a:prstGeom>
        </p:spPr>
      </p:pic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683569" y="0"/>
            <a:ext cx="8136905" cy="879102"/>
          </a:xfrm>
          <a:prstGeom prst="rect">
            <a:avLst/>
          </a:prstGeom>
        </p:spPr>
        <p:txBody>
          <a:bodyPr tIns="140400" anchor="t">
            <a:normAutofit/>
          </a:bodyPr>
          <a:lstStyle>
            <a:lvl1pPr algn="l">
              <a:defRPr sz="2600" b="1">
                <a:solidFill>
                  <a:schemeClr val="accent6"/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pic>
        <p:nvPicPr>
          <p:cNvPr id="6" name="Afbeelding 5" descr="beeldmerk.ep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6" y="4620394"/>
            <a:ext cx="419348" cy="419348"/>
          </a:xfrm>
          <a:prstGeom prst="rect">
            <a:avLst/>
          </a:prstGeom>
        </p:spPr>
      </p:pic>
      <p:sp>
        <p:nvSpPr>
          <p:cNvPr id="11" name="Tijdelijke aanduiding voor dianummer 1"/>
          <p:cNvSpPr txBox="1">
            <a:spLocks/>
          </p:cNvSpPr>
          <p:nvPr userDrawn="1"/>
        </p:nvSpPr>
        <p:spPr>
          <a:xfrm>
            <a:off x="683569" y="4659982"/>
            <a:ext cx="720080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accent6"/>
                </a:solidFill>
                <a:latin typeface="Arial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latin typeface="Verdana" pitchFamily="34" charset="0"/>
                <a:ea typeface="+mn-ea"/>
                <a:cs typeface="Arial" charset="0"/>
              </a:defRPr>
            </a:lvl9pPr>
          </a:lstStyle>
          <a:p>
            <a:fld id="{47AE69B1-B8AE-4770-8045-95263AB5DF40}" type="slidenum">
              <a:rPr lang="nl-NL" sz="1100" smtClean="0">
                <a:solidFill>
                  <a:srgbClr val="635D63"/>
                </a:solidFill>
              </a:rPr>
              <a:pPr/>
              <a:t>‹nr.›</a:t>
            </a:fld>
            <a:endParaRPr lang="nl-NL" sz="1100" dirty="0">
              <a:solidFill>
                <a:srgbClr val="635D6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959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688" r:id="rId2"/>
    <p:sldLayoutId id="2147483689" r:id="rId3"/>
    <p:sldLayoutId id="2147483687" r:id="rId4"/>
    <p:sldLayoutId id="2147483723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718" r:id="rId11"/>
    <p:sldLayoutId id="2147483721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eaLnBrk="1" hangingPunct="1">
        <a:defRPr sz="2400">
          <a:solidFill>
            <a:srgbClr val="635D63"/>
          </a:solidFill>
          <a:latin typeface="Arial"/>
        </a:defRPr>
      </a:lvl1pPr>
    </p:titleStyle>
    <p:bodyStyle>
      <a:lvl1pPr eaLnBrk="1" hangingPunct="1">
        <a:defRPr>
          <a:solidFill>
            <a:srgbClr val="DE0073"/>
          </a:solidFill>
          <a:latin typeface="Trebuchet MS" pitchFamily="34" charset="0"/>
        </a:defRPr>
      </a:lvl1pPr>
      <a:lvl2pPr eaLnBrk="1" hangingPunct="1">
        <a:defRPr sz="1600">
          <a:solidFill>
            <a:srgbClr val="635D63"/>
          </a:solidFill>
          <a:latin typeface="Arial" pitchFamily="34" charset="0"/>
          <a:cs typeface="Arial" pitchFamily="34" charset="0"/>
        </a:defRPr>
      </a:lvl2pPr>
      <a:lvl3pPr eaLnBrk="1" hangingPunct="1">
        <a:defRPr sz="1600">
          <a:solidFill>
            <a:srgbClr val="635D63"/>
          </a:solidFill>
          <a:latin typeface="Arial" pitchFamily="34" charset="0"/>
          <a:cs typeface="Arial" pitchFamily="34" charset="0"/>
        </a:defRPr>
      </a:lvl3pPr>
      <a:lvl4pPr eaLnBrk="1" hangingPunct="1">
        <a:defRPr sz="1600">
          <a:solidFill>
            <a:srgbClr val="635D63"/>
          </a:solidFill>
          <a:latin typeface="Arial" pitchFamily="34" charset="0"/>
          <a:cs typeface="Arial" pitchFamily="34" charset="0"/>
        </a:defRPr>
      </a:lvl4pPr>
      <a:lvl5pPr eaLnBrk="1" hangingPunct="1">
        <a:defRPr sz="1600">
          <a:solidFill>
            <a:srgbClr val="635D63"/>
          </a:solidFill>
          <a:latin typeface="Arial" pitchFamily="34" charset="0"/>
          <a:cs typeface="Arial" pitchFamily="34" charset="0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nn25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Former: Self-Declaration form</a:t>
            </a:r>
            <a:endParaRPr lang="nl-NL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 smtClean="0"/>
              <a:t>Stephan Scheeren</a:t>
            </a:r>
            <a:endParaRPr lang="nl-NL" dirty="0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Instructions how to fill in the ESPD</a:t>
            </a:r>
            <a:endParaRPr lang="nl-NL" dirty="0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NL" dirty="0" smtClean="0"/>
              <a:t>21-07-2016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Instructions</a:t>
            </a:r>
            <a:r>
              <a:rPr lang="nl-NL" dirty="0" smtClean="0"/>
              <a:t> on </a:t>
            </a:r>
            <a:r>
              <a:rPr lang="nl-NL" dirty="0" err="1" smtClean="0"/>
              <a:t>how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fill</a:t>
            </a:r>
            <a:r>
              <a:rPr lang="nl-NL" dirty="0" smtClean="0"/>
              <a:t> in </a:t>
            </a:r>
            <a:r>
              <a:rPr lang="nl-NL" dirty="0" err="1" smtClean="0"/>
              <a:t>the</a:t>
            </a:r>
            <a:r>
              <a:rPr lang="nl-NL" dirty="0" smtClean="0"/>
              <a:t> ESPD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285750" indent="-285750">
              <a:buClr>
                <a:schemeClr val="tx1"/>
              </a:buClr>
              <a:buSzPct val="110000"/>
              <a:buFont typeface="Wingdings 2" pitchFamily="18" charset="2"/>
              <a:buChar char=""/>
            </a:pPr>
            <a:r>
              <a:rPr lang="nl-NL" dirty="0">
                <a:ea typeface="Arial"/>
                <a:cs typeface="Arial"/>
              </a:rPr>
              <a:t>ESPD = European Single </a:t>
            </a:r>
            <a:r>
              <a:rPr lang="nl-NL" dirty="0" err="1">
                <a:ea typeface="Arial"/>
                <a:cs typeface="Arial"/>
              </a:rPr>
              <a:t>Procurement</a:t>
            </a:r>
            <a:r>
              <a:rPr lang="nl-NL" dirty="0">
                <a:ea typeface="Arial"/>
                <a:cs typeface="Arial"/>
              </a:rPr>
              <a:t> Document.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285750" indent="-285750">
              <a:buClr>
                <a:schemeClr val="tx1"/>
              </a:buClr>
              <a:buSzPct val="110000"/>
              <a:buFont typeface="Wingdings 2" pitchFamily="18" charset="2"/>
              <a:buChar char=""/>
            </a:pPr>
            <a:r>
              <a:rPr lang="nl-NL" dirty="0" err="1">
                <a:ea typeface="Arial"/>
                <a:cs typeface="Arial"/>
              </a:rPr>
              <a:t>This</a:t>
            </a:r>
            <a:r>
              <a:rPr lang="nl-NL" dirty="0">
                <a:ea typeface="Arial"/>
                <a:cs typeface="Arial"/>
              </a:rPr>
              <a:t> document has </a:t>
            </a:r>
            <a:r>
              <a:rPr lang="nl-NL" dirty="0" err="1">
                <a:ea typeface="Arial"/>
                <a:cs typeface="Arial"/>
              </a:rPr>
              <a:t>replaced</a:t>
            </a:r>
            <a:r>
              <a:rPr lang="nl-NL" dirty="0">
                <a:ea typeface="Arial"/>
                <a:cs typeface="Arial"/>
              </a:rPr>
              <a:t> </a:t>
            </a:r>
            <a:r>
              <a:rPr lang="nl-NL" dirty="0" err="1">
                <a:ea typeface="Arial"/>
                <a:cs typeface="Arial"/>
              </a:rPr>
              <a:t>the</a:t>
            </a:r>
            <a:r>
              <a:rPr lang="nl-NL" dirty="0">
                <a:ea typeface="Arial"/>
                <a:cs typeface="Arial"/>
              </a:rPr>
              <a:t> </a:t>
            </a:r>
            <a:r>
              <a:rPr lang="nl-NL" dirty="0" err="1">
                <a:ea typeface="Arial"/>
                <a:cs typeface="Arial"/>
              </a:rPr>
              <a:t>so</a:t>
            </a:r>
            <a:r>
              <a:rPr lang="nl-NL" dirty="0">
                <a:ea typeface="Arial"/>
                <a:cs typeface="Arial"/>
              </a:rPr>
              <a:t> </a:t>
            </a:r>
            <a:r>
              <a:rPr lang="nl-NL" dirty="0" err="1">
                <a:ea typeface="Arial"/>
                <a:cs typeface="Arial"/>
              </a:rPr>
              <a:t>called</a:t>
            </a:r>
            <a:r>
              <a:rPr lang="nl-NL" dirty="0">
                <a:ea typeface="Arial"/>
                <a:cs typeface="Arial"/>
              </a:rPr>
              <a:t> </a:t>
            </a:r>
            <a:r>
              <a:rPr lang="nl-NL" dirty="0" err="1">
                <a:ea typeface="Arial"/>
                <a:cs typeface="Arial"/>
              </a:rPr>
              <a:t>Self</a:t>
            </a:r>
            <a:r>
              <a:rPr lang="nl-NL" dirty="0">
                <a:ea typeface="Arial"/>
                <a:cs typeface="Arial"/>
              </a:rPr>
              <a:t> </a:t>
            </a:r>
            <a:r>
              <a:rPr lang="nl-NL" dirty="0" err="1">
                <a:ea typeface="Arial"/>
                <a:cs typeface="Arial"/>
              </a:rPr>
              <a:t>Declaration</a:t>
            </a:r>
            <a:r>
              <a:rPr lang="nl-NL" dirty="0">
                <a:ea typeface="Arial"/>
                <a:cs typeface="Arial"/>
              </a:rPr>
              <a:t> Form in </a:t>
            </a:r>
            <a:r>
              <a:rPr lang="nl-NL" dirty="0" err="1">
                <a:ea typeface="Arial"/>
                <a:cs typeface="Arial"/>
              </a:rPr>
              <a:t>the</a:t>
            </a:r>
            <a:r>
              <a:rPr lang="nl-NL" dirty="0">
                <a:ea typeface="Arial"/>
                <a:cs typeface="Arial"/>
              </a:rPr>
              <a:t> European </a:t>
            </a:r>
            <a:r>
              <a:rPr lang="nl-NL" dirty="0" err="1">
                <a:ea typeface="Arial"/>
                <a:cs typeface="Arial"/>
              </a:rPr>
              <a:t>Tendering</a:t>
            </a:r>
            <a:r>
              <a:rPr lang="nl-NL" dirty="0">
                <a:ea typeface="Arial"/>
                <a:cs typeface="Arial"/>
              </a:rPr>
              <a:t> procedures.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285750" indent="-285750">
              <a:buClr>
                <a:schemeClr val="tx1"/>
              </a:buClr>
              <a:buSzPct val="110000"/>
              <a:buFont typeface="Wingdings 2" pitchFamily="18" charset="2"/>
              <a:buChar char=""/>
            </a:pPr>
            <a:r>
              <a:rPr lang="nl-NL" dirty="0" err="1">
                <a:ea typeface="Arial"/>
                <a:cs typeface="Arial"/>
              </a:rPr>
              <a:t>So</a:t>
            </a:r>
            <a:r>
              <a:rPr lang="nl-NL" dirty="0">
                <a:ea typeface="Arial"/>
                <a:cs typeface="Arial"/>
              </a:rPr>
              <a:t> </a:t>
            </a:r>
            <a:r>
              <a:rPr lang="nl-NL" dirty="0" err="1">
                <a:ea typeface="Arial"/>
                <a:cs typeface="Arial"/>
              </a:rPr>
              <a:t>it</a:t>
            </a:r>
            <a:r>
              <a:rPr lang="nl-NL" dirty="0">
                <a:ea typeface="Arial"/>
                <a:cs typeface="Arial"/>
              </a:rPr>
              <a:t> is no </a:t>
            </a:r>
            <a:r>
              <a:rPr lang="nl-NL" dirty="0" err="1">
                <a:ea typeface="Arial"/>
                <a:cs typeface="Arial"/>
              </a:rPr>
              <a:t>longer</a:t>
            </a:r>
            <a:r>
              <a:rPr lang="nl-NL" dirty="0">
                <a:ea typeface="Arial"/>
                <a:cs typeface="Arial"/>
              </a:rPr>
              <a:t> </a:t>
            </a:r>
            <a:r>
              <a:rPr lang="nl-NL" dirty="0" err="1">
                <a:ea typeface="Arial"/>
                <a:cs typeface="Arial"/>
              </a:rPr>
              <a:t>necessary</a:t>
            </a:r>
            <a:r>
              <a:rPr lang="nl-NL" dirty="0">
                <a:ea typeface="Arial"/>
                <a:cs typeface="Arial"/>
              </a:rPr>
              <a:t> </a:t>
            </a:r>
            <a:r>
              <a:rPr lang="nl-NL" dirty="0" err="1">
                <a:ea typeface="Arial"/>
                <a:cs typeface="Arial"/>
              </a:rPr>
              <a:t>to</a:t>
            </a:r>
            <a:r>
              <a:rPr lang="nl-NL" dirty="0">
                <a:ea typeface="Arial"/>
                <a:cs typeface="Arial"/>
              </a:rPr>
              <a:t> </a:t>
            </a:r>
            <a:r>
              <a:rPr lang="nl-NL" dirty="0" err="1">
                <a:ea typeface="Arial"/>
                <a:cs typeface="Arial"/>
              </a:rPr>
              <a:t>fill</a:t>
            </a:r>
            <a:r>
              <a:rPr lang="nl-NL" dirty="0">
                <a:ea typeface="Arial"/>
                <a:cs typeface="Arial"/>
              </a:rPr>
              <a:t> </a:t>
            </a:r>
            <a:r>
              <a:rPr lang="nl-NL" dirty="0" err="1">
                <a:ea typeface="Arial"/>
                <a:cs typeface="Arial"/>
              </a:rPr>
              <a:t>the</a:t>
            </a:r>
            <a:r>
              <a:rPr lang="nl-NL" dirty="0">
                <a:ea typeface="Arial"/>
                <a:cs typeface="Arial"/>
              </a:rPr>
              <a:t> </a:t>
            </a:r>
            <a:r>
              <a:rPr lang="nl-NL" dirty="0" err="1">
                <a:ea typeface="Arial"/>
                <a:cs typeface="Arial"/>
              </a:rPr>
              <a:t>Self</a:t>
            </a:r>
            <a:r>
              <a:rPr lang="nl-NL" dirty="0">
                <a:ea typeface="Arial"/>
                <a:cs typeface="Arial"/>
              </a:rPr>
              <a:t> </a:t>
            </a:r>
            <a:r>
              <a:rPr lang="nl-NL" dirty="0" err="1">
                <a:ea typeface="Arial"/>
                <a:cs typeface="Arial"/>
              </a:rPr>
              <a:t>Declaration</a:t>
            </a:r>
            <a:r>
              <a:rPr lang="nl-NL" dirty="0">
                <a:ea typeface="Arial"/>
                <a:cs typeface="Arial"/>
              </a:rPr>
              <a:t> form. </a:t>
            </a:r>
            <a:r>
              <a:rPr lang="nl-NL" dirty="0" err="1">
                <a:ea typeface="Arial"/>
                <a:cs typeface="Arial"/>
              </a:rPr>
              <a:t>Now</a:t>
            </a:r>
            <a:r>
              <a:rPr lang="nl-NL" dirty="0">
                <a:ea typeface="Arial"/>
                <a:cs typeface="Arial"/>
              </a:rPr>
              <a:t> </a:t>
            </a:r>
            <a:r>
              <a:rPr lang="nl-NL" dirty="0" err="1">
                <a:ea typeface="Arial"/>
                <a:cs typeface="Arial"/>
              </a:rPr>
              <a:t>this</a:t>
            </a:r>
            <a:r>
              <a:rPr lang="nl-NL" dirty="0">
                <a:ea typeface="Arial"/>
                <a:cs typeface="Arial"/>
              </a:rPr>
              <a:t> ESPD </a:t>
            </a:r>
            <a:r>
              <a:rPr lang="nl-NL" dirty="0" err="1">
                <a:ea typeface="Arial"/>
                <a:cs typeface="Arial"/>
              </a:rPr>
              <a:t>will</a:t>
            </a:r>
            <a:r>
              <a:rPr lang="nl-NL" dirty="0">
                <a:ea typeface="Arial"/>
                <a:cs typeface="Arial"/>
              </a:rPr>
              <a:t> </a:t>
            </a:r>
            <a:r>
              <a:rPr lang="nl-NL" dirty="0" err="1">
                <a:ea typeface="Arial"/>
                <a:cs typeface="Arial"/>
              </a:rPr>
              <a:t>suffice</a:t>
            </a:r>
            <a:r>
              <a:rPr lang="nl-NL" dirty="0">
                <a:ea typeface="Arial"/>
                <a:cs typeface="Arial"/>
              </a:rPr>
              <a:t>.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285750" indent="-285750">
              <a:buClr>
                <a:schemeClr val="tx1"/>
              </a:buClr>
              <a:buSzPct val="110000"/>
              <a:buFont typeface="Wingdings 2" pitchFamily="18" charset="2"/>
              <a:buChar char=""/>
            </a:pPr>
            <a:r>
              <a:rPr lang="nl-NL" dirty="0">
                <a:ea typeface="Arial"/>
                <a:cs typeface="Arial"/>
              </a:rPr>
              <a:t>In </a:t>
            </a:r>
            <a:r>
              <a:rPr lang="nl-NL" dirty="0" err="1">
                <a:ea typeface="Arial"/>
                <a:cs typeface="Arial"/>
              </a:rPr>
              <a:t>this</a:t>
            </a:r>
            <a:r>
              <a:rPr lang="nl-NL" dirty="0">
                <a:ea typeface="Arial"/>
                <a:cs typeface="Arial"/>
              </a:rPr>
              <a:t> </a:t>
            </a:r>
            <a:r>
              <a:rPr lang="nl-NL" dirty="0" err="1">
                <a:ea typeface="Arial"/>
                <a:cs typeface="Arial"/>
              </a:rPr>
              <a:t>Instruction</a:t>
            </a:r>
            <a:r>
              <a:rPr lang="nl-NL" dirty="0">
                <a:ea typeface="Arial"/>
                <a:cs typeface="Arial"/>
              </a:rPr>
              <a:t>-document </a:t>
            </a:r>
            <a:r>
              <a:rPr lang="nl-NL" dirty="0" err="1">
                <a:ea typeface="Arial"/>
                <a:cs typeface="Arial"/>
              </a:rPr>
              <a:t>it</a:t>
            </a:r>
            <a:r>
              <a:rPr lang="nl-NL" dirty="0">
                <a:ea typeface="Arial"/>
                <a:cs typeface="Arial"/>
              </a:rPr>
              <a:t> is </a:t>
            </a:r>
            <a:r>
              <a:rPr lang="nl-NL" dirty="0" err="1">
                <a:ea typeface="Arial"/>
                <a:cs typeface="Arial"/>
              </a:rPr>
              <a:t>explained</a:t>
            </a:r>
            <a:r>
              <a:rPr lang="nl-NL" dirty="0">
                <a:ea typeface="Arial"/>
                <a:cs typeface="Arial"/>
              </a:rPr>
              <a:t> </a:t>
            </a:r>
            <a:r>
              <a:rPr lang="nl-NL" dirty="0" err="1">
                <a:ea typeface="Arial"/>
                <a:cs typeface="Arial"/>
              </a:rPr>
              <a:t>how</a:t>
            </a:r>
            <a:r>
              <a:rPr lang="nl-NL" dirty="0">
                <a:ea typeface="Arial"/>
                <a:cs typeface="Arial"/>
              </a:rPr>
              <a:t> </a:t>
            </a:r>
            <a:r>
              <a:rPr lang="nl-NL" dirty="0" err="1">
                <a:ea typeface="Arial"/>
                <a:cs typeface="Arial"/>
              </a:rPr>
              <a:t>to</a:t>
            </a:r>
            <a:r>
              <a:rPr lang="nl-NL" dirty="0">
                <a:ea typeface="Arial"/>
                <a:cs typeface="Arial"/>
              </a:rPr>
              <a:t> </a:t>
            </a:r>
            <a:r>
              <a:rPr lang="nl-NL" dirty="0" err="1">
                <a:ea typeface="Arial"/>
                <a:cs typeface="Arial"/>
              </a:rPr>
              <a:t>use</a:t>
            </a:r>
            <a:r>
              <a:rPr lang="nl-NL" dirty="0">
                <a:ea typeface="Arial"/>
                <a:cs typeface="Arial"/>
              </a:rPr>
              <a:t> </a:t>
            </a:r>
            <a:r>
              <a:rPr lang="nl-NL" dirty="0" err="1">
                <a:ea typeface="Arial"/>
                <a:cs typeface="Arial"/>
              </a:rPr>
              <a:t>the</a:t>
            </a:r>
            <a:r>
              <a:rPr lang="nl-NL" dirty="0">
                <a:ea typeface="Arial"/>
                <a:cs typeface="Arial"/>
              </a:rPr>
              <a:t> ESPD (</a:t>
            </a:r>
            <a:r>
              <a:rPr lang="nl-NL" dirty="0" err="1">
                <a:ea typeface="Arial"/>
                <a:cs typeface="Arial"/>
              </a:rPr>
              <a:t>XML-file</a:t>
            </a:r>
            <a:r>
              <a:rPr lang="nl-NL" dirty="0">
                <a:ea typeface="Arial"/>
                <a:cs typeface="Arial"/>
              </a:rPr>
              <a:t>; Annex 21).</a:t>
            </a:r>
          </a:p>
        </p:txBody>
      </p:sp>
    </p:spTree>
    <p:extLst>
      <p:ext uri="{BB962C8B-B14F-4D97-AF65-F5344CB8AC3E}">
        <p14:creationId xmlns:p14="http://schemas.microsoft.com/office/powerpoint/2010/main" val="148421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quarter" idx="11"/>
          </p:nvPr>
        </p:nvSpPr>
        <p:spPr>
          <a:xfrm>
            <a:off x="683569" y="1140621"/>
            <a:ext cx="5112567" cy="3321844"/>
          </a:xfrm>
        </p:spPr>
        <p:txBody>
          <a:bodyPr/>
          <a:lstStyle/>
          <a:p>
            <a:r>
              <a:rPr lang="nl-NL" sz="1400" dirty="0" smtClean="0"/>
              <a:t>Start </a:t>
            </a:r>
            <a:r>
              <a:rPr lang="nl-NL" sz="1400" dirty="0" err="1" smtClean="0"/>
              <a:t>by</a:t>
            </a:r>
            <a:r>
              <a:rPr lang="nl-NL" sz="1400" dirty="0" smtClean="0"/>
              <a:t> opening </a:t>
            </a:r>
            <a:r>
              <a:rPr lang="nl-NL" sz="1400" dirty="0" err="1" smtClean="0"/>
              <a:t>your</a:t>
            </a:r>
            <a:r>
              <a:rPr lang="nl-NL" sz="1400" dirty="0" smtClean="0"/>
              <a:t> webbrowser</a:t>
            </a:r>
          </a:p>
          <a:p>
            <a:pPr lvl="1"/>
            <a:r>
              <a:rPr lang="en-US" sz="1000" dirty="0"/>
              <a:t>(e.g. Internet Explorer, Windows Edge, Google </a:t>
            </a:r>
            <a:r>
              <a:rPr lang="en-US" sz="1000" dirty="0" smtClean="0"/>
              <a:t>Chrome)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Copy the following link into your browser</a:t>
            </a:r>
          </a:p>
          <a:p>
            <a:pPr lvl="1"/>
            <a:r>
              <a:rPr lang="nl-NL" sz="1000" dirty="0"/>
              <a:t>https://ec.europa.eu/growth/tools-databases/espd/filter?lang=nl </a:t>
            </a:r>
            <a:endParaRPr lang="nl-NL" sz="1000" dirty="0" smtClean="0"/>
          </a:p>
          <a:p>
            <a:endParaRPr lang="nl-NL" dirty="0" smtClean="0"/>
          </a:p>
          <a:p>
            <a:endParaRPr lang="nl-NL" dirty="0" smtClean="0"/>
          </a:p>
          <a:p>
            <a:r>
              <a:rPr lang="nl-NL" sz="1400" dirty="0" err="1" smtClean="0"/>
              <a:t>Choose</a:t>
            </a:r>
            <a:r>
              <a:rPr lang="nl-NL" sz="1400" dirty="0" smtClean="0"/>
              <a:t> </a:t>
            </a:r>
            <a:r>
              <a:rPr lang="nl-NL" sz="1400" dirty="0" err="1" smtClean="0"/>
              <a:t>your</a:t>
            </a:r>
            <a:r>
              <a:rPr lang="nl-NL" sz="1400" dirty="0" smtClean="0"/>
              <a:t> </a:t>
            </a:r>
            <a:r>
              <a:rPr lang="nl-NL" sz="1400" dirty="0" err="1" smtClean="0"/>
              <a:t>language</a:t>
            </a:r>
            <a:r>
              <a:rPr lang="nl-NL" sz="1400" dirty="0" smtClean="0"/>
              <a:t> at </a:t>
            </a:r>
            <a:r>
              <a:rPr lang="nl-NL" sz="1400" dirty="0" err="1" smtClean="0"/>
              <a:t>the</a:t>
            </a:r>
            <a:r>
              <a:rPr lang="nl-NL" sz="1400" dirty="0" smtClean="0"/>
              <a:t> top – right side of </a:t>
            </a:r>
            <a:r>
              <a:rPr lang="nl-NL" sz="1400" dirty="0" err="1" smtClean="0"/>
              <a:t>the</a:t>
            </a:r>
            <a:r>
              <a:rPr lang="nl-NL" sz="1400" dirty="0" smtClean="0"/>
              <a:t> browser.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683569" y="0"/>
            <a:ext cx="8136905" cy="915566"/>
          </a:xfrm>
          <a:prstGeom prst="rect">
            <a:avLst/>
          </a:prstGeom>
        </p:spPr>
        <p:txBody>
          <a:bodyPr/>
          <a:lstStyle/>
          <a:p>
            <a:r>
              <a:rPr lang="nl-NL" dirty="0" err="1" smtClean="0"/>
              <a:t>Instruction</a:t>
            </a:r>
            <a:r>
              <a:rPr lang="nl-NL" dirty="0" smtClean="0"/>
              <a:t> (1)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11510"/>
            <a:ext cx="3400425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5076056" y="667387"/>
            <a:ext cx="900100" cy="1040267"/>
          </a:xfrm>
          <a:prstGeom prst="straightConnector1">
            <a:avLst/>
          </a:prstGeom>
          <a:ln w="15875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715766"/>
            <a:ext cx="3165320" cy="2229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1" name="Rechte verbindingslijn met pijl 20"/>
          <p:cNvCxnSpPr/>
          <p:nvPr/>
        </p:nvCxnSpPr>
        <p:spPr>
          <a:xfrm flipH="1" flipV="1">
            <a:off x="8316416" y="3147814"/>
            <a:ext cx="576064" cy="792088"/>
          </a:xfrm>
          <a:prstGeom prst="straightConnector1">
            <a:avLst/>
          </a:prstGeom>
          <a:ln w="15875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916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quarter" idx="11"/>
          </p:nvPr>
        </p:nvSpPr>
        <p:spPr>
          <a:xfrm>
            <a:off x="683569" y="1140621"/>
            <a:ext cx="5112567" cy="3321844"/>
          </a:xfrm>
        </p:spPr>
        <p:txBody>
          <a:bodyPr/>
          <a:lstStyle/>
          <a:p>
            <a:r>
              <a:rPr lang="nl-NL" sz="1400" dirty="0" smtClean="0"/>
              <a:t>Select </a:t>
            </a:r>
            <a:r>
              <a:rPr lang="nl-NL" sz="1400" dirty="0" err="1" smtClean="0"/>
              <a:t>the</a:t>
            </a:r>
            <a:r>
              <a:rPr lang="nl-NL" sz="1400" dirty="0" smtClean="0"/>
              <a:t> </a:t>
            </a:r>
            <a:r>
              <a:rPr lang="nl-NL" sz="1400" dirty="0" err="1" smtClean="0"/>
              <a:t>following</a:t>
            </a:r>
            <a:endParaRPr lang="nl-NL" sz="1400" dirty="0" smtClean="0"/>
          </a:p>
          <a:p>
            <a:pPr lvl="1"/>
            <a:r>
              <a:rPr lang="en-US" sz="1000" dirty="0" smtClean="0"/>
              <a:t>English: I am an economic operator</a:t>
            </a:r>
          </a:p>
          <a:p>
            <a:pPr lvl="1"/>
            <a:r>
              <a:rPr lang="en-US" sz="1000" dirty="0" smtClean="0"/>
              <a:t>Dutch: </a:t>
            </a:r>
            <a:r>
              <a:rPr lang="en-US" sz="1000" dirty="0" err="1" smtClean="0"/>
              <a:t>Ik</a:t>
            </a:r>
            <a:r>
              <a:rPr lang="en-US" sz="1000" dirty="0" smtClean="0"/>
              <a:t> ben </a:t>
            </a:r>
            <a:r>
              <a:rPr lang="en-US" sz="1000" dirty="0" err="1" smtClean="0"/>
              <a:t>een</a:t>
            </a:r>
            <a:r>
              <a:rPr lang="en-US" sz="1000" dirty="0" smtClean="0"/>
              <a:t> </a:t>
            </a:r>
            <a:r>
              <a:rPr lang="en-US" sz="1000" dirty="0" err="1" smtClean="0"/>
              <a:t>ondernemer</a:t>
            </a:r>
            <a:endParaRPr lang="en-US" sz="10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Select the following</a:t>
            </a:r>
          </a:p>
          <a:p>
            <a:pPr lvl="1"/>
            <a:r>
              <a:rPr lang="nl-NL" sz="1000" dirty="0" smtClean="0"/>
              <a:t>English: Import ESPD</a:t>
            </a:r>
          </a:p>
          <a:p>
            <a:pPr lvl="1"/>
            <a:r>
              <a:rPr lang="nl-NL" sz="1000" dirty="0" smtClean="0"/>
              <a:t>Dutch: Een UEA importeren</a:t>
            </a:r>
          </a:p>
          <a:p>
            <a:endParaRPr lang="nl-NL" dirty="0" smtClean="0"/>
          </a:p>
          <a:p>
            <a:endParaRPr lang="nl-NL" dirty="0" smtClean="0"/>
          </a:p>
          <a:p>
            <a:r>
              <a:rPr lang="nl-NL" sz="1400" dirty="0" smtClean="0"/>
              <a:t>Upload </a:t>
            </a:r>
            <a:r>
              <a:rPr lang="nl-NL" sz="1400" dirty="0" err="1" smtClean="0"/>
              <a:t>the</a:t>
            </a:r>
            <a:r>
              <a:rPr lang="nl-NL" sz="1400" dirty="0" smtClean="0"/>
              <a:t> XML-document; Annex 21 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683569" y="0"/>
            <a:ext cx="8136905" cy="915566"/>
          </a:xfrm>
          <a:prstGeom prst="rect">
            <a:avLst/>
          </a:prstGeom>
        </p:spPr>
        <p:txBody>
          <a:bodyPr/>
          <a:lstStyle/>
          <a:p>
            <a:r>
              <a:rPr lang="nl-NL" dirty="0" err="1" smtClean="0"/>
              <a:t>Instruction</a:t>
            </a:r>
            <a:r>
              <a:rPr lang="nl-NL" dirty="0" smtClean="0"/>
              <a:t> (2)</a:t>
            </a:r>
            <a:endParaRPr lang="nl-N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19" y="649817"/>
            <a:ext cx="2161169" cy="1417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>
            <a:off x="4572000" y="1887674"/>
            <a:ext cx="1584176" cy="0"/>
          </a:xfrm>
          <a:prstGeom prst="straightConnector1">
            <a:avLst/>
          </a:prstGeom>
          <a:ln w="15875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6353" y="2211710"/>
            <a:ext cx="3026545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Rechte verbindingslijn met pijl 12"/>
          <p:cNvCxnSpPr/>
          <p:nvPr/>
        </p:nvCxnSpPr>
        <p:spPr>
          <a:xfrm>
            <a:off x="4042257" y="2793520"/>
            <a:ext cx="1321831" cy="0"/>
          </a:xfrm>
          <a:prstGeom prst="straightConnector1">
            <a:avLst/>
          </a:prstGeom>
          <a:ln w="15875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447" y="3723878"/>
            <a:ext cx="2943763" cy="950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Rechte verbindingslijn met pijl 18"/>
          <p:cNvCxnSpPr/>
          <p:nvPr/>
        </p:nvCxnSpPr>
        <p:spPr>
          <a:xfrm>
            <a:off x="3250169" y="4371950"/>
            <a:ext cx="1321831" cy="0"/>
          </a:xfrm>
          <a:prstGeom prst="straightConnector1">
            <a:avLst/>
          </a:prstGeom>
          <a:ln w="15875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281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quarter" idx="11"/>
          </p:nvPr>
        </p:nvSpPr>
        <p:spPr>
          <a:xfrm>
            <a:off x="683569" y="1140621"/>
            <a:ext cx="5112567" cy="3321844"/>
          </a:xfrm>
        </p:spPr>
        <p:txBody>
          <a:bodyPr/>
          <a:lstStyle/>
          <a:p>
            <a:r>
              <a:rPr lang="nl-NL" sz="1400" dirty="0" smtClean="0"/>
              <a:t>Select </a:t>
            </a:r>
            <a:r>
              <a:rPr lang="nl-NL" sz="1400" dirty="0" err="1" smtClean="0"/>
              <a:t>your</a:t>
            </a:r>
            <a:r>
              <a:rPr lang="nl-NL" sz="1400" dirty="0" smtClean="0"/>
              <a:t> country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Click “Next”</a:t>
            </a:r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 smtClean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683569" y="0"/>
            <a:ext cx="8136905" cy="915566"/>
          </a:xfrm>
          <a:prstGeom prst="rect">
            <a:avLst/>
          </a:prstGeom>
        </p:spPr>
        <p:txBody>
          <a:bodyPr/>
          <a:lstStyle/>
          <a:p>
            <a:r>
              <a:rPr lang="nl-NL" dirty="0" err="1" smtClean="0"/>
              <a:t>Instruction</a:t>
            </a:r>
            <a:r>
              <a:rPr lang="nl-NL" dirty="0" smtClean="0"/>
              <a:t> (3)</a:t>
            </a: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792" y="1275606"/>
            <a:ext cx="4764365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 flipV="1">
            <a:off x="8074148" y="1707654"/>
            <a:ext cx="746324" cy="360042"/>
          </a:xfrm>
          <a:prstGeom prst="straightConnector1">
            <a:avLst/>
          </a:prstGeom>
          <a:ln w="15875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8364" y="2607754"/>
            <a:ext cx="3343076" cy="1208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Rechte verbindingslijn met pijl 12"/>
          <p:cNvCxnSpPr/>
          <p:nvPr/>
        </p:nvCxnSpPr>
        <p:spPr>
          <a:xfrm flipH="1" flipV="1">
            <a:off x="7596336" y="3543858"/>
            <a:ext cx="850974" cy="272802"/>
          </a:xfrm>
          <a:prstGeom prst="straightConnector1">
            <a:avLst/>
          </a:prstGeom>
          <a:ln w="15875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91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quarter" idx="11"/>
          </p:nvPr>
        </p:nvSpPr>
        <p:spPr>
          <a:xfrm>
            <a:off x="683568" y="771550"/>
            <a:ext cx="7632848" cy="567033"/>
          </a:xfrm>
        </p:spPr>
        <p:txBody>
          <a:bodyPr/>
          <a:lstStyle/>
          <a:p>
            <a:r>
              <a:rPr lang="nl-NL" sz="1400" dirty="0" err="1"/>
              <a:t>Now</a:t>
            </a:r>
            <a:r>
              <a:rPr lang="nl-NL" sz="1400" dirty="0"/>
              <a:t> </a:t>
            </a:r>
            <a:r>
              <a:rPr lang="nl-NL" sz="1400" dirty="0" err="1"/>
              <a:t>the</a:t>
            </a:r>
            <a:r>
              <a:rPr lang="nl-NL" sz="1400" dirty="0"/>
              <a:t> ESPD </a:t>
            </a:r>
            <a:r>
              <a:rPr lang="nl-NL" sz="1400" dirty="0" err="1"/>
              <a:t>opens</a:t>
            </a:r>
            <a:r>
              <a:rPr lang="nl-NL" sz="1400" dirty="0"/>
              <a:t> </a:t>
            </a:r>
            <a:r>
              <a:rPr lang="nl-NL" sz="1400" dirty="0" err="1"/>
              <a:t>and</a:t>
            </a:r>
            <a:r>
              <a:rPr lang="nl-NL" sz="1400" dirty="0"/>
              <a:t> </a:t>
            </a:r>
            <a:r>
              <a:rPr lang="nl-NL" sz="1400" dirty="0" err="1"/>
              <a:t>can</a:t>
            </a:r>
            <a:r>
              <a:rPr lang="nl-NL" sz="1400" dirty="0"/>
              <a:t> </a:t>
            </a:r>
            <a:r>
              <a:rPr lang="nl-NL" sz="1400" dirty="0" err="1"/>
              <a:t>be</a:t>
            </a:r>
            <a:r>
              <a:rPr lang="nl-NL" sz="1400" dirty="0"/>
              <a:t> </a:t>
            </a:r>
            <a:r>
              <a:rPr lang="nl-NL" sz="1400" dirty="0" err="1" smtClean="0"/>
              <a:t>completed</a:t>
            </a:r>
            <a:r>
              <a:rPr lang="nl-NL" sz="1400" dirty="0" smtClean="0"/>
              <a:t> </a:t>
            </a:r>
            <a:r>
              <a:rPr lang="nl-NL" sz="1400" dirty="0" err="1" smtClean="0"/>
              <a:t>by</a:t>
            </a:r>
            <a:r>
              <a:rPr lang="nl-NL" sz="1400" dirty="0" smtClean="0"/>
              <a:t> </a:t>
            </a:r>
            <a:r>
              <a:rPr lang="nl-NL" sz="1400" dirty="0" err="1" smtClean="0"/>
              <a:t>following</a:t>
            </a:r>
            <a:r>
              <a:rPr lang="nl-NL" sz="1400" dirty="0" smtClean="0"/>
              <a:t> </a:t>
            </a:r>
            <a:r>
              <a:rPr lang="nl-NL" sz="1400" dirty="0" err="1" smtClean="0"/>
              <a:t>the</a:t>
            </a:r>
            <a:r>
              <a:rPr lang="nl-NL" sz="1400" dirty="0" smtClean="0"/>
              <a:t> </a:t>
            </a:r>
            <a:r>
              <a:rPr lang="nl-NL" sz="1400" dirty="0" err="1" smtClean="0"/>
              <a:t>instructions</a:t>
            </a:r>
            <a:r>
              <a:rPr lang="nl-NL" sz="1400" dirty="0" smtClean="0"/>
              <a:t> on </a:t>
            </a:r>
            <a:r>
              <a:rPr lang="nl-NL" sz="1400" dirty="0" err="1" smtClean="0"/>
              <a:t>the</a:t>
            </a:r>
            <a:r>
              <a:rPr lang="nl-NL" sz="1400" dirty="0" smtClean="0"/>
              <a:t> screen.</a:t>
            </a:r>
            <a:endParaRPr lang="nl-NL" sz="1400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683569" y="0"/>
            <a:ext cx="8136905" cy="915566"/>
          </a:xfrm>
          <a:prstGeom prst="rect">
            <a:avLst/>
          </a:prstGeom>
        </p:spPr>
        <p:txBody>
          <a:bodyPr/>
          <a:lstStyle/>
          <a:p>
            <a:r>
              <a:rPr lang="nl-NL" dirty="0"/>
              <a:t>Dia met opsommingstekst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360" y="1203598"/>
            <a:ext cx="6230888" cy="348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246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767" y="-1"/>
            <a:ext cx="6854469" cy="5143501"/>
          </a:xfrm>
          <a:prstGeom prst="rect">
            <a:avLst/>
          </a:prstGeom>
        </p:spPr>
      </p:pic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57557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exis Presentatie sjabloon">
  <a:themeElements>
    <a:clrScheme name="Aangepast 4">
      <a:dk1>
        <a:srgbClr val="DE0073"/>
      </a:dk1>
      <a:lt1>
        <a:srgbClr val="FFFFFF"/>
      </a:lt1>
      <a:dk2>
        <a:srgbClr val="635D63"/>
      </a:dk2>
      <a:lt2>
        <a:srgbClr val="FFFFFF"/>
      </a:lt2>
      <a:accent1>
        <a:srgbClr val="BEDC00"/>
      </a:accent1>
      <a:accent2>
        <a:srgbClr val="DE0073"/>
      </a:accent2>
      <a:accent3>
        <a:srgbClr val="635D63"/>
      </a:accent3>
      <a:accent4>
        <a:srgbClr val="D7E966"/>
      </a:accent4>
      <a:accent5>
        <a:srgbClr val="EB66AB"/>
      </a:accent5>
      <a:accent6>
        <a:srgbClr val="A5A2A5"/>
      </a:accent6>
      <a:hlink>
        <a:srgbClr val="DE0073"/>
      </a:hlink>
      <a:folHlink>
        <a:srgbClr val="BEDC00"/>
      </a:folHlink>
    </a:clrScheme>
    <a:fontScheme name="Office - klassiek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enexis-powerpoint-template-16_9-feb2015.pptx" id="{37543634-CD0E-48D1-A25E-62D7A9CBE924}" vid="{7B13D9CE-632A-4FD2-A9A8-5DDFD70099A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nexi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jabloonVersie xmlns="A95CB5C1-F850-4394-90B7-0FE0DBB0487D">6.0</SjabloonVersie>
    <Bedrijf xmlns="A95CB5C1-F850-4394-90B7-0FE0DBB0487D">Enexis</Bedrij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45577F2A85164D920D0A13F0447A2F" ma:contentTypeVersion="14" ma:contentTypeDescription="Een nieuw document maken." ma:contentTypeScope="" ma:versionID="03923158bbc34efc55773683c9b903f4">
  <xsd:schema xmlns:xsd="http://www.w3.org/2001/XMLSchema" xmlns:xs="http://www.w3.org/2001/XMLSchema" xmlns:p="http://schemas.microsoft.com/office/2006/metadata/properties" xmlns:ns2="A95CB5C1-F850-4394-90B7-0FE0DBB0487D" targetNamespace="http://schemas.microsoft.com/office/2006/metadata/properties" ma:root="true" ma:fieldsID="9d93c40b63bee87fbd6c205d090045c9" ns2:_="">
    <xsd:import namespace="A95CB5C1-F850-4394-90B7-0FE0DBB0487D"/>
    <xsd:element name="properties">
      <xsd:complexType>
        <xsd:sequence>
          <xsd:element name="documentManagement">
            <xsd:complexType>
              <xsd:all>
                <xsd:element ref="ns2:SjabloonVersie" minOccurs="0"/>
                <xsd:element ref="ns2:Bedrij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5CB5C1-F850-4394-90B7-0FE0DBB0487D" elementFormDefault="qualified">
    <xsd:import namespace="http://schemas.microsoft.com/office/2006/documentManagement/types"/>
    <xsd:import namespace="http://schemas.microsoft.com/office/infopath/2007/PartnerControls"/>
    <xsd:element name="SjabloonVersie" ma:index="8" nillable="true" ma:displayName="SjabloonVersie" ma:internalName="SjabloonVersie" ma:readOnly="false">
      <xsd:simpleType>
        <xsd:restriction base="dms:Text">
          <xsd:maxLength value="15"/>
        </xsd:restriction>
      </xsd:simpleType>
    </xsd:element>
    <xsd:element name="Bedrijf" ma:index="9" nillable="true" ma:displayName="Bedrijf" ma:internalName="Bedrijf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BBADC2-C30D-498E-A22E-0166319F3A31}">
  <ds:schemaRefs>
    <ds:schemaRef ds:uri="http://schemas.microsoft.com/office/2006/documentManagement/types"/>
    <ds:schemaRef ds:uri="http://purl.org/dc/terms/"/>
    <ds:schemaRef ds:uri="http://purl.org/dc/elements/1.1/"/>
    <ds:schemaRef ds:uri="http://www.w3.org/XML/1998/namespace"/>
    <ds:schemaRef ds:uri="http://schemas.openxmlformats.org/package/2006/metadata/core-properties"/>
    <ds:schemaRef ds:uri="A95CB5C1-F850-4394-90B7-0FE0DBB0487D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E3C27D6-3E52-4886-A36D-C670D561D7F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10C54B-75BE-4DC5-B0A9-46A177633A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5CB5C1-F850-4394-90B7-0FE0DBB048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Enexis Presentatie sjabloon</Template>
  <TotalTime>171</TotalTime>
  <Words>194</Words>
  <Application>Microsoft Office PowerPoint</Application>
  <PresentationFormat>Diavoorstelling (16:9)</PresentationFormat>
  <Paragraphs>52</Paragraphs>
  <Slides>7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Enexis Presentatie sjabloon</vt:lpstr>
      <vt:lpstr>PowerPoint-presentatie</vt:lpstr>
      <vt:lpstr>Instructions on how to fill in the ESPD</vt:lpstr>
      <vt:lpstr>Instruction (1)</vt:lpstr>
      <vt:lpstr>Instruction (2)</vt:lpstr>
      <vt:lpstr>Instruction (3)</vt:lpstr>
      <vt:lpstr>Dia met opsommingstekst </vt:lpstr>
      <vt:lpstr>PowerPoint-presentatie</vt:lpstr>
    </vt:vector>
  </TitlesOfParts>
  <Company>Enexis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Scheeren, Stephan</dc:creator>
  <cp:lastModifiedBy>Theunissen, Ivan</cp:lastModifiedBy>
  <cp:revision>7</cp:revision>
  <dcterms:created xsi:type="dcterms:W3CDTF">2016-07-21T07:26:49Z</dcterms:created>
  <dcterms:modified xsi:type="dcterms:W3CDTF">2016-09-18T06:32:48Z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Backgrounds">
    <vt:lpwstr>0</vt:lpwstr>
  </property>
  <property fmtid="{D5CDD505-2E9C-101B-9397-08002B2CF9AE}" pid="3" name="prClassification">
    <vt:lpwstr>Geen</vt:lpwstr>
  </property>
  <property fmtid="{D5CDD505-2E9C-101B-9397-08002B2CF9AE}" pid="4" name="prDocument_language">
    <vt:lpwstr>Nederlands</vt:lpwstr>
  </property>
  <property fmtid="{D5CDD505-2E9C-101B-9397-08002B2CF9AE}" pid="5" name="prDate">
    <vt:lpwstr>8-11-2012</vt:lpwstr>
  </property>
  <property fmtid="{D5CDD505-2E9C-101B-9397-08002B2CF9AE}" pid="6" name="prPrint_date">
    <vt:lpwstr>No</vt:lpwstr>
  </property>
  <property fmtid="{D5CDD505-2E9C-101B-9397-08002B2CF9AE}" pid="7" name="prTitle">
    <vt:lpwstr>de titel</vt:lpwstr>
  </property>
  <property fmtid="{D5CDD505-2E9C-101B-9397-08002B2CF9AE}" pid="8" name="prSubtitle">
    <vt:lpwstr>subtitel</vt:lpwstr>
  </property>
  <property fmtid="{D5CDD505-2E9C-101B-9397-08002B2CF9AE}" pid="9" name="prSpeaker">
    <vt:lpwstr>spreker</vt:lpwstr>
  </property>
  <property fmtid="{D5CDD505-2E9C-101B-9397-08002B2CF9AE}" pid="10" name="prCompany_department">
    <vt:lpwstr>afdeling</vt:lpwstr>
  </property>
  <property fmtid="{D5CDD505-2E9C-101B-9397-08002B2CF9AE}" pid="11" name="prVersion">
    <vt:lpwstr>versie</vt:lpwstr>
  </property>
  <property fmtid="{D5CDD505-2E9C-101B-9397-08002B2CF9AE}" pid="12" name="prExtra_image">
    <vt:lpwstr/>
  </property>
  <property fmtid="{D5CDD505-2E9C-101B-9397-08002B2CF9AE}" pid="13" name="clientname">
    <vt:lpwstr>Enexis</vt:lpwstr>
  </property>
  <property fmtid="{D5CDD505-2E9C-101B-9397-08002B2CF9AE}" pid="14" name="sld1">
    <vt:lpwstr>259</vt:lpwstr>
  </property>
  <property fmtid="{D5CDD505-2E9C-101B-9397-08002B2CF9AE}" pid="15" name="doctype">
    <vt:lpwstr>Regular</vt:lpwstr>
  </property>
  <property fmtid="{D5CDD505-2E9C-101B-9397-08002B2CF9AE}" pid="16" name="cldocument">
    <vt:lpwstr>1043</vt:lpwstr>
  </property>
  <property fmtid="{D5CDD505-2E9C-101B-9397-08002B2CF9AE}" pid="17" name="sld2">
    <vt:lpwstr>256</vt:lpwstr>
  </property>
  <property fmtid="{D5CDD505-2E9C-101B-9397-08002B2CF9AE}" pid="18" name="s264">
    <vt:lpwstr>1</vt:lpwstr>
  </property>
  <property fmtid="{D5CDD505-2E9C-101B-9397-08002B2CF9AE}" pid="19" name="s265">
    <vt:lpwstr>0</vt:lpwstr>
  </property>
  <property fmtid="{D5CDD505-2E9C-101B-9397-08002B2CF9AE}" pid="20" name="ContentTypeId">
    <vt:lpwstr>0x0101005A45577F2A85164D920D0A13F0447A2F</vt:lpwstr>
  </property>
  <property fmtid="{D5CDD505-2E9C-101B-9397-08002B2CF9AE}" pid="21" name="Order">
    <vt:r8>1300</vt:r8>
  </property>
  <property fmtid="{D5CDD505-2E9C-101B-9397-08002B2CF9AE}" pid="22" name="Categorie">
    <vt:lpwstr>Test</vt:lpwstr>
  </property>
</Properties>
</file>