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omments/comment1.xml" ContentType="application/vnd.openxmlformats-officedocument.presentationml.comment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5" r:id="rId2"/>
    <p:sldMasterId id="2147483690" r:id="rId3"/>
    <p:sldMasterId id="2147483702" r:id="rId4"/>
  </p:sldMasterIdLst>
  <p:notesMasterIdLst>
    <p:notesMasterId r:id="rId168"/>
  </p:notesMasterIdLst>
  <p:sldIdLst>
    <p:sldId id="256" r:id="rId5"/>
    <p:sldId id="495" r:id="rId6"/>
    <p:sldId id="458" r:id="rId7"/>
    <p:sldId id="498" r:id="rId8"/>
    <p:sldId id="499" r:id="rId9"/>
    <p:sldId id="500" r:id="rId10"/>
    <p:sldId id="501" r:id="rId11"/>
    <p:sldId id="496" r:id="rId12"/>
    <p:sldId id="366" r:id="rId13"/>
    <p:sldId id="436" r:id="rId14"/>
    <p:sldId id="422" r:id="rId15"/>
    <p:sldId id="451" r:id="rId16"/>
    <p:sldId id="470" r:id="rId17"/>
    <p:sldId id="427" r:id="rId18"/>
    <p:sldId id="316" r:id="rId19"/>
    <p:sldId id="334" r:id="rId20"/>
    <p:sldId id="259" r:id="rId21"/>
    <p:sldId id="349" r:id="rId22"/>
    <p:sldId id="304" r:id="rId23"/>
    <p:sldId id="350" r:id="rId24"/>
    <p:sldId id="305" r:id="rId25"/>
    <p:sldId id="351" r:id="rId26"/>
    <p:sldId id="307" r:id="rId27"/>
    <p:sldId id="352" r:id="rId28"/>
    <p:sldId id="336" r:id="rId29"/>
    <p:sldId id="484" r:id="rId30"/>
    <p:sldId id="486" r:id="rId31"/>
    <p:sldId id="485" r:id="rId32"/>
    <p:sldId id="480" r:id="rId33"/>
    <p:sldId id="481" r:id="rId34"/>
    <p:sldId id="482" r:id="rId35"/>
    <p:sldId id="483" r:id="rId36"/>
    <p:sldId id="488" r:id="rId37"/>
    <p:sldId id="447" r:id="rId38"/>
    <p:sldId id="476" r:id="rId39"/>
    <p:sldId id="317" r:id="rId40"/>
    <p:sldId id="506" r:id="rId41"/>
    <p:sldId id="353" r:id="rId42"/>
    <p:sldId id="504" r:id="rId43"/>
    <p:sldId id="503" r:id="rId44"/>
    <p:sldId id="505" r:id="rId45"/>
    <p:sldId id="455" r:id="rId46"/>
    <p:sldId id="413" r:id="rId47"/>
    <p:sldId id="261" r:id="rId48"/>
    <p:sldId id="271" r:id="rId49"/>
    <p:sldId id="354" r:id="rId50"/>
    <p:sldId id="303" r:id="rId51"/>
    <p:sldId id="355" r:id="rId52"/>
    <p:sldId id="473" r:id="rId53"/>
    <p:sldId id="487" r:id="rId54"/>
    <p:sldId id="414" r:id="rId55"/>
    <p:sldId id="278" r:id="rId56"/>
    <p:sldId id="356" r:id="rId57"/>
    <p:sldId id="415" r:id="rId58"/>
    <p:sldId id="416" r:id="rId59"/>
    <p:sldId id="275" r:id="rId60"/>
    <p:sldId id="358" r:id="rId61"/>
    <p:sldId id="267" r:id="rId62"/>
    <p:sldId id="417" r:id="rId63"/>
    <p:sldId id="270" r:id="rId64"/>
    <p:sldId id="428" r:id="rId65"/>
    <p:sldId id="460" r:id="rId66"/>
    <p:sldId id="418" r:id="rId67"/>
    <p:sldId id="309" r:id="rId68"/>
    <p:sldId id="420" r:id="rId69"/>
    <p:sldId id="419" r:id="rId70"/>
    <p:sldId id="450" r:id="rId71"/>
    <p:sldId id="311" r:id="rId72"/>
    <p:sldId id="421" r:id="rId73"/>
    <p:sldId id="260" r:id="rId74"/>
    <p:sldId id="474" r:id="rId75"/>
    <p:sldId id="423" r:id="rId76"/>
    <p:sldId id="310" r:id="rId77"/>
    <p:sldId id="424" r:id="rId78"/>
    <p:sldId id="469" r:id="rId79"/>
    <p:sldId id="264" r:id="rId80"/>
    <p:sldId id="461" r:id="rId81"/>
    <p:sldId id="462" r:id="rId82"/>
    <p:sldId id="268" r:id="rId83"/>
    <p:sldId id="429" r:id="rId84"/>
    <p:sldId id="272" r:id="rId85"/>
    <p:sldId id="494" r:id="rId86"/>
    <p:sldId id="430" r:id="rId87"/>
    <p:sldId id="448" r:id="rId88"/>
    <p:sldId id="449" r:id="rId89"/>
    <p:sldId id="263" r:id="rId90"/>
    <p:sldId id="431" r:id="rId91"/>
    <p:sldId id="269" r:id="rId92"/>
    <p:sldId id="432" r:id="rId93"/>
    <p:sldId id="276" r:id="rId94"/>
    <p:sldId id="262" r:id="rId95"/>
    <p:sldId id="433" r:id="rId96"/>
    <p:sldId id="463" r:id="rId97"/>
    <p:sldId id="464" r:id="rId98"/>
    <p:sldId id="502" r:id="rId99"/>
    <p:sldId id="489" r:id="rId100"/>
    <p:sldId id="490" r:id="rId101"/>
    <p:sldId id="492" r:id="rId102"/>
    <p:sldId id="491" r:id="rId103"/>
    <p:sldId id="456" r:id="rId104"/>
    <p:sldId id="457" r:id="rId105"/>
    <p:sldId id="478" r:id="rId106"/>
    <p:sldId id="479" r:id="rId107"/>
    <p:sldId id="265" r:id="rId108"/>
    <p:sldId id="445" r:id="rId109"/>
    <p:sldId id="471" r:id="rId110"/>
    <p:sldId id="446" r:id="rId111"/>
    <p:sldId id="472" r:id="rId112"/>
    <p:sldId id="266" r:id="rId113"/>
    <p:sldId id="277" r:id="rId114"/>
    <p:sldId id="466" r:id="rId115"/>
    <p:sldId id="465" r:id="rId116"/>
    <p:sldId id="444" r:id="rId117"/>
    <p:sldId id="477" r:id="rId118"/>
    <p:sldId id="459" r:id="rId119"/>
    <p:sldId id="315" r:id="rId120"/>
    <p:sldId id="335" r:id="rId121"/>
    <p:sldId id="362" r:id="rId122"/>
    <p:sldId id="363" r:id="rId123"/>
    <p:sldId id="364" r:id="rId124"/>
    <p:sldId id="365" r:id="rId125"/>
    <p:sldId id="369" r:id="rId126"/>
    <p:sldId id="370" r:id="rId127"/>
    <p:sldId id="371" r:id="rId128"/>
    <p:sldId id="372" r:id="rId129"/>
    <p:sldId id="373" r:id="rId130"/>
    <p:sldId id="376" r:id="rId131"/>
    <p:sldId id="380"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37" r:id="rId162"/>
    <p:sldId id="438" r:id="rId163"/>
    <p:sldId id="439" r:id="rId164"/>
    <p:sldId id="440" r:id="rId165"/>
    <p:sldId id="441" r:id="rId166"/>
    <p:sldId id="442" r:id="rId167"/>
  </p:sldIdLst>
  <p:sldSz cx="9144000" cy="6858000" type="screen4x3"/>
  <p:notesSz cx="6858000" cy="9144000"/>
  <p:defaultTextStyle>
    <a:defPPr>
      <a:defRPr lang="nl-NL"/>
    </a:defPPr>
    <a:lvl1pPr algn="l" rtl="0" eaLnBrk="0" fontAlgn="base" hangingPunct="0">
      <a:spcBef>
        <a:spcPct val="20000"/>
      </a:spcBef>
      <a:spcAft>
        <a:spcPct val="0"/>
      </a:spcAft>
      <a:buChar char="•"/>
      <a:defRPr kern="1200">
        <a:solidFill>
          <a:schemeClr val="tx1"/>
        </a:solidFill>
        <a:latin typeface="Verdana" pitchFamily="1" charset="0"/>
        <a:ea typeface="+mn-ea"/>
        <a:cs typeface="+mn-cs"/>
      </a:defRPr>
    </a:lvl1pPr>
    <a:lvl2pPr marL="457200" algn="l" rtl="0" eaLnBrk="0" fontAlgn="base" hangingPunct="0">
      <a:spcBef>
        <a:spcPct val="20000"/>
      </a:spcBef>
      <a:spcAft>
        <a:spcPct val="0"/>
      </a:spcAft>
      <a:buChar char="•"/>
      <a:defRPr kern="1200">
        <a:solidFill>
          <a:schemeClr val="tx1"/>
        </a:solidFill>
        <a:latin typeface="Verdana" pitchFamily="1" charset="0"/>
        <a:ea typeface="+mn-ea"/>
        <a:cs typeface="+mn-cs"/>
      </a:defRPr>
    </a:lvl2pPr>
    <a:lvl3pPr marL="914400" algn="l" rtl="0" eaLnBrk="0" fontAlgn="base" hangingPunct="0">
      <a:spcBef>
        <a:spcPct val="20000"/>
      </a:spcBef>
      <a:spcAft>
        <a:spcPct val="0"/>
      </a:spcAft>
      <a:buChar char="•"/>
      <a:defRPr kern="1200">
        <a:solidFill>
          <a:schemeClr val="tx1"/>
        </a:solidFill>
        <a:latin typeface="Verdana" pitchFamily="1" charset="0"/>
        <a:ea typeface="+mn-ea"/>
        <a:cs typeface="+mn-cs"/>
      </a:defRPr>
    </a:lvl3pPr>
    <a:lvl4pPr marL="1371600" algn="l" rtl="0" eaLnBrk="0" fontAlgn="base" hangingPunct="0">
      <a:spcBef>
        <a:spcPct val="20000"/>
      </a:spcBef>
      <a:spcAft>
        <a:spcPct val="0"/>
      </a:spcAft>
      <a:buChar char="•"/>
      <a:defRPr kern="1200">
        <a:solidFill>
          <a:schemeClr val="tx1"/>
        </a:solidFill>
        <a:latin typeface="Verdana" pitchFamily="1" charset="0"/>
        <a:ea typeface="+mn-ea"/>
        <a:cs typeface="+mn-cs"/>
      </a:defRPr>
    </a:lvl4pPr>
    <a:lvl5pPr marL="1828800" algn="l" rtl="0" eaLnBrk="0" fontAlgn="base" hangingPunct="0">
      <a:spcBef>
        <a:spcPct val="20000"/>
      </a:spcBef>
      <a:spcAft>
        <a:spcPct val="0"/>
      </a:spcAft>
      <a:buChar char="•"/>
      <a:defRPr kern="1200">
        <a:solidFill>
          <a:schemeClr val="tx1"/>
        </a:solidFill>
        <a:latin typeface="Verdana" pitchFamily="1" charset="0"/>
        <a:ea typeface="+mn-ea"/>
        <a:cs typeface="+mn-cs"/>
      </a:defRPr>
    </a:lvl5pPr>
    <a:lvl6pPr marL="2286000" algn="l" defTabSz="914400" rtl="0" eaLnBrk="1" latinLnBrk="0" hangingPunct="1">
      <a:defRPr kern="1200">
        <a:solidFill>
          <a:schemeClr val="tx1"/>
        </a:solidFill>
        <a:latin typeface="Verdana" pitchFamily="1" charset="0"/>
        <a:ea typeface="+mn-ea"/>
        <a:cs typeface="+mn-cs"/>
      </a:defRPr>
    </a:lvl6pPr>
    <a:lvl7pPr marL="2743200" algn="l" defTabSz="914400" rtl="0" eaLnBrk="1" latinLnBrk="0" hangingPunct="1">
      <a:defRPr kern="1200">
        <a:solidFill>
          <a:schemeClr val="tx1"/>
        </a:solidFill>
        <a:latin typeface="Verdana" pitchFamily="1" charset="0"/>
        <a:ea typeface="+mn-ea"/>
        <a:cs typeface="+mn-cs"/>
      </a:defRPr>
    </a:lvl7pPr>
    <a:lvl8pPr marL="3200400" algn="l" defTabSz="914400" rtl="0" eaLnBrk="1" latinLnBrk="0" hangingPunct="1">
      <a:defRPr kern="1200">
        <a:solidFill>
          <a:schemeClr val="tx1"/>
        </a:solidFill>
        <a:latin typeface="Verdana" pitchFamily="1" charset="0"/>
        <a:ea typeface="+mn-ea"/>
        <a:cs typeface="+mn-cs"/>
      </a:defRPr>
    </a:lvl8pPr>
    <a:lvl9pPr marL="3657600" algn="l" defTabSz="914400" rtl="0" eaLnBrk="1" latinLnBrk="0" hangingPunct="1">
      <a:defRPr kern="1200">
        <a:solidFill>
          <a:schemeClr val="tx1"/>
        </a:solidFill>
        <a:latin typeface="Verdana" pitchFamily="1"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ederik Dulfer" initials="D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CCFF"/>
    <a:srgbClr val="FFFFCC"/>
    <a:srgbClr val="39870C"/>
    <a:srgbClr val="8FCAE7"/>
    <a:srgbClr val="C6EAF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86856" autoAdjust="0"/>
  </p:normalViewPr>
  <p:slideViewPr>
    <p:cSldViewPr snapToGrid="0">
      <p:cViewPr>
        <p:scale>
          <a:sx n="70" d="100"/>
          <a:sy n="70" d="100"/>
        </p:scale>
        <p:origin x="-1290" y="-300"/>
      </p:cViewPr>
      <p:guideLst>
        <p:guide orient="horz" pos="4319"/>
        <p:guide pos="575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0"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slide" Target="slides/slide160.xml"/><Relationship Id="rId16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72"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charts/_rels/chart1.xml.rels><?xml version="1.0" encoding="UTF-8" standalone="yes"?>
<Relationships xmlns="http://schemas.openxmlformats.org/package/2006/relationships"><Relationship Id="rId1" Type="http://schemas.openxmlformats.org/officeDocument/2006/relationships/oleObject" Target="file:///\\vsprow04\vsprow04.USR\Dulfd00\Mijn%20Documenten\00%20Data\Architectuur\08%20Projecten%202013\Wwu\Project%20ontwerp%20producten%20en%20diensten\Eisen%20en%20wensen%20speficicatieomgeving%20dienst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sprow04\vsprow04.USR\Dulfd00\Mijn%20Documenten\00%20Data\Architectuur\08%20Projecten%202013\Wwu\Project%20ontwerp%20producten%20en%20diensten\Eisen%20en%20wensen%20speficicatieomgeving%20dienst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a:t>% van</a:t>
            </a:r>
            <a:r>
              <a:rPr lang="nl-NL" baseline="0"/>
              <a:t> de context g</a:t>
            </a:r>
            <a:r>
              <a:rPr lang="nl-NL"/>
              <a:t>ereed</a:t>
            </a:r>
          </a:p>
        </c:rich>
      </c:tx>
      <c:overlay val="0"/>
    </c:title>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Rapportage!$B$1</c:f>
              <c:strCache>
                <c:ptCount val="1"/>
                <c:pt idx="0">
                  <c:v>% Gereed</c:v>
                </c:pt>
              </c:strCache>
            </c:strRef>
          </c:tx>
          <c:invertIfNegative val="0"/>
          <c:cat>
            <c:strRef>
              <c:f>Rapportage!$A$2:$A$8</c:f>
              <c:strCache>
                <c:ptCount val="7"/>
                <c:pt idx="0">
                  <c:v>Belastingplichtigen</c:v>
                </c:pt>
                <c:pt idx="1">
                  <c:v>Verschuldigde belasting</c:v>
                </c:pt>
                <c:pt idx="2">
                  <c:v>Heffingsgrondslagen</c:v>
                </c:pt>
                <c:pt idx="3">
                  <c:v>Toerekeningsregels</c:v>
                </c:pt>
                <c:pt idx="4">
                  <c:v>Aangifte</c:v>
                </c:pt>
                <c:pt idx="5">
                  <c:v>Aanslag</c:v>
                </c:pt>
                <c:pt idx="6">
                  <c:v>Naheffingsaanslag</c:v>
                </c:pt>
              </c:strCache>
            </c:strRef>
          </c:cat>
          <c:val>
            <c:numRef>
              <c:f>Rapportage!$B$2:$B$8</c:f>
              <c:numCache>
                <c:formatCode>0%</c:formatCode>
                <c:ptCount val="7"/>
                <c:pt idx="0">
                  <c:v>0.51515151515151514</c:v>
                </c:pt>
                <c:pt idx="1">
                  <c:v>0.5</c:v>
                </c:pt>
                <c:pt idx="2">
                  <c:v>0.58823529411764708</c:v>
                </c:pt>
                <c:pt idx="3">
                  <c:v>0.97014925373134331</c:v>
                </c:pt>
                <c:pt idx="4">
                  <c:v>0.5</c:v>
                </c:pt>
                <c:pt idx="5">
                  <c:v>0.66666666666666663</c:v>
                </c:pt>
                <c:pt idx="6">
                  <c:v>0.33333333333333331</c:v>
                </c:pt>
              </c:numCache>
            </c:numRef>
          </c:val>
        </c:ser>
        <c:dLbls>
          <c:showLegendKey val="0"/>
          <c:showVal val="0"/>
          <c:showCatName val="0"/>
          <c:showSerName val="0"/>
          <c:showPercent val="0"/>
          <c:showBubbleSize val="0"/>
        </c:dLbls>
        <c:gapWidth val="150"/>
        <c:shape val="box"/>
        <c:axId val="26437504"/>
        <c:axId val="26439040"/>
        <c:axId val="0"/>
      </c:bar3DChart>
      <c:catAx>
        <c:axId val="26437504"/>
        <c:scaling>
          <c:orientation val="minMax"/>
        </c:scaling>
        <c:delete val="0"/>
        <c:axPos val="l"/>
        <c:majorTickMark val="out"/>
        <c:minorTickMark val="none"/>
        <c:tickLblPos val="nextTo"/>
        <c:crossAx val="26439040"/>
        <c:crosses val="autoZero"/>
        <c:auto val="1"/>
        <c:lblAlgn val="ctr"/>
        <c:lblOffset val="100"/>
        <c:noMultiLvlLbl val="0"/>
      </c:catAx>
      <c:valAx>
        <c:axId val="26439040"/>
        <c:scaling>
          <c:orientation val="minMax"/>
        </c:scaling>
        <c:delete val="0"/>
        <c:axPos val="b"/>
        <c:majorGridlines/>
        <c:numFmt formatCode="0%" sourceLinked="1"/>
        <c:majorTickMark val="out"/>
        <c:minorTickMark val="none"/>
        <c:tickLblPos val="nextTo"/>
        <c:crossAx val="2643750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dirty="0"/>
              <a:t>% van</a:t>
            </a:r>
            <a:r>
              <a:rPr lang="nl-NL" baseline="0" dirty="0"/>
              <a:t> de </a:t>
            </a:r>
            <a:r>
              <a:rPr lang="nl-NL" baseline="0" dirty="0" smtClean="0"/>
              <a:t>review g</a:t>
            </a:r>
            <a:r>
              <a:rPr lang="nl-NL" dirty="0" smtClean="0"/>
              <a:t>ereed</a:t>
            </a:r>
            <a:endParaRPr lang="nl-NL" dirty="0"/>
          </a:p>
        </c:rich>
      </c:tx>
      <c:overlay val="0"/>
    </c:title>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Rapportage!$B$1</c:f>
              <c:strCache>
                <c:ptCount val="1"/>
                <c:pt idx="0">
                  <c:v>% Gereed</c:v>
                </c:pt>
              </c:strCache>
            </c:strRef>
          </c:tx>
          <c:invertIfNegative val="0"/>
          <c:cat>
            <c:strRef>
              <c:f>Rapportage!$A$2:$A$8</c:f>
              <c:strCache>
                <c:ptCount val="7"/>
                <c:pt idx="0">
                  <c:v>Belastingplichtigen</c:v>
                </c:pt>
                <c:pt idx="1">
                  <c:v>Verschuldigde belasting</c:v>
                </c:pt>
                <c:pt idx="2">
                  <c:v>Heffingsgrondslagen</c:v>
                </c:pt>
                <c:pt idx="3">
                  <c:v>Toerekeningsregels</c:v>
                </c:pt>
                <c:pt idx="4">
                  <c:v>Aangifte</c:v>
                </c:pt>
                <c:pt idx="5">
                  <c:v>Aanslag</c:v>
                </c:pt>
                <c:pt idx="6">
                  <c:v>Naheffingsaanslag</c:v>
                </c:pt>
              </c:strCache>
            </c:strRef>
          </c:cat>
          <c:val>
            <c:numRef>
              <c:f>Rapportage!$B$2:$B$8</c:f>
              <c:numCache>
                <c:formatCode>0%</c:formatCode>
                <c:ptCount val="7"/>
                <c:pt idx="0">
                  <c:v>0.51515151515151514</c:v>
                </c:pt>
                <c:pt idx="1">
                  <c:v>0.5</c:v>
                </c:pt>
                <c:pt idx="2">
                  <c:v>0.58823529411764708</c:v>
                </c:pt>
                <c:pt idx="3">
                  <c:v>0.97014925373134331</c:v>
                </c:pt>
                <c:pt idx="4">
                  <c:v>0.5</c:v>
                </c:pt>
                <c:pt idx="5">
                  <c:v>0.66666666666666663</c:v>
                </c:pt>
                <c:pt idx="6">
                  <c:v>0.33333333333333331</c:v>
                </c:pt>
              </c:numCache>
            </c:numRef>
          </c:val>
        </c:ser>
        <c:dLbls>
          <c:showLegendKey val="0"/>
          <c:showVal val="0"/>
          <c:showCatName val="0"/>
          <c:showSerName val="0"/>
          <c:showPercent val="0"/>
          <c:showBubbleSize val="0"/>
        </c:dLbls>
        <c:gapWidth val="150"/>
        <c:shape val="box"/>
        <c:axId val="26678400"/>
        <c:axId val="26679936"/>
        <c:axId val="0"/>
      </c:bar3DChart>
      <c:catAx>
        <c:axId val="26678400"/>
        <c:scaling>
          <c:orientation val="minMax"/>
        </c:scaling>
        <c:delete val="0"/>
        <c:axPos val="l"/>
        <c:majorTickMark val="out"/>
        <c:minorTickMark val="none"/>
        <c:tickLblPos val="nextTo"/>
        <c:crossAx val="26679936"/>
        <c:crosses val="autoZero"/>
        <c:auto val="1"/>
        <c:lblAlgn val="ctr"/>
        <c:lblOffset val="100"/>
        <c:noMultiLvlLbl val="0"/>
      </c:catAx>
      <c:valAx>
        <c:axId val="26679936"/>
        <c:scaling>
          <c:orientation val="minMax"/>
        </c:scaling>
        <c:delete val="0"/>
        <c:axPos val="b"/>
        <c:majorGridlines/>
        <c:numFmt formatCode="0%" sourceLinked="1"/>
        <c:majorTickMark val="out"/>
        <c:minorTickMark val="none"/>
        <c:tickLblPos val="nextTo"/>
        <c:crossAx val="26678400"/>
        <c:crosses val="autoZero"/>
        <c:crossBetween val="between"/>
      </c:valAx>
    </c:plotArea>
    <c:legend>
      <c:legendPos val="r"/>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11-16T12:46:27.914" idx="3">
    <p:pos x="8303" y="1464"/>
    <p:text>Colosseum is a 
British rock band</p:text>
  </p:cm>
  <p:cm authorId="0" dt="2014-11-16T12:47:15.181" idx="4">
    <p:pos x="8325" y="2705"/>
    <p:text>Colosseum is a large cinema in OIso</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DA04B-73B8-4A70-A04E-E749B476CA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l-NL"/>
        </a:p>
      </dgm:t>
    </dgm:pt>
    <dgm:pt modelId="{747FA94E-3E19-4C7E-8ACD-89ACD7B15E86}">
      <dgm:prSet custT="1"/>
      <dgm:spPr/>
      <dgm:t>
        <a:bodyPr/>
        <a:lstStyle/>
        <a:p>
          <a:r>
            <a:rPr lang="nl-NL" sz="100" b="0" i="0" u="none" dirty="0" smtClean="0"/>
            <a:t>De Belastingplichtige verzoekt de Inspecteur om een uitnodiging</a:t>
          </a:r>
          <a:endParaRPr lang="nl-NL" sz="100" dirty="0"/>
        </a:p>
      </dgm:t>
    </dgm:pt>
    <dgm:pt modelId="{002D7333-E4DA-47CC-8B51-82D50A147198}" type="parTrans" cxnId="{68DF995D-ABCE-4F78-83F1-9D4FA4AFC3C4}">
      <dgm:prSet/>
      <dgm:spPr/>
      <dgm:t>
        <a:bodyPr/>
        <a:lstStyle/>
        <a:p>
          <a:endParaRPr lang="nl-NL" sz="1050"/>
        </a:p>
      </dgm:t>
    </dgm:pt>
    <dgm:pt modelId="{7EB86C2E-CB80-428C-BF35-0EB596780933}" type="sibTrans" cxnId="{68DF995D-ABCE-4F78-83F1-9D4FA4AFC3C4}">
      <dgm:prSet/>
      <dgm:spPr/>
      <dgm:t>
        <a:bodyPr/>
        <a:lstStyle/>
        <a:p>
          <a:endParaRPr lang="nl-NL" sz="1050"/>
        </a:p>
      </dgm:t>
    </dgm:pt>
    <dgm:pt modelId="{361A21FD-8ADB-421A-B8D2-FF32166D2D80}">
      <dgm:prSet custT="1"/>
      <dgm:spPr/>
      <dgm:t>
        <a:bodyPr/>
        <a:lstStyle/>
        <a:p>
          <a:r>
            <a:rPr lang="nl-NL" sz="100" b="0" i="0" u="none" dirty="0" smtClean="0"/>
            <a:t>De Belastingplichtige doet aangifte</a:t>
          </a:r>
          <a:endParaRPr lang="nl-NL" sz="100" dirty="0"/>
        </a:p>
      </dgm:t>
    </dgm:pt>
    <dgm:pt modelId="{7D59F655-E220-40D9-9024-C709ED092339}" type="parTrans" cxnId="{ED29F959-0C23-4CBB-9484-841A7E6D7CD3}">
      <dgm:prSet/>
      <dgm:spPr/>
      <dgm:t>
        <a:bodyPr/>
        <a:lstStyle/>
        <a:p>
          <a:endParaRPr lang="nl-NL" sz="1050"/>
        </a:p>
      </dgm:t>
    </dgm:pt>
    <dgm:pt modelId="{9165A0CD-BEB2-42A1-AB1E-D74D2FCC9537}" type="sibTrans" cxnId="{ED29F959-0C23-4CBB-9484-841A7E6D7CD3}">
      <dgm:prSet/>
      <dgm:spPr/>
      <dgm:t>
        <a:bodyPr/>
        <a:lstStyle/>
        <a:p>
          <a:endParaRPr lang="nl-NL" sz="1050"/>
        </a:p>
      </dgm:t>
    </dgm:pt>
    <dgm:pt modelId="{3C37B9AF-5729-4248-8CA4-9EB2C6E1ED25}">
      <dgm:prSet custT="1"/>
      <dgm:spPr/>
      <dgm:t>
        <a:bodyPr/>
        <a:lstStyle/>
        <a:p>
          <a:r>
            <a:rPr lang="nl-NL" sz="100" b="0" i="0" u="none" dirty="0" smtClean="0"/>
            <a:t>De Inspecteur nodigt de Belastingplichtige uit tot het doen van aangifte</a:t>
          </a:r>
          <a:endParaRPr lang="nl-NL" sz="100" dirty="0"/>
        </a:p>
      </dgm:t>
    </dgm:pt>
    <dgm:pt modelId="{0B94FB9D-1198-420A-B675-F362690AE979}" type="parTrans" cxnId="{2625CDFE-BA32-4134-9589-1D14F6428E32}">
      <dgm:prSet/>
      <dgm:spPr/>
      <dgm:t>
        <a:bodyPr/>
        <a:lstStyle/>
        <a:p>
          <a:endParaRPr lang="nl-NL" sz="1050"/>
        </a:p>
      </dgm:t>
    </dgm:pt>
    <dgm:pt modelId="{B1ED34D4-954B-4554-B36B-0E720FBF6DEF}" type="sibTrans" cxnId="{2625CDFE-BA32-4134-9589-1D14F6428E32}">
      <dgm:prSet/>
      <dgm:spPr/>
      <dgm:t>
        <a:bodyPr/>
        <a:lstStyle/>
        <a:p>
          <a:endParaRPr lang="nl-NL" sz="1050"/>
        </a:p>
      </dgm:t>
    </dgm:pt>
    <dgm:pt modelId="{3B3DA50D-EB86-44D0-BA7E-95632156C8F9}">
      <dgm:prSet custT="1"/>
      <dgm:spPr/>
      <dgm:t>
        <a:bodyPr/>
        <a:lstStyle/>
        <a:p>
          <a:r>
            <a:rPr lang="nl-NL" sz="100" b="0" i="0" u="none" dirty="0" smtClean="0"/>
            <a:t>De Inspecteur vraagt overlegging of toezending van bescheiden en andere gegevensdragers</a:t>
          </a:r>
          <a:endParaRPr lang="nl-NL" sz="100" dirty="0"/>
        </a:p>
      </dgm:t>
    </dgm:pt>
    <dgm:pt modelId="{2A5D97FB-A0C3-4B65-B100-F2FE2217578A}" type="parTrans" cxnId="{9E504916-43B9-4229-9CB2-335EA06352EA}">
      <dgm:prSet/>
      <dgm:spPr/>
      <dgm:t>
        <a:bodyPr/>
        <a:lstStyle/>
        <a:p>
          <a:endParaRPr lang="nl-NL" sz="1050"/>
        </a:p>
      </dgm:t>
    </dgm:pt>
    <dgm:pt modelId="{9B8A4353-C725-450D-BAC4-0F97358B941B}" type="sibTrans" cxnId="{9E504916-43B9-4229-9CB2-335EA06352EA}">
      <dgm:prSet/>
      <dgm:spPr/>
      <dgm:t>
        <a:bodyPr/>
        <a:lstStyle/>
        <a:p>
          <a:endParaRPr lang="nl-NL" sz="1050"/>
        </a:p>
      </dgm:t>
    </dgm:pt>
    <dgm:pt modelId="{1A61910D-0974-4179-809D-7F85870B2921}">
      <dgm:prSet custT="1"/>
      <dgm:spPr/>
      <dgm:t>
        <a:bodyPr/>
        <a:lstStyle/>
        <a:p>
          <a:r>
            <a:rPr lang="nl-NL" sz="100" b="0" i="0" u="none" dirty="0" smtClean="0"/>
            <a:t>De Belastingplichtige vraagt om een ontvangstbevestiging.</a:t>
          </a:r>
          <a:endParaRPr lang="nl-NL" sz="100" dirty="0"/>
        </a:p>
      </dgm:t>
    </dgm:pt>
    <dgm:pt modelId="{2E46270D-3702-4BA7-84EF-EA466E32E072}" type="parTrans" cxnId="{4261BA1A-079D-4B72-93F5-06A584DDD7CB}">
      <dgm:prSet/>
      <dgm:spPr/>
      <dgm:t>
        <a:bodyPr/>
        <a:lstStyle/>
        <a:p>
          <a:endParaRPr lang="nl-NL" sz="1050"/>
        </a:p>
      </dgm:t>
    </dgm:pt>
    <dgm:pt modelId="{DE7B11FD-451A-40E1-8954-F8363E5E7769}" type="sibTrans" cxnId="{4261BA1A-079D-4B72-93F5-06A584DDD7CB}">
      <dgm:prSet/>
      <dgm:spPr/>
      <dgm:t>
        <a:bodyPr/>
        <a:lstStyle/>
        <a:p>
          <a:endParaRPr lang="nl-NL" sz="1050"/>
        </a:p>
      </dgm:t>
    </dgm:pt>
    <dgm:pt modelId="{D53323C6-061D-4D2A-AAE1-EAF5424E68E8}">
      <dgm:prSet custT="1"/>
      <dgm:spPr/>
      <dgm:t>
        <a:bodyPr/>
        <a:lstStyle/>
        <a:p>
          <a:r>
            <a:rPr lang="nl-NL" sz="100" b="0" i="0" u="none" dirty="0" smtClean="0"/>
            <a:t>De Inspecteur verlengt de door hem gestelde termijn.</a:t>
          </a:r>
          <a:endParaRPr lang="nl-NL" sz="100" dirty="0"/>
        </a:p>
      </dgm:t>
    </dgm:pt>
    <dgm:pt modelId="{99E94F1C-8DF6-4E2D-A412-F3785C288A1B}" type="parTrans" cxnId="{78E31ED4-0D41-4C96-89CF-41370E0739D9}">
      <dgm:prSet/>
      <dgm:spPr/>
      <dgm:t>
        <a:bodyPr/>
        <a:lstStyle/>
        <a:p>
          <a:endParaRPr lang="nl-NL" sz="1050"/>
        </a:p>
      </dgm:t>
    </dgm:pt>
    <dgm:pt modelId="{36F74975-D0CF-4744-BAAD-4A78F72410BA}" type="sibTrans" cxnId="{78E31ED4-0D41-4C96-89CF-41370E0739D9}">
      <dgm:prSet/>
      <dgm:spPr/>
      <dgm:t>
        <a:bodyPr/>
        <a:lstStyle/>
        <a:p>
          <a:endParaRPr lang="nl-NL" sz="1050"/>
        </a:p>
      </dgm:t>
    </dgm:pt>
    <dgm:pt modelId="{3591BE48-EC0F-4127-9586-AA0AFA9F5176}">
      <dgm:prSet custT="1"/>
      <dgm:spPr/>
      <dgm:t>
        <a:bodyPr/>
        <a:lstStyle/>
        <a:p>
          <a:r>
            <a:rPr lang="nl-NL" sz="100" b="0" i="0" u="none" dirty="0" smtClean="0"/>
            <a:t>De Inspecteur maant Belastingplichtige aan tot het doen van aangifte na het verlopen van de termijn.</a:t>
          </a:r>
          <a:endParaRPr lang="nl-NL" sz="100" dirty="0"/>
        </a:p>
      </dgm:t>
    </dgm:pt>
    <dgm:pt modelId="{CEA2BD34-AB96-47EC-9F9C-962A33EE20B1}" type="parTrans" cxnId="{AE9A48CE-2DFF-4D90-B7CB-C622284EE135}">
      <dgm:prSet/>
      <dgm:spPr/>
      <dgm:t>
        <a:bodyPr/>
        <a:lstStyle/>
        <a:p>
          <a:endParaRPr lang="nl-NL" sz="1050"/>
        </a:p>
      </dgm:t>
    </dgm:pt>
    <dgm:pt modelId="{B2663513-AFC3-4CE8-8CED-429DF6387FBC}" type="sibTrans" cxnId="{AE9A48CE-2DFF-4D90-B7CB-C622284EE135}">
      <dgm:prSet/>
      <dgm:spPr/>
      <dgm:t>
        <a:bodyPr/>
        <a:lstStyle/>
        <a:p>
          <a:endParaRPr lang="nl-NL" sz="1050"/>
        </a:p>
      </dgm:t>
    </dgm:pt>
    <dgm:pt modelId="{A93414CB-9A40-4221-8448-54E09034786F}">
      <dgm:prSet custT="1"/>
      <dgm:spPr/>
      <dgm:t>
        <a:bodyPr/>
        <a:lstStyle/>
        <a:p>
          <a:r>
            <a:rPr lang="nl-NL" sz="100" b="0" i="0" u="none" dirty="0" smtClean="0"/>
            <a:t>De Inspecteur verleent uitstel voor het doen van aangifte</a:t>
          </a:r>
          <a:endParaRPr lang="nl-NL" sz="100" dirty="0"/>
        </a:p>
      </dgm:t>
    </dgm:pt>
    <dgm:pt modelId="{D5C701A5-8FB0-4F15-9285-B5BED2E322FA}" type="parTrans" cxnId="{59291687-3CB4-446D-B5FC-E16A8D4ACE88}">
      <dgm:prSet/>
      <dgm:spPr/>
      <dgm:t>
        <a:bodyPr/>
        <a:lstStyle/>
        <a:p>
          <a:endParaRPr lang="nl-NL" sz="1050"/>
        </a:p>
      </dgm:t>
    </dgm:pt>
    <dgm:pt modelId="{EBAF3D95-2C33-4FEB-84B6-D0A32638DDE5}" type="sibTrans" cxnId="{59291687-3CB4-446D-B5FC-E16A8D4ACE88}">
      <dgm:prSet/>
      <dgm:spPr/>
      <dgm:t>
        <a:bodyPr/>
        <a:lstStyle/>
        <a:p>
          <a:endParaRPr lang="nl-NL" sz="1050"/>
        </a:p>
      </dgm:t>
    </dgm:pt>
    <dgm:pt modelId="{902ACCC2-99F4-42B0-B2AA-7CAED4BB5E87}">
      <dgm:prSet custT="1"/>
      <dgm:spPr/>
      <dgm:t>
        <a:bodyPr/>
        <a:lstStyle/>
        <a:p>
          <a:r>
            <a:rPr lang="nl-NL" sz="100" b="0" i="0" u="none" dirty="0" smtClean="0"/>
            <a:t>De Belastingplichtige overlegt of zend bescheiden en andere gegevens toe.</a:t>
          </a:r>
          <a:endParaRPr lang="nl-NL" sz="100" dirty="0"/>
        </a:p>
      </dgm:t>
    </dgm:pt>
    <dgm:pt modelId="{08E43D07-C7BA-461E-A620-63B26D0313C7}" type="parTrans" cxnId="{2B1A1BE7-0ACB-4486-B54B-CD3BABAC9331}">
      <dgm:prSet/>
      <dgm:spPr/>
      <dgm:t>
        <a:bodyPr/>
        <a:lstStyle/>
        <a:p>
          <a:endParaRPr lang="nl-NL" sz="1050"/>
        </a:p>
      </dgm:t>
    </dgm:pt>
    <dgm:pt modelId="{72C75F1E-CDF6-44A2-B609-8C681C2407FC}" type="sibTrans" cxnId="{2B1A1BE7-0ACB-4486-B54B-CD3BABAC9331}">
      <dgm:prSet/>
      <dgm:spPr/>
      <dgm:t>
        <a:bodyPr/>
        <a:lstStyle/>
        <a:p>
          <a:endParaRPr lang="nl-NL" sz="1050"/>
        </a:p>
      </dgm:t>
    </dgm:pt>
    <dgm:pt modelId="{D88DDECF-83CE-47CE-9472-446D6CEADA55}">
      <dgm:prSet custT="1"/>
      <dgm:spPr/>
      <dgm:t>
        <a:bodyPr/>
        <a:lstStyle/>
        <a:p>
          <a:r>
            <a:rPr lang="nl-NL" sz="100" b="0" i="0" u="none" dirty="0" smtClean="0"/>
            <a:t>De Inspecteur geeft ontheffing voor het overleggen of toezenden van bescheiden en ander gegevensdragers</a:t>
          </a:r>
          <a:endParaRPr lang="nl-NL" sz="100" dirty="0"/>
        </a:p>
      </dgm:t>
    </dgm:pt>
    <dgm:pt modelId="{C2794FA3-AE1D-45AF-A020-DD00BB2FF501}" type="parTrans" cxnId="{C6E3DA5B-155D-4851-AB3D-F1166BD80422}">
      <dgm:prSet/>
      <dgm:spPr/>
      <dgm:t>
        <a:bodyPr/>
        <a:lstStyle/>
        <a:p>
          <a:endParaRPr lang="nl-NL" sz="1050"/>
        </a:p>
      </dgm:t>
    </dgm:pt>
    <dgm:pt modelId="{6AF20777-EE19-48AE-B60D-48E21575BA6B}" type="sibTrans" cxnId="{C6E3DA5B-155D-4851-AB3D-F1166BD80422}">
      <dgm:prSet/>
      <dgm:spPr/>
      <dgm:t>
        <a:bodyPr/>
        <a:lstStyle/>
        <a:p>
          <a:endParaRPr lang="nl-NL" sz="1050"/>
        </a:p>
      </dgm:t>
    </dgm:pt>
    <dgm:pt modelId="{954B4EAF-F1D9-4942-AF2F-CB5E3F321EC9}">
      <dgm:prSet custT="1"/>
      <dgm:spPr/>
      <dgm:t>
        <a:bodyPr/>
        <a:lstStyle/>
        <a:p>
          <a:r>
            <a:rPr lang="nl-NL" sz="100" b="0" i="0" u="none" dirty="0" smtClean="0"/>
            <a:t>De Inspecteur stelt een termijn voor het doen van aangifte.</a:t>
          </a:r>
          <a:endParaRPr lang="nl-NL" sz="100" dirty="0"/>
        </a:p>
      </dgm:t>
    </dgm:pt>
    <dgm:pt modelId="{377F8120-045C-4749-A307-064A42671997}" type="parTrans" cxnId="{22A0EE29-17E0-4C51-BDD8-9260584CB7D2}">
      <dgm:prSet/>
      <dgm:spPr/>
      <dgm:t>
        <a:bodyPr/>
        <a:lstStyle/>
        <a:p>
          <a:endParaRPr lang="nl-NL" sz="1050"/>
        </a:p>
      </dgm:t>
    </dgm:pt>
    <dgm:pt modelId="{5EE7420D-731B-45FB-B206-6037B2FECE6F}" type="sibTrans" cxnId="{22A0EE29-17E0-4C51-BDD8-9260584CB7D2}">
      <dgm:prSet/>
      <dgm:spPr/>
      <dgm:t>
        <a:bodyPr/>
        <a:lstStyle/>
        <a:p>
          <a:endParaRPr lang="nl-NL" sz="1050"/>
        </a:p>
      </dgm:t>
    </dgm:pt>
    <dgm:pt modelId="{00B45E8A-43D9-49BD-8E5C-CA522D0377EE}" type="pres">
      <dgm:prSet presAssocID="{A4FDA04B-73B8-4A70-A04E-E749B476CA68}" presName="hierChild1" presStyleCnt="0">
        <dgm:presLayoutVars>
          <dgm:chPref val="1"/>
          <dgm:dir/>
          <dgm:animOne val="branch"/>
          <dgm:animLvl val="lvl"/>
          <dgm:resizeHandles/>
        </dgm:presLayoutVars>
      </dgm:prSet>
      <dgm:spPr/>
      <dgm:t>
        <a:bodyPr/>
        <a:lstStyle/>
        <a:p>
          <a:endParaRPr lang="nl-NL"/>
        </a:p>
      </dgm:t>
    </dgm:pt>
    <dgm:pt modelId="{D0F5F8AB-2C2B-4CD7-99EA-03142899DFFB}" type="pres">
      <dgm:prSet presAssocID="{747FA94E-3E19-4C7E-8ACD-89ACD7B15E86}" presName="hierRoot1" presStyleCnt="0"/>
      <dgm:spPr/>
    </dgm:pt>
    <dgm:pt modelId="{8598D496-2F2F-4F37-A87A-09C468C5C4E3}" type="pres">
      <dgm:prSet presAssocID="{747FA94E-3E19-4C7E-8ACD-89ACD7B15E86}" presName="composite" presStyleCnt="0"/>
      <dgm:spPr/>
    </dgm:pt>
    <dgm:pt modelId="{A544EB8A-13A3-4A89-BDB8-B40A751CC9AA}" type="pres">
      <dgm:prSet presAssocID="{747FA94E-3E19-4C7E-8ACD-89ACD7B15E86}" presName="background" presStyleLbl="node0" presStyleIdx="0" presStyleCnt="1"/>
      <dgm:spPr/>
    </dgm:pt>
    <dgm:pt modelId="{8E580DD9-1B7B-47AD-B315-8BB95BF8D594}" type="pres">
      <dgm:prSet presAssocID="{747FA94E-3E19-4C7E-8ACD-89ACD7B15E86}" presName="text" presStyleLbl="fgAcc0" presStyleIdx="0" presStyleCnt="1">
        <dgm:presLayoutVars>
          <dgm:chPref val="3"/>
        </dgm:presLayoutVars>
      </dgm:prSet>
      <dgm:spPr/>
      <dgm:t>
        <a:bodyPr/>
        <a:lstStyle/>
        <a:p>
          <a:endParaRPr lang="nl-NL"/>
        </a:p>
      </dgm:t>
    </dgm:pt>
    <dgm:pt modelId="{9627358D-D495-4DF7-AF90-DC16667157B7}" type="pres">
      <dgm:prSet presAssocID="{747FA94E-3E19-4C7E-8ACD-89ACD7B15E86}" presName="hierChild2" presStyleCnt="0"/>
      <dgm:spPr/>
    </dgm:pt>
    <dgm:pt modelId="{8C1BCC27-6C6C-45C6-AF17-FBDE03AFCC1D}" type="pres">
      <dgm:prSet presAssocID="{0B94FB9D-1198-420A-B675-F362690AE979}" presName="Name10" presStyleLbl="parChTrans1D2" presStyleIdx="0" presStyleCnt="6"/>
      <dgm:spPr/>
      <dgm:t>
        <a:bodyPr/>
        <a:lstStyle/>
        <a:p>
          <a:endParaRPr lang="nl-NL"/>
        </a:p>
      </dgm:t>
    </dgm:pt>
    <dgm:pt modelId="{5D002E28-6C03-451F-AD1A-C0B2294B7D0D}" type="pres">
      <dgm:prSet presAssocID="{3C37B9AF-5729-4248-8CA4-9EB2C6E1ED25}" presName="hierRoot2" presStyleCnt="0"/>
      <dgm:spPr/>
    </dgm:pt>
    <dgm:pt modelId="{90C7CFA9-46CE-40AF-AA3A-396B067B257B}" type="pres">
      <dgm:prSet presAssocID="{3C37B9AF-5729-4248-8CA4-9EB2C6E1ED25}" presName="composite2" presStyleCnt="0"/>
      <dgm:spPr/>
    </dgm:pt>
    <dgm:pt modelId="{6B3E9F4B-8E64-4C7D-9B08-4F1D20D15EE0}" type="pres">
      <dgm:prSet presAssocID="{3C37B9AF-5729-4248-8CA4-9EB2C6E1ED25}" presName="background2" presStyleLbl="node2" presStyleIdx="0" presStyleCnt="6"/>
      <dgm:spPr/>
    </dgm:pt>
    <dgm:pt modelId="{A2410AF5-5CF8-4BE0-B01B-2DB549C2579D}" type="pres">
      <dgm:prSet presAssocID="{3C37B9AF-5729-4248-8CA4-9EB2C6E1ED25}" presName="text2" presStyleLbl="fgAcc2" presStyleIdx="0" presStyleCnt="6">
        <dgm:presLayoutVars>
          <dgm:chPref val="3"/>
        </dgm:presLayoutVars>
      </dgm:prSet>
      <dgm:spPr/>
      <dgm:t>
        <a:bodyPr/>
        <a:lstStyle/>
        <a:p>
          <a:endParaRPr lang="nl-NL"/>
        </a:p>
      </dgm:t>
    </dgm:pt>
    <dgm:pt modelId="{AA07E793-69C8-4521-A42E-3A1F1EA58060}" type="pres">
      <dgm:prSet presAssocID="{3C37B9AF-5729-4248-8CA4-9EB2C6E1ED25}" presName="hierChild3" presStyleCnt="0"/>
      <dgm:spPr/>
    </dgm:pt>
    <dgm:pt modelId="{288919B9-8526-4FEF-90B9-7F020DF24E42}" type="pres">
      <dgm:prSet presAssocID="{7D59F655-E220-40D9-9024-C709ED092339}" presName="Name17" presStyleLbl="parChTrans1D3" presStyleIdx="0" presStyleCnt="3"/>
      <dgm:spPr/>
      <dgm:t>
        <a:bodyPr/>
        <a:lstStyle/>
        <a:p>
          <a:endParaRPr lang="nl-NL"/>
        </a:p>
      </dgm:t>
    </dgm:pt>
    <dgm:pt modelId="{982EFEDF-9284-4A98-A39B-324A07F15A5E}" type="pres">
      <dgm:prSet presAssocID="{361A21FD-8ADB-421A-B8D2-FF32166D2D80}" presName="hierRoot3" presStyleCnt="0"/>
      <dgm:spPr/>
    </dgm:pt>
    <dgm:pt modelId="{E5D9DB5D-299C-4000-BD16-A3401C0B3ED0}" type="pres">
      <dgm:prSet presAssocID="{361A21FD-8ADB-421A-B8D2-FF32166D2D80}" presName="composite3" presStyleCnt="0"/>
      <dgm:spPr/>
    </dgm:pt>
    <dgm:pt modelId="{CE4AFEEA-742C-41FD-BD07-3C39D9420A27}" type="pres">
      <dgm:prSet presAssocID="{361A21FD-8ADB-421A-B8D2-FF32166D2D80}" presName="background3" presStyleLbl="node3" presStyleIdx="0" presStyleCnt="3"/>
      <dgm:spPr/>
    </dgm:pt>
    <dgm:pt modelId="{CA35F092-F1B9-4FA4-9706-3F6CDAE6022A}" type="pres">
      <dgm:prSet presAssocID="{361A21FD-8ADB-421A-B8D2-FF32166D2D80}" presName="text3" presStyleLbl="fgAcc3" presStyleIdx="0" presStyleCnt="3">
        <dgm:presLayoutVars>
          <dgm:chPref val="3"/>
        </dgm:presLayoutVars>
      </dgm:prSet>
      <dgm:spPr/>
      <dgm:t>
        <a:bodyPr/>
        <a:lstStyle/>
        <a:p>
          <a:endParaRPr lang="nl-NL"/>
        </a:p>
      </dgm:t>
    </dgm:pt>
    <dgm:pt modelId="{B3CBB13B-BA0A-468C-8C23-F821C8A35828}" type="pres">
      <dgm:prSet presAssocID="{361A21FD-8ADB-421A-B8D2-FF32166D2D80}" presName="hierChild4" presStyleCnt="0"/>
      <dgm:spPr/>
    </dgm:pt>
    <dgm:pt modelId="{B4FE0667-3DFB-40EF-BAB8-61695B30D4EA}" type="pres">
      <dgm:prSet presAssocID="{2E46270D-3702-4BA7-84EF-EA466E32E072}" presName="Name17" presStyleLbl="parChTrans1D3" presStyleIdx="1" presStyleCnt="3"/>
      <dgm:spPr/>
      <dgm:t>
        <a:bodyPr/>
        <a:lstStyle/>
        <a:p>
          <a:endParaRPr lang="nl-NL"/>
        </a:p>
      </dgm:t>
    </dgm:pt>
    <dgm:pt modelId="{C7D05793-786C-4C6C-AD89-865DF1933BCA}" type="pres">
      <dgm:prSet presAssocID="{1A61910D-0974-4179-809D-7F85870B2921}" presName="hierRoot3" presStyleCnt="0"/>
      <dgm:spPr/>
    </dgm:pt>
    <dgm:pt modelId="{FD96C452-A523-4B2D-B8D2-5E43C558AE42}" type="pres">
      <dgm:prSet presAssocID="{1A61910D-0974-4179-809D-7F85870B2921}" presName="composite3" presStyleCnt="0"/>
      <dgm:spPr/>
    </dgm:pt>
    <dgm:pt modelId="{E3649DBE-C9D8-4231-A7C1-FA448DB573FD}" type="pres">
      <dgm:prSet presAssocID="{1A61910D-0974-4179-809D-7F85870B2921}" presName="background3" presStyleLbl="node3" presStyleIdx="1" presStyleCnt="3"/>
      <dgm:spPr/>
    </dgm:pt>
    <dgm:pt modelId="{78C13F77-C8FE-495A-AE85-44AC53183606}" type="pres">
      <dgm:prSet presAssocID="{1A61910D-0974-4179-809D-7F85870B2921}" presName="text3" presStyleLbl="fgAcc3" presStyleIdx="1" presStyleCnt="3">
        <dgm:presLayoutVars>
          <dgm:chPref val="3"/>
        </dgm:presLayoutVars>
      </dgm:prSet>
      <dgm:spPr/>
      <dgm:t>
        <a:bodyPr/>
        <a:lstStyle/>
        <a:p>
          <a:endParaRPr lang="nl-NL"/>
        </a:p>
      </dgm:t>
    </dgm:pt>
    <dgm:pt modelId="{222FF66D-30CE-4B68-86F8-E02073A30D0D}" type="pres">
      <dgm:prSet presAssocID="{1A61910D-0974-4179-809D-7F85870B2921}" presName="hierChild4" presStyleCnt="0"/>
      <dgm:spPr/>
    </dgm:pt>
    <dgm:pt modelId="{DC34A219-CFDF-4130-9956-8F3908E1EC68}" type="pres">
      <dgm:prSet presAssocID="{2A5D97FB-A0C3-4B65-B100-F2FE2217578A}" presName="Name10" presStyleLbl="parChTrans1D2" presStyleIdx="1" presStyleCnt="6"/>
      <dgm:spPr/>
      <dgm:t>
        <a:bodyPr/>
        <a:lstStyle/>
        <a:p>
          <a:endParaRPr lang="nl-NL"/>
        </a:p>
      </dgm:t>
    </dgm:pt>
    <dgm:pt modelId="{B1389A92-271B-4C6A-8303-854CCB7B2CDB}" type="pres">
      <dgm:prSet presAssocID="{3B3DA50D-EB86-44D0-BA7E-95632156C8F9}" presName="hierRoot2" presStyleCnt="0"/>
      <dgm:spPr/>
    </dgm:pt>
    <dgm:pt modelId="{AD15ABC0-5D78-4FDD-809F-F61AD88DC121}" type="pres">
      <dgm:prSet presAssocID="{3B3DA50D-EB86-44D0-BA7E-95632156C8F9}" presName="composite2" presStyleCnt="0"/>
      <dgm:spPr/>
    </dgm:pt>
    <dgm:pt modelId="{89A4DED0-3544-4826-BE9A-0E3E78FC2D40}" type="pres">
      <dgm:prSet presAssocID="{3B3DA50D-EB86-44D0-BA7E-95632156C8F9}" presName="background2" presStyleLbl="node2" presStyleIdx="1" presStyleCnt="6"/>
      <dgm:spPr/>
    </dgm:pt>
    <dgm:pt modelId="{8E007125-A2C3-4166-99ED-8DCA93725AC9}" type="pres">
      <dgm:prSet presAssocID="{3B3DA50D-EB86-44D0-BA7E-95632156C8F9}" presName="text2" presStyleLbl="fgAcc2" presStyleIdx="1" presStyleCnt="6">
        <dgm:presLayoutVars>
          <dgm:chPref val="3"/>
        </dgm:presLayoutVars>
      </dgm:prSet>
      <dgm:spPr/>
      <dgm:t>
        <a:bodyPr/>
        <a:lstStyle/>
        <a:p>
          <a:endParaRPr lang="nl-NL"/>
        </a:p>
      </dgm:t>
    </dgm:pt>
    <dgm:pt modelId="{251BE7D5-72A0-4C1D-A1C5-AF8714192C62}" type="pres">
      <dgm:prSet presAssocID="{3B3DA50D-EB86-44D0-BA7E-95632156C8F9}" presName="hierChild3" presStyleCnt="0"/>
      <dgm:spPr/>
    </dgm:pt>
    <dgm:pt modelId="{2221B297-E833-4F22-8CC7-D654B0B0DE86}" type="pres">
      <dgm:prSet presAssocID="{08E43D07-C7BA-461E-A620-63B26D0313C7}" presName="Name17" presStyleLbl="parChTrans1D3" presStyleIdx="2" presStyleCnt="3"/>
      <dgm:spPr/>
      <dgm:t>
        <a:bodyPr/>
        <a:lstStyle/>
        <a:p>
          <a:endParaRPr lang="nl-NL"/>
        </a:p>
      </dgm:t>
    </dgm:pt>
    <dgm:pt modelId="{20C64F93-5A89-4F2D-99CA-DF55E7A563F8}" type="pres">
      <dgm:prSet presAssocID="{902ACCC2-99F4-42B0-B2AA-7CAED4BB5E87}" presName="hierRoot3" presStyleCnt="0"/>
      <dgm:spPr/>
    </dgm:pt>
    <dgm:pt modelId="{8574639A-BA05-4053-BE31-A2FE0C82059B}" type="pres">
      <dgm:prSet presAssocID="{902ACCC2-99F4-42B0-B2AA-7CAED4BB5E87}" presName="composite3" presStyleCnt="0"/>
      <dgm:spPr/>
    </dgm:pt>
    <dgm:pt modelId="{7E74E3AF-EE17-46E7-8645-F218692153CC}" type="pres">
      <dgm:prSet presAssocID="{902ACCC2-99F4-42B0-B2AA-7CAED4BB5E87}" presName="background3" presStyleLbl="node3" presStyleIdx="2" presStyleCnt="3"/>
      <dgm:spPr/>
    </dgm:pt>
    <dgm:pt modelId="{C839DDBC-FC3C-460B-8FB5-68D918C058DD}" type="pres">
      <dgm:prSet presAssocID="{902ACCC2-99F4-42B0-B2AA-7CAED4BB5E87}" presName="text3" presStyleLbl="fgAcc3" presStyleIdx="2" presStyleCnt="3">
        <dgm:presLayoutVars>
          <dgm:chPref val="3"/>
        </dgm:presLayoutVars>
      </dgm:prSet>
      <dgm:spPr/>
      <dgm:t>
        <a:bodyPr/>
        <a:lstStyle/>
        <a:p>
          <a:endParaRPr lang="nl-NL"/>
        </a:p>
      </dgm:t>
    </dgm:pt>
    <dgm:pt modelId="{C15C8F06-D5E6-4373-B394-C168A4AD4991}" type="pres">
      <dgm:prSet presAssocID="{902ACCC2-99F4-42B0-B2AA-7CAED4BB5E87}" presName="hierChild4" presStyleCnt="0"/>
      <dgm:spPr/>
    </dgm:pt>
    <dgm:pt modelId="{2F305BA7-EFEF-45D9-8270-2124E86D1A07}" type="pres">
      <dgm:prSet presAssocID="{C2794FA3-AE1D-45AF-A020-DD00BB2FF501}" presName="Name23" presStyleLbl="parChTrans1D4" presStyleIdx="0" presStyleCnt="1"/>
      <dgm:spPr/>
      <dgm:t>
        <a:bodyPr/>
        <a:lstStyle/>
        <a:p>
          <a:endParaRPr lang="nl-NL"/>
        </a:p>
      </dgm:t>
    </dgm:pt>
    <dgm:pt modelId="{1E7BD241-A9BC-4DAD-8FE6-922FAF84FB26}" type="pres">
      <dgm:prSet presAssocID="{D88DDECF-83CE-47CE-9472-446D6CEADA55}" presName="hierRoot4" presStyleCnt="0"/>
      <dgm:spPr/>
    </dgm:pt>
    <dgm:pt modelId="{D2CF5654-CC1E-4590-864B-FF3D2AAAE6C7}" type="pres">
      <dgm:prSet presAssocID="{D88DDECF-83CE-47CE-9472-446D6CEADA55}" presName="composite4" presStyleCnt="0"/>
      <dgm:spPr/>
    </dgm:pt>
    <dgm:pt modelId="{1AA1C60C-4070-4B4D-A76E-A6D9C1167988}" type="pres">
      <dgm:prSet presAssocID="{D88DDECF-83CE-47CE-9472-446D6CEADA55}" presName="background4" presStyleLbl="node4" presStyleIdx="0" presStyleCnt="1"/>
      <dgm:spPr/>
    </dgm:pt>
    <dgm:pt modelId="{3C3EC6FD-9157-4E44-9C32-48B6F6DACA39}" type="pres">
      <dgm:prSet presAssocID="{D88DDECF-83CE-47CE-9472-446D6CEADA55}" presName="text4" presStyleLbl="fgAcc4" presStyleIdx="0" presStyleCnt="1">
        <dgm:presLayoutVars>
          <dgm:chPref val="3"/>
        </dgm:presLayoutVars>
      </dgm:prSet>
      <dgm:spPr/>
      <dgm:t>
        <a:bodyPr/>
        <a:lstStyle/>
        <a:p>
          <a:endParaRPr lang="nl-NL"/>
        </a:p>
      </dgm:t>
    </dgm:pt>
    <dgm:pt modelId="{0316E60A-4B5F-4018-8F85-2F8231D99154}" type="pres">
      <dgm:prSet presAssocID="{D88DDECF-83CE-47CE-9472-446D6CEADA55}" presName="hierChild5" presStyleCnt="0"/>
      <dgm:spPr/>
    </dgm:pt>
    <dgm:pt modelId="{119A411A-9024-4D3D-93C7-16029B78E727}" type="pres">
      <dgm:prSet presAssocID="{377F8120-045C-4749-A307-064A42671997}" presName="Name10" presStyleLbl="parChTrans1D2" presStyleIdx="2" presStyleCnt="6"/>
      <dgm:spPr/>
      <dgm:t>
        <a:bodyPr/>
        <a:lstStyle/>
        <a:p>
          <a:endParaRPr lang="nl-NL"/>
        </a:p>
      </dgm:t>
    </dgm:pt>
    <dgm:pt modelId="{C212A163-2087-49ED-9746-2702C27D1033}" type="pres">
      <dgm:prSet presAssocID="{954B4EAF-F1D9-4942-AF2F-CB5E3F321EC9}" presName="hierRoot2" presStyleCnt="0"/>
      <dgm:spPr/>
    </dgm:pt>
    <dgm:pt modelId="{D3B53941-8AB7-4C61-A5DA-07EAB5018861}" type="pres">
      <dgm:prSet presAssocID="{954B4EAF-F1D9-4942-AF2F-CB5E3F321EC9}" presName="composite2" presStyleCnt="0"/>
      <dgm:spPr/>
    </dgm:pt>
    <dgm:pt modelId="{289164A1-28D9-4429-BBD2-1FAC6914F1F4}" type="pres">
      <dgm:prSet presAssocID="{954B4EAF-F1D9-4942-AF2F-CB5E3F321EC9}" presName="background2" presStyleLbl="node2" presStyleIdx="2" presStyleCnt="6"/>
      <dgm:spPr/>
    </dgm:pt>
    <dgm:pt modelId="{2DF8D224-ABA3-4501-9298-05E3D47CE82F}" type="pres">
      <dgm:prSet presAssocID="{954B4EAF-F1D9-4942-AF2F-CB5E3F321EC9}" presName="text2" presStyleLbl="fgAcc2" presStyleIdx="2" presStyleCnt="6">
        <dgm:presLayoutVars>
          <dgm:chPref val="3"/>
        </dgm:presLayoutVars>
      </dgm:prSet>
      <dgm:spPr/>
      <dgm:t>
        <a:bodyPr/>
        <a:lstStyle/>
        <a:p>
          <a:endParaRPr lang="nl-NL"/>
        </a:p>
      </dgm:t>
    </dgm:pt>
    <dgm:pt modelId="{2D0529A2-FBCD-4BF7-8CC0-D13142542025}" type="pres">
      <dgm:prSet presAssocID="{954B4EAF-F1D9-4942-AF2F-CB5E3F321EC9}" presName="hierChild3" presStyleCnt="0"/>
      <dgm:spPr/>
    </dgm:pt>
    <dgm:pt modelId="{4986B75E-E1F7-4852-B969-3E5C2C732060}" type="pres">
      <dgm:prSet presAssocID="{99E94F1C-8DF6-4E2D-A412-F3785C288A1B}" presName="Name10" presStyleLbl="parChTrans1D2" presStyleIdx="3" presStyleCnt="6"/>
      <dgm:spPr/>
      <dgm:t>
        <a:bodyPr/>
        <a:lstStyle/>
        <a:p>
          <a:endParaRPr lang="nl-NL"/>
        </a:p>
      </dgm:t>
    </dgm:pt>
    <dgm:pt modelId="{0AA10A4A-5ECD-4A59-AB0A-F89ED08390DC}" type="pres">
      <dgm:prSet presAssocID="{D53323C6-061D-4D2A-AAE1-EAF5424E68E8}" presName="hierRoot2" presStyleCnt="0"/>
      <dgm:spPr/>
    </dgm:pt>
    <dgm:pt modelId="{C401D896-73A6-4E74-B813-64B213BE554A}" type="pres">
      <dgm:prSet presAssocID="{D53323C6-061D-4D2A-AAE1-EAF5424E68E8}" presName="composite2" presStyleCnt="0"/>
      <dgm:spPr/>
    </dgm:pt>
    <dgm:pt modelId="{7A741B3F-612B-4B23-8BD1-21D725F0C6AC}" type="pres">
      <dgm:prSet presAssocID="{D53323C6-061D-4D2A-AAE1-EAF5424E68E8}" presName="background2" presStyleLbl="node2" presStyleIdx="3" presStyleCnt="6"/>
      <dgm:spPr/>
    </dgm:pt>
    <dgm:pt modelId="{54BDF4A8-9B1B-4E16-9E5F-93721424C514}" type="pres">
      <dgm:prSet presAssocID="{D53323C6-061D-4D2A-AAE1-EAF5424E68E8}" presName="text2" presStyleLbl="fgAcc2" presStyleIdx="3" presStyleCnt="6">
        <dgm:presLayoutVars>
          <dgm:chPref val="3"/>
        </dgm:presLayoutVars>
      </dgm:prSet>
      <dgm:spPr/>
      <dgm:t>
        <a:bodyPr/>
        <a:lstStyle/>
        <a:p>
          <a:endParaRPr lang="nl-NL"/>
        </a:p>
      </dgm:t>
    </dgm:pt>
    <dgm:pt modelId="{35BB9AF0-C044-4AA1-8162-021F4625C37D}" type="pres">
      <dgm:prSet presAssocID="{D53323C6-061D-4D2A-AAE1-EAF5424E68E8}" presName="hierChild3" presStyleCnt="0"/>
      <dgm:spPr/>
    </dgm:pt>
    <dgm:pt modelId="{D733E920-CB7B-4837-B38F-64F31F5D3A01}" type="pres">
      <dgm:prSet presAssocID="{CEA2BD34-AB96-47EC-9F9C-962A33EE20B1}" presName="Name10" presStyleLbl="parChTrans1D2" presStyleIdx="4" presStyleCnt="6"/>
      <dgm:spPr/>
      <dgm:t>
        <a:bodyPr/>
        <a:lstStyle/>
        <a:p>
          <a:endParaRPr lang="nl-NL"/>
        </a:p>
      </dgm:t>
    </dgm:pt>
    <dgm:pt modelId="{AFB150F6-F6AF-4E45-941C-1180A6E2CFE3}" type="pres">
      <dgm:prSet presAssocID="{3591BE48-EC0F-4127-9586-AA0AFA9F5176}" presName="hierRoot2" presStyleCnt="0"/>
      <dgm:spPr/>
    </dgm:pt>
    <dgm:pt modelId="{5EFDCF97-6AA4-42EE-BDBD-428B6AB6B62E}" type="pres">
      <dgm:prSet presAssocID="{3591BE48-EC0F-4127-9586-AA0AFA9F5176}" presName="composite2" presStyleCnt="0"/>
      <dgm:spPr/>
    </dgm:pt>
    <dgm:pt modelId="{D954B78D-609F-486D-876B-0C387B288192}" type="pres">
      <dgm:prSet presAssocID="{3591BE48-EC0F-4127-9586-AA0AFA9F5176}" presName="background2" presStyleLbl="node2" presStyleIdx="4" presStyleCnt="6"/>
      <dgm:spPr/>
    </dgm:pt>
    <dgm:pt modelId="{DCA58420-4620-41A9-B835-DEBCA19315DC}" type="pres">
      <dgm:prSet presAssocID="{3591BE48-EC0F-4127-9586-AA0AFA9F5176}" presName="text2" presStyleLbl="fgAcc2" presStyleIdx="4" presStyleCnt="6">
        <dgm:presLayoutVars>
          <dgm:chPref val="3"/>
        </dgm:presLayoutVars>
      </dgm:prSet>
      <dgm:spPr/>
      <dgm:t>
        <a:bodyPr/>
        <a:lstStyle/>
        <a:p>
          <a:endParaRPr lang="nl-NL"/>
        </a:p>
      </dgm:t>
    </dgm:pt>
    <dgm:pt modelId="{B06FA441-B5B1-442E-9EE6-C180ED3828BF}" type="pres">
      <dgm:prSet presAssocID="{3591BE48-EC0F-4127-9586-AA0AFA9F5176}" presName="hierChild3" presStyleCnt="0"/>
      <dgm:spPr/>
    </dgm:pt>
    <dgm:pt modelId="{E5E68105-F85B-4E8C-AFD8-C7029F19DF1C}" type="pres">
      <dgm:prSet presAssocID="{D5C701A5-8FB0-4F15-9285-B5BED2E322FA}" presName="Name10" presStyleLbl="parChTrans1D2" presStyleIdx="5" presStyleCnt="6"/>
      <dgm:spPr/>
      <dgm:t>
        <a:bodyPr/>
        <a:lstStyle/>
        <a:p>
          <a:endParaRPr lang="nl-NL"/>
        </a:p>
      </dgm:t>
    </dgm:pt>
    <dgm:pt modelId="{BB62491F-8527-4792-A489-F7BBFC12A839}" type="pres">
      <dgm:prSet presAssocID="{A93414CB-9A40-4221-8448-54E09034786F}" presName="hierRoot2" presStyleCnt="0"/>
      <dgm:spPr/>
    </dgm:pt>
    <dgm:pt modelId="{A5F2A08D-D228-4A29-82E1-F427A6ED04D1}" type="pres">
      <dgm:prSet presAssocID="{A93414CB-9A40-4221-8448-54E09034786F}" presName="composite2" presStyleCnt="0"/>
      <dgm:spPr/>
    </dgm:pt>
    <dgm:pt modelId="{8DBA2C62-5A45-4042-A41D-2C146428B8C1}" type="pres">
      <dgm:prSet presAssocID="{A93414CB-9A40-4221-8448-54E09034786F}" presName="background2" presStyleLbl="node2" presStyleIdx="5" presStyleCnt="6"/>
      <dgm:spPr/>
    </dgm:pt>
    <dgm:pt modelId="{28E5C5FA-A8F1-49BA-A3C0-CD98C6313FB3}" type="pres">
      <dgm:prSet presAssocID="{A93414CB-9A40-4221-8448-54E09034786F}" presName="text2" presStyleLbl="fgAcc2" presStyleIdx="5" presStyleCnt="6">
        <dgm:presLayoutVars>
          <dgm:chPref val="3"/>
        </dgm:presLayoutVars>
      </dgm:prSet>
      <dgm:spPr/>
      <dgm:t>
        <a:bodyPr/>
        <a:lstStyle/>
        <a:p>
          <a:endParaRPr lang="nl-NL"/>
        </a:p>
      </dgm:t>
    </dgm:pt>
    <dgm:pt modelId="{7C2959A6-D624-4773-91FC-E8B64EDB90DF}" type="pres">
      <dgm:prSet presAssocID="{A93414CB-9A40-4221-8448-54E09034786F}" presName="hierChild3" presStyleCnt="0"/>
      <dgm:spPr/>
    </dgm:pt>
  </dgm:ptLst>
  <dgm:cxnLst>
    <dgm:cxn modelId="{213EB8D5-7D4C-4556-B703-254F87A6B4DB}" type="presOf" srcId="{954B4EAF-F1D9-4942-AF2F-CB5E3F321EC9}" destId="{2DF8D224-ABA3-4501-9298-05E3D47CE82F}" srcOrd="0" destOrd="0" presId="urn:microsoft.com/office/officeart/2005/8/layout/hierarchy1"/>
    <dgm:cxn modelId="{4786F520-DC99-447C-A3DA-D159CA849CCE}" type="presOf" srcId="{08E43D07-C7BA-461E-A620-63B26D0313C7}" destId="{2221B297-E833-4F22-8CC7-D654B0B0DE86}" srcOrd="0" destOrd="0" presId="urn:microsoft.com/office/officeart/2005/8/layout/hierarchy1"/>
    <dgm:cxn modelId="{DD8FD869-677D-4B61-88D8-190359C2A3E8}" type="presOf" srcId="{A93414CB-9A40-4221-8448-54E09034786F}" destId="{28E5C5FA-A8F1-49BA-A3C0-CD98C6313FB3}" srcOrd="0" destOrd="0" presId="urn:microsoft.com/office/officeart/2005/8/layout/hierarchy1"/>
    <dgm:cxn modelId="{78E31ED4-0D41-4C96-89CF-41370E0739D9}" srcId="{747FA94E-3E19-4C7E-8ACD-89ACD7B15E86}" destId="{D53323C6-061D-4D2A-AAE1-EAF5424E68E8}" srcOrd="3" destOrd="0" parTransId="{99E94F1C-8DF6-4E2D-A412-F3785C288A1B}" sibTransId="{36F74975-D0CF-4744-BAAD-4A78F72410BA}"/>
    <dgm:cxn modelId="{22A0EE29-17E0-4C51-BDD8-9260584CB7D2}" srcId="{747FA94E-3E19-4C7E-8ACD-89ACD7B15E86}" destId="{954B4EAF-F1D9-4942-AF2F-CB5E3F321EC9}" srcOrd="2" destOrd="0" parTransId="{377F8120-045C-4749-A307-064A42671997}" sibTransId="{5EE7420D-731B-45FB-B206-6037B2FECE6F}"/>
    <dgm:cxn modelId="{8511195D-B989-4A44-ABE8-859B5E9E55CE}" type="presOf" srcId="{A4FDA04B-73B8-4A70-A04E-E749B476CA68}" destId="{00B45E8A-43D9-49BD-8E5C-CA522D0377EE}" srcOrd="0" destOrd="0" presId="urn:microsoft.com/office/officeart/2005/8/layout/hierarchy1"/>
    <dgm:cxn modelId="{41E0A185-5A85-4E5A-87F0-C4B832E748CF}" type="presOf" srcId="{1A61910D-0974-4179-809D-7F85870B2921}" destId="{78C13F77-C8FE-495A-AE85-44AC53183606}" srcOrd="0" destOrd="0" presId="urn:microsoft.com/office/officeart/2005/8/layout/hierarchy1"/>
    <dgm:cxn modelId="{DB79A2D7-E5C7-4051-BCFE-E6C883B87479}" type="presOf" srcId="{7D59F655-E220-40D9-9024-C709ED092339}" destId="{288919B9-8526-4FEF-90B9-7F020DF24E42}" srcOrd="0" destOrd="0" presId="urn:microsoft.com/office/officeart/2005/8/layout/hierarchy1"/>
    <dgm:cxn modelId="{39701626-7F97-433B-8E5F-4E6F4FC5F261}" type="presOf" srcId="{99E94F1C-8DF6-4E2D-A412-F3785C288A1B}" destId="{4986B75E-E1F7-4852-B969-3E5C2C732060}" srcOrd="0" destOrd="0" presId="urn:microsoft.com/office/officeart/2005/8/layout/hierarchy1"/>
    <dgm:cxn modelId="{5AF6D610-4EDC-4238-B14B-BB9E7EC0AC88}" type="presOf" srcId="{2E46270D-3702-4BA7-84EF-EA466E32E072}" destId="{B4FE0667-3DFB-40EF-BAB8-61695B30D4EA}" srcOrd="0" destOrd="0" presId="urn:microsoft.com/office/officeart/2005/8/layout/hierarchy1"/>
    <dgm:cxn modelId="{BE7B5B1F-5EBB-4DEA-A244-26761A182A11}" type="presOf" srcId="{361A21FD-8ADB-421A-B8D2-FF32166D2D80}" destId="{CA35F092-F1B9-4FA4-9706-3F6CDAE6022A}" srcOrd="0" destOrd="0" presId="urn:microsoft.com/office/officeart/2005/8/layout/hierarchy1"/>
    <dgm:cxn modelId="{B5F42018-6448-48FD-913C-07F95DE93DE5}" type="presOf" srcId="{0B94FB9D-1198-420A-B675-F362690AE979}" destId="{8C1BCC27-6C6C-45C6-AF17-FBDE03AFCC1D}" srcOrd="0" destOrd="0" presId="urn:microsoft.com/office/officeart/2005/8/layout/hierarchy1"/>
    <dgm:cxn modelId="{CB843671-FAED-4B80-A8C3-2693C59E9C39}" type="presOf" srcId="{3C37B9AF-5729-4248-8CA4-9EB2C6E1ED25}" destId="{A2410AF5-5CF8-4BE0-B01B-2DB549C2579D}" srcOrd="0" destOrd="0" presId="urn:microsoft.com/office/officeart/2005/8/layout/hierarchy1"/>
    <dgm:cxn modelId="{A967C59B-4735-4DB9-8245-76D6D28AA473}" type="presOf" srcId="{D5C701A5-8FB0-4F15-9285-B5BED2E322FA}" destId="{E5E68105-F85B-4E8C-AFD8-C7029F19DF1C}" srcOrd="0" destOrd="0" presId="urn:microsoft.com/office/officeart/2005/8/layout/hierarchy1"/>
    <dgm:cxn modelId="{2B1A1BE7-0ACB-4486-B54B-CD3BABAC9331}" srcId="{3B3DA50D-EB86-44D0-BA7E-95632156C8F9}" destId="{902ACCC2-99F4-42B0-B2AA-7CAED4BB5E87}" srcOrd="0" destOrd="0" parTransId="{08E43D07-C7BA-461E-A620-63B26D0313C7}" sibTransId="{72C75F1E-CDF6-44A2-B609-8C681C2407FC}"/>
    <dgm:cxn modelId="{AE9A48CE-2DFF-4D90-B7CB-C622284EE135}" srcId="{747FA94E-3E19-4C7E-8ACD-89ACD7B15E86}" destId="{3591BE48-EC0F-4127-9586-AA0AFA9F5176}" srcOrd="4" destOrd="0" parTransId="{CEA2BD34-AB96-47EC-9F9C-962A33EE20B1}" sibTransId="{B2663513-AFC3-4CE8-8CED-429DF6387FBC}"/>
    <dgm:cxn modelId="{A59A18C2-1E99-4B44-9BAA-D0126CE8862A}" type="presOf" srcId="{3B3DA50D-EB86-44D0-BA7E-95632156C8F9}" destId="{8E007125-A2C3-4166-99ED-8DCA93725AC9}" srcOrd="0" destOrd="0" presId="urn:microsoft.com/office/officeart/2005/8/layout/hierarchy1"/>
    <dgm:cxn modelId="{DE0E0F16-5DFA-4633-ADE2-FFB7786C2D98}" type="presOf" srcId="{C2794FA3-AE1D-45AF-A020-DD00BB2FF501}" destId="{2F305BA7-EFEF-45D9-8270-2124E86D1A07}" srcOrd="0" destOrd="0" presId="urn:microsoft.com/office/officeart/2005/8/layout/hierarchy1"/>
    <dgm:cxn modelId="{59291687-3CB4-446D-B5FC-E16A8D4ACE88}" srcId="{747FA94E-3E19-4C7E-8ACD-89ACD7B15E86}" destId="{A93414CB-9A40-4221-8448-54E09034786F}" srcOrd="5" destOrd="0" parTransId="{D5C701A5-8FB0-4F15-9285-B5BED2E322FA}" sibTransId="{EBAF3D95-2C33-4FEB-84B6-D0A32638DDE5}"/>
    <dgm:cxn modelId="{C6E3DA5B-155D-4851-AB3D-F1166BD80422}" srcId="{902ACCC2-99F4-42B0-B2AA-7CAED4BB5E87}" destId="{D88DDECF-83CE-47CE-9472-446D6CEADA55}" srcOrd="0" destOrd="0" parTransId="{C2794FA3-AE1D-45AF-A020-DD00BB2FF501}" sibTransId="{6AF20777-EE19-48AE-B60D-48E21575BA6B}"/>
    <dgm:cxn modelId="{2625CDFE-BA32-4134-9589-1D14F6428E32}" srcId="{747FA94E-3E19-4C7E-8ACD-89ACD7B15E86}" destId="{3C37B9AF-5729-4248-8CA4-9EB2C6E1ED25}" srcOrd="0" destOrd="0" parTransId="{0B94FB9D-1198-420A-B675-F362690AE979}" sibTransId="{B1ED34D4-954B-4554-B36B-0E720FBF6DEF}"/>
    <dgm:cxn modelId="{DEFB5EAE-6269-4B4F-BC56-9DFC3884FCBA}" type="presOf" srcId="{CEA2BD34-AB96-47EC-9F9C-962A33EE20B1}" destId="{D733E920-CB7B-4837-B38F-64F31F5D3A01}" srcOrd="0" destOrd="0" presId="urn:microsoft.com/office/officeart/2005/8/layout/hierarchy1"/>
    <dgm:cxn modelId="{4261BA1A-079D-4B72-93F5-06A584DDD7CB}" srcId="{3C37B9AF-5729-4248-8CA4-9EB2C6E1ED25}" destId="{1A61910D-0974-4179-809D-7F85870B2921}" srcOrd="1" destOrd="0" parTransId="{2E46270D-3702-4BA7-84EF-EA466E32E072}" sibTransId="{DE7B11FD-451A-40E1-8954-F8363E5E7769}"/>
    <dgm:cxn modelId="{68DF995D-ABCE-4F78-83F1-9D4FA4AFC3C4}" srcId="{A4FDA04B-73B8-4A70-A04E-E749B476CA68}" destId="{747FA94E-3E19-4C7E-8ACD-89ACD7B15E86}" srcOrd="0" destOrd="0" parTransId="{002D7333-E4DA-47CC-8B51-82D50A147198}" sibTransId="{7EB86C2E-CB80-428C-BF35-0EB596780933}"/>
    <dgm:cxn modelId="{BA733D05-DF74-4A44-9BE8-15638E6F504C}" type="presOf" srcId="{377F8120-045C-4749-A307-064A42671997}" destId="{119A411A-9024-4D3D-93C7-16029B78E727}" srcOrd="0" destOrd="0" presId="urn:microsoft.com/office/officeart/2005/8/layout/hierarchy1"/>
    <dgm:cxn modelId="{EA1F4B64-2772-4A62-BED3-78B4CBFDDE7A}" type="presOf" srcId="{747FA94E-3E19-4C7E-8ACD-89ACD7B15E86}" destId="{8E580DD9-1B7B-47AD-B315-8BB95BF8D594}" srcOrd="0" destOrd="0" presId="urn:microsoft.com/office/officeart/2005/8/layout/hierarchy1"/>
    <dgm:cxn modelId="{C0A544B1-E717-4C18-B379-3E07EF2B5A37}" type="presOf" srcId="{902ACCC2-99F4-42B0-B2AA-7CAED4BB5E87}" destId="{C839DDBC-FC3C-460B-8FB5-68D918C058DD}" srcOrd="0" destOrd="0" presId="urn:microsoft.com/office/officeart/2005/8/layout/hierarchy1"/>
    <dgm:cxn modelId="{9E504916-43B9-4229-9CB2-335EA06352EA}" srcId="{747FA94E-3E19-4C7E-8ACD-89ACD7B15E86}" destId="{3B3DA50D-EB86-44D0-BA7E-95632156C8F9}" srcOrd="1" destOrd="0" parTransId="{2A5D97FB-A0C3-4B65-B100-F2FE2217578A}" sibTransId="{9B8A4353-C725-450D-BAC4-0F97358B941B}"/>
    <dgm:cxn modelId="{23BC9DD1-5861-45B2-B00D-C0E6DC71B1F7}" type="presOf" srcId="{3591BE48-EC0F-4127-9586-AA0AFA9F5176}" destId="{DCA58420-4620-41A9-B835-DEBCA19315DC}" srcOrd="0" destOrd="0" presId="urn:microsoft.com/office/officeart/2005/8/layout/hierarchy1"/>
    <dgm:cxn modelId="{4084042A-EAF3-47E3-8C52-6067014529EE}" type="presOf" srcId="{D53323C6-061D-4D2A-AAE1-EAF5424E68E8}" destId="{54BDF4A8-9B1B-4E16-9E5F-93721424C514}" srcOrd="0" destOrd="0" presId="urn:microsoft.com/office/officeart/2005/8/layout/hierarchy1"/>
    <dgm:cxn modelId="{A838313D-5147-40A4-88F8-F05EAC4F5AB6}" type="presOf" srcId="{2A5D97FB-A0C3-4B65-B100-F2FE2217578A}" destId="{DC34A219-CFDF-4130-9956-8F3908E1EC68}" srcOrd="0" destOrd="0" presId="urn:microsoft.com/office/officeart/2005/8/layout/hierarchy1"/>
    <dgm:cxn modelId="{ED29F959-0C23-4CBB-9484-841A7E6D7CD3}" srcId="{3C37B9AF-5729-4248-8CA4-9EB2C6E1ED25}" destId="{361A21FD-8ADB-421A-B8D2-FF32166D2D80}" srcOrd="0" destOrd="0" parTransId="{7D59F655-E220-40D9-9024-C709ED092339}" sibTransId="{9165A0CD-BEB2-42A1-AB1E-D74D2FCC9537}"/>
    <dgm:cxn modelId="{272A6F89-D234-4D05-9483-A63AD82E47B2}" type="presOf" srcId="{D88DDECF-83CE-47CE-9472-446D6CEADA55}" destId="{3C3EC6FD-9157-4E44-9C32-48B6F6DACA39}" srcOrd="0" destOrd="0" presId="urn:microsoft.com/office/officeart/2005/8/layout/hierarchy1"/>
    <dgm:cxn modelId="{8E8376C5-160D-4045-B597-B6C17BE7EBBF}" type="presParOf" srcId="{00B45E8A-43D9-49BD-8E5C-CA522D0377EE}" destId="{D0F5F8AB-2C2B-4CD7-99EA-03142899DFFB}" srcOrd="0" destOrd="0" presId="urn:microsoft.com/office/officeart/2005/8/layout/hierarchy1"/>
    <dgm:cxn modelId="{730D4827-B929-461F-A99F-4734F2A2A4CF}" type="presParOf" srcId="{D0F5F8AB-2C2B-4CD7-99EA-03142899DFFB}" destId="{8598D496-2F2F-4F37-A87A-09C468C5C4E3}" srcOrd="0" destOrd="0" presId="urn:microsoft.com/office/officeart/2005/8/layout/hierarchy1"/>
    <dgm:cxn modelId="{3CBF7018-6DD5-4B6C-A659-82AA00D423D6}" type="presParOf" srcId="{8598D496-2F2F-4F37-A87A-09C468C5C4E3}" destId="{A544EB8A-13A3-4A89-BDB8-B40A751CC9AA}" srcOrd="0" destOrd="0" presId="urn:microsoft.com/office/officeart/2005/8/layout/hierarchy1"/>
    <dgm:cxn modelId="{08ADE564-74F1-458E-967C-7EACCB526D10}" type="presParOf" srcId="{8598D496-2F2F-4F37-A87A-09C468C5C4E3}" destId="{8E580DD9-1B7B-47AD-B315-8BB95BF8D594}" srcOrd="1" destOrd="0" presId="urn:microsoft.com/office/officeart/2005/8/layout/hierarchy1"/>
    <dgm:cxn modelId="{463405C3-3682-4F73-91DE-AC66BA26FAA3}" type="presParOf" srcId="{D0F5F8AB-2C2B-4CD7-99EA-03142899DFFB}" destId="{9627358D-D495-4DF7-AF90-DC16667157B7}" srcOrd="1" destOrd="0" presId="urn:microsoft.com/office/officeart/2005/8/layout/hierarchy1"/>
    <dgm:cxn modelId="{2D77A83E-6FFA-499C-87C9-B80B51588095}" type="presParOf" srcId="{9627358D-D495-4DF7-AF90-DC16667157B7}" destId="{8C1BCC27-6C6C-45C6-AF17-FBDE03AFCC1D}" srcOrd="0" destOrd="0" presId="urn:microsoft.com/office/officeart/2005/8/layout/hierarchy1"/>
    <dgm:cxn modelId="{183DDDE4-CD1F-48E5-80C4-CDADCB513871}" type="presParOf" srcId="{9627358D-D495-4DF7-AF90-DC16667157B7}" destId="{5D002E28-6C03-451F-AD1A-C0B2294B7D0D}" srcOrd="1" destOrd="0" presId="urn:microsoft.com/office/officeart/2005/8/layout/hierarchy1"/>
    <dgm:cxn modelId="{8E49F823-58EA-44FF-B7F8-0C9B811F63CC}" type="presParOf" srcId="{5D002E28-6C03-451F-AD1A-C0B2294B7D0D}" destId="{90C7CFA9-46CE-40AF-AA3A-396B067B257B}" srcOrd="0" destOrd="0" presId="urn:microsoft.com/office/officeart/2005/8/layout/hierarchy1"/>
    <dgm:cxn modelId="{E15B8174-B156-4FD7-A8B7-3BDDA29D54A4}" type="presParOf" srcId="{90C7CFA9-46CE-40AF-AA3A-396B067B257B}" destId="{6B3E9F4B-8E64-4C7D-9B08-4F1D20D15EE0}" srcOrd="0" destOrd="0" presId="urn:microsoft.com/office/officeart/2005/8/layout/hierarchy1"/>
    <dgm:cxn modelId="{293504AB-94EF-472A-B0B3-4654882E3960}" type="presParOf" srcId="{90C7CFA9-46CE-40AF-AA3A-396B067B257B}" destId="{A2410AF5-5CF8-4BE0-B01B-2DB549C2579D}" srcOrd="1" destOrd="0" presId="urn:microsoft.com/office/officeart/2005/8/layout/hierarchy1"/>
    <dgm:cxn modelId="{D3BFEE11-F37C-4613-AC04-EABCEEB5E198}" type="presParOf" srcId="{5D002E28-6C03-451F-AD1A-C0B2294B7D0D}" destId="{AA07E793-69C8-4521-A42E-3A1F1EA58060}" srcOrd="1" destOrd="0" presId="urn:microsoft.com/office/officeart/2005/8/layout/hierarchy1"/>
    <dgm:cxn modelId="{E93C553E-BB10-4D73-9847-BD8F20764D89}" type="presParOf" srcId="{AA07E793-69C8-4521-A42E-3A1F1EA58060}" destId="{288919B9-8526-4FEF-90B9-7F020DF24E42}" srcOrd="0" destOrd="0" presId="urn:microsoft.com/office/officeart/2005/8/layout/hierarchy1"/>
    <dgm:cxn modelId="{133BF1D5-AAE9-46BD-859F-EFA81957F25B}" type="presParOf" srcId="{AA07E793-69C8-4521-A42E-3A1F1EA58060}" destId="{982EFEDF-9284-4A98-A39B-324A07F15A5E}" srcOrd="1" destOrd="0" presId="urn:microsoft.com/office/officeart/2005/8/layout/hierarchy1"/>
    <dgm:cxn modelId="{2F12F9ED-3035-46AD-91F9-BE43D10B517E}" type="presParOf" srcId="{982EFEDF-9284-4A98-A39B-324A07F15A5E}" destId="{E5D9DB5D-299C-4000-BD16-A3401C0B3ED0}" srcOrd="0" destOrd="0" presId="urn:microsoft.com/office/officeart/2005/8/layout/hierarchy1"/>
    <dgm:cxn modelId="{94E80C6A-6121-4FDA-B162-74EF94C49BE5}" type="presParOf" srcId="{E5D9DB5D-299C-4000-BD16-A3401C0B3ED0}" destId="{CE4AFEEA-742C-41FD-BD07-3C39D9420A27}" srcOrd="0" destOrd="0" presId="urn:microsoft.com/office/officeart/2005/8/layout/hierarchy1"/>
    <dgm:cxn modelId="{EA3FDF83-D810-44DD-AD81-1A2D86702C34}" type="presParOf" srcId="{E5D9DB5D-299C-4000-BD16-A3401C0B3ED0}" destId="{CA35F092-F1B9-4FA4-9706-3F6CDAE6022A}" srcOrd="1" destOrd="0" presId="urn:microsoft.com/office/officeart/2005/8/layout/hierarchy1"/>
    <dgm:cxn modelId="{DC0145E9-18A7-49C7-B38F-C1FA57D9F0F2}" type="presParOf" srcId="{982EFEDF-9284-4A98-A39B-324A07F15A5E}" destId="{B3CBB13B-BA0A-468C-8C23-F821C8A35828}" srcOrd="1" destOrd="0" presId="urn:microsoft.com/office/officeart/2005/8/layout/hierarchy1"/>
    <dgm:cxn modelId="{6E014915-9DF3-4745-A258-7BFF486D941C}" type="presParOf" srcId="{AA07E793-69C8-4521-A42E-3A1F1EA58060}" destId="{B4FE0667-3DFB-40EF-BAB8-61695B30D4EA}" srcOrd="2" destOrd="0" presId="urn:microsoft.com/office/officeart/2005/8/layout/hierarchy1"/>
    <dgm:cxn modelId="{35918910-190D-4002-97A7-61F134565502}" type="presParOf" srcId="{AA07E793-69C8-4521-A42E-3A1F1EA58060}" destId="{C7D05793-786C-4C6C-AD89-865DF1933BCA}" srcOrd="3" destOrd="0" presId="urn:microsoft.com/office/officeart/2005/8/layout/hierarchy1"/>
    <dgm:cxn modelId="{7B1C5447-B1E1-43F3-B296-5F0D28FDB88A}" type="presParOf" srcId="{C7D05793-786C-4C6C-AD89-865DF1933BCA}" destId="{FD96C452-A523-4B2D-B8D2-5E43C558AE42}" srcOrd="0" destOrd="0" presId="urn:microsoft.com/office/officeart/2005/8/layout/hierarchy1"/>
    <dgm:cxn modelId="{0FC2459D-C9EF-4939-8CEC-ECD5366DD16B}" type="presParOf" srcId="{FD96C452-A523-4B2D-B8D2-5E43C558AE42}" destId="{E3649DBE-C9D8-4231-A7C1-FA448DB573FD}" srcOrd="0" destOrd="0" presId="urn:microsoft.com/office/officeart/2005/8/layout/hierarchy1"/>
    <dgm:cxn modelId="{14BA5200-6249-4B6E-8928-C8DF02B90D80}" type="presParOf" srcId="{FD96C452-A523-4B2D-B8D2-5E43C558AE42}" destId="{78C13F77-C8FE-495A-AE85-44AC53183606}" srcOrd="1" destOrd="0" presId="urn:microsoft.com/office/officeart/2005/8/layout/hierarchy1"/>
    <dgm:cxn modelId="{A6364149-BD77-4F5B-BF0B-EDECE064A8C2}" type="presParOf" srcId="{C7D05793-786C-4C6C-AD89-865DF1933BCA}" destId="{222FF66D-30CE-4B68-86F8-E02073A30D0D}" srcOrd="1" destOrd="0" presId="urn:microsoft.com/office/officeart/2005/8/layout/hierarchy1"/>
    <dgm:cxn modelId="{3819FC8F-9098-40A6-87DD-16B0D49393F5}" type="presParOf" srcId="{9627358D-D495-4DF7-AF90-DC16667157B7}" destId="{DC34A219-CFDF-4130-9956-8F3908E1EC68}" srcOrd="2" destOrd="0" presId="urn:microsoft.com/office/officeart/2005/8/layout/hierarchy1"/>
    <dgm:cxn modelId="{4DF6BB74-5E23-4FF7-8DFD-C99BFE0FCB4E}" type="presParOf" srcId="{9627358D-D495-4DF7-AF90-DC16667157B7}" destId="{B1389A92-271B-4C6A-8303-854CCB7B2CDB}" srcOrd="3" destOrd="0" presId="urn:microsoft.com/office/officeart/2005/8/layout/hierarchy1"/>
    <dgm:cxn modelId="{E02CD5CA-3DAB-4A87-8C20-F7A37BF16B10}" type="presParOf" srcId="{B1389A92-271B-4C6A-8303-854CCB7B2CDB}" destId="{AD15ABC0-5D78-4FDD-809F-F61AD88DC121}" srcOrd="0" destOrd="0" presId="urn:microsoft.com/office/officeart/2005/8/layout/hierarchy1"/>
    <dgm:cxn modelId="{5EEB18AC-1AD7-40E3-8802-86AF49CCE5FC}" type="presParOf" srcId="{AD15ABC0-5D78-4FDD-809F-F61AD88DC121}" destId="{89A4DED0-3544-4826-BE9A-0E3E78FC2D40}" srcOrd="0" destOrd="0" presId="urn:microsoft.com/office/officeart/2005/8/layout/hierarchy1"/>
    <dgm:cxn modelId="{94821015-0DAF-4A68-8A5B-C9ED2486F30A}" type="presParOf" srcId="{AD15ABC0-5D78-4FDD-809F-F61AD88DC121}" destId="{8E007125-A2C3-4166-99ED-8DCA93725AC9}" srcOrd="1" destOrd="0" presId="urn:microsoft.com/office/officeart/2005/8/layout/hierarchy1"/>
    <dgm:cxn modelId="{3BF3D1D9-B521-4B02-97FE-86D9C9C1AF5C}" type="presParOf" srcId="{B1389A92-271B-4C6A-8303-854CCB7B2CDB}" destId="{251BE7D5-72A0-4C1D-A1C5-AF8714192C62}" srcOrd="1" destOrd="0" presId="urn:microsoft.com/office/officeart/2005/8/layout/hierarchy1"/>
    <dgm:cxn modelId="{6357F715-315E-459F-9194-3303EB58D104}" type="presParOf" srcId="{251BE7D5-72A0-4C1D-A1C5-AF8714192C62}" destId="{2221B297-E833-4F22-8CC7-D654B0B0DE86}" srcOrd="0" destOrd="0" presId="urn:microsoft.com/office/officeart/2005/8/layout/hierarchy1"/>
    <dgm:cxn modelId="{3300633F-B176-4446-809F-FAEB30F725D3}" type="presParOf" srcId="{251BE7D5-72A0-4C1D-A1C5-AF8714192C62}" destId="{20C64F93-5A89-4F2D-99CA-DF55E7A563F8}" srcOrd="1" destOrd="0" presId="urn:microsoft.com/office/officeart/2005/8/layout/hierarchy1"/>
    <dgm:cxn modelId="{F1D142F7-3A74-4271-9600-3CFD80B69571}" type="presParOf" srcId="{20C64F93-5A89-4F2D-99CA-DF55E7A563F8}" destId="{8574639A-BA05-4053-BE31-A2FE0C82059B}" srcOrd="0" destOrd="0" presId="urn:microsoft.com/office/officeart/2005/8/layout/hierarchy1"/>
    <dgm:cxn modelId="{3A7DBA14-4BE0-4A65-BFFE-AC21A55916CC}" type="presParOf" srcId="{8574639A-BA05-4053-BE31-A2FE0C82059B}" destId="{7E74E3AF-EE17-46E7-8645-F218692153CC}" srcOrd="0" destOrd="0" presId="urn:microsoft.com/office/officeart/2005/8/layout/hierarchy1"/>
    <dgm:cxn modelId="{7B94EFC2-62DF-4614-89F7-33A4039B04FA}" type="presParOf" srcId="{8574639A-BA05-4053-BE31-A2FE0C82059B}" destId="{C839DDBC-FC3C-460B-8FB5-68D918C058DD}" srcOrd="1" destOrd="0" presId="urn:microsoft.com/office/officeart/2005/8/layout/hierarchy1"/>
    <dgm:cxn modelId="{E82EC8D2-242D-42E7-A68B-5A1F945C1F38}" type="presParOf" srcId="{20C64F93-5A89-4F2D-99CA-DF55E7A563F8}" destId="{C15C8F06-D5E6-4373-B394-C168A4AD4991}" srcOrd="1" destOrd="0" presId="urn:microsoft.com/office/officeart/2005/8/layout/hierarchy1"/>
    <dgm:cxn modelId="{C2B35392-C26E-4676-8EDC-D304AAEECF40}" type="presParOf" srcId="{C15C8F06-D5E6-4373-B394-C168A4AD4991}" destId="{2F305BA7-EFEF-45D9-8270-2124E86D1A07}" srcOrd="0" destOrd="0" presId="urn:microsoft.com/office/officeart/2005/8/layout/hierarchy1"/>
    <dgm:cxn modelId="{418ED5DC-6060-4B42-9E6B-091E38DBDD7D}" type="presParOf" srcId="{C15C8F06-D5E6-4373-B394-C168A4AD4991}" destId="{1E7BD241-A9BC-4DAD-8FE6-922FAF84FB26}" srcOrd="1" destOrd="0" presId="urn:microsoft.com/office/officeart/2005/8/layout/hierarchy1"/>
    <dgm:cxn modelId="{58460A95-9FDE-4412-8B9F-C4453809EC3F}" type="presParOf" srcId="{1E7BD241-A9BC-4DAD-8FE6-922FAF84FB26}" destId="{D2CF5654-CC1E-4590-864B-FF3D2AAAE6C7}" srcOrd="0" destOrd="0" presId="urn:microsoft.com/office/officeart/2005/8/layout/hierarchy1"/>
    <dgm:cxn modelId="{452D3A82-6E84-4ECA-AFB4-A5BA385B91FD}" type="presParOf" srcId="{D2CF5654-CC1E-4590-864B-FF3D2AAAE6C7}" destId="{1AA1C60C-4070-4B4D-A76E-A6D9C1167988}" srcOrd="0" destOrd="0" presId="urn:microsoft.com/office/officeart/2005/8/layout/hierarchy1"/>
    <dgm:cxn modelId="{9D64C819-656A-4465-95D9-EF7D8A63722B}" type="presParOf" srcId="{D2CF5654-CC1E-4590-864B-FF3D2AAAE6C7}" destId="{3C3EC6FD-9157-4E44-9C32-48B6F6DACA39}" srcOrd="1" destOrd="0" presId="urn:microsoft.com/office/officeart/2005/8/layout/hierarchy1"/>
    <dgm:cxn modelId="{0185712F-31F5-4D09-B1CD-1816A599304C}" type="presParOf" srcId="{1E7BD241-A9BC-4DAD-8FE6-922FAF84FB26}" destId="{0316E60A-4B5F-4018-8F85-2F8231D99154}" srcOrd="1" destOrd="0" presId="urn:microsoft.com/office/officeart/2005/8/layout/hierarchy1"/>
    <dgm:cxn modelId="{A503328D-A5A1-486D-85ED-D1E0A7295A71}" type="presParOf" srcId="{9627358D-D495-4DF7-AF90-DC16667157B7}" destId="{119A411A-9024-4D3D-93C7-16029B78E727}" srcOrd="4" destOrd="0" presId="urn:microsoft.com/office/officeart/2005/8/layout/hierarchy1"/>
    <dgm:cxn modelId="{EE482C24-D3A7-445F-9CC8-F79D551E6236}" type="presParOf" srcId="{9627358D-D495-4DF7-AF90-DC16667157B7}" destId="{C212A163-2087-49ED-9746-2702C27D1033}" srcOrd="5" destOrd="0" presId="urn:microsoft.com/office/officeart/2005/8/layout/hierarchy1"/>
    <dgm:cxn modelId="{0D95611B-4365-4504-8B9F-11DBC043DEBA}" type="presParOf" srcId="{C212A163-2087-49ED-9746-2702C27D1033}" destId="{D3B53941-8AB7-4C61-A5DA-07EAB5018861}" srcOrd="0" destOrd="0" presId="urn:microsoft.com/office/officeart/2005/8/layout/hierarchy1"/>
    <dgm:cxn modelId="{0E2776B8-45A6-4C25-B254-E0D46CBE9E36}" type="presParOf" srcId="{D3B53941-8AB7-4C61-A5DA-07EAB5018861}" destId="{289164A1-28D9-4429-BBD2-1FAC6914F1F4}" srcOrd="0" destOrd="0" presId="urn:microsoft.com/office/officeart/2005/8/layout/hierarchy1"/>
    <dgm:cxn modelId="{10E5CCA8-87FE-4C15-A379-BEC69D30EF69}" type="presParOf" srcId="{D3B53941-8AB7-4C61-A5DA-07EAB5018861}" destId="{2DF8D224-ABA3-4501-9298-05E3D47CE82F}" srcOrd="1" destOrd="0" presId="urn:microsoft.com/office/officeart/2005/8/layout/hierarchy1"/>
    <dgm:cxn modelId="{081FCAF7-9CF7-4D0D-8577-39B25712CB64}" type="presParOf" srcId="{C212A163-2087-49ED-9746-2702C27D1033}" destId="{2D0529A2-FBCD-4BF7-8CC0-D13142542025}" srcOrd="1" destOrd="0" presId="urn:microsoft.com/office/officeart/2005/8/layout/hierarchy1"/>
    <dgm:cxn modelId="{1F28E204-EED2-47E0-99A9-F8D82E114991}" type="presParOf" srcId="{9627358D-D495-4DF7-AF90-DC16667157B7}" destId="{4986B75E-E1F7-4852-B969-3E5C2C732060}" srcOrd="6" destOrd="0" presId="urn:microsoft.com/office/officeart/2005/8/layout/hierarchy1"/>
    <dgm:cxn modelId="{E8D5417F-4612-4FCE-97EB-5FB89AAB8632}" type="presParOf" srcId="{9627358D-D495-4DF7-AF90-DC16667157B7}" destId="{0AA10A4A-5ECD-4A59-AB0A-F89ED08390DC}" srcOrd="7" destOrd="0" presId="urn:microsoft.com/office/officeart/2005/8/layout/hierarchy1"/>
    <dgm:cxn modelId="{B3C919AF-C320-4F14-B1C9-2029AA222DD0}" type="presParOf" srcId="{0AA10A4A-5ECD-4A59-AB0A-F89ED08390DC}" destId="{C401D896-73A6-4E74-B813-64B213BE554A}" srcOrd="0" destOrd="0" presId="urn:microsoft.com/office/officeart/2005/8/layout/hierarchy1"/>
    <dgm:cxn modelId="{C77D79CE-3D38-4722-9012-B27769D810C5}" type="presParOf" srcId="{C401D896-73A6-4E74-B813-64B213BE554A}" destId="{7A741B3F-612B-4B23-8BD1-21D725F0C6AC}" srcOrd="0" destOrd="0" presId="urn:microsoft.com/office/officeart/2005/8/layout/hierarchy1"/>
    <dgm:cxn modelId="{CD88FF92-3C1C-4732-8C61-E307580F3E92}" type="presParOf" srcId="{C401D896-73A6-4E74-B813-64B213BE554A}" destId="{54BDF4A8-9B1B-4E16-9E5F-93721424C514}" srcOrd="1" destOrd="0" presId="urn:microsoft.com/office/officeart/2005/8/layout/hierarchy1"/>
    <dgm:cxn modelId="{39EF30EB-CC73-40C1-B50B-EFB3B102E3A4}" type="presParOf" srcId="{0AA10A4A-5ECD-4A59-AB0A-F89ED08390DC}" destId="{35BB9AF0-C044-4AA1-8162-021F4625C37D}" srcOrd="1" destOrd="0" presId="urn:microsoft.com/office/officeart/2005/8/layout/hierarchy1"/>
    <dgm:cxn modelId="{880D4D17-953D-4DAF-AA4F-8ED34759D195}" type="presParOf" srcId="{9627358D-D495-4DF7-AF90-DC16667157B7}" destId="{D733E920-CB7B-4837-B38F-64F31F5D3A01}" srcOrd="8" destOrd="0" presId="urn:microsoft.com/office/officeart/2005/8/layout/hierarchy1"/>
    <dgm:cxn modelId="{8A7652E4-E8D0-469B-83BC-6790AF634C64}" type="presParOf" srcId="{9627358D-D495-4DF7-AF90-DC16667157B7}" destId="{AFB150F6-F6AF-4E45-941C-1180A6E2CFE3}" srcOrd="9" destOrd="0" presId="urn:microsoft.com/office/officeart/2005/8/layout/hierarchy1"/>
    <dgm:cxn modelId="{116177A3-75E3-4C05-9756-5DED6F368F8E}" type="presParOf" srcId="{AFB150F6-F6AF-4E45-941C-1180A6E2CFE3}" destId="{5EFDCF97-6AA4-42EE-BDBD-428B6AB6B62E}" srcOrd="0" destOrd="0" presId="urn:microsoft.com/office/officeart/2005/8/layout/hierarchy1"/>
    <dgm:cxn modelId="{5DDF4518-71E2-494D-94D9-F4C1819C9D92}" type="presParOf" srcId="{5EFDCF97-6AA4-42EE-BDBD-428B6AB6B62E}" destId="{D954B78D-609F-486D-876B-0C387B288192}" srcOrd="0" destOrd="0" presId="urn:microsoft.com/office/officeart/2005/8/layout/hierarchy1"/>
    <dgm:cxn modelId="{4D0B386B-793F-4620-867B-97D5865249E3}" type="presParOf" srcId="{5EFDCF97-6AA4-42EE-BDBD-428B6AB6B62E}" destId="{DCA58420-4620-41A9-B835-DEBCA19315DC}" srcOrd="1" destOrd="0" presId="urn:microsoft.com/office/officeart/2005/8/layout/hierarchy1"/>
    <dgm:cxn modelId="{B021B60A-667C-4CE8-9B06-060C005F9E9C}" type="presParOf" srcId="{AFB150F6-F6AF-4E45-941C-1180A6E2CFE3}" destId="{B06FA441-B5B1-442E-9EE6-C180ED3828BF}" srcOrd="1" destOrd="0" presId="urn:microsoft.com/office/officeart/2005/8/layout/hierarchy1"/>
    <dgm:cxn modelId="{B597DCE0-C141-4677-84EE-4C888CA37438}" type="presParOf" srcId="{9627358D-D495-4DF7-AF90-DC16667157B7}" destId="{E5E68105-F85B-4E8C-AFD8-C7029F19DF1C}" srcOrd="10" destOrd="0" presId="urn:microsoft.com/office/officeart/2005/8/layout/hierarchy1"/>
    <dgm:cxn modelId="{9180D5E6-4966-4A37-8A33-EF6884BF9171}" type="presParOf" srcId="{9627358D-D495-4DF7-AF90-DC16667157B7}" destId="{BB62491F-8527-4792-A489-F7BBFC12A839}" srcOrd="11" destOrd="0" presId="urn:microsoft.com/office/officeart/2005/8/layout/hierarchy1"/>
    <dgm:cxn modelId="{A185D1C0-E5F5-40A8-AEA3-942A9C097CB9}" type="presParOf" srcId="{BB62491F-8527-4792-A489-F7BBFC12A839}" destId="{A5F2A08D-D228-4A29-82E1-F427A6ED04D1}" srcOrd="0" destOrd="0" presId="urn:microsoft.com/office/officeart/2005/8/layout/hierarchy1"/>
    <dgm:cxn modelId="{2B1C4F88-B9CC-4A32-995D-E1C1A72E7E96}" type="presParOf" srcId="{A5F2A08D-D228-4A29-82E1-F427A6ED04D1}" destId="{8DBA2C62-5A45-4042-A41D-2C146428B8C1}" srcOrd="0" destOrd="0" presId="urn:microsoft.com/office/officeart/2005/8/layout/hierarchy1"/>
    <dgm:cxn modelId="{2AC9E9D5-00CE-4543-B186-301ACBA94C97}" type="presParOf" srcId="{A5F2A08D-D228-4A29-82E1-F427A6ED04D1}" destId="{28E5C5FA-A8F1-49BA-A3C0-CD98C6313FB3}" srcOrd="1" destOrd="0" presId="urn:microsoft.com/office/officeart/2005/8/layout/hierarchy1"/>
    <dgm:cxn modelId="{C096FF1F-03B4-4772-BB9D-2220B0FE4690}" type="presParOf" srcId="{BB62491F-8527-4792-A489-F7BBFC12A839}" destId="{7C2959A6-D624-4773-91FC-E8B64EDB90D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FDA04B-73B8-4A70-A04E-E749B476CA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l-NL"/>
        </a:p>
      </dgm:t>
    </dgm:pt>
    <dgm:pt modelId="{747FA94E-3E19-4C7E-8ACD-89ACD7B15E86}">
      <dgm:prSet custT="1"/>
      <dgm:spPr/>
      <dgm:t>
        <a:bodyPr/>
        <a:lstStyle/>
        <a:p>
          <a:r>
            <a:rPr lang="nl-NL" sz="100" b="0" i="0" u="none" dirty="0" smtClean="0"/>
            <a:t>De Belastingplichtige verzoekt de Inspecteur om een uitnodiging</a:t>
          </a:r>
          <a:endParaRPr lang="nl-NL" sz="100" dirty="0"/>
        </a:p>
      </dgm:t>
    </dgm:pt>
    <dgm:pt modelId="{002D7333-E4DA-47CC-8B51-82D50A147198}" type="parTrans" cxnId="{68DF995D-ABCE-4F78-83F1-9D4FA4AFC3C4}">
      <dgm:prSet/>
      <dgm:spPr/>
      <dgm:t>
        <a:bodyPr/>
        <a:lstStyle/>
        <a:p>
          <a:endParaRPr lang="nl-NL" sz="1050"/>
        </a:p>
      </dgm:t>
    </dgm:pt>
    <dgm:pt modelId="{7EB86C2E-CB80-428C-BF35-0EB596780933}" type="sibTrans" cxnId="{68DF995D-ABCE-4F78-83F1-9D4FA4AFC3C4}">
      <dgm:prSet/>
      <dgm:spPr/>
      <dgm:t>
        <a:bodyPr/>
        <a:lstStyle/>
        <a:p>
          <a:endParaRPr lang="nl-NL" sz="1050"/>
        </a:p>
      </dgm:t>
    </dgm:pt>
    <dgm:pt modelId="{361A21FD-8ADB-421A-B8D2-FF32166D2D80}">
      <dgm:prSet custT="1"/>
      <dgm:spPr/>
      <dgm:t>
        <a:bodyPr/>
        <a:lstStyle/>
        <a:p>
          <a:r>
            <a:rPr lang="nl-NL" sz="100" b="0" i="0" u="none" dirty="0" smtClean="0"/>
            <a:t>De Belastingplichtige doet aangifte</a:t>
          </a:r>
          <a:endParaRPr lang="nl-NL" sz="100" dirty="0"/>
        </a:p>
      </dgm:t>
    </dgm:pt>
    <dgm:pt modelId="{7D59F655-E220-40D9-9024-C709ED092339}" type="parTrans" cxnId="{ED29F959-0C23-4CBB-9484-841A7E6D7CD3}">
      <dgm:prSet/>
      <dgm:spPr/>
      <dgm:t>
        <a:bodyPr/>
        <a:lstStyle/>
        <a:p>
          <a:endParaRPr lang="nl-NL" sz="1050"/>
        </a:p>
      </dgm:t>
    </dgm:pt>
    <dgm:pt modelId="{9165A0CD-BEB2-42A1-AB1E-D74D2FCC9537}" type="sibTrans" cxnId="{ED29F959-0C23-4CBB-9484-841A7E6D7CD3}">
      <dgm:prSet/>
      <dgm:spPr/>
      <dgm:t>
        <a:bodyPr/>
        <a:lstStyle/>
        <a:p>
          <a:endParaRPr lang="nl-NL" sz="1050"/>
        </a:p>
      </dgm:t>
    </dgm:pt>
    <dgm:pt modelId="{3C37B9AF-5729-4248-8CA4-9EB2C6E1ED25}">
      <dgm:prSet custT="1"/>
      <dgm:spPr/>
      <dgm:t>
        <a:bodyPr/>
        <a:lstStyle/>
        <a:p>
          <a:r>
            <a:rPr lang="nl-NL" sz="100" b="0" i="0" u="none" dirty="0" smtClean="0"/>
            <a:t>De Inspecteur nodigt de Belastingplichtige uit tot het doen van aangifte</a:t>
          </a:r>
          <a:endParaRPr lang="nl-NL" sz="100" dirty="0"/>
        </a:p>
      </dgm:t>
    </dgm:pt>
    <dgm:pt modelId="{0B94FB9D-1198-420A-B675-F362690AE979}" type="parTrans" cxnId="{2625CDFE-BA32-4134-9589-1D14F6428E32}">
      <dgm:prSet/>
      <dgm:spPr/>
      <dgm:t>
        <a:bodyPr/>
        <a:lstStyle/>
        <a:p>
          <a:endParaRPr lang="nl-NL" sz="1050"/>
        </a:p>
      </dgm:t>
    </dgm:pt>
    <dgm:pt modelId="{B1ED34D4-954B-4554-B36B-0E720FBF6DEF}" type="sibTrans" cxnId="{2625CDFE-BA32-4134-9589-1D14F6428E32}">
      <dgm:prSet/>
      <dgm:spPr/>
      <dgm:t>
        <a:bodyPr/>
        <a:lstStyle/>
        <a:p>
          <a:endParaRPr lang="nl-NL" sz="1050"/>
        </a:p>
      </dgm:t>
    </dgm:pt>
    <dgm:pt modelId="{3B3DA50D-EB86-44D0-BA7E-95632156C8F9}">
      <dgm:prSet custT="1"/>
      <dgm:spPr/>
      <dgm:t>
        <a:bodyPr/>
        <a:lstStyle/>
        <a:p>
          <a:r>
            <a:rPr lang="nl-NL" sz="100" b="0" i="0" u="none" dirty="0" smtClean="0"/>
            <a:t>De Inspecteur vraagt overlegging of toezending van bescheiden en andere gegevensdragers</a:t>
          </a:r>
          <a:endParaRPr lang="nl-NL" sz="100" dirty="0"/>
        </a:p>
      </dgm:t>
    </dgm:pt>
    <dgm:pt modelId="{2A5D97FB-A0C3-4B65-B100-F2FE2217578A}" type="parTrans" cxnId="{9E504916-43B9-4229-9CB2-335EA06352EA}">
      <dgm:prSet/>
      <dgm:spPr/>
      <dgm:t>
        <a:bodyPr/>
        <a:lstStyle/>
        <a:p>
          <a:endParaRPr lang="nl-NL" sz="1050"/>
        </a:p>
      </dgm:t>
    </dgm:pt>
    <dgm:pt modelId="{9B8A4353-C725-450D-BAC4-0F97358B941B}" type="sibTrans" cxnId="{9E504916-43B9-4229-9CB2-335EA06352EA}">
      <dgm:prSet/>
      <dgm:spPr/>
      <dgm:t>
        <a:bodyPr/>
        <a:lstStyle/>
        <a:p>
          <a:endParaRPr lang="nl-NL" sz="1050"/>
        </a:p>
      </dgm:t>
    </dgm:pt>
    <dgm:pt modelId="{1A61910D-0974-4179-809D-7F85870B2921}">
      <dgm:prSet custT="1"/>
      <dgm:spPr/>
      <dgm:t>
        <a:bodyPr/>
        <a:lstStyle/>
        <a:p>
          <a:r>
            <a:rPr lang="nl-NL" sz="100" b="0" i="0" u="none" dirty="0" smtClean="0"/>
            <a:t>De Belastingplichtige vraagt om een ontvangstbevestiging.</a:t>
          </a:r>
          <a:endParaRPr lang="nl-NL" sz="100" dirty="0"/>
        </a:p>
      </dgm:t>
    </dgm:pt>
    <dgm:pt modelId="{2E46270D-3702-4BA7-84EF-EA466E32E072}" type="parTrans" cxnId="{4261BA1A-079D-4B72-93F5-06A584DDD7CB}">
      <dgm:prSet/>
      <dgm:spPr/>
      <dgm:t>
        <a:bodyPr/>
        <a:lstStyle/>
        <a:p>
          <a:endParaRPr lang="nl-NL" sz="1050"/>
        </a:p>
      </dgm:t>
    </dgm:pt>
    <dgm:pt modelId="{DE7B11FD-451A-40E1-8954-F8363E5E7769}" type="sibTrans" cxnId="{4261BA1A-079D-4B72-93F5-06A584DDD7CB}">
      <dgm:prSet/>
      <dgm:spPr/>
      <dgm:t>
        <a:bodyPr/>
        <a:lstStyle/>
        <a:p>
          <a:endParaRPr lang="nl-NL" sz="1050"/>
        </a:p>
      </dgm:t>
    </dgm:pt>
    <dgm:pt modelId="{D53323C6-061D-4D2A-AAE1-EAF5424E68E8}">
      <dgm:prSet custT="1"/>
      <dgm:spPr/>
      <dgm:t>
        <a:bodyPr/>
        <a:lstStyle/>
        <a:p>
          <a:r>
            <a:rPr lang="nl-NL" sz="100" b="0" i="0" u="none" dirty="0" smtClean="0"/>
            <a:t>De Inspecteur verlengt de door hem gestelde termijn.</a:t>
          </a:r>
          <a:endParaRPr lang="nl-NL" sz="100" dirty="0"/>
        </a:p>
      </dgm:t>
    </dgm:pt>
    <dgm:pt modelId="{99E94F1C-8DF6-4E2D-A412-F3785C288A1B}" type="parTrans" cxnId="{78E31ED4-0D41-4C96-89CF-41370E0739D9}">
      <dgm:prSet/>
      <dgm:spPr/>
      <dgm:t>
        <a:bodyPr/>
        <a:lstStyle/>
        <a:p>
          <a:endParaRPr lang="nl-NL" sz="1050"/>
        </a:p>
      </dgm:t>
    </dgm:pt>
    <dgm:pt modelId="{36F74975-D0CF-4744-BAAD-4A78F72410BA}" type="sibTrans" cxnId="{78E31ED4-0D41-4C96-89CF-41370E0739D9}">
      <dgm:prSet/>
      <dgm:spPr/>
      <dgm:t>
        <a:bodyPr/>
        <a:lstStyle/>
        <a:p>
          <a:endParaRPr lang="nl-NL" sz="1050"/>
        </a:p>
      </dgm:t>
    </dgm:pt>
    <dgm:pt modelId="{3591BE48-EC0F-4127-9586-AA0AFA9F5176}">
      <dgm:prSet custT="1"/>
      <dgm:spPr/>
      <dgm:t>
        <a:bodyPr/>
        <a:lstStyle/>
        <a:p>
          <a:r>
            <a:rPr lang="nl-NL" sz="100" b="0" i="0" u="none" dirty="0" smtClean="0"/>
            <a:t>De Inspecteur maant Belastingplichtige aan tot het doen van aangifte na het verlopen van de termijn.</a:t>
          </a:r>
          <a:endParaRPr lang="nl-NL" sz="100" dirty="0"/>
        </a:p>
      </dgm:t>
    </dgm:pt>
    <dgm:pt modelId="{CEA2BD34-AB96-47EC-9F9C-962A33EE20B1}" type="parTrans" cxnId="{AE9A48CE-2DFF-4D90-B7CB-C622284EE135}">
      <dgm:prSet/>
      <dgm:spPr/>
      <dgm:t>
        <a:bodyPr/>
        <a:lstStyle/>
        <a:p>
          <a:endParaRPr lang="nl-NL" sz="1050"/>
        </a:p>
      </dgm:t>
    </dgm:pt>
    <dgm:pt modelId="{B2663513-AFC3-4CE8-8CED-429DF6387FBC}" type="sibTrans" cxnId="{AE9A48CE-2DFF-4D90-B7CB-C622284EE135}">
      <dgm:prSet/>
      <dgm:spPr/>
      <dgm:t>
        <a:bodyPr/>
        <a:lstStyle/>
        <a:p>
          <a:endParaRPr lang="nl-NL" sz="1050"/>
        </a:p>
      </dgm:t>
    </dgm:pt>
    <dgm:pt modelId="{A93414CB-9A40-4221-8448-54E09034786F}">
      <dgm:prSet custT="1"/>
      <dgm:spPr/>
      <dgm:t>
        <a:bodyPr/>
        <a:lstStyle/>
        <a:p>
          <a:r>
            <a:rPr lang="nl-NL" sz="100" b="0" i="0" u="none" dirty="0" smtClean="0"/>
            <a:t>De Inspecteur verleent uitstel voor het doen van aangifte</a:t>
          </a:r>
          <a:endParaRPr lang="nl-NL" sz="100" dirty="0"/>
        </a:p>
      </dgm:t>
    </dgm:pt>
    <dgm:pt modelId="{D5C701A5-8FB0-4F15-9285-B5BED2E322FA}" type="parTrans" cxnId="{59291687-3CB4-446D-B5FC-E16A8D4ACE88}">
      <dgm:prSet/>
      <dgm:spPr/>
      <dgm:t>
        <a:bodyPr/>
        <a:lstStyle/>
        <a:p>
          <a:endParaRPr lang="nl-NL" sz="1050"/>
        </a:p>
      </dgm:t>
    </dgm:pt>
    <dgm:pt modelId="{EBAF3D95-2C33-4FEB-84B6-D0A32638DDE5}" type="sibTrans" cxnId="{59291687-3CB4-446D-B5FC-E16A8D4ACE88}">
      <dgm:prSet/>
      <dgm:spPr/>
      <dgm:t>
        <a:bodyPr/>
        <a:lstStyle/>
        <a:p>
          <a:endParaRPr lang="nl-NL" sz="1050"/>
        </a:p>
      </dgm:t>
    </dgm:pt>
    <dgm:pt modelId="{902ACCC2-99F4-42B0-B2AA-7CAED4BB5E87}">
      <dgm:prSet custT="1"/>
      <dgm:spPr/>
      <dgm:t>
        <a:bodyPr/>
        <a:lstStyle/>
        <a:p>
          <a:r>
            <a:rPr lang="nl-NL" sz="100" b="0" i="0" u="none" dirty="0" smtClean="0"/>
            <a:t>De Belastingplichtige overlegt of zend bescheiden en andere gegevens toe.</a:t>
          </a:r>
          <a:endParaRPr lang="nl-NL" sz="100" dirty="0"/>
        </a:p>
      </dgm:t>
    </dgm:pt>
    <dgm:pt modelId="{08E43D07-C7BA-461E-A620-63B26D0313C7}" type="parTrans" cxnId="{2B1A1BE7-0ACB-4486-B54B-CD3BABAC9331}">
      <dgm:prSet/>
      <dgm:spPr/>
      <dgm:t>
        <a:bodyPr/>
        <a:lstStyle/>
        <a:p>
          <a:endParaRPr lang="nl-NL" sz="1050"/>
        </a:p>
      </dgm:t>
    </dgm:pt>
    <dgm:pt modelId="{72C75F1E-CDF6-44A2-B609-8C681C2407FC}" type="sibTrans" cxnId="{2B1A1BE7-0ACB-4486-B54B-CD3BABAC9331}">
      <dgm:prSet/>
      <dgm:spPr/>
      <dgm:t>
        <a:bodyPr/>
        <a:lstStyle/>
        <a:p>
          <a:endParaRPr lang="nl-NL" sz="1050"/>
        </a:p>
      </dgm:t>
    </dgm:pt>
    <dgm:pt modelId="{D88DDECF-83CE-47CE-9472-446D6CEADA55}">
      <dgm:prSet custT="1"/>
      <dgm:spPr/>
      <dgm:t>
        <a:bodyPr/>
        <a:lstStyle/>
        <a:p>
          <a:r>
            <a:rPr lang="nl-NL" sz="100" b="0" i="0" u="none" dirty="0" smtClean="0"/>
            <a:t>De Inspecteur geeft ontheffing voor het overleggen of toezenden van bescheiden en ander gegevensdragers</a:t>
          </a:r>
          <a:endParaRPr lang="nl-NL" sz="100" dirty="0"/>
        </a:p>
      </dgm:t>
    </dgm:pt>
    <dgm:pt modelId="{C2794FA3-AE1D-45AF-A020-DD00BB2FF501}" type="parTrans" cxnId="{C6E3DA5B-155D-4851-AB3D-F1166BD80422}">
      <dgm:prSet/>
      <dgm:spPr/>
      <dgm:t>
        <a:bodyPr/>
        <a:lstStyle/>
        <a:p>
          <a:endParaRPr lang="nl-NL" sz="1050"/>
        </a:p>
      </dgm:t>
    </dgm:pt>
    <dgm:pt modelId="{6AF20777-EE19-48AE-B60D-48E21575BA6B}" type="sibTrans" cxnId="{C6E3DA5B-155D-4851-AB3D-F1166BD80422}">
      <dgm:prSet/>
      <dgm:spPr/>
      <dgm:t>
        <a:bodyPr/>
        <a:lstStyle/>
        <a:p>
          <a:endParaRPr lang="nl-NL" sz="1050"/>
        </a:p>
      </dgm:t>
    </dgm:pt>
    <dgm:pt modelId="{954B4EAF-F1D9-4942-AF2F-CB5E3F321EC9}">
      <dgm:prSet custT="1"/>
      <dgm:spPr/>
      <dgm:t>
        <a:bodyPr/>
        <a:lstStyle/>
        <a:p>
          <a:r>
            <a:rPr lang="nl-NL" sz="100" b="0" i="0" u="none" dirty="0" smtClean="0"/>
            <a:t>De Inspecteur stelt een termijn voor het doen van aangifte.</a:t>
          </a:r>
          <a:endParaRPr lang="nl-NL" sz="100" dirty="0"/>
        </a:p>
      </dgm:t>
    </dgm:pt>
    <dgm:pt modelId="{377F8120-045C-4749-A307-064A42671997}" type="parTrans" cxnId="{22A0EE29-17E0-4C51-BDD8-9260584CB7D2}">
      <dgm:prSet/>
      <dgm:spPr/>
      <dgm:t>
        <a:bodyPr/>
        <a:lstStyle/>
        <a:p>
          <a:endParaRPr lang="nl-NL" sz="1050"/>
        </a:p>
      </dgm:t>
    </dgm:pt>
    <dgm:pt modelId="{5EE7420D-731B-45FB-B206-6037B2FECE6F}" type="sibTrans" cxnId="{22A0EE29-17E0-4C51-BDD8-9260584CB7D2}">
      <dgm:prSet/>
      <dgm:spPr/>
      <dgm:t>
        <a:bodyPr/>
        <a:lstStyle/>
        <a:p>
          <a:endParaRPr lang="nl-NL" sz="1050"/>
        </a:p>
      </dgm:t>
    </dgm:pt>
    <dgm:pt modelId="{00B45E8A-43D9-49BD-8E5C-CA522D0377EE}" type="pres">
      <dgm:prSet presAssocID="{A4FDA04B-73B8-4A70-A04E-E749B476CA68}" presName="hierChild1" presStyleCnt="0">
        <dgm:presLayoutVars>
          <dgm:chPref val="1"/>
          <dgm:dir/>
          <dgm:animOne val="branch"/>
          <dgm:animLvl val="lvl"/>
          <dgm:resizeHandles/>
        </dgm:presLayoutVars>
      </dgm:prSet>
      <dgm:spPr/>
      <dgm:t>
        <a:bodyPr/>
        <a:lstStyle/>
        <a:p>
          <a:endParaRPr lang="nl-NL"/>
        </a:p>
      </dgm:t>
    </dgm:pt>
    <dgm:pt modelId="{D0F5F8AB-2C2B-4CD7-99EA-03142899DFFB}" type="pres">
      <dgm:prSet presAssocID="{747FA94E-3E19-4C7E-8ACD-89ACD7B15E86}" presName="hierRoot1" presStyleCnt="0"/>
      <dgm:spPr/>
    </dgm:pt>
    <dgm:pt modelId="{8598D496-2F2F-4F37-A87A-09C468C5C4E3}" type="pres">
      <dgm:prSet presAssocID="{747FA94E-3E19-4C7E-8ACD-89ACD7B15E86}" presName="composite" presStyleCnt="0"/>
      <dgm:spPr/>
    </dgm:pt>
    <dgm:pt modelId="{A544EB8A-13A3-4A89-BDB8-B40A751CC9AA}" type="pres">
      <dgm:prSet presAssocID="{747FA94E-3E19-4C7E-8ACD-89ACD7B15E86}" presName="background" presStyleLbl="node0" presStyleIdx="0" presStyleCnt="1"/>
      <dgm:spPr/>
    </dgm:pt>
    <dgm:pt modelId="{8E580DD9-1B7B-47AD-B315-8BB95BF8D594}" type="pres">
      <dgm:prSet presAssocID="{747FA94E-3E19-4C7E-8ACD-89ACD7B15E86}" presName="text" presStyleLbl="fgAcc0" presStyleIdx="0" presStyleCnt="1">
        <dgm:presLayoutVars>
          <dgm:chPref val="3"/>
        </dgm:presLayoutVars>
      </dgm:prSet>
      <dgm:spPr/>
      <dgm:t>
        <a:bodyPr/>
        <a:lstStyle/>
        <a:p>
          <a:endParaRPr lang="nl-NL"/>
        </a:p>
      </dgm:t>
    </dgm:pt>
    <dgm:pt modelId="{9627358D-D495-4DF7-AF90-DC16667157B7}" type="pres">
      <dgm:prSet presAssocID="{747FA94E-3E19-4C7E-8ACD-89ACD7B15E86}" presName="hierChild2" presStyleCnt="0"/>
      <dgm:spPr/>
    </dgm:pt>
    <dgm:pt modelId="{8C1BCC27-6C6C-45C6-AF17-FBDE03AFCC1D}" type="pres">
      <dgm:prSet presAssocID="{0B94FB9D-1198-420A-B675-F362690AE979}" presName="Name10" presStyleLbl="parChTrans1D2" presStyleIdx="0" presStyleCnt="6"/>
      <dgm:spPr/>
      <dgm:t>
        <a:bodyPr/>
        <a:lstStyle/>
        <a:p>
          <a:endParaRPr lang="nl-NL"/>
        </a:p>
      </dgm:t>
    </dgm:pt>
    <dgm:pt modelId="{5D002E28-6C03-451F-AD1A-C0B2294B7D0D}" type="pres">
      <dgm:prSet presAssocID="{3C37B9AF-5729-4248-8CA4-9EB2C6E1ED25}" presName="hierRoot2" presStyleCnt="0"/>
      <dgm:spPr/>
    </dgm:pt>
    <dgm:pt modelId="{90C7CFA9-46CE-40AF-AA3A-396B067B257B}" type="pres">
      <dgm:prSet presAssocID="{3C37B9AF-5729-4248-8CA4-9EB2C6E1ED25}" presName="composite2" presStyleCnt="0"/>
      <dgm:spPr/>
    </dgm:pt>
    <dgm:pt modelId="{6B3E9F4B-8E64-4C7D-9B08-4F1D20D15EE0}" type="pres">
      <dgm:prSet presAssocID="{3C37B9AF-5729-4248-8CA4-9EB2C6E1ED25}" presName="background2" presStyleLbl="node2" presStyleIdx="0" presStyleCnt="6"/>
      <dgm:spPr/>
    </dgm:pt>
    <dgm:pt modelId="{A2410AF5-5CF8-4BE0-B01B-2DB549C2579D}" type="pres">
      <dgm:prSet presAssocID="{3C37B9AF-5729-4248-8CA4-9EB2C6E1ED25}" presName="text2" presStyleLbl="fgAcc2" presStyleIdx="0" presStyleCnt="6">
        <dgm:presLayoutVars>
          <dgm:chPref val="3"/>
        </dgm:presLayoutVars>
      </dgm:prSet>
      <dgm:spPr/>
      <dgm:t>
        <a:bodyPr/>
        <a:lstStyle/>
        <a:p>
          <a:endParaRPr lang="nl-NL"/>
        </a:p>
      </dgm:t>
    </dgm:pt>
    <dgm:pt modelId="{AA07E793-69C8-4521-A42E-3A1F1EA58060}" type="pres">
      <dgm:prSet presAssocID="{3C37B9AF-5729-4248-8CA4-9EB2C6E1ED25}" presName="hierChild3" presStyleCnt="0"/>
      <dgm:spPr/>
    </dgm:pt>
    <dgm:pt modelId="{288919B9-8526-4FEF-90B9-7F020DF24E42}" type="pres">
      <dgm:prSet presAssocID="{7D59F655-E220-40D9-9024-C709ED092339}" presName="Name17" presStyleLbl="parChTrans1D3" presStyleIdx="0" presStyleCnt="3"/>
      <dgm:spPr/>
      <dgm:t>
        <a:bodyPr/>
        <a:lstStyle/>
        <a:p>
          <a:endParaRPr lang="nl-NL"/>
        </a:p>
      </dgm:t>
    </dgm:pt>
    <dgm:pt modelId="{982EFEDF-9284-4A98-A39B-324A07F15A5E}" type="pres">
      <dgm:prSet presAssocID="{361A21FD-8ADB-421A-B8D2-FF32166D2D80}" presName="hierRoot3" presStyleCnt="0"/>
      <dgm:spPr/>
    </dgm:pt>
    <dgm:pt modelId="{E5D9DB5D-299C-4000-BD16-A3401C0B3ED0}" type="pres">
      <dgm:prSet presAssocID="{361A21FD-8ADB-421A-B8D2-FF32166D2D80}" presName="composite3" presStyleCnt="0"/>
      <dgm:spPr/>
    </dgm:pt>
    <dgm:pt modelId="{CE4AFEEA-742C-41FD-BD07-3C39D9420A27}" type="pres">
      <dgm:prSet presAssocID="{361A21FD-8ADB-421A-B8D2-FF32166D2D80}" presName="background3" presStyleLbl="node3" presStyleIdx="0" presStyleCnt="3"/>
      <dgm:spPr/>
    </dgm:pt>
    <dgm:pt modelId="{CA35F092-F1B9-4FA4-9706-3F6CDAE6022A}" type="pres">
      <dgm:prSet presAssocID="{361A21FD-8ADB-421A-B8D2-FF32166D2D80}" presName="text3" presStyleLbl="fgAcc3" presStyleIdx="0" presStyleCnt="3">
        <dgm:presLayoutVars>
          <dgm:chPref val="3"/>
        </dgm:presLayoutVars>
      </dgm:prSet>
      <dgm:spPr/>
      <dgm:t>
        <a:bodyPr/>
        <a:lstStyle/>
        <a:p>
          <a:endParaRPr lang="nl-NL"/>
        </a:p>
      </dgm:t>
    </dgm:pt>
    <dgm:pt modelId="{B3CBB13B-BA0A-468C-8C23-F821C8A35828}" type="pres">
      <dgm:prSet presAssocID="{361A21FD-8ADB-421A-B8D2-FF32166D2D80}" presName="hierChild4" presStyleCnt="0"/>
      <dgm:spPr/>
    </dgm:pt>
    <dgm:pt modelId="{B4FE0667-3DFB-40EF-BAB8-61695B30D4EA}" type="pres">
      <dgm:prSet presAssocID="{2E46270D-3702-4BA7-84EF-EA466E32E072}" presName="Name17" presStyleLbl="parChTrans1D3" presStyleIdx="1" presStyleCnt="3"/>
      <dgm:spPr/>
      <dgm:t>
        <a:bodyPr/>
        <a:lstStyle/>
        <a:p>
          <a:endParaRPr lang="nl-NL"/>
        </a:p>
      </dgm:t>
    </dgm:pt>
    <dgm:pt modelId="{C7D05793-786C-4C6C-AD89-865DF1933BCA}" type="pres">
      <dgm:prSet presAssocID="{1A61910D-0974-4179-809D-7F85870B2921}" presName="hierRoot3" presStyleCnt="0"/>
      <dgm:spPr/>
    </dgm:pt>
    <dgm:pt modelId="{FD96C452-A523-4B2D-B8D2-5E43C558AE42}" type="pres">
      <dgm:prSet presAssocID="{1A61910D-0974-4179-809D-7F85870B2921}" presName="composite3" presStyleCnt="0"/>
      <dgm:spPr/>
    </dgm:pt>
    <dgm:pt modelId="{E3649DBE-C9D8-4231-A7C1-FA448DB573FD}" type="pres">
      <dgm:prSet presAssocID="{1A61910D-0974-4179-809D-7F85870B2921}" presName="background3" presStyleLbl="node3" presStyleIdx="1" presStyleCnt="3"/>
      <dgm:spPr/>
    </dgm:pt>
    <dgm:pt modelId="{78C13F77-C8FE-495A-AE85-44AC53183606}" type="pres">
      <dgm:prSet presAssocID="{1A61910D-0974-4179-809D-7F85870B2921}" presName="text3" presStyleLbl="fgAcc3" presStyleIdx="1" presStyleCnt="3">
        <dgm:presLayoutVars>
          <dgm:chPref val="3"/>
        </dgm:presLayoutVars>
      </dgm:prSet>
      <dgm:spPr/>
      <dgm:t>
        <a:bodyPr/>
        <a:lstStyle/>
        <a:p>
          <a:endParaRPr lang="nl-NL"/>
        </a:p>
      </dgm:t>
    </dgm:pt>
    <dgm:pt modelId="{222FF66D-30CE-4B68-86F8-E02073A30D0D}" type="pres">
      <dgm:prSet presAssocID="{1A61910D-0974-4179-809D-7F85870B2921}" presName="hierChild4" presStyleCnt="0"/>
      <dgm:spPr/>
    </dgm:pt>
    <dgm:pt modelId="{DC34A219-CFDF-4130-9956-8F3908E1EC68}" type="pres">
      <dgm:prSet presAssocID="{2A5D97FB-A0C3-4B65-B100-F2FE2217578A}" presName="Name10" presStyleLbl="parChTrans1D2" presStyleIdx="1" presStyleCnt="6"/>
      <dgm:spPr/>
      <dgm:t>
        <a:bodyPr/>
        <a:lstStyle/>
        <a:p>
          <a:endParaRPr lang="nl-NL"/>
        </a:p>
      </dgm:t>
    </dgm:pt>
    <dgm:pt modelId="{B1389A92-271B-4C6A-8303-854CCB7B2CDB}" type="pres">
      <dgm:prSet presAssocID="{3B3DA50D-EB86-44D0-BA7E-95632156C8F9}" presName="hierRoot2" presStyleCnt="0"/>
      <dgm:spPr/>
    </dgm:pt>
    <dgm:pt modelId="{AD15ABC0-5D78-4FDD-809F-F61AD88DC121}" type="pres">
      <dgm:prSet presAssocID="{3B3DA50D-EB86-44D0-BA7E-95632156C8F9}" presName="composite2" presStyleCnt="0"/>
      <dgm:spPr/>
    </dgm:pt>
    <dgm:pt modelId="{89A4DED0-3544-4826-BE9A-0E3E78FC2D40}" type="pres">
      <dgm:prSet presAssocID="{3B3DA50D-EB86-44D0-BA7E-95632156C8F9}" presName="background2" presStyleLbl="node2" presStyleIdx="1" presStyleCnt="6"/>
      <dgm:spPr/>
    </dgm:pt>
    <dgm:pt modelId="{8E007125-A2C3-4166-99ED-8DCA93725AC9}" type="pres">
      <dgm:prSet presAssocID="{3B3DA50D-EB86-44D0-BA7E-95632156C8F9}" presName="text2" presStyleLbl="fgAcc2" presStyleIdx="1" presStyleCnt="6">
        <dgm:presLayoutVars>
          <dgm:chPref val="3"/>
        </dgm:presLayoutVars>
      </dgm:prSet>
      <dgm:spPr/>
      <dgm:t>
        <a:bodyPr/>
        <a:lstStyle/>
        <a:p>
          <a:endParaRPr lang="nl-NL"/>
        </a:p>
      </dgm:t>
    </dgm:pt>
    <dgm:pt modelId="{251BE7D5-72A0-4C1D-A1C5-AF8714192C62}" type="pres">
      <dgm:prSet presAssocID="{3B3DA50D-EB86-44D0-BA7E-95632156C8F9}" presName="hierChild3" presStyleCnt="0"/>
      <dgm:spPr/>
    </dgm:pt>
    <dgm:pt modelId="{2221B297-E833-4F22-8CC7-D654B0B0DE86}" type="pres">
      <dgm:prSet presAssocID="{08E43D07-C7BA-461E-A620-63B26D0313C7}" presName="Name17" presStyleLbl="parChTrans1D3" presStyleIdx="2" presStyleCnt="3"/>
      <dgm:spPr/>
      <dgm:t>
        <a:bodyPr/>
        <a:lstStyle/>
        <a:p>
          <a:endParaRPr lang="nl-NL"/>
        </a:p>
      </dgm:t>
    </dgm:pt>
    <dgm:pt modelId="{20C64F93-5A89-4F2D-99CA-DF55E7A563F8}" type="pres">
      <dgm:prSet presAssocID="{902ACCC2-99F4-42B0-B2AA-7CAED4BB5E87}" presName="hierRoot3" presStyleCnt="0"/>
      <dgm:spPr/>
    </dgm:pt>
    <dgm:pt modelId="{8574639A-BA05-4053-BE31-A2FE0C82059B}" type="pres">
      <dgm:prSet presAssocID="{902ACCC2-99F4-42B0-B2AA-7CAED4BB5E87}" presName="composite3" presStyleCnt="0"/>
      <dgm:spPr/>
    </dgm:pt>
    <dgm:pt modelId="{7E74E3AF-EE17-46E7-8645-F218692153CC}" type="pres">
      <dgm:prSet presAssocID="{902ACCC2-99F4-42B0-B2AA-7CAED4BB5E87}" presName="background3" presStyleLbl="node3" presStyleIdx="2" presStyleCnt="3"/>
      <dgm:spPr/>
    </dgm:pt>
    <dgm:pt modelId="{C839DDBC-FC3C-460B-8FB5-68D918C058DD}" type="pres">
      <dgm:prSet presAssocID="{902ACCC2-99F4-42B0-B2AA-7CAED4BB5E87}" presName="text3" presStyleLbl="fgAcc3" presStyleIdx="2" presStyleCnt="3">
        <dgm:presLayoutVars>
          <dgm:chPref val="3"/>
        </dgm:presLayoutVars>
      </dgm:prSet>
      <dgm:spPr/>
      <dgm:t>
        <a:bodyPr/>
        <a:lstStyle/>
        <a:p>
          <a:endParaRPr lang="nl-NL"/>
        </a:p>
      </dgm:t>
    </dgm:pt>
    <dgm:pt modelId="{C15C8F06-D5E6-4373-B394-C168A4AD4991}" type="pres">
      <dgm:prSet presAssocID="{902ACCC2-99F4-42B0-B2AA-7CAED4BB5E87}" presName="hierChild4" presStyleCnt="0"/>
      <dgm:spPr/>
    </dgm:pt>
    <dgm:pt modelId="{2F305BA7-EFEF-45D9-8270-2124E86D1A07}" type="pres">
      <dgm:prSet presAssocID="{C2794FA3-AE1D-45AF-A020-DD00BB2FF501}" presName="Name23" presStyleLbl="parChTrans1D4" presStyleIdx="0" presStyleCnt="1"/>
      <dgm:spPr/>
      <dgm:t>
        <a:bodyPr/>
        <a:lstStyle/>
        <a:p>
          <a:endParaRPr lang="nl-NL"/>
        </a:p>
      </dgm:t>
    </dgm:pt>
    <dgm:pt modelId="{1E7BD241-A9BC-4DAD-8FE6-922FAF84FB26}" type="pres">
      <dgm:prSet presAssocID="{D88DDECF-83CE-47CE-9472-446D6CEADA55}" presName="hierRoot4" presStyleCnt="0"/>
      <dgm:spPr/>
    </dgm:pt>
    <dgm:pt modelId="{D2CF5654-CC1E-4590-864B-FF3D2AAAE6C7}" type="pres">
      <dgm:prSet presAssocID="{D88DDECF-83CE-47CE-9472-446D6CEADA55}" presName="composite4" presStyleCnt="0"/>
      <dgm:spPr/>
    </dgm:pt>
    <dgm:pt modelId="{1AA1C60C-4070-4B4D-A76E-A6D9C1167988}" type="pres">
      <dgm:prSet presAssocID="{D88DDECF-83CE-47CE-9472-446D6CEADA55}" presName="background4" presStyleLbl="node4" presStyleIdx="0" presStyleCnt="1"/>
      <dgm:spPr/>
    </dgm:pt>
    <dgm:pt modelId="{3C3EC6FD-9157-4E44-9C32-48B6F6DACA39}" type="pres">
      <dgm:prSet presAssocID="{D88DDECF-83CE-47CE-9472-446D6CEADA55}" presName="text4" presStyleLbl="fgAcc4" presStyleIdx="0" presStyleCnt="1">
        <dgm:presLayoutVars>
          <dgm:chPref val="3"/>
        </dgm:presLayoutVars>
      </dgm:prSet>
      <dgm:spPr/>
      <dgm:t>
        <a:bodyPr/>
        <a:lstStyle/>
        <a:p>
          <a:endParaRPr lang="nl-NL"/>
        </a:p>
      </dgm:t>
    </dgm:pt>
    <dgm:pt modelId="{0316E60A-4B5F-4018-8F85-2F8231D99154}" type="pres">
      <dgm:prSet presAssocID="{D88DDECF-83CE-47CE-9472-446D6CEADA55}" presName="hierChild5" presStyleCnt="0"/>
      <dgm:spPr/>
    </dgm:pt>
    <dgm:pt modelId="{119A411A-9024-4D3D-93C7-16029B78E727}" type="pres">
      <dgm:prSet presAssocID="{377F8120-045C-4749-A307-064A42671997}" presName="Name10" presStyleLbl="parChTrans1D2" presStyleIdx="2" presStyleCnt="6"/>
      <dgm:spPr/>
      <dgm:t>
        <a:bodyPr/>
        <a:lstStyle/>
        <a:p>
          <a:endParaRPr lang="nl-NL"/>
        </a:p>
      </dgm:t>
    </dgm:pt>
    <dgm:pt modelId="{C212A163-2087-49ED-9746-2702C27D1033}" type="pres">
      <dgm:prSet presAssocID="{954B4EAF-F1D9-4942-AF2F-CB5E3F321EC9}" presName="hierRoot2" presStyleCnt="0"/>
      <dgm:spPr/>
    </dgm:pt>
    <dgm:pt modelId="{D3B53941-8AB7-4C61-A5DA-07EAB5018861}" type="pres">
      <dgm:prSet presAssocID="{954B4EAF-F1D9-4942-AF2F-CB5E3F321EC9}" presName="composite2" presStyleCnt="0"/>
      <dgm:spPr/>
    </dgm:pt>
    <dgm:pt modelId="{289164A1-28D9-4429-BBD2-1FAC6914F1F4}" type="pres">
      <dgm:prSet presAssocID="{954B4EAF-F1D9-4942-AF2F-CB5E3F321EC9}" presName="background2" presStyleLbl="node2" presStyleIdx="2" presStyleCnt="6"/>
      <dgm:spPr/>
    </dgm:pt>
    <dgm:pt modelId="{2DF8D224-ABA3-4501-9298-05E3D47CE82F}" type="pres">
      <dgm:prSet presAssocID="{954B4EAF-F1D9-4942-AF2F-CB5E3F321EC9}" presName="text2" presStyleLbl="fgAcc2" presStyleIdx="2" presStyleCnt="6">
        <dgm:presLayoutVars>
          <dgm:chPref val="3"/>
        </dgm:presLayoutVars>
      </dgm:prSet>
      <dgm:spPr/>
      <dgm:t>
        <a:bodyPr/>
        <a:lstStyle/>
        <a:p>
          <a:endParaRPr lang="nl-NL"/>
        </a:p>
      </dgm:t>
    </dgm:pt>
    <dgm:pt modelId="{2D0529A2-FBCD-4BF7-8CC0-D13142542025}" type="pres">
      <dgm:prSet presAssocID="{954B4EAF-F1D9-4942-AF2F-CB5E3F321EC9}" presName="hierChild3" presStyleCnt="0"/>
      <dgm:spPr/>
    </dgm:pt>
    <dgm:pt modelId="{4986B75E-E1F7-4852-B969-3E5C2C732060}" type="pres">
      <dgm:prSet presAssocID="{99E94F1C-8DF6-4E2D-A412-F3785C288A1B}" presName="Name10" presStyleLbl="parChTrans1D2" presStyleIdx="3" presStyleCnt="6"/>
      <dgm:spPr/>
      <dgm:t>
        <a:bodyPr/>
        <a:lstStyle/>
        <a:p>
          <a:endParaRPr lang="nl-NL"/>
        </a:p>
      </dgm:t>
    </dgm:pt>
    <dgm:pt modelId="{0AA10A4A-5ECD-4A59-AB0A-F89ED08390DC}" type="pres">
      <dgm:prSet presAssocID="{D53323C6-061D-4D2A-AAE1-EAF5424E68E8}" presName="hierRoot2" presStyleCnt="0"/>
      <dgm:spPr/>
    </dgm:pt>
    <dgm:pt modelId="{C401D896-73A6-4E74-B813-64B213BE554A}" type="pres">
      <dgm:prSet presAssocID="{D53323C6-061D-4D2A-AAE1-EAF5424E68E8}" presName="composite2" presStyleCnt="0"/>
      <dgm:spPr/>
    </dgm:pt>
    <dgm:pt modelId="{7A741B3F-612B-4B23-8BD1-21D725F0C6AC}" type="pres">
      <dgm:prSet presAssocID="{D53323C6-061D-4D2A-AAE1-EAF5424E68E8}" presName="background2" presStyleLbl="node2" presStyleIdx="3" presStyleCnt="6"/>
      <dgm:spPr/>
    </dgm:pt>
    <dgm:pt modelId="{54BDF4A8-9B1B-4E16-9E5F-93721424C514}" type="pres">
      <dgm:prSet presAssocID="{D53323C6-061D-4D2A-AAE1-EAF5424E68E8}" presName="text2" presStyleLbl="fgAcc2" presStyleIdx="3" presStyleCnt="6">
        <dgm:presLayoutVars>
          <dgm:chPref val="3"/>
        </dgm:presLayoutVars>
      </dgm:prSet>
      <dgm:spPr/>
      <dgm:t>
        <a:bodyPr/>
        <a:lstStyle/>
        <a:p>
          <a:endParaRPr lang="nl-NL"/>
        </a:p>
      </dgm:t>
    </dgm:pt>
    <dgm:pt modelId="{35BB9AF0-C044-4AA1-8162-021F4625C37D}" type="pres">
      <dgm:prSet presAssocID="{D53323C6-061D-4D2A-AAE1-EAF5424E68E8}" presName="hierChild3" presStyleCnt="0"/>
      <dgm:spPr/>
    </dgm:pt>
    <dgm:pt modelId="{D733E920-CB7B-4837-B38F-64F31F5D3A01}" type="pres">
      <dgm:prSet presAssocID="{CEA2BD34-AB96-47EC-9F9C-962A33EE20B1}" presName="Name10" presStyleLbl="parChTrans1D2" presStyleIdx="4" presStyleCnt="6"/>
      <dgm:spPr/>
      <dgm:t>
        <a:bodyPr/>
        <a:lstStyle/>
        <a:p>
          <a:endParaRPr lang="nl-NL"/>
        </a:p>
      </dgm:t>
    </dgm:pt>
    <dgm:pt modelId="{AFB150F6-F6AF-4E45-941C-1180A6E2CFE3}" type="pres">
      <dgm:prSet presAssocID="{3591BE48-EC0F-4127-9586-AA0AFA9F5176}" presName="hierRoot2" presStyleCnt="0"/>
      <dgm:spPr/>
    </dgm:pt>
    <dgm:pt modelId="{5EFDCF97-6AA4-42EE-BDBD-428B6AB6B62E}" type="pres">
      <dgm:prSet presAssocID="{3591BE48-EC0F-4127-9586-AA0AFA9F5176}" presName="composite2" presStyleCnt="0"/>
      <dgm:spPr/>
    </dgm:pt>
    <dgm:pt modelId="{D954B78D-609F-486D-876B-0C387B288192}" type="pres">
      <dgm:prSet presAssocID="{3591BE48-EC0F-4127-9586-AA0AFA9F5176}" presName="background2" presStyleLbl="node2" presStyleIdx="4" presStyleCnt="6"/>
      <dgm:spPr/>
    </dgm:pt>
    <dgm:pt modelId="{DCA58420-4620-41A9-B835-DEBCA19315DC}" type="pres">
      <dgm:prSet presAssocID="{3591BE48-EC0F-4127-9586-AA0AFA9F5176}" presName="text2" presStyleLbl="fgAcc2" presStyleIdx="4" presStyleCnt="6">
        <dgm:presLayoutVars>
          <dgm:chPref val="3"/>
        </dgm:presLayoutVars>
      </dgm:prSet>
      <dgm:spPr/>
      <dgm:t>
        <a:bodyPr/>
        <a:lstStyle/>
        <a:p>
          <a:endParaRPr lang="nl-NL"/>
        </a:p>
      </dgm:t>
    </dgm:pt>
    <dgm:pt modelId="{B06FA441-B5B1-442E-9EE6-C180ED3828BF}" type="pres">
      <dgm:prSet presAssocID="{3591BE48-EC0F-4127-9586-AA0AFA9F5176}" presName="hierChild3" presStyleCnt="0"/>
      <dgm:spPr/>
    </dgm:pt>
    <dgm:pt modelId="{E5E68105-F85B-4E8C-AFD8-C7029F19DF1C}" type="pres">
      <dgm:prSet presAssocID="{D5C701A5-8FB0-4F15-9285-B5BED2E322FA}" presName="Name10" presStyleLbl="parChTrans1D2" presStyleIdx="5" presStyleCnt="6"/>
      <dgm:spPr/>
      <dgm:t>
        <a:bodyPr/>
        <a:lstStyle/>
        <a:p>
          <a:endParaRPr lang="nl-NL"/>
        </a:p>
      </dgm:t>
    </dgm:pt>
    <dgm:pt modelId="{BB62491F-8527-4792-A489-F7BBFC12A839}" type="pres">
      <dgm:prSet presAssocID="{A93414CB-9A40-4221-8448-54E09034786F}" presName="hierRoot2" presStyleCnt="0"/>
      <dgm:spPr/>
    </dgm:pt>
    <dgm:pt modelId="{A5F2A08D-D228-4A29-82E1-F427A6ED04D1}" type="pres">
      <dgm:prSet presAssocID="{A93414CB-9A40-4221-8448-54E09034786F}" presName="composite2" presStyleCnt="0"/>
      <dgm:spPr/>
    </dgm:pt>
    <dgm:pt modelId="{8DBA2C62-5A45-4042-A41D-2C146428B8C1}" type="pres">
      <dgm:prSet presAssocID="{A93414CB-9A40-4221-8448-54E09034786F}" presName="background2" presStyleLbl="node2" presStyleIdx="5" presStyleCnt="6"/>
      <dgm:spPr/>
    </dgm:pt>
    <dgm:pt modelId="{28E5C5FA-A8F1-49BA-A3C0-CD98C6313FB3}" type="pres">
      <dgm:prSet presAssocID="{A93414CB-9A40-4221-8448-54E09034786F}" presName="text2" presStyleLbl="fgAcc2" presStyleIdx="5" presStyleCnt="6">
        <dgm:presLayoutVars>
          <dgm:chPref val="3"/>
        </dgm:presLayoutVars>
      </dgm:prSet>
      <dgm:spPr/>
      <dgm:t>
        <a:bodyPr/>
        <a:lstStyle/>
        <a:p>
          <a:endParaRPr lang="nl-NL"/>
        </a:p>
      </dgm:t>
    </dgm:pt>
    <dgm:pt modelId="{7C2959A6-D624-4773-91FC-E8B64EDB90DF}" type="pres">
      <dgm:prSet presAssocID="{A93414CB-9A40-4221-8448-54E09034786F}" presName="hierChild3" presStyleCnt="0"/>
      <dgm:spPr/>
    </dgm:pt>
  </dgm:ptLst>
  <dgm:cxnLst>
    <dgm:cxn modelId="{ACB700FC-ECB5-46B5-A60C-EE7C6E856C05}" type="presOf" srcId="{747FA94E-3E19-4C7E-8ACD-89ACD7B15E86}" destId="{8E580DD9-1B7B-47AD-B315-8BB95BF8D594}" srcOrd="0" destOrd="0" presId="urn:microsoft.com/office/officeart/2005/8/layout/hierarchy1"/>
    <dgm:cxn modelId="{06A0C8F9-A870-42B1-A3A6-F94B8AADDD03}" type="presOf" srcId="{3C37B9AF-5729-4248-8CA4-9EB2C6E1ED25}" destId="{A2410AF5-5CF8-4BE0-B01B-2DB549C2579D}" srcOrd="0" destOrd="0" presId="urn:microsoft.com/office/officeart/2005/8/layout/hierarchy1"/>
    <dgm:cxn modelId="{68DF995D-ABCE-4F78-83F1-9D4FA4AFC3C4}" srcId="{A4FDA04B-73B8-4A70-A04E-E749B476CA68}" destId="{747FA94E-3E19-4C7E-8ACD-89ACD7B15E86}" srcOrd="0" destOrd="0" parTransId="{002D7333-E4DA-47CC-8B51-82D50A147198}" sibTransId="{7EB86C2E-CB80-428C-BF35-0EB596780933}"/>
    <dgm:cxn modelId="{2B1A1BE7-0ACB-4486-B54B-CD3BABAC9331}" srcId="{3B3DA50D-EB86-44D0-BA7E-95632156C8F9}" destId="{902ACCC2-99F4-42B0-B2AA-7CAED4BB5E87}" srcOrd="0" destOrd="0" parTransId="{08E43D07-C7BA-461E-A620-63B26D0313C7}" sibTransId="{72C75F1E-CDF6-44A2-B609-8C681C2407FC}"/>
    <dgm:cxn modelId="{7A681F16-DD38-432E-B126-B9682DA0A5AD}" type="presOf" srcId="{377F8120-045C-4749-A307-064A42671997}" destId="{119A411A-9024-4D3D-93C7-16029B78E727}" srcOrd="0" destOrd="0" presId="urn:microsoft.com/office/officeart/2005/8/layout/hierarchy1"/>
    <dgm:cxn modelId="{B509EB70-CE10-4045-B272-FB0890776712}" type="presOf" srcId="{2A5D97FB-A0C3-4B65-B100-F2FE2217578A}" destId="{DC34A219-CFDF-4130-9956-8F3908E1EC68}" srcOrd="0" destOrd="0" presId="urn:microsoft.com/office/officeart/2005/8/layout/hierarchy1"/>
    <dgm:cxn modelId="{C6E3DA5B-155D-4851-AB3D-F1166BD80422}" srcId="{902ACCC2-99F4-42B0-B2AA-7CAED4BB5E87}" destId="{D88DDECF-83CE-47CE-9472-446D6CEADA55}" srcOrd="0" destOrd="0" parTransId="{C2794FA3-AE1D-45AF-A020-DD00BB2FF501}" sibTransId="{6AF20777-EE19-48AE-B60D-48E21575BA6B}"/>
    <dgm:cxn modelId="{8D25AA3A-D946-4AD8-B0FD-C232EFDD07D8}" type="presOf" srcId="{A93414CB-9A40-4221-8448-54E09034786F}" destId="{28E5C5FA-A8F1-49BA-A3C0-CD98C6313FB3}" srcOrd="0" destOrd="0" presId="urn:microsoft.com/office/officeart/2005/8/layout/hierarchy1"/>
    <dgm:cxn modelId="{D0CF007B-7D61-478F-A5E9-8F89634D43E1}" type="presOf" srcId="{0B94FB9D-1198-420A-B675-F362690AE979}" destId="{8C1BCC27-6C6C-45C6-AF17-FBDE03AFCC1D}" srcOrd="0" destOrd="0" presId="urn:microsoft.com/office/officeart/2005/8/layout/hierarchy1"/>
    <dgm:cxn modelId="{6D3C61F5-6ED5-4510-A75B-4828E8052BF1}" type="presOf" srcId="{3B3DA50D-EB86-44D0-BA7E-95632156C8F9}" destId="{8E007125-A2C3-4166-99ED-8DCA93725AC9}" srcOrd="0" destOrd="0" presId="urn:microsoft.com/office/officeart/2005/8/layout/hierarchy1"/>
    <dgm:cxn modelId="{59291687-3CB4-446D-B5FC-E16A8D4ACE88}" srcId="{747FA94E-3E19-4C7E-8ACD-89ACD7B15E86}" destId="{A93414CB-9A40-4221-8448-54E09034786F}" srcOrd="5" destOrd="0" parTransId="{D5C701A5-8FB0-4F15-9285-B5BED2E322FA}" sibTransId="{EBAF3D95-2C33-4FEB-84B6-D0A32638DDE5}"/>
    <dgm:cxn modelId="{78E31ED4-0D41-4C96-89CF-41370E0739D9}" srcId="{747FA94E-3E19-4C7E-8ACD-89ACD7B15E86}" destId="{D53323C6-061D-4D2A-AAE1-EAF5424E68E8}" srcOrd="3" destOrd="0" parTransId="{99E94F1C-8DF6-4E2D-A412-F3785C288A1B}" sibTransId="{36F74975-D0CF-4744-BAAD-4A78F72410BA}"/>
    <dgm:cxn modelId="{E56861AF-C3FB-4F2E-A02E-5FBC01350A79}" type="presOf" srcId="{D5C701A5-8FB0-4F15-9285-B5BED2E322FA}" destId="{E5E68105-F85B-4E8C-AFD8-C7029F19DF1C}" srcOrd="0" destOrd="0" presId="urn:microsoft.com/office/officeart/2005/8/layout/hierarchy1"/>
    <dgm:cxn modelId="{595BC29C-C609-4FFB-AEB1-48E33E34B33D}" type="presOf" srcId="{2E46270D-3702-4BA7-84EF-EA466E32E072}" destId="{B4FE0667-3DFB-40EF-BAB8-61695B30D4EA}" srcOrd="0" destOrd="0" presId="urn:microsoft.com/office/officeart/2005/8/layout/hierarchy1"/>
    <dgm:cxn modelId="{2625CDFE-BA32-4134-9589-1D14F6428E32}" srcId="{747FA94E-3E19-4C7E-8ACD-89ACD7B15E86}" destId="{3C37B9AF-5729-4248-8CA4-9EB2C6E1ED25}" srcOrd="0" destOrd="0" parTransId="{0B94FB9D-1198-420A-B675-F362690AE979}" sibTransId="{B1ED34D4-954B-4554-B36B-0E720FBF6DEF}"/>
    <dgm:cxn modelId="{3054C391-68DA-47C5-86AE-C3C5A8CAD1B1}" type="presOf" srcId="{954B4EAF-F1D9-4942-AF2F-CB5E3F321EC9}" destId="{2DF8D224-ABA3-4501-9298-05E3D47CE82F}" srcOrd="0" destOrd="0" presId="urn:microsoft.com/office/officeart/2005/8/layout/hierarchy1"/>
    <dgm:cxn modelId="{4261BA1A-079D-4B72-93F5-06A584DDD7CB}" srcId="{3C37B9AF-5729-4248-8CA4-9EB2C6E1ED25}" destId="{1A61910D-0974-4179-809D-7F85870B2921}" srcOrd="1" destOrd="0" parTransId="{2E46270D-3702-4BA7-84EF-EA466E32E072}" sibTransId="{DE7B11FD-451A-40E1-8954-F8363E5E7769}"/>
    <dgm:cxn modelId="{22A0EE29-17E0-4C51-BDD8-9260584CB7D2}" srcId="{747FA94E-3E19-4C7E-8ACD-89ACD7B15E86}" destId="{954B4EAF-F1D9-4942-AF2F-CB5E3F321EC9}" srcOrd="2" destOrd="0" parTransId="{377F8120-045C-4749-A307-064A42671997}" sibTransId="{5EE7420D-731B-45FB-B206-6037B2FECE6F}"/>
    <dgm:cxn modelId="{AE9A48CE-2DFF-4D90-B7CB-C622284EE135}" srcId="{747FA94E-3E19-4C7E-8ACD-89ACD7B15E86}" destId="{3591BE48-EC0F-4127-9586-AA0AFA9F5176}" srcOrd="4" destOrd="0" parTransId="{CEA2BD34-AB96-47EC-9F9C-962A33EE20B1}" sibTransId="{B2663513-AFC3-4CE8-8CED-429DF6387FBC}"/>
    <dgm:cxn modelId="{84FA069C-FD73-4072-B2D3-F5234177D7F8}" type="presOf" srcId="{7D59F655-E220-40D9-9024-C709ED092339}" destId="{288919B9-8526-4FEF-90B9-7F020DF24E42}" srcOrd="0" destOrd="0" presId="urn:microsoft.com/office/officeart/2005/8/layout/hierarchy1"/>
    <dgm:cxn modelId="{7D22ECDB-628E-4DEE-A75F-D7A4FE21B45A}" type="presOf" srcId="{C2794FA3-AE1D-45AF-A020-DD00BB2FF501}" destId="{2F305BA7-EFEF-45D9-8270-2124E86D1A07}" srcOrd="0" destOrd="0" presId="urn:microsoft.com/office/officeart/2005/8/layout/hierarchy1"/>
    <dgm:cxn modelId="{FD646813-AC13-4160-B6A2-F83DEDC7E8DC}" type="presOf" srcId="{902ACCC2-99F4-42B0-B2AA-7CAED4BB5E87}" destId="{C839DDBC-FC3C-460B-8FB5-68D918C058DD}" srcOrd="0" destOrd="0" presId="urn:microsoft.com/office/officeart/2005/8/layout/hierarchy1"/>
    <dgm:cxn modelId="{C3B83C36-29B2-4293-BA48-BCA97D18A582}" type="presOf" srcId="{CEA2BD34-AB96-47EC-9F9C-962A33EE20B1}" destId="{D733E920-CB7B-4837-B38F-64F31F5D3A01}" srcOrd="0" destOrd="0" presId="urn:microsoft.com/office/officeart/2005/8/layout/hierarchy1"/>
    <dgm:cxn modelId="{2C235C9F-E159-47DB-9D02-D13E9A8B611D}" type="presOf" srcId="{1A61910D-0974-4179-809D-7F85870B2921}" destId="{78C13F77-C8FE-495A-AE85-44AC53183606}" srcOrd="0" destOrd="0" presId="urn:microsoft.com/office/officeart/2005/8/layout/hierarchy1"/>
    <dgm:cxn modelId="{9E504916-43B9-4229-9CB2-335EA06352EA}" srcId="{747FA94E-3E19-4C7E-8ACD-89ACD7B15E86}" destId="{3B3DA50D-EB86-44D0-BA7E-95632156C8F9}" srcOrd="1" destOrd="0" parTransId="{2A5D97FB-A0C3-4B65-B100-F2FE2217578A}" sibTransId="{9B8A4353-C725-450D-BAC4-0F97358B941B}"/>
    <dgm:cxn modelId="{4009E6BA-602F-416B-83E2-E98244C564C5}" type="presOf" srcId="{A4FDA04B-73B8-4A70-A04E-E749B476CA68}" destId="{00B45E8A-43D9-49BD-8E5C-CA522D0377EE}" srcOrd="0" destOrd="0" presId="urn:microsoft.com/office/officeart/2005/8/layout/hierarchy1"/>
    <dgm:cxn modelId="{2D3D921E-B8D5-4C5B-A42C-4A70B9865C2F}" type="presOf" srcId="{D53323C6-061D-4D2A-AAE1-EAF5424E68E8}" destId="{54BDF4A8-9B1B-4E16-9E5F-93721424C514}" srcOrd="0" destOrd="0" presId="urn:microsoft.com/office/officeart/2005/8/layout/hierarchy1"/>
    <dgm:cxn modelId="{493E496B-B029-4322-B687-960636489D11}" type="presOf" srcId="{08E43D07-C7BA-461E-A620-63B26D0313C7}" destId="{2221B297-E833-4F22-8CC7-D654B0B0DE86}" srcOrd="0" destOrd="0" presId="urn:microsoft.com/office/officeart/2005/8/layout/hierarchy1"/>
    <dgm:cxn modelId="{5DF0A6C0-71C5-4FD2-9D94-21B437A4865D}" type="presOf" srcId="{361A21FD-8ADB-421A-B8D2-FF32166D2D80}" destId="{CA35F092-F1B9-4FA4-9706-3F6CDAE6022A}" srcOrd="0" destOrd="0" presId="urn:microsoft.com/office/officeart/2005/8/layout/hierarchy1"/>
    <dgm:cxn modelId="{9D4AED8A-E777-4D7D-952C-3E1481124E82}" type="presOf" srcId="{99E94F1C-8DF6-4E2D-A412-F3785C288A1B}" destId="{4986B75E-E1F7-4852-B969-3E5C2C732060}" srcOrd="0" destOrd="0" presId="urn:microsoft.com/office/officeart/2005/8/layout/hierarchy1"/>
    <dgm:cxn modelId="{0109210C-0B17-4597-B252-DE25209464F4}" type="presOf" srcId="{3591BE48-EC0F-4127-9586-AA0AFA9F5176}" destId="{DCA58420-4620-41A9-B835-DEBCA19315DC}" srcOrd="0" destOrd="0" presId="urn:microsoft.com/office/officeart/2005/8/layout/hierarchy1"/>
    <dgm:cxn modelId="{DEDB1B3F-7BAA-4C9D-9BFC-3E141E7763E2}" type="presOf" srcId="{D88DDECF-83CE-47CE-9472-446D6CEADA55}" destId="{3C3EC6FD-9157-4E44-9C32-48B6F6DACA39}" srcOrd="0" destOrd="0" presId="urn:microsoft.com/office/officeart/2005/8/layout/hierarchy1"/>
    <dgm:cxn modelId="{ED29F959-0C23-4CBB-9484-841A7E6D7CD3}" srcId="{3C37B9AF-5729-4248-8CA4-9EB2C6E1ED25}" destId="{361A21FD-8ADB-421A-B8D2-FF32166D2D80}" srcOrd="0" destOrd="0" parTransId="{7D59F655-E220-40D9-9024-C709ED092339}" sibTransId="{9165A0CD-BEB2-42A1-AB1E-D74D2FCC9537}"/>
    <dgm:cxn modelId="{0E222EC7-8A84-43FB-AEDF-BAF3E7356685}" type="presParOf" srcId="{00B45E8A-43D9-49BD-8E5C-CA522D0377EE}" destId="{D0F5F8AB-2C2B-4CD7-99EA-03142899DFFB}" srcOrd="0" destOrd="0" presId="urn:microsoft.com/office/officeart/2005/8/layout/hierarchy1"/>
    <dgm:cxn modelId="{EA6FD604-F1C9-4317-97B6-BE208C4846DC}" type="presParOf" srcId="{D0F5F8AB-2C2B-4CD7-99EA-03142899DFFB}" destId="{8598D496-2F2F-4F37-A87A-09C468C5C4E3}" srcOrd="0" destOrd="0" presId="urn:microsoft.com/office/officeart/2005/8/layout/hierarchy1"/>
    <dgm:cxn modelId="{8624BA49-DA7D-4B2B-9002-447AACA2318E}" type="presParOf" srcId="{8598D496-2F2F-4F37-A87A-09C468C5C4E3}" destId="{A544EB8A-13A3-4A89-BDB8-B40A751CC9AA}" srcOrd="0" destOrd="0" presId="urn:microsoft.com/office/officeart/2005/8/layout/hierarchy1"/>
    <dgm:cxn modelId="{269F2716-DC33-4433-9CC2-975AD529D5B7}" type="presParOf" srcId="{8598D496-2F2F-4F37-A87A-09C468C5C4E3}" destId="{8E580DD9-1B7B-47AD-B315-8BB95BF8D594}" srcOrd="1" destOrd="0" presId="urn:microsoft.com/office/officeart/2005/8/layout/hierarchy1"/>
    <dgm:cxn modelId="{41F8857B-660A-4479-80AD-5D626C2E98A6}" type="presParOf" srcId="{D0F5F8AB-2C2B-4CD7-99EA-03142899DFFB}" destId="{9627358D-D495-4DF7-AF90-DC16667157B7}" srcOrd="1" destOrd="0" presId="urn:microsoft.com/office/officeart/2005/8/layout/hierarchy1"/>
    <dgm:cxn modelId="{163F15C1-410B-4C17-9529-BBC618F6A34B}" type="presParOf" srcId="{9627358D-D495-4DF7-AF90-DC16667157B7}" destId="{8C1BCC27-6C6C-45C6-AF17-FBDE03AFCC1D}" srcOrd="0" destOrd="0" presId="urn:microsoft.com/office/officeart/2005/8/layout/hierarchy1"/>
    <dgm:cxn modelId="{80E0BD63-13C4-41A9-BA89-C22CA206656D}" type="presParOf" srcId="{9627358D-D495-4DF7-AF90-DC16667157B7}" destId="{5D002E28-6C03-451F-AD1A-C0B2294B7D0D}" srcOrd="1" destOrd="0" presId="urn:microsoft.com/office/officeart/2005/8/layout/hierarchy1"/>
    <dgm:cxn modelId="{2F0C8F91-290A-42EC-AA8A-CABF2B5E6B6C}" type="presParOf" srcId="{5D002E28-6C03-451F-AD1A-C0B2294B7D0D}" destId="{90C7CFA9-46CE-40AF-AA3A-396B067B257B}" srcOrd="0" destOrd="0" presId="urn:microsoft.com/office/officeart/2005/8/layout/hierarchy1"/>
    <dgm:cxn modelId="{99E2FB8E-5DA8-45EC-B950-C1F7839510D7}" type="presParOf" srcId="{90C7CFA9-46CE-40AF-AA3A-396B067B257B}" destId="{6B3E9F4B-8E64-4C7D-9B08-4F1D20D15EE0}" srcOrd="0" destOrd="0" presId="urn:microsoft.com/office/officeart/2005/8/layout/hierarchy1"/>
    <dgm:cxn modelId="{E7C2FDC6-8868-4204-8FC7-FF4097FED95E}" type="presParOf" srcId="{90C7CFA9-46CE-40AF-AA3A-396B067B257B}" destId="{A2410AF5-5CF8-4BE0-B01B-2DB549C2579D}" srcOrd="1" destOrd="0" presId="urn:microsoft.com/office/officeart/2005/8/layout/hierarchy1"/>
    <dgm:cxn modelId="{9FCCB0F0-52F7-43DB-9C98-51751EB89BEE}" type="presParOf" srcId="{5D002E28-6C03-451F-AD1A-C0B2294B7D0D}" destId="{AA07E793-69C8-4521-A42E-3A1F1EA58060}" srcOrd="1" destOrd="0" presId="urn:microsoft.com/office/officeart/2005/8/layout/hierarchy1"/>
    <dgm:cxn modelId="{871852E8-EFA5-4EFA-884C-4F5B28BDE700}" type="presParOf" srcId="{AA07E793-69C8-4521-A42E-3A1F1EA58060}" destId="{288919B9-8526-4FEF-90B9-7F020DF24E42}" srcOrd="0" destOrd="0" presId="urn:microsoft.com/office/officeart/2005/8/layout/hierarchy1"/>
    <dgm:cxn modelId="{0DE85111-EDF6-4612-9F3E-D800FA8326AC}" type="presParOf" srcId="{AA07E793-69C8-4521-A42E-3A1F1EA58060}" destId="{982EFEDF-9284-4A98-A39B-324A07F15A5E}" srcOrd="1" destOrd="0" presId="urn:microsoft.com/office/officeart/2005/8/layout/hierarchy1"/>
    <dgm:cxn modelId="{E8B3B252-C23D-4A4D-B859-D23DDB730E2D}" type="presParOf" srcId="{982EFEDF-9284-4A98-A39B-324A07F15A5E}" destId="{E5D9DB5D-299C-4000-BD16-A3401C0B3ED0}" srcOrd="0" destOrd="0" presId="urn:microsoft.com/office/officeart/2005/8/layout/hierarchy1"/>
    <dgm:cxn modelId="{600F9909-3298-4850-AD3F-8A5A1AD4CC9A}" type="presParOf" srcId="{E5D9DB5D-299C-4000-BD16-A3401C0B3ED0}" destId="{CE4AFEEA-742C-41FD-BD07-3C39D9420A27}" srcOrd="0" destOrd="0" presId="urn:microsoft.com/office/officeart/2005/8/layout/hierarchy1"/>
    <dgm:cxn modelId="{8081FDAC-0A40-4998-8432-E0D715654283}" type="presParOf" srcId="{E5D9DB5D-299C-4000-BD16-A3401C0B3ED0}" destId="{CA35F092-F1B9-4FA4-9706-3F6CDAE6022A}" srcOrd="1" destOrd="0" presId="urn:microsoft.com/office/officeart/2005/8/layout/hierarchy1"/>
    <dgm:cxn modelId="{B002A3E2-FF93-4332-9E5C-31C259499B65}" type="presParOf" srcId="{982EFEDF-9284-4A98-A39B-324A07F15A5E}" destId="{B3CBB13B-BA0A-468C-8C23-F821C8A35828}" srcOrd="1" destOrd="0" presId="urn:microsoft.com/office/officeart/2005/8/layout/hierarchy1"/>
    <dgm:cxn modelId="{D89E9C16-C08F-4065-818D-03B14EE040E8}" type="presParOf" srcId="{AA07E793-69C8-4521-A42E-3A1F1EA58060}" destId="{B4FE0667-3DFB-40EF-BAB8-61695B30D4EA}" srcOrd="2" destOrd="0" presId="urn:microsoft.com/office/officeart/2005/8/layout/hierarchy1"/>
    <dgm:cxn modelId="{0CAFDACA-F4D7-49A9-9238-BE25CEA0BB77}" type="presParOf" srcId="{AA07E793-69C8-4521-A42E-3A1F1EA58060}" destId="{C7D05793-786C-4C6C-AD89-865DF1933BCA}" srcOrd="3" destOrd="0" presId="urn:microsoft.com/office/officeart/2005/8/layout/hierarchy1"/>
    <dgm:cxn modelId="{1BC3B5DD-8B1F-4ABC-8B21-95F59B137ED8}" type="presParOf" srcId="{C7D05793-786C-4C6C-AD89-865DF1933BCA}" destId="{FD96C452-A523-4B2D-B8D2-5E43C558AE42}" srcOrd="0" destOrd="0" presId="urn:microsoft.com/office/officeart/2005/8/layout/hierarchy1"/>
    <dgm:cxn modelId="{DDF36882-AD94-4603-82FD-F901368CFAA3}" type="presParOf" srcId="{FD96C452-A523-4B2D-B8D2-5E43C558AE42}" destId="{E3649DBE-C9D8-4231-A7C1-FA448DB573FD}" srcOrd="0" destOrd="0" presId="urn:microsoft.com/office/officeart/2005/8/layout/hierarchy1"/>
    <dgm:cxn modelId="{C77346AD-CFA2-44B7-98C8-37E6EA9A815B}" type="presParOf" srcId="{FD96C452-A523-4B2D-B8D2-5E43C558AE42}" destId="{78C13F77-C8FE-495A-AE85-44AC53183606}" srcOrd="1" destOrd="0" presId="urn:microsoft.com/office/officeart/2005/8/layout/hierarchy1"/>
    <dgm:cxn modelId="{7AC26C6F-CBA8-4241-9A7F-3628319E85A8}" type="presParOf" srcId="{C7D05793-786C-4C6C-AD89-865DF1933BCA}" destId="{222FF66D-30CE-4B68-86F8-E02073A30D0D}" srcOrd="1" destOrd="0" presId="urn:microsoft.com/office/officeart/2005/8/layout/hierarchy1"/>
    <dgm:cxn modelId="{FEB09026-AC22-4750-99BA-CDB40EE86FE5}" type="presParOf" srcId="{9627358D-D495-4DF7-AF90-DC16667157B7}" destId="{DC34A219-CFDF-4130-9956-8F3908E1EC68}" srcOrd="2" destOrd="0" presId="urn:microsoft.com/office/officeart/2005/8/layout/hierarchy1"/>
    <dgm:cxn modelId="{7EDBE584-91E2-49D3-B098-B79B26F36C9D}" type="presParOf" srcId="{9627358D-D495-4DF7-AF90-DC16667157B7}" destId="{B1389A92-271B-4C6A-8303-854CCB7B2CDB}" srcOrd="3" destOrd="0" presId="urn:microsoft.com/office/officeart/2005/8/layout/hierarchy1"/>
    <dgm:cxn modelId="{30E65EB8-0E5E-43D7-8A98-85A32CC736B1}" type="presParOf" srcId="{B1389A92-271B-4C6A-8303-854CCB7B2CDB}" destId="{AD15ABC0-5D78-4FDD-809F-F61AD88DC121}" srcOrd="0" destOrd="0" presId="urn:microsoft.com/office/officeart/2005/8/layout/hierarchy1"/>
    <dgm:cxn modelId="{366BD615-FAB6-4148-93B6-EC82CFDF6614}" type="presParOf" srcId="{AD15ABC0-5D78-4FDD-809F-F61AD88DC121}" destId="{89A4DED0-3544-4826-BE9A-0E3E78FC2D40}" srcOrd="0" destOrd="0" presId="urn:microsoft.com/office/officeart/2005/8/layout/hierarchy1"/>
    <dgm:cxn modelId="{E551FC72-C0AD-494B-B784-6E9119058710}" type="presParOf" srcId="{AD15ABC0-5D78-4FDD-809F-F61AD88DC121}" destId="{8E007125-A2C3-4166-99ED-8DCA93725AC9}" srcOrd="1" destOrd="0" presId="urn:microsoft.com/office/officeart/2005/8/layout/hierarchy1"/>
    <dgm:cxn modelId="{EAF27976-2B81-4A04-BDAE-864ABA46A220}" type="presParOf" srcId="{B1389A92-271B-4C6A-8303-854CCB7B2CDB}" destId="{251BE7D5-72A0-4C1D-A1C5-AF8714192C62}" srcOrd="1" destOrd="0" presId="urn:microsoft.com/office/officeart/2005/8/layout/hierarchy1"/>
    <dgm:cxn modelId="{DE885699-F355-426D-AEA4-0131DECDFDAF}" type="presParOf" srcId="{251BE7D5-72A0-4C1D-A1C5-AF8714192C62}" destId="{2221B297-E833-4F22-8CC7-D654B0B0DE86}" srcOrd="0" destOrd="0" presId="urn:microsoft.com/office/officeart/2005/8/layout/hierarchy1"/>
    <dgm:cxn modelId="{0F662A40-AF9D-4F07-8244-C5289B1DEB39}" type="presParOf" srcId="{251BE7D5-72A0-4C1D-A1C5-AF8714192C62}" destId="{20C64F93-5A89-4F2D-99CA-DF55E7A563F8}" srcOrd="1" destOrd="0" presId="urn:microsoft.com/office/officeart/2005/8/layout/hierarchy1"/>
    <dgm:cxn modelId="{B535ABEE-D619-4715-9A15-D778FA0361E8}" type="presParOf" srcId="{20C64F93-5A89-4F2D-99CA-DF55E7A563F8}" destId="{8574639A-BA05-4053-BE31-A2FE0C82059B}" srcOrd="0" destOrd="0" presId="urn:microsoft.com/office/officeart/2005/8/layout/hierarchy1"/>
    <dgm:cxn modelId="{68A817BD-B16C-4165-83BA-0F0FF1C2FC89}" type="presParOf" srcId="{8574639A-BA05-4053-BE31-A2FE0C82059B}" destId="{7E74E3AF-EE17-46E7-8645-F218692153CC}" srcOrd="0" destOrd="0" presId="urn:microsoft.com/office/officeart/2005/8/layout/hierarchy1"/>
    <dgm:cxn modelId="{B2E15F6A-ECE9-44C0-9914-77A7E700FD38}" type="presParOf" srcId="{8574639A-BA05-4053-BE31-A2FE0C82059B}" destId="{C839DDBC-FC3C-460B-8FB5-68D918C058DD}" srcOrd="1" destOrd="0" presId="urn:microsoft.com/office/officeart/2005/8/layout/hierarchy1"/>
    <dgm:cxn modelId="{D3F652BF-4A78-451B-B715-F10D1C6FEF45}" type="presParOf" srcId="{20C64F93-5A89-4F2D-99CA-DF55E7A563F8}" destId="{C15C8F06-D5E6-4373-B394-C168A4AD4991}" srcOrd="1" destOrd="0" presId="urn:microsoft.com/office/officeart/2005/8/layout/hierarchy1"/>
    <dgm:cxn modelId="{820B212B-8080-4342-AAE5-92021DAD2FE5}" type="presParOf" srcId="{C15C8F06-D5E6-4373-B394-C168A4AD4991}" destId="{2F305BA7-EFEF-45D9-8270-2124E86D1A07}" srcOrd="0" destOrd="0" presId="urn:microsoft.com/office/officeart/2005/8/layout/hierarchy1"/>
    <dgm:cxn modelId="{6E5004B4-396C-407E-9A8A-3D9A5CE916E3}" type="presParOf" srcId="{C15C8F06-D5E6-4373-B394-C168A4AD4991}" destId="{1E7BD241-A9BC-4DAD-8FE6-922FAF84FB26}" srcOrd="1" destOrd="0" presId="urn:microsoft.com/office/officeart/2005/8/layout/hierarchy1"/>
    <dgm:cxn modelId="{25254996-D94F-4C24-B9F4-DB1CAEBD5581}" type="presParOf" srcId="{1E7BD241-A9BC-4DAD-8FE6-922FAF84FB26}" destId="{D2CF5654-CC1E-4590-864B-FF3D2AAAE6C7}" srcOrd="0" destOrd="0" presId="urn:microsoft.com/office/officeart/2005/8/layout/hierarchy1"/>
    <dgm:cxn modelId="{26C7D789-6C86-4C42-9D72-F676869CE81D}" type="presParOf" srcId="{D2CF5654-CC1E-4590-864B-FF3D2AAAE6C7}" destId="{1AA1C60C-4070-4B4D-A76E-A6D9C1167988}" srcOrd="0" destOrd="0" presId="urn:microsoft.com/office/officeart/2005/8/layout/hierarchy1"/>
    <dgm:cxn modelId="{61117804-7AA5-448C-BB47-ECB0524487E7}" type="presParOf" srcId="{D2CF5654-CC1E-4590-864B-FF3D2AAAE6C7}" destId="{3C3EC6FD-9157-4E44-9C32-48B6F6DACA39}" srcOrd="1" destOrd="0" presId="urn:microsoft.com/office/officeart/2005/8/layout/hierarchy1"/>
    <dgm:cxn modelId="{A40DA76C-945B-4C32-9D4D-B377A40EEF10}" type="presParOf" srcId="{1E7BD241-A9BC-4DAD-8FE6-922FAF84FB26}" destId="{0316E60A-4B5F-4018-8F85-2F8231D99154}" srcOrd="1" destOrd="0" presId="urn:microsoft.com/office/officeart/2005/8/layout/hierarchy1"/>
    <dgm:cxn modelId="{23868F86-F0B9-4038-9D8E-2B48FE0AE58B}" type="presParOf" srcId="{9627358D-D495-4DF7-AF90-DC16667157B7}" destId="{119A411A-9024-4D3D-93C7-16029B78E727}" srcOrd="4" destOrd="0" presId="urn:microsoft.com/office/officeart/2005/8/layout/hierarchy1"/>
    <dgm:cxn modelId="{87A3B76C-8C57-4EB3-8860-5150407527FB}" type="presParOf" srcId="{9627358D-D495-4DF7-AF90-DC16667157B7}" destId="{C212A163-2087-49ED-9746-2702C27D1033}" srcOrd="5" destOrd="0" presId="urn:microsoft.com/office/officeart/2005/8/layout/hierarchy1"/>
    <dgm:cxn modelId="{DED6A1A3-8440-42EB-BFB9-31E5AD0A4D31}" type="presParOf" srcId="{C212A163-2087-49ED-9746-2702C27D1033}" destId="{D3B53941-8AB7-4C61-A5DA-07EAB5018861}" srcOrd="0" destOrd="0" presId="urn:microsoft.com/office/officeart/2005/8/layout/hierarchy1"/>
    <dgm:cxn modelId="{482EF6C6-C458-4B24-98CF-4D33319F04C8}" type="presParOf" srcId="{D3B53941-8AB7-4C61-A5DA-07EAB5018861}" destId="{289164A1-28D9-4429-BBD2-1FAC6914F1F4}" srcOrd="0" destOrd="0" presId="urn:microsoft.com/office/officeart/2005/8/layout/hierarchy1"/>
    <dgm:cxn modelId="{8BA067F4-7E03-41A6-9D14-07CE171D8BD8}" type="presParOf" srcId="{D3B53941-8AB7-4C61-A5DA-07EAB5018861}" destId="{2DF8D224-ABA3-4501-9298-05E3D47CE82F}" srcOrd="1" destOrd="0" presId="urn:microsoft.com/office/officeart/2005/8/layout/hierarchy1"/>
    <dgm:cxn modelId="{E3196654-0EC6-44CD-8C9B-F8B7C42203DE}" type="presParOf" srcId="{C212A163-2087-49ED-9746-2702C27D1033}" destId="{2D0529A2-FBCD-4BF7-8CC0-D13142542025}" srcOrd="1" destOrd="0" presId="urn:microsoft.com/office/officeart/2005/8/layout/hierarchy1"/>
    <dgm:cxn modelId="{CD1B4967-D925-433E-B922-DB57F2929790}" type="presParOf" srcId="{9627358D-D495-4DF7-AF90-DC16667157B7}" destId="{4986B75E-E1F7-4852-B969-3E5C2C732060}" srcOrd="6" destOrd="0" presId="urn:microsoft.com/office/officeart/2005/8/layout/hierarchy1"/>
    <dgm:cxn modelId="{8FF0B68F-1920-4500-8EC5-56422E120B26}" type="presParOf" srcId="{9627358D-D495-4DF7-AF90-DC16667157B7}" destId="{0AA10A4A-5ECD-4A59-AB0A-F89ED08390DC}" srcOrd="7" destOrd="0" presId="urn:microsoft.com/office/officeart/2005/8/layout/hierarchy1"/>
    <dgm:cxn modelId="{8EF71EDA-B61A-4704-9125-9AF30D6AB2FF}" type="presParOf" srcId="{0AA10A4A-5ECD-4A59-AB0A-F89ED08390DC}" destId="{C401D896-73A6-4E74-B813-64B213BE554A}" srcOrd="0" destOrd="0" presId="urn:microsoft.com/office/officeart/2005/8/layout/hierarchy1"/>
    <dgm:cxn modelId="{FD9E16AD-EE7B-4946-B990-81E70C70CB9D}" type="presParOf" srcId="{C401D896-73A6-4E74-B813-64B213BE554A}" destId="{7A741B3F-612B-4B23-8BD1-21D725F0C6AC}" srcOrd="0" destOrd="0" presId="urn:microsoft.com/office/officeart/2005/8/layout/hierarchy1"/>
    <dgm:cxn modelId="{CD2B321F-5BA5-4E69-B4CD-4F90B068E691}" type="presParOf" srcId="{C401D896-73A6-4E74-B813-64B213BE554A}" destId="{54BDF4A8-9B1B-4E16-9E5F-93721424C514}" srcOrd="1" destOrd="0" presId="urn:microsoft.com/office/officeart/2005/8/layout/hierarchy1"/>
    <dgm:cxn modelId="{9D36DD8D-BB90-4A79-8E07-887AEB40DB49}" type="presParOf" srcId="{0AA10A4A-5ECD-4A59-AB0A-F89ED08390DC}" destId="{35BB9AF0-C044-4AA1-8162-021F4625C37D}" srcOrd="1" destOrd="0" presId="urn:microsoft.com/office/officeart/2005/8/layout/hierarchy1"/>
    <dgm:cxn modelId="{34821B22-8EF2-4402-9B61-8904CBA608D4}" type="presParOf" srcId="{9627358D-D495-4DF7-AF90-DC16667157B7}" destId="{D733E920-CB7B-4837-B38F-64F31F5D3A01}" srcOrd="8" destOrd="0" presId="urn:microsoft.com/office/officeart/2005/8/layout/hierarchy1"/>
    <dgm:cxn modelId="{BF63C6E9-618C-4BA2-8FF0-AC1E20541F72}" type="presParOf" srcId="{9627358D-D495-4DF7-AF90-DC16667157B7}" destId="{AFB150F6-F6AF-4E45-941C-1180A6E2CFE3}" srcOrd="9" destOrd="0" presId="urn:microsoft.com/office/officeart/2005/8/layout/hierarchy1"/>
    <dgm:cxn modelId="{3E8078D9-24CD-43C0-87D5-A0D24C92F3AA}" type="presParOf" srcId="{AFB150F6-F6AF-4E45-941C-1180A6E2CFE3}" destId="{5EFDCF97-6AA4-42EE-BDBD-428B6AB6B62E}" srcOrd="0" destOrd="0" presId="urn:microsoft.com/office/officeart/2005/8/layout/hierarchy1"/>
    <dgm:cxn modelId="{84AEB815-8608-44AC-BB08-5DE0D77845DE}" type="presParOf" srcId="{5EFDCF97-6AA4-42EE-BDBD-428B6AB6B62E}" destId="{D954B78D-609F-486D-876B-0C387B288192}" srcOrd="0" destOrd="0" presId="urn:microsoft.com/office/officeart/2005/8/layout/hierarchy1"/>
    <dgm:cxn modelId="{DBC84969-7C27-474A-B9C5-3F73EB4EB5DB}" type="presParOf" srcId="{5EFDCF97-6AA4-42EE-BDBD-428B6AB6B62E}" destId="{DCA58420-4620-41A9-B835-DEBCA19315DC}" srcOrd="1" destOrd="0" presId="urn:microsoft.com/office/officeart/2005/8/layout/hierarchy1"/>
    <dgm:cxn modelId="{9F8AB35A-14E0-4191-A2BF-C5F200FC7430}" type="presParOf" srcId="{AFB150F6-F6AF-4E45-941C-1180A6E2CFE3}" destId="{B06FA441-B5B1-442E-9EE6-C180ED3828BF}" srcOrd="1" destOrd="0" presId="urn:microsoft.com/office/officeart/2005/8/layout/hierarchy1"/>
    <dgm:cxn modelId="{1472532C-EBA3-41A7-AD6E-259706242976}" type="presParOf" srcId="{9627358D-D495-4DF7-AF90-DC16667157B7}" destId="{E5E68105-F85B-4E8C-AFD8-C7029F19DF1C}" srcOrd="10" destOrd="0" presId="urn:microsoft.com/office/officeart/2005/8/layout/hierarchy1"/>
    <dgm:cxn modelId="{C40066EF-48AF-4D45-93D9-90E2477084C1}" type="presParOf" srcId="{9627358D-D495-4DF7-AF90-DC16667157B7}" destId="{BB62491F-8527-4792-A489-F7BBFC12A839}" srcOrd="11" destOrd="0" presId="urn:microsoft.com/office/officeart/2005/8/layout/hierarchy1"/>
    <dgm:cxn modelId="{34EE25A8-D521-4A03-961F-C431E22E9BAC}" type="presParOf" srcId="{BB62491F-8527-4792-A489-F7BBFC12A839}" destId="{A5F2A08D-D228-4A29-82E1-F427A6ED04D1}" srcOrd="0" destOrd="0" presId="urn:microsoft.com/office/officeart/2005/8/layout/hierarchy1"/>
    <dgm:cxn modelId="{18887B6F-EEE5-4BEE-8F36-C83817762DDF}" type="presParOf" srcId="{A5F2A08D-D228-4A29-82E1-F427A6ED04D1}" destId="{8DBA2C62-5A45-4042-A41D-2C146428B8C1}" srcOrd="0" destOrd="0" presId="urn:microsoft.com/office/officeart/2005/8/layout/hierarchy1"/>
    <dgm:cxn modelId="{1C86EF2C-482D-4C79-BE51-29295FC4ADC1}" type="presParOf" srcId="{A5F2A08D-D228-4A29-82E1-F427A6ED04D1}" destId="{28E5C5FA-A8F1-49BA-A3C0-CD98C6313FB3}" srcOrd="1" destOrd="0" presId="urn:microsoft.com/office/officeart/2005/8/layout/hierarchy1"/>
    <dgm:cxn modelId="{1045C467-6D20-4C18-ACFC-B96F594B2766}" type="presParOf" srcId="{BB62491F-8527-4792-A489-F7BBFC12A839}" destId="{7C2959A6-D624-4773-91FC-E8B64EDB90DF}"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FDA04B-73B8-4A70-A04E-E749B476CA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l-NL"/>
        </a:p>
      </dgm:t>
    </dgm:pt>
    <dgm:pt modelId="{747FA94E-3E19-4C7E-8ACD-89ACD7B15E86}">
      <dgm:prSet custT="1"/>
      <dgm:spPr/>
      <dgm:t>
        <a:bodyPr/>
        <a:lstStyle/>
        <a:p>
          <a:r>
            <a:rPr lang="nl-NL" sz="100" b="0" i="0" u="none" dirty="0" smtClean="0"/>
            <a:t>De Belastingplichtige verzoekt de Inspecteur om een uitnodiging</a:t>
          </a:r>
          <a:endParaRPr lang="nl-NL" sz="100" dirty="0"/>
        </a:p>
      </dgm:t>
    </dgm:pt>
    <dgm:pt modelId="{002D7333-E4DA-47CC-8B51-82D50A147198}" type="parTrans" cxnId="{68DF995D-ABCE-4F78-83F1-9D4FA4AFC3C4}">
      <dgm:prSet/>
      <dgm:spPr/>
      <dgm:t>
        <a:bodyPr/>
        <a:lstStyle/>
        <a:p>
          <a:endParaRPr lang="nl-NL" sz="1050"/>
        </a:p>
      </dgm:t>
    </dgm:pt>
    <dgm:pt modelId="{7EB86C2E-CB80-428C-BF35-0EB596780933}" type="sibTrans" cxnId="{68DF995D-ABCE-4F78-83F1-9D4FA4AFC3C4}">
      <dgm:prSet/>
      <dgm:spPr/>
      <dgm:t>
        <a:bodyPr/>
        <a:lstStyle/>
        <a:p>
          <a:endParaRPr lang="nl-NL" sz="1050"/>
        </a:p>
      </dgm:t>
    </dgm:pt>
    <dgm:pt modelId="{361A21FD-8ADB-421A-B8D2-FF32166D2D80}">
      <dgm:prSet custT="1"/>
      <dgm:spPr/>
      <dgm:t>
        <a:bodyPr/>
        <a:lstStyle/>
        <a:p>
          <a:r>
            <a:rPr lang="nl-NL" sz="100" b="0" i="0" u="none" dirty="0" smtClean="0"/>
            <a:t>De Belastingplichtige doet aangifte</a:t>
          </a:r>
          <a:endParaRPr lang="nl-NL" sz="100" dirty="0"/>
        </a:p>
      </dgm:t>
    </dgm:pt>
    <dgm:pt modelId="{7D59F655-E220-40D9-9024-C709ED092339}" type="parTrans" cxnId="{ED29F959-0C23-4CBB-9484-841A7E6D7CD3}">
      <dgm:prSet/>
      <dgm:spPr/>
      <dgm:t>
        <a:bodyPr/>
        <a:lstStyle/>
        <a:p>
          <a:endParaRPr lang="nl-NL" sz="1050"/>
        </a:p>
      </dgm:t>
    </dgm:pt>
    <dgm:pt modelId="{9165A0CD-BEB2-42A1-AB1E-D74D2FCC9537}" type="sibTrans" cxnId="{ED29F959-0C23-4CBB-9484-841A7E6D7CD3}">
      <dgm:prSet/>
      <dgm:spPr/>
      <dgm:t>
        <a:bodyPr/>
        <a:lstStyle/>
        <a:p>
          <a:endParaRPr lang="nl-NL" sz="1050"/>
        </a:p>
      </dgm:t>
    </dgm:pt>
    <dgm:pt modelId="{3C37B9AF-5729-4248-8CA4-9EB2C6E1ED25}">
      <dgm:prSet custT="1"/>
      <dgm:spPr/>
      <dgm:t>
        <a:bodyPr/>
        <a:lstStyle/>
        <a:p>
          <a:r>
            <a:rPr lang="nl-NL" sz="100" b="0" i="0" u="none" dirty="0" smtClean="0"/>
            <a:t>De Inspecteur nodigt de Belastingplichtige uit tot het doen van aangifte</a:t>
          </a:r>
          <a:endParaRPr lang="nl-NL" sz="100" dirty="0"/>
        </a:p>
      </dgm:t>
    </dgm:pt>
    <dgm:pt modelId="{0B94FB9D-1198-420A-B675-F362690AE979}" type="parTrans" cxnId="{2625CDFE-BA32-4134-9589-1D14F6428E32}">
      <dgm:prSet/>
      <dgm:spPr/>
      <dgm:t>
        <a:bodyPr/>
        <a:lstStyle/>
        <a:p>
          <a:endParaRPr lang="nl-NL" sz="1050"/>
        </a:p>
      </dgm:t>
    </dgm:pt>
    <dgm:pt modelId="{B1ED34D4-954B-4554-B36B-0E720FBF6DEF}" type="sibTrans" cxnId="{2625CDFE-BA32-4134-9589-1D14F6428E32}">
      <dgm:prSet/>
      <dgm:spPr/>
      <dgm:t>
        <a:bodyPr/>
        <a:lstStyle/>
        <a:p>
          <a:endParaRPr lang="nl-NL" sz="1050"/>
        </a:p>
      </dgm:t>
    </dgm:pt>
    <dgm:pt modelId="{3B3DA50D-EB86-44D0-BA7E-95632156C8F9}">
      <dgm:prSet custT="1"/>
      <dgm:spPr/>
      <dgm:t>
        <a:bodyPr/>
        <a:lstStyle/>
        <a:p>
          <a:r>
            <a:rPr lang="nl-NL" sz="100" b="0" i="0" u="none" dirty="0" smtClean="0"/>
            <a:t>De Inspecteur vraagt overlegging of toezending van bescheiden en andere gegevensdragers</a:t>
          </a:r>
          <a:endParaRPr lang="nl-NL" sz="100" dirty="0"/>
        </a:p>
      </dgm:t>
    </dgm:pt>
    <dgm:pt modelId="{2A5D97FB-A0C3-4B65-B100-F2FE2217578A}" type="parTrans" cxnId="{9E504916-43B9-4229-9CB2-335EA06352EA}">
      <dgm:prSet/>
      <dgm:spPr/>
      <dgm:t>
        <a:bodyPr/>
        <a:lstStyle/>
        <a:p>
          <a:endParaRPr lang="nl-NL" sz="1050"/>
        </a:p>
      </dgm:t>
    </dgm:pt>
    <dgm:pt modelId="{9B8A4353-C725-450D-BAC4-0F97358B941B}" type="sibTrans" cxnId="{9E504916-43B9-4229-9CB2-335EA06352EA}">
      <dgm:prSet/>
      <dgm:spPr/>
      <dgm:t>
        <a:bodyPr/>
        <a:lstStyle/>
        <a:p>
          <a:endParaRPr lang="nl-NL" sz="1050"/>
        </a:p>
      </dgm:t>
    </dgm:pt>
    <dgm:pt modelId="{1A61910D-0974-4179-809D-7F85870B2921}">
      <dgm:prSet custT="1"/>
      <dgm:spPr/>
      <dgm:t>
        <a:bodyPr/>
        <a:lstStyle/>
        <a:p>
          <a:r>
            <a:rPr lang="nl-NL" sz="100" b="0" i="0" u="none" dirty="0" smtClean="0"/>
            <a:t>De Belastingplichtige vraagt om een ontvangstbevestiging.</a:t>
          </a:r>
          <a:endParaRPr lang="nl-NL" sz="100" dirty="0"/>
        </a:p>
      </dgm:t>
    </dgm:pt>
    <dgm:pt modelId="{2E46270D-3702-4BA7-84EF-EA466E32E072}" type="parTrans" cxnId="{4261BA1A-079D-4B72-93F5-06A584DDD7CB}">
      <dgm:prSet/>
      <dgm:spPr/>
      <dgm:t>
        <a:bodyPr/>
        <a:lstStyle/>
        <a:p>
          <a:endParaRPr lang="nl-NL" sz="1050"/>
        </a:p>
      </dgm:t>
    </dgm:pt>
    <dgm:pt modelId="{DE7B11FD-451A-40E1-8954-F8363E5E7769}" type="sibTrans" cxnId="{4261BA1A-079D-4B72-93F5-06A584DDD7CB}">
      <dgm:prSet/>
      <dgm:spPr/>
      <dgm:t>
        <a:bodyPr/>
        <a:lstStyle/>
        <a:p>
          <a:endParaRPr lang="nl-NL" sz="1050"/>
        </a:p>
      </dgm:t>
    </dgm:pt>
    <dgm:pt modelId="{D53323C6-061D-4D2A-AAE1-EAF5424E68E8}">
      <dgm:prSet custT="1"/>
      <dgm:spPr/>
      <dgm:t>
        <a:bodyPr/>
        <a:lstStyle/>
        <a:p>
          <a:r>
            <a:rPr lang="nl-NL" sz="100" b="0" i="0" u="none" dirty="0" smtClean="0"/>
            <a:t>De Inspecteur verlengt de door hem gestelde termijn.</a:t>
          </a:r>
          <a:endParaRPr lang="nl-NL" sz="100" dirty="0"/>
        </a:p>
      </dgm:t>
    </dgm:pt>
    <dgm:pt modelId="{99E94F1C-8DF6-4E2D-A412-F3785C288A1B}" type="parTrans" cxnId="{78E31ED4-0D41-4C96-89CF-41370E0739D9}">
      <dgm:prSet/>
      <dgm:spPr/>
      <dgm:t>
        <a:bodyPr/>
        <a:lstStyle/>
        <a:p>
          <a:endParaRPr lang="nl-NL" sz="1050"/>
        </a:p>
      </dgm:t>
    </dgm:pt>
    <dgm:pt modelId="{36F74975-D0CF-4744-BAAD-4A78F72410BA}" type="sibTrans" cxnId="{78E31ED4-0D41-4C96-89CF-41370E0739D9}">
      <dgm:prSet/>
      <dgm:spPr/>
      <dgm:t>
        <a:bodyPr/>
        <a:lstStyle/>
        <a:p>
          <a:endParaRPr lang="nl-NL" sz="1050"/>
        </a:p>
      </dgm:t>
    </dgm:pt>
    <dgm:pt modelId="{3591BE48-EC0F-4127-9586-AA0AFA9F5176}">
      <dgm:prSet custT="1"/>
      <dgm:spPr/>
      <dgm:t>
        <a:bodyPr/>
        <a:lstStyle/>
        <a:p>
          <a:r>
            <a:rPr lang="nl-NL" sz="100" b="0" i="0" u="none" dirty="0" smtClean="0"/>
            <a:t>De Inspecteur maant Belastingplichtige aan tot het doen van aangifte na het verlopen van de termijn.</a:t>
          </a:r>
          <a:endParaRPr lang="nl-NL" sz="100" dirty="0"/>
        </a:p>
      </dgm:t>
    </dgm:pt>
    <dgm:pt modelId="{CEA2BD34-AB96-47EC-9F9C-962A33EE20B1}" type="parTrans" cxnId="{AE9A48CE-2DFF-4D90-B7CB-C622284EE135}">
      <dgm:prSet/>
      <dgm:spPr/>
      <dgm:t>
        <a:bodyPr/>
        <a:lstStyle/>
        <a:p>
          <a:endParaRPr lang="nl-NL" sz="1050"/>
        </a:p>
      </dgm:t>
    </dgm:pt>
    <dgm:pt modelId="{B2663513-AFC3-4CE8-8CED-429DF6387FBC}" type="sibTrans" cxnId="{AE9A48CE-2DFF-4D90-B7CB-C622284EE135}">
      <dgm:prSet/>
      <dgm:spPr/>
      <dgm:t>
        <a:bodyPr/>
        <a:lstStyle/>
        <a:p>
          <a:endParaRPr lang="nl-NL" sz="1050"/>
        </a:p>
      </dgm:t>
    </dgm:pt>
    <dgm:pt modelId="{A93414CB-9A40-4221-8448-54E09034786F}">
      <dgm:prSet custT="1"/>
      <dgm:spPr/>
      <dgm:t>
        <a:bodyPr/>
        <a:lstStyle/>
        <a:p>
          <a:r>
            <a:rPr lang="nl-NL" sz="100" b="0" i="0" u="none" dirty="0" smtClean="0"/>
            <a:t>De Inspecteur verleent uitstel voor het doen van aangifte</a:t>
          </a:r>
          <a:endParaRPr lang="nl-NL" sz="100" dirty="0"/>
        </a:p>
      </dgm:t>
    </dgm:pt>
    <dgm:pt modelId="{D5C701A5-8FB0-4F15-9285-B5BED2E322FA}" type="parTrans" cxnId="{59291687-3CB4-446D-B5FC-E16A8D4ACE88}">
      <dgm:prSet/>
      <dgm:spPr/>
      <dgm:t>
        <a:bodyPr/>
        <a:lstStyle/>
        <a:p>
          <a:endParaRPr lang="nl-NL" sz="1050"/>
        </a:p>
      </dgm:t>
    </dgm:pt>
    <dgm:pt modelId="{EBAF3D95-2C33-4FEB-84B6-D0A32638DDE5}" type="sibTrans" cxnId="{59291687-3CB4-446D-B5FC-E16A8D4ACE88}">
      <dgm:prSet/>
      <dgm:spPr/>
      <dgm:t>
        <a:bodyPr/>
        <a:lstStyle/>
        <a:p>
          <a:endParaRPr lang="nl-NL" sz="1050"/>
        </a:p>
      </dgm:t>
    </dgm:pt>
    <dgm:pt modelId="{902ACCC2-99F4-42B0-B2AA-7CAED4BB5E87}">
      <dgm:prSet custT="1"/>
      <dgm:spPr/>
      <dgm:t>
        <a:bodyPr/>
        <a:lstStyle/>
        <a:p>
          <a:r>
            <a:rPr lang="nl-NL" sz="100" b="0" i="0" u="none" dirty="0" smtClean="0"/>
            <a:t>De Belastingplichtige overlegt of zend bescheiden en andere gegevens toe.</a:t>
          </a:r>
          <a:endParaRPr lang="nl-NL" sz="100" dirty="0"/>
        </a:p>
      </dgm:t>
    </dgm:pt>
    <dgm:pt modelId="{08E43D07-C7BA-461E-A620-63B26D0313C7}" type="parTrans" cxnId="{2B1A1BE7-0ACB-4486-B54B-CD3BABAC9331}">
      <dgm:prSet/>
      <dgm:spPr/>
      <dgm:t>
        <a:bodyPr/>
        <a:lstStyle/>
        <a:p>
          <a:endParaRPr lang="nl-NL" sz="1050"/>
        </a:p>
      </dgm:t>
    </dgm:pt>
    <dgm:pt modelId="{72C75F1E-CDF6-44A2-B609-8C681C2407FC}" type="sibTrans" cxnId="{2B1A1BE7-0ACB-4486-B54B-CD3BABAC9331}">
      <dgm:prSet/>
      <dgm:spPr/>
      <dgm:t>
        <a:bodyPr/>
        <a:lstStyle/>
        <a:p>
          <a:endParaRPr lang="nl-NL" sz="1050"/>
        </a:p>
      </dgm:t>
    </dgm:pt>
    <dgm:pt modelId="{D88DDECF-83CE-47CE-9472-446D6CEADA55}">
      <dgm:prSet custT="1"/>
      <dgm:spPr/>
      <dgm:t>
        <a:bodyPr/>
        <a:lstStyle/>
        <a:p>
          <a:r>
            <a:rPr lang="nl-NL" sz="100" b="0" i="0" u="none" dirty="0" smtClean="0"/>
            <a:t>De Inspecteur geeft ontheffing voor het overleggen of toezenden van bescheiden en ander gegevensdragers</a:t>
          </a:r>
          <a:endParaRPr lang="nl-NL" sz="100" dirty="0"/>
        </a:p>
      </dgm:t>
    </dgm:pt>
    <dgm:pt modelId="{C2794FA3-AE1D-45AF-A020-DD00BB2FF501}" type="parTrans" cxnId="{C6E3DA5B-155D-4851-AB3D-F1166BD80422}">
      <dgm:prSet/>
      <dgm:spPr/>
      <dgm:t>
        <a:bodyPr/>
        <a:lstStyle/>
        <a:p>
          <a:endParaRPr lang="nl-NL" sz="1050"/>
        </a:p>
      </dgm:t>
    </dgm:pt>
    <dgm:pt modelId="{6AF20777-EE19-48AE-B60D-48E21575BA6B}" type="sibTrans" cxnId="{C6E3DA5B-155D-4851-AB3D-F1166BD80422}">
      <dgm:prSet/>
      <dgm:spPr/>
      <dgm:t>
        <a:bodyPr/>
        <a:lstStyle/>
        <a:p>
          <a:endParaRPr lang="nl-NL" sz="1050"/>
        </a:p>
      </dgm:t>
    </dgm:pt>
    <dgm:pt modelId="{954B4EAF-F1D9-4942-AF2F-CB5E3F321EC9}">
      <dgm:prSet custT="1"/>
      <dgm:spPr/>
      <dgm:t>
        <a:bodyPr/>
        <a:lstStyle/>
        <a:p>
          <a:r>
            <a:rPr lang="nl-NL" sz="100" b="0" i="0" u="none" dirty="0" smtClean="0"/>
            <a:t>De Inspecteur stelt een termijn voor het doen van aangifte.</a:t>
          </a:r>
          <a:endParaRPr lang="nl-NL" sz="100" dirty="0"/>
        </a:p>
      </dgm:t>
    </dgm:pt>
    <dgm:pt modelId="{377F8120-045C-4749-A307-064A42671997}" type="parTrans" cxnId="{22A0EE29-17E0-4C51-BDD8-9260584CB7D2}">
      <dgm:prSet/>
      <dgm:spPr/>
      <dgm:t>
        <a:bodyPr/>
        <a:lstStyle/>
        <a:p>
          <a:endParaRPr lang="nl-NL" sz="1050"/>
        </a:p>
      </dgm:t>
    </dgm:pt>
    <dgm:pt modelId="{5EE7420D-731B-45FB-B206-6037B2FECE6F}" type="sibTrans" cxnId="{22A0EE29-17E0-4C51-BDD8-9260584CB7D2}">
      <dgm:prSet/>
      <dgm:spPr/>
      <dgm:t>
        <a:bodyPr/>
        <a:lstStyle/>
        <a:p>
          <a:endParaRPr lang="nl-NL" sz="1050"/>
        </a:p>
      </dgm:t>
    </dgm:pt>
    <dgm:pt modelId="{00B45E8A-43D9-49BD-8E5C-CA522D0377EE}" type="pres">
      <dgm:prSet presAssocID="{A4FDA04B-73B8-4A70-A04E-E749B476CA68}" presName="hierChild1" presStyleCnt="0">
        <dgm:presLayoutVars>
          <dgm:chPref val="1"/>
          <dgm:dir/>
          <dgm:animOne val="branch"/>
          <dgm:animLvl val="lvl"/>
          <dgm:resizeHandles/>
        </dgm:presLayoutVars>
      </dgm:prSet>
      <dgm:spPr/>
      <dgm:t>
        <a:bodyPr/>
        <a:lstStyle/>
        <a:p>
          <a:endParaRPr lang="nl-NL"/>
        </a:p>
      </dgm:t>
    </dgm:pt>
    <dgm:pt modelId="{D0F5F8AB-2C2B-4CD7-99EA-03142899DFFB}" type="pres">
      <dgm:prSet presAssocID="{747FA94E-3E19-4C7E-8ACD-89ACD7B15E86}" presName="hierRoot1" presStyleCnt="0"/>
      <dgm:spPr/>
    </dgm:pt>
    <dgm:pt modelId="{8598D496-2F2F-4F37-A87A-09C468C5C4E3}" type="pres">
      <dgm:prSet presAssocID="{747FA94E-3E19-4C7E-8ACD-89ACD7B15E86}" presName="composite" presStyleCnt="0"/>
      <dgm:spPr/>
    </dgm:pt>
    <dgm:pt modelId="{A544EB8A-13A3-4A89-BDB8-B40A751CC9AA}" type="pres">
      <dgm:prSet presAssocID="{747FA94E-3E19-4C7E-8ACD-89ACD7B15E86}" presName="background" presStyleLbl="node0" presStyleIdx="0" presStyleCnt="1"/>
      <dgm:spPr/>
    </dgm:pt>
    <dgm:pt modelId="{8E580DD9-1B7B-47AD-B315-8BB95BF8D594}" type="pres">
      <dgm:prSet presAssocID="{747FA94E-3E19-4C7E-8ACD-89ACD7B15E86}" presName="text" presStyleLbl="fgAcc0" presStyleIdx="0" presStyleCnt="1">
        <dgm:presLayoutVars>
          <dgm:chPref val="3"/>
        </dgm:presLayoutVars>
      </dgm:prSet>
      <dgm:spPr/>
      <dgm:t>
        <a:bodyPr/>
        <a:lstStyle/>
        <a:p>
          <a:endParaRPr lang="nl-NL"/>
        </a:p>
      </dgm:t>
    </dgm:pt>
    <dgm:pt modelId="{9627358D-D495-4DF7-AF90-DC16667157B7}" type="pres">
      <dgm:prSet presAssocID="{747FA94E-3E19-4C7E-8ACD-89ACD7B15E86}" presName="hierChild2" presStyleCnt="0"/>
      <dgm:spPr/>
    </dgm:pt>
    <dgm:pt modelId="{8C1BCC27-6C6C-45C6-AF17-FBDE03AFCC1D}" type="pres">
      <dgm:prSet presAssocID="{0B94FB9D-1198-420A-B675-F362690AE979}" presName="Name10" presStyleLbl="parChTrans1D2" presStyleIdx="0" presStyleCnt="6"/>
      <dgm:spPr/>
      <dgm:t>
        <a:bodyPr/>
        <a:lstStyle/>
        <a:p>
          <a:endParaRPr lang="nl-NL"/>
        </a:p>
      </dgm:t>
    </dgm:pt>
    <dgm:pt modelId="{5D002E28-6C03-451F-AD1A-C0B2294B7D0D}" type="pres">
      <dgm:prSet presAssocID="{3C37B9AF-5729-4248-8CA4-9EB2C6E1ED25}" presName="hierRoot2" presStyleCnt="0"/>
      <dgm:spPr/>
    </dgm:pt>
    <dgm:pt modelId="{90C7CFA9-46CE-40AF-AA3A-396B067B257B}" type="pres">
      <dgm:prSet presAssocID="{3C37B9AF-5729-4248-8CA4-9EB2C6E1ED25}" presName="composite2" presStyleCnt="0"/>
      <dgm:spPr/>
    </dgm:pt>
    <dgm:pt modelId="{6B3E9F4B-8E64-4C7D-9B08-4F1D20D15EE0}" type="pres">
      <dgm:prSet presAssocID="{3C37B9AF-5729-4248-8CA4-9EB2C6E1ED25}" presName="background2" presStyleLbl="node2" presStyleIdx="0" presStyleCnt="6"/>
      <dgm:spPr/>
    </dgm:pt>
    <dgm:pt modelId="{A2410AF5-5CF8-4BE0-B01B-2DB549C2579D}" type="pres">
      <dgm:prSet presAssocID="{3C37B9AF-5729-4248-8CA4-9EB2C6E1ED25}" presName="text2" presStyleLbl="fgAcc2" presStyleIdx="0" presStyleCnt="6">
        <dgm:presLayoutVars>
          <dgm:chPref val="3"/>
        </dgm:presLayoutVars>
      </dgm:prSet>
      <dgm:spPr/>
      <dgm:t>
        <a:bodyPr/>
        <a:lstStyle/>
        <a:p>
          <a:endParaRPr lang="nl-NL"/>
        </a:p>
      </dgm:t>
    </dgm:pt>
    <dgm:pt modelId="{AA07E793-69C8-4521-A42E-3A1F1EA58060}" type="pres">
      <dgm:prSet presAssocID="{3C37B9AF-5729-4248-8CA4-9EB2C6E1ED25}" presName="hierChild3" presStyleCnt="0"/>
      <dgm:spPr/>
    </dgm:pt>
    <dgm:pt modelId="{288919B9-8526-4FEF-90B9-7F020DF24E42}" type="pres">
      <dgm:prSet presAssocID="{7D59F655-E220-40D9-9024-C709ED092339}" presName="Name17" presStyleLbl="parChTrans1D3" presStyleIdx="0" presStyleCnt="3"/>
      <dgm:spPr/>
      <dgm:t>
        <a:bodyPr/>
        <a:lstStyle/>
        <a:p>
          <a:endParaRPr lang="nl-NL"/>
        </a:p>
      </dgm:t>
    </dgm:pt>
    <dgm:pt modelId="{982EFEDF-9284-4A98-A39B-324A07F15A5E}" type="pres">
      <dgm:prSet presAssocID="{361A21FD-8ADB-421A-B8D2-FF32166D2D80}" presName="hierRoot3" presStyleCnt="0"/>
      <dgm:spPr/>
    </dgm:pt>
    <dgm:pt modelId="{E5D9DB5D-299C-4000-BD16-A3401C0B3ED0}" type="pres">
      <dgm:prSet presAssocID="{361A21FD-8ADB-421A-B8D2-FF32166D2D80}" presName="composite3" presStyleCnt="0"/>
      <dgm:spPr/>
    </dgm:pt>
    <dgm:pt modelId="{CE4AFEEA-742C-41FD-BD07-3C39D9420A27}" type="pres">
      <dgm:prSet presAssocID="{361A21FD-8ADB-421A-B8D2-FF32166D2D80}" presName="background3" presStyleLbl="node3" presStyleIdx="0" presStyleCnt="3"/>
      <dgm:spPr/>
    </dgm:pt>
    <dgm:pt modelId="{CA35F092-F1B9-4FA4-9706-3F6CDAE6022A}" type="pres">
      <dgm:prSet presAssocID="{361A21FD-8ADB-421A-B8D2-FF32166D2D80}" presName="text3" presStyleLbl="fgAcc3" presStyleIdx="0" presStyleCnt="3">
        <dgm:presLayoutVars>
          <dgm:chPref val="3"/>
        </dgm:presLayoutVars>
      </dgm:prSet>
      <dgm:spPr/>
      <dgm:t>
        <a:bodyPr/>
        <a:lstStyle/>
        <a:p>
          <a:endParaRPr lang="nl-NL"/>
        </a:p>
      </dgm:t>
    </dgm:pt>
    <dgm:pt modelId="{B3CBB13B-BA0A-468C-8C23-F821C8A35828}" type="pres">
      <dgm:prSet presAssocID="{361A21FD-8ADB-421A-B8D2-FF32166D2D80}" presName="hierChild4" presStyleCnt="0"/>
      <dgm:spPr/>
    </dgm:pt>
    <dgm:pt modelId="{B4FE0667-3DFB-40EF-BAB8-61695B30D4EA}" type="pres">
      <dgm:prSet presAssocID="{2E46270D-3702-4BA7-84EF-EA466E32E072}" presName="Name17" presStyleLbl="parChTrans1D3" presStyleIdx="1" presStyleCnt="3"/>
      <dgm:spPr/>
      <dgm:t>
        <a:bodyPr/>
        <a:lstStyle/>
        <a:p>
          <a:endParaRPr lang="nl-NL"/>
        </a:p>
      </dgm:t>
    </dgm:pt>
    <dgm:pt modelId="{C7D05793-786C-4C6C-AD89-865DF1933BCA}" type="pres">
      <dgm:prSet presAssocID="{1A61910D-0974-4179-809D-7F85870B2921}" presName="hierRoot3" presStyleCnt="0"/>
      <dgm:spPr/>
    </dgm:pt>
    <dgm:pt modelId="{FD96C452-A523-4B2D-B8D2-5E43C558AE42}" type="pres">
      <dgm:prSet presAssocID="{1A61910D-0974-4179-809D-7F85870B2921}" presName="composite3" presStyleCnt="0"/>
      <dgm:spPr/>
    </dgm:pt>
    <dgm:pt modelId="{E3649DBE-C9D8-4231-A7C1-FA448DB573FD}" type="pres">
      <dgm:prSet presAssocID="{1A61910D-0974-4179-809D-7F85870B2921}" presName="background3" presStyleLbl="node3" presStyleIdx="1" presStyleCnt="3"/>
      <dgm:spPr/>
    </dgm:pt>
    <dgm:pt modelId="{78C13F77-C8FE-495A-AE85-44AC53183606}" type="pres">
      <dgm:prSet presAssocID="{1A61910D-0974-4179-809D-7F85870B2921}" presName="text3" presStyleLbl="fgAcc3" presStyleIdx="1" presStyleCnt="3">
        <dgm:presLayoutVars>
          <dgm:chPref val="3"/>
        </dgm:presLayoutVars>
      </dgm:prSet>
      <dgm:spPr/>
      <dgm:t>
        <a:bodyPr/>
        <a:lstStyle/>
        <a:p>
          <a:endParaRPr lang="nl-NL"/>
        </a:p>
      </dgm:t>
    </dgm:pt>
    <dgm:pt modelId="{222FF66D-30CE-4B68-86F8-E02073A30D0D}" type="pres">
      <dgm:prSet presAssocID="{1A61910D-0974-4179-809D-7F85870B2921}" presName="hierChild4" presStyleCnt="0"/>
      <dgm:spPr/>
    </dgm:pt>
    <dgm:pt modelId="{DC34A219-CFDF-4130-9956-8F3908E1EC68}" type="pres">
      <dgm:prSet presAssocID="{2A5D97FB-A0C3-4B65-B100-F2FE2217578A}" presName="Name10" presStyleLbl="parChTrans1D2" presStyleIdx="1" presStyleCnt="6"/>
      <dgm:spPr/>
      <dgm:t>
        <a:bodyPr/>
        <a:lstStyle/>
        <a:p>
          <a:endParaRPr lang="nl-NL"/>
        </a:p>
      </dgm:t>
    </dgm:pt>
    <dgm:pt modelId="{B1389A92-271B-4C6A-8303-854CCB7B2CDB}" type="pres">
      <dgm:prSet presAssocID="{3B3DA50D-EB86-44D0-BA7E-95632156C8F9}" presName="hierRoot2" presStyleCnt="0"/>
      <dgm:spPr/>
    </dgm:pt>
    <dgm:pt modelId="{AD15ABC0-5D78-4FDD-809F-F61AD88DC121}" type="pres">
      <dgm:prSet presAssocID="{3B3DA50D-EB86-44D0-BA7E-95632156C8F9}" presName="composite2" presStyleCnt="0"/>
      <dgm:spPr/>
    </dgm:pt>
    <dgm:pt modelId="{89A4DED0-3544-4826-BE9A-0E3E78FC2D40}" type="pres">
      <dgm:prSet presAssocID="{3B3DA50D-EB86-44D0-BA7E-95632156C8F9}" presName="background2" presStyleLbl="node2" presStyleIdx="1" presStyleCnt="6"/>
      <dgm:spPr/>
    </dgm:pt>
    <dgm:pt modelId="{8E007125-A2C3-4166-99ED-8DCA93725AC9}" type="pres">
      <dgm:prSet presAssocID="{3B3DA50D-EB86-44D0-BA7E-95632156C8F9}" presName="text2" presStyleLbl="fgAcc2" presStyleIdx="1" presStyleCnt="6">
        <dgm:presLayoutVars>
          <dgm:chPref val="3"/>
        </dgm:presLayoutVars>
      </dgm:prSet>
      <dgm:spPr/>
      <dgm:t>
        <a:bodyPr/>
        <a:lstStyle/>
        <a:p>
          <a:endParaRPr lang="nl-NL"/>
        </a:p>
      </dgm:t>
    </dgm:pt>
    <dgm:pt modelId="{251BE7D5-72A0-4C1D-A1C5-AF8714192C62}" type="pres">
      <dgm:prSet presAssocID="{3B3DA50D-EB86-44D0-BA7E-95632156C8F9}" presName="hierChild3" presStyleCnt="0"/>
      <dgm:spPr/>
    </dgm:pt>
    <dgm:pt modelId="{2221B297-E833-4F22-8CC7-D654B0B0DE86}" type="pres">
      <dgm:prSet presAssocID="{08E43D07-C7BA-461E-A620-63B26D0313C7}" presName="Name17" presStyleLbl="parChTrans1D3" presStyleIdx="2" presStyleCnt="3"/>
      <dgm:spPr/>
      <dgm:t>
        <a:bodyPr/>
        <a:lstStyle/>
        <a:p>
          <a:endParaRPr lang="nl-NL"/>
        </a:p>
      </dgm:t>
    </dgm:pt>
    <dgm:pt modelId="{20C64F93-5A89-4F2D-99CA-DF55E7A563F8}" type="pres">
      <dgm:prSet presAssocID="{902ACCC2-99F4-42B0-B2AA-7CAED4BB5E87}" presName="hierRoot3" presStyleCnt="0"/>
      <dgm:spPr/>
    </dgm:pt>
    <dgm:pt modelId="{8574639A-BA05-4053-BE31-A2FE0C82059B}" type="pres">
      <dgm:prSet presAssocID="{902ACCC2-99F4-42B0-B2AA-7CAED4BB5E87}" presName="composite3" presStyleCnt="0"/>
      <dgm:spPr/>
    </dgm:pt>
    <dgm:pt modelId="{7E74E3AF-EE17-46E7-8645-F218692153CC}" type="pres">
      <dgm:prSet presAssocID="{902ACCC2-99F4-42B0-B2AA-7CAED4BB5E87}" presName="background3" presStyleLbl="node3" presStyleIdx="2" presStyleCnt="3"/>
      <dgm:spPr/>
    </dgm:pt>
    <dgm:pt modelId="{C839DDBC-FC3C-460B-8FB5-68D918C058DD}" type="pres">
      <dgm:prSet presAssocID="{902ACCC2-99F4-42B0-B2AA-7CAED4BB5E87}" presName="text3" presStyleLbl="fgAcc3" presStyleIdx="2" presStyleCnt="3">
        <dgm:presLayoutVars>
          <dgm:chPref val="3"/>
        </dgm:presLayoutVars>
      </dgm:prSet>
      <dgm:spPr/>
      <dgm:t>
        <a:bodyPr/>
        <a:lstStyle/>
        <a:p>
          <a:endParaRPr lang="nl-NL"/>
        </a:p>
      </dgm:t>
    </dgm:pt>
    <dgm:pt modelId="{C15C8F06-D5E6-4373-B394-C168A4AD4991}" type="pres">
      <dgm:prSet presAssocID="{902ACCC2-99F4-42B0-B2AA-7CAED4BB5E87}" presName="hierChild4" presStyleCnt="0"/>
      <dgm:spPr/>
    </dgm:pt>
    <dgm:pt modelId="{2F305BA7-EFEF-45D9-8270-2124E86D1A07}" type="pres">
      <dgm:prSet presAssocID="{C2794FA3-AE1D-45AF-A020-DD00BB2FF501}" presName="Name23" presStyleLbl="parChTrans1D4" presStyleIdx="0" presStyleCnt="1"/>
      <dgm:spPr/>
      <dgm:t>
        <a:bodyPr/>
        <a:lstStyle/>
        <a:p>
          <a:endParaRPr lang="nl-NL"/>
        </a:p>
      </dgm:t>
    </dgm:pt>
    <dgm:pt modelId="{1E7BD241-A9BC-4DAD-8FE6-922FAF84FB26}" type="pres">
      <dgm:prSet presAssocID="{D88DDECF-83CE-47CE-9472-446D6CEADA55}" presName="hierRoot4" presStyleCnt="0"/>
      <dgm:spPr/>
    </dgm:pt>
    <dgm:pt modelId="{D2CF5654-CC1E-4590-864B-FF3D2AAAE6C7}" type="pres">
      <dgm:prSet presAssocID="{D88DDECF-83CE-47CE-9472-446D6CEADA55}" presName="composite4" presStyleCnt="0"/>
      <dgm:spPr/>
    </dgm:pt>
    <dgm:pt modelId="{1AA1C60C-4070-4B4D-A76E-A6D9C1167988}" type="pres">
      <dgm:prSet presAssocID="{D88DDECF-83CE-47CE-9472-446D6CEADA55}" presName="background4" presStyleLbl="node4" presStyleIdx="0" presStyleCnt="1"/>
      <dgm:spPr/>
    </dgm:pt>
    <dgm:pt modelId="{3C3EC6FD-9157-4E44-9C32-48B6F6DACA39}" type="pres">
      <dgm:prSet presAssocID="{D88DDECF-83CE-47CE-9472-446D6CEADA55}" presName="text4" presStyleLbl="fgAcc4" presStyleIdx="0" presStyleCnt="1">
        <dgm:presLayoutVars>
          <dgm:chPref val="3"/>
        </dgm:presLayoutVars>
      </dgm:prSet>
      <dgm:spPr/>
      <dgm:t>
        <a:bodyPr/>
        <a:lstStyle/>
        <a:p>
          <a:endParaRPr lang="nl-NL"/>
        </a:p>
      </dgm:t>
    </dgm:pt>
    <dgm:pt modelId="{0316E60A-4B5F-4018-8F85-2F8231D99154}" type="pres">
      <dgm:prSet presAssocID="{D88DDECF-83CE-47CE-9472-446D6CEADA55}" presName="hierChild5" presStyleCnt="0"/>
      <dgm:spPr/>
    </dgm:pt>
    <dgm:pt modelId="{119A411A-9024-4D3D-93C7-16029B78E727}" type="pres">
      <dgm:prSet presAssocID="{377F8120-045C-4749-A307-064A42671997}" presName="Name10" presStyleLbl="parChTrans1D2" presStyleIdx="2" presStyleCnt="6"/>
      <dgm:spPr/>
      <dgm:t>
        <a:bodyPr/>
        <a:lstStyle/>
        <a:p>
          <a:endParaRPr lang="nl-NL"/>
        </a:p>
      </dgm:t>
    </dgm:pt>
    <dgm:pt modelId="{C212A163-2087-49ED-9746-2702C27D1033}" type="pres">
      <dgm:prSet presAssocID="{954B4EAF-F1D9-4942-AF2F-CB5E3F321EC9}" presName="hierRoot2" presStyleCnt="0"/>
      <dgm:spPr/>
    </dgm:pt>
    <dgm:pt modelId="{D3B53941-8AB7-4C61-A5DA-07EAB5018861}" type="pres">
      <dgm:prSet presAssocID="{954B4EAF-F1D9-4942-AF2F-CB5E3F321EC9}" presName="composite2" presStyleCnt="0"/>
      <dgm:spPr/>
    </dgm:pt>
    <dgm:pt modelId="{289164A1-28D9-4429-BBD2-1FAC6914F1F4}" type="pres">
      <dgm:prSet presAssocID="{954B4EAF-F1D9-4942-AF2F-CB5E3F321EC9}" presName="background2" presStyleLbl="node2" presStyleIdx="2" presStyleCnt="6"/>
      <dgm:spPr/>
    </dgm:pt>
    <dgm:pt modelId="{2DF8D224-ABA3-4501-9298-05E3D47CE82F}" type="pres">
      <dgm:prSet presAssocID="{954B4EAF-F1D9-4942-AF2F-CB5E3F321EC9}" presName="text2" presStyleLbl="fgAcc2" presStyleIdx="2" presStyleCnt="6">
        <dgm:presLayoutVars>
          <dgm:chPref val="3"/>
        </dgm:presLayoutVars>
      </dgm:prSet>
      <dgm:spPr/>
      <dgm:t>
        <a:bodyPr/>
        <a:lstStyle/>
        <a:p>
          <a:endParaRPr lang="nl-NL"/>
        </a:p>
      </dgm:t>
    </dgm:pt>
    <dgm:pt modelId="{2D0529A2-FBCD-4BF7-8CC0-D13142542025}" type="pres">
      <dgm:prSet presAssocID="{954B4EAF-F1D9-4942-AF2F-CB5E3F321EC9}" presName="hierChild3" presStyleCnt="0"/>
      <dgm:spPr/>
    </dgm:pt>
    <dgm:pt modelId="{4986B75E-E1F7-4852-B969-3E5C2C732060}" type="pres">
      <dgm:prSet presAssocID="{99E94F1C-8DF6-4E2D-A412-F3785C288A1B}" presName="Name10" presStyleLbl="parChTrans1D2" presStyleIdx="3" presStyleCnt="6"/>
      <dgm:spPr/>
      <dgm:t>
        <a:bodyPr/>
        <a:lstStyle/>
        <a:p>
          <a:endParaRPr lang="nl-NL"/>
        </a:p>
      </dgm:t>
    </dgm:pt>
    <dgm:pt modelId="{0AA10A4A-5ECD-4A59-AB0A-F89ED08390DC}" type="pres">
      <dgm:prSet presAssocID="{D53323C6-061D-4D2A-AAE1-EAF5424E68E8}" presName="hierRoot2" presStyleCnt="0"/>
      <dgm:spPr/>
    </dgm:pt>
    <dgm:pt modelId="{C401D896-73A6-4E74-B813-64B213BE554A}" type="pres">
      <dgm:prSet presAssocID="{D53323C6-061D-4D2A-AAE1-EAF5424E68E8}" presName="composite2" presStyleCnt="0"/>
      <dgm:spPr/>
    </dgm:pt>
    <dgm:pt modelId="{7A741B3F-612B-4B23-8BD1-21D725F0C6AC}" type="pres">
      <dgm:prSet presAssocID="{D53323C6-061D-4D2A-AAE1-EAF5424E68E8}" presName="background2" presStyleLbl="node2" presStyleIdx="3" presStyleCnt="6"/>
      <dgm:spPr/>
    </dgm:pt>
    <dgm:pt modelId="{54BDF4A8-9B1B-4E16-9E5F-93721424C514}" type="pres">
      <dgm:prSet presAssocID="{D53323C6-061D-4D2A-AAE1-EAF5424E68E8}" presName="text2" presStyleLbl="fgAcc2" presStyleIdx="3" presStyleCnt="6">
        <dgm:presLayoutVars>
          <dgm:chPref val="3"/>
        </dgm:presLayoutVars>
      </dgm:prSet>
      <dgm:spPr/>
      <dgm:t>
        <a:bodyPr/>
        <a:lstStyle/>
        <a:p>
          <a:endParaRPr lang="nl-NL"/>
        </a:p>
      </dgm:t>
    </dgm:pt>
    <dgm:pt modelId="{35BB9AF0-C044-4AA1-8162-021F4625C37D}" type="pres">
      <dgm:prSet presAssocID="{D53323C6-061D-4D2A-AAE1-EAF5424E68E8}" presName="hierChild3" presStyleCnt="0"/>
      <dgm:spPr/>
    </dgm:pt>
    <dgm:pt modelId="{D733E920-CB7B-4837-B38F-64F31F5D3A01}" type="pres">
      <dgm:prSet presAssocID="{CEA2BD34-AB96-47EC-9F9C-962A33EE20B1}" presName="Name10" presStyleLbl="parChTrans1D2" presStyleIdx="4" presStyleCnt="6"/>
      <dgm:spPr/>
      <dgm:t>
        <a:bodyPr/>
        <a:lstStyle/>
        <a:p>
          <a:endParaRPr lang="nl-NL"/>
        </a:p>
      </dgm:t>
    </dgm:pt>
    <dgm:pt modelId="{AFB150F6-F6AF-4E45-941C-1180A6E2CFE3}" type="pres">
      <dgm:prSet presAssocID="{3591BE48-EC0F-4127-9586-AA0AFA9F5176}" presName="hierRoot2" presStyleCnt="0"/>
      <dgm:spPr/>
    </dgm:pt>
    <dgm:pt modelId="{5EFDCF97-6AA4-42EE-BDBD-428B6AB6B62E}" type="pres">
      <dgm:prSet presAssocID="{3591BE48-EC0F-4127-9586-AA0AFA9F5176}" presName="composite2" presStyleCnt="0"/>
      <dgm:spPr/>
    </dgm:pt>
    <dgm:pt modelId="{D954B78D-609F-486D-876B-0C387B288192}" type="pres">
      <dgm:prSet presAssocID="{3591BE48-EC0F-4127-9586-AA0AFA9F5176}" presName="background2" presStyleLbl="node2" presStyleIdx="4" presStyleCnt="6"/>
      <dgm:spPr/>
    </dgm:pt>
    <dgm:pt modelId="{DCA58420-4620-41A9-B835-DEBCA19315DC}" type="pres">
      <dgm:prSet presAssocID="{3591BE48-EC0F-4127-9586-AA0AFA9F5176}" presName="text2" presStyleLbl="fgAcc2" presStyleIdx="4" presStyleCnt="6">
        <dgm:presLayoutVars>
          <dgm:chPref val="3"/>
        </dgm:presLayoutVars>
      </dgm:prSet>
      <dgm:spPr/>
      <dgm:t>
        <a:bodyPr/>
        <a:lstStyle/>
        <a:p>
          <a:endParaRPr lang="nl-NL"/>
        </a:p>
      </dgm:t>
    </dgm:pt>
    <dgm:pt modelId="{B06FA441-B5B1-442E-9EE6-C180ED3828BF}" type="pres">
      <dgm:prSet presAssocID="{3591BE48-EC0F-4127-9586-AA0AFA9F5176}" presName="hierChild3" presStyleCnt="0"/>
      <dgm:spPr/>
    </dgm:pt>
    <dgm:pt modelId="{E5E68105-F85B-4E8C-AFD8-C7029F19DF1C}" type="pres">
      <dgm:prSet presAssocID="{D5C701A5-8FB0-4F15-9285-B5BED2E322FA}" presName="Name10" presStyleLbl="parChTrans1D2" presStyleIdx="5" presStyleCnt="6"/>
      <dgm:spPr/>
      <dgm:t>
        <a:bodyPr/>
        <a:lstStyle/>
        <a:p>
          <a:endParaRPr lang="nl-NL"/>
        </a:p>
      </dgm:t>
    </dgm:pt>
    <dgm:pt modelId="{BB62491F-8527-4792-A489-F7BBFC12A839}" type="pres">
      <dgm:prSet presAssocID="{A93414CB-9A40-4221-8448-54E09034786F}" presName="hierRoot2" presStyleCnt="0"/>
      <dgm:spPr/>
    </dgm:pt>
    <dgm:pt modelId="{A5F2A08D-D228-4A29-82E1-F427A6ED04D1}" type="pres">
      <dgm:prSet presAssocID="{A93414CB-9A40-4221-8448-54E09034786F}" presName="composite2" presStyleCnt="0"/>
      <dgm:spPr/>
    </dgm:pt>
    <dgm:pt modelId="{8DBA2C62-5A45-4042-A41D-2C146428B8C1}" type="pres">
      <dgm:prSet presAssocID="{A93414CB-9A40-4221-8448-54E09034786F}" presName="background2" presStyleLbl="node2" presStyleIdx="5" presStyleCnt="6"/>
      <dgm:spPr/>
    </dgm:pt>
    <dgm:pt modelId="{28E5C5FA-A8F1-49BA-A3C0-CD98C6313FB3}" type="pres">
      <dgm:prSet presAssocID="{A93414CB-9A40-4221-8448-54E09034786F}" presName="text2" presStyleLbl="fgAcc2" presStyleIdx="5" presStyleCnt="6">
        <dgm:presLayoutVars>
          <dgm:chPref val="3"/>
        </dgm:presLayoutVars>
      </dgm:prSet>
      <dgm:spPr/>
      <dgm:t>
        <a:bodyPr/>
        <a:lstStyle/>
        <a:p>
          <a:endParaRPr lang="nl-NL"/>
        </a:p>
      </dgm:t>
    </dgm:pt>
    <dgm:pt modelId="{7C2959A6-D624-4773-91FC-E8B64EDB90DF}" type="pres">
      <dgm:prSet presAssocID="{A93414CB-9A40-4221-8448-54E09034786F}" presName="hierChild3" presStyleCnt="0"/>
      <dgm:spPr/>
    </dgm:pt>
  </dgm:ptLst>
  <dgm:cxnLst>
    <dgm:cxn modelId="{2625CDFE-BA32-4134-9589-1D14F6428E32}" srcId="{747FA94E-3E19-4C7E-8ACD-89ACD7B15E86}" destId="{3C37B9AF-5729-4248-8CA4-9EB2C6E1ED25}" srcOrd="0" destOrd="0" parTransId="{0B94FB9D-1198-420A-B675-F362690AE979}" sibTransId="{B1ED34D4-954B-4554-B36B-0E720FBF6DEF}"/>
    <dgm:cxn modelId="{0DFE7AA1-5DDF-4687-9406-A47009F50387}" type="presOf" srcId="{C2794FA3-AE1D-45AF-A020-DD00BB2FF501}" destId="{2F305BA7-EFEF-45D9-8270-2124E86D1A07}" srcOrd="0" destOrd="0" presId="urn:microsoft.com/office/officeart/2005/8/layout/hierarchy1"/>
    <dgm:cxn modelId="{59291687-3CB4-446D-B5FC-E16A8D4ACE88}" srcId="{747FA94E-3E19-4C7E-8ACD-89ACD7B15E86}" destId="{A93414CB-9A40-4221-8448-54E09034786F}" srcOrd="5" destOrd="0" parTransId="{D5C701A5-8FB0-4F15-9285-B5BED2E322FA}" sibTransId="{EBAF3D95-2C33-4FEB-84B6-D0A32638DDE5}"/>
    <dgm:cxn modelId="{4261BA1A-079D-4B72-93F5-06A584DDD7CB}" srcId="{3C37B9AF-5729-4248-8CA4-9EB2C6E1ED25}" destId="{1A61910D-0974-4179-809D-7F85870B2921}" srcOrd="1" destOrd="0" parTransId="{2E46270D-3702-4BA7-84EF-EA466E32E072}" sibTransId="{DE7B11FD-451A-40E1-8954-F8363E5E7769}"/>
    <dgm:cxn modelId="{68DF995D-ABCE-4F78-83F1-9D4FA4AFC3C4}" srcId="{A4FDA04B-73B8-4A70-A04E-E749B476CA68}" destId="{747FA94E-3E19-4C7E-8ACD-89ACD7B15E86}" srcOrd="0" destOrd="0" parTransId="{002D7333-E4DA-47CC-8B51-82D50A147198}" sibTransId="{7EB86C2E-CB80-428C-BF35-0EB596780933}"/>
    <dgm:cxn modelId="{2CADDDA3-3797-469D-BD9C-2F50B4999A81}" type="presOf" srcId="{1A61910D-0974-4179-809D-7F85870B2921}" destId="{78C13F77-C8FE-495A-AE85-44AC53183606}" srcOrd="0" destOrd="0" presId="urn:microsoft.com/office/officeart/2005/8/layout/hierarchy1"/>
    <dgm:cxn modelId="{FE0A0C86-EE6F-4E6F-86E8-305A644F23E6}" type="presOf" srcId="{747FA94E-3E19-4C7E-8ACD-89ACD7B15E86}" destId="{8E580DD9-1B7B-47AD-B315-8BB95BF8D594}" srcOrd="0" destOrd="0" presId="urn:microsoft.com/office/officeart/2005/8/layout/hierarchy1"/>
    <dgm:cxn modelId="{639E9FD2-DC85-42DE-8C94-030C09D9AA34}" type="presOf" srcId="{902ACCC2-99F4-42B0-B2AA-7CAED4BB5E87}" destId="{C839DDBC-FC3C-460B-8FB5-68D918C058DD}" srcOrd="0" destOrd="0" presId="urn:microsoft.com/office/officeart/2005/8/layout/hierarchy1"/>
    <dgm:cxn modelId="{78E31ED4-0D41-4C96-89CF-41370E0739D9}" srcId="{747FA94E-3E19-4C7E-8ACD-89ACD7B15E86}" destId="{D53323C6-061D-4D2A-AAE1-EAF5424E68E8}" srcOrd="3" destOrd="0" parTransId="{99E94F1C-8DF6-4E2D-A412-F3785C288A1B}" sibTransId="{36F74975-D0CF-4744-BAAD-4A78F72410BA}"/>
    <dgm:cxn modelId="{C6E3DA5B-155D-4851-AB3D-F1166BD80422}" srcId="{902ACCC2-99F4-42B0-B2AA-7CAED4BB5E87}" destId="{D88DDECF-83CE-47CE-9472-446D6CEADA55}" srcOrd="0" destOrd="0" parTransId="{C2794FA3-AE1D-45AF-A020-DD00BB2FF501}" sibTransId="{6AF20777-EE19-48AE-B60D-48E21575BA6B}"/>
    <dgm:cxn modelId="{979A5E90-6D98-4541-94C6-3F3A7FFF0259}" type="presOf" srcId="{7D59F655-E220-40D9-9024-C709ED092339}" destId="{288919B9-8526-4FEF-90B9-7F020DF24E42}" srcOrd="0" destOrd="0" presId="urn:microsoft.com/office/officeart/2005/8/layout/hierarchy1"/>
    <dgm:cxn modelId="{95F18B93-8F9E-473A-AE4C-996D636E32DF}" type="presOf" srcId="{99E94F1C-8DF6-4E2D-A412-F3785C288A1B}" destId="{4986B75E-E1F7-4852-B969-3E5C2C732060}" srcOrd="0" destOrd="0" presId="urn:microsoft.com/office/officeart/2005/8/layout/hierarchy1"/>
    <dgm:cxn modelId="{3B9D3695-7667-4ADF-ADE2-EC5A858B2CFB}" type="presOf" srcId="{0B94FB9D-1198-420A-B675-F362690AE979}" destId="{8C1BCC27-6C6C-45C6-AF17-FBDE03AFCC1D}" srcOrd="0" destOrd="0" presId="urn:microsoft.com/office/officeart/2005/8/layout/hierarchy1"/>
    <dgm:cxn modelId="{42074BD5-8391-40B4-9385-10A50FC8D918}" type="presOf" srcId="{D5C701A5-8FB0-4F15-9285-B5BED2E322FA}" destId="{E5E68105-F85B-4E8C-AFD8-C7029F19DF1C}" srcOrd="0" destOrd="0" presId="urn:microsoft.com/office/officeart/2005/8/layout/hierarchy1"/>
    <dgm:cxn modelId="{D7DEA2BB-FCEF-4BD0-B652-9FA8216C42E9}" type="presOf" srcId="{3B3DA50D-EB86-44D0-BA7E-95632156C8F9}" destId="{8E007125-A2C3-4166-99ED-8DCA93725AC9}" srcOrd="0" destOrd="0" presId="urn:microsoft.com/office/officeart/2005/8/layout/hierarchy1"/>
    <dgm:cxn modelId="{6E789B2D-C348-4B67-BECB-B163E3E9F45C}" type="presOf" srcId="{2A5D97FB-A0C3-4B65-B100-F2FE2217578A}" destId="{DC34A219-CFDF-4130-9956-8F3908E1EC68}" srcOrd="0" destOrd="0" presId="urn:microsoft.com/office/officeart/2005/8/layout/hierarchy1"/>
    <dgm:cxn modelId="{C9F6AF17-EAE7-4EA3-9291-A7A5D6290A00}" type="presOf" srcId="{08E43D07-C7BA-461E-A620-63B26D0313C7}" destId="{2221B297-E833-4F22-8CC7-D654B0B0DE86}" srcOrd="0" destOrd="0" presId="urn:microsoft.com/office/officeart/2005/8/layout/hierarchy1"/>
    <dgm:cxn modelId="{3B6D8D43-6B58-4795-9F17-92F23A473E33}" type="presOf" srcId="{A93414CB-9A40-4221-8448-54E09034786F}" destId="{28E5C5FA-A8F1-49BA-A3C0-CD98C6313FB3}" srcOrd="0" destOrd="0" presId="urn:microsoft.com/office/officeart/2005/8/layout/hierarchy1"/>
    <dgm:cxn modelId="{A3C96E3C-91DB-43E5-88BF-55F965860DE3}" type="presOf" srcId="{D88DDECF-83CE-47CE-9472-446D6CEADA55}" destId="{3C3EC6FD-9157-4E44-9C32-48B6F6DACA39}" srcOrd="0" destOrd="0" presId="urn:microsoft.com/office/officeart/2005/8/layout/hierarchy1"/>
    <dgm:cxn modelId="{CD7602D4-CA56-4B1D-8A34-C9D173183B2F}" type="presOf" srcId="{3591BE48-EC0F-4127-9586-AA0AFA9F5176}" destId="{DCA58420-4620-41A9-B835-DEBCA19315DC}" srcOrd="0" destOrd="0" presId="urn:microsoft.com/office/officeart/2005/8/layout/hierarchy1"/>
    <dgm:cxn modelId="{D8648983-C9CE-449F-B1F6-859407D68D50}" type="presOf" srcId="{3C37B9AF-5729-4248-8CA4-9EB2C6E1ED25}" destId="{A2410AF5-5CF8-4BE0-B01B-2DB549C2579D}" srcOrd="0" destOrd="0" presId="urn:microsoft.com/office/officeart/2005/8/layout/hierarchy1"/>
    <dgm:cxn modelId="{2B1A1BE7-0ACB-4486-B54B-CD3BABAC9331}" srcId="{3B3DA50D-EB86-44D0-BA7E-95632156C8F9}" destId="{902ACCC2-99F4-42B0-B2AA-7CAED4BB5E87}" srcOrd="0" destOrd="0" parTransId="{08E43D07-C7BA-461E-A620-63B26D0313C7}" sibTransId="{72C75F1E-CDF6-44A2-B609-8C681C2407FC}"/>
    <dgm:cxn modelId="{D9C65702-6DCD-4028-ABFC-0ECE52D651C5}" type="presOf" srcId="{D53323C6-061D-4D2A-AAE1-EAF5424E68E8}" destId="{54BDF4A8-9B1B-4E16-9E5F-93721424C514}" srcOrd="0" destOrd="0" presId="urn:microsoft.com/office/officeart/2005/8/layout/hierarchy1"/>
    <dgm:cxn modelId="{F87480F4-3E5C-4F07-81DC-34BECB979027}" type="presOf" srcId="{377F8120-045C-4749-A307-064A42671997}" destId="{119A411A-9024-4D3D-93C7-16029B78E727}" srcOrd="0" destOrd="0" presId="urn:microsoft.com/office/officeart/2005/8/layout/hierarchy1"/>
    <dgm:cxn modelId="{9B2FD1A4-0B13-4D79-B867-6CDE9DBB7875}" type="presOf" srcId="{954B4EAF-F1D9-4942-AF2F-CB5E3F321EC9}" destId="{2DF8D224-ABA3-4501-9298-05E3D47CE82F}" srcOrd="0" destOrd="0" presId="urn:microsoft.com/office/officeart/2005/8/layout/hierarchy1"/>
    <dgm:cxn modelId="{AE9A48CE-2DFF-4D90-B7CB-C622284EE135}" srcId="{747FA94E-3E19-4C7E-8ACD-89ACD7B15E86}" destId="{3591BE48-EC0F-4127-9586-AA0AFA9F5176}" srcOrd="4" destOrd="0" parTransId="{CEA2BD34-AB96-47EC-9F9C-962A33EE20B1}" sibTransId="{B2663513-AFC3-4CE8-8CED-429DF6387FBC}"/>
    <dgm:cxn modelId="{ED29F959-0C23-4CBB-9484-841A7E6D7CD3}" srcId="{3C37B9AF-5729-4248-8CA4-9EB2C6E1ED25}" destId="{361A21FD-8ADB-421A-B8D2-FF32166D2D80}" srcOrd="0" destOrd="0" parTransId="{7D59F655-E220-40D9-9024-C709ED092339}" sibTransId="{9165A0CD-BEB2-42A1-AB1E-D74D2FCC9537}"/>
    <dgm:cxn modelId="{22A0EE29-17E0-4C51-BDD8-9260584CB7D2}" srcId="{747FA94E-3E19-4C7E-8ACD-89ACD7B15E86}" destId="{954B4EAF-F1D9-4942-AF2F-CB5E3F321EC9}" srcOrd="2" destOrd="0" parTransId="{377F8120-045C-4749-A307-064A42671997}" sibTransId="{5EE7420D-731B-45FB-B206-6037B2FECE6F}"/>
    <dgm:cxn modelId="{E17D4AAB-946D-447B-9B0C-DBA1F1996E1D}" type="presOf" srcId="{CEA2BD34-AB96-47EC-9F9C-962A33EE20B1}" destId="{D733E920-CB7B-4837-B38F-64F31F5D3A01}" srcOrd="0" destOrd="0" presId="urn:microsoft.com/office/officeart/2005/8/layout/hierarchy1"/>
    <dgm:cxn modelId="{D3B17C21-2543-4220-9BDB-C3CB508FF7C4}" type="presOf" srcId="{A4FDA04B-73B8-4A70-A04E-E749B476CA68}" destId="{00B45E8A-43D9-49BD-8E5C-CA522D0377EE}" srcOrd="0" destOrd="0" presId="urn:microsoft.com/office/officeart/2005/8/layout/hierarchy1"/>
    <dgm:cxn modelId="{5D1D706F-0CCE-422A-BE2F-579D597ADF5B}" type="presOf" srcId="{361A21FD-8ADB-421A-B8D2-FF32166D2D80}" destId="{CA35F092-F1B9-4FA4-9706-3F6CDAE6022A}" srcOrd="0" destOrd="0" presId="urn:microsoft.com/office/officeart/2005/8/layout/hierarchy1"/>
    <dgm:cxn modelId="{9E504916-43B9-4229-9CB2-335EA06352EA}" srcId="{747FA94E-3E19-4C7E-8ACD-89ACD7B15E86}" destId="{3B3DA50D-EB86-44D0-BA7E-95632156C8F9}" srcOrd="1" destOrd="0" parTransId="{2A5D97FB-A0C3-4B65-B100-F2FE2217578A}" sibTransId="{9B8A4353-C725-450D-BAC4-0F97358B941B}"/>
    <dgm:cxn modelId="{93D50602-B8FE-44E4-9CBB-DE462411D445}" type="presOf" srcId="{2E46270D-3702-4BA7-84EF-EA466E32E072}" destId="{B4FE0667-3DFB-40EF-BAB8-61695B30D4EA}" srcOrd="0" destOrd="0" presId="urn:microsoft.com/office/officeart/2005/8/layout/hierarchy1"/>
    <dgm:cxn modelId="{35F3397F-C81F-4E28-81E9-888BEEDD2F1F}" type="presParOf" srcId="{00B45E8A-43D9-49BD-8E5C-CA522D0377EE}" destId="{D0F5F8AB-2C2B-4CD7-99EA-03142899DFFB}" srcOrd="0" destOrd="0" presId="urn:microsoft.com/office/officeart/2005/8/layout/hierarchy1"/>
    <dgm:cxn modelId="{AC500837-5400-4FD0-8DCB-0864229D12FA}" type="presParOf" srcId="{D0F5F8AB-2C2B-4CD7-99EA-03142899DFFB}" destId="{8598D496-2F2F-4F37-A87A-09C468C5C4E3}" srcOrd="0" destOrd="0" presId="urn:microsoft.com/office/officeart/2005/8/layout/hierarchy1"/>
    <dgm:cxn modelId="{4674738F-FB37-4961-BD38-A0B0990856F0}" type="presParOf" srcId="{8598D496-2F2F-4F37-A87A-09C468C5C4E3}" destId="{A544EB8A-13A3-4A89-BDB8-B40A751CC9AA}" srcOrd="0" destOrd="0" presId="urn:microsoft.com/office/officeart/2005/8/layout/hierarchy1"/>
    <dgm:cxn modelId="{85D51BB5-86DA-42AC-8791-F414B4D0206A}" type="presParOf" srcId="{8598D496-2F2F-4F37-A87A-09C468C5C4E3}" destId="{8E580DD9-1B7B-47AD-B315-8BB95BF8D594}" srcOrd="1" destOrd="0" presId="urn:microsoft.com/office/officeart/2005/8/layout/hierarchy1"/>
    <dgm:cxn modelId="{55EF9796-49E3-407C-977A-DBB1668B9569}" type="presParOf" srcId="{D0F5F8AB-2C2B-4CD7-99EA-03142899DFFB}" destId="{9627358D-D495-4DF7-AF90-DC16667157B7}" srcOrd="1" destOrd="0" presId="urn:microsoft.com/office/officeart/2005/8/layout/hierarchy1"/>
    <dgm:cxn modelId="{936A741F-FF46-4579-9377-71A268C47BCA}" type="presParOf" srcId="{9627358D-D495-4DF7-AF90-DC16667157B7}" destId="{8C1BCC27-6C6C-45C6-AF17-FBDE03AFCC1D}" srcOrd="0" destOrd="0" presId="urn:microsoft.com/office/officeart/2005/8/layout/hierarchy1"/>
    <dgm:cxn modelId="{777EBB8F-BD2E-455A-97EA-EE8E555EAF0D}" type="presParOf" srcId="{9627358D-D495-4DF7-AF90-DC16667157B7}" destId="{5D002E28-6C03-451F-AD1A-C0B2294B7D0D}" srcOrd="1" destOrd="0" presId="urn:microsoft.com/office/officeart/2005/8/layout/hierarchy1"/>
    <dgm:cxn modelId="{0C4EABA0-780B-49A6-B96D-41EFD5B6B5A3}" type="presParOf" srcId="{5D002E28-6C03-451F-AD1A-C0B2294B7D0D}" destId="{90C7CFA9-46CE-40AF-AA3A-396B067B257B}" srcOrd="0" destOrd="0" presId="urn:microsoft.com/office/officeart/2005/8/layout/hierarchy1"/>
    <dgm:cxn modelId="{555ADA26-1166-470A-8B75-5C77137F1614}" type="presParOf" srcId="{90C7CFA9-46CE-40AF-AA3A-396B067B257B}" destId="{6B3E9F4B-8E64-4C7D-9B08-4F1D20D15EE0}" srcOrd="0" destOrd="0" presId="urn:microsoft.com/office/officeart/2005/8/layout/hierarchy1"/>
    <dgm:cxn modelId="{A1E4EB5B-086A-4A29-8FE2-C8715E92828D}" type="presParOf" srcId="{90C7CFA9-46CE-40AF-AA3A-396B067B257B}" destId="{A2410AF5-5CF8-4BE0-B01B-2DB549C2579D}" srcOrd="1" destOrd="0" presId="urn:microsoft.com/office/officeart/2005/8/layout/hierarchy1"/>
    <dgm:cxn modelId="{A1FF77C7-C0CF-4142-8FD8-926B1527DFB8}" type="presParOf" srcId="{5D002E28-6C03-451F-AD1A-C0B2294B7D0D}" destId="{AA07E793-69C8-4521-A42E-3A1F1EA58060}" srcOrd="1" destOrd="0" presId="urn:microsoft.com/office/officeart/2005/8/layout/hierarchy1"/>
    <dgm:cxn modelId="{FAC4F420-AF1D-4939-8BF9-D912E3F144E2}" type="presParOf" srcId="{AA07E793-69C8-4521-A42E-3A1F1EA58060}" destId="{288919B9-8526-4FEF-90B9-7F020DF24E42}" srcOrd="0" destOrd="0" presId="urn:microsoft.com/office/officeart/2005/8/layout/hierarchy1"/>
    <dgm:cxn modelId="{B2B68875-B3EE-4485-BF34-7C67E8A250F5}" type="presParOf" srcId="{AA07E793-69C8-4521-A42E-3A1F1EA58060}" destId="{982EFEDF-9284-4A98-A39B-324A07F15A5E}" srcOrd="1" destOrd="0" presId="urn:microsoft.com/office/officeart/2005/8/layout/hierarchy1"/>
    <dgm:cxn modelId="{A4624744-4AF3-4B26-9AC6-F32F92E5CF08}" type="presParOf" srcId="{982EFEDF-9284-4A98-A39B-324A07F15A5E}" destId="{E5D9DB5D-299C-4000-BD16-A3401C0B3ED0}" srcOrd="0" destOrd="0" presId="urn:microsoft.com/office/officeart/2005/8/layout/hierarchy1"/>
    <dgm:cxn modelId="{42915522-65C3-4B70-9F13-6EDC028632C8}" type="presParOf" srcId="{E5D9DB5D-299C-4000-BD16-A3401C0B3ED0}" destId="{CE4AFEEA-742C-41FD-BD07-3C39D9420A27}" srcOrd="0" destOrd="0" presId="urn:microsoft.com/office/officeart/2005/8/layout/hierarchy1"/>
    <dgm:cxn modelId="{85FBA96B-92A1-4FE9-A4ED-878BA25B6DBC}" type="presParOf" srcId="{E5D9DB5D-299C-4000-BD16-A3401C0B3ED0}" destId="{CA35F092-F1B9-4FA4-9706-3F6CDAE6022A}" srcOrd="1" destOrd="0" presId="urn:microsoft.com/office/officeart/2005/8/layout/hierarchy1"/>
    <dgm:cxn modelId="{F62423F8-BF73-4E4B-940E-9D6C9C6ECED6}" type="presParOf" srcId="{982EFEDF-9284-4A98-A39B-324A07F15A5E}" destId="{B3CBB13B-BA0A-468C-8C23-F821C8A35828}" srcOrd="1" destOrd="0" presId="urn:microsoft.com/office/officeart/2005/8/layout/hierarchy1"/>
    <dgm:cxn modelId="{A2272BDD-5E5C-4618-8018-A252EEA4E4A7}" type="presParOf" srcId="{AA07E793-69C8-4521-A42E-3A1F1EA58060}" destId="{B4FE0667-3DFB-40EF-BAB8-61695B30D4EA}" srcOrd="2" destOrd="0" presId="urn:microsoft.com/office/officeart/2005/8/layout/hierarchy1"/>
    <dgm:cxn modelId="{0B9D1265-1AE4-4F9D-A7B4-0A5BF3A0896D}" type="presParOf" srcId="{AA07E793-69C8-4521-A42E-3A1F1EA58060}" destId="{C7D05793-786C-4C6C-AD89-865DF1933BCA}" srcOrd="3" destOrd="0" presId="urn:microsoft.com/office/officeart/2005/8/layout/hierarchy1"/>
    <dgm:cxn modelId="{25AB6A3F-FD23-4A01-A2B8-9F19F48795CE}" type="presParOf" srcId="{C7D05793-786C-4C6C-AD89-865DF1933BCA}" destId="{FD96C452-A523-4B2D-B8D2-5E43C558AE42}" srcOrd="0" destOrd="0" presId="urn:microsoft.com/office/officeart/2005/8/layout/hierarchy1"/>
    <dgm:cxn modelId="{2A060E69-F302-4689-A872-A7D4E3281153}" type="presParOf" srcId="{FD96C452-A523-4B2D-B8D2-5E43C558AE42}" destId="{E3649DBE-C9D8-4231-A7C1-FA448DB573FD}" srcOrd="0" destOrd="0" presId="urn:microsoft.com/office/officeart/2005/8/layout/hierarchy1"/>
    <dgm:cxn modelId="{070B9D4B-29E1-4C07-9172-7A53E7928944}" type="presParOf" srcId="{FD96C452-A523-4B2D-B8D2-5E43C558AE42}" destId="{78C13F77-C8FE-495A-AE85-44AC53183606}" srcOrd="1" destOrd="0" presId="urn:microsoft.com/office/officeart/2005/8/layout/hierarchy1"/>
    <dgm:cxn modelId="{F426D7CA-3BC9-40E6-967A-F57553233ABA}" type="presParOf" srcId="{C7D05793-786C-4C6C-AD89-865DF1933BCA}" destId="{222FF66D-30CE-4B68-86F8-E02073A30D0D}" srcOrd="1" destOrd="0" presId="urn:microsoft.com/office/officeart/2005/8/layout/hierarchy1"/>
    <dgm:cxn modelId="{D96B9042-C3E4-4BC2-8127-2BA4D5F2F28E}" type="presParOf" srcId="{9627358D-D495-4DF7-AF90-DC16667157B7}" destId="{DC34A219-CFDF-4130-9956-8F3908E1EC68}" srcOrd="2" destOrd="0" presId="urn:microsoft.com/office/officeart/2005/8/layout/hierarchy1"/>
    <dgm:cxn modelId="{4B790F6B-41F5-465E-9656-B33445037BCE}" type="presParOf" srcId="{9627358D-D495-4DF7-AF90-DC16667157B7}" destId="{B1389A92-271B-4C6A-8303-854CCB7B2CDB}" srcOrd="3" destOrd="0" presId="urn:microsoft.com/office/officeart/2005/8/layout/hierarchy1"/>
    <dgm:cxn modelId="{2AA9AAC4-20B0-47D6-9611-F89A5F8AF669}" type="presParOf" srcId="{B1389A92-271B-4C6A-8303-854CCB7B2CDB}" destId="{AD15ABC0-5D78-4FDD-809F-F61AD88DC121}" srcOrd="0" destOrd="0" presId="urn:microsoft.com/office/officeart/2005/8/layout/hierarchy1"/>
    <dgm:cxn modelId="{94693A84-C312-432F-8DA8-93A9163353A6}" type="presParOf" srcId="{AD15ABC0-5D78-4FDD-809F-F61AD88DC121}" destId="{89A4DED0-3544-4826-BE9A-0E3E78FC2D40}" srcOrd="0" destOrd="0" presId="urn:microsoft.com/office/officeart/2005/8/layout/hierarchy1"/>
    <dgm:cxn modelId="{9242E7BC-27B0-4799-AF51-9C4D6483AC5B}" type="presParOf" srcId="{AD15ABC0-5D78-4FDD-809F-F61AD88DC121}" destId="{8E007125-A2C3-4166-99ED-8DCA93725AC9}" srcOrd="1" destOrd="0" presId="urn:microsoft.com/office/officeart/2005/8/layout/hierarchy1"/>
    <dgm:cxn modelId="{361CBC44-6661-4EBD-BD79-7F50BDA829D5}" type="presParOf" srcId="{B1389A92-271B-4C6A-8303-854CCB7B2CDB}" destId="{251BE7D5-72A0-4C1D-A1C5-AF8714192C62}" srcOrd="1" destOrd="0" presId="urn:microsoft.com/office/officeart/2005/8/layout/hierarchy1"/>
    <dgm:cxn modelId="{35E28AFE-82C8-4393-8604-D1374680C51F}" type="presParOf" srcId="{251BE7D5-72A0-4C1D-A1C5-AF8714192C62}" destId="{2221B297-E833-4F22-8CC7-D654B0B0DE86}" srcOrd="0" destOrd="0" presId="urn:microsoft.com/office/officeart/2005/8/layout/hierarchy1"/>
    <dgm:cxn modelId="{D2AEC722-D95B-4172-B712-5A25959A9CA3}" type="presParOf" srcId="{251BE7D5-72A0-4C1D-A1C5-AF8714192C62}" destId="{20C64F93-5A89-4F2D-99CA-DF55E7A563F8}" srcOrd="1" destOrd="0" presId="urn:microsoft.com/office/officeart/2005/8/layout/hierarchy1"/>
    <dgm:cxn modelId="{708CE4C9-8178-44E6-9B0A-178D7D17E681}" type="presParOf" srcId="{20C64F93-5A89-4F2D-99CA-DF55E7A563F8}" destId="{8574639A-BA05-4053-BE31-A2FE0C82059B}" srcOrd="0" destOrd="0" presId="urn:microsoft.com/office/officeart/2005/8/layout/hierarchy1"/>
    <dgm:cxn modelId="{518C2C0B-BF60-4448-A568-89B673B18EE0}" type="presParOf" srcId="{8574639A-BA05-4053-BE31-A2FE0C82059B}" destId="{7E74E3AF-EE17-46E7-8645-F218692153CC}" srcOrd="0" destOrd="0" presId="urn:microsoft.com/office/officeart/2005/8/layout/hierarchy1"/>
    <dgm:cxn modelId="{6D759007-B99F-4DD9-A5EF-FF9F0D33AA49}" type="presParOf" srcId="{8574639A-BA05-4053-BE31-A2FE0C82059B}" destId="{C839DDBC-FC3C-460B-8FB5-68D918C058DD}" srcOrd="1" destOrd="0" presId="urn:microsoft.com/office/officeart/2005/8/layout/hierarchy1"/>
    <dgm:cxn modelId="{A026A49B-0898-4378-A56D-EF54DD042782}" type="presParOf" srcId="{20C64F93-5A89-4F2D-99CA-DF55E7A563F8}" destId="{C15C8F06-D5E6-4373-B394-C168A4AD4991}" srcOrd="1" destOrd="0" presId="urn:microsoft.com/office/officeart/2005/8/layout/hierarchy1"/>
    <dgm:cxn modelId="{80219BB0-332A-436E-A58E-6E661827D3D1}" type="presParOf" srcId="{C15C8F06-D5E6-4373-B394-C168A4AD4991}" destId="{2F305BA7-EFEF-45D9-8270-2124E86D1A07}" srcOrd="0" destOrd="0" presId="urn:microsoft.com/office/officeart/2005/8/layout/hierarchy1"/>
    <dgm:cxn modelId="{CEDD2F01-E25C-42DE-A20C-BC1E99F92AAD}" type="presParOf" srcId="{C15C8F06-D5E6-4373-B394-C168A4AD4991}" destId="{1E7BD241-A9BC-4DAD-8FE6-922FAF84FB26}" srcOrd="1" destOrd="0" presId="urn:microsoft.com/office/officeart/2005/8/layout/hierarchy1"/>
    <dgm:cxn modelId="{26F24941-3F3F-4D02-A7F0-0BE6946D2616}" type="presParOf" srcId="{1E7BD241-A9BC-4DAD-8FE6-922FAF84FB26}" destId="{D2CF5654-CC1E-4590-864B-FF3D2AAAE6C7}" srcOrd="0" destOrd="0" presId="urn:microsoft.com/office/officeart/2005/8/layout/hierarchy1"/>
    <dgm:cxn modelId="{796B4D55-677D-4C5A-873F-FAD7E178AC5B}" type="presParOf" srcId="{D2CF5654-CC1E-4590-864B-FF3D2AAAE6C7}" destId="{1AA1C60C-4070-4B4D-A76E-A6D9C1167988}" srcOrd="0" destOrd="0" presId="urn:microsoft.com/office/officeart/2005/8/layout/hierarchy1"/>
    <dgm:cxn modelId="{64993E11-1386-41F7-80A2-CFFD9B8286EC}" type="presParOf" srcId="{D2CF5654-CC1E-4590-864B-FF3D2AAAE6C7}" destId="{3C3EC6FD-9157-4E44-9C32-48B6F6DACA39}" srcOrd="1" destOrd="0" presId="urn:microsoft.com/office/officeart/2005/8/layout/hierarchy1"/>
    <dgm:cxn modelId="{EA72FA3F-3F27-4878-BE23-4FC3286D5874}" type="presParOf" srcId="{1E7BD241-A9BC-4DAD-8FE6-922FAF84FB26}" destId="{0316E60A-4B5F-4018-8F85-2F8231D99154}" srcOrd="1" destOrd="0" presId="urn:microsoft.com/office/officeart/2005/8/layout/hierarchy1"/>
    <dgm:cxn modelId="{67A33B9F-3A2B-43EF-8A5D-A9A6B770AE71}" type="presParOf" srcId="{9627358D-D495-4DF7-AF90-DC16667157B7}" destId="{119A411A-9024-4D3D-93C7-16029B78E727}" srcOrd="4" destOrd="0" presId="urn:microsoft.com/office/officeart/2005/8/layout/hierarchy1"/>
    <dgm:cxn modelId="{5B289F9B-C1D1-4A3B-BF7C-5A20C400E251}" type="presParOf" srcId="{9627358D-D495-4DF7-AF90-DC16667157B7}" destId="{C212A163-2087-49ED-9746-2702C27D1033}" srcOrd="5" destOrd="0" presId="urn:microsoft.com/office/officeart/2005/8/layout/hierarchy1"/>
    <dgm:cxn modelId="{F19AF55F-0205-44B4-99EE-3D6D3F08A2E4}" type="presParOf" srcId="{C212A163-2087-49ED-9746-2702C27D1033}" destId="{D3B53941-8AB7-4C61-A5DA-07EAB5018861}" srcOrd="0" destOrd="0" presId="urn:microsoft.com/office/officeart/2005/8/layout/hierarchy1"/>
    <dgm:cxn modelId="{323AEFAD-59CF-49A7-BA69-B5FE05AF8374}" type="presParOf" srcId="{D3B53941-8AB7-4C61-A5DA-07EAB5018861}" destId="{289164A1-28D9-4429-BBD2-1FAC6914F1F4}" srcOrd="0" destOrd="0" presId="urn:microsoft.com/office/officeart/2005/8/layout/hierarchy1"/>
    <dgm:cxn modelId="{30CDDE68-25F9-4D5E-ADB4-FDF9BFD0829A}" type="presParOf" srcId="{D3B53941-8AB7-4C61-A5DA-07EAB5018861}" destId="{2DF8D224-ABA3-4501-9298-05E3D47CE82F}" srcOrd="1" destOrd="0" presId="urn:microsoft.com/office/officeart/2005/8/layout/hierarchy1"/>
    <dgm:cxn modelId="{5355B6B6-509D-4A89-9081-74EE47EFE985}" type="presParOf" srcId="{C212A163-2087-49ED-9746-2702C27D1033}" destId="{2D0529A2-FBCD-4BF7-8CC0-D13142542025}" srcOrd="1" destOrd="0" presId="urn:microsoft.com/office/officeart/2005/8/layout/hierarchy1"/>
    <dgm:cxn modelId="{653767B7-0429-49EA-84FC-9A8434891EEB}" type="presParOf" srcId="{9627358D-D495-4DF7-AF90-DC16667157B7}" destId="{4986B75E-E1F7-4852-B969-3E5C2C732060}" srcOrd="6" destOrd="0" presId="urn:microsoft.com/office/officeart/2005/8/layout/hierarchy1"/>
    <dgm:cxn modelId="{27649C05-FAAE-4AAC-8E9C-4F7F97E80ED6}" type="presParOf" srcId="{9627358D-D495-4DF7-AF90-DC16667157B7}" destId="{0AA10A4A-5ECD-4A59-AB0A-F89ED08390DC}" srcOrd="7" destOrd="0" presId="urn:microsoft.com/office/officeart/2005/8/layout/hierarchy1"/>
    <dgm:cxn modelId="{52F1AC52-A767-4448-94CE-B117C4E3A902}" type="presParOf" srcId="{0AA10A4A-5ECD-4A59-AB0A-F89ED08390DC}" destId="{C401D896-73A6-4E74-B813-64B213BE554A}" srcOrd="0" destOrd="0" presId="urn:microsoft.com/office/officeart/2005/8/layout/hierarchy1"/>
    <dgm:cxn modelId="{7AD274A1-A985-4554-B13C-ECDDEC1C7AF2}" type="presParOf" srcId="{C401D896-73A6-4E74-B813-64B213BE554A}" destId="{7A741B3F-612B-4B23-8BD1-21D725F0C6AC}" srcOrd="0" destOrd="0" presId="urn:microsoft.com/office/officeart/2005/8/layout/hierarchy1"/>
    <dgm:cxn modelId="{9A019917-78E2-48CB-9DF6-D8781045E7B6}" type="presParOf" srcId="{C401D896-73A6-4E74-B813-64B213BE554A}" destId="{54BDF4A8-9B1B-4E16-9E5F-93721424C514}" srcOrd="1" destOrd="0" presId="urn:microsoft.com/office/officeart/2005/8/layout/hierarchy1"/>
    <dgm:cxn modelId="{78434B5A-70AE-47EF-9A98-EB126A345F5C}" type="presParOf" srcId="{0AA10A4A-5ECD-4A59-AB0A-F89ED08390DC}" destId="{35BB9AF0-C044-4AA1-8162-021F4625C37D}" srcOrd="1" destOrd="0" presId="urn:microsoft.com/office/officeart/2005/8/layout/hierarchy1"/>
    <dgm:cxn modelId="{4CA8342B-C5D7-44DC-986A-3ED7CC5DA249}" type="presParOf" srcId="{9627358D-D495-4DF7-AF90-DC16667157B7}" destId="{D733E920-CB7B-4837-B38F-64F31F5D3A01}" srcOrd="8" destOrd="0" presId="urn:microsoft.com/office/officeart/2005/8/layout/hierarchy1"/>
    <dgm:cxn modelId="{4BEF3EBE-4949-4AB6-BBDC-BE14E44ED720}" type="presParOf" srcId="{9627358D-D495-4DF7-AF90-DC16667157B7}" destId="{AFB150F6-F6AF-4E45-941C-1180A6E2CFE3}" srcOrd="9" destOrd="0" presId="urn:microsoft.com/office/officeart/2005/8/layout/hierarchy1"/>
    <dgm:cxn modelId="{B3EF7408-05F0-42E0-AF93-9A2CE772165E}" type="presParOf" srcId="{AFB150F6-F6AF-4E45-941C-1180A6E2CFE3}" destId="{5EFDCF97-6AA4-42EE-BDBD-428B6AB6B62E}" srcOrd="0" destOrd="0" presId="urn:microsoft.com/office/officeart/2005/8/layout/hierarchy1"/>
    <dgm:cxn modelId="{3C55035C-F109-4305-AC22-DEA3D28FEBD0}" type="presParOf" srcId="{5EFDCF97-6AA4-42EE-BDBD-428B6AB6B62E}" destId="{D954B78D-609F-486D-876B-0C387B288192}" srcOrd="0" destOrd="0" presId="urn:microsoft.com/office/officeart/2005/8/layout/hierarchy1"/>
    <dgm:cxn modelId="{2EE1CF4F-CF01-4768-83D8-7D09753335AB}" type="presParOf" srcId="{5EFDCF97-6AA4-42EE-BDBD-428B6AB6B62E}" destId="{DCA58420-4620-41A9-B835-DEBCA19315DC}" srcOrd="1" destOrd="0" presId="urn:microsoft.com/office/officeart/2005/8/layout/hierarchy1"/>
    <dgm:cxn modelId="{6CAE9142-C464-43B0-A27C-74F7AD06D595}" type="presParOf" srcId="{AFB150F6-F6AF-4E45-941C-1180A6E2CFE3}" destId="{B06FA441-B5B1-442E-9EE6-C180ED3828BF}" srcOrd="1" destOrd="0" presId="urn:microsoft.com/office/officeart/2005/8/layout/hierarchy1"/>
    <dgm:cxn modelId="{0505F52C-AF5F-4A4D-B275-FB68F1A70A4F}" type="presParOf" srcId="{9627358D-D495-4DF7-AF90-DC16667157B7}" destId="{E5E68105-F85B-4E8C-AFD8-C7029F19DF1C}" srcOrd="10" destOrd="0" presId="urn:microsoft.com/office/officeart/2005/8/layout/hierarchy1"/>
    <dgm:cxn modelId="{F0BCF02A-F31C-4A22-BF29-1B4DAD8DE3A5}" type="presParOf" srcId="{9627358D-D495-4DF7-AF90-DC16667157B7}" destId="{BB62491F-8527-4792-A489-F7BBFC12A839}" srcOrd="11" destOrd="0" presId="urn:microsoft.com/office/officeart/2005/8/layout/hierarchy1"/>
    <dgm:cxn modelId="{604BE8E3-AD52-4DDB-9485-5A5C145261A6}" type="presParOf" srcId="{BB62491F-8527-4792-A489-F7BBFC12A839}" destId="{A5F2A08D-D228-4A29-82E1-F427A6ED04D1}" srcOrd="0" destOrd="0" presId="urn:microsoft.com/office/officeart/2005/8/layout/hierarchy1"/>
    <dgm:cxn modelId="{F8459B54-3462-402D-8E2E-381115A9C9DD}" type="presParOf" srcId="{A5F2A08D-D228-4A29-82E1-F427A6ED04D1}" destId="{8DBA2C62-5A45-4042-A41D-2C146428B8C1}" srcOrd="0" destOrd="0" presId="urn:microsoft.com/office/officeart/2005/8/layout/hierarchy1"/>
    <dgm:cxn modelId="{54C9E4ED-330D-48C0-9B23-4EE57EC10ECB}" type="presParOf" srcId="{A5F2A08D-D228-4A29-82E1-F427A6ED04D1}" destId="{28E5C5FA-A8F1-49BA-A3C0-CD98C6313FB3}" srcOrd="1" destOrd="0" presId="urn:microsoft.com/office/officeart/2005/8/layout/hierarchy1"/>
    <dgm:cxn modelId="{3D7DEA86-28E1-4983-875C-D702FDA74D09}" type="presParOf" srcId="{BB62491F-8527-4792-A489-F7BBFC12A839}" destId="{7C2959A6-D624-4773-91FC-E8B64EDB90D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2FB14B7-D654-4C0B-B943-B6F9C82CA75B}" type="slidenum">
              <a:rPr lang="nl-NL"/>
              <a:pPr/>
              <a:t>‹nr.›</a:t>
            </a:fld>
            <a:endParaRPr lang="nl-NL"/>
          </a:p>
        </p:txBody>
      </p:sp>
    </p:spTree>
    <p:extLst>
      <p:ext uri="{BB962C8B-B14F-4D97-AF65-F5344CB8AC3E}">
        <p14:creationId xmlns:p14="http://schemas.microsoft.com/office/powerpoint/2010/main" val="3727436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de overdracht van een product is altijd eerst gecontroleerd of er sprake is van een consistente</a:t>
            </a:r>
            <a:r>
              <a:rPr lang="nl-NL" baseline="0" dirty="0" smtClean="0"/>
              <a:t> set met feiten, na de ontvangst van een product worden de classificatieregels toegepast. Daarmee worden alle feiten bekend die nodig zijn om de norm toe te passen. Vervolgens wordt de norm die geldt voor de dienst toegepast. Op basis van deze norm wordt bepaald of er sprake is van een geldige rechtshandeling. Als dat zo is wordt het product geaccepteerd en wordt het gewenste effect van het afroepen van de dienst doorgevoerd. Uiteraard wordt aan de Indiener een bevestiging gestuurd van de veranderde rechtspositie.</a:t>
            </a:r>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7</a:t>
            </a:fld>
            <a:endParaRPr lang="nl-NL"/>
          </a:p>
        </p:txBody>
      </p:sp>
    </p:spTree>
    <p:extLst>
      <p:ext uri="{BB962C8B-B14F-4D97-AF65-F5344CB8AC3E}">
        <p14:creationId xmlns:p14="http://schemas.microsoft.com/office/powerpoint/2010/main" val="3044403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49</a:t>
            </a:fld>
            <a:endParaRPr lang="nl-NL"/>
          </a:p>
        </p:txBody>
      </p:sp>
    </p:spTree>
    <p:extLst>
      <p:ext uri="{BB962C8B-B14F-4D97-AF65-F5344CB8AC3E}">
        <p14:creationId xmlns:p14="http://schemas.microsoft.com/office/powerpoint/2010/main" val="402246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-Feitvoorbeelden</a:t>
            </a:r>
          </a:p>
          <a:p>
            <a:r>
              <a:rPr lang="nl-NL" dirty="0" smtClean="0"/>
              <a:t>-Moet</a:t>
            </a:r>
            <a:r>
              <a:rPr lang="nl-NL" baseline="0" dirty="0" smtClean="0"/>
              <a:t> geannoteerd product niet begrip zijn. Er zijn vast meerdere geannoteerde termen die allemaal verwijzen naar hetzelfde product.</a:t>
            </a:r>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52</a:t>
            </a:fld>
            <a:endParaRPr lang="nl-NL"/>
          </a:p>
        </p:txBody>
      </p:sp>
    </p:spTree>
    <p:extLst>
      <p:ext uri="{BB962C8B-B14F-4D97-AF65-F5344CB8AC3E}">
        <p14:creationId xmlns:p14="http://schemas.microsoft.com/office/powerpoint/2010/main" val="55308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-Feitvoorbeelden</a:t>
            </a:r>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54</a:t>
            </a:fld>
            <a:endParaRPr lang="nl-NL"/>
          </a:p>
        </p:txBody>
      </p:sp>
    </p:spTree>
    <p:extLst>
      <p:ext uri="{BB962C8B-B14F-4D97-AF65-F5344CB8AC3E}">
        <p14:creationId xmlns:p14="http://schemas.microsoft.com/office/powerpoint/2010/main" val="55308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context</a:t>
            </a:r>
            <a:r>
              <a:rPr lang="nl-NL" baseline="0" dirty="0" smtClean="0"/>
              <a:t> = lid 1 - 3</a:t>
            </a:r>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58</a:t>
            </a:fld>
            <a:endParaRPr lang="nl-NL"/>
          </a:p>
        </p:txBody>
      </p:sp>
    </p:spTree>
    <p:extLst>
      <p:ext uri="{BB962C8B-B14F-4D97-AF65-F5344CB8AC3E}">
        <p14:creationId xmlns:p14="http://schemas.microsoft.com/office/powerpoint/2010/main" val="586746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76</a:t>
            </a:fld>
            <a:endParaRPr lang="nl-NL"/>
          </a:p>
        </p:txBody>
      </p:sp>
    </p:spTree>
    <p:extLst>
      <p:ext uri="{BB962C8B-B14F-4D97-AF65-F5344CB8AC3E}">
        <p14:creationId xmlns:p14="http://schemas.microsoft.com/office/powerpoint/2010/main" val="2403119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77</a:t>
            </a:fld>
            <a:endParaRPr lang="nl-NL"/>
          </a:p>
        </p:txBody>
      </p:sp>
    </p:spTree>
    <p:extLst>
      <p:ext uri="{BB962C8B-B14F-4D97-AF65-F5344CB8AC3E}">
        <p14:creationId xmlns:p14="http://schemas.microsoft.com/office/powerpoint/2010/main" val="2403119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81</a:t>
            </a:fld>
            <a:endParaRPr lang="nl-NL"/>
          </a:p>
        </p:txBody>
      </p:sp>
    </p:spTree>
    <p:extLst>
      <p:ext uri="{BB962C8B-B14F-4D97-AF65-F5344CB8AC3E}">
        <p14:creationId xmlns:p14="http://schemas.microsoft.com/office/powerpoint/2010/main" val="191987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gebeurtenissen</a:t>
            </a:r>
            <a:r>
              <a:rPr lang="nl-NL" baseline="0" dirty="0" smtClean="0"/>
              <a:t> zijn de namen van de normen die horen bij de documentgroep/werkgebied.</a:t>
            </a:r>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84</a:t>
            </a:fld>
            <a:endParaRPr lang="nl-NL"/>
          </a:p>
        </p:txBody>
      </p:sp>
    </p:spTree>
    <p:extLst>
      <p:ext uri="{BB962C8B-B14F-4D97-AF65-F5344CB8AC3E}">
        <p14:creationId xmlns:p14="http://schemas.microsoft.com/office/powerpoint/2010/main" val="3494558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Filters</a:t>
            </a:r>
            <a:r>
              <a:rPr lang="nl-NL" baseline="0" dirty="0" smtClean="0"/>
              <a:t> op termen en </a:t>
            </a:r>
            <a:r>
              <a:rPr lang="nl-NL" baseline="0" dirty="0" err="1" smtClean="0"/>
              <a:t>metadata</a:t>
            </a:r>
            <a:r>
              <a:rPr lang="nl-NL" baseline="0" dirty="0" smtClean="0"/>
              <a:t>.</a:t>
            </a:r>
            <a:endParaRPr lang="nl-NL" dirty="0" smtClean="0"/>
          </a:p>
          <a:p>
            <a:r>
              <a:rPr lang="nl-NL" dirty="0" smtClean="0"/>
              <a:t>Geannoteerde</a:t>
            </a:r>
            <a:r>
              <a:rPr lang="nl-NL" baseline="0" dirty="0" smtClean="0"/>
              <a:t> </a:t>
            </a:r>
            <a:r>
              <a:rPr lang="nl-NL" dirty="0" smtClean="0"/>
              <a:t>Definities uit de wet?</a:t>
            </a:r>
          </a:p>
          <a:p>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86</a:t>
            </a:fld>
            <a:endParaRPr lang="nl-NL"/>
          </a:p>
        </p:txBody>
      </p:sp>
    </p:spTree>
    <p:extLst>
      <p:ext uri="{BB962C8B-B14F-4D97-AF65-F5344CB8AC3E}">
        <p14:creationId xmlns:p14="http://schemas.microsoft.com/office/powerpoint/2010/main" val="1062852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verhoud betrokkene</a:t>
            </a:r>
            <a:r>
              <a:rPr lang="nl-NL" baseline="0" dirty="0" smtClean="0"/>
              <a:t> (BRI) zich tot ingezetene (GBA) of personen in de (BRP)</a:t>
            </a:r>
          </a:p>
          <a:p>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156</a:t>
            </a:fld>
            <a:endParaRPr lang="nl-NL"/>
          </a:p>
        </p:txBody>
      </p:sp>
    </p:spTree>
    <p:extLst>
      <p:ext uri="{BB962C8B-B14F-4D97-AF65-F5344CB8AC3E}">
        <p14:creationId xmlns:p14="http://schemas.microsoft.com/office/powerpoint/2010/main" val="394791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kom</a:t>
            </a:r>
            <a:r>
              <a:rPr lang="nl-NL" baseline="0" dirty="0" smtClean="0"/>
              <a:t> je aan de </a:t>
            </a:r>
            <a:r>
              <a:rPr lang="nl-NL" baseline="0" dirty="0" err="1" smtClean="0"/>
              <a:t>handelingenstructuur</a:t>
            </a:r>
            <a:r>
              <a:rPr lang="nl-NL" baseline="0" dirty="0" smtClean="0"/>
              <a:t> van de IH dit is ook een eindbeslissing die vooral gespecificeerd staat in </a:t>
            </a:r>
            <a:r>
              <a:rPr lang="nl-NL" baseline="0" smtClean="0"/>
              <a:t>de AWR.</a:t>
            </a:r>
            <a:endParaRPr lang="nl-NL"/>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14</a:t>
            </a:fld>
            <a:endParaRPr lang="nl-NL"/>
          </a:p>
        </p:txBody>
      </p:sp>
    </p:spTree>
    <p:extLst>
      <p:ext uri="{BB962C8B-B14F-4D97-AF65-F5344CB8AC3E}">
        <p14:creationId xmlns:p14="http://schemas.microsoft.com/office/powerpoint/2010/main" val="42090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 dit scherm moet door middel van de kolom</a:t>
            </a:r>
            <a:r>
              <a:rPr lang="nl-NL" baseline="0" dirty="0" smtClean="0"/>
              <a:t> indicatie duidelijk </a:t>
            </a:r>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15</a:t>
            </a:fld>
            <a:endParaRPr lang="nl-NL"/>
          </a:p>
        </p:txBody>
      </p:sp>
    </p:spTree>
    <p:extLst>
      <p:ext uri="{BB962C8B-B14F-4D97-AF65-F5344CB8AC3E}">
        <p14:creationId xmlns:p14="http://schemas.microsoft.com/office/powerpoint/2010/main" val="7165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Hoe benaderen we de gegevens in de annotatietool. Gaat vooral over de tekst waar de annotaties in staan en eventuele configuratie instellingen van het tool zoals documentgroep.</a:t>
            </a:r>
          </a:p>
          <a:p>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16</a:t>
            </a:fld>
            <a:endParaRPr lang="nl-NL"/>
          </a:p>
        </p:txBody>
      </p:sp>
    </p:spTree>
    <p:extLst>
      <p:ext uri="{BB962C8B-B14F-4D97-AF65-F5344CB8AC3E}">
        <p14:creationId xmlns:p14="http://schemas.microsoft.com/office/powerpoint/2010/main" val="129393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17</a:t>
            </a:fld>
            <a:endParaRPr lang="nl-NL"/>
          </a:p>
        </p:txBody>
      </p:sp>
    </p:spTree>
    <p:extLst>
      <p:ext uri="{BB962C8B-B14F-4D97-AF65-F5344CB8AC3E}">
        <p14:creationId xmlns:p14="http://schemas.microsoft.com/office/powerpoint/2010/main" val="99374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Liever vierkante boom zoals</a:t>
            </a:r>
            <a:r>
              <a:rPr lang="nl-NL" baseline="0" dirty="0" smtClean="0"/>
              <a:t> graph4 in de annotatieomgeving.</a:t>
            </a:r>
          </a:p>
          <a:p>
            <a:endParaRPr lang="nl-NL" baseline="0" dirty="0" smtClean="0"/>
          </a:p>
          <a:p>
            <a:r>
              <a:rPr lang="nl-NL" baseline="0" dirty="0" smtClean="0"/>
              <a:t>De concept dienst is geannoteerd als annotatietype met relaties naar de bijbehorende contexten uit de verschillende documenten.</a:t>
            </a:r>
          </a:p>
          <a:p>
            <a:endParaRPr lang="nl-NL" baseline="0" dirty="0" smtClean="0"/>
          </a:p>
          <a:p>
            <a:r>
              <a:rPr lang="nl-NL" baseline="0" dirty="0" smtClean="0"/>
              <a:t>De figuur geeft aan contexten binnen scope een andere kleur als contexten die niet verder moeten worden uitgewerkt. De figuur geeft een overzicht van de dienst met alle bijbehorende contexten. Omdat deze erg groot kunnen zijn, kan gebruik worden gemaakt van functionaliteit om bomen in of uit te klappen.</a:t>
            </a:r>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19</a:t>
            </a:fld>
            <a:endParaRPr lang="nl-NL"/>
          </a:p>
        </p:txBody>
      </p:sp>
    </p:spTree>
    <p:extLst>
      <p:ext uri="{BB962C8B-B14F-4D97-AF65-F5344CB8AC3E}">
        <p14:creationId xmlns:p14="http://schemas.microsoft.com/office/powerpoint/2010/main" val="135961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Visualisatie is niet van</a:t>
            </a:r>
            <a:r>
              <a:rPr lang="nl-NL" baseline="0" dirty="0" smtClean="0"/>
              <a:t> de contexten, maar van de regels binnen een context.</a:t>
            </a:r>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21</a:t>
            </a:fld>
            <a:endParaRPr lang="nl-NL"/>
          </a:p>
        </p:txBody>
      </p:sp>
    </p:spTree>
    <p:extLst>
      <p:ext uri="{BB962C8B-B14F-4D97-AF65-F5344CB8AC3E}">
        <p14:creationId xmlns:p14="http://schemas.microsoft.com/office/powerpoint/2010/main" val="242026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Specificatiecontexten zijn verzamelingen van bij elkaar horende specificaties</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44</a:t>
            </a:fld>
            <a:endParaRPr lang="nl-NL"/>
          </a:p>
        </p:txBody>
      </p:sp>
    </p:spTree>
    <p:extLst>
      <p:ext uri="{BB962C8B-B14F-4D97-AF65-F5344CB8AC3E}">
        <p14:creationId xmlns:p14="http://schemas.microsoft.com/office/powerpoint/2010/main" val="1450946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Doel</a:t>
            </a:r>
            <a:r>
              <a:rPr lang="nl-NL" baseline="0" dirty="0" smtClean="0"/>
              <a:t> van dit scherm is het bepalen waar de benodigde feiten vandaan moeten komen voor het uitvoeren van de regel.</a:t>
            </a:r>
          </a:p>
          <a:p>
            <a:endParaRPr lang="nl-NL" baseline="0" dirty="0" smtClean="0"/>
          </a:p>
          <a:p>
            <a:r>
              <a:rPr lang="nl-NL" baseline="0" dirty="0" smtClean="0"/>
              <a:t>Niet opvraagbaar betekent dat het niet mogelijk is om het feit op te vragen bij de burger omdat het niet volledig objectief valt te maken. Dit betekent dat </a:t>
            </a:r>
          </a:p>
          <a:p>
            <a:endParaRPr lang="nl-NL" dirty="0"/>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47</a:t>
            </a:fld>
            <a:endParaRPr lang="nl-NL"/>
          </a:p>
        </p:txBody>
      </p:sp>
    </p:spTree>
    <p:extLst>
      <p:ext uri="{BB962C8B-B14F-4D97-AF65-F5344CB8AC3E}">
        <p14:creationId xmlns:p14="http://schemas.microsoft.com/office/powerpoint/2010/main" val="3194252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1">
    <p:spTree>
      <p:nvGrpSpPr>
        <p:cNvPr id="1" name=""/>
        <p:cNvGrpSpPr/>
        <p:nvPr/>
      </p:nvGrpSpPr>
      <p:grpSpPr>
        <a:xfrm>
          <a:off x="0" y="0"/>
          <a:ext cx="0" cy="0"/>
          <a:chOff x="0" y="0"/>
          <a:chExt cx="0" cy="0"/>
        </a:xfrm>
      </p:grpSpPr>
      <p:pic>
        <p:nvPicPr>
          <p:cNvPr id="11" name="Picture 26" descr="1a - PT3C84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Klik om de stijl te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ondertitelstijl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6AD12DB1-3F8F-4FCF-B992-731F41E06C9D}" type="datetime4">
              <a:rPr lang="nl-NL" smtClean="0">
                <a:solidFill>
                  <a:srgbClr val="000000"/>
                </a:solidFill>
              </a:rPr>
              <a:pPr/>
              <a:t>4 augustus 2015</a:t>
            </a:fld>
            <a:endParaRPr lang="nl-NL" dirty="0">
              <a:solidFill>
                <a:srgbClr val="000000"/>
              </a:solidFill>
            </a:endParaRPr>
          </a:p>
        </p:txBody>
      </p:sp>
      <p:pic>
        <p:nvPicPr>
          <p:cNvPr id="45068" name="Picture 12" descr="RO_BD_Logo_Powerpoint_pos_n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2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358775" y="1133475"/>
            <a:ext cx="8421688" cy="576263"/>
          </a:xfrm>
        </p:spPr>
        <p:txBody>
          <a:bodyPr/>
          <a:lstStyle/>
          <a:p>
            <a:r>
              <a:rPr lang="nl-NL" smtClean="0"/>
              <a:t>Klik om de stijl te bewerken</a:t>
            </a:r>
            <a:endParaRPr lang="nl-NL"/>
          </a:p>
        </p:txBody>
      </p:sp>
      <p:sp>
        <p:nvSpPr>
          <p:cNvPr id="3" name="Tijdelijke aanduiding voor tekst 2"/>
          <p:cNvSpPr>
            <a:spLocks noGrp="1"/>
          </p:cNvSpPr>
          <p:nvPr>
            <p:ph type="body" sz="half" idx="1" hasCustomPrompt="1"/>
          </p:nvPr>
        </p:nvSpPr>
        <p:spPr>
          <a:xfrm>
            <a:off x="358775" y="1798638"/>
            <a:ext cx="4133850" cy="4354512"/>
          </a:xfrm>
        </p:spPr>
        <p:txBody>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illustratie 3"/>
          <p:cNvSpPr>
            <a:spLocks noGrp="1"/>
          </p:cNvSpPr>
          <p:nvPr>
            <p:ph type="clipArt" sz="half" idx="2"/>
          </p:nvPr>
        </p:nvSpPr>
        <p:spPr>
          <a:xfrm>
            <a:off x="4645025" y="1798638"/>
            <a:ext cx="4135438" cy="4354512"/>
          </a:xfrm>
        </p:spPr>
        <p:txBody>
          <a:bodyPr/>
          <a:lstStyle/>
          <a:p>
            <a:r>
              <a:rPr lang="nl-NL" smtClean="0"/>
              <a:t>Klik op het pictogram als u een illustratie wilt toevoegen</a:t>
            </a:r>
            <a:endParaRPr lang="nl-NL"/>
          </a:p>
        </p:txBody>
      </p:sp>
      <p:sp>
        <p:nvSpPr>
          <p:cNvPr id="5" name="Tijdelijke aanduiding voor datum 4"/>
          <p:cNvSpPr>
            <a:spLocks noGrp="1"/>
          </p:cNvSpPr>
          <p:nvPr>
            <p:ph type="dt" sz="half" idx="10"/>
          </p:nvPr>
        </p:nvSpPr>
        <p:spPr>
          <a:xfrm>
            <a:off x="4483100" y="6542088"/>
            <a:ext cx="4156075" cy="284162"/>
          </a:xfrm>
        </p:spPr>
        <p:txBody>
          <a:bodyPr/>
          <a:lstStyle>
            <a:lvl1pPr>
              <a:defRPr/>
            </a:lvl1pPr>
          </a:lstStyle>
          <a:p>
            <a:fld id="{8F3CF781-CA72-45BA-9693-EF1A3C218166}" type="datetime4">
              <a:rPr lang="nl-NL" smtClean="0"/>
              <a:pPr/>
              <a:t>4 augustus 2015</a:t>
            </a:fld>
            <a:endParaRPr lang="nl-NL" dirty="0"/>
          </a:p>
        </p:txBody>
      </p:sp>
      <p:sp>
        <p:nvSpPr>
          <p:cNvPr id="6" name="Tijdelijke aanduiding voor voettekst 5"/>
          <p:cNvSpPr>
            <a:spLocks noGrp="1"/>
          </p:cNvSpPr>
          <p:nvPr>
            <p:ph type="ftr" sz="quarter" idx="11"/>
          </p:nvPr>
        </p:nvSpPr>
        <p:spPr>
          <a:xfrm>
            <a:off x="4476750" y="6369050"/>
            <a:ext cx="4164013" cy="284163"/>
          </a:xfrm>
        </p:spPr>
        <p:txBody>
          <a:bodyPr/>
          <a:lstStyle>
            <a:lvl1pPr>
              <a:defRPr/>
            </a:lvl1pPr>
          </a:lstStyle>
          <a:p>
            <a:endParaRPr lang="nl-NL"/>
          </a:p>
        </p:txBody>
      </p:sp>
      <p:sp>
        <p:nvSpPr>
          <p:cNvPr id="7" name="Tijdelijke aanduiding voor dianummer 6"/>
          <p:cNvSpPr>
            <a:spLocks noGrp="1"/>
          </p:cNvSpPr>
          <p:nvPr>
            <p:ph type="sldNum" sz="quarter" idx="12"/>
          </p:nvPr>
        </p:nvSpPr>
        <p:spPr>
          <a:xfrm>
            <a:off x="358775" y="6494463"/>
            <a:ext cx="719138" cy="360362"/>
          </a:xfrm>
        </p:spPr>
        <p:txBody>
          <a:bodyPr/>
          <a:lstStyle>
            <a:lvl1pPr>
              <a:defRPr/>
            </a:lvl1pPr>
          </a:lstStyle>
          <a:p>
            <a:fld id="{9F1F716F-FCA1-4939-915D-030AB435EEA2}" type="slidenum">
              <a:rPr lang="nl-NL"/>
              <a:pPr/>
              <a:t>‹nr.›</a:t>
            </a:fld>
            <a:endParaRPr lang="nl-NL"/>
          </a:p>
        </p:txBody>
      </p:sp>
    </p:spTree>
    <p:extLst>
      <p:ext uri="{BB962C8B-B14F-4D97-AF65-F5344CB8AC3E}">
        <p14:creationId xmlns:p14="http://schemas.microsoft.com/office/powerpoint/2010/main" val="18950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358775" y="1133475"/>
            <a:ext cx="8421688" cy="576263"/>
          </a:xfrm>
        </p:spPr>
        <p:txBody>
          <a:bodyPr/>
          <a:lstStyle/>
          <a:p>
            <a:r>
              <a:rPr lang="nl-NL" smtClean="0"/>
              <a:t>Klik om de stijl te bewerken</a:t>
            </a:r>
            <a:endParaRPr lang="nl-NL"/>
          </a:p>
        </p:txBody>
      </p:sp>
      <p:sp>
        <p:nvSpPr>
          <p:cNvPr id="3" name="Tijdelijke aanduiding voor tekst 2"/>
          <p:cNvSpPr>
            <a:spLocks noGrp="1"/>
          </p:cNvSpPr>
          <p:nvPr>
            <p:ph type="body" sz="half" idx="1" hasCustomPrompt="1"/>
          </p:nvPr>
        </p:nvSpPr>
        <p:spPr>
          <a:xfrm>
            <a:off x="358775" y="1798638"/>
            <a:ext cx="4133850" cy="4354512"/>
          </a:xfrm>
        </p:spPr>
        <p:txBody>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grafiek 3"/>
          <p:cNvSpPr>
            <a:spLocks noGrp="1"/>
          </p:cNvSpPr>
          <p:nvPr>
            <p:ph type="chart" sz="half" idx="2"/>
          </p:nvPr>
        </p:nvSpPr>
        <p:spPr>
          <a:xfrm>
            <a:off x="4645025" y="1798638"/>
            <a:ext cx="4135438" cy="4354512"/>
          </a:xfrm>
        </p:spPr>
        <p:txBody>
          <a:bodyPr/>
          <a:lstStyle/>
          <a:p>
            <a:r>
              <a:rPr lang="nl-NL" smtClean="0"/>
              <a:t>Klik op het pictogram als u een grafiek wilt toevoegen</a:t>
            </a:r>
            <a:endParaRPr lang="nl-NL"/>
          </a:p>
        </p:txBody>
      </p:sp>
      <p:sp>
        <p:nvSpPr>
          <p:cNvPr id="5" name="Tijdelijke aanduiding voor datum 4"/>
          <p:cNvSpPr>
            <a:spLocks noGrp="1"/>
          </p:cNvSpPr>
          <p:nvPr>
            <p:ph type="dt" sz="half" idx="10"/>
          </p:nvPr>
        </p:nvSpPr>
        <p:spPr>
          <a:xfrm>
            <a:off x="4483100" y="6542088"/>
            <a:ext cx="4156075" cy="284162"/>
          </a:xfrm>
        </p:spPr>
        <p:txBody>
          <a:bodyPr/>
          <a:lstStyle>
            <a:lvl1pPr>
              <a:defRPr/>
            </a:lvl1pPr>
          </a:lstStyle>
          <a:p>
            <a:fld id="{15CCD06B-CBA9-41CF-ABEC-6DBE586B6DF0}" type="datetime4">
              <a:rPr lang="nl-NL" smtClean="0"/>
              <a:pPr/>
              <a:t>4 augustus 2015</a:t>
            </a:fld>
            <a:endParaRPr lang="nl-NL" dirty="0"/>
          </a:p>
        </p:txBody>
      </p:sp>
      <p:sp>
        <p:nvSpPr>
          <p:cNvPr id="6" name="Tijdelijke aanduiding voor voettekst 5"/>
          <p:cNvSpPr>
            <a:spLocks noGrp="1"/>
          </p:cNvSpPr>
          <p:nvPr>
            <p:ph type="ftr" sz="quarter" idx="11"/>
          </p:nvPr>
        </p:nvSpPr>
        <p:spPr>
          <a:xfrm>
            <a:off x="4476750" y="6369050"/>
            <a:ext cx="4164013" cy="284163"/>
          </a:xfrm>
        </p:spPr>
        <p:txBody>
          <a:bodyPr/>
          <a:lstStyle>
            <a:lvl1pPr>
              <a:defRPr/>
            </a:lvl1pPr>
          </a:lstStyle>
          <a:p>
            <a:endParaRPr lang="nl-NL"/>
          </a:p>
        </p:txBody>
      </p:sp>
      <p:sp>
        <p:nvSpPr>
          <p:cNvPr id="7" name="Tijdelijke aanduiding voor dianummer 6"/>
          <p:cNvSpPr>
            <a:spLocks noGrp="1"/>
          </p:cNvSpPr>
          <p:nvPr>
            <p:ph type="sldNum" sz="quarter" idx="12"/>
          </p:nvPr>
        </p:nvSpPr>
        <p:spPr>
          <a:xfrm>
            <a:off x="358775" y="6494463"/>
            <a:ext cx="719138" cy="360362"/>
          </a:xfrm>
        </p:spPr>
        <p:txBody>
          <a:bodyPr/>
          <a:lstStyle>
            <a:lvl1pPr>
              <a:defRPr/>
            </a:lvl1pPr>
          </a:lstStyle>
          <a:p>
            <a:fld id="{B36A958E-7783-4CFE-A0FE-EB77F0CC5A45}" type="slidenum">
              <a:rPr lang="nl-NL"/>
              <a:pPr/>
              <a:t>‹nr.›</a:t>
            </a:fld>
            <a:endParaRPr lang="nl-NL"/>
          </a:p>
        </p:txBody>
      </p:sp>
    </p:spTree>
    <p:extLst>
      <p:ext uri="{BB962C8B-B14F-4D97-AF65-F5344CB8AC3E}">
        <p14:creationId xmlns:p14="http://schemas.microsoft.com/office/powerpoint/2010/main" val="3298992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2700">
                <a:solidFill>
                  <a:srgbClr val="FFFFFF"/>
                </a:solidFill>
              </a:rPr>
              <a:t>Body Level One</a:t>
            </a:r>
          </a:p>
          <a:p>
            <a:pPr lvl="1">
              <a:defRPr sz="1800">
                <a:solidFill>
                  <a:srgbClr val="000000"/>
                </a:solidFill>
              </a:defRPr>
            </a:pPr>
            <a:r>
              <a:rPr sz="2700">
                <a:solidFill>
                  <a:srgbClr val="FFFFFF"/>
                </a:solidFill>
              </a:rPr>
              <a:t>Body Level Two</a:t>
            </a:r>
          </a:p>
          <a:p>
            <a:pPr lvl="2">
              <a:defRPr sz="1800">
                <a:solidFill>
                  <a:srgbClr val="000000"/>
                </a:solidFill>
              </a:defRPr>
            </a:pPr>
            <a:r>
              <a:rPr sz="2700">
                <a:solidFill>
                  <a:srgbClr val="FFFFFF"/>
                </a:solidFill>
              </a:rPr>
              <a:t>Body Level Three</a:t>
            </a:r>
          </a:p>
          <a:p>
            <a:pPr lvl="3">
              <a:defRPr sz="1800">
                <a:solidFill>
                  <a:srgbClr val="000000"/>
                </a:solidFill>
              </a:defRPr>
            </a:pPr>
            <a:r>
              <a:rPr sz="2700">
                <a:solidFill>
                  <a:srgbClr val="FFFFFF"/>
                </a:solidFill>
              </a:rPr>
              <a:t>Body Level Four</a:t>
            </a:r>
          </a:p>
          <a:p>
            <a:pPr lvl="4">
              <a:defRPr sz="1800">
                <a:solidFill>
                  <a:srgbClr val="000000"/>
                </a:solidFill>
              </a:defRPr>
            </a:pPr>
            <a:r>
              <a:rPr sz="2700">
                <a:solidFill>
                  <a:srgbClr val="FFFFFF"/>
                </a:solidFill>
              </a:rPr>
              <a:t>Body Level Five</a:t>
            </a:r>
          </a:p>
        </p:txBody>
      </p:sp>
    </p:spTree>
    <p:extLst>
      <p:ext uri="{BB962C8B-B14F-4D97-AF65-F5344CB8AC3E}">
        <p14:creationId xmlns:p14="http://schemas.microsoft.com/office/powerpoint/2010/main" val="322083600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Title Text</a:t>
            </a:r>
          </a:p>
        </p:txBody>
      </p:sp>
    </p:spTree>
    <p:extLst>
      <p:ext uri="{BB962C8B-B14F-4D97-AF65-F5344CB8AC3E}">
        <p14:creationId xmlns:p14="http://schemas.microsoft.com/office/powerpoint/2010/main" val="1655164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1">
    <p:spTree>
      <p:nvGrpSpPr>
        <p:cNvPr id="1" name=""/>
        <p:cNvGrpSpPr/>
        <p:nvPr/>
      </p:nvGrpSpPr>
      <p:grpSpPr>
        <a:xfrm>
          <a:off x="0" y="0"/>
          <a:ext cx="0" cy="0"/>
          <a:chOff x="0" y="0"/>
          <a:chExt cx="0" cy="0"/>
        </a:xfrm>
      </p:grpSpPr>
      <p:pic>
        <p:nvPicPr>
          <p:cNvPr id="11" name="Picture 26" descr="1a - PT3C84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Titelstijl van model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E379765E-CA4A-4CAF-94D5-1A1D029513BE}" type="datetime4">
              <a:rPr lang="nl-NL" smtClean="0">
                <a:solidFill>
                  <a:srgbClr val="000000"/>
                </a:solidFill>
              </a:rPr>
              <a:pPr/>
              <a:t>4 augustus 2015</a:t>
            </a:fld>
            <a:endParaRPr lang="nl-NL" dirty="0">
              <a:solidFill>
                <a:srgbClr val="000000"/>
              </a:solidFill>
            </a:endParaRPr>
          </a:p>
        </p:txBody>
      </p:sp>
      <p:grpSp>
        <p:nvGrpSpPr>
          <p:cNvPr id="45063" name="shpVertrouwelijk"/>
          <p:cNvGrpSpPr>
            <a:grpSpLocks/>
          </p:cNvGrpSpPr>
          <p:nvPr/>
        </p:nvGrpSpPr>
        <p:grpSpPr bwMode="auto">
          <a:xfrm>
            <a:off x="8974138" y="0"/>
            <a:ext cx="198437" cy="6870700"/>
            <a:chOff x="2903" y="0"/>
            <a:chExt cx="125" cy="4328"/>
          </a:xfrm>
        </p:grpSpPr>
        <p:sp>
          <p:nvSpPr>
            <p:cNvPr id="45064" name="Rectangle 8"/>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5065" name="Text Box 9"/>
            <p:cNvSpPr txBox="1">
              <a:spLocks noChangeArrowheads="1"/>
            </p:cNvSpPr>
            <p:nvPr/>
          </p:nvSpPr>
          <p:spPr bwMode="auto">
            <a:xfrm rot="16200000">
              <a:off x="1904" y="3172"/>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pic>
        <p:nvPicPr>
          <p:cNvPr id="45068" name="Picture 12" descr="RO_BD_Logo_Powerpoint_pos_n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002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2">
    <p:spTree>
      <p:nvGrpSpPr>
        <p:cNvPr id="1" name=""/>
        <p:cNvGrpSpPr/>
        <p:nvPr/>
      </p:nvGrpSpPr>
      <p:grpSpPr>
        <a:xfrm>
          <a:off x="0" y="0"/>
          <a:ext cx="0" cy="0"/>
          <a:chOff x="0" y="0"/>
          <a:chExt cx="0" cy="0"/>
        </a:xfrm>
      </p:grpSpPr>
      <p:pic>
        <p:nvPicPr>
          <p:cNvPr id="11" name="Picture 20" descr="SHOP 96- PT3C226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Titelstijl van model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E5899ED7-A509-48B4-9762-E0FEFB58E023}" type="datetime4">
              <a:rPr lang="nl-NL" smtClean="0">
                <a:solidFill>
                  <a:srgbClr val="000000"/>
                </a:solidFill>
              </a:rPr>
              <a:pPr/>
              <a:t>4 augustus 2015</a:t>
            </a:fld>
            <a:endParaRPr lang="nl-NL" dirty="0">
              <a:solidFill>
                <a:srgbClr val="000000"/>
              </a:solidFill>
            </a:endParaRPr>
          </a:p>
        </p:txBody>
      </p:sp>
      <p:grpSp>
        <p:nvGrpSpPr>
          <p:cNvPr id="45063" name="shpVertrouwelijk"/>
          <p:cNvGrpSpPr>
            <a:grpSpLocks/>
          </p:cNvGrpSpPr>
          <p:nvPr/>
        </p:nvGrpSpPr>
        <p:grpSpPr bwMode="auto">
          <a:xfrm>
            <a:off x="8974138" y="0"/>
            <a:ext cx="198437" cy="6870700"/>
            <a:chOff x="2903" y="0"/>
            <a:chExt cx="125" cy="4328"/>
          </a:xfrm>
        </p:grpSpPr>
        <p:sp>
          <p:nvSpPr>
            <p:cNvPr id="45064" name="Rectangle 8"/>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5065" name="Text Box 9"/>
            <p:cNvSpPr txBox="1">
              <a:spLocks noChangeArrowheads="1"/>
            </p:cNvSpPr>
            <p:nvPr/>
          </p:nvSpPr>
          <p:spPr bwMode="auto">
            <a:xfrm rot="16200000">
              <a:off x="1904" y="3172"/>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pic>
        <p:nvPicPr>
          <p:cNvPr id="45068" name="Picture 12" descr="RO_BD_Logo_Powerpoint_pos_n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07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3">
    <p:spTree>
      <p:nvGrpSpPr>
        <p:cNvPr id="1" name=""/>
        <p:cNvGrpSpPr/>
        <p:nvPr/>
      </p:nvGrpSpPr>
      <p:grpSpPr>
        <a:xfrm>
          <a:off x="0" y="0"/>
          <a:ext cx="0" cy="0"/>
          <a:chOff x="0" y="0"/>
          <a:chExt cx="0" cy="0"/>
        </a:xfrm>
      </p:grpSpPr>
      <p:pic>
        <p:nvPicPr>
          <p:cNvPr id="13" name="Picture 17" descr="3 - PT3C8299_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Titelstijl van model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BB127547-5149-449E-9254-1BDAF73981ED}" type="datetime4">
              <a:rPr lang="nl-NL" smtClean="0">
                <a:solidFill>
                  <a:srgbClr val="000000"/>
                </a:solidFill>
              </a:rPr>
              <a:pPr/>
              <a:t>4 augustus 2015</a:t>
            </a:fld>
            <a:endParaRPr lang="nl-NL" dirty="0">
              <a:solidFill>
                <a:srgbClr val="000000"/>
              </a:solidFill>
            </a:endParaRPr>
          </a:p>
        </p:txBody>
      </p:sp>
      <p:grpSp>
        <p:nvGrpSpPr>
          <p:cNvPr id="45063" name="shpVertrouwelijk"/>
          <p:cNvGrpSpPr>
            <a:grpSpLocks/>
          </p:cNvGrpSpPr>
          <p:nvPr/>
        </p:nvGrpSpPr>
        <p:grpSpPr bwMode="auto">
          <a:xfrm>
            <a:off x="8974138" y="0"/>
            <a:ext cx="198437" cy="6870700"/>
            <a:chOff x="2903" y="0"/>
            <a:chExt cx="125" cy="4328"/>
          </a:xfrm>
        </p:grpSpPr>
        <p:sp>
          <p:nvSpPr>
            <p:cNvPr id="45064" name="Rectangle 8"/>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5065" name="Text Box 9"/>
            <p:cNvSpPr txBox="1">
              <a:spLocks noChangeArrowheads="1"/>
            </p:cNvSpPr>
            <p:nvPr/>
          </p:nvSpPr>
          <p:spPr bwMode="auto">
            <a:xfrm rot="16200000">
              <a:off x="1904" y="3172"/>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pic>
        <p:nvPicPr>
          <p:cNvPr id="45068" name="Picture 12" descr="RO_BD_Logo_Powerpoint_pos_n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964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p:spTree>
      <p:nvGrpSpPr>
        <p:cNvPr id="1" name=""/>
        <p:cNvGrpSpPr/>
        <p:nvPr/>
      </p:nvGrpSpPr>
      <p:grpSpPr>
        <a:xfrm>
          <a:off x="0" y="0"/>
          <a:ext cx="0" cy="0"/>
          <a:chOff x="0" y="0"/>
          <a:chExt cx="0" cy="0"/>
        </a:xfrm>
      </p:grpSpPr>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Titelstijl van model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D49BED67-3079-4586-BB7C-F7596D1B315D}" type="datetime4">
              <a:rPr lang="nl-NL" smtClean="0">
                <a:solidFill>
                  <a:srgbClr val="000000"/>
                </a:solidFill>
              </a:rPr>
              <a:pPr/>
              <a:t>4 augustus 2015</a:t>
            </a:fld>
            <a:endParaRPr lang="nl-NL" dirty="0">
              <a:solidFill>
                <a:srgbClr val="000000"/>
              </a:solidFill>
            </a:endParaRPr>
          </a:p>
        </p:txBody>
      </p:sp>
      <p:grpSp>
        <p:nvGrpSpPr>
          <p:cNvPr id="45063" name="shpVertrouwelijk"/>
          <p:cNvGrpSpPr>
            <a:grpSpLocks/>
          </p:cNvGrpSpPr>
          <p:nvPr/>
        </p:nvGrpSpPr>
        <p:grpSpPr bwMode="auto">
          <a:xfrm>
            <a:off x="8974138" y="0"/>
            <a:ext cx="198437" cy="6870700"/>
            <a:chOff x="2903" y="0"/>
            <a:chExt cx="125" cy="4328"/>
          </a:xfrm>
        </p:grpSpPr>
        <p:sp>
          <p:nvSpPr>
            <p:cNvPr id="45064" name="Rectangle 8"/>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5065" name="Text Box 9"/>
            <p:cNvSpPr txBox="1">
              <a:spLocks noChangeArrowheads="1"/>
            </p:cNvSpPr>
            <p:nvPr/>
          </p:nvSpPr>
          <p:spPr bwMode="auto">
            <a:xfrm rot="16200000">
              <a:off x="1904" y="3172"/>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sp>
        <p:nvSpPr>
          <p:cNvPr id="4" name="Tijdelijke aanduiding voor illustratie 3"/>
          <p:cNvSpPr>
            <a:spLocks noGrp="1"/>
          </p:cNvSpPr>
          <p:nvPr>
            <p:ph type="clipArt" sz="quarter" idx="10"/>
          </p:nvPr>
        </p:nvSpPr>
        <p:spPr>
          <a:xfrm>
            <a:off x="0" y="0"/>
            <a:ext cx="4572000" cy="6858000"/>
          </a:xfrm>
        </p:spPr>
        <p:txBody>
          <a:bodyPr/>
          <a:lstStyle/>
          <a:p>
            <a:endParaRPr lang="nl-NL"/>
          </a:p>
        </p:txBody>
      </p:sp>
      <p:pic>
        <p:nvPicPr>
          <p:cNvPr id="45068" name="Picture 12" descr="RO_BD_Logo_Powerpoint_pos_n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49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 zonder afbeelding">
    <p:spTree>
      <p:nvGrpSpPr>
        <p:cNvPr id="1" name=""/>
        <p:cNvGrpSpPr/>
        <p:nvPr/>
      </p:nvGrpSpPr>
      <p:grpSpPr>
        <a:xfrm>
          <a:off x="0" y="0"/>
          <a:ext cx="0" cy="0"/>
          <a:chOff x="0" y="0"/>
          <a:chExt cx="0" cy="0"/>
        </a:xfrm>
      </p:grpSpPr>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Titelstijl van model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FA5662D5-439E-4208-980D-7514E9137A91}" type="datetime4">
              <a:rPr lang="nl-NL" smtClean="0">
                <a:solidFill>
                  <a:srgbClr val="000000"/>
                </a:solidFill>
              </a:rPr>
              <a:pPr/>
              <a:t>4 augustus 2015</a:t>
            </a:fld>
            <a:endParaRPr lang="nl-NL" dirty="0">
              <a:solidFill>
                <a:srgbClr val="000000"/>
              </a:solidFill>
            </a:endParaRPr>
          </a:p>
        </p:txBody>
      </p:sp>
      <p:grpSp>
        <p:nvGrpSpPr>
          <p:cNvPr id="45063" name="shpVertrouwelijk"/>
          <p:cNvGrpSpPr>
            <a:grpSpLocks/>
          </p:cNvGrpSpPr>
          <p:nvPr/>
        </p:nvGrpSpPr>
        <p:grpSpPr bwMode="auto">
          <a:xfrm>
            <a:off x="8974138" y="0"/>
            <a:ext cx="198437" cy="6870700"/>
            <a:chOff x="2903" y="0"/>
            <a:chExt cx="125" cy="4328"/>
          </a:xfrm>
        </p:grpSpPr>
        <p:sp>
          <p:nvSpPr>
            <p:cNvPr id="45064" name="Rectangle 8"/>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5065" name="Text Box 9"/>
            <p:cNvSpPr txBox="1">
              <a:spLocks noChangeArrowheads="1"/>
            </p:cNvSpPr>
            <p:nvPr/>
          </p:nvSpPr>
          <p:spPr bwMode="auto">
            <a:xfrm rot="16200000">
              <a:off x="1904" y="3172"/>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pic>
        <p:nvPicPr>
          <p:cNvPr id="45068" name="Picture 12" descr="RO_BD_Logo_Powerpoint_pos_n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971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hasCustomPrompt="1"/>
          </p:nvPr>
        </p:nvSpPr>
        <p:spPr/>
        <p:txBody>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datum 3"/>
          <p:cNvSpPr>
            <a:spLocks noGrp="1"/>
          </p:cNvSpPr>
          <p:nvPr>
            <p:ph type="dt" sz="half" idx="10"/>
          </p:nvPr>
        </p:nvSpPr>
        <p:spPr/>
        <p:txBody>
          <a:bodyPr/>
          <a:lstStyle>
            <a:lvl1pPr>
              <a:defRPr/>
            </a:lvl1pPr>
          </a:lstStyle>
          <a:p>
            <a:fld id="{60D34880-65E6-46E2-82AA-52F88E0B7160}" type="datetime4">
              <a:rPr lang="nl-NL" smtClean="0">
                <a:solidFill>
                  <a:srgbClr val="000000"/>
                </a:solidFill>
              </a:rPr>
              <a:pPr/>
              <a:t>4 augustus 2015</a:t>
            </a:fld>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1D0606B-0C49-4BDB-BB65-4ED5D3EA9DE9}"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122838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2">
    <p:spTree>
      <p:nvGrpSpPr>
        <p:cNvPr id="1" name=""/>
        <p:cNvGrpSpPr/>
        <p:nvPr/>
      </p:nvGrpSpPr>
      <p:grpSpPr>
        <a:xfrm>
          <a:off x="0" y="0"/>
          <a:ext cx="0" cy="0"/>
          <a:chOff x="0" y="0"/>
          <a:chExt cx="0" cy="0"/>
        </a:xfrm>
      </p:grpSpPr>
      <p:pic>
        <p:nvPicPr>
          <p:cNvPr id="11" name="Picture 20" descr="SHOP 96- PT3C226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Klik om de stijl te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ondertitelstijl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517780A4-C4A4-4048-A6B4-AC6DE8D6A113}" type="datetime4">
              <a:rPr lang="nl-NL" smtClean="0">
                <a:solidFill>
                  <a:srgbClr val="000000"/>
                </a:solidFill>
              </a:rPr>
              <a:pPr/>
              <a:t>4 augustus 2015</a:t>
            </a:fld>
            <a:endParaRPr lang="nl-NL" dirty="0">
              <a:solidFill>
                <a:srgbClr val="000000"/>
              </a:solidFill>
            </a:endParaRPr>
          </a:p>
        </p:txBody>
      </p:sp>
      <p:pic>
        <p:nvPicPr>
          <p:cNvPr id="45068" name="Picture 12" descr="RO_BD_Logo_Powerpoint_pos_n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3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e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hasCustomPrompt="1"/>
          </p:nvPr>
        </p:nvSpPr>
        <p:spPr>
          <a:xfrm>
            <a:off x="358775" y="1798638"/>
            <a:ext cx="4133850" cy="43545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inhoud 3"/>
          <p:cNvSpPr>
            <a:spLocks noGrp="1"/>
          </p:cNvSpPr>
          <p:nvPr>
            <p:ph sz="half" idx="2" hasCustomPrompt="1"/>
          </p:nvPr>
        </p:nvSpPr>
        <p:spPr>
          <a:xfrm>
            <a:off x="4645025" y="1798638"/>
            <a:ext cx="4135438" cy="43545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5" name="Tijdelijke aanduiding voor datum 4"/>
          <p:cNvSpPr>
            <a:spLocks noGrp="1"/>
          </p:cNvSpPr>
          <p:nvPr>
            <p:ph type="dt" sz="half" idx="10"/>
          </p:nvPr>
        </p:nvSpPr>
        <p:spPr/>
        <p:txBody>
          <a:bodyPr/>
          <a:lstStyle>
            <a:lvl1pPr>
              <a:defRPr/>
            </a:lvl1pPr>
          </a:lstStyle>
          <a:p>
            <a:fld id="{896E1189-59FC-43FC-91B7-A75BB2CC6093}" type="datetime4">
              <a:rPr lang="nl-NL" smtClean="0">
                <a:solidFill>
                  <a:srgbClr val="000000"/>
                </a:solidFill>
              </a:rPr>
              <a:pPr/>
              <a:t>4 augustus 2015</a:t>
            </a:fld>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31409D4-D05C-49D7-803B-A9BE18FD8676}"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2486014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2707794E-7E28-4FC7-8895-041F22519621}" type="datetime4">
              <a:rPr lang="nl-NL" smtClean="0">
                <a:solidFill>
                  <a:srgbClr val="000000"/>
                </a:solidFill>
              </a:rPr>
              <a:pPr/>
              <a:t>4 augustus 2015</a:t>
            </a:fld>
            <a:endParaRPr lang="nl-NL" dirty="0">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nl-NL">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66A6C47B-4C6B-44ED-BF71-B06FB5FC6FDD}"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250141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34461F32-FCFD-4171-B6BA-BC558713261A}" type="datetime4">
              <a:rPr lang="nl-NL" smtClean="0">
                <a:solidFill>
                  <a:srgbClr val="000000"/>
                </a:solidFill>
              </a:rPr>
              <a:pPr/>
              <a:t>4 augustus 2015</a:t>
            </a:fld>
            <a:endParaRPr lang="nl-NL" dirty="0">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nl-NL">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7B802238-BBC0-4400-BF81-B5AC68E9B50F}"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437260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358775" y="1133475"/>
            <a:ext cx="8421688" cy="576263"/>
          </a:xfrm>
        </p:spPr>
        <p:txBody>
          <a:bodyPr/>
          <a:lstStyle/>
          <a:p>
            <a:r>
              <a:rPr lang="nl-NL" smtClean="0"/>
              <a:t>Klik om de stijl te bewerken</a:t>
            </a:r>
            <a:endParaRPr lang="nl-NL"/>
          </a:p>
        </p:txBody>
      </p:sp>
      <p:sp>
        <p:nvSpPr>
          <p:cNvPr id="3" name="Tijdelijke aanduiding voor tekst 2"/>
          <p:cNvSpPr>
            <a:spLocks noGrp="1"/>
          </p:cNvSpPr>
          <p:nvPr>
            <p:ph type="body" sz="half" idx="1" hasCustomPrompt="1"/>
          </p:nvPr>
        </p:nvSpPr>
        <p:spPr>
          <a:xfrm>
            <a:off x="358775" y="1798638"/>
            <a:ext cx="4133850" cy="4354512"/>
          </a:xfrm>
        </p:spPr>
        <p:txBody>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illustratie 3"/>
          <p:cNvSpPr>
            <a:spLocks noGrp="1"/>
          </p:cNvSpPr>
          <p:nvPr>
            <p:ph type="clipArt" sz="half" idx="2"/>
          </p:nvPr>
        </p:nvSpPr>
        <p:spPr>
          <a:xfrm>
            <a:off x="4645025" y="1798638"/>
            <a:ext cx="4135438" cy="4354512"/>
          </a:xfrm>
        </p:spPr>
        <p:txBody>
          <a:bodyPr/>
          <a:lstStyle/>
          <a:p>
            <a:endParaRPr lang="nl-NL"/>
          </a:p>
        </p:txBody>
      </p:sp>
      <p:sp>
        <p:nvSpPr>
          <p:cNvPr id="5" name="Tijdelijke aanduiding voor datum 4"/>
          <p:cNvSpPr>
            <a:spLocks noGrp="1"/>
          </p:cNvSpPr>
          <p:nvPr>
            <p:ph type="dt" sz="half" idx="10"/>
          </p:nvPr>
        </p:nvSpPr>
        <p:spPr>
          <a:xfrm>
            <a:off x="4483100" y="6542088"/>
            <a:ext cx="4156075" cy="284162"/>
          </a:xfrm>
        </p:spPr>
        <p:txBody>
          <a:bodyPr/>
          <a:lstStyle>
            <a:lvl1pPr>
              <a:defRPr/>
            </a:lvl1pPr>
          </a:lstStyle>
          <a:p>
            <a:fld id="{490EB4EF-B768-422E-9C05-497F9F23F2BD}" type="datetime4">
              <a:rPr lang="nl-NL" smtClean="0">
                <a:solidFill>
                  <a:srgbClr val="000000"/>
                </a:solidFill>
              </a:rPr>
              <a:pPr/>
              <a:t>4 augustus 2015</a:t>
            </a:fld>
            <a:endParaRPr lang="nl-NL" dirty="0">
              <a:solidFill>
                <a:srgbClr val="000000"/>
              </a:solidFill>
            </a:endParaRPr>
          </a:p>
        </p:txBody>
      </p:sp>
      <p:sp>
        <p:nvSpPr>
          <p:cNvPr id="6" name="Tijdelijke aanduiding voor voettekst 5"/>
          <p:cNvSpPr>
            <a:spLocks noGrp="1"/>
          </p:cNvSpPr>
          <p:nvPr>
            <p:ph type="ftr" sz="quarter" idx="11"/>
          </p:nvPr>
        </p:nvSpPr>
        <p:spPr>
          <a:xfrm>
            <a:off x="4476750" y="6369050"/>
            <a:ext cx="4164013" cy="284163"/>
          </a:xfrm>
        </p:spPr>
        <p:txBody>
          <a:bodyPr/>
          <a:lstStyle>
            <a:lvl1pPr>
              <a:defRPr/>
            </a:lvl1pPr>
          </a:lstStyle>
          <a:p>
            <a:endParaRPr lang="nl-NL">
              <a:solidFill>
                <a:srgbClr val="000000"/>
              </a:solidFill>
            </a:endParaRPr>
          </a:p>
        </p:txBody>
      </p:sp>
      <p:sp>
        <p:nvSpPr>
          <p:cNvPr id="7" name="Tijdelijke aanduiding voor dianummer 6"/>
          <p:cNvSpPr>
            <a:spLocks noGrp="1"/>
          </p:cNvSpPr>
          <p:nvPr>
            <p:ph type="sldNum" sz="quarter" idx="12"/>
          </p:nvPr>
        </p:nvSpPr>
        <p:spPr>
          <a:xfrm>
            <a:off x="358775" y="6494463"/>
            <a:ext cx="719138" cy="360362"/>
          </a:xfrm>
        </p:spPr>
        <p:txBody>
          <a:bodyPr/>
          <a:lstStyle>
            <a:lvl1pPr>
              <a:defRPr/>
            </a:lvl1pPr>
          </a:lstStyle>
          <a:p>
            <a:fld id="{9F1F716F-FCA1-4939-915D-030AB435EEA2}"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63814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358775" y="1133475"/>
            <a:ext cx="8421688" cy="576263"/>
          </a:xfrm>
        </p:spPr>
        <p:txBody>
          <a:bodyPr/>
          <a:lstStyle/>
          <a:p>
            <a:r>
              <a:rPr lang="nl-NL" smtClean="0"/>
              <a:t>Klik om de stijl te bewerken</a:t>
            </a:r>
            <a:endParaRPr lang="nl-NL"/>
          </a:p>
        </p:txBody>
      </p:sp>
      <p:sp>
        <p:nvSpPr>
          <p:cNvPr id="3" name="Tijdelijke aanduiding voor tekst 2"/>
          <p:cNvSpPr>
            <a:spLocks noGrp="1"/>
          </p:cNvSpPr>
          <p:nvPr>
            <p:ph type="body" sz="half" idx="1" hasCustomPrompt="1"/>
          </p:nvPr>
        </p:nvSpPr>
        <p:spPr>
          <a:xfrm>
            <a:off x="358775" y="1798638"/>
            <a:ext cx="4133850" cy="4354512"/>
          </a:xfrm>
        </p:spPr>
        <p:txBody>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grafiek 3"/>
          <p:cNvSpPr>
            <a:spLocks noGrp="1"/>
          </p:cNvSpPr>
          <p:nvPr>
            <p:ph type="chart" sz="half" idx="2"/>
          </p:nvPr>
        </p:nvSpPr>
        <p:spPr>
          <a:xfrm>
            <a:off x="4645025" y="1798638"/>
            <a:ext cx="4135438" cy="4354512"/>
          </a:xfrm>
        </p:spPr>
        <p:txBody>
          <a:bodyPr/>
          <a:lstStyle/>
          <a:p>
            <a:endParaRPr lang="nl-NL"/>
          </a:p>
        </p:txBody>
      </p:sp>
      <p:sp>
        <p:nvSpPr>
          <p:cNvPr id="5" name="Tijdelijke aanduiding voor datum 4"/>
          <p:cNvSpPr>
            <a:spLocks noGrp="1"/>
          </p:cNvSpPr>
          <p:nvPr>
            <p:ph type="dt" sz="half" idx="10"/>
          </p:nvPr>
        </p:nvSpPr>
        <p:spPr>
          <a:xfrm>
            <a:off x="4483100" y="6542088"/>
            <a:ext cx="4156075" cy="284162"/>
          </a:xfrm>
        </p:spPr>
        <p:txBody>
          <a:bodyPr/>
          <a:lstStyle>
            <a:lvl1pPr>
              <a:defRPr/>
            </a:lvl1pPr>
          </a:lstStyle>
          <a:p>
            <a:fld id="{7A996AF1-D679-4A5E-B2AE-81DB96578BE9}" type="datetime4">
              <a:rPr lang="nl-NL" smtClean="0">
                <a:solidFill>
                  <a:srgbClr val="000000"/>
                </a:solidFill>
              </a:rPr>
              <a:pPr/>
              <a:t>4 augustus 2015</a:t>
            </a:fld>
            <a:endParaRPr lang="nl-NL" dirty="0">
              <a:solidFill>
                <a:srgbClr val="000000"/>
              </a:solidFill>
            </a:endParaRPr>
          </a:p>
        </p:txBody>
      </p:sp>
      <p:sp>
        <p:nvSpPr>
          <p:cNvPr id="6" name="Tijdelijke aanduiding voor voettekst 5"/>
          <p:cNvSpPr>
            <a:spLocks noGrp="1"/>
          </p:cNvSpPr>
          <p:nvPr>
            <p:ph type="ftr" sz="quarter" idx="11"/>
          </p:nvPr>
        </p:nvSpPr>
        <p:spPr>
          <a:xfrm>
            <a:off x="4476750" y="6369050"/>
            <a:ext cx="4164013" cy="284163"/>
          </a:xfrm>
        </p:spPr>
        <p:txBody>
          <a:bodyPr/>
          <a:lstStyle>
            <a:lvl1pPr>
              <a:defRPr/>
            </a:lvl1pPr>
          </a:lstStyle>
          <a:p>
            <a:endParaRPr lang="nl-NL">
              <a:solidFill>
                <a:srgbClr val="000000"/>
              </a:solidFill>
            </a:endParaRPr>
          </a:p>
        </p:txBody>
      </p:sp>
      <p:sp>
        <p:nvSpPr>
          <p:cNvPr id="7" name="Tijdelijke aanduiding voor dianummer 6"/>
          <p:cNvSpPr>
            <a:spLocks noGrp="1"/>
          </p:cNvSpPr>
          <p:nvPr>
            <p:ph type="sldNum" sz="quarter" idx="12"/>
          </p:nvPr>
        </p:nvSpPr>
        <p:spPr>
          <a:xfrm>
            <a:off x="358775" y="6494463"/>
            <a:ext cx="719138" cy="360362"/>
          </a:xfrm>
        </p:spPr>
        <p:txBody>
          <a:bodyPr/>
          <a:lstStyle>
            <a:lvl1pPr>
              <a:defRPr/>
            </a:lvl1pPr>
          </a:lstStyle>
          <a:p>
            <a:fld id="{B36A958E-7783-4CFE-A0FE-EB77F0CC5A45}"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4230062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1">
    <p:spTree>
      <p:nvGrpSpPr>
        <p:cNvPr id="1" name=""/>
        <p:cNvGrpSpPr/>
        <p:nvPr/>
      </p:nvGrpSpPr>
      <p:grpSpPr>
        <a:xfrm>
          <a:off x="0" y="0"/>
          <a:ext cx="0" cy="0"/>
          <a:chOff x="0" y="0"/>
          <a:chExt cx="0" cy="0"/>
        </a:xfrm>
      </p:grpSpPr>
      <p:pic>
        <p:nvPicPr>
          <p:cNvPr id="11" name="Picture 26" descr="1a - PT3C84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Klik om de stijl te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ondertitelstijl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776DC21C-63CC-4A09-9014-C6D408E7D26E}" type="datetime3">
              <a:rPr lang="en-US" smtClean="0">
                <a:solidFill>
                  <a:srgbClr val="000000"/>
                </a:solidFill>
              </a:rPr>
              <a:pPr/>
              <a:t>4 August 2015</a:t>
            </a:fld>
            <a:endParaRPr lang="nl-NL" dirty="0">
              <a:solidFill>
                <a:srgbClr val="000000"/>
              </a:solidFill>
            </a:endParaRPr>
          </a:p>
        </p:txBody>
      </p:sp>
      <p:pic>
        <p:nvPicPr>
          <p:cNvPr id="9" name="Picture 8" descr="RO_BD_Logo_Powerpoint_pos_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824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2">
    <p:spTree>
      <p:nvGrpSpPr>
        <p:cNvPr id="1" name=""/>
        <p:cNvGrpSpPr/>
        <p:nvPr/>
      </p:nvGrpSpPr>
      <p:grpSpPr>
        <a:xfrm>
          <a:off x="0" y="0"/>
          <a:ext cx="0" cy="0"/>
          <a:chOff x="0" y="0"/>
          <a:chExt cx="0" cy="0"/>
        </a:xfrm>
      </p:grpSpPr>
      <p:pic>
        <p:nvPicPr>
          <p:cNvPr id="11" name="Picture 20" descr="SHOP 96- PT3C226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Klik om de stijl te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ondertitelstijl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2E2D4D12-10A8-49FC-95ED-C6E310C642FD}" type="datetime3">
              <a:rPr lang="en-US" smtClean="0">
                <a:solidFill>
                  <a:srgbClr val="000000"/>
                </a:solidFill>
              </a:rPr>
              <a:pPr/>
              <a:t>4 August 2015</a:t>
            </a:fld>
            <a:endParaRPr lang="nl-NL" dirty="0">
              <a:solidFill>
                <a:srgbClr val="000000"/>
              </a:solidFill>
            </a:endParaRPr>
          </a:p>
        </p:txBody>
      </p:sp>
      <p:pic>
        <p:nvPicPr>
          <p:cNvPr id="8" name="Picture 7" descr="RO_BD_Logo_Powerpoint_pos_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45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3">
    <p:spTree>
      <p:nvGrpSpPr>
        <p:cNvPr id="1" name=""/>
        <p:cNvGrpSpPr/>
        <p:nvPr/>
      </p:nvGrpSpPr>
      <p:grpSpPr>
        <a:xfrm>
          <a:off x="0" y="0"/>
          <a:ext cx="0" cy="0"/>
          <a:chOff x="0" y="0"/>
          <a:chExt cx="0" cy="0"/>
        </a:xfrm>
      </p:grpSpPr>
      <p:pic>
        <p:nvPicPr>
          <p:cNvPr id="13" name="Picture 17" descr="3 - PT3C8299_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Klik om de stijl te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ondertitelstijl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A7F9AADA-F1C6-469A-880C-F9B90B273DAC}" type="datetime3">
              <a:rPr lang="en-US" smtClean="0">
                <a:solidFill>
                  <a:srgbClr val="000000"/>
                </a:solidFill>
              </a:rPr>
              <a:pPr/>
              <a:t>4 August 2015</a:t>
            </a:fld>
            <a:endParaRPr lang="nl-NL" dirty="0">
              <a:solidFill>
                <a:srgbClr val="000000"/>
              </a:solidFill>
            </a:endParaRPr>
          </a:p>
        </p:txBody>
      </p:sp>
      <p:pic>
        <p:nvPicPr>
          <p:cNvPr id="8" name="Picture 7" descr="RO_BD_Logo_Powerpoint_pos_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9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p:spTree>
      <p:nvGrpSpPr>
        <p:cNvPr id="1" name=""/>
        <p:cNvGrpSpPr/>
        <p:nvPr/>
      </p:nvGrpSpPr>
      <p:grpSpPr>
        <a:xfrm>
          <a:off x="0" y="0"/>
          <a:ext cx="0" cy="0"/>
          <a:chOff x="0" y="0"/>
          <a:chExt cx="0" cy="0"/>
        </a:xfrm>
      </p:grpSpPr>
      <p:sp>
        <p:nvSpPr>
          <p:cNvPr id="4" name="Tijdelijke aanduiding voor illustratie 3"/>
          <p:cNvSpPr>
            <a:spLocks noGrp="1"/>
          </p:cNvSpPr>
          <p:nvPr>
            <p:ph type="clipArt" sz="quarter" idx="10"/>
          </p:nvPr>
        </p:nvSpPr>
        <p:spPr>
          <a:xfrm>
            <a:off x="0" y="0"/>
            <a:ext cx="4572000" cy="6858000"/>
          </a:xfrm>
        </p:spPr>
        <p:txBody>
          <a:bodyPr/>
          <a:lstStyle/>
          <a:p>
            <a:r>
              <a:rPr lang="nl-NL" smtClean="0"/>
              <a:t>Klik op het pictogram als u een illustratie wilt toevoegen</a:t>
            </a:r>
            <a:endParaRPr lang="nl-NL"/>
          </a:p>
        </p:txBody>
      </p:sp>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Klik om de stijl te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ondertitelstijl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6FA6301E-FFF4-4DC6-9D9E-1BAF7D34512D}" type="datetime3">
              <a:rPr lang="en-US" smtClean="0">
                <a:solidFill>
                  <a:srgbClr val="000000"/>
                </a:solidFill>
              </a:rPr>
              <a:pPr/>
              <a:t>4 August 2015</a:t>
            </a:fld>
            <a:endParaRPr lang="nl-NL" dirty="0">
              <a:solidFill>
                <a:srgbClr val="000000"/>
              </a:solidFill>
            </a:endParaRPr>
          </a:p>
        </p:txBody>
      </p:sp>
      <p:pic>
        <p:nvPicPr>
          <p:cNvPr id="8" name="Picture 7" descr="RO_BD_Logo_Powerpoint_pos_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23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eldia zonder afbeelding">
    <p:spTree>
      <p:nvGrpSpPr>
        <p:cNvPr id="1" name=""/>
        <p:cNvGrpSpPr/>
        <p:nvPr/>
      </p:nvGrpSpPr>
      <p:grpSpPr>
        <a:xfrm>
          <a:off x="0" y="0"/>
          <a:ext cx="0" cy="0"/>
          <a:chOff x="0" y="0"/>
          <a:chExt cx="0" cy="0"/>
        </a:xfrm>
      </p:grpSpPr>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Klik om de stijl te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ondertitelstijl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1E2A0254-5891-48D0-A410-2E0529D398C9}" type="datetime3">
              <a:rPr lang="en-US" smtClean="0">
                <a:solidFill>
                  <a:srgbClr val="000000"/>
                </a:solidFill>
              </a:rPr>
              <a:pPr/>
              <a:t>4 August 2015</a:t>
            </a:fld>
            <a:endParaRPr lang="nl-NL" dirty="0">
              <a:solidFill>
                <a:srgbClr val="000000"/>
              </a:solidFill>
            </a:endParaRPr>
          </a:p>
        </p:txBody>
      </p:sp>
      <p:pic>
        <p:nvPicPr>
          <p:cNvPr id="7" name="Picture 6" descr="RO_BD_Logo_Powerpoint_pos_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1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3">
    <p:spTree>
      <p:nvGrpSpPr>
        <p:cNvPr id="1" name=""/>
        <p:cNvGrpSpPr/>
        <p:nvPr/>
      </p:nvGrpSpPr>
      <p:grpSpPr>
        <a:xfrm>
          <a:off x="0" y="0"/>
          <a:ext cx="0" cy="0"/>
          <a:chOff x="0" y="0"/>
          <a:chExt cx="0" cy="0"/>
        </a:xfrm>
      </p:grpSpPr>
      <p:pic>
        <p:nvPicPr>
          <p:cNvPr id="13" name="Picture 17" descr="3 - PT3C8299_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Klik om de stijl te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ondertitelstijl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AF89F728-70DA-4D2B-BBE9-CD7B9EA4EED6}" type="datetime4">
              <a:rPr lang="nl-NL" smtClean="0">
                <a:solidFill>
                  <a:srgbClr val="000000"/>
                </a:solidFill>
              </a:rPr>
              <a:pPr/>
              <a:t>4 augustus 2015</a:t>
            </a:fld>
            <a:endParaRPr lang="nl-NL" dirty="0">
              <a:solidFill>
                <a:srgbClr val="000000"/>
              </a:solidFill>
            </a:endParaRPr>
          </a:p>
        </p:txBody>
      </p:sp>
      <p:pic>
        <p:nvPicPr>
          <p:cNvPr id="45068" name="Picture 12" descr="RO_BD_Logo_Powerpoint_pos_n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708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hasCustomPrompt="1"/>
          </p:nvPr>
        </p:nvSpPr>
        <p:spPr/>
        <p:txBody>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datum 3"/>
          <p:cNvSpPr>
            <a:spLocks noGrp="1"/>
          </p:cNvSpPr>
          <p:nvPr>
            <p:ph type="dt" sz="half" idx="10"/>
          </p:nvPr>
        </p:nvSpPr>
        <p:spPr/>
        <p:txBody>
          <a:bodyPr/>
          <a:lstStyle>
            <a:lvl1pPr>
              <a:defRPr/>
            </a:lvl1pPr>
          </a:lstStyle>
          <a:p>
            <a:fld id="{2E4D0CB7-CB32-4F29-8984-142979B61722}" type="datetime3">
              <a:rPr lang="en-US" smtClean="0">
                <a:solidFill>
                  <a:srgbClr val="000000"/>
                </a:solidFill>
              </a:rPr>
              <a:pPr/>
              <a:t>4 August 2015</a:t>
            </a:fld>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1D0606B-0C49-4BDB-BB65-4ED5D3EA9DE9}"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079311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e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hasCustomPrompt="1"/>
          </p:nvPr>
        </p:nvSpPr>
        <p:spPr>
          <a:xfrm>
            <a:off x="358775" y="1798638"/>
            <a:ext cx="4133850" cy="43545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inhoud 3"/>
          <p:cNvSpPr>
            <a:spLocks noGrp="1"/>
          </p:cNvSpPr>
          <p:nvPr>
            <p:ph sz="half" idx="2" hasCustomPrompt="1"/>
          </p:nvPr>
        </p:nvSpPr>
        <p:spPr>
          <a:xfrm>
            <a:off x="4645025" y="1798638"/>
            <a:ext cx="4135438" cy="43545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5" name="Tijdelijke aanduiding voor datum 4"/>
          <p:cNvSpPr>
            <a:spLocks noGrp="1"/>
          </p:cNvSpPr>
          <p:nvPr>
            <p:ph type="dt" sz="half" idx="10"/>
          </p:nvPr>
        </p:nvSpPr>
        <p:spPr/>
        <p:txBody>
          <a:bodyPr/>
          <a:lstStyle>
            <a:lvl1pPr>
              <a:defRPr/>
            </a:lvl1pPr>
          </a:lstStyle>
          <a:p>
            <a:fld id="{0BA8F8C0-8421-44C6-8CD6-87E324DA3165}" type="datetime3">
              <a:rPr lang="en-US" smtClean="0">
                <a:solidFill>
                  <a:srgbClr val="000000"/>
                </a:solidFill>
              </a:rPr>
              <a:pPr/>
              <a:t>4 August 2015</a:t>
            </a:fld>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31409D4-D05C-49D7-803B-A9BE18FD8676}"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649120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01502E3D-9F46-4950-93D7-2AF6F2F8FDB7}" type="datetime3">
              <a:rPr lang="en-US" smtClean="0">
                <a:solidFill>
                  <a:srgbClr val="000000"/>
                </a:solidFill>
              </a:rPr>
              <a:pPr/>
              <a:t>4 August 2015</a:t>
            </a:fld>
            <a:endParaRPr lang="nl-NL" dirty="0">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nl-NL">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66A6C47B-4C6B-44ED-BF71-B06FB5FC6FDD}"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1254433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4EFAD69D-74D2-4A1B-8718-227F51B5012D}" type="datetime3">
              <a:rPr lang="en-US" smtClean="0">
                <a:solidFill>
                  <a:srgbClr val="000000"/>
                </a:solidFill>
              </a:rPr>
              <a:pPr/>
              <a:t>4 August 2015</a:t>
            </a:fld>
            <a:endParaRPr lang="nl-NL" dirty="0">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nl-NL">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7B802238-BBC0-4400-BF81-B5AC68E9B50F}"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2486181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358775" y="1133475"/>
            <a:ext cx="8421688" cy="576263"/>
          </a:xfrm>
        </p:spPr>
        <p:txBody>
          <a:bodyPr/>
          <a:lstStyle/>
          <a:p>
            <a:r>
              <a:rPr lang="nl-NL" smtClean="0"/>
              <a:t>Klik om de stijl te bewerken</a:t>
            </a:r>
            <a:endParaRPr lang="nl-NL"/>
          </a:p>
        </p:txBody>
      </p:sp>
      <p:sp>
        <p:nvSpPr>
          <p:cNvPr id="3" name="Tijdelijke aanduiding voor tekst 2"/>
          <p:cNvSpPr>
            <a:spLocks noGrp="1"/>
          </p:cNvSpPr>
          <p:nvPr>
            <p:ph type="body" sz="half" idx="1" hasCustomPrompt="1"/>
          </p:nvPr>
        </p:nvSpPr>
        <p:spPr>
          <a:xfrm>
            <a:off x="358775" y="1798638"/>
            <a:ext cx="4133850" cy="4354512"/>
          </a:xfrm>
        </p:spPr>
        <p:txBody>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illustratie 3"/>
          <p:cNvSpPr>
            <a:spLocks noGrp="1"/>
          </p:cNvSpPr>
          <p:nvPr>
            <p:ph type="clipArt" sz="half" idx="2"/>
          </p:nvPr>
        </p:nvSpPr>
        <p:spPr>
          <a:xfrm>
            <a:off x="4645025" y="1798638"/>
            <a:ext cx="4135438" cy="4354512"/>
          </a:xfrm>
        </p:spPr>
        <p:txBody>
          <a:bodyPr/>
          <a:lstStyle/>
          <a:p>
            <a:r>
              <a:rPr lang="nl-NL" smtClean="0"/>
              <a:t>Klik op het pictogram als u een illustratie wilt toevoegen</a:t>
            </a:r>
            <a:endParaRPr lang="nl-NL"/>
          </a:p>
        </p:txBody>
      </p:sp>
      <p:sp>
        <p:nvSpPr>
          <p:cNvPr id="5" name="Tijdelijke aanduiding voor datum 4"/>
          <p:cNvSpPr>
            <a:spLocks noGrp="1"/>
          </p:cNvSpPr>
          <p:nvPr>
            <p:ph type="dt" sz="half" idx="10"/>
          </p:nvPr>
        </p:nvSpPr>
        <p:spPr>
          <a:xfrm>
            <a:off x="4483100" y="6542088"/>
            <a:ext cx="4156075" cy="284162"/>
          </a:xfrm>
        </p:spPr>
        <p:txBody>
          <a:bodyPr/>
          <a:lstStyle>
            <a:lvl1pPr>
              <a:defRPr/>
            </a:lvl1pPr>
          </a:lstStyle>
          <a:p>
            <a:fld id="{E2D4EDC1-EBB0-4BDD-8E23-5F0D95E9976F}" type="datetime3">
              <a:rPr lang="en-US" smtClean="0">
                <a:solidFill>
                  <a:srgbClr val="000000"/>
                </a:solidFill>
              </a:rPr>
              <a:pPr/>
              <a:t>4 August 2015</a:t>
            </a:fld>
            <a:endParaRPr lang="nl-NL" dirty="0">
              <a:solidFill>
                <a:srgbClr val="000000"/>
              </a:solidFill>
            </a:endParaRPr>
          </a:p>
        </p:txBody>
      </p:sp>
      <p:sp>
        <p:nvSpPr>
          <p:cNvPr id="6" name="Tijdelijke aanduiding voor voettekst 5"/>
          <p:cNvSpPr>
            <a:spLocks noGrp="1"/>
          </p:cNvSpPr>
          <p:nvPr>
            <p:ph type="ftr" sz="quarter" idx="11"/>
          </p:nvPr>
        </p:nvSpPr>
        <p:spPr>
          <a:xfrm>
            <a:off x="4476750" y="6369050"/>
            <a:ext cx="4164013" cy="284163"/>
          </a:xfrm>
        </p:spPr>
        <p:txBody>
          <a:bodyPr/>
          <a:lstStyle>
            <a:lvl1pPr>
              <a:defRPr/>
            </a:lvl1pPr>
          </a:lstStyle>
          <a:p>
            <a:endParaRPr lang="nl-NL">
              <a:solidFill>
                <a:srgbClr val="000000"/>
              </a:solidFill>
            </a:endParaRPr>
          </a:p>
        </p:txBody>
      </p:sp>
      <p:sp>
        <p:nvSpPr>
          <p:cNvPr id="7" name="Tijdelijke aanduiding voor dianummer 6"/>
          <p:cNvSpPr>
            <a:spLocks noGrp="1"/>
          </p:cNvSpPr>
          <p:nvPr>
            <p:ph type="sldNum" sz="quarter" idx="12"/>
          </p:nvPr>
        </p:nvSpPr>
        <p:spPr>
          <a:xfrm>
            <a:off x="358775" y="6494463"/>
            <a:ext cx="719138" cy="360362"/>
          </a:xfrm>
        </p:spPr>
        <p:txBody>
          <a:bodyPr/>
          <a:lstStyle>
            <a:lvl1pPr>
              <a:defRPr/>
            </a:lvl1pPr>
          </a:lstStyle>
          <a:p>
            <a:fld id="{9F1F716F-FCA1-4939-915D-030AB435EEA2}"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2303238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358775" y="1133475"/>
            <a:ext cx="8421688" cy="576263"/>
          </a:xfrm>
        </p:spPr>
        <p:txBody>
          <a:bodyPr/>
          <a:lstStyle/>
          <a:p>
            <a:r>
              <a:rPr lang="nl-NL" smtClean="0"/>
              <a:t>Klik om de stijl te bewerken</a:t>
            </a:r>
            <a:endParaRPr lang="nl-NL"/>
          </a:p>
        </p:txBody>
      </p:sp>
      <p:sp>
        <p:nvSpPr>
          <p:cNvPr id="3" name="Tijdelijke aanduiding voor tekst 2"/>
          <p:cNvSpPr>
            <a:spLocks noGrp="1"/>
          </p:cNvSpPr>
          <p:nvPr>
            <p:ph type="body" sz="half" idx="1" hasCustomPrompt="1"/>
          </p:nvPr>
        </p:nvSpPr>
        <p:spPr>
          <a:xfrm>
            <a:off x="358775" y="1798638"/>
            <a:ext cx="4133850" cy="4354512"/>
          </a:xfrm>
        </p:spPr>
        <p:txBody>
          <a:bodyPr/>
          <a:lstStyle/>
          <a:p>
            <a:pPr lvl="1"/>
            <a:r>
              <a:rPr lang="nl-NL" dirty="0" smtClean="0"/>
              <a:t>Eerste niveau</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grafiek 3"/>
          <p:cNvSpPr>
            <a:spLocks noGrp="1"/>
          </p:cNvSpPr>
          <p:nvPr>
            <p:ph type="chart" sz="half" idx="2"/>
          </p:nvPr>
        </p:nvSpPr>
        <p:spPr>
          <a:xfrm>
            <a:off x="4645025" y="1798638"/>
            <a:ext cx="4135438" cy="4354512"/>
          </a:xfrm>
        </p:spPr>
        <p:txBody>
          <a:bodyPr/>
          <a:lstStyle/>
          <a:p>
            <a:r>
              <a:rPr lang="nl-NL" smtClean="0"/>
              <a:t>Klik op het pictogram als u een grafiek wilt toevoegen</a:t>
            </a:r>
            <a:endParaRPr lang="nl-NL"/>
          </a:p>
        </p:txBody>
      </p:sp>
      <p:sp>
        <p:nvSpPr>
          <p:cNvPr id="5" name="Tijdelijke aanduiding voor datum 4"/>
          <p:cNvSpPr>
            <a:spLocks noGrp="1"/>
          </p:cNvSpPr>
          <p:nvPr>
            <p:ph type="dt" sz="half" idx="10"/>
          </p:nvPr>
        </p:nvSpPr>
        <p:spPr>
          <a:xfrm>
            <a:off x="4483100" y="6542088"/>
            <a:ext cx="4156075" cy="284162"/>
          </a:xfrm>
        </p:spPr>
        <p:txBody>
          <a:bodyPr/>
          <a:lstStyle>
            <a:lvl1pPr>
              <a:defRPr/>
            </a:lvl1pPr>
          </a:lstStyle>
          <a:p>
            <a:fld id="{9C935C2F-B1C3-4701-A93B-A505CC64A217}" type="datetime3">
              <a:rPr lang="en-US" smtClean="0">
                <a:solidFill>
                  <a:srgbClr val="000000"/>
                </a:solidFill>
              </a:rPr>
              <a:pPr/>
              <a:t>4 August 2015</a:t>
            </a:fld>
            <a:endParaRPr lang="nl-NL" dirty="0">
              <a:solidFill>
                <a:srgbClr val="000000"/>
              </a:solidFill>
            </a:endParaRPr>
          </a:p>
        </p:txBody>
      </p:sp>
      <p:sp>
        <p:nvSpPr>
          <p:cNvPr id="6" name="Tijdelijke aanduiding voor voettekst 5"/>
          <p:cNvSpPr>
            <a:spLocks noGrp="1"/>
          </p:cNvSpPr>
          <p:nvPr>
            <p:ph type="ftr" sz="quarter" idx="11"/>
          </p:nvPr>
        </p:nvSpPr>
        <p:spPr>
          <a:xfrm>
            <a:off x="4476750" y="6369050"/>
            <a:ext cx="4164013" cy="284163"/>
          </a:xfrm>
        </p:spPr>
        <p:txBody>
          <a:bodyPr/>
          <a:lstStyle>
            <a:lvl1pPr>
              <a:defRPr/>
            </a:lvl1pPr>
          </a:lstStyle>
          <a:p>
            <a:endParaRPr lang="nl-NL">
              <a:solidFill>
                <a:srgbClr val="000000"/>
              </a:solidFill>
            </a:endParaRPr>
          </a:p>
        </p:txBody>
      </p:sp>
      <p:sp>
        <p:nvSpPr>
          <p:cNvPr id="7" name="Tijdelijke aanduiding voor dianummer 6"/>
          <p:cNvSpPr>
            <a:spLocks noGrp="1"/>
          </p:cNvSpPr>
          <p:nvPr>
            <p:ph type="sldNum" sz="quarter" idx="12"/>
          </p:nvPr>
        </p:nvSpPr>
        <p:spPr>
          <a:xfrm>
            <a:off x="358775" y="6494463"/>
            <a:ext cx="719138" cy="360362"/>
          </a:xfrm>
        </p:spPr>
        <p:txBody>
          <a:bodyPr/>
          <a:lstStyle>
            <a:lvl1pPr>
              <a:defRPr/>
            </a:lvl1pPr>
          </a:lstStyle>
          <a:p>
            <a:fld id="{B36A958E-7783-4CFE-A0FE-EB77F0CC5A45}"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600494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1">
    <p:spTree>
      <p:nvGrpSpPr>
        <p:cNvPr id="1" name=""/>
        <p:cNvGrpSpPr/>
        <p:nvPr/>
      </p:nvGrpSpPr>
      <p:grpSpPr>
        <a:xfrm>
          <a:off x="0" y="0"/>
          <a:ext cx="0" cy="0"/>
          <a:chOff x="0" y="0"/>
          <a:chExt cx="0" cy="0"/>
        </a:xfrm>
      </p:grpSpPr>
      <p:pic>
        <p:nvPicPr>
          <p:cNvPr id="11" name="Picture 26" descr="1a - PT3C84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Titelstijl van model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E379765E-CA4A-4CAF-94D5-1A1D029513BE}" type="datetime4">
              <a:rPr lang="nl-NL" smtClean="0">
                <a:solidFill>
                  <a:srgbClr val="000000"/>
                </a:solidFill>
              </a:rPr>
              <a:pPr/>
              <a:t>4 augustus 2015</a:t>
            </a:fld>
            <a:endParaRPr lang="nl-NL" dirty="0">
              <a:solidFill>
                <a:srgbClr val="000000"/>
              </a:solidFill>
            </a:endParaRPr>
          </a:p>
        </p:txBody>
      </p:sp>
      <p:grpSp>
        <p:nvGrpSpPr>
          <p:cNvPr id="45063" name="shpVertrouwelijk"/>
          <p:cNvGrpSpPr>
            <a:grpSpLocks/>
          </p:cNvGrpSpPr>
          <p:nvPr/>
        </p:nvGrpSpPr>
        <p:grpSpPr bwMode="auto">
          <a:xfrm>
            <a:off x="8974138" y="0"/>
            <a:ext cx="198437" cy="6870700"/>
            <a:chOff x="2903" y="0"/>
            <a:chExt cx="125" cy="4328"/>
          </a:xfrm>
        </p:grpSpPr>
        <p:sp>
          <p:nvSpPr>
            <p:cNvPr id="45064" name="Rectangle 8"/>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5065" name="Text Box 9"/>
            <p:cNvSpPr txBox="1">
              <a:spLocks noChangeArrowheads="1"/>
            </p:cNvSpPr>
            <p:nvPr/>
          </p:nvSpPr>
          <p:spPr bwMode="auto">
            <a:xfrm rot="16200000">
              <a:off x="1904" y="3172"/>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pic>
        <p:nvPicPr>
          <p:cNvPr id="12" name="Picture 8" descr="RO_BD_Logo_Powerpoint_pos_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98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2">
    <p:spTree>
      <p:nvGrpSpPr>
        <p:cNvPr id="1" name=""/>
        <p:cNvGrpSpPr/>
        <p:nvPr/>
      </p:nvGrpSpPr>
      <p:grpSpPr>
        <a:xfrm>
          <a:off x="0" y="0"/>
          <a:ext cx="0" cy="0"/>
          <a:chOff x="0" y="0"/>
          <a:chExt cx="0" cy="0"/>
        </a:xfrm>
      </p:grpSpPr>
      <p:pic>
        <p:nvPicPr>
          <p:cNvPr id="11" name="Picture 20" descr="SHOP 96- PT3C226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Titelstijl van model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E5899ED7-A509-48B4-9762-E0FEFB58E023}" type="datetime4">
              <a:rPr lang="nl-NL" smtClean="0">
                <a:solidFill>
                  <a:srgbClr val="000000"/>
                </a:solidFill>
              </a:rPr>
              <a:pPr/>
              <a:t>4 augustus 2015</a:t>
            </a:fld>
            <a:endParaRPr lang="nl-NL" dirty="0">
              <a:solidFill>
                <a:srgbClr val="000000"/>
              </a:solidFill>
            </a:endParaRPr>
          </a:p>
        </p:txBody>
      </p:sp>
      <p:grpSp>
        <p:nvGrpSpPr>
          <p:cNvPr id="45063" name="shpVertrouwelijk"/>
          <p:cNvGrpSpPr>
            <a:grpSpLocks/>
          </p:cNvGrpSpPr>
          <p:nvPr/>
        </p:nvGrpSpPr>
        <p:grpSpPr bwMode="auto">
          <a:xfrm>
            <a:off x="8974138" y="0"/>
            <a:ext cx="198437" cy="6870700"/>
            <a:chOff x="2903" y="0"/>
            <a:chExt cx="125" cy="4328"/>
          </a:xfrm>
        </p:grpSpPr>
        <p:sp>
          <p:nvSpPr>
            <p:cNvPr id="45064" name="Rectangle 8"/>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5065" name="Text Box 9"/>
            <p:cNvSpPr txBox="1">
              <a:spLocks noChangeArrowheads="1"/>
            </p:cNvSpPr>
            <p:nvPr/>
          </p:nvSpPr>
          <p:spPr bwMode="auto">
            <a:xfrm rot="16200000">
              <a:off x="1904" y="3172"/>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pic>
        <p:nvPicPr>
          <p:cNvPr id="12" name="Picture 8" descr="RO_BD_Logo_Powerpoint_pos_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39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dia standaard 3">
    <p:spTree>
      <p:nvGrpSpPr>
        <p:cNvPr id="1" name=""/>
        <p:cNvGrpSpPr/>
        <p:nvPr/>
      </p:nvGrpSpPr>
      <p:grpSpPr>
        <a:xfrm>
          <a:off x="0" y="0"/>
          <a:ext cx="0" cy="0"/>
          <a:chOff x="0" y="0"/>
          <a:chExt cx="0" cy="0"/>
        </a:xfrm>
      </p:grpSpPr>
      <p:pic>
        <p:nvPicPr>
          <p:cNvPr id="13" name="Picture 17" descr="3 - PT3C8299_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Titelstijl van model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BB127547-5149-449E-9254-1BDAF73981ED}" type="datetime4">
              <a:rPr lang="nl-NL" smtClean="0">
                <a:solidFill>
                  <a:srgbClr val="000000"/>
                </a:solidFill>
              </a:rPr>
              <a:pPr/>
              <a:t>4 augustus 2015</a:t>
            </a:fld>
            <a:endParaRPr lang="nl-NL" dirty="0">
              <a:solidFill>
                <a:srgbClr val="000000"/>
              </a:solidFill>
            </a:endParaRPr>
          </a:p>
        </p:txBody>
      </p:sp>
      <p:grpSp>
        <p:nvGrpSpPr>
          <p:cNvPr id="45063" name="shpVertrouwelijk"/>
          <p:cNvGrpSpPr>
            <a:grpSpLocks/>
          </p:cNvGrpSpPr>
          <p:nvPr/>
        </p:nvGrpSpPr>
        <p:grpSpPr bwMode="auto">
          <a:xfrm>
            <a:off x="8974138" y="0"/>
            <a:ext cx="198437" cy="6870700"/>
            <a:chOff x="2903" y="0"/>
            <a:chExt cx="125" cy="4328"/>
          </a:xfrm>
        </p:grpSpPr>
        <p:sp>
          <p:nvSpPr>
            <p:cNvPr id="45064" name="Rectangle 8"/>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5065" name="Text Box 9"/>
            <p:cNvSpPr txBox="1">
              <a:spLocks noChangeArrowheads="1"/>
            </p:cNvSpPr>
            <p:nvPr/>
          </p:nvSpPr>
          <p:spPr bwMode="auto">
            <a:xfrm rot="16200000">
              <a:off x="1904" y="3172"/>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pic>
        <p:nvPicPr>
          <p:cNvPr id="11" name="Picture 8" descr="RO_BD_Logo_Powerpoint_pos_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711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p:spTree>
      <p:nvGrpSpPr>
        <p:cNvPr id="1" name=""/>
        <p:cNvGrpSpPr/>
        <p:nvPr/>
      </p:nvGrpSpPr>
      <p:grpSpPr>
        <a:xfrm>
          <a:off x="0" y="0"/>
          <a:ext cx="0" cy="0"/>
          <a:chOff x="0" y="0"/>
          <a:chExt cx="0" cy="0"/>
        </a:xfrm>
      </p:grpSpPr>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Titelstijl van model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D49BED67-3079-4586-BB7C-F7596D1B315D}" type="datetime4">
              <a:rPr lang="nl-NL" smtClean="0">
                <a:solidFill>
                  <a:srgbClr val="000000"/>
                </a:solidFill>
              </a:rPr>
              <a:pPr/>
              <a:t>4 augustus 2015</a:t>
            </a:fld>
            <a:endParaRPr lang="nl-NL" dirty="0">
              <a:solidFill>
                <a:srgbClr val="000000"/>
              </a:solidFill>
            </a:endParaRPr>
          </a:p>
        </p:txBody>
      </p:sp>
      <p:grpSp>
        <p:nvGrpSpPr>
          <p:cNvPr id="45063" name="shpVertrouwelijk"/>
          <p:cNvGrpSpPr>
            <a:grpSpLocks/>
          </p:cNvGrpSpPr>
          <p:nvPr/>
        </p:nvGrpSpPr>
        <p:grpSpPr bwMode="auto">
          <a:xfrm>
            <a:off x="8974138" y="0"/>
            <a:ext cx="198437" cy="6870700"/>
            <a:chOff x="2903" y="0"/>
            <a:chExt cx="125" cy="4328"/>
          </a:xfrm>
        </p:grpSpPr>
        <p:sp>
          <p:nvSpPr>
            <p:cNvPr id="45064" name="Rectangle 8"/>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5065" name="Text Box 9"/>
            <p:cNvSpPr txBox="1">
              <a:spLocks noChangeArrowheads="1"/>
            </p:cNvSpPr>
            <p:nvPr/>
          </p:nvSpPr>
          <p:spPr bwMode="auto">
            <a:xfrm rot="16200000">
              <a:off x="1904" y="3172"/>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sp>
        <p:nvSpPr>
          <p:cNvPr id="4" name="Tijdelijke aanduiding voor illustratie 3"/>
          <p:cNvSpPr>
            <a:spLocks noGrp="1"/>
          </p:cNvSpPr>
          <p:nvPr>
            <p:ph type="clipArt" sz="quarter" idx="10"/>
          </p:nvPr>
        </p:nvSpPr>
        <p:spPr>
          <a:xfrm>
            <a:off x="0" y="0"/>
            <a:ext cx="4572000" cy="6858000"/>
          </a:xfrm>
        </p:spPr>
        <p:txBody>
          <a:bodyPr/>
          <a:lstStyle/>
          <a:p>
            <a:endParaRPr lang="nl-NL"/>
          </a:p>
        </p:txBody>
      </p:sp>
      <p:pic>
        <p:nvPicPr>
          <p:cNvPr id="11" name="Picture 8" descr="RO_BD_Logo_Powerpoint_pos_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85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p:spTree>
      <p:nvGrpSpPr>
        <p:cNvPr id="1" name=""/>
        <p:cNvGrpSpPr/>
        <p:nvPr/>
      </p:nvGrpSpPr>
      <p:grpSpPr>
        <a:xfrm>
          <a:off x="0" y="0"/>
          <a:ext cx="0" cy="0"/>
          <a:chOff x="0" y="0"/>
          <a:chExt cx="0" cy="0"/>
        </a:xfrm>
      </p:grpSpPr>
      <p:sp>
        <p:nvSpPr>
          <p:cNvPr id="4" name="Tijdelijke aanduiding voor illustratie 3"/>
          <p:cNvSpPr>
            <a:spLocks noGrp="1"/>
          </p:cNvSpPr>
          <p:nvPr>
            <p:ph type="clipArt" sz="quarter" idx="10"/>
          </p:nvPr>
        </p:nvSpPr>
        <p:spPr>
          <a:xfrm>
            <a:off x="0" y="0"/>
            <a:ext cx="4572000" cy="6858000"/>
          </a:xfrm>
        </p:spPr>
        <p:txBody>
          <a:bodyPr/>
          <a:lstStyle/>
          <a:p>
            <a:r>
              <a:rPr lang="nl-NL" smtClean="0"/>
              <a:t>Klik op het pictogram als u een illustratie wilt toevoegen</a:t>
            </a:r>
            <a:endParaRPr lang="nl-NL"/>
          </a:p>
        </p:txBody>
      </p:sp>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Klik om de stijl te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ondertitelstijl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86718785-E14D-4AF6-B1B5-D35F6F0B71BC}" type="datetime4">
              <a:rPr lang="nl-NL" smtClean="0"/>
              <a:pPr/>
              <a:t>4 augustus 2015</a:t>
            </a:fld>
            <a:endParaRPr lang="nl-NL" dirty="0"/>
          </a:p>
        </p:txBody>
      </p:sp>
      <p:pic>
        <p:nvPicPr>
          <p:cNvPr id="45068" name="Picture 12" descr="RO_BD_Logo_Powerpoint_pos_n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eldia zonder afbeelding">
    <p:spTree>
      <p:nvGrpSpPr>
        <p:cNvPr id="1" name=""/>
        <p:cNvGrpSpPr/>
        <p:nvPr/>
      </p:nvGrpSpPr>
      <p:grpSpPr>
        <a:xfrm>
          <a:off x="0" y="0"/>
          <a:ext cx="0" cy="0"/>
          <a:chOff x="0" y="0"/>
          <a:chExt cx="0" cy="0"/>
        </a:xfrm>
      </p:grpSpPr>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000000"/>
              </a:solidFill>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Titelstijl van model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FA5662D5-439E-4208-980D-7514E9137A91}" type="datetime4">
              <a:rPr lang="nl-NL" smtClean="0">
                <a:solidFill>
                  <a:srgbClr val="000000"/>
                </a:solidFill>
              </a:rPr>
              <a:pPr/>
              <a:t>4 augustus 2015</a:t>
            </a:fld>
            <a:endParaRPr lang="nl-NL" dirty="0">
              <a:solidFill>
                <a:srgbClr val="000000"/>
              </a:solidFill>
            </a:endParaRPr>
          </a:p>
        </p:txBody>
      </p:sp>
      <p:grpSp>
        <p:nvGrpSpPr>
          <p:cNvPr id="45063" name="shpVertrouwelijk"/>
          <p:cNvGrpSpPr>
            <a:grpSpLocks/>
          </p:cNvGrpSpPr>
          <p:nvPr/>
        </p:nvGrpSpPr>
        <p:grpSpPr bwMode="auto">
          <a:xfrm>
            <a:off x="8974138" y="0"/>
            <a:ext cx="198437" cy="6870700"/>
            <a:chOff x="2903" y="0"/>
            <a:chExt cx="125" cy="4328"/>
          </a:xfrm>
        </p:grpSpPr>
        <p:sp>
          <p:nvSpPr>
            <p:cNvPr id="45064" name="Rectangle 8"/>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5065" name="Text Box 9"/>
            <p:cNvSpPr txBox="1">
              <a:spLocks noChangeArrowheads="1"/>
            </p:cNvSpPr>
            <p:nvPr/>
          </p:nvSpPr>
          <p:spPr bwMode="auto">
            <a:xfrm rot="16200000">
              <a:off x="1904" y="3172"/>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pic>
        <p:nvPicPr>
          <p:cNvPr id="10" name="Picture 8" descr="RO_BD_Logo_Powerpoint_pos_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21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hasCustomPrompt="1"/>
          </p:nvPr>
        </p:nvSpPr>
        <p:spPr/>
        <p:txBody>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datum 3"/>
          <p:cNvSpPr>
            <a:spLocks noGrp="1"/>
          </p:cNvSpPr>
          <p:nvPr>
            <p:ph type="dt" sz="half" idx="10"/>
          </p:nvPr>
        </p:nvSpPr>
        <p:spPr/>
        <p:txBody>
          <a:bodyPr/>
          <a:lstStyle>
            <a:lvl1pPr>
              <a:defRPr/>
            </a:lvl1pPr>
          </a:lstStyle>
          <a:p>
            <a:fld id="{60D34880-65E6-46E2-82AA-52F88E0B7160}" type="datetime4">
              <a:rPr lang="nl-NL" smtClean="0">
                <a:solidFill>
                  <a:srgbClr val="000000"/>
                </a:solidFill>
              </a:rPr>
              <a:pPr/>
              <a:t>4 augustus 2015</a:t>
            </a:fld>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1D0606B-0C49-4BDB-BB65-4ED5D3EA9DE9}"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2660236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e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hasCustomPrompt="1"/>
          </p:nvPr>
        </p:nvSpPr>
        <p:spPr>
          <a:xfrm>
            <a:off x="358775" y="1798638"/>
            <a:ext cx="4133850" cy="43545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1"/>
            <a:r>
              <a:rPr lang="nl-NL" dirty="0" smtClean="0"/>
              <a:t>Eerste niveau</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inhoud 3"/>
          <p:cNvSpPr>
            <a:spLocks noGrp="1"/>
          </p:cNvSpPr>
          <p:nvPr>
            <p:ph sz="half" idx="2" hasCustomPrompt="1"/>
          </p:nvPr>
        </p:nvSpPr>
        <p:spPr>
          <a:xfrm>
            <a:off x="4645025" y="1798638"/>
            <a:ext cx="4135438" cy="43545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1"/>
            <a:r>
              <a:rPr lang="nl-NL" dirty="0" smtClean="0"/>
              <a:t>Eerste niveau</a:t>
            </a:r>
          </a:p>
          <a:p>
            <a:pPr lvl="2"/>
            <a:r>
              <a:rPr lang="nl-NL" dirty="0" smtClean="0"/>
              <a:t>Tweede niveau</a:t>
            </a:r>
          </a:p>
          <a:p>
            <a:pPr lvl="3"/>
            <a:r>
              <a:rPr lang="nl-NL" dirty="0" smtClean="0"/>
              <a:t>Derde niveau</a:t>
            </a:r>
          </a:p>
          <a:p>
            <a:pPr lvl="4"/>
            <a:r>
              <a:rPr lang="nl-NL" dirty="0" smtClean="0"/>
              <a:t>Vierde niveau</a:t>
            </a:r>
          </a:p>
        </p:txBody>
      </p:sp>
      <p:sp>
        <p:nvSpPr>
          <p:cNvPr id="5" name="Tijdelijke aanduiding voor datum 4"/>
          <p:cNvSpPr>
            <a:spLocks noGrp="1"/>
          </p:cNvSpPr>
          <p:nvPr>
            <p:ph type="dt" sz="half" idx="10"/>
          </p:nvPr>
        </p:nvSpPr>
        <p:spPr/>
        <p:txBody>
          <a:bodyPr/>
          <a:lstStyle>
            <a:lvl1pPr>
              <a:defRPr/>
            </a:lvl1pPr>
          </a:lstStyle>
          <a:p>
            <a:fld id="{896E1189-59FC-43FC-91B7-A75BB2CC6093}" type="datetime4">
              <a:rPr lang="nl-NL" smtClean="0">
                <a:solidFill>
                  <a:srgbClr val="000000"/>
                </a:solidFill>
              </a:rPr>
              <a:pPr/>
              <a:t>4 augustus 2015</a:t>
            </a:fld>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31409D4-D05C-49D7-803B-A9BE18FD8676}"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709195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2707794E-7E28-4FC7-8895-041F22519621}" type="datetime4">
              <a:rPr lang="nl-NL" smtClean="0">
                <a:solidFill>
                  <a:srgbClr val="000000"/>
                </a:solidFill>
              </a:rPr>
              <a:pPr/>
              <a:t>4 augustus 2015</a:t>
            </a:fld>
            <a:endParaRPr lang="nl-NL" dirty="0">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nl-NL">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66A6C47B-4C6B-44ED-BF71-B06FB5FC6FDD}"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057081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34461F32-FCFD-4171-B6BA-BC558713261A}" type="datetime4">
              <a:rPr lang="nl-NL" smtClean="0">
                <a:solidFill>
                  <a:srgbClr val="000000"/>
                </a:solidFill>
              </a:rPr>
              <a:pPr/>
              <a:t>4 augustus 2015</a:t>
            </a:fld>
            <a:endParaRPr lang="nl-NL" dirty="0">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nl-NL">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7B802238-BBC0-4400-BF81-B5AC68E9B50F}"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1819994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358775" y="1133475"/>
            <a:ext cx="8421688" cy="576263"/>
          </a:xfrm>
        </p:spPr>
        <p:txBody>
          <a:bodyPr/>
          <a:lstStyle/>
          <a:p>
            <a:r>
              <a:rPr lang="nl-NL" smtClean="0"/>
              <a:t>Klik om de stijl te bewerken</a:t>
            </a:r>
            <a:endParaRPr lang="nl-NL"/>
          </a:p>
        </p:txBody>
      </p:sp>
      <p:sp>
        <p:nvSpPr>
          <p:cNvPr id="3" name="Tijdelijke aanduiding voor tekst 2"/>
          <p:cNvSpPr>
            <a:spLocks noGrp="1"/>
          </p:cNvSpPr>
          <p:nvPr>
            <p:ph type="body" sz="half" idx="1" hasCustomPrompt="1"/>
          </p:nvPr>
        </p:nvSpPr>
        <p:spPr>
          <a:xfrm>
            <a:off x="358775" y="1798638"/>
            <a:ext cx="4133850" cy="4354512"/>
          </a:xfrm>
        </p:spPr>
        <p:txBody>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illustratie 3"/>
          <p:cNvSpPr>
            <a:spLocks noGrp="1"/>
          </p:cNvSpPr>
          <p:nvPr>
            <p:ph type="clipArt" sz="half" idx="2"/>
          </p:nvPr>
        </p:nvSpPr>
        <p:spPr>
          <a:xfrm>
            <a:off x="4645025" y="1798638"/>
            <a:ext cx="4135438" cy="4354512"/>
          </a:xfrm>
        </p:spPr>
        <p:txBody>
          <a:bodyPr/>
          <a:lstStyle/>
          <a:p>
            <a:endParaRPr lang="nl-NL"/>
          </a:p>
        </p:txBody>
      </p:sp>
      <p:sp>
        <p:nvSpPr>
          <p:cNvPr id="5" name="Tijdelijke aanduiding voor datum 4"/>
          <p:cNvSpPr>
            <a:spLocks noGrp="1"/>
          </p:cNvSpPr>
          <p:nvPr>
            <p:ph type="dt" sz="half" idx="10"/>
          </p:nvPr>
        </p:nvSpPr>
        <p:spPr>
          <a:xfrm>
            <a:off x="4483100" y="6542088"/>
            <a:ext cx="4156075" cy="284162"/>
          </a:xfrm>
        </p:spPr>
        <p:txBody>
          <a:bodyPr/>
          <a:lstStyle>
            <a:lvl1pPr>
              <a:defRPr/>
            </a:lvl1pPr>
          </a:lstStyle>
          <a:p>
            <a:fld id="{490EB4EF-B768-422E-9C05-497F9F23F2BD}" type="datetime4">
              <a:rPr lang="nl-NL" smtClean="0">
                <a:solidFill>
                  <a:srgbClr val="000000"/>
                </a:solidFill>
              </a:rPr>
              <a:pPr/>
              <a:t>4 augustus 2015</a:t>
            </a:fld>
            <a:endParaRPr lang="nl-NL" dirty="0">
              <a:solidFill>
                <a:srgbClr val="000000"/>
              </a:solidFill>
            </a:endParaRPr>
          </a:p>
        </p:txBody>
      </p:sp>
      <p:sp>
        <p:nvSpPr>
          <p:cNvPr id="6" name="Tijdelijke aanduiding voor voettekst 5"/>
          <p:cNvSpPr>
            <a:spLocks noGrp="1"/>
          </p:cNvSpPr>
          <p:nvPr>
            <p:ph type="ftr" sz="quarter" idx="11"/>
          </p:nvPr>
        </p:nvSpPr>
        <p:spPr>
          <a:xfrm>
            <a:off x="4476750" y="6369050"/>
            <a:ext cx="4164013" cy="284163"/>
          </a:xfrm>
        </p:spPr>
        <p:txBody>
          <a:bodyPr/>
          <a:lstStyle>
            <a:lvl1pPr>
              <a:defRPr/>
            </a:lvl1pPr>
          </a:lstStyle>
          <a:p>
            <a:endParaRPr lang="nl-NL">
              <a:solidFill>
                <a:srgbClr val="000000"/>
              </a:solidFill>
            </a:endParaRPr>
          </a:p>
        </p:txBody>
      </p:sp>
      <p:sp>
        <p:nvSpPr>
          <p:cNvPr id="7" name="Tijdelijke aanduiding voor dianummer 6"/>
          <p:cNvSpPr>
            <a:spLocks noGrp="1"/>
          </p:cNvSpPr>
          <p:nvPr>
            <p:ph type="sldNum" sz="quarter" idx="12"/>
          </p:nvPr>
        </p:nvSpPr>
        <p:spPr>
          <a:xfrm>
            <a:off x="358775" y="6494463"/>
            <a:ext cx="719138" cy="360362"/>
          </a:xfrm>
        </p:spPr>
        <p:txBody>
          <a:bodyPr/>
          <a:lstStyle>
            <a:lvl1pPr>
              <a:defRPr/>
            </a:lvl1pPr>
          </a:lstStyle>
          <a:p>
            <a:fld id="{9F1F716F-FCA1-4939-915D-030AB435EEA2}"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3373865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358775" y="1133475"/>
            <a:ext cx="8421688" cy="576263"/>
          </a:xfrm>
        </p:spPr>
        <p:txBody>
          <a:bodyPr/>
          <a:lstStyle/>
          <a:p>
            <a:r>
              <a:rPr lang="nl-NL" smtClean="0"/>
              <a:t>Klik om de stijl te bewerken</a:t>
            </a:r>
            <a:endParaRPr lang="nl-NL"/>
          </a:p>
        </p:txBody>
      </p:sp>
      <p:sp>
        <p:nvSpPr>
          <p:cNvPr id="3" name="Tijdelijke aanduiding voor tekst 2"/>
          <p:cNvSpPr>
            <a:spLocks noGrp="1"/>
          </p:cNvSpPr>
          <p:nvPr>
            <p:ph type="body" sz="half" idx="1" hasCustomPrompt="1"/>
          </p:nvPr>
        </p:nvSpPr>
        <p:spPr>
          <a:xfrm>
            <a:off x="358775" y="1798638"/>
            <a:ext cx="4133850" cy="4354512"/>
          </a:xfrm>
        </p:spPr>
        <p:txBody>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grafiek 3"/>
          <p:cNvSpPr>
            <a:spLocks noGrp="1"/>
          </p:cNvSpPr>
          <p:nvPr>
            <p:ph type="chart" sz="half" idx="2"/>
          </p:nvPr>
        </p:nvSpPr>
        <p:spPr>
          <a:xfrm>
            <a:off x="4645025" y="1798638"/>
            <a:ext cx="4135438" cy="4354512"/>
          </a:xfrm>
        </p:spPr>
        <p:txBody>
          <a:bodyPr/>
          <a:lstStyle/>
          <a:p>
            <a:endParaRPr lang="nl-NL"/>
          </a:p>
        </p:txBody>
      </p:sp>
      <p:sp>
        <p:nvSpPr>
          <p:cNvPr id="5" name="Tijdelijke aanduiding voor datum 4"/>
          <p:cNvSpPr>
            <a:spLocks noGrp="1"/>
          </p:cNvSpPr>
          <p:nvPr>
            <p:ph type="dt" sz="half" idx="10"/>
          </p:nvPr>
        </p:nvSpPr>
        <p:spPr>
          <a:xfrm>
            <a:off x="4483100" y="6542088"/>
            <a:ext cx="4156075" cy="284162"/>
          </a:xfrm>
        </p:spPr>
        <p:txBody>
          <a:bodyPr/>
          <a:lstStyle>
            <a:lvl1pPr>
              <a:defRPr/>
            </a:lvl1pPr>
          </a:lstStyle>
          <a:p>
            <a:fld id="{7A996AF1-D679-4A5E-B2AE-81DB96578BE9}" type="datetime4">
              <a:rPr lang="nl-NL" smtClean="0">
                <a:solidFill>
                  <a:srgbClr val="000000"/>
                </a:solidFill>
              </a:rPr>
              <a:pPr/>
              <a:t>4 augustus 2015</a:t>
            </a:fld>
            <a:endParaRPr lang="nl-NL" dirty="0">
              <a:solidFill>
                <a:srgbClr val="000000"/>
              </a:solidFill>
            </a:endParaRPr>
          </a:p>
        </p:txBody>
      </p:sp>
      <p:sp>
        <p:nvSpPr>
          <p:cNvPr id="6" name="Tijdelijke aanduiding voor voettekst 5"/>
          <p:cNvSpPr>
            <a:spLocks noGrp="1"/>
          </p:cNvSpPr>
          <p:nvPr>
            <p:ph type="ftr" sz="quarter" idx="11"/>
          </p:nvPr>
        </p:nvSpPr>
        <p:spPr>
          <a:xfrm>
            <a:off x="4476750" y="6369050"/>
            <a:ext cx="4164013" cy="284163"/>
          </a:xfrm>
        </p:spPr>
        <p:txBody>
          <a:bodyPr/>
          <a:lstStyle>
            <a:lvl1pPr>
              <a:defRPr/>
            </a:lvl1pPr>
          </a:lstStyle>
          <a:p>
            <a:endParaRPr lang="nl-NL">
              <a:solidFill>
                <a:srgbClr val="000000"/>
              </a:solidFill>
            </a:endParaRPr>
          </a:p>
        </p:txBody>
      </p:sp>
      <p:sp>
        <p:nvSpPr>
          <p:cNvPr id="7" name="Tijdelijke aanduiding voor dianummer 6"/>
          <p:cNvSpPr>
            <a:spLocks noGrp="1"/>
          </p:cNvSpPr>
          <p:nvPr>
            <p:ph type="sldNum" sz="quarter" idx="12"/>
          </p:nvPr>
        </p:nvSpPr>
        <p:spPr>
          <a:xfrm>
            <a:off x="358775" y="6494463"/>
            <a:ext cx="719138" cy="360362"/>
          </a:xfrm>
        </p:spPr>
        <p:txBody>
          <a:bodyPr/>
          <a:lstStyle>
            <a:lvl1pPr>
              <a:defRPr/>
            </a:lvl1pPr>
          </a:lstStyle>
          <a:p>
            <a:fld id="{B36A958E-7783-4CFE-A0FE-EB77F0CC5A45}" type="slidenum">
              <a:rPr lang="nl-NL">
                <a:solidFill>
                  <a:srgbClr val="000000"/>
                </a:solidFill>
              </a:rPr>
              <a:pPr/>
              <a:t>‹nr.›</a:t>
            </a:fld>
            <a:endParaRPr lang="nl-NL">
              <a:solidFill>
                <a:srgbClr val="000000"/>
              </a:solidFill>
            </a:endParaRPr>
          </a:p>
        </p:txBody>
      </p:sp>
    </p:spTree>
    <p:extLst>
      <p:ext uri="{BB962C8B-B14F-4D97-AF65-F5344CB8AC3E}">
        <p14:creationId xmlns:p14="http://schemas.microsoft.com/office/powerpoint/2010/main" val="59504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dia zonder afbeelding">
    <p:spTree>
      <p:nvGrpSpPr>
        <p:cNvPr id="1" name=""/>
        <p:cNvGrpSpPr/>
        <p:nvPr/>
      </p:nvGrpSpPr>
      <p:grpSpPr>
        <a:xfrm>
          <a:off x="0" y="0"/>
          <a:ext cx="0" cy="0"/>
          <a:chOff x="0" y="0"/>
          <a:chExt cx="0" cy="0"/>
        </a:xfrm>
      </p:grpSpPr>
      <p:sp>
        <p:nvSpPr>
          <p:cNvPr id="45058" name="shpKleurvlak"/>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latin typeface="Times New Roman" charset="0"/>
            </a:endParaRPr>
          </a:p>
        </p:txBody>
      </p:sp>
      <p:sp>
        <p:nvSpPr>
          <p:cNvPr id="45059" name="Rectangle 3"/>
          <p:cNvSpPr>
            <a:spLocks noGrp="1" noChangeArrowheads="1"/>
          </p:cNvSpPr>
          <p:nvPr>
            <p:ph type="ctrTitle"/>
          </p:nvPr>
        </p:nvSpPr>
        <p:spPr>
          <a:xfrm>
            <a:off x="4922838" y="2474913"/>
            <a:ext cx="3598862" cy="942975"/>
          </a:xfrm>
        </p:spPr>
        <p:txBody>
          <a:bodyPr/>
          <a:lstStyle>
            <a:lvl1pPr>
              <a:defRPr>
                <a:solidFill>
                  <a:srgbClr val="000000"/>
                </a:solidFill>
              </a:defRPr>
            </a:lvl1pPr>
          </a:lstStyle>
          <a:p>
            <a:pPr lvl="0"/>
            <a:r>
              <a:rPr lang="nl-NL" noProof="0" smtClean="0"/>
              <a:t>Klik om de stijl te bewerken</a:t>
            </a:r>
          </a:p>
        </p:txBody>
      </p:sp>
      <p:sp>
        <p:nvSpPr>
          <p:cNvPr id="45060" name="Rectangle 4"/>
          <p:cNvSpPr>
            <a:spLocks noGrp="1" noChangeArrowheads="1"/>
          </p:cNvSpPr>
          <p:nvPr>
            <p:ph type="subTitle" idx="1"/>
          </p:nvPr>
        </p:nvSpPr>
        <p:spPr>
          <a:xfrm>
            <a:off x="4908550" y="3511550"/>
            <a:ext cx="3598863" cy="2609850"/>
          </a:xfrm>
        </p:spPr>
        <p:txBody>
          <a:bodyPr/>
          <a:lstStyle>
            <a:lvl1pPr>
              <a:spcBef>
                <a:spcPct val="0"/>
              </a:spcBef>
              <a:defRPr/>
            </a:lvl1pPr>
          </a:lstStyle>
          <a:p>
            <a:pPr lvl="0"/>
            <a:r>
              <a:rPr lang="nl-NL" noProof="0" smtClean="0"/>
              <a:t>Klik om de ondertitelstijl van het model te bewerken</a:t>
            </a:r>
          </a:p>
        </p:txBody>
      </p:sp>
      <p:sp>
        <p:nvSpPr>
          <p:cNvPr id="45061" name="Rectangle 5"/>
          <p:cNvSpPr>
            <a:spLocks noGrp="1" noChangeArrowheads="1"/>
          </p:cNvSpPr>
          <p:nvPr>
            <p:ph type="dt" sz="half" idx="2"/>
          </p:nvPr>
        </p:nvSpPr>
        <p:spPr>
          <a:xfrm>
            <a:off x="4929188" y="6380163"/>
            <a:ext cx="3598862" cy="360362"/>
          </a:xfrm>
        </p:spPr>
        <p:txBody>
          <a:bodyPr/>
          <a:lstStyle>
            <a:lvl1pPr>
              <a:defRPr/>
            </a:lvl1pPr>
          </a:lstStyle>
          <a:p>
            <a:fld id="{D276B6BD-3A5F-4E36-A82F-D3E5BC603977}" type="datetime4">
              <a:rPr lang="nl-NL" smtClean="0"/>
              <a:pPr/>
              <a:t>4 augustus 2015</a:t>
            </a:fld>
            <a:endParaRPr lang="nl-NL" dirty="0"/>
          </a:p>
        </p:txBody>
      </p:sp>
      <p:pic>
        <p:nvPicPr>
          <p:cNvPr id="45068" name="Picture 12" descr="RO_BD_Logo_Powerpoint_pos_n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4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hasCustomPrompt="1"/>
          </p:nvPr>
        </p:nvSpPr>
        <p:spPr/>
        <p:txBody>
          <a:bodyPr/>
          <a:lstStyle>
            <a:lvl2pPr>
              <a:defRPr/>
            </a:lvl2pPr>
            <a:lvl3pPr>
              <a:buFont typeface="Verdana" pitchFamily="34" charset="0"/>
              <a:buChar char="–"/>
              <a:defRPr/>
            </a:lvl3p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datum 3"/>
          <p:cNvSpPr>
            <a:spLocks noGrp="1"/>
          </p:cNvSpPr>
          <p:nvPr>
            <p:ph type="dt" sz="half" idx="10"/>
          </p:nvPr>
        </p:nvSpPr>
        <p:spPr>
          <a:xfrm>
            <a:off x="4664397" y="6542088"/>
            <a:ext cx="4156075" cy="284162"/>
          </a:xfrm>
        </p:spPr>
        <p:txBody>
          <a:bodyPr/>
          <a:lstStyle>
            <a:lvl1pPr algn="r">
              <a:defRPr/>
            </a:lvl1pPr>
          </a:lstStyle>
          <a:p>
            <a:fld id="{82AEF0AC-A51A-4E10-BF59-EFA40C5BD279}" type="datetime4">
              <a:rPr lang="nl-NL" smtClean="0"/>
              <a:pPr/>
              <a:t>4 augustus 2015</a:t>
            </a:fld>
            <a:endParaRPr lang="nl-NL" dirty="0"/>
          </a:p>
        </p:txBody>
      </p:sp>
      <p:sp>
        <p:nvSpPr>
          <p:cNvPr id="5" name="Tijdelijke aanduiding voor voettekst 4"/>
          <p:cNvSpPr>
            <a:spLocks noGrp="1"/>
          </p:cNvSpPr>
          <p:nvPr>
            <p:ph type="ftr" sz="quarter" idx="11"/>
          </p:nvPr>
        </p:nvSpPr>
        <p:spPr/>
        <p:txBody>
          <a:bodyPr/>
          <a:lstStyle>
            <a:lvl1pPr algn="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E1D0606B-0C49-4BDB-BB65-4ED5D3EA9DE9}" type="slidenum">
              <a:rPr lang="nl-NL"/>
              <a:pPr/>
              <a:t>‹nr.›</a:t>
            </a:fld>
            <a:endParaRPr lang="nl-NL"/>
          </a:p>
        </p:txBody>
      </p:sp>
    </p:spTree>
    <p:extLst>
      <p:ext uri="{BB962C8B-B14F-4D97-AF65-F5344CB8AC3E}">
        <p14:creationId xmlns:p14="http://schemas.microsoft.com/office/powerpoint/2010/main" val="28037306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hasCustomPrompt="1"/>
          </p:nvPr>
        </p:nvSpPr>
        <p:spPr>
          <a:xfrm>
            <a:off x="358775" y="1798638"/>
            <a:ext cx="4133850" cy="43545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 name="Tijdelijke aanduiding voor inhoud 3"/>
          <p:cNvSpPr>
            <a:spLocks noGrp="1"/>
          </p:cNvSpPr>
          <p:nvPr>
            <p:ph sz="half" idx="2" hasCustomPrompt="1"/>
          </p:nvPr>
        </p:nvSpPr>
        <p:spPr>
          <a:xfrm>
            <a:off x="4645025" y="1798638"/>
            <a:ext cx="4135438" cy="43545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5" name="Tijdelijke aanduiding voor datum 4"/>
          <p:cNvSpPr>
            <a:spLocks noGrp="1"/>
          </p:cNvSpPr>
          <p:nvPr>
            <p:ph type="dt" sz="half" idx="10"/>
          </p:nvPr>
        </p:nvSpPr>
        <p:spPr/>
        <p:txBody>
          <a:bodyPr/>
          <a:lstStyle>
            <a:lvl1pPr>
              <a:defRPr/>
            </a:lvl1pPr>
          </a:lstStyle>
          <a:p>
            <a:fld id="{F2A6F492-0428-4900-A7AD-74F90A73DCE8}" type="datetime4">
              <a:rPr lang="nl-NL" smtClean="0"/>
              <a:pPr/>
              <a:t>4 augustus 2015</a:t>
            </a:fld>
            <a:endParaRPr lang="nl-NL" dirty="0"/>
          </a:p>
        </p:txBody>
      </p:sp>
      <p:sp>
        <p:nvSpPr>
          <p:cNvPr id="6" name="Tijdelijke aanduiding voor voettekst 5"/>
          <p:cNvSpPr>
            <a:spLocks noGrp="1"/>
          </p:cNvSpPr>
          <p:nvPr>
            <p:ph type="ftr" sz="quarter" idx="11"/>
          </p:nvPr>
        </p:nvSpPr>
        <p:spPr/>
        <p:txBody>
          <a:bodyPr/>
          <a:lstStyle>
            <a:lvl1pPr>
              <a:defRPr/>
            </a:lvl1pPr>
          </a:lstStyle>
          <a:p>
            <a:endParaRPr lang="nl-NL" dirty="0"/>
          </a:p>
        </p:txBody>
      </p:sp>
      <p:sp>
        <p:nvSpPr>
          <p:cNvPr id="7" name="Tijdelijke aanduiding voor dianummer 6"/>
          <p:cNvSpPr>
            <a:spLocks noGrp="1"/>
          </p:cNvSpPr>
          <p:nvPr>
            <p:ph type="sldNum" sz="quarter" idx="12"/>
          </p:nvPr>
        </p:nvSpPr>
        <p:spPr/>
        <p:txBody>
          <a:bodyPr/>
          <a:lstStyle>
            <a:lvl1pPr>
              <a:defRPr/>
            </a:lvl1pPr>
          </a:lstStyle>
          <a:p>
            <a:fld id="{A31409D4-D05C-49D7-803B-A9BE18FD8676}" type="slidenum">
              <a:rPr lang="nl-NL"/>
              <a:pPr/>
              <a:t>‹nr.›</a:t>
            </a:fld>
            <a:endParaRPr lang="nl-NL"/>
          </a:p>
        </p:txBody>
      </p:sp>
    </p:spTree>
    <p:extLst>
      <p:ext uri="{BB962C8B-B14F-4D97-AF65-F5344CB8AC3E}">
        <p14:creationId xmlns:p14="http://schemas.microsoft.com/office/powerpoint/2010/main" val="241617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13202205-F141-49CB-94E5-FCF76640438A}" type="datetime4">
              <a:rPr lang="nl-NL" smtClean="0"/>
              <a:pPr/>
              <a:t>4 augustus 2015</a:t>
            </a:fld>
            <a:endParaRPr lang="nl-NL" dirty="0"/>
          </a:p>
        </p:txBody>
      </p:sp>
      <p:sp>
        <p:nvSpPr>
          <p:cNvPr id="4" name="Tijdelijke aanduiding voor voettekst 3"/>
          <p:cNvSpPr>
            <a:spLocks noGrp="1"/>
          </p:cNvSpPr>
          <p:nvPr>
            <p:ph type="ftr" sz="quarter" idx="11"/>
          </p:nvPr>
        </p:nvSpPr>
        <p:spPr/>
        <p:txBody>
          <a:bodyPr/>
          <a:lstStyle>
            <a:lvl1pPr>
              <a:defRPr/>
            </a:lvl1pPr>
          </a:lstStyle>
          <a:p>
            <a:endParaRPr lang="nl-NL" dirty="0"/>
          </a:p>
        </p:txBody>
      </p:sp>
      <p:sp>
        <p:nvSpPr>
          <p:cNvPr id="5" name="Tijdelijke aanduiding voor dianummer 4"/>
          <p:cNvSpPr>
            <a:spLocks noGrp="1"/>
          </p:cNvSpPr>
          <p:nvPr>
            <p:ph type="sldNum" sz="quarter" idx="12"/>
          </p:nvPr>
        </p:nvSpPr>
        <p:spPr/>
        <p:txBody>
          <a:bodyPr/>
          <a:lstStyle>
            <a:lvl1pPr>
              <a:defRPr/>
            </a:lvl1pPr>
          </a:lstStyle>
          <a:p>
            <a:fld id="{66A6C47B-4C6B-44ED-BF71-B06FB5FC6FDD}" type="slidenum">
              <a:rPr lang="nl-NL"/>
              <a:pPr/>
              <a:t>‹nr.›</a:t>
            </a:fld>
            <a:endParaRPr lang="nl-NL"/>
          </a:p>
        </p:txBody>
      </p:sp>
    </p:spTree>
    <p:extLst>
      <p:ext uri="{BB962C8B-B14F-4D97-AF65-F5344CB8AC3E}">
        <p14:creationId xmlns:p14="http://schemas.microsoft.com/office/powerpoint/2010/main" val="195078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6990056B-68BF-47DD-A58D-62393BC57102}" type="datetime4">
              <a:rPr lang="nl-NL" smtClean="0"/>
              <a:pPr/>
              <a:t>4 augustus 2015</a:t>
            </a:fld>
            <a:endParaRPr lang="nl-NL" dirty="0"/>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7B802238-BBC0-4400-BF81-B5AC68E9B50F}" type="slidenum">
              <a:rPr lang="nl-NL"/>
              <a:pPr/>
              <a:t>‹nr.›</a:t>
            </a:fld>
            <a:endParaRPr lang="nl-NL"/>
          </a:p>
        </p:txBody>
      </p:sp>
    </p:spTree>
    <p:extLst>
      <p:ext uri="{BB962C8B-B14F-4D97-AF65-F5344CB8AC3E}">
        <p14:creationId xmlns:p14="http://schemas.microsoft.com/office/powerpoint/2010/main" val="429351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6318250"/>
            <a:ext cx="9144000" cy="539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35" name="Rectangle 3"/>
          <p:cNvSpPr>
            <a:spLocks noGrp="1" noChangeArrowheads="1"/>
          </p:cNvSpPr>
          <p:nvPr>
            <p:ph type="title"/>
          </p:nvPr>
        </p:nvSpPr>
        <p:spPr bwMode="auto">
          <a:xfrm>
            <a:off x="358775" y="1133475"/>
            <a:ext cx="84216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Titelstijl van model bewerken</a:t>
            </a:r>
          </a:p>
        </p:txBody>
      </p:sp>
      <p:sp>
        <p:nvSpPr>
          <p:cNvPr id="44036" name="Rectangle 4"/>
          <p:cNvSpPr>
            <a:spLocks noGrp="1" noChangeArrowheads="1"/>
          </p:cNvSpPr>
          <p:nvPr>
            <p:ph type="body" idx="1"/>
          </p:nvPr>
        </p:nvSpPr>
        <p:spPr bwMode="auto">
          <a:xfrm>
            <a:off x="358775" y="1798638"/>
            <a:ext cx="8421688" cy="43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4037" name="Rectangle 5"/>
          <p:cNvSpPr>
            <a:spLocks noGrp="1" noChangeArrowheads="1"/>
          </p:cNvSpPr>
          <p:nvPr>
            <p:ph type="dt" sz="half" idx="2"/>
          </p:nvPr>
        </p:nvSpPr>
        <p:spPr bwMode="auto">
          <a:xfrm>
            <a:off x="4483100" y="6542088"/>
            <a:ext cx="41560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fld id="{E0EB3394-3C12-4BC0-9A69-0D59F08C9048}" type="datetime4">
              <a:rPr lang="nl-NL" smtClean="0"/>
              <a:pPr/>
              <a:t>4 augustus 2015</a:t>
            </a:fld>
            <a:endParaRPr lang="nl-NL" dirty="0"/>
          </a:p>
        </p:txBody>
      </p:sp>
      <p:sp>
        <p:nvSpPr>
          <p:cNvPr id="44038" name="Rectangle 6"/>
          <p:cNvSpPr>
            <a:spLocks noGrp="1" noChangeArrowheads="1"/>
          </p:cNvSpPr>
          <p:nvPr>
            <p:ph type="ftr" sz="quarter" idx="3"/>
          </p:nvPr>
        </p:nvSpPr>
        <p:spPr bwMode="auto">
          <a:xfrm>
            <a:off x="4476750" y="6369050"/>
            <a:ext cx="4164013"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endParaRPr lang="nl-NL"/>
          </a:p>
        </p:txBody>
      </p:sp>
      <p:sp>
        <p:nvSpPr>
          <p:cNvPr id="44039" name="Rectangle 7"/>
          <p:cNvSpPr>
            <a:spLocks noGrp="1" noChangeArrowheads="1"/>
          </p:cNvSpPr>
          <p:nvPr>
            <p:ph type="sldNum" sz="quarter" idx="4"/>
          </p:nvPr>
        </p:nvSpPr>
        <p:spPr bwMode="auto">
          <a:xfrm>
            <a:off x="358775" y="6494463"/>
            <a:ext cx="7191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fld id="{49EA3FBC-2538-425E-BF58-E82E9B735A83}" type="slidenum">
              <a:rPr lang="nl-NL"/>
              <a:pPr/>
              <a:t>‹nr.›</a:t>
            </a:fld>
            <a:endParaRPr lang="nl-NL"/>
          </a:p>
        </p:txBody>
      </p:sp>
      <p:sp>
        <p:nvSpPr>
          <p:cNvPr id="44040" name="shpKleurvlakBoven"/>
          <p:cNvSpPr>
            <a:spLocks noChangeArrowheads="1"/>
          </p:cNvSpPr>
          <p:nvPr/>
        </p:nvSpPr>
        <p:spPr bwMode="auto">
          <a:xfrm>
            <a:off x="0" y="0"/>
            <a:ext cx="9144000" cy="1071563"/>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FFFFFF"/>
              </a:solidFill>
              <a:latin typeface="Times New Roman" charset="0"/>
            </a:endParaRPr>
          </a:p>
        </p:txBody>
      </p:sp>
      <p:pic>
        <p:nvPicPr>
          <p:cNvPr id="44041" name="shpBeeldmerk" descr="RO__vervolgpagina~LPPT.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61" r:id="rId4"/>
    <p:sldLayoutId id="2147483674" r:id="rId5"/>
    <p:sldLayoutId id="2147483662" r:id="rId6"/>
    <p:sldLayoutId id="2147483664" r:id="rId7"/>
    <p:sldLayoutId id="2147483666" r:id="rId8"/>
    <p:sldLayoutId id="2147483667" r:id="rId9"/>
    <p:sldLayoutId id="2147483672" r:id="rId10"/>
    <p:sldLayoutId id="2147483673" r:id="rId11"/>
    <p:sldLayoutId id="2147483714" r:id="rId12"/>
    <p:sldLayoutId id="2147483715" r:id="rId13"/>
  </p:sldLayoutIdLst>
  <p:hf sldNum="0" hdr="0" ftr="0"/>
  <p:txStyles>
    <p:titleStyle>
      <a:lvl1pPr algn="l" rtl="0" eaLnBrk="1" fontAlgn="base" hangingPunct="1">
        <a:spcBef>
          <a:spcPct val="0"/>
        </a:spcBef>
        <a:spcAft>
          <a:spcPct val="0"/>
        </a:spcAft>
        <a:defRPr sz="2600">
          <a:solidFill>
            <a:srgbClr val="A90061"/>
          </a:solidFill>
          <a:latin typeface="+mj-lt"/>
          <a:ea typeface="+mj-ea"/>
          <a:cs typeface="+mj-cs"/>
        </a:defRPr>
      </a:lvl1pPr>
      <a:lvl2pPr algn="l" rtl="0" eaLnBrk="1" fontAlgn="base" hangingPunct="1">
        <a:spcBef>
          <a:spcPct val="0"/>
        </a:spcBef>
        <a:spcAft>
          <a:spcPct val="0"/>
        </a:spcAft>
        <a:defRPr sz="2600">
          <a:solidFill>
            <a:srgbClr val="A90061"/>
          </a:solidFill>
          <a:latin typeface="Verdana" pitchFamily="1" charset="0"/>
        </a:defRPr>
      </a:lvl2pPr>
      <a:lvl3pPr algn="l" rtl="0" eaLnBrk="1" fontAlgn="base" hangingPunct="1">
        <a:spcBef>
          <a:spcPct val="0"/>
        </a:spcBef>
        <a:spcAft>
          <a:spcPct val="0"/>
        </a:spcAft>
        <a:defRPr sz="2600">
          <a:solidFill>
            <a:srgbClr val="A90061"/>
          </a:solidFill>
          <a:latin typeface="Verdana" pitchFamily="1" charset="0"/>
        </a:defRPr>
      </a:lvl3pPr>
      <a:lvl4pPr algn="l" rtl="0" eaLnBrk="1" fontAlgn="base" hangingPunct="1">
        <a:spcBef>
          <a:spcPct val="0"/>
        </a:spcBef>
        <a:spcAft>
          <a:spcPct val="0"/>
        </a:spcAft>
        <a:defRPr sz="2600">
          <a:solidFill>
            <a:srgbClr val="A90061"/>
          </a:solidFill>
          <a:latin typeface="Verdana" pitchFamily="1" charset="0"/>
        </a:defRPr>
      </a:lvl4pPr>
      <a:lvl5pPr algn="l" rtl="0" eaLnBrk="1" fontAlgn="base" hangingPunct="1">
        <a:spcBef>
          <a:spcPct val="0"/>
        </a:spcBef>
        <a:spcAft>
          <a:spcPct val="0"/>
        </a:spcAft>
        <a:defRPr sz="2600">
          <a:solidFill>
            <a:srgbClr val="A90061"/>
          </a:solidFill>
          <a:latin typeface="Verdana" pitchFamily="1" charset="0"/>
        </a:defRPr>
      </a:lvl5pPr>
      <a:lvl6pPr marL="457200" algn="l" rtl="0" eaLnBrk="1" fontAlgn="base" hangingPunct="1">
        <a:spcBef>
          <a:spcPct val="0"/>
        </a:spcBef>
        <a:spcAft>
          <a:spcPct val="0"/>
        </a:spcAft>
        <a:defRPr sz="2600">
          <a:solidFill>
            <a:srgbClr val="A90061"/>
          </a:solidFill>
          <a:latin typeface="Verdana" pitchFamily="1" charset="0"/>
        </a:defRPr>
      </a:lvl6pPr>
      <a:lvl7pPr marL="914400" algn="l" rtl="0" eaLnBrk="1" fontAlgn="base" hangingPunct="1">
        <a:spcBef>
          <a:spcPct val="0"/>
        </a:spcBef>
        <a:spcAft>
          <a:spcPct val="0"/>
        </a:spcAft>
        <a:defRPr sz="2600">
          <a:solidFill>
            <a:srgbClr val="A90061"/>
          </a:solidFill>
          <a:latin typeface="Verdana" pitchFamily="1" charset="0"/>
        </a:defRPr>
      </a:lvl7pPr>
      <a:lvl8pPr marL="1371600" algn="l" rtl="0" eaLnBrk="1" fontAlgn="base" hangingPunct="1">
        <a:spcBef>
          <a:spcPct val="0"/>
        </a:spcBef>
        <a:spcAft>
          <a:spcPct val="0"/>
        </a:spcAft>
        <a:defRPr sz="2600">
          <a:solidFill>
            <a:srgbClr val="A90061"/>
          </a:solidFill>
          <a:latin typeface="Verdana" pitchFamily="1" charset="0"/>
        </a:defRPr>
      </a:lvl8pPr>
      <a:lvl9pPr marL="1828800" algn="l" rtl="0" eaLnBrk="1" fontAlgn="base" hangingPunct="1">
        <a:spcBef>
          <a:spcPct val="0"/>
        </a:spcBef>
        <a:spcAft>
          <a:spcPct val="0"/>
        </a:spcAft>
        <a:defRPr sz="2600">
          <a:solidFill>
            <a:srgbClr val="A90061"/>
          </a:solidFill>
          <a:latin typeface="Verdana" pitchFamily="1" charset="0"/>
        </a:defRPr>
      </a:lvl9pPr>
    </p:titleStyle>
    <p:bodyStyle>
      <a:lvl1pPr marL="0" indent="0" algn="l" rtl="0" eaLnBrk="1" fontAlgn="base" hangingPunct="1">
        <a:spcBef>
          <a:spcPct val="20000"/>
        </a:spcBef>
        <a:spcAft>
          <a:spcPct val="0"/>
        </a:spcAft>
        <a:buSzPct val="100000"/>
        <a:buFont typeface="Arial" pitchFamily="34" charset="0"/>
        <a:buNone/>
        <a:defRPr>
          <a:solidFill>
            <a:schemeClr val="tx1"/>
          </a:solidFill>
          <a:latin typeface="+mn-lt"/>
          <a:ea typeface="+mn-ea"/>
          <a:cs typeface="+mn-cs"/>
        </a:defRPr>
      </a:lvl1pPr>
      <a:lvl2pPr marL="171450" indent="-169863" algn="l" rtl="0" eaLnBrk="1" fontAlgn="base" hangingPunct="1">
        <a:spcBef>
          <a:spcPct val="20000"/>
        </a:spcBef>
        <a:spcAft>
          <a:spcPct val="0"/>
        </a:spcAft>
        <a:buSzPct val="100000"/>
        <a:buFont typeface="Arial" pitchFamily="34" charset="0"/>
        <a:buChar char="•"/>
        <a:defRPr>
          <a:solidFill>
            <a:schemeClr val="tx1"/>
          </a:solidFill>
          <a:latin typeface="+mn-lt"/>
        </a:defRPr>
      </a:lvl2pPr>
      <a:lvl3pPr marL="338400" indent="-162000" algn="l" rtl="0" eaLnBrk="1" fontAlgn="base" hangingPunct="1">
        <a:spcBef>
          <a:spcPct val="20000"/>
        </a:spcBef>
        <a:spcAft>
          <a:spcPct val="0"/>
        </a:spcAft>
        <a:buSzPct val="95000"/>
        <a:buFont typeface="Verdana" pitchFamily="34" charset="0"/>
        <a:buChar char="–"/>
        <a:defRPr>
          <a:solidFill>
            <a:schemeClr val="tx1"/>
          </a:solidFill>
          <a:latin typeface="+mn-lt"/>
        </a:defRPr>
      </a:lvl3pPr>
      <a:lvl4pPr marL="550800" indent="-190800" algn="l" rtl="0" eaLnBrk="1" fontAlgn="base" hangingPunct="1">
        <a:spcBef>
          <a:spcPts val="432"/>
        </a:spcBef>
        <a:spcAft>
          <a:spcPct val="0"/>
        </a:spcAft>
        <a:buSzPct val="90000"/>
        <a:buFont typeface="Verdana" pitchFamily="34" charset="0"/>
        <a:buChar char="›"/>
        <a:defRPr>
          <a:solidFill>
            <a:schemeClr val="tx1"/>
          </a:solidFill>
          <a:latin typeface="+mn-lt"/>
        </a:defRPr>
      </a:lvl4pPr>
      <a:lvl5pPr marL="908050" indent="-342900" algn="l" rtl="0" eaLnBrk="1" fontAlgn="base" hangingPunct="1">
        <a:spcBef>
          <a:spcPct val="20000"/>
        </a:spcBef>
        <a:spcAft>
          <a:spcPct val="0"/>
        </a:spcAft>
        <a:buSzPct val="85000"/>
        <a:buFont typeface="Verdana" pitchFamily="34" charset="0"/>
        <a:buChar char="»"/>
        <a:defRPr>
          <a:solidFill>
            <a:schemeClr val="tx1"/>
          </a:solidFill>
          <a:latin typeface="+mn-lt"/>
        </a:defRPr>
      </a:lvl5pPr>
      <a:lvl6pPr marL="1196975" indent="-174625" algn="l" rtl="0" eaLnBrk="1" fontAlgn="base" hangingPunct="1">
        <a:spcBef>
          <a:spcPct val="20000"/>
        </a:spcBef>
        <a:spcAft>
          <a:spcPct val="0"/>
        </a:spcAft>
        <a:buChar char="»"/>
        <a:defRPr>
          <a:solidFill>
            <a:schemeClr val="tx1"/>
          </a:solidFill>
          <a:latin typeface="+mn-lt"/>
        </a:defRPr>
      </a:lvl6pPr>
      <a:lvl7pPr marL="1654175" indent="-174625" algn="l" rtl="0" eaLnBrk="1" fontAlgn="base" hangingPunct="1">
        <a:spcBef>
          <a:spcPct val="20000"/>
        </a:spcBef>
        <a:spcAft>
          <a:spcPct val="0"/>
        </a:spcAft>
        <a:buChar char="»"/>
        <a:defRPr>
          <a:solidFill>
            <a:schemeClr val="tx1"/>
          </a:solidFill>
          <a:latin typeface="+mn-lt"/>
        </a:defRPr>
      </a:lvl7pPr>
      <a:lvl8pPr marL="2111375" indent="-174625" algn="l" rtl="0" eaLnBrk="1" fontAlgn="base" hangingPunct="1">
        <a:spcBef>
          <a:spcPct val="20000"/>
        </a:spcBef>
        <a:spcAft>
          <a:spcPct val="0"/>
        </a:spcAft>
        <a:buChar char="»"/>
        <a:defRPr>
          <a:solidFill>
            <a:schemeClr val="tx1"/>
          </a:solidFill>
          <a:latin typeface="+mn-lt"/>
        </a:defRPr>
      </a:lvl8pPr>
      <a:lvl9pPr marL="2568575" indent="-174625"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6318250"/>
            <a:ext cx="9144000" cy="539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srgbClr val="000000"/>
              </a:solidFill>
            </a:endParaRPr>
          </a:p>
        </p:txBody>
      </p:sp>
      <p:sp>
        <p:nvSpPr>
          <p:cNvPr id="44035" name="Rectangle 3"/>
          <p:cNvSpPr>
            <a:spLocks noGrp="1" noChangeArrowheads="1"/>
          </p:cNvSpPr>
          <p:nvPr>
            <p:ph type="title"/>
          </p:nvPr>
        </p:nvSpPr>
        <p:spPr bwMode="auto">
          <a:xfrm>
            <a:off x="358775" y="1133475"/>
            <a:ext cx="84216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Titelstijl van model bewerken</a:t>
            </a:r>
          </a:p>
        </p:txBody>
      </p:sp>
      <p:sp>
        <p:nvSpPr>
          <p:cNvPr id="44036" name="Rectangle 4"/>
          <p:cNvSpPr>
            <a:spLocks noGrp="1" noChangeArrowheads="1"/>
          </p:cNvSpPr>
          <p:nvPr>
            <p:ph type="body" idx="1"/>
          </p:nvPr>
        </p:nvSpPr>
        <p:spPr bwMode="auto">
          <a:xfrm>
            <a:off x="358775" y="1798638"/>
            <a:ext cx="8421688" cy="43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4037" name="Rectangle 5"/>
          <p:cNvSpPr>
            <a:spLocks noGrp="1" noChangeArrowheads="1"/>
          </p:cNvSpPr>
          <p:nvPr>
            <p:ph type="dt" sz="half" idx="2"/>
          </p:nvPr>
        </p:nvSpPr>
        <p:spPr bwMode="auto">
          <a:xfrm>
            <a:off x="4483100" y="6542088"/>
            <a:ext cx="41560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fld id="{D8BF23D1-B061-4BC9-876B-0FC25AD0B0D8}" type="datetime4">
              <a:rPr lang="nl-NL" smtClean="0">
                <a:solidFill>
                  <a:srgbClr val="000000"/>
                </a:solidFill>
              </a:rPr>
              <a:pPr/>
              <a:t>4 augustus 2015</a:t>
            </a:fld>
            <a:endParaRPr lang="nl-NL" dirty="0">
              <a:solidFill>
                <a:srgbClr val="000000"/>
              </a:solidFill>
            </a:endParaRPr>
          </a:p>
        </p:txBody>
      </p:sp>
      <p:sp>
        <p:nvSpPr>
          <p:cNvPr id="44038" name="Rectangle 6"/>
          <p:cNvSpPr>
            <a:spLocks noGrp="1" noChangeArrowheads="1"/>
          </p:cNvSpPr>
          <p:nvPr>
            <p:ph type="ftr" sz="quarter" idx="3"/>
          </p:nvPr>
        </p:nvSpPr>
        <p:spPr bwMode="auto">
          <a:xfrm>
            <a:off x="4476750" y="6369050"/>
            <a:ext cx="4164013"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endParaRPr lang="nl-NL">
              <a:solidFill>
                <a:srgbClr val="000000"/>
              </a:solidFill>
            </a:endParaRPr>
          </a:p>
        </p:txBody>
      </p:sp>
      <p:sp>
        <p:nvSpPr>
          <p:cNvPr id="44039" name="Rectangle 7"/>
          <p:cNvSpPr>
            <a:spLocks noGrp="1" noChangeArrowheads="1"/>
          </p:cNvSpPr>
          <p:nvPr>
            <p:ph type="sldNum" sz="quarter" idx="4"/>
          </p:nvPr>
        </p:nvSpPr>
        <p:spPr bwMode="auto">
          <a:xfrm>
            <a:off x="358775" y="6494463"/>
            <a:ext cx="7191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fld id="{49EA3FBC-2538-425E-BF58-E82E9B735A83}" type="slidenum">
              <a:rPr lang="nl-NL">
                <a:solidFill>
                  <a:srgbClr val="000000"/>
                </a:solidFill>
              </a:rPr>
              <a:pPr/>
              <a:t>‹nr.›</a:t>
            </a:fld>
            <a:endParaRPr lang="nl-NL">
              <a:solidFill>
                <a:srgbClr val="000000"/>
              </a:solidFill>
            </a:endParaRPr>
          </a:p>
        </p:txBody>
      </p:sp>
      <p:sp>
        <p:nvSpPr>
          <p:cNvPr id="44040" name="shpKleurvlakBoven"/>
          <p:cNvSpPr>
            <a:spLocks noChangeArrowheads="1"/>
          </p:cNvSpPr>
          <p:nvPr/>
        </p:nvSpPr>
        <p:spPr bwMode="auto">
          <a:xfrm>
            <a:off x="0" y="0"/>
            <a:ext cx="9144000" cy="1071563"/>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FFFFFF"/>
              </a:solidFill>
              <a:latin typeface="Times New Roman" charset="0"/>
            </a:endParaRPr>
          </a:p>
        </p:txBody>
      </p:sp>
      <p:pic>
        <p:nvPicPr>
          <p:cNvPr id="44041" name="shpBeeldmerk" descr="RO__vervolgpagina~LPP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2" name="shpVertrouwelijk"/>
          <p:cNvGrpSpPr>
            <a:grpSpLocks/>
          </p:cNvGrpSpPr>
          <p:nvPr/>
        </p:nvGrpSpPr>
        <p:grpSpPr bwMode="auto">
          <a:xfrm>
            <a:off x="8967788" y="0"/>
            <a:ext cx="198437" cy="6870700"/>
            <a:chOff x="2899" y="0"/>
            <a:chExt cx="125" cy="4328"/>
          </a:xfrm>
        </p:grpSpPr>
        <p:sp>
          <p:nvSpPr>
            <p:cNvPr id="44043" name="Rectangle 11"/>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4044" name="Text Box 12"/>
            <p:cNvSpPr txBox="1">
              <a:spLocks noChangeArrowheads="1"/>
            </p:cNvSpPr>
            <p:nvPr/>
          </p:nvSpPr>
          <p:spPr bwMode="auto">
            <a:xfrm rot="16200000">
              <a:off x="1900" y="3176"/>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spTree>
    <p:extLst>
      <p:ext uri="{BB962C8B-B14F-4D97-AF65-F5344CB8AC3E}">
        <p14:creationId xmlns:p14="http://schemas.microsoft.com/office/powerpoint/2010/main" val="2944278816"/>
      </p:ext>
    </p:extLst>
  </p:cSld>
  <p:clrMap bg1="lt1" tx1="dk1" bg2="lt2" tx2="dk2" accent1="accent1" accent2="accent2" accent3="accent3" accent4="accent4" accent5="accent5" accent6="accent6" hlink="hlink" folHlink="folHlink"/>
  <p:sldLayoutIdLst>
    <p:sldLayoutId id="2147483676" r:id="rId1"/>
    <p:sldLayoutId id="2147483684" r:id="rId2"/>
    <p:sldLayoutId id="2147483685" r:id="rId3"/>
    <p:sldLayoutId id="214748368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rtl="0" eaLnBrk="0" fontAlgn="base" hangingPunct="0">
        <a:spcBef>
          <a:spcPct val="0"/>
        </a:spcBef>
        <a:spcAft>
          <a:spcPct val="0"/>
        </a:spcAft>
        <a:defRPr sz="2600">
          <a:solidFill>
            <a:srgbClr val="A90061"/>
          </a:solidFill>
          <a:latin typeface="+mj-lt"/>
          <a:ea typeface="+mj-ea"/>
          <a:cs typeface="+mj-cs"/>
        </a:defRPr>
      </a:lvl1pPr>
      <a:lvl2pPr algn="l" rtl="0" eaLnBrk="0" fontAlgn="base" hangingPunct="0">
        <a:spcBef>
          <a:spcPct val="0"/>
        </a:spcBef>
        <a:spcAft>
          <a:spcPct val="0"/>
        </a:spcAft>
        <a:defRPr sz="2600">
          <a:solidFill>
            <a:srgbClr val="A90061"/>
          </a:solidFill>
          <a:latin typeface="Verdana" pitchFamily="1" charset="0"/>
        </a:defRPr>
      </a:lvl2pPr>
      <a:lvl3pPr algn="l" rtl="0" eaLnBrk="0" fontAlgn="base" hangingPunct="0">
        <a:spcBef>
          <a:spcPct val="0"/>
        </a:spcBef>
        <a:spcAft>
          <a:spcPct val="0"/>
        </a:spcAft>
        <a:defRPr sz="2600">
          <a:solidFill>
            <a:srgbClr val="A90061"/>
          </a:solidFill>
          <a:latin typeface="Verdana" pitchFamily="1" charset="0"/>
        </a:defRPr>
      </a:lvl3pPr>
      <a:lvl4pPr algn="l" rtl="0" eaLnBrk="0" fontAlgn="base" hangingPunct="0">
        <a:spcBef>
          <a:spcPct val="0"/>
        </a:spcBef>
        <a:spcAft>
          <a:spcPct val="0"/>
        </a:spcAft>
        <a:defRPr sz="2600">
          <a:solidFill>
            <a:srgbClr val="A90061"/>
          </a:solidFill>
          <a:latin typeface="Verdana" pitchFamily="1" charset="0"/>
        </a:defRPr>
      </a:lvl4pPr>
      <a:lvl5pPr algn="l" rtl="0" eaLnBrk="0" fontAlgn="base" hangingPunct="0">
        <a:spcBef>
          <a:spcPct val="0"/>
        </a:spcBef>
        <a:spcAft>
          <a:spcPct val="0"/>
        </a:spcAft>
        <a:defRPr sz="2600">
          <a:solidFill>
            <a:srgbClr val="A90061"/>
          </a:solidFill>
          <a:latin typeface="Verdana" pitchFamily="1" charset="0"/>
        </a:defRPr>
      </a:lvl5pPr>
      <a:lvl6pPr marL="457200" algn="l" rtl="0" eaLnBrk="0" fontAlgn="base" hangingPunct="0">
        <a:spcBef>
          <a:spcPct val="0"/>
        </a:spcBef>
        <a:spcAft>
          <a:spcPct val="0"/>
        </a:spcAft>
        <a:defRPr sz="2600">
          <a:solidFill>
            <a:srgbClr val="A90061"/>
          </a:solidFill>
          <a:latin typeface="Verdana" pitchFamily="1" charset="0"/>
        </a:defRPr>
      </a:lvl6pPr>
      <a:lvl7pPr marL="914400" algn="l" rtl="0" eaLnBrk="0" fontAlgn="base" hangingPunct="0">
        <a:spcBef>
          <a:spcPct val="0"/>
        </a:spcBef>
        <a:spcAft>
          <a:spcPct val="0"/>
        </a:spcAft>
        <a:defRPr sz="2600">
          <a:solidFill>
            <a:srgbClr val="A90061"/>
          </a:solidFill>
          <a:latin typeface="Verdana" pitchFamily="1" charset="0"/>
        </a:defRPr>
      </a:lvl7pPr>
      <a:lvl8pPr marL="1371600" algn="l" rtl="0" eaLnBrk="0" fontAlgn="base" hangingPunct="0">
        <a:spcBef>
          <a:spcPct val="0"/>
        </a:spcBef>
        <a:spcAft>
          <a:spcPct val="0"/>
        </a:spcAft>
        <a:defRPr sz="2600">
          <a:solidFill>
            <a:srgbClr val="A90061"/>
          </a:solidFill>
          <a:latin typeface="Verdana" pitchFamily="1" charset="0"/>
        </a:defRPr>
      </a:lvl8pPr>
      <a:lvl9pPr marL="1828800" algn="l" rtl="0" eaLnBrk="0" fontAlgn="base" hangingPunct="0">
        <a:spcBef>
          <a:spcPct val="0"/>
        </a:spcBef>
        <a:spcAft>
          <a:spcPct val="0"/>
        </a:spcAft>
        <a:defRPr sz="2600">
          <a:solidFill>
            <a:srgbClr val="A90061"/>
          </a:solidFill>
          <a:latin typeface="Verdana" pitchFamily="1" charset="0"/>
        </a:defRPr>
      </a:lvl9pPr>
    </p:titleStyle>
    <p:bodyStyle>
      <a:lvl1pPr marL="0" indent="0" algn="l" rtl="0" eaLnBrk="0" fontAlgn="base" hangingPunct="0">
        <a:spcBef>
          <a:spcPct val="20000"/>
        </a:spcBef>
        <a:spcAft>
          <a:spcPct val="0"/>
        </a:spcAft>
        <a:buSzPct val="100000"/>
        <a:buFont typeface="Arial" pitchFamily="34" charset="0"/>
        <a:buNone/>
        <a:defRPr>
          <a:solidFill>
            <a:schemeClr val="tx1"/>
          </a:solidFill>
          <a:latin typeface="+mn-lt"/>
          <a:ea typeface="+mn-ea"/>
          <a:cs typeface="+mn-cs"/>
        </a:defRPr>
      </a:lvl1pPr>
      <a:lvl2pPr marL="171450" indent="-169863" algn="l" rtl="0" eaLnBrk="0" fontAlgn="base" hangingPunct="0">
        <a:spcBef>
          <a:spcPct val="20000"/>
        </a:spcBef>
        <a:spcAft>
          <a:spcPct val="0"/>
        </a:spcAft>
        <a:buSzPct val="80000"/>
        <a:buFont typeface="Arial" pitchFamily="34" charset="0"/>
        <a:buChar char="•"/>
        <a:defRPr>
          <a:solidFill>
            <a:schemeClr val="tx1"/>
          </a:solidFill>
          <a:latin typeface="+mn-lt"/>
        </a:defRPr>
      </a:lvl2pPr>
      <a:lvl3pPr marL="336550" indent="-163513" algn="l" rtl="0" eaLnBrk="0" fontAlgn="base" hangingPunct="0">
        <a:spcBef>
          <a:spcPct val="20000"/>
        </a:spcBef>
        <a:spcAft>
          <a:spcPct val="0"/>
        </a:spcAft>
        <a:buChar char="–"/>
        <a:defRPr>
          <a:solidFill>
            <a:schemeClr val="tx1"/>
          </a:solidFill>
          <a:latin typeface="+mn-lt"/>
        </a:defRPr>
      </a:lvl3pPr>
      <a:lvl4pPr marL="550863" indent="-190500" algn="l" rtl="0" eaLnBrk="0" fontAlgn="base" hangingPunct="0">
        <a:spcBef>
          <a:spcPct val="20000"/>
        </a:spcBef>
        <a:spcAft>
          <a:spcPct val="0"/>
        </a:spcAft>
        <a:buSzPct val="70000"/>
        <a:buChar char="&gt;"/>
        <a:defRPr>
          <a:solidFill>
            <a:schemeClr val="tx1"/>
          </a:solidFill>
          <a:latin typeface="+mn-lt"/>
        </a:defRPr>
      </a:lvl4pPr>
      <a:lvl5pPr marL="739775" indent="-174625" algn="l" rtl="0" eaLnBrk="0" fontAlgn="base" hangingPunct="0">
        <a:spcBef>
          <a:spcPct val="20000"/>
        </a:spcBef>
        <a:spcAft>
          <a:spcPct val="0"/>
        </a:spcAft>
        <a:buChar char="»"/>
        <a:defRPr>
          <a:solidFill>
            <a:schemeClr val="tx1"/>
          </a:solidFill>
          <a:latin typeface="+mn-lt"/>
        </a:defRPr>
      </a:lvl5pPr>
      <a:lvl6pPr marL="1196975" indent="-174625" algn="l" rtl="0" eaLnBrk="0" fontAlgn="base" hangingPunct="0">
        <a:spcBef>
          <a:spcPct val="20000"/>
        </a:spcBef>
        <a:spcAft>
          <a:spcPct val="0"/>
        </a:spcAft>
        <a:buChar char="»"/>
        <a:defRPr>
          <a:solidFill>
            <a:schemeClr val="tx1"/>
          </a:solidFill>
          <a:latin typeface="+mn-lt"/>
        </a:defRPr>
      </a:lvl6pPr>
      <a:lvl7pPr marL="1654175" indent="-174625" algn="l" rtl="0" eaLnBrk="0" fontAlgn="base" hangingPunct="0">
        <a:spcBef>
          <a:spcPct val="20000"/>
        </a:spcBef>
        <a:spcAft>
          <a:spcPct val="0"/>
        </a:spcAft>
        <a:buChar char="»"/>
        <a:defRPr>
          <a:solidFill>
            <a:schemeClr val="tx1"/>
          </a:solidFill>
          <a:latin typeface="+mn-lt"/>
        </a:defRPr>
      </a:lvl7pPr>
      <a:lvl8pPr marL="2111375" indent="-174625" algn="l" rtl="0" eaLnBrk="0" fontAlgn="base" hangingPunct="0">
        <a:spcBef>
          <a:spcPct val="20000"/>
        </a:spcBef>
        <a:spcAft>
          <a:spcPct val="0"/>
        </a:spcAft>
        <a:buChar char="»"/>
        <a:defRPr>
          <a:solidFill>
            <a:schemeClr val="tx1"/>
          </a:solidFill>
          <a:latin typeface="+mn-lt"/>
        </a:defRPr>
      </a:lvl8pPr>
      <a:lvl9pPr marL="2568575" indent="-174625" algn="l" rtl="0" eaLnBrk="0" fontAlgn="base" hangingPunct="0">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6318250"/>
            <a:ext cx="9144000" cy="539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srgbClr val="000000"/>
              </a:solidFill>
            </a:endParaRPr>
          </a:p>
        </p:txBody>
      </p:sp>
      <p:sp>
        <p:nvSpPr>
          <p:cNvPr id="44035" name="Rectangle 3"/>
          <p:cNvSpPr>
            <a:spLocks noGrp="1" noChangeArrowheads="1"/>
          </p:cNvSpPr>
          <p:nvPr>
            <p:ph type="title"/>
          </p:nvPr>
        </p:nvSpPr>
        <p:spPr bwMode="auto">
          <a:xfrm>
            <a:off x="358775" y="1133475"/>
            <a:ext cx="84216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Titelstijl van model bewerken</a:t>
            </a:r>
          </a:p>
        </p:txBody>
      </p:sp>
      <p:sp>
        <p:nvSpPr>
          <p:cNvPr id="44036" name="Rectangle 4"/>
          <p:cNvSpPr>
            <a:spLocks noGrp="1" noChangeArrowheads="1"/>
          </p:cNvSpPr>
          <p:nvPr>
            <p:ph type="body" idx="1"/>
          </p:nvPr>
        </p:nvSpPr>
        <p:spPr bwMode="auto">
          <a:xfrm>
            <a:off x="358775" y="1798638"/>
            <a:ext cx="8421688" cy="43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4037" name="Rectangle 5"/>
          <p:cNvSpPr>
            <a:spLocks noGrp="1" noChangeArrowheads="1"/>
          </p:cNvSpPr>
          <p:nvPr>
            <p:ph type="dt" sz="half" idx="2"/>
          </p:nvPr>
        </p:nvSpPr>
        <p:spPr bwMode="auto">
          <a:xfrm>
            <a:off x="4483100" y="6542088"/>
            <a:ext cx="41560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fld id="{8A7895CA-62D5-4102-8279-5F1FF34397A6}" type="datetime3">
              <a:rPr lang="en-US" smtClean="0">
                <a:solidFill>
                  <a:srgbClr val="000000"/>
                </a:solidFill>
              </a:rPr>
              <a:pPr/>
              <a:t>4 August 2015</a:t>
            </a:fld>
            <a:endParaRPr lang="nl-NL" dirty="0">
              <a:solidFill>
                <a:srgbClr val="000000"/>
              </a:solidFill>
            </a:endParaRPr>
          </a:p>
        </p:txBody>
      </p:sp>
      <p:sp>
        <p:nvSpPr>
          <p:cNvPr id="44038" name="Rectangle 6"/>
          <p:cNvSpPr>
            <a:spLocks noGrp="1" noChangeArrowheads="1"/>
          </p:cNvSpPr>
          <p:nvPr>
            <p:ph type="ftr" sz="quarter" idx="3"/>
          </p:nvPr>
        </p:nvSpPr>
        <p:spPr bwMode="auto">
          <a:xfrm>
            <a:off x="4476750" y="6369050"/>
            <a:ext cx="4164013"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endParaRPr lang="nl-NL">
              <a:solidFill>
                <a:srgbClr val="000000"/>
              </a:solidFill>
            </a:endParaRPr>
          </a:p>
        </p:txBody>
      </p:sp>
      <p:sp>
        <p:nvSpPr>
          <p:cNvPr id="44039" name="Rectangle 7"/>
          <p:cNvSpPr>
            <a:spLocks noGrp="1" noChangeArrowheads="1"/>
          </p:cNvSpPr>
          <p:nvPr>
            <p:ph type="sldNum" sz="quarter" idx="4"/>
          </p:nvPr>
        </p:nvSpPr>
        <p:spPr bwMode="auto">
          <a:xfrm>
            <a:off x="358775" y="6494463"/>
            <a:ext cx="7191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fld id="{49EA3FBC-2538-425E-BF58-E82E9B735A83}" type="slidenum">
              <a:rPr lang="nl-NL">
                <a:solidFill>
                  <a:srgbClr val="000000"/>
                </a:solidFill>
              </a:rPr>
              <a:pPr/>
              <a:t>‹nr.›</a:t>
            </a:fld>
            <a:endParaRPr lang="nl-NL">
              <a:solidFill>
                <a:srgbClr val="000000"/>
              </a:solidFill>
            </a:endParaRPr>
          </a:p>
        </p:txBody>
      </p:sp>
      <p:sp>
        <p:nvSpPr>
          <p:cNvPr id="44040" name="shpKleurvlakBoven"/>
          <p:cNvSpPr>
            <a:spLocks noChangeArrowheads="1"/>
          </p:cNvSpPr>
          <p:nvPr/>
        </p:nvSpPr>
        <p:spPr bwMode="auto">
          <a:xfrm>
            <a:off x="0" y="0"/>
            <a:ext cx="9144000" cy="1071563"/>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FFFFFF"/>
              </a:solidFill>
              <a:latin typeface="Times New Roman" charset="0"/>
            </a:endParaRPr>
          </a:p>
        </p:txBody>
      </p:sp>
      <p:pic>
        <p:nvPicPr>
          <p:cNvPr id="44041" name="shpBeeldmerk" descr="RO__vervolgpagina~LPP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2329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p:txStyles>
    <p:titleStyle>
      <a:lvl1pPr algn="l" rtl="0" eaLnBrk="1" fontAlgn="base" hangingPunct="1">
        <a:spcBef>
          <a:spcPct val="0"/>
        </a:spcBef>
        <a:spcAft>
          <a:spcPct val="0"/>
        </a:spcAft>
        <a:defRPr sz="2600">
          <a:solidFill>
            <a:srgbClr val="A90061"/>
          </a:solidFill>
          <a:latin typeface="+mj-lt"/>
          <a:ea typeface="+mj-ea"/>
          <a:cs typeface="+mj-cs"/>
        </a:defRPr>
      </a:lvl1pPr>
      <a:lvl2pPr algn="l" rtl="0" eaLnBrk="1" fontAlgn="base" hangingPunct="1">
        <a:spcBef>
          <a:spcPct val="0"/>
        </a:spcBef>
        <a:spcAft>
          <a:spcPct val="0"/>
        </a:spcAft>
        <a:defRPr sz="2600">
          <a:solidFill>
            <a:srgbClr val="A90061"/>
          </a:solidFill>
          <a:latin typeface="Verdana" pitchFamily="1" charset="0"/>
        </a:defRPr>
      </a:lvl2pPr>
      <a:lvl3pPr algn="l" rtl="0" eaLnBrk="1" fontAlgn="base" hangingPunct="1">
        <a:spcBef>
          <a:spcPct val="0"/>
        </a:spcBef>
        <a:spcAft>
          <a:spcPct val="0"/>
        </a:spcAft>
        <a:defRPr sz="2600">
          <a:solidFill>
            <a:srgbClr val="A90061"/>
          </a:solidFill>
          <a:latin typeface="Verdana" pitchFamily="1" charset="0"/>
        </a:defRPr>
      </a:lvl3pPr>
      <a:lvl4pPr algn="l" rtl="0" eaLnBrk="1" fontAlgn="base" hangingPunct="1">
        <a:spcBef>
          <a:spcPct val="0"/>
        </a:spcBef>
        <a:spcAft>
          <a:spcPct val="0"/>
        </a:spcAft>
        <a:defRPr sz="2600">
          <a:solidFill>
            <a:srgbClr val="A90061"/>
          </a:solidFill>
          <a:latin typeface="Verdana" pitchFamily="1" charset="0"/>
        </a:defRPr>
      </a:lvl4pPr>
      <a:lvl5pPr algn="l" rtl="0" eaLnBrk="1" fontAlgn="base" hangingPunct="1">
        <a:spcBef>
          <a:spcPct val="0"/>
        </a:spcBef>
        <a:spcAft>
          <a:spcPct val="0"/>
        </a:spcAft>
        <a:defRPr sz="2600">
          <a:solidFill>
            <a:srgbClr val="A90061"/>
          </a:solidFill>
          <a:latin typeface="Verdana" pitchFamily="1" charset="0"/>
        </a:defRPr>
      </a:lvl5pPr>
      <a:lvl6pPr marL="457200" algn="l" rtl="0" eaLnBrk="1" fontAlgn="base" hangingPunct="1">
        <a:spcBef>
          <a:spcPct val="0"/>
        </a:spcBef>
        <a:spcAft>
          <a:spcPct val="0"/>
        </a:spcAft>
        <a:defRPr sz="2600">
          <a:solidFill>
            <a:srgbClr val="A90061"/>
          </a:solidFill>
          <a:latin typeface="Verdana" pitchFamily="1" charset="0"/>
        </a:defRPr>
      </a:lvl6pPr>
      <a:lvl7pPr marL="914400" algn="l" rtl="0" eaLnBrk="1" fontAlgn="base" hangingPunct="1">
        <a:spcBef>
          <a:spcPct val="0"/>
        </a:spcBef>
        <a:spcAft>
          <a:spcPct val="0"/>
        </a:spcAft>
        <a:defRPr sz="2600">
          <a:solidFill>
            <a:srgbClr val="A90061"/>
          </a:solidFill>
          <a:latin typeface="Verdana" pitchFamily="1" charset="0"/>
        </a:defRPr>
      </a:lvl7pPr>
      <a:lvl8pPr marL="1371600" algn="l" rtl="0" eaLnBrk="1" fontAlgn="base" hangingPunct="1">
        <a:spcBef>
          <a:spcPct val="0"/>
        </a:spcBef>
        <a:spcAft>
          <a:spcPct val="0"/>
        </a:spcAft>
        <a:defRPr sz="2600">
          <a:solidFill>
            <a:srgbClr val="A90061"/>
          </a:solidFill>
          <a:latin typeface="Verdana" pitchFamily="1" charset="0"/>
        </a:defRPr>
      </a:lvl8pPr>
      <a:lvl9pPr marL="1828800" algn="l" rtl="0" eaLnBrk="1" fontAlgn="base" hangingPunct="1">
        <a:spcBef>
          <a:spcPct val="0"/>
        </a:spcBef>
        <a:spcAft>
          <a:spcPct val="0"/>
        </a:spcAft>
        <a:defRPr sz="2600">
          <a:solidFill>
            <a:srgbClr val="A90061"/>
          </a:solidFill>
          <a:latin typeface="Verdana" pitchFamily="1" charset="0"/>
        </a:defRPr>
      </a:lvl9pPr>
    </p:titleStyle>
    <p:bodyStyle>
      <a:lvl1pPr marL="0" indent="0" algn="l" rtl="0" eaLnBrk="1" fontAlgn="base" hangingPunct="1">
        <a:spcBef>
          <a:spcPct val="20000"/>
        </a:spcBef>
        <a:spcAft>
          <a:spcPct val="0"/>
        </a:spcAft>
        <a:buSzPct val="100000"/>
        <a:buFont typeface="Arial" pitchFamily="34" charset="0"/>
        <a:buNone/>
        <a:defRPr>
          <a:solidFill>
            <a:schemeClr val="tx1"/>
          </a:solidFill>
          <a:latin typeface="+mn-lt"/>
          <a:ea typeface="+mn-ea"/>
          <a:cs typeface="+mn-cs"/>
        </a:defRPr>
      </a:lvl1pPr>
      <a:lvl2pPr marL="171450" indent="-169863" algn="l" rtl="0" eaLnBrk="1" fontAlgn="base" hangingPunct="1">
        <a:spcBef>
          <a:spcPct val="20000"/>
        </a:spcBef>
        <a:spcAft>
          <a:spcPct val="0"/>
        </a:spcAft>
        <a:buSzPct val="80000"/>
        <a:buFont typeface="Arial" pitchFamily="34" charset="0"/>
        <a:buChar char="•"/>
        <a:defRPr>
          <a:solidFill>
            <a:schemeClr val="tx1"/>
          </a:solidFill>
          <a:latin typeface="+mn-lt"/>
        </a:defRPr>
      </a:lvl2pPr>
      <a:lvl3pPr marL="336550" indent="-163513" algn="l" rtl="0" eaLnBrk="1" fontAlgn="base" hangingPunct="1">
        <a:spcBef>
          <a:spcPct val="20000"/>
        </a:spcBef>
        <a:spcAft>
          <a:spcPct val="0"/>
        </a:spcAft>
        <a:buChar char="–"/>
        <a:defRPr>
          <a:solidFill>
            <a:schemeClr val="tx1"/>
          </a:solidFill>
          <a:latin typeface="+mn-lt"/>
        </a:defRPr>
      </a:lvl3pPr>
      <a:lvl4pPr marL="550863" indent="-190500" algn="l" rtl="0" eaLnBrk="1" fontAlgn="base" hangingPunct="1">
        <a:spcBef>
          <a:spcPct val="20000"/>
        </a:spcBef>
        <a:spcAft>
          <a:spcPct val="0"/>
        </a:spcAft>
        <a:buSzPct val="70000"/>
        <a:buChar char="&gt;"/>
        <a:defRPr>
          <a:solidFill>
            <a:schemeClr val="tx1"/>
          </a:solidFill>
          <a:latin typeface="+mn-lt"/>
        </a:defRPr>
      </a:lvl4pPr>
      <a:lvl5pPr marL="739775" indent="-174625" algn="l" rtl="0" eaLnBrk="1" fontAlgn="base" hangingPunct="1">
        <a:spcBef>
          <a:spcPct val="20000"/>
        </a:spcBef>
        <a:spcAft>
          <a:spcPct val="0"/>
        </a:spcAft>
        <a:buChar char="»"/>
        <a:defRPr>
          <a:solidFill>
            <a:schemeClr val="tx1"/>
          </a:solidFill>
          <a:latin typeface="+mn-lt"/>
        </a:defRPr>
      </a:lvl5pPr>
      <a:lvl6pPr marL="1196975" indent="-174625" algn="l" rtl="0" eaLnBrk="1" fontAlgn="base" hangingPunct="1">
        <a:spcBef>
          <a:spcPct val="20000"/>
        </a:spcBef>
        <a:spcAft>
          <a:spcPct val="0"/>
        </a:spcAft>
        <a:buChar char="»"/>
        <a:defRPr>
          <a:solidFill>
            <a:schemeClr val="tx1"/>
          </a:solidFill>
          <a:latin typeface="+mn-lt"/>
        </a:defRPr>
      </a:lvl6pPr>
      <a:lvl7pPr marL="1654175" indent="-174625" algn="l" rtl="0" eaLnBrk="1" fontAlgn="base" hangingPunct="1">
        <a:spcBef>
          <a:spcPct val="20000"/>
        </a:spcBef>
        <a:spcAft>
          <a:spcPct val="0"/>
        </a:spcAft>
        <a:buChar char="»"/>
        <a:defRPr>
          <a:solidFill>
            <a:schemeClr val="tx1"/>
          </a:solidFill>
          <a:latin typeface="+mn-lt"/>
        </a:defRPr>
      </a:lvl7pPr>
      <a:lvl8pPr marL="2111375" indent="-174625" algn="l" rtl="0" eaLnBrk="1" fontAlgn="base" hangingPunct="1">
        <a:spcBef>
          <a:spcPct val="20000"/>
        </a:spcBef>
        <a:spcAft>
          <a:spcPct val="0"/>
        </a:spcAft>
        <a:buChar char="»"/>
        <a:defRPr>
          <a:solidFill>
            <a:schemeClr val="tx1"/>
          </a:solidFill>
          <a:latin typeface="+mn-lt"/>
        </a:defRPr>
      </a:lvl8pPr>
      <a:lvl9pPr marL="2568575" indent="-174625"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6318250"/>
            <a:ext cx="9144000" cy="539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srgbClr val="000000"/>
              </a:solidFill>
            </a:endParaRPr>
          </a:p>
        </p:txBody>
      </p:sp>
      <p:sp>
        <p:nvSpPr>
          <p:cNvPr id="44035" name="Rectangle 3"/>
          <p:cNvSpPr>
            <a:spLocks noGrp="1" noChangeArrowheads="1"/>
          </p:cNvSpPr>
          <p:nvPr>
            <p:ph type="title"/>
          </p:nvPr>
        </p:nvSpPr>
        <p:spPr bwMode="auto">
          <a:xfrm>
            <a:off x="358775" y="1133475"/>
            <a:ext cx="84216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Titelstijl van model bewerken</a:t>
            </a:r>
          </a:p>
        </p:txBody>
      </p:sp>
      <p:sp>
        <p:nvSpPr>
          <p:cNvPr id="44036" name="Rectangle 4"/>
          <p:cNvSpPr>
            <a:spLocks noGrp="1" noChangeArrowheads="1"/>
          </p:cNvSpPr>
          <p:nvPr>
            <p:ph type="body" idx="1"/>
          </p:nvPr>
        </p:nvSpPr>
        <p:spPr bwMode="auto">
          <a:xfrm>
            <a:off x="358775" y="1798638"/>
            <a:ext cx="8421688" cy="43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r>
              <a:rPr lang="nl-NL" dirty="0" smtClean="0"/>
              <a:t>Klik hier om te typen</a:t>
            </a:r>
          </a:p>
          <a:p>
            <a:pPr lvl="2"/>
            <a:r>
              <a:rPr lang="nl-NL" dirty="0" smtClean="0"/>
              <a:t>Tweede niveau</a:t>
            </a:r>
          </a:p>
          <a:p>
            <a:pPr lvl="3"/>
            <a:r>
              <a:rPr lang="nl-NL" dirty="0" smtClean="0"/>
              <a:t>Derde niveau</a:t>
            </a:r>
          </a:p>
          <a:p>
            <a:pPr lvl="4"/>
            <a:r>
              <a:rPr lang="nl-NL" dirty="0" smtClean="0"/>
              <a:t>Vierde niveau</a:t>
            </a:r>
          </a:p>
        </p:txBody>
      </p:sp>
      <p:sp>
        <p:nvSpPr>
          <p:cNvPr id="44037" name="Rectangle 5"/>
          <p:cNvSpPr>
            <a:spLocks noGrp="1" noChangeArrowheads="1"/>
          </p:cNvSpPr>
          <p:nvPr>
            <p:ph type="dt" sz="half" idx="2"/>
          </p:nvPr>
        </p:nvSpPr>
        <p:spPr bwMode="auto">
          <a:xfrm>
            <a:off x="4483100" y="6542088"/>
            <a:ext cx="41560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fld id="{D8BF23D1-B061-4BC9-876B-0FC25AD0B0D8}" type="datetime4">
              <a:rPr lang="nl-NL" smtClean="0">
                <a:solidFill>
                  <a:srgbClr val="000000"/>
                </a:solidFill>
              </a:rPr>
              <a:pPr/>
              <a:t>4 augustus 2015</a:t>
            </a:fld>
            <a:endParaRPr lang="nl-NL" dirty="0">
              <a:solidFill>
                <a:srgbClr val="000000"/>
              </a:solidFill>
            </a:endParaRPr>
          </a:p>
        </p:txBody>
      </p:sp>
      <p:sp>
        <p:nvSpPr>
          <p:cNvPr id="44038" name="Rectangle 6"/>
          <p:cNvSpPr>
            <a:spLocks noGrp="1" noChangeArrowheads="1"/>
          </p:cNvSpPr>
          <p:nvPr>
            <p:ph type="ftr" sz="quarter" idx="3"/>
          </p:nvPr>
        </p:nvSpPr>
        <p:spPr bwMode="auto">
          <a:xfrm>
            <a:off x="4476750" y="6369050"/>
            <a:ext cx="4164013"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endParaRPr lang="nl-NL">
              <a:solidFill>
                <a:srgbClr val="000000"/>
              </a:solidFill>
            </a:endParaRPr>
          </a:p>
        </p:txBody>
      </p:sp>
      <p:sp>
        <p:nvSpPr>
          <p:cNvPr id="44039" name="Rectangle 7"/>
          <p:cNvSpPr>
            <a:spLocks noGrp="1" noChangeArrowheads="1"/>
          </p:cNvSpPr>
          <p:nvPr>
            <p:ph type="sldNum" sz="quarter" idx="4"/>
          </p:nvPr>
        </p:nvSpPr>
        <p:spPr bwMode="auto">
          <a:xfrm>
            <a:off x="358775" y="6494463"/>
            <a:ext cx="7191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lvl1pPr>
          </a:lstStyle>
          <a:p>
            <a:fld id="{49EA3FBC-2538-425E-BF58-E82E9B735A83}" type="slidenum">
              <a:rPr lang="nl-NL">
                <a:solidFill>
                  <a:srgbClr val="000000"/>
                </a:solidFill>
              </a:rPr>
              <a:pPr/>
              <a:t>‹nr.›</a:t>
            </a:fld>
            <a:endParaRPr lang="nl-NL">
              <a:solidFill>
                <a:srgbClr val="000000"/>
              </a:solidFill>
            </a:endParaRPr>
          </a:p>
        </p:txBody>
      </p:sp>
      <p:sp>
        <p:nvSpPr>
          <p:cNvPr id="44040" name="shpKleurvlakBoven"/>
          <p:cNvSpPr>
            <a:spLocks noChangeArrowheads="1"/>
          </p:cNvSpPr>
          <p:nvPr/>
        </p:nvSpPr>
        <p:spPr bwMode="auto">
          <a:xfrm>
            <a:off x="0" y="0"/>
            <a:ext cx="9144000" cy="1071563"/>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spcBef>
                <a:spcPct val="0"/>
              </a:spcBef>
              <a:buFontTx/>
              <a:buNone/>
            </a:pPr>
            <a:endParaRPr lang="en-US" sz="4000">
              <a:solidFill>
                <a:srgbClr val="FFFFFF"/>
              </a:solidFill>
              <a:latin typeface="Times New Roman" charset="0"/>
            </a:endParaRPr>
          </a:p>
        </p:txBody>
      </p:sp>
      <p:pic>
        <p:nvPicPr>
          <p:cNvPr id="44041" name="shpBeeldmerk" descr="RO__vervolgpagina~LPP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2" name="shpVertrouwelijk"/>
          <p:cNvGrpSpPr>
            <a:grpSpLocks/>
          </p:cNvGrpSpPr>
          <p:nvPr/>
        </p:nvGrpSpPr>
        <p:grpSpPr bwMode="auto">
          <a:xfrm>
            <a:off x="8967788" y="0"/>
            <a:ext cx="198437" cy="6870700"/>
            <a:chOff x="2899" y="0"/>
            <a:chExt cx="125" cy="4328"/>
          </a:xfrm>
        </p:grpSpPr>
        <p:sp>
          <p:nvSpPr>
            <p:cNvPr id="44043" name="Rectangle 11"/>
            <p:cNvSpPr>
              <a:spLocks noChangeArrowheads="1"/>
            </p:cNvSpPr>
            <p:nvPr/>
          </p:nvSpPr>
          <p:spPr bwMode="auto">
            <a:xfrm>
              <a:off x="2910" y="0"/>
              <a:ext cx="102" cy="432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en-US" sz="2400">
                <a:solidFill>
                  <a:srgbClr val="000000"/>
                </a:solidFill>
                <a:latin typeface="Times New Roman" charset="0"/>
              </a:endParaRPr>
            </a:p>
          </p:txBody>
        </p:sp>
        <p:sp>
          <p:nvSpPr>
            <p:cNvPr id="44044" name="Text Box 12"/>
            <p:cNvSpPr txBox="1">
              <a:spLocks noChangeArrowheads="1"/>
            </p:cNvSpPr>
            <p:nvPr/>
          </p:nvSpPr>
          <p:spPr bwMode="auto">
            <a:xfrm rot="16200000">
              <a:off x="1900" y="3176"/>
              <a:ext cx="21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700">
                  <a:solidFill>
                    <a:srgbClr val="FFFFFF"/>
                  </a:solidFill>
                </a:rPr>
                <a:t>CONFIDENTEEL  /  COMMERCIEEL VERTROUWELIJK</a:t>
              </a:r>
              <a:endParaRPr lang="nl-NL" sz="700">
                <a:solidFill>
                  <a:srgbClr val="FFFFFF"/>
                </a:solidFill>
              </a:endParaRPr>
            </a:p>
          </p:txBody>
        </p:sp>
      </p:grpSp>
    </p:spTree>
    <p:extLst>
      <p:ext uri="{BB962C8B-B14F-4D97-AF65-F5344CB8AC3E}">
        <p14:creationId xmlns:p14="http://schemas.microsoft.com/office/powerpoint/2010/main" val="298867835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p:txStyles>
    <p:titleStyle>
      <a:lvl1pPr algn="l" rtl="0" eaLnBrk="0" fontAlgn="base" hangingPunct="0">
        <a:spcBef>
          <a:spcPct val="0"/>
        </a:spcBef>
        <a:spcAft>
          <a:spcPct val="0"/>
        </a:spcAft>
        <a:defRPr sz="2600">
          <a:solidFill>
            <a:srgbClr val="A90061"/>
          </a:solidFill>
          <a:latin typeface="+mj-lt"/>
          <a:ea typeface="+mj-ea"/>
          <a:cs typeface="+mj-cs"/>
        </a:defRPr>
      </a:lvl1pPr>
      <a:lvl2pPr algn="l" rtl="0" eaLnBrk="0" fontAlgn="base" hangingPunct="0">
        <a:spcBef>
          <a:spcPct val="0"/>
        </a:spcBef>
        <a:spcAft>
          <a:spcPct val="0"/>
        </a:spcAft>
        <a:defRPr sz="2600">
          <a:solidFill>
            <a:srgbClr val="A90061"/>
          </a:solidFill>
          <a:latin typeface="Verdana" pitchFamily="1" charset="0"/>
        </a:defRPr>
      </a:lvl2pPr>
      <a:lvl3pPr algn="l" rtl="0" eaLnBrk="0" fontAlgn="base" hangingPunct="0">
        <a:spcBef>
          <a:spcPct val="0"/>
        </a:spcBef>
        <a:spcAft>
          <a:spcPct val="0"/>
        </a:spcAft>
        <a:defRPr sz="2600">
          <a:solidFill>
            <a:srgbClr val="A90061"/>
          </a:solidFill>
          <a:latin typeface="Verdana" pitchFamily="1" charset="0"/>
        </a:defRPr>
      </a:lvl3pPr>
      <a:lvl4pPr algn="l" rtl="0" eaLnBrk="0" fontAlgn="base" hangingPunct="0">
        <a:spcBef>
          <a:spcPct val="0"/>
        </a:spcBef>
        <a:spcAft>
          <a:spcPct val="0"/>
        </a:spcAft>
        <a:defRPr sz="2600">
          <a:solidFill>
            <a:srgbClr val="A90061"/>
          </a:solidFill>
          <a:latin typeface="Verdana" pitchFamily="1" charset="0"/>
        </a:defRPr>
      </a:lvl4pPr>
      <a:lvl5pPr algn="l" rtl="0" eaLnBrk="0" fontAlgn="base" hangingPunct="0">
        <a:spcBef>
          <a:spcPct val="0"/>
        </a:spcBef>
        <a:spcAft>
          <a:spcPct val="0"/>
        </a:spcAft>
        <a:defRPr sz="2600">
          <a:solidFill>
            <a:srgbClr val="A90061"/>
          </a:solidFill>
          <a:latin typeface="Verdana" pitchFamily="1" charset="0"/>
        </a:defRPr>
      </a:lvl5pPr>
      <a:lvl6pPr marL="457200" algn="l" rtl="0" eaLnBrk="0" fontAlgn="base" hangingPunct="0">
        <a:spcBef>
          <a:spcPct val="0"/>
        </a:spcBef>
        <a:spcAft>
          <a:spcPct val="0"/>
        </a:spcAft>
        <a:defRPr sz="2600">
          <a:solidFill>
            <a:srgbClr val="A90061"/>
          </a:solidFill>
          <a:latin typeface="Verdana" pitchFamily="1" charset="0"/>
        </a:defRPr>
      </a:lvl6pPr>
      <a:lvl7pPr marL="914400" algn="l" rtl="0" eaLnBrk="0" fontAlgn="base" hangingPunct="0">
        <a:spcBef>
          <a:spcPct val="0"/>
        </a:spcBef>
        <a:spcAft>
          <a:spcPct val="0"/>
        </a:spcAft>
        <a:defRPr sz="2600">
          <a:solidFill>
            <a:srgbClr val="A90061"/>
          </a:solidFill>
          <a:latin typeface="Verdana" pitchFamily="1" charset="0"/>
        </a:defRPr>
      </a:lvl7pPr>
      <a:lvl8pPr marL="1371600" algn="l" rtl="0" eaLnBrk="0" fontAlgn="base" hangingPunct="0">
        <a:spcBef>
          <a:spcPct val="0"/>
        </a:spcBef>
        <a:spcAft>
          <a:spcPct val="0"/>
        </a:spcAft>
        <a:defRPr sz="2600">
          <a:solidFill>
            <a:srgbClr val="A90061"/>
          </a:solidFill>
          <a:latin typeface="Verdana" pitchFamily="1" charset="0"/>
        </a:defRPr>
      </a:lvl8pPr>
      <a:lvl9pPr marL="1828800" algn="l" rtl="0" eaLnBrk="0" fontAlgn="base" hangingPunct="0">
        <a:spcBef>
          <a:spcPct val="0"/>
        </a:spcBef>
        <a:spcAft>
          <a:spcPct val="0"/>
        </a:spcAft>
        <a:defRPr sz="2600">
          <a:solidFill>
            <a:srgbClr val="A90061"/>
          </a:solidFill>
          <a:latin typeface="Verdana" pitchFamily="1" charset="0"/>
        </a:defRPr>
      </a:lvl9pPr>
    </p:titleStyle>
    <p:bodyStyle>
      <a:lvl1pPr marL="0" indent="0" algn="l" rtl="0" eaLnBrk="0" fontAlgn="base" hangingPunct="0">
        <a:spcBef>
          <a:spcPct val="20000"/>
        </a:spcBef>
        <a:spcAft>
          <a:spcPct val="0"/>
        </a:spcAft>
        <a:buSzPct val="100000"/>
        <a:buFont typeface="Arial" pitchFamily="34" charset="0"/>
        <a:buNone/>
        <a:defRPr>
          <a:solidFill>
            <a:schemeClr val="tx1"/>
          </a:solidFill>
          <a:latin typeface="+mn-lt"/>
          <a:ea typeface="+mn-ea"/>
          <a:cs typeface="+mn-cs"/>
        </a:defRPr>
      </a:lvl1pPr>
      <a:lvl2pPr marL="171450" indent="-169863" algn="l" rtl="0" eaLnBrk="0" fontAlgn="base" hangingPunct="0">
        <a:spcBef>
          <a:spcPct val="20000"/>
        </a:spcBef>
        <a:spcAft>
          <a:spcPct val="0"/>
        </a:spcAft>
        <a:buSzPct val="80000"/>
        <a:buFont typeface="Arial" pitchFamily="34" charset="0"/>
        <a:buChar char="•"/>
        <a:defRPr>
          <a:solidFill>
            <a:schemeClr val="tx1"/>
          </a:solidFill>
          <a:latin typeface="+mn-lt"/>
        </a:defRPr>
      </a:lvl2pPr>
      <a:lvl3pPr marL="336550" indent="-163513" algn="l" rtl="0" eaLnBrk="0" fontAlgn="base" hangingPunct="0">
        <a:spcBef>
          <a:spcPct val="20000"/>
        </a:spcBef>
        <a:spcAft>
          <a:spcPct val="0"/>
        </a:spcAft>
        <a:buChar char="–"/>
        <a:defRPr>
          <a:solidFill>
            <a:schemeClr val="tx1"/>
          </a:solidFill>
          <a:latin typeface="+mn-lt"/>
        </a:defRPr>
      </a:lvl3pPr>
      <a:lvl4pPr marL="550863" indent="-190500" algn="l" rtl="0" eaLnBrk="0" fontAlgn="base" hangingPunct="0">
        <a:spcBef>
          <a:spcPct val="20000"/>
        </a:spcBef>
        <a:spcAft>
          <a:spcPct val="0"/>
        </a:spcAft>
        <a:buSzPct val="70000"/>
        <a:buChar char="&gt;"/>
        <a:defRPr>
          <a:solidFill>
            <a:schemeClr val="tx1"/>
          </a:solidFill>
          <a:latin typeface="+mn-lt"/>
        </a:defRPr>
      </a:lvl4pPr>
      <a:lvl5pPr marL="739775" indent="-174625" algn="l" rtl="0" eaLnBrk="0" fontAlgn="base" hangingPunct="0">
        <a:spcBef>
          <a:spcPct val="20000"/>
        </a:spcBef>
        <a:spcAft>
          <a:spcPct val="0"/>
        </a:spcAft>
        <a:buChar char="»"/>
        <a:defRPr>
          <a:solidFill>
            <a:schemeClr val="tx1"/>
          </a:solidFill>
          <a:latin typeface="+mn-lt"/>
        </a:defRPr>
      </a:lvl5pPr>
      <a:lvl6pPr marL="1196975" indent="-174625" algn="l" rtl="0" eaLnBrk="0" fontAlgn="base" hangingPunct="0">
        <a:spcBef>
          <a:spcPct val="20000"/>
        </a:spcBef>
        <a:spcAft>
          <a:spcPct val="0"/>
        </a:spcAft>
        <a:buChar char="»"/>
        <a:defRPr>
          <a:solidFill>
            <a:schemeClr val="tx1"/>
          </a:solidFill>
          <a:latin typeface="+mn-lt"/>
        </a:defRPr>
      </a:lvl6pPr>
      <a:lvl7pPr marL="1654175" indent="-174625" algn="l" rtl="0" eaLnBrk="0" fontAlgn="base" hangingPunct="0">
        <a:spcBef>
          <a:spcPct val="20000"/>
        </a:spcBef>
        <a:spcAft>
          <a:spcPct val="0"/>
        </a:spcAft>
        <a:buChar char="»"/>
        <a:defRPr>
          <a:solidFill>
            <a:schemeClr val="tx1"/>
          </a:solidFill>
          <a:latin typeface="+mn-lt"/>
        </a:defRPr>
      </a:lvl7pPr>
      <a:lvl8pPr marL="2111375" indent="-174625" algn="l" rtl="0" eaLnBrk="0" fontAlgn="base" hangingPunct="0">
        <a:spcBef>
          <a:spcPct val="20000"/>
        </a:spcBef>
        <a:spcAft>
          <a:spcPct val="0"/>
        </a:spcAft>
        <a:buChar char="»"/>
        <a:defRPr>
          <a:solidFill>
            <a:schemeClr val="tx1"/>
          </a:solidFill>
          <a:latin typeface="+mn-lt"/>
        </a:defRPr>
      </a:lvl8pPr>
      <a:lvl9pPr marL="2568575" indent="-174625" algn="l" rtl="0" eaLnBrk="0" fontAlgn="base" hangingPunct="0">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nl/url?sa=i&amp;rct=j&amp;q=&amp;esrc=s&amp;frm=1&amp;source=images&amp;cd=&amp;cad=rja&amp;uact=8&amp;docid=KdCurUiu8rI8YM&amp;tbnid=npcto1oR4skK7M:&amp;ved=0CAUQjRw&amp;url=http://www.kennislink.nl/publicaties/meldpunt-taal-een-jaar-later&amp;ei=t851U9uDMsqc0AX0mIDYAg&amp;bvm=bv.66699033,d.ZWU&amp;psig=AFQjCNEQaNtTNV9fBNvH03smN8xdIkBGjw&amp;ust=1400315894580209" TargetMode="Externa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hyperlink" Target="http://www.google.nl/url?sa=i&amp;rct=j&amp;q=&amp;esrc=s&amp;frm=1&amp;source=images&amp;cd=&amp;cad=rja&amp;uact=8&amp;docid=5YCZ9dRHwq9rnM&amp;tbnid=Y13gGjnUMSmKuM:&amp;ved=0CAUQjRw&amp;url=http://www.regionalesamenwerking.amsterdam.nl/live/index.jsp?nav=310&amp;loc=17691&amp;det=28736&amp;ei=JNR1U9SUN-Sp0QXjzICIDA&amp;psig=AFQjCNHlbrV4l3504mT5QEqmaZIWl_KugQ&amp;ust=1400317249641765"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commons.wikimedia.org/wiki/File:DEMO_transactieprincipe.png"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png"/><Relationship Id="rId9" Type="http://schemas.openxmlformats.org/officeDocument/2006/relationships/comments" Target="../comments/commen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36.tif"/><Relationship Id="rId2" Type="http://schemas.openxmlformats.org/officeDocument/2006/relationships/image" Target="../media/image35.tif"/><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hyperlink" Target="http://riverofhopehutchinson.org/wp-content/uploads/2014/01/World.jpg" TargetMode="Externa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jpe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4922838" y="2474913"/>
            <a:ext cx="3825626" cy="942975"/>
          </a:xfrm>
        </p:spPr>
        <p:txBody>
          <a:bodyPr/>
          <a:lstStyle/>
          <a:p>
            <a:r>
              <a:rPr lang="nl-NL" dirty="0" smtClean="0"/>
              <a:t>Specificatieomgeving </a:t>
            </a:r>
            <a:br>
              <a:rPr lang="nl-NL" dirty="0" smtClean="0"/>
            </a:br>
            <a:r>
              <a:rPr lang="nl-NL" dirty="0" smtClean="0"/>
              <a:t>WWU</a:t>
            </a:r>
            <a:endParaRPr lang="nl-NL" dirty="0"/>
          </a:p>
        </p:txBody>
      </p:sp>
      <p:sp>
        <p:nvSpPr>
          <p:cNvPr id="6" name="Ondertitel 5"/>
          <p:cNvSpPr>
            <a:spLocks noGrp="1"/>
          </p:cNvSpPr>
          <p:nvPr>
            <p:ph type="subTitle" idx="1"/>
          </p:nvPr>
        </p:nvSpPr>
        <p:spPr/>
        <p:txBody>
          <a:bodyPr/>
          <a:lstStyle/>
          <a:p>
            <a:r>
              <a:rPr lang="nl-NL" dirty="0" smtClean="0"/>
              <a:t>Ondersteuning voor stap 3  &amp; 4 van wendbare </a:t>
            </a:r>
          </a:p>
          <a:p>
            <a:r>
              <a:rPr lang="nl-NL" dirty="0" smtClean="0"/>
              <a:t>wetsuitvoering</a:t>
            </a:r>
            <a:endParaRPr lang="nl-NL" dirty="0"/>
          </a:p>
        </p:txBody>
      </p:sp>
      <p:sp>
        <p:nvSpPr>
          <p:cNvPr id="4" name="Date Placeholder 3"/>
          <p:cNvSpPr>
            <a:spLocks noGrp="1"/>
          </p:cNvSpPr>
          <p:nvPr>
            <p:ph type="dt" sz="half" idx="2"/>
          </p:nvPr>
        </p:nvSpPr>
        <p:spPr/>
        <p:txBody>
          <a:bodyPr/>
          <a:lstStyle/>
          <a:p>
            <a:fld id="{6AD12DB1-3F8F-4FCF-B992-731F41E06C9D}" type="datetime4">
              <a:rPr lang="nl-NL" smtClean="0">
                <a:solidFill>
                  <a:srgbClr val="000000"/>
                </a:solidFill>
              </a:rPr>
              <a:pPr/>
              <a:t>4 augustus 2015</a:t>
            </a:fld>
            <a:endParaRPr lang="nl-NL" dirty="0">
              <a:solidFill>
                <a:srgbClr val="000000"/>
              </a:solidFill>
            </a:endParaRPr>
          </a:p>
        </p:txBody>
      </p:sp>
    </p:spTree>
    <p:extLst>
      <p:ext uri="{BB962C8B-B14F-4D97-AF65-F5344CB8AC3E}">
        <p14:creationId xmlns:p14="http://schemas.microsoft.com/office/powerpoint/2010/main" val="2306417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Openstaande vragen</a:t>
            </a:r>
            <a:endParaRPr lang="nl-NL" dirty="0"/>
          </a:p>
        </p:txBody>
      </p:sp>
      <p:sp>
        <p:nvSpPr>
          <p:cNvPr id="3" name="Tijdelijke aanduiding voor tekst 2"/>
          <p:cNvSpPr>
            <a:spLocks noGrp="1"/>
          </p:cNvSpPr>
          <p:nvPr>
            <p:ph type="body" idx="1"/>
          </p:nvPr>
        </p:nvSpPr>
        <p:spPr/>
        <p:txBody>
          <a:bodyPr/>
          <a:lstStyle/>
          <a:p>
            <a:pPr marL="285750" indent="-285750">
              <a:buFont typeface="Arial" panose="020B0604020202020204" pitchFamily="34" charset="0"/>
              <a:buChar char="•"/>
            </a:pPr>
            <a:r>
              <a:rPr lang="nl-NL" dirty="0" smtClean="0"/>
              <a:t>Moeten we niet als eis stellen dat de toeslagen specificaties kunnen worden ingelezen?</a:t>
            </a:r>
          </a:p>
          <a:p>
            <a:pPr marL="285750" indent="-285750">
              <a:buFont typeface="Arial" panose="020B0604020202020204" pitchFamily="34" charset="0"/>
              <a:buChar char="•"/>
            </a:pPr>
            <a:r>
              <a:rPr lang="nl-NL" dirty="0" smtClean="0"/>
              <a:t>Moeten we als eis stellen dat de specificaties kunnen worden geëxporteerd naar </a:t>
            </a:r>
            <a:r>
              <a:rPr lang="nl-NL" dirty="0" err="1" smtClean="0"/>
              <a:t>Blaze</a:t>
            </a:r>
            <a:r>
              <a:rPr lang="nl-NL" dirty="0" smtClean="0"/>
              <a:t> o.i.d. of IBM ODM?</a:t>
            </a:r>
          </a:p>
          <a:p>
            <a:pPr marL="285750" indent="-285750">
              <a:buFont typeface="Arial" panose="020B0604020202020204" pitchFamily="34" charset="0"/>
              <a:buChar char="•"/>
            </a:pPr>
            <a:r>
              <a:rPr lang="nl-NL" dirty="0" smtClean="0"/>
              <a:t>Moeten we als eis stellen dat er geen componenten op de werkplek komen? Zoals nu het geval met de Java componenten van de annotatieomgeving?</a:t>
            </a:r>
          </a:p>
          <a:p>
            <a:pPr marL="285750" indent="-285750">
              <a:buFont typeface="Arial" panose="020B0604020202020204" pitchFamily="34" charset="0"/>
              <a:buChar char="•"/>
            </a:pPr>
            <a:r>
              <a:rPr lang="nl-NL" dirty="0" smtClean="0"/>
              <a:t>Hoe moeten we bovenliggende regels (superioriteit) mee nemen in de executie?</a:t>
            </a:r>
            <a:endParaRPr lang="nl-NL" dirty="0"/>
          </a:p>
          <a:p>
            <a:pPr marL="285750" indent="-285750">
              <a:buFont typeface="Arial" panose="020B0604020202020204" pitchFamily="34" charset="0"/>
              <a:buChar char="•"/>
            </a:pPr>
            <a:endParaRPr lang="nl-NL" dirty="0" smtClean="0"/>
          </a:p>
        </p:txBody>
      </p:sp>
    </p:spTree>
    <p:extLst>
      <p:ext uri="{BB962C8B-B14F-4D97-AF65-F5344CB8AC3E}">
        <p14:creationId xmlns:p14="http://schemas.microsoft.com/office/powerpoint/2010/main" val="1856385249"/>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Simulatie van de afleidingsregels</a:t>
            </a:r>
            <a:endParaRPr lang="nl-NL" sz="2400" dirty="0"/>
          </a:p>
        </p:txBody>
      </p:sp>
      <p:sp>
        <p:nvSpPr>
          <p:cNvPr id="5" name="Rechthoek 4"/>
          <p:cNvSpPr/>
          <p:nvPr/>
        </p:nvSpPr>
        <p:spPr bwMode="auto">
          <a:xfrm>
            <a:off x="179512" y="1628800"/>
            <a:ext cx="8668072" cy="4892886"/>
          </a:xfrm>
          <a:prstGeom prst="rect">
            <a:avLst/>
          </a:prstGeom>
          <a:solidFill>
            <a:srgbClr val="8FCAE7"/>
          </a:solidFill>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 name="Rechthoek 5"/>
          <p:cNvSpPr/>
          <p:nvPr/>
        </p:nvSpPr>
        <p:spPr bwMode="auto">
          <a:xfrm>
            <a:off x="323528" y="3933057"/>
            <a:ext cx="4145632" cy="2448272"/>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7" name="Tekstvak 6"/>
          <p:cNvSpPr txBox="1"/>
          <p:nvPr/>
        </p:nvSpPr>
        <p:spPr>
          <a:xfrm>
            <a:off x="459160" y="4304129"/>
            <a:ext cx="1694695" cy="276999"/>
          </a:xfrm>
          <a:prstGeom prst="rect">
            <a:avLst/>
          </a:prstGeom>
          <a:noFill/>
        </p:spPr>
        <p:txBody>
          <a:bodyPr wrap="none" rtlCol="0">
            <a:spAutoFit/>
          </a:bodyPr>
          <a:lstStyle/>
          <a:p>
            <a:pPr>
              <a:buNone/>
            </a:pPr>
            <a:r>
              <a:rPr lang="nl-NL" sz="1200" b="1" dirty="0" smtClean="0"/>
              <a:t>Variabele naam 1</a:t>
            </a:r>
            <a:endParaRPr lang="nl-NL" sz="1200" b="1" dirty="0"/>
          </a:p>
        </p:txBody>
      </p:sp>
      <p:sp>
        <p:nvSpPr>
          <p:cNvPr id="9" name="Tekstvak 8"/>
          <p:cNvSpPr txBox="1"/>
          <p:nvPr/>
        </p:nvSpPr>
        <p:spPr>
          <a:xfrm>
            <a:off x="459160" y="4747210"/>
            <a:ext cx="1694695" cy="276999"/>
          </a:xfrm>
          <a:prstGeom prst="rect">
            <a:avLst/>
          </a:prstGeom>
          <a:noFill/>
        </p:spPr>
        <p:txBody>
          <a:bodyPr wrap="none" rtlCol="0">
            <a:spAutoFit/>
          </a:bodyPr>
          <a:lstStyle/>
          <a:p>
            <a:pPr>
              <a:buNone/>
            </a:pPr>
            <a:r>
              <a:rPr lang="nl-NL" sz="1200" b="1" dirty="0"/>
              <a:t>Variabele naam </a:t>
            </a:r>
            <a:r>
              <a:rPr lang="nl-NL" sz="1200" b="1" dirty="0" smtClean="0"/>
              <a:t>2</a:t>
            </a:r>
            <a:endParaRPr lang="nl-NL" sz="1200" b="1" dirty="0"/>
          </a:p>
        </p:txBody>
      </p:sp>
      <p:sp>
        <p:nvSpPr>
          <p:cNvPr id="11" name="Tekstvak 10"/>
          <p:cNvSpPr txBox="1"/>
          <p:nvPr/>
        </p:nvSpPr>
        <p:spPr>
          <a:xfrm>
            <a:off x="459160" y="5168225"/>
            <a:ext cx="1694695" cy="276999"/>
          </a:xfrm>
          <a:prstGeom prst="rect">
            <a:avLst/>
          </a:prstGeom>
          <a:noFill/>
        </p:spPr>
        <p:txBody>
          <a:bodyPr wrap="none" rtlCol="0">
            <a:spAutoFit/>
          </a:bodyPr>
          <a:lstStyle/>
          <a:p>
            <a:pPr>
              <a:buNone/>
            </a:pPr>
            <a:r>
              <a:rPr lang="nl-NL" sz="1200" b="1" dirty="0"/>
              <a:t>Variabele naam </a:t>
            </a:r>
            <a:r>
              <a:rPr lang="nl-NL" sz="1200" b="1" dirty="0" smtClean="0"/>
              <a:t>3</a:t>
            </a:r>
            <a:endParaRPr lang="nl-NL" sz="1200" b="1" dirty="0"/>
          </a:p>
        </p:txBody>
      </p:sp>
      <p:grpSp>
        <p:nvGrpSpPr>
          <p:cNvPr id="14" name="Groep 13"/>
          <p:cNvGrpSpPr/>
          <p:nvPr/>
        </p:nvGrpSpPr>
        <p:grpSpPr>
          <a:xfrm>
            <a:off x="2475384" y="4304129"/>
            <a:ext cx="1728192" cy="1141095"/>
            <a:chOff x="2987824" y="2287905"/>
            <a:chExt cx="4752528" cy="1141095"/>
          </a:xfrm>
        </p:grpSpPr>
        <p:sp>
          <p:nvSpPr>
            <p:cNvPr id="8" name="Tekstvak 7"/>
            <p:cNvSpPr txBox="1"/>
            <p:nvPr/>
          </p:nvSpPr>
          <p:spPr>
            <a:xfrm>
              <a:off x="2987824" y="2287905"/>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a:t>
              </a:r>
              <a:endParaRPr lang="nl-NL" sz="1200" dirty="0">
                <a:solidFill>
                  <a:schemeClr val="bg1">
                    <a:lumMod val="75000"/>
                  </a:schemeClr>
                </a:solidFill>
              </a:endParaRPr>
            </a:p>
          </p:txBody>
        </p:sp>
        <p:sp>
          <p:nvSpPr>
            <p:cNvPr id="10" name="Tekstvak 9"/>
            <p:cNvSpPr txBox="1"/>
            <p:nvPr/>
          </p:nvSpPr>
          <p:spPr>
            <a:xfrm>
              <a:off x="2987824" y="2730986"/>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smtClean="0">
                  <a:solidFill>
                    <a:schemeClr val="bg1">
                      <a:lumMod val="75000"/>
                    </a:schemeClr>
                  </a:solidFill>
                </a:rPr>
                <a:t>....</a:t>
              </a:r>
              <a:endParaRPr lang="nl-NL" sz="1200" dirty="0">
                <a:solidFill>
                  <a:schemeClr val="bg1">
                    <a:lumMod val="75000"/>
                  </a:schemeClr>
                </a:solidFill>
              </a:endParaRPr>
            </a:p>
          </p:txBody>
        </p:sp>
        <p:sp>
          <p:nvSpPr>
            <p:cNvPr id="12" name="Tekstvak 11"/>
            <p:cNvSpPr txBox="1"/>
            <p:nvPr/>
          </p:nvSpPr>
          <p:spPr>
            <a:xfrm>
              <a:off x="2987824" y="3152001"/>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smtClean="0">
                  <a:solidFill>
                    <a:schemeClr val="bg1">
                      <a:lumMod val="75000"/>
                    </a:schemeClr>
                  </a:solidFill>
                </a:rPr>
                <a:t>....</a:t>
              </a:r>
              <a:endParaRPr lang="nl-NL" sz="1200" dirty="0">
                <a:solidFill>
                  <a:schemeClr val="bg1">
                    <a:lumMod val="75000"/>
                  </a:schemeClr>
                </a:solidFill>
              </a:endParaRPr>
            </a:p>
          </p:txBody>
        </p:sp>
      </p:grpSp>
      <p:sp>
        <p:nvSpPr>
          <p:cNvPr id="13" name="Tekstvak 12"/>
          <p:cNvSpPr txBox="1"/>
          <p:nvPr/>
        </p:nvSpPr>
        <p:spPr>
          <a:xfrm>
            <a:off x="675184" y="3789040"/>
            <a:ext cx="1723549" cy="276999"/>
          </a:xfrm>
          <a:prstGeom prst="rect">
            <a:avLst/>
          </a:prstGeom>
          <a:solidFill>
            <a:srgbClr val="8FCAE7"/>
          </a:solidFill>
        </p:spPr>
        <p:txBody>
          <a:bodyPr wrap="none" rtlCol="0">
            <a:spAutoFit/>
          </a:bodyPr>
          <a:lstStyle/>
          <a:p>
            <a:pPr>
              <a:buNone/>
            </a:pPr>
            <a:r>
              <a:rPr lang="nl-NL" sz="1200" b="1" dirty="0" smtClean="0"/>
              <a:t>Invoer variabelen</a:t>
            </a:r>
            <a:endParaRPr lang="nl-NL" sz="1200" b="1" dirty="0"/>
          </a:p>
        </p:txBody>
      </p:sp>
      <p:sp>
        <p:nvSpPr>
          <p:cNvPr id="15" name="Rechthoek 14"/>
          <p:cNvSpPr/>
          <p:nvPr/>
        </p:nvSpPr>
        <p:spPr bwMode="auto">
          <a:xfrm>
            <a:off x="4572000" y="3933057"/>
            <a:ext cx="4145632" cy="2448272"/>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6" name="Tekstvak 15"/>
          <p:cNvSpPr txBox="1"/>
          <p:nvPr/>
        </p:nvSpPr>
        <p:spPr>
          <a:xfrm>
            <a:off x="4707632" y="4304129"/>
            <a:ext cx="1694695" cy="276999"/>
          </a:xfrm>
          <a:prstGeom prst="rect">
            <a:avLst/>
          </a:prstGeom>
          <a:noFill/>
        </p:spPr>
        <p:txBody>
          <a:bodyPr wrap="none" rtlCol="0">
            <a:spAutoFit/>
          </a:bodyPr>
          <a:lstStyle/>
          <a:p>
            <a:pPr>
              <a:buNone/>
            </a:pPr>
            <a:r>
              <a:rPr lang="nl-NL" sz="1200" b="1" dirty="0" smtClean="0"/>
              <a:t>Variabele naam 1</a:t>
            </a:r>
            <a:endParaRPr lang="nl-NL" sz="1200" b="1" dirty="0"/>
          </a:p>
        </p:txBody>
      </p:sp>
      <p:sp>
        <p:nvSpPr>
          <p:cNvPr id="17" name="Tekstvak 16"/>
          <p:cNvSpPr txBox="1"/>
          <p:nvPr/>
        </p:nvSpPr>
        <p:spPr>
          <a:xfrm>
            <a:off x="4707632" y="4747210"/>
            <a:ext cx="1694695" cy="276999"/>
          </a:xfrm>
          <a:prstGeom prst="rect">
            <a:avLst/>
          </a:prstGeom>
          <a:noFill/>
        </p:spPr>
        <p:txBody>
          <a:bodyPr wrap="none" rtlCol="0">
            <a:spAutoFit/>
          </a:bodyPr>
          <a:lstStyle/>
          <a:p>
            <a:pPr>
              <a:buNone/>
            </a:pPr>
            <a:r>
              <a:rPr lang="nl-NL" sz="1200" b="1" dirty="0"/>
              <a:t>Variabele naam </a:t>
            </a:r>
            <a:r>
              <a:rPr lang="nl-NL" sz="1200" b="1" dirty="0" smtClean="0"/>
              <a:t>2</a:t>
            </a:r>
            <a:endParaRPr lang="nl-NL" sz="1200" b="1" dirty="0"/>
          </a:p>
        </p:txBody>
      </p:sp>
      <p:sp>
        <p:nvSpPr>
          <p:cNvPr id="18" name="Tekstvak 17"/>
          <p:cNvSpPr txBox="1"/>
          <p:nvPr/>
        </p:nvSpPr>
        <p:spPr>
          <a:xfrm>
            <a:off x="4707632" y="5168225"/>
            <a:ext cx="1694695" cy="276999"/>
          </a:xfrm>
          <a:prstGeom prst="rect">
            <a:avLst/>
          </a:prstGeom>
          <a:noFill/>
        </p:spPr>
        <p:txBody>
          <a:bodyPr wrap="none" rtlCol="0">
            <a:spAutoFit/>
          </a:bodyPr>
          <a:lstStyle/>
          <a:p>
            <a:pPr>
              <a:buNone/>
            </a:pPr>
            <a:r>
              <a:rPr lang="nl-NL" sz="1200" b="1" dirty="0"/>
              <a:t>Variabele naam </a:t>
            </a:r>
            <a:r>
              <a:rPr lang="nl-NL" sz="1200" b="1" dirty="0" smtClean="0"/>
              <a:t>3</a:t>
            </a:r>
            <a:endParaRPr lang="nl-NL" sz="1200" b="1" dirty="0"/>
          </a:p>
        </p:txBody>
      </p:sp>
      <p:grpSp>
        <p:nvGrpSpPr>
          <p:cNvPr id="19" name="Groep 18"/>
          <p:cNvGrpSpPr/>
          <p:nvPr/>
        </p:nvGrpSpPr>
        <p:grpSpPr>
          <a:xfrm>
            <a:off x="6723856" y="4304129"/>
            <a:ext cx="1728192" cy="1141095"/>
            <a:chOff x="2987824" y="2287905"/>
            <a:chExt cx="4752528" cy="1141095"/>
          </a:xfrm>
        </p:grpSpPr>
        <p:sp>
          <p:nvSpPr>
            <p:cNvPr id="20" name="Tekstvak 19"/>
            <p:cNvSpPr txBox="1"/>
            <p:nvPr/>
          </p:nvSpPr>
          <p:spPr>
            <a:xfrm>
              <a:off x="2987824" y="2287905"/>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a:t>
              </a:r>
              <a:endParaRPr lang="nl-NL" sz="1200" dirty="0">
                <a:solidFill>
                  <a:schemeClr val="bg1">
                    <a:lumMod val="75000"/>
                  </a:schemeClr>
                </a:solidFill>
              </a:endParaRPr>
            </a:p>
          </p:txBody>
        </p:sp>
        <p:sp>
          <p:nvSpPr>
            <p:cNvPr id="21" name="Tekstvak 20"/>
            <p:cNvSpPr txBox="1"/>
            <p:nvPr/>
          </p:nvSpPr>
          <p:spPr>
            <a:xfrm>
              <a:off x="2987824" y="2730986"/>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smtClean="0">
                  <a:solidFill>
                    <a:schemeClr val="bg1">
                      <a:lumMod val="75000"/>
                    </a:schemeClr>
                  </a:solidFill>
                </a:rPr>
                <a:t>....</a:t>
              </a:r>
              <a:endParaRPr lang="nl-NL" sz="1200" dirty="0">
                <a:solidFill>
                  <a:schemeClr val="bg1">
                    <a:lumMod val="75000"/>
                  </a:schemeClr>
                </a:solidFill>
              </a:endParaRPr>
            </a:p>
          </p:txBody>
        </p:sp>
        <p:sp>
          <p:nvSpPr>
            <p:cNvPr id="22" name="Tekstvak 21"/>
            <p:cNvSpPr txBox="1"/>
            <p:nvPr/>
          </p:nvSpPr>
          <p:spPr>
            <a:xfrm>
              <a:off x="2987824" y="3152001"/>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smtClean="0">
                  <a:solidFill>
                    <a:schemeClr val="bg1">
                      <a:lumMod val="75000"/>
                    </a:schemeClr>
                  </a:solidFill>
                </a:rPr>
                <a:t>....</a:t>
              </a:r>
              <a:endParaRPr lang="nl-NL" sz="1200" dirty="0">
                <a:solidFill>
                  <a:schemeClr val="bg1">
                    <a:lumMod val="75000"/>
                  </a:schemeClr>
                </a:solidFill>
              </a:endParaRPr>
            </a:p>
          </p:txBody>
        </p:sp>
      </p:grpSp>
      <p:sp>
        <p:nvSpPr>
          <p:cNvPr id="23" name="Tekstvak 22"/>
          <p:cNvSpPr txBox="1"/>
          <p:nvPr/>
        </p:nvSpPr>
        <p:spPr>
          <a:xfrm>
            <a:off x="4923656" y="3789040"/>
            <a:ext cx="1779654" cy="276999"/>
          </a:xfrm>
          <a:prstGeom prst="rect">
            <a:avLst/>
          </a:prstGeom>
          <a:solidFill>
            <a:srgbClr val="8FCAE7"/>
          </a:solidFill>
        </p:spPr>
        <p:txBody>
          <a:bodyPr wrap="none" rtlCol="0">
            <a:spAutoFit/>
          </a:bodyPr>
          <a:lstStyle/>
          <a:p>
            <a:pPr>
              <a:buNone/>
            </a:pPr>
            <a:r>
              <a:rPr lang="nl-NL" sz="1200" b="1" dirty="0" smtClean="0"/>
              <a:t>Uitvoer variabelen</a:t>
            </a:r>
            <a:endParaRPr lang="nl-NL" sz="1200" b="1" dirty="0"/>
          </a:p>
        </p:txBody>
      </p:sp>
      <p:sp>
        <p:nvSpPr>
          <p:cNvPr id="27" name="Tekstvak 26"/>
          <p:cNvSpPr txBox="1"/>
          <p:nvPr/>
        </p:nvSpPr>
        <p:spPr>
          <a:xfrm>
            <a:off x="410489" y="1844825"/>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28" name="Tekstvak 27"/>
          <p:cNvSpPr txBox="1"/>
          <p:nvPr/>
        </p:nvSpPr>
        <p:spPr>
          <a:xfrm>
            <a:off x="2250397" y="1855360"/>
            <a:ext cx="4121803"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Verzoek aanpassing arbeidsduur</a:t>
            </a:r>
            <a:endParaRPr lang="nl-NL" dirty="0">
              <a:solidFill>
                <a:schemeClr val="tx1"/>
              </a:solidFill>
            </a:endParaRPr>
          </a:p>
        </p:txBody>
      </p:sp>
      <p:sp>
        <p:nvSpPr>
          <p:cNvPr id="29" name="Tekstvak 28"/>
          <p:cNvSpPr txBox="1"/>
          <p:nvPr/>
        </p:nvSpPr>
        <p:spPr>
          <a:xfrm>
            <a:off x="395536" y="3506849"/>
            <a:ext cx="1058303" cy="276999"/>
          </a:xfrm>
          <a:prstGeom prst="rect">
            <a:avLst/>
          </a:prstGeom>
          <a:noFill/>
        </p:spPr>
        <p:txBody>
          <a:bodyPr wrap="none" rtlCol="0">
            <a:spAutoFit/>
          </a:bodyPr>
          <a:lstStyle/>
          <a:p>
            <a:pPr>
              <a:buNone/>
            </a:pPr>
            <a:r>
              <a:rPr lang="nl-NL" sz="1200" b="1" dirty="0" smtClean="0"/>
              <a:t>Peildatum</a:t>
            </a:r>
            <a:endParaRPr lang="nl-NL" sz="1200" b="1" dirty="0"/>
          </a:p>
        </p:txBody>
      </p:sp>
      <p:sp>
        <p:nvSpPr>
          <p:cNvPr id="30" name="Tekstvak 29"/>
          <p:cNvSpPr txBox="1"/>
          <p:nvPr/>
        </p:nvSpPr>
        <p:spPr>
          <a:xfrm>
            <a:off x="2267744" y="3517384"/>
            <a:ext cx="4134583"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Datum van geldigheid van de regels</a:t>
            </a:r>
            <a:endParaRPr lang="nl-NL" dirty="0"/>
          </a:p>
        </p:txBody>
      </p:sp>
      <p:sp>
        <p:nvSpPr>
          <p:cNvPr id="31" name="Tekstvak 30"/>
          <p:cNvSpPr txBox="1"/>
          <p:nvPr/>
        </p:nvSpPr>
        <p:spPr>
          <a:xfrm>
            <a:off x="395536" y="2287905"/>
            <a:ext cx="1834156" cy="276999"/>
          </a:xfrm>
          <a:prstGeom prst="rect">
            <a:avLst/>
          </a:prstGeom>
          <a:noFill/>
        </p:spPr>
        <p:txBody>
          <a:bodyPr wrap="none" rtlCol="0">
            <a:spAutoFit/>
          </a:bodyPr>
          <a:lstStyle/>
          <a:p>
            <a:pPr>
              <a:buNone/>
            </a:pPr>
            <a:r>
              <a:rPr lang="nl-NL" sz="1200" b="1" dirty="0" smtClean="0"/>
              <a:t>Specificatiecontext</a:t>
            </a:r>
            <a:endParaRPr lang="nl-NL" sz="1200" b="1" dirty="0"/>
          </a:p>
        </p:txBody>
      </p:sp>
      <p:sp>
        <p:nvSpPr>
          <p:cNvPr id="32" name="Tekstvak 31"/>
          <p:cNvSpPr txBox="1"/>
          <p:nvPr/>
        </p:nvSpPr>
        <p:spPr>
          <a:xfrm>
            <a:off x="2267744" y="2298440"/>
            <a:ext cx="4121803"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Context1</a:t>
            </a:r>
            <a:endParaRPr lang="nl-NL" dirty="0"/>
          </a:p>
        </p:txBody>
      </p:sp>
      <p:sp>
        <p:nvSpPr>
          <p:cNvPr id="33" name="Afgeronde rechthoek 32"/>
          <p:cNvSpPr/>
          <p:nvPr/>
        </p:nvSpPr>
        <p:spPr bwMode="auto">
          <a:xfrm>
            <a:off x="2475384" y="5805264"/>
            <a:ext cx="1728192" cy="448597"/>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bg1">
                    <a:lumMod val="50000"/>
                  </a:schemeClr>
                </a:solidFill>
                <a:effectLst/>
                <a:latin typeface="Verdana" pitchFamily="1" charset="0"/>
                <a:sym typeface="Wingdings"/>
              </a:rPr>
              <a:t>Uitvoeren</a:t>
            </a:r>
            <a:endParaRPr kumimoji="0" lang="nl-NL" sz="1200" b="1" i="0" u="none" strike="noStrike" cap="none" normalizeH="0" baseline="0" dirty="0" smtClean="0">
              <a:ln>
                <a:noFill/>
              </a:ln>
              <a:solidFill>
                <a:schemeClr val="bg1">
                  <a:lumMod val="50000"/>
                </a:schemeClr>
              </a:solidFill>
              <a:effectLst/>
              <a:latin typeface="Verdana" pitchFamily="1" charset="0"/>
            </a:endParaRPr>
          </a:p>
        </p:txBody>
      </p:sp>
      <p:sp>
        <p:nvSpPr>
          <p:cNvPr id="37" name="Afgeronde rechthoek 36"/>
          <p:cNvSpPr/>
          <p:nvPr/>
        </p:nvSpPr>
        <p:spPr bwMode="auto">
          <a:xfrm>
            <a:off x="6057259" y="2276872"/>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8" name="Rechthoekige toelichting 37"/>
          <p:cNvSpPr/>
          <p:nvPr/>
        </p:nvSpPr>
        <p:spPr bwMode="auto">
          <a:xfrm>
            <a:off x="6211993" y="1063771"/>
            <a:ext cx="2714600" cy="637038"/>
          </a:xfrm>
          <a:prstGeom prst="wedgeRectCallout">
            <a:avLst>
              <a:gd name="adj1" fmla="val -20119"/>
              <a:gd name="adj2" fmla="val 93460"/>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Alle regels behorende tot de context en onderliggende contexten worden meegenomen</a:t>
            </a:r>
            <a:endParaRPr lang="nl-NL" sz="1100" dirty="0">
              <a:solidFill>
                <a:schemeClr val="tx1"/>
              </a:solidFill>
              <a:latin typeface="Verdana" pitchFamily="1" charset="0"/>
            </a:endParaRPr>
          </a:p>
        </p:txBody>
      </p:sp>
      <mc:AlternateContent xmlns:mc="http://schemas.openxmlformats.org/markup-compatibility/2006" xmlns:a14="http://schemas.microsoft.com/office/drawing/2010/main">
        <mc:Choice Requires="a14">
          <p:sp>
            <p:nvSpPr>
              <p:cNvPr id="39" name="Tekstvak 38"/>
              <p:cNvSpPr txBox="1"/>
              <p:nvPr/>
            </p:nvSpPr>
            <p:spPr>
              <a:xfrm>
                <a:off x="6723856" y="2006631"/>
                <a:ext cx="1922321" cy="44781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nl-NL" sz="1050" i="0" smtClean="0">
                          <a:solidFill>
                            <a:schemeClr val="tx1"/>
                          </a:solidFill>
                          <a:latin typeface="Cambria Math"/>
                          <a:sym typeface="Wingdings"/>
                        </a:rPr>
                        <m:t></m:t>
                      </m:r>
                      <m:r>
                        <m:rPr>
                          <m:nor/>
                        </m:rPr>
                        <a:rPr lang="nl-NL" sz="1050" b="0" i="0" smtClean="0">
                          <a:solidFill>
                            <a:schemeClr val="tx1"/>
                          </a:solidFill>
                          <a:latin typeface="Cambria Math"/>
                          <a:sym typeface="Wingdings"/>
                        </a:rPr>
                        <m:t>                </m:t>
                      </m:r>
                      <m:r>
                        <m:rPr>
                          <m:nor/>
                        </m:rPr>
                        <a:rPr lang="nl-NL" sz="1050" dirty="0">
                          <a:sym typeface="Wingdings"/>
                        </a:rPr>
                        <m:t>Inc</m:t>
                      </m:r>
                      <m:r>
                        <m:rPr>
                          <m:nor/>
                        </m:rPr>
                        <a:rPr lang="nl-NL" sz="1050" b="0" i="0" dirty="0" smtClean="0">
                          <a:sym typeface="Wingdings"/>
                        </a:rPr>
                        <m:t>lusief</m:t>
                      </m:r>
                      <m:r>
                        <m:rPr>
                          <m:nor/>
                        </m:rPr>
                        <a:rPr lang="nl-NL" sz="1050" b="0" i="0" dirty="0" smtClean="0">
                          <a:sym typeface="Wingdings"/>
                        </a:rPr>
                        <m:t> </m:t>
                      </m:r>
                      <m:r>
                        <m:rPr>
                          <m:nor/>
                        </m:rPr>
                        <a:rPr lang="nl-NL" sz="1050" b="0" i="0" dirty="0" smtClean="0">
                          <a:sym typeface="Wingdings"/>
                        </a:rPr>
                        <m:t>alle</m:t>
                      </m:r>
                      <m:r>
                        <m:rPr>
                          <m:nor/>
                        </m:rPr>
                        <a:rPr lang="nl-NL" sz="1050" b="0" i="0" dirty="0" smtClean="0">
                          <a:sym typeface="Wingdings"/>
                        </a:rPr>
                        <m:t> </m:t>
                      </m:r>
                    </m:oMath>
                  </m:oMathPara>
                </a14:m>
                <a:endParaRPr lang="nl-NL" sz="1050" b="0" i="0" dirty="0" smtClean="0">
                  <a:sym typeface="Wingdings"/>
                </a:endParaRPr>
              </a:p>
              <a:p>
                <a:pPr>
                  <a:buNone/>
                </a:pPr>
                <a14:m>
                  <m:oMath xmlns:m="http://schemas.openxmlformats.org/officeDocument/2006/math">
                    <m:r>
                      <m:rPr>
                        <m:nor/>
                      </m:rPr>
                      <a:rPr lang="nl-NL" sz="1050" b="0" i="0" dirty="0" smtClean="0">
                        <a:sym typeface="Wingdings"/>
                      </a:rPr>
                      <m:t>onderliggend</m:t>
                    </m:r>
                    <m:r>
                      <m:rPr>
                        <m:nor/>
                      </m:rPr>
                      <a:rPr lang="nl-NL" sz="1050" b="0" i="0" dirty="0" smtClean="0">
                        <a:sym typeface="Wingdings"/>
                      </a:rPr>
                      <m:t> </m:t>
                    </m:r>
                    <m:r>
                      <m:rPr>
                        <m:nor/>
                      </m:rPr>
                      <a:rPr lang="nl-NL" sz="1050" dirty="0"/>
                      <m:t>contexten</m:t>
                    </m:r>
                  </m:oMath>
                </a14:m>
                <a:r>
                  <a:rPr lang="nl-NL" sz="1050" dirty="0" smtClean="0"/>
                  <a:t>  </a:t>
                </a:r>
                <a:endParaRPr lang="nl-NL" sz="1050" dirty="0"/>
              </a:p>
            </p:txBody>
          </p:sp>
        </mc:Choice>
        <mc:Fallback xmlns="">
          <p:sp>
            <p:nvSpPr>
              <p:cNvPr id="39" name="Tekstvak 38"/>
              <p:cNvSpPr txBox="1">
                <a:spLocks noRot="1" noChangeAspect="1" noMove="1" noResize="1" noEditPoints="1" noAdjustHandles="1" noChangeArrowheads="1" noChangeShapeType="1" noTextEdit="1"/>
              </p:cNvSpPr>
              <p:nvPr/>
            </p:nvSpPr>
            <p:spPr>
              <a:xfrm>
                <a:off x="6723856" y="2006631"/>
                <a:ext cx="1922321" cy="447815"/>
              </a:xfrm>
              <a:prstGeom prst="rect">
                <a:avLst/>
              </a:prstGeom>
              <a:blipFill rotWithShape="1">
                <a:blip r:embed="rId2"/>
                <a:stretch>
                  <a:fillRect b="-1351"/>
                </a:stretch>
              </a:blipFill>
            </p:spPr>
            <p:txBody>
              <a:bodyPr/>
              <a:lstStyle/>
              <a:p>
                <a:r>
                  <a:rPr lang="nl-NL">
                    <a:noFill/>
                  </a:rPr>
                  <a:t> </a:t>
                </a:r>
              </a:p>
            </p:txBody>
          </p:sp>
        </mc:Fallback>
      </mc:AlternateContent>
      <p:sp>
        <p:nvSpPr>
          <p:cNvPr id="35" name="Tekstvak 34"/>
          <p:cNvSpPr txBox="1"/>
          <p:nvPr/>
        </p:nvSpPr>
        <p:spPr>
          <a:xfrm>
            <a:off x="395536" y="3074801"/>
            <a:ext cx="817853" cy="276999"/>
          </a:xfrm>
          <a:prstGeom prst="rect">
            <a:avLst/>
          </a:prstGeom>
          <a:noFill/>
        </p:spPr>
        <p:txBody>
          <a:bodyPr wrap="none" rtlCol="0">
            <a:spAutoFit/>
          </a:bodyPr>
          <a:lstStyle/>
          <a:p>
            <a:pPr>
              <a:buNone/>
            </a:pPr>
            <a:r>
              <a:rPr lang="nl-NL" sz="1200" b="1" dirty="0" err="1" smtClean="0"/>
              <a:t>Testset</a:t>
            </a:r>
            <a:endParaRPr lang="nl-NL" sz="1200" b="1" dirty="0"/>
          </a:p>
        </p:txBody>
      </p:sp>
      <p:sp>
        <p:nvSpPr>
          <p:cNvPr id="36" name="Tekstvak 35"/>
          <p:cNvSpPr txBox="1"/>
          <p:nvPr/>
        </p:nvSpPr>
        <p:spPr>
          <a:xfrm>
            <a:off x="2267744" y="3085336"/>
            <a:ext cx="4121803"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err="1"/>
              <a:t>T</a:t>
            </a:r>
            <a:r>
              <a:rPr lang="nl-NL" dirty="0" err="1" smtClean="0"/>
              <a:t>estset</a:t>
            </a:r>
            <a:endParaRPr lang="nl-NL" dirty="0"/>
          </a:p>
        </p:txBody>
      </p:sp>
      <p:sp>
        <p:nvSpPr>
          <p:cNvPr id="40" name="Afgeronde rechthoek 39"/>
          <p:cNvSpPr/>
          <p:nvPr/>
        </p:nvSpPr>
        <p:spPr bwMode="auto">
          <a:xfrm>
            <a:off x="6057259" y="3063768"/>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1" name="Tekstvak 40"/>
          <p:cNvSpPr txBox="1"/>
          <p:nvPr/>
        </p:nvSpPr>
        <p:spPr>
          <a:xfrm>
            <a:off x="397808" y="2685969"/>
            <a:ext cx="670376" cy="276999"/>
          </a:xfrm>
          <a:prstGeom prst="rect">
            <a:avLst/>
          </a:prstGeom>
          <a:noFill/>
        </p:spPr>
        <p:txBody>
          <a:bodyPr wrap="none" rtlCol="0">
            <a:spAutoFit/>
          </a:bodyPr>
          <a:lstStyle/>
          <a:p>
            <a:pPr>
              <a:buNone/>
            </a:pPr>
            <a:r>
              <a:rPr lang="nl-NL" sz="1200" b="1" dirty="0" smtClean="0"/>
              <a:t>Regel</a:t>
            </a:r>
            <a:endParaRPr lang="nl-NL" sz="1200" b="1" dirty="0"/>
          </a:p>
        </p:txBody>
      </p:sp>
      <p:sp>
        <p:nvSpPr>
          <p:cNvPr id="42" name="Tekstvak 41"/>
          <p:cNvSpPr txBox="1"/>
          <p:nvPr/>
        </p:nvSpPr>
        <p:spPr>
          <a:xfrm>
            <a:off x="2270016" y="2696504"/>
            <a:ext cx="4121803"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Regel1</a:t>
            </a:r>
            <a:endParaRPr lang="nl-NL" dirty="0"/>
          </a:p>
        </p:txBody>
      </p:sp>
      <p:sp>
        <p:nvSpPr>
          <p:cNvPr id="43" name="Afgeronde rechthoek 42"/>
          <p:cNvSpPr/>
          <p:nvPr/>
        </p:nvSpPr>
        <p:spPr bwMode="auto">
          <a:xfrm>
            <a:off x="6059531" y="2674936"/>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4" name="Rechthoekige toelichting 33"/>
          <p:cNvSpPr/>
          <p:nvPr/>
        </p:nvSpPr>
        <p:spPr bwMode="auto">
          <a:xfrm>
            <a:off x="3566356" y="3128482"/>
            <a:ext cx="2714600" cy="2535339"/>
          </a:xfrm>
          <a:prstGeom prst="wedgeRectCallout">
            <a:avLst>
              <a:gd name="adj1" fmla="val -74416"/>
              <a:gd name="adj2" fmla="val 27350"/>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Op basis van het inputdocument en het outputdocument wordt dit scherm gegenereerd. Na het drukken op de knop uitvoeren worden alle bijbehorende regels uitgevoerd en de resultaten getoond.</a:t>
            </a:r>
          </a:p>
          <a:p>
            <a:pPr>
              <a:buNone/>
            </a:pPr>
            <a:endParaRPr lang="nl-NL" sz="1100" dirty="0" smtClean="0">
              <a:solidFill>
                <a:schemeClr val="tx1"/>
              </a:solidFill>
              <a:latin typeface="Verdana" pitchFamily="1" charset="0"/>
            </a:endParaRPr>
          </a:p>
          <a:p>
            <a:pPr>
              <a:buNone/>
            </a:pPr>
            <a:r>
              <a:rPr lang="nl-NL" sz="1100" dirty="0" smtClean="0">
                <a:solidFill>
                  <a:schemeClr val="tx1"/>
                </a:solidFill>
                <a:latin typeface="Verdana" pitchFamily="1" charset="0"/>
              </a:rPr>
              <a:t>De invoer kan handmatig gebeuren op dit scherm of de invoer kan worden bepaald op basis van een </a:t>
            </a:r>
            <a:r>
              <a:rPr lang="nl-NL" sz="1100" dirty="0" err="1" smtClean="0">
                <a:solidFill>
                  <a:schemeClr val="tx1"/>
                </a:solidFill>
                <a:latin typeface="Verdana" pitchFamily="1" charset="0"/>
              </a:rPr>
              <a:t>testset</a:t>
            </a:r>
            <a:r>
              <a:rPr lang="nl-NL" sz="1100" dirty="0" smtClean="0">
                <a:solidFill>
                  <a:schemeClr val="tx1"/>
                </a:solidFill>
                <a:latin typeface="Verdana" pitchFamily="1" charset="0"/>
              </a:rPr>
              <a:t>. De </a:t>
            </a:r>
            <a:r>
              <a:rPr lang="nl-NL" sz="1100" dirty="0" err="1" smtClean="0">
                <a:solidFill>
                  <a:schemeClr val="tx1"/>
                </a:solidFill>
                <a:latin typeface="Verdana" pitchFamily="1" charset="0"/>
              </a:rPr>
              <a:t>testset</a:t>
            </a:r>
            <a:r>
              <a:rPr lang="nl-NL" sz="1100" dirty="0" smtClean="0">
                <a:solidFill>
                  <a:schemeClr val="tx1"/>
                </a:solidFill>
                <a:latin typeface="Verdana" pitchFamily="1" charset="0"/>
              </a:rPr>
              <a:t> wordt samengesteld op basis van eerder gedefinieerde feiten.</a:t>
            </a:r>
            <a:endParaRPr lang="nl-NL" sz="1100" dirty="0">
              <a:solidFill>
                <a:schemeClr val="tx1"/>
              </a:solidFill>
              <a:latin typeface="Verdana" pitchFamily="1" charset="0"/>
            </a:endParaRPr>
          </a:p>
          <a:p>
            <a:pPr>
              <a:buNone/>
            </a:pPr>
            <a:endParaRPr lang="nl-NL" sz="1100" dirty="0">
              <a:solidFill>
                <a:schemeClr val="tx1"/>
              </a:solidFill>
              <a:latin typeface="Verdana" pitchFamily="1" charset="0"/>
            </a:endParaRPr>
          </a:p>
        </p:txBody>
      </p:sp>
    </p:spTree>
    <p:extLst>
      <p:ext uri="{BB962C8B-B14F-4D97-AF65-F5344CB8AC3E}">
        <p14:creationId xmlns:p14="http://schemas.microsoft.com/office/powerpoint/2010/main" val="42260970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36</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Het resultaat is dat afleidingsregels kunnen worden gesimuleerd. Op basis van de ingegeven variabelen wordt het resultaat bepaald. </a:t>
            </a:r>
          </a:p>
          <a:p>
            <a:endParaRPr lang="nl-NL" dirty="0"/>
          </a:p>
          <a:p>
            <a:r>
              <a:rPr lang="nl-NL" dirty="0" smtClean="0"/>
              <a:t>Dit geeft de mogelijkheid om de correctheid van de afleidingsregels te bepalen.</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32245462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Simulatie van de hele dienst</a:t>
            </a:r>
            <a:endParaRPr lang="nl-NL" sz="2400" dirty="0"/>
          </a:p>
        </p:txBody>
      </p:sp>
      <p:sp>
        <p:nvSpPr>
          <p:cNvPr id="5" name="Rechthoek 4"/>
          <p:cNvSpPr/>
          <p:nvPr/>
        </p:nvSpPr>
        <p:spPr bwMode="auto">
          <a:xfrm>
            <a:off x="179512" y="1628800"/>
            <a:ext cx="8668072" cy="5112568"/>
          </a:xfrm>
          <a:prstGeom prst="rect">
            <a:avLst/>
          </a:prstGeom>
          <a:solidFill>
            <a:srgbClr val="8FCAE7"/>
          </a:solidFill>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 name="Rechthoek 5"/>
          <p:cNvSpPr/>
          <p:nvPr/>
        </p:nvSpPr>
        <p:spPr bwMode="auto">
          <a:xfrm>
            <a:off x="323528" y="4786119"/>
            <a:ext cx="4145632" cy="1872208"/>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7" name="Tekstvak 6"/>
          <p:cNvSpPr txBox="1"/>
          <p:nvPr/>
        </p:nvSpPr>
        <p:spPr>
          <a:xfrm>
            <a:off x="459160" y="5013176"/>
            <a:ext cx="1694695" cy="276999"/>
          </a:xfrm>
          <a:prstGeom prst="rect">
            <a:avLst/>
          </a:prstGeom>
          <a:noFill/>
        </p:spPr>
        <p:txBody>
          <a:bodyPr wrap="none" rtlCol="0">
            <a:spAutoFit/>
          </a:bodyPr>
          <a:lstStyle/>
          <a:p>
            <a:pPr>
              <a:buNone/>
            </a:pPr>
            <a:r>
              <a:rPr lang="nl-NL" sz="1200" b="1" dirty="0" smtClean="0"/>
              <a:t>Variabele naam 1</a:t>
            </a:r>
            <a:endParaRPr lang="nl-NL" sz="1200" b="1" dirty="0"/>
          </a:p>
        </p:txBody>
      </p:sp>
      <p:sp>
        <p:nvSpPr>
          <p:cNvPr id="9" name="Tekstvak 8"/>
          <p:cNvSpPr txBox="1"/>
          <p:nvPr/>
        </p:nvSpPr>
        <p:spPr>
          <a:xfrm>
            <a:off x="459160" y="5456257"/>
            <a:ext cx="1694695" cy="276999"/>
          </a:xfrm>
          <a:prstGeom prst="rect">
            <a:avLst/>
          </a:prstGeom>
          <a:noFill/>
        </p:spPr>
        <p:txBody>
          <a:bodyPr wrap="none" rtlCol="0">
            <a:spAutoFit/>
          </a:bodyPr>
          <a:lstStyle/>
          <a:p>
            <a:pPr>
              <a:buNone/>
            </a:pPr>
            <a:r>
              <a:rPr lang="nl-NL" sz="1200" b="1" dirty="0"/>
              <a:t>Variabele naam </a:t>
            </a:r>
            <a:r>
              <a:rPr lang="nl-NL" sz="1200" b="1" dirty="0" smtClean="0"/>
              <a:t>2</a:t>
            </a:r>
            <a:endParaRPr lang="nl-NL" sz="1200" b="1" dirty="0"/>
          </a:p>
        </p:txBody>
      </p:sp>
      <p:sp>
        <p:nvSpPr>
          <p:cNvPr id="11" name="Tekstvak 10"/>
          <p:cNvSpPr txBox="1"/>
          <p:nvPr/>
        </p:nvSpPr>
        <p:spPr>
          <a:xfrm>
            <a:off x="459160" y="5877272"/>
            <a:ext cx="1694695" cy="276999"/>
          </a:xfrm>
          <a:prstGeom prst="rect">
            <a:avLst/>
          </a:prstGeom>
          <a:noFill/>
        </p:spPr>
        <p:txBody>
          <a:bodyPr wrap="none" rtlCol="0">
            <a:spAutoFit/>
          </a:bodyPr>
          <a:lstStyle/>
          <a:p>
            <a:pPr>
              <a:buNone/>
            </a:pPr>
            <a:r>
              <a:rPr lang="nl-NL" sz="1200" b="1" dirty="0"/>
              <a:t>Variabele naam </a:t>
            </a:r>
            <a:r>
              <a:rPr lang="nl-NL" sz="1200" b="1" dirty="0" smtClean="0"/>
              <a:t>3</a:t>
            </a:r>
            <a:endParaRPr lang="nl-NL" sz="1200" b="1" dirty="0"/>
          </a:p>
        </p:txBody>
      </p:sp>
      <p:grpSp>
        <p:nvGrpSpPr>
          <p:cNvPr id="14" name="Groep 13"/>
          <p:cNvGrpSpPr/>
          <p:nvPr/>
        </p:nvGrpSpPr>
        <p:grpSpPr>
          <a:xfrm>
            <a:off x="2475384" y="5013176"/>
            <a:ext cx="1728192" cy="1141095"/>
            <a:chOff x="2987824" y="2287905"/>
            <a:chExt cx="4752528" cy="1141095"/>
          </a:xfrm>
        </p:grpSpPr>
        <p:sp>
          <p:nvSpPr>
            <p:cNvPr id="8" name="Tekstvak 7"/>
            <p:cNvSpPr txBox="1"/>
            <p:nvPr/>
          </p:nvSpPr>
          <p:spPr>
            <a:xfrm>
              <a:off x="2987824" y="2287905"/>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a:t>
              </a:r>
              <a:endParaRPr lang="nl-NL" sz="1200" dirty="0">
                <a:solidFill>
                  <a:schemeClr val="bg1">
                    <a:lumMod val="75000"/>
                  </a:schemeClr>
                </a:solidFill>
              </a:endParaRPr>
            </a:p>
          </p:txBody>
        </p:sp>
        <p:sp>
          <p:nvSpPr>
            <p:cNvPr id="10" name="Tekstvak 9"/>
            <p:cNvSpPr txBox="1"/>
            <p:nvPr/>
          </p:nvSpPr>
          <p:spPr>
            <a:xfrm>
              <a:off x="2987824" y="2730986"/>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smtClean="0">
                  <a:solidFill>
                    <a:schemeClr val="bg1">
                      <a:lumMod val="75000"/>
                    </a:schemeClr>
                  </a:solidFill>
                </a:rPr>
                <a:t>....</a:t>
              </a:r>
              <a:endParaRPr lang="nl-NL" sz="1200" dirty="0">
                <a:solidFill>
                  <a:schemeClr val="bg1">
                    <a:lumMod val="75000"/>
                  </a:schemeClr>
                </a:solidFill>
              </a:endParaRPr>
            </a:p>
          </p:txBody>
        </p:sp>
        <p:sp>
          <p:nvSpPr>
            <p:cNvPr id="12" name="Tekstvak 11"/>
            <p:cNvSpPr txBox="1"/>
            <p:nvPr/>
          </p:nvSpPr>
          <p:spPr>
            <a:xfrm>
              <a:off x="2987824" y="3152001"/>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smtClean="0">
                  <a:solidFill>
                    <a:schemeClr val="bg1">
                      <a:lumMod val="75000"/>
                    </a:schemeClr>
                  </a:solidFill>
                </a:rPr>
                <a:t>....</a:t>
              </a:r>
              <a:endParaRPr lang="nl-NL" sz="1200" dirty="0">
                <a:solidFill>
                  <a:schemeClr val="bg1">
                    <a:lumMod val="75000"/>
                  </a:schemeClr>
                </a:solidFill>
              </a:endParaRPr>
            </a:p>
          </p:txBody>
        </p:sp>
      </p:grpSp>
      <p:sp>
        <p:nvSpPr>
          <p:cNvPr id="13" name="Tekstvak 12"/>
          <p:cNvSpPr txBox="1"/>
          <p:nvPr/>
        </p:nvSpPr>
        <p:spPr>
          <a:xfrm>
            <a:off x="675184" y="4653136"/>
            <a:ext cx="1723549" cy="276999"/>
          </a:xfrm>
          <a:prstGeom prst="rect">
            <a:avLst/>
          </a:prstGeom>
          <a:solidFill>
            <a:srgbClr val="8FCAE7"/>
          </a:solidFill>
        </p:spPr>
        <p:txBody>
          <a:bodyPr wrap="none" rtlCol="0">
            <a:spAutoFit/>
          </a:bodyPr>
          <a:lstStyle/>
          <a:p>
            <a:pPr>
              <a:buNone/>
            </a:pPr>
            <a:r>
              <a:rPr lang="nl-NL" sz="1200" b="1" dirty="0" smtClean="0"/>
              <a:t>Invoer variabelen</a:t>
            </a:r>
            <a:endParaRPr lang="nl-NL" sz="1200" b="1" dirty="0"/>
          </a:p>
        </p:txBody>
      </p:sp>
      <p:sp>
        <p:nvSpPr>
          <p:cNvPr id="15" name="Rechthoek 14"/>
          <p:cNvSpPr/>
          <p:nvPr/>
        </p:nvSpPr>
        <p:spPr bwMode="auto">
          <a:xfrm>
            <a:off x="4572000" y="4786119"/>
            <a:ext cx="4145632" cy="1872208"/>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6" name="Tekstvak 15"/>
          <p:cNvSpPr txBox="1"/>
          <p:nvPr/>
        </p:nvSpPr>
        <p:spPr>
          <a:xfrm>
            <a:off x="4707632" y="5013176"/>
            <a:ext cx="1694695" cy="276999"/>
          </a:xfrm>
          <a:prstGeom prst="rect">
            <a:avLst/>
          </a:prstGeom>
          <a:noFill/>
        </p:spPr>
        <p:txBody>
          <a:bodyPr wrap="none" rtlCol="0">
            <a:spAutoFit/>
          </a:bodyPr>
          <a:lstStyle/>
          <a:p>
            <a:pPr>
              <a:buNone/>
            </a:pPr>
            <a:r>
              <a:rPr lang="nl-NL" sz="1200" b="1" dirty="0" smtClean="0"/>
              <a:t>Variabele naam 1</a:t>
            </a:r>
            <a:endParaRPr lang="nl-NL" sz="1200" b="1" dirty="0"/>
          </a:p>
        </p:txBody>
      </p:sp>
      <p:sp>
        <p:nvSpPr>
          <p:cNvPr id="17" name="Tekstvak 16"/>
          <p:cNvSpPr txBox="1"/>
          <p:nvPr/>
        </p:nvSpPr>
        <p:spPr>
          <a:xfrm>
            <a:off x="4707632" y="5456257"/>
            <a:ext cx="1694695" cy="276999"/>
          </a:xfrm>
          <a:prstGeom prst="rect">
            <a:avLst/>
          </a:prstGeom>
          <a:noFill/>
        </p:spPr>
        <p:txBody>
          <a:bodyPr wrap="none" rtlCol="0">
            <a:spAutoFit/>
          </a:bodyPr>
          <a:lstStyle/>
          <a:p>
            <a:pPr>
              <a:buNone/>
            </a:pPr>
            <a:r>
              <a:rPr lang="nl-NL" sz="1200" b="1" dirty="0"/>
              <a:t>Variabele naam </a:t>
            </a:r>
            <a:r>
              <a:rPr lang="nl-NL" sz="1200" b="1" dirty="0" smtClean="0"/>
              <a:t>2</a:t>
            </a:r>
            <a:endParaRPr lang="nl-NL" sz="1200" b="1" dirty="0"/>
          </a:p>
        </p:txBody>
      </p:sp>
      <p:sp>
        <p:nvSpPr>
          <p:cNvPr id="18" name="Tekstvak 17"/>
          <p:cNvSpPr txBox="1"/>
          <p:nvPr/>
        </p:nvSpPr>
        <p:spPr>
          <a:xfrm>
            <a:off x="4707632" y="5877272"/>
            <a:ext cx="1694695" cy="276999"/>
          </a:xfrm>
          <a:prstGeom prst="rect">
            <a:avLst/>
          </a:prstGeom>
          <a:noFill/>
        </p:spPr>
        <p:txBody>
          <a:bodyPr wrap="none" rtlCol="0">
            <a:spAutoFit/>
          </a:bodyPr>
          <a:lstStyle/>
          <a:p>
            <a:pPr>
              <a:buNone/>
            </a:pPr>
            <a:r>
              <a:rPr lang="nl-NL" sz="1200" b="1" dirty="0"/>
              <a:t>Variabele naam </a:t>
            </a:r>
            <a:r>
              <a:rPr lang="nl-NL" sz="1200" b="1" dirty="0" smtClean="0"/>
              <a:t>3</a:t>
            </a:r>
            <a:endParaRPr lang="nl-NL" sz="1200" b="1" dirty="0"/>
          </a:p>
        </p:txBody>
      </p:sp>
      <p:grpSp>
        <p:nvGrpSpPr>
          <p:cNvPr id="19" name="Groep 18"/>
          <p:cNvGrpSpPr/>
          <p:nvPr/>
        </p:nvGrpSpPr>
        <p:grpSpPr>
          <a:xfrm>
            <a:off x="6723856" y="5013176"/>
            <a:ext cx="1728192" cy="1141095"/>
            <a:chOff x="2987824" y="2287905"/>
            <a:chExt cx="4752528" cy="1141095"/>
          </a:xfrm>
        </p:grpSpPr>
        <p:sp>
          <p:nvSpPr>
            <p:cNvPr id="20" name="Tekstvak 19"/>
            <p:cNvSpPr txBox="1"/>
            <p:nvPr/>
          </p:nvSpPr>
          <p:spPr>
            <a:xfrm>
              <a:off x="2987824" y="2287905"/>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a:t>
              </a:r>
              <a:endParaRPr lang="nl-NL" sz="1200" dirty="0">
                <a:solidFill>
                  <a:schemeClr val="bg1">
                    <a:lumMod val="75000"/>
                  </a:schemeClr>
                </a:solidFill>
              </a:endParaRPr>
            </a:p>
          </p:txBody>
        </p:sp>
        <p:sp>
          <p:nvSpPr>
            <p:cNvPr id="21" name="Tekstvak 20"/>
            <p:cNvSpPr txBox="1"/>
            <p:nvPr/>
          </p:nvSpPr>
          <p:spPr>
            <a:xfrm>
              <a:off x="2987824" y="2730986"/>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smtClean="0">
                  <a:solidFill>
                    <a:schemeClr val="bg1">
                      <a:lumMod val="75000"/>
                    </a:schemeClr>
                  </a:solidFill>
                </a:rPr>
                <a:t>....</a:t>
              </a:r>
              <a:endParaRPr lang="nl-NL" sz="1200" dirty="0">
                <a:solidFill>
                  <a:schemeClr val="bg1">
                    <a:lumMod val="75000"/>
                  </a:schemeClr>
                </a:solidFill>
              </a:endParaRPr>
            </a:p>
          </p:txBody>
        </p:sp>
        <p:sp>
          <p:nvSpPr>
            <p:cNvPr id="22" name="Tekstvak 21"/>
            <p:cNvSpPr txBox="1"/>
            <p:nvPr/>
          </p:nvSpPr>
          <p:spPr>
            <a:xfrm>
              <a:off x="2987824" y="3152001"/>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smtClean="0">
                  <a:solidFill>
                    <a:schemeClr val="bg1">
                      <a:lumMod val="75000"/>
                    </a:schemeClr>
                  </a:solidFill>
                </a:rPr>
                <a:t>....</a:t>
              </a:r>
              <a:endParaRPr lang="nl-NL" sz="1200" dirty="0">
                <a:solidFill>
                  <a:schemeClr val="bg1">
                    <a:lumMod val="75000"/>
                  </a:schemeClr>
                </a:solidFill>
              </a:endParaRPr>
            </a:p>
          </p:txBody>
        </p:sp>
      </p:grpSp>
      <p:sp>
        <p:nvSpPr>
          <p:cNvPr id="23" name="Tekstvak 22"/>
          <p:cNvSpPr txBox="1"/>
          <p:nvPr/>
        </p:nvSpPr>
        <p:spPr>
          <a:xfrm>
            <a:off x="4923656" y="4653136"/>
            <a:ext cx="1779654" cy="276999"/>
          </a:xfrm>
          <a:prstGeom prst="rect">
            <a:avLst/>
          </a:prstGeom>
          <a:solidFill>
            <a:srgbClr val="8FCAE7"/>
          </a:solidFill>
        </p:spPr>
        <p:txBody>
          <a:bodyPr wrap="none" rtlCol="0">
            <a:spAutoFit/>
          </a:bodyPr>
          <a:lstStyle/>
          <a:p>
            <a:pPr>
              <a:buNone/>
            </a:pPr>
            <a:r>
              <a:rPr lang="nl-NL" sz="1200" b="1" dirty="0" smtClean="0"/>
              <a:t>Uitvoer variabelen</a:t>
            </a:r>
            <a:endParaRPr lang="nl-NL" sz="1200" b="1" dirty="0"/>
          </a:p>
        </p:txBody>
      </p:sp>
      <p:sp>
        <p:nvSpPr>
          <p:cNvPr id="27" name="Tekstvak 26"/>
          <p:cNvSpPr txBox="1"/>
          <p:nvPr/>
        </p:nvSpPr>
        <p:spPr>
          <a:xfrm>
            <a:off x="338481" y="1844825"/>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28" name="Tekstvak 27"/>
          <p:cNvSpPr txBox="1"/>
          <p:nvPr/>
        </p:nvSpPr>
        <p:spPr>
          <a:xfrm>
            <a:off x="2178389" y="1855360"/>
            <a:ext cx="4121803"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Verzoek aanpassing arbeidsduur</a:t>
            </a:r>
            <a:endParaRPr lang="nl-NL" dirty="0">
              <a:solidFill>
                <a:schemeClr val="tx1"/>
              </a:solidFill>
            </a:endParaRPr>
          </a:p>
        </p:txBody>
      </p:sp>
      <p:sp>
        <p:nvSpPr>
          <p:cNvPr id="29" name="Tekstvak 28"/>
          <p:cNvSpPr txBox="1"/>
          <p:nvPr/>
        </p:nvSpPr>
        <p:spPr>
          <a:xfrm>
            <a:off x="323528" y="2215897"/>
            <a:ext cx="1058303" cy="276999"/>
          </a:xfrm>
          <a:prstGeom prst="rect">
            <a:avLst/>
          </a:prstGeom>
          <a:noFill/>
        </p:spPr>
        <p:txBody>
          <a:bodyPr wrap="none" rtlCol="0">
            <a:spAutoFit/>
          </a:bodyPr>
          <a:lstStyle/>
          <a:p>
            <a:pPr>
              <a:buNone/>
            </a:pPr>
            <a:r>
              <a:rPr lang="nl-NL" sz="1200" b="1" dirty="0" smtClean="0"/>
              <a:t>Peildatum</a:t>
            </a:r>
            <a:endParaRPr lang="nl-NL" sz="1200" b="1" dirty="0"/>
          </a:p>
        </p:txBody>
      </p:sp>
      <p:sp>
        <p:nvSpPr>
          <p:cNvPr id="30" name="Tekstvak 29"/>
          <p:cNvSpPr txBox="1"/>
          <p:nvPr/>
        </p:nvSpPr>
        <p:spPr>
          <a:xfrm>
            <a:off x="2165609" y="2226432"/>
            <a:ext cx="4134583"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Datum van geldigheid van de regels</a:t>
            </a:r>
            <a:endParaRPr lang="nl-NL" dirty="0"/>
          </a:p>
        </p:txBody>
      </p:sp>
      <p:sp>
        <p:nvSpPr>
          <p:cNvPr id="41" name="Tekstvak 40"/>
          <p:cNvSpPr txBox="1"/>
          <p:nvPr/>
        </p:nvSpPr>
        <p:spPr>
          <a:xfrm>
            <a:off x="467544" y="6237312"/>
            <a:ext cx="3663182" cy="276999"/>
          </a:xfrm>
          <a:prstGeom prst="rect">
            <a:avLst/>
          </a:prstGeom>
          <a:noFill/>
        </p:spPr>
        <p:txBody>
          <a:bodyPr wrap="none" rtlCol="0">
            <a:spAutoFit/>
          </a:bodyPr>
          <a:lstStyle/>
          <a:p>
            <a:pPr>
              <a:buNone/>
            </a:pPr>
            <a:r>
              <a:rPr lang="nl-NL" sz="1200" b="1" dirty="0" smtClean="0"/>
              <a:t>.............................................................</a:t>
            </a:r>
            <a:endParaRPr lang="nl-NL" sz="1200" b="1" dirty="0"/>
          </a:p>
        </p:txBody>
      </p:sp>
      <p:sp>
        <p:nvSpPr>
          <p:cNvPr id="42" name="Tekstvak 41"/>
          <p:cNvSpPr txBox="1"/>
          <p:nvPr/>
        </p:nvSpPr>
        <p:spPr>
          <a:xfrm>
            <a:off x="4716016" y="6226279"/>
            <a:ext cx="3663182" cy="276999"/>
          </a:xfrm>
          <a:prstGeom prst="rect">
            <a:avLst/>
          </a:prstGeom>
          <a:noFill/>
        </p:spPr>
        <p:txBody>
          <a:bodyPr wrap="none" rtlCol="0">
            <a:spAutoFit/>
          </a:bodyPr>
          <a:lstStyle/>
          <a:p>
            <a:pPr>
              <a:buNone/>
            </a:pPr>
            <a:r>
              <a:rPr lang="nl-NL" sz="1200" b="1" dirty="0" smtClean="0"/>
              <a:t>.............................................................</a:t>
            </a:r>
            <a:endParaRPr lang="nl-NL" sz="1200" b="1" dirty="0"/>
          </a:p>
        </p:txBody>
      </p:sp>
      <p:sp>
        <p:nvSpPr>
          <p:cNvPr id="43" name="Rechthoek 42"/>
          <p:cNvSpPr/>
          <p:nvPr/>
        </p:nvSpPr>
        <p:spPr bwMode="auto">
          <a:xfrm>
            <a:off x="3512921" y="2852936"/>
            <a:ext cx="2840370" cy="576064"/>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tx1"/>
                </a:solidFill>
                <a:effectLst/>
                <a:latin typeface="Verdana" pitchFamily="1" charset="0"/>
              </a:rPr>
              <a:t>Aangifte 2014</a:t>
            </a:r>
          </a:p>
          <a:p>
            <a:pPr marL="0" marR="0" indent="0" algn="l" defTabSz="914400" rtl="0" eaLnBrk="0" fontAlgn="base" latinLnBrk="0" hangingPunct="0">
              <a:lnSpc>
                <a:spcPct val="100000"/>
              </a:lnSpc>
              <a:spcBef>
                <a:spcPct val="20000"/>
              </a:spcBef>
              <a:spcAft>
                <a:spcPct val="0"/>
              </a:spcAft>
              <a:buClrTx/>
              <a:buSzTx/>
              <a:buNone/>
              <a:tabLst/>
            </a:pPr>
            <a:r>
              <a:rPr lang="nl-NL" sz="1200" dirty="0" smtClean="0">
                <a:solidFill>
                  <a:schemeClr val="tx1"/>
                </a:solidFill>
                <a:latin typeface="Verdana" pitchFamily="1" charset="0"/>
              </a:rPr>
              <a:t>Aangifte 2015</a:t>
            </a:r>
            <a:endParaRPr kumimoji="0" lang="nl-NL" sz="1200" i="0" u="none" strike="noStrike" cap="none" normalizeH="0" baseline="0" dirty="0" smtClean="0">
              <a:ln>
                <a:noFill/>
              </a:ln>
              <a:solidFill>
                <a:schemeClr val="tx1"/>
              </a:solidFill>
              <a:effectLst/>
              <a:latin typeface="Verdana" pitchFamily="1" charset="0"/>
            </a:endParaRPr>
          </a:p>
        </p:txBody>
      </p:sp>
      <p:sp>
        <p:nvSpPr>
          <p:cNvPr id="44" name="Tekstvak 43"/>
          <p:cNvSpPr txBox="1"/>
          <p:nvPr/>
        </p:nvSpPr>
        <p:spPr>
          <a:xfrm>
            <a:off x="3491880" y="2591326"/>
            <a:ext cx="700833" cy="261610"/>
          </a:xfrm>
          <a:prstGeom prst="rect">
            <a:avLst/>
          </a:prstGeom>
          <a:noFill/>
        </p:spPr>
        <p:txBody>
          <a:bodyPr wrap="none" rtlCol="0">
            <a:spAutoFit/>
          </a:bodyPr>
          <a:lstStyle/>
          <a:p>
            <a:pPr>
              <a:buNone/>
            </a:pPr>
            <a:r>
              <a:rPr lang="nl-NL" sz="1100" b="1" dirty="0" smtClean="0"/>
              <a:t>Object</a:t>
            </a:r>
            <a:endParaRPr lang="nl-NL" sz="1100" b="1" dirty="0"/>
          </a:p>
        </p:txBody>
      </p:sp>
      <p:sp>
        <p:nvSpPr>
          <p:cNvPr id="45" name="Rechthoek 44"/>
          <p:cNvSpPr/>
          <p:nvPr/>
        </p:nvSpPr>
        <p:spPr bwMode="auto">
          <a:xfrm>
            <a:off x="6547607" y="2163868"/>
            <a:ext cx="2088232" cy="2499776"/>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200" dirty="0" smtClean="0">
                <a:solidFill>
                  <a:schemeClr val="tx1"/>
                </a:solidFill>
                <a:latin typeface="Verdana" pitchFamily="1" charset="0"/>
              </a:rPr>
              <a:t>Inspecteur heeft op 1 maart 2014 de Belastingplichtige uitgenodigd</a:t>
            </a:r>
          </a:p>
          <a:p>
            <a:pPr marL="0" marR="0" indent="0" algn="l"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De Belastingplichtige heeft aangifte gedaan</a:t>
            </a:r>
            <a:r>
              <a:rPr kumimoji="0" lang="nl-NL" sz="1200" b="0" i="0" u="none" strike="noStrike" cap="none" normalizeH="0" dirty="0" smtClean="0">
                <a:ln>
                  <a:noFill/>
                </a:ln>
                <a:solidFill>
                  <a:schemeClr val="tx1"/>
                </a:solidFill>
                <a:effectLst/>
                <a:latin typeface="Verdana" pitchFamily="1" charset="0"/>
              </a:rPr>
              <a:t> op 1 maart 2014</a:t>
            </a:r>
          </a:p>
          <a:p>
            <a:pPr marL="0" marR="0" indent="0" algn="l" defTabSz="914400" rtl="0" eaLnBrk="0" fontAlgn="base" latinLnBrk="0" hangingPunct="0">
              <a:lnSpc>
                <a:spcPct val="100000"/>
              </a:lnSpc>
              <a:spcBef>
                <a:spcPct val="20000"/>
              </a:spcBef>
              <a:spcAft>
                <a:spcPct val="0"/>
              </a:spcAft>
              <a:buClrTx/>
              <a:buSzTx/>
              <a:buNone/>
              <a:tabLst/>
            </a:pPr>
            <a:r>
              <a:rPr lang="nl-NL" sz="1200" baseline="0" dirty="0" smtClean="0">
                <a:solidFill>
                  <a:schemeClr val="tx1"/>
                </a:solidFill>
                <a:latin typeface="Verdana" pitchFamily="1" charset="0"/>
              </a:rPr>
              <a:t>De</a:t>
            </a:r>
            <a:r>
              <a:rPr lang="nl-NL" sz="1200" dirty="0" smtClean="0">
                <a:solidFill>
                  <a:schemeClr val="tx1"/>
                </a:solidFill>
                <a:latin typeface="Verdana" pitchFamily="1" charset="0"/>
              </a:rPr>
              <a:t> Inspecteur heeft de aanslag vastgesteld op 1 november 2014</a:t>
            </a:r>
            <a:endParaRPr kumimoji="0" lang="nl-NL" sz="1200" b="0" i="0" u="none" strike="noStrike" cap="none" normalizeH="0" baseline="0" dirty="0" smtClean="0">
              <a:ln>
                <a:noFill/>
              </a:ln>
              <a:solidFill>
                <a:schemeClr val="tx1"/>
              </a:solidFill>
              <a:effectLst/>
              <a:latin typeface="Verdana" pitchFamily="1" charset="0"/>
            </a:endParaRPr>
          </a:p>
        </p:txBody>
      </p:sp>
      <p:sp>
        <p:nvSpPr>
          <p:cNvPr id="46" name="Tekstvak 45"/>
          <p:cNvSpPr txBox="1"/>
          <p:nvPr/>
        </p:nvSpPr>
        <p:spPr>
          <a:xfrm>
            <a:off x="6512633" y="1804754"/>
            <a:ext cx="1710725" cy="261610"/>
          </a:xfrm>
          <a:prstGeom prst="rect">
            <a:avLst/>
          </a:prstGeom>
          <a:noFill/>
        </p:spPr>
        <p:txBody>
          <a:bodyPr wrap="none" rtlCol="0">
            <a:spAutoFit/>
          </a:bodyPr>
          <a:lstStyle>
            <a:defPPr>
              <a:defRPr lang="nl-NL"/>
            </a:defPPr>
            <a:lvl1pPr>
              <a:buNone/>
              <a:defRPr sz="1100" b="1"/>
            </a:lvl1pPr>
          </a:lstStyle>
          <a:p>
            <a:r>
              <a:rPr lang="nl-NL" dirty="0"/>
              <a:t>Alle bekende feiten</a:t>
            </a:r>
          </a:p>
        </p:txBody>
      </p:sp>
      <p:sp>
        <p:nvSpPr>
          <p:cNvPr id="47" name="Rechthoek 46"/>
          <p:cNvSpPr/>
          <p:nvPr/>
        </p:nvSpPr>
        <p:spPr bwMode="auto">
          <a:xfrm>
            <a:off x="344569" y="3738048"/>
            <a:ext cx="2859279" cy="915088"/>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200" b="0" i="0" u="none" strike="noStrike" cap="none" normalizeH="0" baseline="0" dirty="0" smtClean="0">
              <a:ln>
                <a:noFill/>
              </a:ln>
              <a:solidFill>
                <a:schemeClr val="tx1"/>
              </a:solidFill>
              <a:effectLst/>
              <a:latin typeface="Verdana" pitchFamily="1" charset="0"/>
            </a:endParaRPr>
          </a:p>
        </p:txBody>
      </p:sp>
      <p:sp>
        <p:nvSpPr>
          <p:cNvPr id="48" name="Tekstvak 47"/>
          <p:cNvSpPr txBox="1"/>
          <p:nvPr/>
        </p:nvSpPr>
        <p:spPr>
          <a:xfrm>
            <a:off x="323528" y="3476439"/>
            <a:ext cx="1677062" cy="261610"/>
          </a:xfrm>
          <a:prstGeom prst="rect">
            <a:avLst/>
          </a:prstGeom>
          <a:noFill/>
        </p:spPr>
        <p:txBody>
          <a:bodyPr wrap="none" rtlCol="0">
            <a:spAutoFit/>
          </a:bodyPr>
          <a:lstStyle/>
          <a:p>
            <a:pPr>
              <a:buNone/>
            </a:pPr>
            <a:r>
              <a:rPr lang="nl-NL" sz="1100" b="1" dirty="0" smtClean="0"/>
              <a:t>Dingen die moeten</a:t>
            </a:r>
            <a:endParaRPr lang="nl-NL" sz="1100" b="1" dirty="0"/>
          </a:p>
        </p:txBody>
      </p:sp>
      <p:sp>
        <p:nvSpPr>
          <p:cNvPr id="49" name="Rechthoek 48"/>
          <p:cNvSpPr/>
          <p:nvPr/>
        </p:nvSpPr>
        <p:spPr bwMode="auto">
          <a:xfrm>
            <a:off x="3531830" y="3727540"/>
            <a:ext cx="2840370" cy="936104"/>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tx1"/>
                </a:solidFill>
                <a:effectLst/>
                <a:latin typeface="Verdana" pitchFamily="1" charset="0"/>
              </a:rPr>
              <a:t>Bezwaar maken</a:t>
            </a:r>
            <a:endParaRPr kumimoji="0" lang="nl-NL" sz="1200" b="0" i="0" u="none" strike="noStrike" cap="none" normalizeH="0" baseline="0" dirty="0" smtClean="0">
              <a:ln>
                <a:noFill/>
              </a:ln>
              <a:solidFill>
                <a:schemeClr val="tx1"/>
              </a:solidFill>
              <a:effectLst/>
              <a:latin typeface="Verdana" pitchFamily="1" charset="0"/>
            </a:endParaRPr>
          </a:p>
        </p:txBody>
      </p:sp>
      <p:sp>
        <p:nvSpPr>
          <p:cNvPr id="50" name="Tekstvak 49"/>
          <p:cNvSpPr txBox="1"/>
          <p:nvPr/>
        </p:nvSpPr>
        <p:spPr>
          <a:xfrm>
            <a:off x="3510789" y="3465930"/>
            <a:ext cx="1619354" cy="261610"/>
          </a:xfrm>
          <a:prstGeom prst="rect">
            <a:avLst/>
          </a:prstGeom>
          <a:noFill/>
        </p:spPr>
        <p:txBody>
          <a:bodyPr wrap="none" rtlCol="0">
            <a:spAutoFit/>
          </a:bodyPr>
          <a:lstStyle/>
          <a:p>
            <a:pPr>
              <a:buNone/>
            </a:pPr>
            <a:r>
              <a:rPr lang="nl-NL" sz="1100" b="1" dirty="0" smtClean="0"/>
              <a:t>Dingen die mogen</a:t>
            </a:r>
            <a:endParaRPr lang="nl-NL" sz="1100" b="1" dirty="0"/>
          </a:p>
        </p:txBody>
      </p:sp>
      <p:sp>
        <p:nvSpPr>
          <p:cNvPr id="51" name="Rechthoek 50"/>
          <p:cNvSpPr/>
          <p:nvPr/>
        </p:nvSpPr>
        <p:spPr bwMode="auto">
          <a:xfrm>
            <a:off x="4788024" y="4225929"/>
            <a:ext cx="1512168" cy="360040"/>
          </a:xfrm>
          <a:prstGeom prst="rect">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uitvoeren</a:t>
            </a:r>
          </a:p>
        </p:txBody>
      </p:sp>
      <p:sp>
        <p:nvSpPr>
          <p:cNvPr id="52" name="Rechthoek 51"/>
          <p:cNvSpPr/>
          <p:nvPr/>
        </p:nvSpPr>
        <p:spPr bwMode="auto">
          <a:xfrm>
            <a:off x="1619672" y="4225929"/>
            <a:ext cx="1512168" cy="360040"/>
          </a:xfrm>
          <a:prstGeom prst="rect">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uitvoeren</a:t>
            </a:r>
          </a:p>
        </p:txBody>
      </p:sp>
      <p:sp>
        <p:nvSpPr>
          <p:cNvPr id="54" name="Rechthoek 53"/>
          <p:cNvSpPr/>
          <p:nvPr/>
        </p:nvSpPr>
        <p:spPr bwMode="auto">
          <a:xfrm>
            <a:off x="344570" y="2852936"/>
            <a:ext cx="2859279" cy="576064"/>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tx1"/>
                </a:solidFill>
                <a:effectLst/>
                <a:latin typeface="Verdana" pitchFamily="1" charset="0"/>
              </a:rPr>
              <a:t>Belastingplichtige</a:t>
            </a:r>
          </a:p>
          <a:p>
            <a:pPr marL="0" marR="0" indent="0" algn="l" defTabSz="914400" rtl="0" eaLnBrk="0" fontAlgn="base" latinLnBrk="0" hangingPunct="0">
              <a:lnSpc>
                <a:spcPct val="100000"/>
              </a:lnSpc>
              <a:spcBef>
                <a:spcPct val="20000"/>
              </a:spcBef>
              <a:spcAft>
                <a:spcPct val="0"/>
              </a:spcAft>
              <a:buClrTx/>
              <a:buSzTx/>
              <a:buNone/>
              <a:tabLst/>
            </a:pPr>
            <a:r>
              <a:rPr lang="nl-NL" sz="1200" dirty="0" smtClean="0">
                <a:solidFill>
                  <a:schemeClr val="tx1"/>
                </a:solidFill>
                <a:latin typeface="Verdana" pitchFamily="1" charset="0"/>
              </a:rPr>
              <a:t>Inspecteur</a:t>
            </a:r>
            <a:endParaRPr kumimoji="0" lang="nl-NL" sz="1200" b="0" i="0" u="none" strike="noStrike" cap="none" normalizeH="0" baseline="0" dirty="0" smtClean="0">
              <a:ln>
                <a:noFill/>
              </a:ln>
              <a:solidFill>
                <a:schemeClr val="tx1"/>
              </a:solidFill>
              <a:effectLst/>
              <a:latin typeface="Verdana" pitchFamily="1" charset="0"/>
            </a:endParaRPr>
          </a:p>
        </p:txBody>
      </p:sp>
      <p:sp>
        <p:nvSpPr>
          <p:cNvPr id="55" name="Tekstvak 54"/>
          <p:cNvSpPr txBox="1"/>
          <p:nvPr/>
        </p:nvSpPr>
        <p:spPr>
          <a:xfrm>
            <a:off x="323529" y="2591326"/>
            <a:ext cx="607859" cy="261610"/>
          </a:xfrm>
          <a:prstGeom prst="rect">
            <a:avLst/>
          </a:prstGeom>
          <a:noFill/>
        </p:spPr>
        <p:txBody>
          <a:bodyPr wrap="none" rtlCol="0">
            <a:spAutoFit/>
          </a:bodyPr>
          <a:lstStyle/>
          <a:p>
            <a:pPr>
              <a:buNone/>
            </a:pPr>
            <a:r>
              <a:rPr lang="nl-NL" sz="1100" b="1" dirty="0" smtClean="0"/>
              <a:t>Actor</a:t>
            </a:r>
            <a:endParaRPr lang="nl-NL" sz="1100" b="1" dirty="0"/>
          </a:p>
        </p:txBody>
      </p:sp>
      <p:sp>
        <p:nvSpPr>
          <p:cNvPr id="56" name="Rechthoek 55"/>
          <p:cNvSpPr/>
          <p:nvPr/>
        </p:nvSpPr>
        <p:spPr bwMode="auto">
          <a:xfrm>
            <a:off x="7020272" y="4221088"/>
            <a:ext cx="1512168" cy="360040"/>
          </a:xfrm>
          <a:prstGeom prst="rect">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200" dirty="0" smtClean="0">
                <a:solidFill>
                  <a:schemeClr val="tx1"/>
                </a:solidFill>
                <a:latin typeface="Verdana" pitchFamily="1" charset="0"/>
              </a:rPr>
              <a:t>Voeg feiten toe</a:t>
            </a:r>
            <a:endParaRPr kumimoji="0" lang="nl-NL" sz="1200" b="0" i="0" u="none" strike="noStrike" cap="none" normalizeH="0" baseline="0" dirty="0" smtClean="0">
              <a:ln>
                <a:noFill/>
              </a:ln>
              <a:solidFill>
                <a:schemeClr val="tx1"/>
              </a:solidFill>
              <a:effectLst/>
              <a:latin typeface="Verdana" pitchFamily="1" charset="0"/>
            </a:endParaRPr>
          </a:p>
        </p:txBody>
      </p:sp>
      <p:sp>
        <p:nvSpPr>
          <p:cNvPr id="53" name="Rechthoekige toelichting 52"/>
          <p:cNvSpPr/>
          <p:nvPr/>
        </p:nvSpPr>
        <p:spPr bwMode="auto">
          <a:xfrm>
            <a:off x="5813483" y="73097"/>
            <a:ext cx="3240528" cy="1993267"/>
          </a:xfrm>
          <a:prstGeom prst="wedgeRectCallout">
            <a:avLst>
              <a:gd name="adj1" fmla="val -73153"/>
              <a:gd name="adj2" fmla="val 47891"/>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rPr>
              <a:t>Het moet ook mogelijk zijn om 2 diensten te kunnen </a:t>
            </a:r>
            <a:r>
              <a:rPr lang="nl-NL" sz="1100" dirty="0">
                <a:solidFill>
                  <a:schemeClr val="tx1"/>
                </a:solidFill>
              </a:rPr>
              <a:t>verenigen tot 1 </a:t>
            </a:r>
            <a:r>
              <a:rPr lang="nl-NL" sz="1100" dirty="0" smtClean="0">
                <a:solidFill>
                  <a:schemeClr val="tx1"/>
                </a:solidFill>
              </a:rPr>
              <a:t>diensten. </a:t>
            </a:r>
            <a:r>
              <a:rPr lang="nl-NL" sz="1100" dirty="0">
                <a:solidFill>
                  <a:schemeClr val="tx1"/>
                </a:solidFill>
              </a:rPr>
              <a:t>Dit betekent een “nieuwe naam” voor de gecombineerde </a:t>
            </a:r>
            <a:r>
              <a:rPr lang="nl-NL" sz="1100" dirty="0" smtClean="0">
                <a:solidFill>
                  <a:schemeClr val="tx1"/>
                </a:solidFill>
              </a:rPr>
              <a:t>diensten en de bijbehorende combinatie </a:t>
            </a:r>
            <a:r>
              <a:rPr lang="nl-NL" sz="1100" dirty="0">
                <a:solidFill>
                  <a:schemeClr val="tx1"/>
                </a:solidFill>
              </a:rPr>
              <a:t>van de </a:t>
            </a:r>
            <a:r>
              <a:rPr lang="nl-NL" sz="1100" dirty="0" smtClean="0">
                <a:solidFill>
                  <a:schemeClr val="tx1"/>
                </a:solidFill>
              </a:rPr>
              <a:t>benodigde feiten </a:t>
            </a:r>
            <a:r>
              <a:rPr lang="nl-NL" sz="1100" dirty="0">
                <a:solidFill>
                  <a:schemeClr val="tx1"/>
                </a:solidFill>
              </a:rPr>
              <a:t>en voorwaarden van de </a:t>
            </a:r>
            <a:r>
              <a:rPr lang="nl-NL" sz="1100" dirty="0" smtClean="0">
                <a:solidFill>
                  <a:schemeClr val="tx1"/>
                </a:solidFill>
              </a:rPr>
              <a:t>diensten.</a:t>
            </a:r>
            <a:endParaRPr lang="nl-NL" sz="1100" dirty="0">
              <a:solidFill>
                <a:schemeClr val="tx1"/>
              </a:solidFill>
            </a:endParaRPr>
          </a:p>
          <a:p>
            <a:pPr>
              <a:buNone/>
            </a:pPr>
            <a:r>
              <a:rPr lang="nl-NL" sz="1100" dirty="0" smtClean="0">
                <a:solidFill>
                  <a:schemeClr val="tx1"/>
                </a:solidFill>
              </a:rPr>
              <a:t>Hiervoor moeten </a:t>
            </a:r>
            <a:r>
              <a:rPr lang="nl-NL" sz="1100" dirty="0">
                <a:solidFill>
                  <a:schemeClr val="tx1"/>
                </a:solidFill>
              </a:rPr>
              <a:t>de benodigde </a:t>
            </a:r>
            <a:r>
              <a:rPr lang="nl-NL" sz="1100" dirty="0" smtClean="0">
                <a:solidFill>
                  <a:schemeClr val="tx1"/>
                </a:solidFill>
              </a:rPr>
              <a:t>variabelen in </a:t>
            </a:r>
            <a:r>
              <a:rPr lang="nl-NL" sz="1100" dirty="0">
                <a:solidFill>
                  <a:schemeClr val="tx1"/>
                </a:solidFill>
              </a:rPr>
              <a:t>de inkomende producten van n opeenvolgende </a:t>
            </a:r>
            <a:r>
              <a:rPr lang="nl-NL" sz="1100" dirty="0" smtClean="0">
                <a:solidFill>
                  <a:schemeClr val="tx1"/>
                </a:solidFill>
              </a:rPr>
              <a:t>diensten bij </a:t>
            </a:r>
            <a:r>
              <a:rPr lang="nl-NL" sz="1100" dirty="0">
                <a:solidFill>
                  <a:schemeClr val="tx1"/>
                </a:solidFill>
              </a:rPr>
              <a:t>elkaar kunnen </a:t>
            </a:r>
            <a:r>
              <a:rPr lang="nl-NL" sz="1100" dirty="0" smtClean="0">
                <a:solidFill>
                  <a:schemeClr val="tx1"/>
                </a:solidFill>
              </a:rPr>
              <a:t>worden genomen nemen </a:t>
            </a:r>
            <a:r>
              <a:rPr lang="nl-NL" sz="1100" dirty="0">
                <a:solidFill>
                  <a:schemeClr val="tx1"/>
                </a:solidFill>
              </a:rPr>
              <a:t>in het </a:t>
            </a:r>
            <a:r>
              <a:rPr lang="nl-NL" sz="1100" dirty="0" smtClean="0">
                <a:solidFill>
                  <a:schemeClr val="tx1"/>
                </a:solidFill>
              </a:rPr>
              <a:t>‘eerste’ </a:t>
            </a:r>
            <a:r>
              <a:rPr lang="nl-NL" sz="1100" dirty="0">
                <a:solidFill>
                  <a:schemeClr val="tx1"/>
                </a:solidFill>
              </a:rPr>
              <a:t>inkomende product.</a:t>
            </a:r>
          </a:p>
        </p:txBody>
      </p:sp>
    </p:spTree>
    <p:extLst>
      <p:ext uri="{BB962C8B-B14F-4D97-AF65-F5344CB8AC3E}">
        <p14:creationId xmlns:p14="http://schemas.microsoft.com/office/powerpoint/2010/main" val="36897432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37</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Het resultaat is van scherm 37 is dat de dienst worden gesimuleerd. Op basis van uitgevoerde handelingen, de specifieke actor, de ingegeven variabelen wordt het resultaat bepaald. </a:t>
            </a:r>
          </a:p>
          <a:p>
            <a:endParaRPr lang="nl-NL" dirty="0"/>
          </a:p>
          <a:p>
            <a:r>
              <a:rPr lang="nl-NL" dirty="0" smtClean="0"/>
              <a:t>Dit geeft de mogelijkheid om de validatie van de gehele dienst te doen.</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14550345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Beheren</a:t>
            </a:r>
            <a:endParaRPr lang="nl-NL" dirty="0"/>
          </a:p>
        </p:txBody>
      </p:sp>
      <p:sp>
        <p:nvSpPr>
          <p:cNvPr id="3" name="Tijdelijke aanduiding voor inhoud 2"/>
          <p:cNvSpPr>
            <a:spLocks noGrp="1"/>
          </p:cNvSpPr>
          <p:nvPr>
            <p:ph idx="1"/>
          </p:nvPr>
        </p:nvSpPr>
        <p:spPr/>
        <p:txBody>
          <a:bodyPr/>
          <a:lstStyle/>
          <a:p>
            <a:r>
              <a:rPr lang="nl-NL" dirty="0" smtClean="0"/>
              <a:t>Voor de onderstaande objecten zullen schermen beschikbaar moeten zijn om deze te kunnen beheren:</a:t>
            </a:r>
          </a:p>
          <a:p>
            <a:endParaRPr lang="nl-NL" dirty="0" smtClean="0"/>
          </a:p>
          <a:p>
            <a:pPr marL="285750" indent="-285750">
              <a:buFont typeface="Arial" panose="020B0604020202020204" pitchFamily="34" charset="0"/>
              <a:buChar char="•"/>
            </a:pPr>
            <a:r>
              <a:rPr lang="nl-NL" dirty="0" smtClean="0"/>
              <a:t>Gebruikers</a:t>
            </a:r>
          </a:p>
          <a:p>
            <a:pPr marL="285750" indent="-285750">
              <a:buFont typeface="Arial" panose="020B0604020202020204" pitchFamily="34" charset="0"/>
              <a:buChar char="•"/>
            </a:pPr>
            <a:r>
              <a:rPr lang="nl-NL" dirty="0" smtClean="0"/>
              <a:t>Autorisaties van gebruikers</a:t>
            </a:r>
          </a:p>
          <a:p>
            <a:pPr marL="285750" indent="-285750">
              <a:buFont typeface="Arial" panose="020B0604020202020204" pitchFamily="34" charset="0"/>
              <a:buChar char="•"/>
            </a:pPr>
            <a:r>
              <a:rPr lang="nl-NL" dirty="0" smtClean="0"/>
              <a:t>Regelpatronen</a:t>
            </a:r>
          </a:p>
          <a:p>
            <a:pPr marL="285750" indent="-285750">
              <a:buFont typeface="Arial" panose="020B0604020202020204" pitchFamily="34" charset="0"/>
              <a:buChar char="•"/>
            </a:pPr>
            <a:r>
              <a:rPr lang="nl-NL" dirty="0" smtClean="0"/>
              <a:t>Normpatronen</a:t>
            </a:r>
          </a:p>
          <a:p>
            <a:pPr marL="285750" indent="-285750">
              <a:buFont typeface="Arial" panose="020B0604020202020204" pitchFamily="34" charset="0"/>
              <a:buChar char="•"/>
            </a:pPr>
            <a:r>
              <a:rPr lang="nl-NL" dirty="0" smtClean="0"/>
              <a:t>Presentatiewijzen van de regels</a:t>
            </a:r>
          </a:p>
          <a:p>
            <a:pPr marL="285750" indent="-285750">
              <a:buFont typeface="Arial" panose="020B0604020202020204" pitchFamily="34" charset="0"/>
              <a:buChar char="•"/>
            </a:pPr>
            <a:r>
              <a:rPr lang="nl-NL" dirty="0" smtClean="0"/>
              <a:t>Waarde bereik</a:t>
            </a:r>
          </a:p>
          <a:p>
            <a:pPr marL="285750" indent="-285750">
              <a:buFont typeface="Arial" panose="020B0604020202020204" pitchFamily="34" charset="0"/>
              <a:buChar char="•"/>
            </a:pPr>
            <a:r>
              <a:rPr lang="nl-NL" dirty="0" smtClean="0"/>
              <a:t>Gegevensgroepen en hiërarchieën van gegevensgroepen</a:t>
            </a:r>
          </a:p>
          <a:p>
            <a:pPr marL="285750" indent="-285750">
              <a:buFont typeface="Arial" panose="020B0604020202020204" pitchFamily="34" charset="0"/>
              <a:buChar char="•"/>
            </a:pPr>
            <a:r>
              <a:rPr lang="nl-NL" dirty="0" smtClean="0"/>
              <a:t>Soort specificatiecontext(classificatie</a:t>
            </a:r>
            <a:r>
              <a:rPr lang="nl-NL" dirty="0"/>
              <a:t>, toewijzing, </a:t>
            </a:r>
            <a:r>
              <a:rPr lang="nl-NL" dirty="0" smtClean="0"/>
              <a:t>beslissing, doelgroep)</a:t>
            </a:r>
          </a:p>
          <a:p>
            <a:endParaRPr lang="nl-NL" dirty="0"/>
          </a:p>
        </p:txBody>
      </p:sp>
    </p:spTree>
    <p:extLst>
      <p:ext uri="{BB962C8B-B14F-4D97-AF65-F5344CB8AC3E}">
        <p14:creationId xmlns:p14="http://schemas.microsoft.com/office/powerpoint/2010/main" val="42443770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51520" y="1700808"/>
            <a:ext cx="8596064" cy="4892886"/>
          </a:xfrm>
          <a:prstGeom prst="rect">
            <a:avLst/>
          </a:prstGeom>
          <a:solidFill>
            <a:srgbClr val="8FCAE7"/>
          </a:solidFill>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7" name="Rechthoek 16"/>
          <p:cNvSpPr/>
          <p:nvPr/>
        </p:nvSpPr>
        <p:spPr bwMode="auto">
          <a:xfrm>
            <a:off x="403920" y="1988840"/>
            <a:ext cx="8200528" cy="18002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sz="2000" dirty="0" smtClean="0"/>
              <a:t>Configureren van de specificatieomgeving</a:t>
            </a:r>
            <a:endParaRPr lang="nl-NL" sz="2000" dirty="0"/>
          </a:p>
        </p:txBody>
      </p:sp>
      <p:sp>
        <p:nvSpPr>
          <p:cNvPr id="6" name="Tekstvak 5"/>
          <p:cNvSpPr txBox="1"/>
          <p:nvPr/>
        </p:nvSpPr>
        <p:spPr>
          <a:xfrm>
            <a:off x="755576" y="2287905"/>
            <a:ext cx="2093843" cy="276999"/>
          </a:xfrm>
          <a:prstGeom prst="rect">
            <a:avLst/>
          </a:prstGeom>
          <a:noFill/>
        </p:spPr>
        <p:txBody>
          <a:bodyPr wrap="none" rtlCol="0">
            <a:spAutoFit/>
          </a:bodyPr>
          <a:lstStyle/>
          <a:p>
            <a:pPr>
              <a:buNone/>
            </a:pPr>
            <a:r>
              <a:rPr lang="nl-NL" sz="1200" b="1" dirty="0" err="1" smtClean="0"/>
              <a:t>Linked</a:t>
            </a:r>
            <a:r>
              <a:rPr lang="nl-NL" sz="1200" b="1" dirty="0" smtClean="0"/>
              <a:t> data omgeving</a:t>
            </a:r>
            <a:endParaRPr lang="nl-NL" sz="1200" b="1" dirty="0"/>
          </a:p>
        </p:txBody>
      </p:sp>
      <p:sp>
        <p:nvSpPr>
          <p:cNvPr id="9" name="Tekstvak 8"/>
          <p:cNvSpPr txBox="1"/>
          <p:nvPr/>
        </p:nvSpPr>
        <p:spPr>
          <a:xfrm>
            <a:off x="2987824" y="2287905"/>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a:solidFill>
                  <a:schemeClr val="bg1">
                    <a:lumMod val="75000"/>
                  </a:schemeClr>
                </a:solidFill>
              </a:rPr>
              <a:t>https</a:t>
            </a:r>
            <a:r>
              <a:rPr lang="nl-NL" sz="1200" u="sng" dirty="0" smtClean="0">
                <a:solidFill>
                  <a:schemeClr val="bg1">
                    <a:lumMod val="75000"/>
                  </a:schemeClr>
                </a:solidFill>
              </a:rPr>
              <a:t>://wwu.cognitatie.nl/doc/alles</a:t>
            </a:r>
            <a:endParaRPr lang="nl-NL" sz="1200" dirty="0">
              <a:solidFill>
                <a:schemeClr val="bg1">
                  <a:lumMod val="75000"/>
                </a:schemeClr>
              </a:solidFill>
            </a:endParaRPr>
          </a:p>
        </p:txBody>
      </p:sp>
      <p:sp>
        <p:nvSpPr>
          <p:cNvPr id="13" name="Tekstvak 12"/>
          <p:cNvSpPr txBox="1"/>
          <p:nvPr/>
        </p:nvSpPr>
        <p:spPr>
          <a:xfrm>
            <a:off x="755576" y="2730986"/>
            <a:ext cx="1609736" cy="276999"/>
          </a:xfrm>
          <a:prstGeom prst="rect">
            <a:avLst/>
          </a:prstGeom>
          <a:noFill/>
        </p:spPr>
        <p:txBody>
          <a:bodyPr wrap="none" rtlCol="0">
            <a:spAutoFit/>
          </a:bodyPr>
          <a:lstStyle/>
          <a:p>
            <a:pPr>
              <a:buNone/>
            </a:pPr>
            <a:r>
              <a:rPr lang="nl-NL" sz="1200" b="1" dirty="0" smtClean="0"/>
              <a:t>Gebruikersnaam</a:t>
            </a:r>
            <a:endParaRPr lang="nl-NL" sz="1200" b="1" dirty="0"/>
          </a:p>
        </p:txBody>
      </p:sp>
      <p:sp>
        <p:nvSpPr>
          <p:cNvPr id="14" name="Tekstvak 13"/>
          <p:cNvSpPr txBox="1"/>
          <p:nvPr/>
        </p:nvSpPr>
        <p:spPr>
          <a:xfrm>
            <a:off x="2987824" y="2730986"/>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err="1" smtClean="0">
                <a:solidFill>
                  <a:schemeClr val="bg1">
                    <a:lumMod val="75000"/>
                  </a:schemeClr>
                </a:solidFill>
              </a:rPr>
              <a:t>diederik</a:t>
            </a:r>
            <a:endParaRPr lang="nl-NL" sz="1200" dirty="0">
              <a:solidFill>
                <a:schemeClr val="bg1">
                  <a:lumMod val="75000"/>
                </a:schemeClr>
              </a:solidFill>
            </a:endParaRPr>
          </a:p>
        </p:txBody>
      </p:sp>
      <p:sp>
        <p:nvSpPr>
          <p:cNvPr id="15" name="Tekstvak 14"/>
          <p:cNvSpPr txBox="1"/>
          <p:nvPr/>
        </p:nvSpPr>
        <p:spPr>
          <a:xfrm>
            <a:off x="755576" y="3152001"/>
            <a:ext cx="1276311" cy="276999"/>
          </a:xfrm>
          <a:prstGeom prst="rect">
            <a:avLst/>
          </a:prstGeom>
          <a:noFill/>
        </p:spPr>
        <p:txBody>
          <a:bodyPr wrap="none" rtlCol="0">
            <a:spAutoFit/>
          </a:bodyPr>
          <a:lstStyle/>
          <a:p>
            <a:pPr>
              <a:buNone/>
            </a:pPr>
            <a:r>
              <a:rPr lang="nl-NL" sz="1200" b="1" dirty="0" smtClean="0"/>
              <a:t>Wachtwoord</a:t>
            </a:r>
            <a:endParaRPr lang="nl-NL" sz="1200" b="1" dirty="0"/>
          </a:p>
        </p:txBody>
      </p:sp>
      <p:sp>
        <p:nvSpPr>
          <p:cNvPr id="16" name="Tekstvak 15"/>
          <p:cNvSpPr txBox="1"/>
          <p:nvPr/>
        </p:nvSpPr>
        <p:spPr>
          <a:xfrm>
            <a:off x="2987824" y="3152001"/>
            <a:ext cx="4752528"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smtClean="0">
                <a:solidFill>
                  <a:schemeClr val="bg1">
                    <a:lumMod val="75000"/>
                  </a:schemeClr>
                </a:solidFill>
              </a:rPr>
              <a:t>*********</a:t>
            </a:r>
            <a:endParaRPr lang="nl-NL" sz="1200" dirty="0">
              <a:solidFill>
                <a:schemeClr val="bg1">
                  <a:lumMod val="75000"/>
                </a:schemeClr>
              </a:solidFill>
            </a:endParaRPr>
          </a:p>
        </p:txBody>
      </p:sp>
      <p:sp>
        <p:nvSpPr>
          <p:cNvPr id="18" name="Tekstvak 17"/>
          <p:cNvSpPr txBox="1"/>
          <p:nvPr/>
        </p:nvSpPr>
        <p:spPr>
          <a:xfrm>
            <a:off x="755576" y="1844824"/>
            <a:ext cx="3560590" cy="276999"/>
          </a:xfrm>
          <a:prstGeom prst="rect">
            <a:avLst/>
          </a:prstGeom>
          <a:solidFill>
            <a:srgbClr val="8FCAE7"/>
          </a:solidFill>
        </p:spPr>
        <p:txBody>
          <a:bodyPr wrap="none" rtlCol="0">
            <a:spAutoFit/>
          </a:bodyPr>
          <a:lstStyle/>
          <a:p>
            <a:pPr>
              <a:buNone/>
            </a:pPr>
            <a:r>
              <a:rPr lang="nl-NL" sz="1200" b="1" dirty="0" smtClean="0"/>
              <a:t>Verbinding naar de annotatieomgeving</a:t>
            </a:r>
            <a:endParaRPr lang="nl-NL" sz="1200" b="1" dirty="0"/>
          </a:p>
        </p:txBody>
      </p:sp>
    </p:spTree>
    <p:extLst>
      <p:ext uri="{BB962C8B-B14F-4D97-AF65-F5344CB8AC3E}">
        <p14:creationId xmlns:p14="http://schemas.microsoft.com/office/powerpoint/2010/main" val="14882680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38</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Het resultaat van dit scherm is dat de specificatieomgeving kan worden verbonden met de annotatieomgeving. Deze configuratie is </a:t>
            </a:r>
            <a:r>
              <a:rPr lang="nl-NL" dirty="0" err="1" smtClean="0"/>
              <a:t>randvoorwaardelijk</a:t>
            </a:r>
            <a:r>
              <a:rPr lang="nl-NL" dirty="0" smtClean="0"/>
              <a:t> voor de werking van de specificatieomgeving.</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89649901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51520" y="1700808"/>
            <a:ext cx="8596064" cy="4892886"/>
          </a:xfrm>
          <a:prstGeom prst="rect">
            <a:avLst/>
          </a:prstGeom>
          <a:solidFill>
            <a:srgbClr val="8FCAE7"/>
          </a:solidFill>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7" name="Rechthoek 16"/>
          <p:cNvSpPr/>
          <p:nvPr/>
        </p:nvSpPr>
        <p:spPr bwMode="auto">
          <a:xfrm>
            <a:off x="403920" y="1988840"/>
            <a:ext cx="8200528" cy="18002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sz="2000" dirty="0" smtClean="0"/>
              <a:t>Configureren van de gebruikersinstellingen</a:t>
            </a:r>
            <a:endParaRPr lang="nl-NL" sz="2000" dirty="0"/>
          </a:p>
        </p:txBody>
      </p:sp>
      <p:sp>
        <p:nvSpPr>
          <p:cNvPr id="6" name="Tekstvak 5"/>
          <p:cNvSpPr txBox="1"/>
          <p:nvPr/>
        </p:nvSpPr>
        <p:spPr>
          <a:xfrm>
            <a:off x="755576" y="2287905"/>
            <a:ext cx="2483372" cy="276999"/>
          </a:xfrm>
          <a:prstGeom prst="rect">
            <a:avLst/>
          </a:prstGeom>
          <a:noFill/>
        </p:spPr>
        <p:txBody>
          <a:bodyPr wrap="none" rtlCol="0">
            <a:spAutoFit/>
          </a:bodyPr>
          <a:lstStyle/>
          <a:p>
            <a:pPr>
              <a:buNone/>
            </a:pPr>
            <a:r>
              <a:rPr lang="nl-NL" sz="1200" b="1" dirty="0" smtClean="0"/>
              <a:t>Standaard documentgroep</a:t>
            </a:r>
            <a:endParaRPr lang="nl-NL" sz="1200" b="1" dirty="0"/>
          </a:p>
        </p:txBody>
      </p:sp>
      <p:sp>
        <p:nvSpPr>
          <p:cNvPr id="9" name="Tekstvak 8"/>
          <p:cNvSpPr txBox="1"/>
          <p:nvPr/>
        </p:nvSpPr>
        <p:spPr>
          <a:xfrm>
            <a:off x="3419872" y="2287905"/>
            <a:ext cx="432048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u="sng" dirty="0" smtClean="0">
                <a:solidFill>
                  <a:schemeClr val="bg1">
                    <a:lumMod val="75000"/>
                  </a:schemeClr>
                </a:solidFill>
              </a:rPr>
              <a:t>Inkomstenbelasting</a:t>
            </a:r>
            <a:endParaRPr lang="nl-NL" sz="1200" dirty="0">
              <a:solidFill>
                <a:schemeClr val="bg1">
                  <a:lumMod val="75000"/>
                </a:schemeClr>
              </a:solidFill>
            </a:endParaRPr>
          </a:p>
        </p:txBody>
      </p:sp>
      <p:sp>
        <p:nvSpPr>
          <p:cNvPr id="13" name="Tekstvak 12"/>
          <p:cNvSpPr txBox="1"/>
          <p:nvPr/>
        </p:nvSpPr>
        <p:spPr>
          <a:xfrm>
            <a:off x="755576" y="2730986"/>
            <a:ext cx="521297" cy="276999"/>
          </a:xfrm>
          <a:prstGeom prst="rect">
            <a:avLst/>
          </a:prstGeom>
          <a:noFill/>
        </p:spPr>
        <p:txBody>
          <a:bodyPr wrap="none" rtlCol="0">
            <a:spAutoFit/>
          </a:bodyPr>
          <a:lstStyle/>
          <a:p>
            <a:pPr>
              <a:buNone/>
            </a:pPr>
            <a:r>
              <a:rPr lang="nl-NL" sz="1200" b="1" dirty="0" smtClean="0"/>
              <a:t>......</a:t>
            </a:r>
            <a:endParaRPr lang="nl-NL" sz="1200" b="1" dirty="0"/>
          </a:p>
        </p:txBody>
      </p:sp>
      <p:sp>
        <p:nvSpPr>
          <p:cNvPr id="14" name="Tekstvak 13"/>
          <p:cNvSpPr txBox="1"/>
          <p:nvPr/>
        </p:nvSpPr>
        <p:spPr>
          <a:xfrm>
            <a:off x="3419872" y="2730986"/>
            <a:ext cx="432048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sp>
        <p:nvSpPr>
          <p:cNvPr id="15" name="Tekstvak 14"/>
          <p:cNvSpPr txBox="1"/>
          <p:nvPr/>
        </p:nvSpPr>
        <p:spPr>
          <a:xfrm>
            <a:off x="755576" y="3152001"/>
            <a:ext cx="521297" cy="276999"/>
          </a:xfrm>
          <a:prstGeom prst="rect">
            <a:avLst/>
          </a:prstGeom>
          <a:noFill/>
        </p:spPr>
        <p:txBody>
          <a:bodyPr wrap="none" rtlCol="0">
            <a:spAutoFit/>
          </a:bodyPr>
          <a:lstStyle/>
          <a:p>
            <a:pPr>
              <a:buNone/>
            </a:pPr>
            <a:r>
              <a:rPr lang="nl-NL" sz="1200" b="1" dirty="0" smtClean="0"/>
              <a:t>......</a:t>
            </a:r>
            <a:endParaRPr lang="nl-NL" sz="1200" b="1" dirty="0"/>
          </a:p>
        </p:txBody>
      </p:sp>
      <p:sp>
        <p:nvSpPr>
          <p:cNvPr id="16" name="Tekstvak 15"/>
          <p:cNvSpPr txBox="1"/>
          <p:nvPr/>
        </p:nvSpPr>
        <p:spPr>
          <a:xfrm>
            <a:off x="3419872" y="3152001"/>
            <a:ext cx="432048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sp>
        <p:nvSpPr>
          <p:cNvPr id="18" name="Tekstvak 17"/>
          <p:cNvSpPr txBox="1"/>
          <p:nvPr/>
        </p:nvSpPr>
        <p:spPr>
          <a:xfrm>
            <a:off x="755576" y="1844824"/>
            <a:ext cx="2198038" cy="276999"/>
          </a:xfrm>
          <a:prstGeom prst="rect">
            <a:avLst/>
          </a:prstGeom>
          <a:solidFill>
            <a:srgbClr val="8FCAE7"/>
          </a:solidFill>
        </p:spPr>
        <p:txBody>
          <a:bodyPr wrap="none" rtlCol="0">
            <a:spAutoFit/>
          </a:bodyPr>
          <a:lstStyle/>
          <a:p>
            <a:pPr>
              <a:buNone/>
            </a:pPr>
            <a:r>
              <a:rPr lang="nl-NL" sz="1200" b="1" dirty="0" smtClean="0"/>
              <a:t>Gebruikers instellingen</a:t>
            </a:r>
            <a:endParaRPr lang="nl-NL" sz="1200" b="1" dirty="0"/>
          </a:p>
        </p:txBody>
      </p:sp>
    </p:spTree>
    <p:extLst>
      <p:ext uri="{BB962C8B-B14F-4D97-AF65-F5344CB8AC3E}">
        <p14:creationId xmlns:p14="http://schemas.microsoft.com/office/powerpoint/2010/main" val="180170501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39</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Het resultaat van dit scherm is dat standaard waarden kunnen worden gezet voor de gebruiker. Dit om ervoor te zorgen dat specificatieomgeving gebruikersvriendelijker is.</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33003853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Rapportages</a:t>
            </a:r>
            <a:endParaRPr lang="nl-NL" dirty="0"/>
          </a:p>
        </p:txBody>
      </p:sp>
      <p:sp>
        <p:nvSpPr>
          <p:cNvPr id="3" name="Tijdelijke aanduiding voor inhoud 2"/>
          <p:cNvSpPr>
            <a:spLocks noGrp="1"/>
          </p:cNvSpPr>
          <p:nvPr>
            <p:ph idx="1"/>
          </p:nvPr>
        </p:nvSpPr>
        <p:spPr>
          <a:xfrm>
            <a:off x="358775" y="1745520"/>
            <a:ext cx="8421688" cy="3888432"/>
          </a:xfrm>
        </p:spPr>
        <p:txBody>
          <a:bodyPr/>
          <a:lstStyle/>
          <a:p>
            <a:r>
              <a:rPr lang="nl-NL" sz="1200" dirty="0" smtClean="0"/>
              <a:t>De specificatieomgeving bevat tenminste de volgende rapportages:</a:t>
            </a:r>
          </a:p>
          <a:p>
            <a:endParaRPr lang="nl-NL" sz="1200" dirty="0" smtClean="0"/>
          </a:p>
          <a:p>
            <a:pPr marL="285750" indent="-285750">
              <a:buFont typeface="Arial" panose="020B0604020202020204" pitchFamily="34" charset="0"/>
              <a:buChar char="•"/>
            </a:pPr>
            <a:r>
              <a:rPr lang="nl-NL" sz="1200" dirty="0" smtClean="0"/>
              <a:t>Alle diensten per werkgebied</a:t>
            </a:r>
          </a:p>
          <a:p>
            <a:pPr marL="285750" indent="-285750">
              <a:buFont typeface="Arial" panose="020B0604020202020204" pitchFamily="34" charset="0"/>
              <a:buChar char="•"/>
            </a:pPr>
            <a:r>
              <a:rPr lang="nl-NL" sz="1200" dirty="0" smtClean="0"/>
              <a:t>Inzicht in de relaties tussen begrippen, gerelateerde begrippen en gerelateerde variabelen.</a:t>
            </a:r>
          </a:p>
          <a:p>
            <a:pPr marL="285750" indent="-285750">
              <a:buFont typeface="Arial" panose="020B0604020202020204" pitchFamily="34" charset="0"/>
              <a:buChar char="•"/>
            </a:pPr>
            <a:r>
              <a:rPr lang="nl-NL" sz="1200" dirty="0" smtClean="0"/>
              <a:t>Alle specificaties per dienst per </a:t>
            </a:r>
            <a:r>
              <a:rPr lang="nl-NL" sz="1200" dirty="0"/>
              <a:t>specificatiecontext</a:t>
            </a:r>
            <a:endParaRPr lang="nl-NL" sz="1200" dirty="0" smtClean="0"/>
          </a:p>
          <a:p>
            <a:pPr marL="285750" indent="-285750">
              <a:buFont typeface="Arial" panose="020B0604020202020204" pitchFamily="34" charset="0"/>
              <a:buChar char="•"/>
            </a:pPr>
            <a:r>
              <a:rPr lang="nl-NL" sz="1200" dirty="0" smtClean="0"/>
              <a:t>Lijst met </a:t>
            </a:r>
            <a:r>
              <a:rPr lang="nl-NL" sz="1200" dirty="0"/>
              <a:t>begrippen </a:t>
            </a:r>
            <a:r>
              <a:rPr lang="nl-NL" sz="1200" dirty="0" smtClean="0"/>
              <a:t>en definitie per </a:t>
            </a:r>
            <a:r>
              <a:rPr lang="nl-NL" sz="1200" dirty="0"/>
              <a:t>dienst per specificatiecontext</a:t>
            </a:r>
            <a:endParaRPr lang="nl-NL" sz="1200" dirty="0" smtClean="0"/>
          </a:p>
          <a:p>
            <a:pPr marL="285750" indent="-285750">
              <a:buFont typeface="Arial" panose="020B0604020202020204" pitchFamily="34" charset="0"/>
              <a:buChar char="•"/>
            </a:pPr>
            <a:r>
              <a:rPr lang="nl-NL" sz="1200" dirty="0" smtClean="0"/>
              <a:t>Lijst met objecten en attributen</a:t>
            </a:r>
          </a:p>
          <a:p>
            <a:pPr marL="285750" indent="-285750">
              <a:buFont typeface="Arial" panose="020B0604020202020204" pitchFamily="34" charset="0"/>
              <a:buChar char="•"/>
            </a:pPr>
            <a:r>
              <a:rPr lang="nl-NL" sz="1200" dirty="0"/>
              <a:t>Lijst met </a:t>
            </a:r>
            <a:r>
              <a:rPr lang="nl-NL" sz="1200" dirty="0" smtClean="0"/>
              <a:t>variabelen </a:t>
            </a:r>
            <a:r>
              <a:rPr lang="nl-NL" sz="1200" dirty="0"/>
              <a:t>en definitie </a:t>
            </a:r>
            <a:r>
              <a:rPr lang="nl-NL" sz="1200" dirty="0" smtClean="0"/>
              <a:t>per </a:t>
            </a:r>
            <a:r>
              <a:rPr lang="nl-NL" sz="1200" dirty="0"/>
              <a:t>dienst per specificatiecontext</a:t>
            </a:r>
          </a:p>
          <a:p>
            <a:pPr marL="285750" indent="-285750">
              <a:buFont typeface="Arial" panose="020B0604020202020204" pitchFamily="34" charset="0"/>
              <a:buChar char="•"/>
            </a:pPr>
            <a:r>
              <a:rPr lang="nl-NL" sz="1200" dirty="0" smtClean="0"/>
              <a:t>Alle wijzigingen van specificaties </a:t>
            </a:r>
            <a:r>
              <a:rPr lang="nl-NL" sz="1200" dirty="0"/>
              <a:t>per </a:t>
            </a:r>
            <a:r>
              <a:rPr lang="nl-NL" sz="1200" dirty="0" smtClean="0"/>
              <a:t>dienst per specificatiecontext per gebruiker</a:t>
            </a:r>
          </a:p>
          <a:p>
            <a:pPr marL="285750" indent="-285750">
              <a:buFont typeface="Arial" panose="020B0604020202020204" pitchFamily="34" charset="0"/>
              <a:buChar char="•"/>
            </a:pPr>
            <a:r>
              <a:rPr lang="nl-NL" sz="1200" dirty="0" smtClean="0"/>
              <a:t>Voortgang van de specificaties van specificatiecontexten</a:t>
            </a:r>
            <a:r>
              <a:rPr lang="nl-NL" sz="1200" dirty="0"/>
              <a:t>. (specificatiecontext</a:t>
            </a:r>
            <a:r>
              <a:rPr lang="nl-NL" sz="1200" dirty="0" smtClean="0"/>
              <a:t>, aantal normen, aantal normen gereed, aantal regels, aantal regels gereed, % gereed)</a:t>
            </a:r>
          </a:p>
          <a:p>
            <a:pPr marL="285750" indent="-285750">
              <a:buFont typeface="Arial" panose="020B0604020202020204" pitchFamily="34" charset="0"/>
              <a:buChar char="•"/>
            </a:pPr>
            <a:r>
              <a:rPr lang="nl-NL" sz="1200" dirty="0"/>
              <a:t>Voortgang van de </a:t>
            </a:r>
            <a:r>
              <a:rPr lang="nl-NL" sz="1200" dirty="0" smtClean="0"/>
              <a:t>review van de specificaties.</a:t>
            </a:r>
          </a:p>
          <a:p>
            <a:pPr marL="285750" indent="-285750">
              <a:buFont typeface="Arial" panose="020B0604020202020204" pitchFamily="34" charset="0"/>
              <a:buChar char="•"/>
            </a:pPr>
            <a:r>
              <a:rPr lang="nl-NL" sz="1200" dirty="0" smtClean="0"/>
              <a:t>Lijst met ingelogde gebruikers per moment in de tijd.</a:t>
            </a:r>
          </a:p>
          <a:p>
            <a:pPr marL="285750" indent="-285750">
              <a:buFont typeface="Arial" panose="020B0604020202020204" pitchFamily="34" charset="0"/>
              <a:buChar char="•"/>
            </a:pPr>
            <a:r>
              <a:rPr lang="nl-NL" sz="1200" dirty="0" smtClean="0"/>
              <a:t>Rapportage over een </a:t>
            </a:r>
            <a:r>
              <a:rPr lang="nl-NL" sz="1200" dirty="0" err="1" smtClean="0"/>
              <a:t>testset</a:t>
            </a:r>
            <a:r>
              <a:rPr lang="nl-NL" sz="1200" dirty="0" smtClean="0"/>
              <a:t> en de bijbehorende simulatie.</a:t>
            </a:r>
          </a:p>
          <a:p>
            <a:pPr marL="285750" indent="-285750">
              <a:buFont typeface="Arial" panose="020B0604020202020204" pitchFamily="34" charset="0"/>
              <a:buChar char="•"/>
            </a:pPr>
            <a:r>
              <a:rPr lang="nl-NL" sz="1200" dirty="0" smtClean="0"/>
              <a:t>Rapportage over de voorspelde </a:t>
            </a:r>
            <a:r>
              <a:rPr lang="nl-NL" sz="1200" dirty="0"/>
              <a:t>en werkelijke uitvoer </a:t>
            </a:r>
            <a:r>
              <a:rPr lang="nl-NL" sz="1200" dirty="0" smtClean="0"/>
              <a:t>van een test en </a:t>
            </a:r>
            <a:r>
              <a:rPr lang="nl-NL" sz="1200" dirty="0"/>
              <a:t>een percentage van overeenkomst daartussen per dienst per context per </a:t>
            </a:r>
            <a:r>
              <a:rPr lang="nl-NL" sz="1200" dirty="0" smtClean="0"/>
              <a:t>regel.</a:t>
            </a:r>
          </a:p>
          <a:p>
            <a:pPr marL="285750" indent="-285750">
              <a:buFont typeface="Arial" panose="020B0604020202020204" pitchFamily="34" charset="0"/>
              <a:buChar char="•"/>
            </a:pPr>
            <a:endParaRPr lang="nl-NL" sz="1200" dirty="0"/>
          </a:p>
          <a:p>
            <a:r>
              <a:rPr lang="nl-NL" sz="1200" dirty="0" smtClean="0"/>
              <a:t>Van een aantal rapportages zijn voorbeelden gegeven in de volgende slides.</a:t>
            </a:r>
          </a:p>
          <a:p>
            <a:pPr marL="285750" indent="-285750">
              <a:buFont typeface="Arial" panose="020B0604020202020204" pitchFamily="34" charset="0"/>
              <a:buChar char="•"/>
            </a:pPr>
            <a:endParaRPr lang="nl-NL" sz="1200" dirty="0"/>
          </a:p>
        </p:txBody>
      </p:sp>
      <p:sp>
        <p:nvSpPr>
          <p:cNvPr id="5" name="Tekstvak 4"/>
          <p:cNvSpPr txBox="1"/>
          <p:nvPr/>
        </p:nvSpPr>
        <p:spPr>
          <a:xfrm>
            <a:off x="107504" y="5661248"/>
            <a:ext cx="8712968" cy="1080120"/>
          </a:xfrm>
          <a:prstGeom prst="foldedCorner">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oAutofit/>
          </a:bodyPr>
          <a:lstStyle/>
          <a:p>
            <a:pPr marL="285750" indent="-285750"/>
            <a:r>
              <a:rPr lang="nl-NL" sz="1200" dirty="0" smtClean="0">
                <a:solidFill>
                  <a:srgbClr val="C00000"/>
                </a:solidFill>
              </a:rPr>
              <a:t>Alle rapportages hebben als selectieparameters </a:t>
            </a:r>
            <a:r>
              <a:rPr lang="nl-NL" sz="1200" dirty="0">
                <a:solidFill>
                  <a:srgbClr val="C00000"/>
                </a:solidFill>
              </a:rPr>
              <a:t>werkgebied, dienst, specificatiecontext, </a:t>
            </a:r>
            <a:r>
              <a:rPr lang="nl-NL" sz="1200" dirty="0" smtClean="0">
                <a:solidFill>
                  <a:srgbClr val="C00000"/>
                </a:solidFill>
              </a:rPr>
              <a:t>registratiedatum/wijzigingsdatum en peildatum/geldigheidsdatum.</a:t>
            </a:r>
          </a:p>
          <a:p>
            <a:pPr marL="285750" indent="-285750"/>
            <a:r>
              <a:rPr lang="nl-NL" sz="1200" dirty="0" smtClean="0">
                <a:solidFill>
                  <a:srgbClr val="C00000"/>
                </a:solidFill>
              </a:rPr>
              <a:t>Rapportages kunnen op het scherm worden bekeken en/of geëxporteerd naar Word of Excel .</a:t>
            </a:r>
          </a:p>
          <a:p>
            <a:pPr marL="285750" indent="-285750"/>
            <a:r>
              <a:rPr lang="nl-NL" sz="1200" dirty="0" smtClean="0">
                <a:solidFill>
                  <a:srgbClr val="C00000"/>
                </a:solidFill>
              </a:rPr>
              <a:t>Rapportages tonen indien gewenst ook geldigheid en registratiedatum van de verschillende onderdelen.</a:t>
            </a:r>
            <a:endParaRPr lang="nl-NL" sz="1200" dirty="0">
              <a:solidFill>
                <a:srgbClr val="C00000"/>
              </a:solidFill>
            </a:endParaRPr>
          </a:p>
        </p:txBody>
      </p:sp>
    </p:spTree>
    <p:extLst>
      <p:ext uri="{BB962C8B-B14F-4D97-AF65-F5344CB8AC3E}">
        <p14:creationId xmlns:p14="http://schemas.microsoft.com/office/powerpoint/2010/main" val="1099461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Toekomstig gebruik van de specificaties</a:t>
            </a:r>
            <a:endParaRPr lang="nl-NL" sz="2400" dirty="0"/>
          </a:p>
        </p:txBody>
      </p:sp>
      <p:sp>
        <p:nvSpPr>
          <p:cNvPr id="3" name="Tijdelijke aanduiding voor inhoud 2"/>
          <p:cNvSpPr>
            <a:spLocks noGrp="1"/>
          </p:cNvSpPr>
          <p:nvPr>
            <p:ph idx="1"/>
          </p:nvPr>
        </p:nvSpPr>
        <p:spPr/>
        <p:txBody>
          <a:bodyPr/>
          <a:lstStyle/>
          <a:p>
            <a:r>
              <a:rPr lang="nl-NL" dirty="0" smtClean="0"/>
              <a:t>In de toekomst zou het mogelijk moeten zijn om software te genereren die in productie kan worden genomen, denk hierbij aan:</a:t>
            </a:r>
          </a:p>
          <a:p>
            <a:pPr marL="285750" indent="-285750">
              <a:buFont typeface="Arial" panose="020B0604020202020204" pitchFamily="34" charset="0"/>
              <a:buChar char="•"/>
            </a:pPr>
            <a:r>
              <a:rPr lang="nl-NL" dirty="0"/>
              <a:t>Genereren van een portal (afhandeling van de interactie)</a:t>
            </a:r>
          </a:p>
          <a:p>
            <a:pPr marL="285750" indent="-285750">
              <a:buFont typeface="Arial" panose="020B0604020202020204" pitchFamily="34" charset="0"/>
              <a:buChar char="•"/>
            </a:pPr>
            <a:r>
              <a:rPr lang="nl-NL" dirty="0" smtClean="0"/>
              <a:t>Genereren van een applicatie (afhandeling van </a:t>
            </a:r>
            <a:r>
              <a:rPr lang="nl-NL" smtClean="0"/>
              <a:t>de regels</a:t>
            </a:r>
            <a:r>
              <a:rPr lang="nl-NL" dirty="0" smtClean="0"/>
              <a:t>)</a:t>
            </a:r>
          </a:p>
          <a:p>
            <a:pPr marL="285750" indent="-285750">
              <a:buFont typeface="Arial" panose="020B0604020202020204" pitchFamily="34" charset="0"/>
              <a:buChar char="•"/>
            </a:pPr>
            <a:r>
              <a:rPr lang="nl-NL" dirty="0" smtClean="0"/>
              <a:t>Genereren van afleidingsregels (die kunnen worden uitgevoerd in een </a:t>
            </a:r>
            <a:r>
              <a:rPr lang="nl-NL" dirty="0" err="1" smtClean="0"/>
              <a:t>rule</a:t>
            </a:r>
            <a:r>
              <a:rPr lang="nl-NL" dirty="0" smtClean="0"/>
              <a:t> engine)</a:t>
            </a:r>
          </a:p>
          <a:p>
            <a:pPr marL="285750" indent="-285750">
              <a:buFont typeface="Arial" panose="020B0604020202020204" pitchFamily="34" charset="0"/>
              <a:buChar char="•"/>
            </a:pPr>
            <a:r>
              <a:rPr lang="nl-NL" dirty="0" smtClean="0"/>
              <a:t>Genereren </a:t>
            </a:r>
            <a:r>
              <a:rPr lang="nl-NL" dirty="0"/>
              <a:t>van een </a:t>
            </a:r>
            <a:r>
              <a:rPr lang="nl-NL" dirty="0" smtClean="0"/>
              <a:t>database (voor het opslaan van de objecten/feiten)</a:t>
            </a: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4474432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hthoek 40"/>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71" name="Tekstvak 70"/>
          <p:cNvSpPr txBox="1"/>
          <p:nvPr/>
        </p:nvSpPr>
        <p:spPr>
          <a:xfrm>
            <a:off x="2519906" y="4092228"/>
            <a:ext cx="5874751" cy="236110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endParaRPr lang="nl-NL" dirty="0"/>
          </a:p>
        </p:txBody>
      </p:sp>
      <p:sp>
        <p:nvSpPr>
          <p:cNvPr id="2" name="Titel 1"/>
          <p:cNvSpPr>
            <a:spLocks noGrp="1"/>
          </p:cNvSpPr>
          <p:nvPr>
            <p:ph type="title"/>
          </p:nvPr>
        </p:nvSpPr>
        <p:spPr/>
        <p:txBody>
          <a:bodyPr/>
          <a:lstStyle/>
          <a:p>
            <a:r>
              <a:rPr lang="nl-NL" sz="2400" dirty="0" smtClean="0"/>
              <a:t>Begrippen, gerelateerde begrippen en gegevens</a:t>
            </a:r>
            <a:endParaRPr lang="nl-NL" sz="2400" dirty="0"/>
          </a:p>
        </p:txBody>
      </p:sp>
      <p:grpSp>
        <p:nvGrpSpPr>
          <p:cNvPr id="5" name="Groep 4"/>
          <p:cNvGrpSpPr/>
          <p:nvPr/>
        </p:nvGrpSpPr>
        <p:grpSpPr>
          <a:xfrm>
            <a:off x="395536" y="1887517"/>
            <a:ext cx="2016224" cy="4565819"/>
            <a:chOff x="206479" y="1184991"/>
            <a:chExt cx="1777425" cy="4980313"/>
          </a:xfrm>
        </p:grpSpPr>
        <p:sp>
          <p:nvSpPr>
            <p:cNvPr id="6" name="Afgeronde rechthoek 5"/>
            <p:cNvSpPr/>
            <p:nvPr/>
          </p:nvSpPr>
          <p:spPr>
            <a:xfrm>
              <a:off x="206479" y="1184991"/>
              <a:ext cx="1679260" cy="49803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buNone/>
              </a:pPr>
              <a:endParaRPr lang="nl-NL" sz="2400" dirty="0" smtClean="0">
                <a:solidFill>
                  <a:schemeClr val="tx1"/>
                </a:solidFill>
              </a:endParaRPr>
            </a:p>
          </p:txBody>
        </p:sp>
        <p:sp>
          <p:nvSpPr>
            <p:cNvPr id="7" name="Rechthoek 6"/>
            <p:cNvSpPr/>
            <p:nvPr/>
          </p:nvSpPr>
          <p:spPr>
            <a:xfrm>
              <a:off x="395536" y="1340769"/>
              <a:ext cx="1565920" cy="268573"/>
            </a:xfrm>
            <a:prstGeom prst="rect">
              <a:avLst/>
            </a:prstGeom>
          </p:spPr>
          <p:txBody>
            <a:bodyPr wrap="square">
              <a:spAutoFit/>
            </a:bodyPr>
            <a:lstStyle/>
            <a:p>
              <a:pPr>
                <a:buNone/>
              </a:pPr>
              <a:r>
                <a:rPr lang="nl-NL" sz="1000" b="1" dirty="0" smtClean="0">
                  <a:latin typeface="Arial" pitchFamily="34" charset="0"/>
                  <a:cs typeface="Arial" pitchFamily="34" charset="0"/>
                </a:rPr>
                <a:t>Contexten</a:t>
              </a:r>
            </a:p>
          </p:txBody>
        </p:sp>
        <p:cxnSp>
          <p:nvCxnSpPr>
            <p:cNvPr id="8" name="Rechte verbindingslijn 7"/>
            <p:cNvCxnSpPr/>
            <p:nvPr/>
          </p:nvCxnSpPr>
          <p:spPr>
            <a:xfrm>
              <a:off x="495665" y="1916832"/>
              <a:ext cx="0" cy="295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495665" y="2276872"/>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567673" y="2132857"/>
              <a:ext cx="768159" cy="268573"/>
            </a:xfrm>
            <a:prstGeom prst="rect">
              <a:avLst/>
            </a:prstGeom>
            <a:noFill/>
          </p:spPr>
          <p:txBody>
            <a:bodyPr wrap="none" rtlCol="0">
              <a:spAutoFit/>
            </a:bodyPr>
            <a:lstStyle/>
            <a:p>
              <a:pPr>
                <a:buNone/>
              </a:pPr>
              <a:r>
                <a:rPr lang="nl-NL" sz="1000" b="1" dirty="0">
                  <a:latin typeface="Arial" pitchFamily="34" charset="0"/>
                  <a:cs typeface="Arial" pitchFamily="34" charset="0"/>
                </a:rPr>
                <a:t>Context </a:t>
              </a:r>
              <a:r>
                <a:rPr lang="nl-NL" sz="1000" b="1" dirty="0" smtClean="0">
                  <a:latin typeface="Arial" pitchFamily="34" charset="0"/>
                  <a:cs typeface="Arial" pitchFamily="34" charset="0"/>
                </a:rPr>
                <a:t>2</a:t>
              </a:r>
              <a:endParaRPr lang="nl-NL" sz="1000" b="1" dirty="0">
                <a:latin typeface="Arial" pitchFamily="34" charset="0"/>
                <a:cs typeface="Arial" pitchFamily="34" charset="0"/>
              </a:endParaRPr>
            </a:p>
          </p:txBody>
        </p:sp>
        <p:cxnSp>
          <p:nvCxnSpPr>
            <p:cNvPr id="11" name="Rechte verbindingslijn 10"/>
            <p:cNvCxnSpPr/>
            <p:nvPr/>
          </p:nvCxnSpPr>
          <p:spPr>
            <a:xfrm>
              <a:off x="495665" y="2060848"/>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855705" y="2060848"/>
              <a:ext cx="14401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ep 12"/>
            <p:cNvGrpSpPr/>
            <p:nvPr/>
          </p:nvGrpSpPr>
          <p:grpSpPr>
            <a:xfrm>
              <a:off x="711689" y="2348880"/>
              <a:ext cx="72008" cy="1080120"/>
              <a:chOff x="755576" y="2276872"/>
              <a:chExt cx="72008" cy="1080120"/>
            </a:xfrm>
          </p:grpSpPr>
          <p:cxnSp>
            <p:nvCxnSpPr>
              <p:cNvPr id="35" name="Rechte verbindingslijn 10"/>
              <p:cNvCxnSpPr/>
              <p:nvPr/>
            </p:nvCxnSpPr>
            <p:spPr>
              <a:xfrm>
                <a:off x="755576" y="227687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755576" y="249289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755576" y="270892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a:off x="755576" y="2924944"/>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755576" y="314096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755576" y="3356992"/>
                <a:ext cx="720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kstvak 13"/>
            <p:cNvSpPr txBox="1"/>
            <p:nvPr/>
          </p:nvSpPr>
          <p:spPr>
            <a:xfrm>
              <a:off x="567673" y="1916832"/>
              <a:ext cx="768159" cy="268573"/>
            </a:xfrm>
            <a:prstGeom prst="rect">
              <a:avLst/>
            </a:prstGeom>
            <a:noFill/>
          </p:spPr>
          <p:txBody>
            <a:bodyPr wrap="none" rtlCol="0">
              <a:spAutoFit/>
            </a:bodyPr>
            <a:lstStyle/>
            <a:p>
              <a:pPr>
                <a:buNone/>
              </a:pPr>
              <a:r>
                <a:rPr lang="nl-NL" sz="1000" b="1" dirty="0" smtClean="0">
                  <a:latin typeface="Arial" pitchFamily="34" charset="0"/>
                  <a:cs typeface="Arial" pitchFamily="34" charset="0"/>
                </a:rPr>
                <a:t>Context 1</a:t>
              </a:r>
              <a:endParaRPr lang="nl-NL" sz="1000" b="1" dirty="0">
                <a:latin typeface="Arial" pitchFamily="34" charset="0"/>
                <a:cs typeface="Arial" pitchFamily="34" charset="0"/>
              </a:endParaRPr>
            </a:p>
          </p:txBody>
        </p:sp>
        <p:sp>
          <p:nvSpPr>
            <p:cNvPr id="15" name="Rechthoek 14"/>
            <p:cNvSpPr/>
            <p:nvPr/>
          </p:nvSpPr>
          <p:spPr>
            <a:xfrm>
              <a:off x="783697" y="2420888"/>
              <a:ext cx="873957" cy="268573"/>
            </a:xfrm>
            <a:prstGeom prst="rect">
              <a:avLst/>
            </a:prstGeom>
          </p:spPr>
          <p:txBody>
            <a:bodyPr wrap="none">
              <a:spAutoFit/>
            </a:bodyPr>
            <a:lstStyle/>
            <a:p>
              <a:pPr>
                <a:buNone/>
              </a:pPr>
              <a:r>
                <a:rPr lang="nl-NL" sz="1000" b="1" dirty="0">
                  <a:latin typeface="Arial" pitchFamily="34" charset="0"/>
                  <a:cs typeface="Arial" pitchFamily="34" charset="0"/>
                </a:rPr>
                <a:t>Context </a:t>
              </a:r>
              <a:r>
                <a:rPr lang="nl-NL" sz="1000" b="1" dirty="0" smtClean="0">
                  <a:latin typeface="Arial" pitchFamily="34" charset="0"/>
                  <a:cs typeface="Arial" pitchFamily="34" charset="0"/>
                </a:rPr>
                <a:t>2.1</a:t>
              </a:r>
              <a:endParaRPr lang="nl-NL" sz="1000" b="1" dirty="0">
                <a:latin typeface="Arial" pitchFamily="34" charset="0"/>
                <a:cs typeface="Arial" pitchFamily="34" charset="0"/>
              </a:endParaRPr>
            </a:p>
          </p:txBody>
        </p:sp>
        <p:grpSp>
          <p:nvGrpSpPr>
            <p:cNvPr id="16" name="Groep 15"/>
            <p:cNvGrpSpPr/>
            <p:nvPr/>
          </p:nvGrpSpPr>
          <p:grpSpPr>
            <a:xfrm>
              <a:off x="999721" y="2636912"/>
              <a:ext cx="72008" cy="432048"/>
              <a:chOff x="827584" y="2636912"/>
              <a:chExt cx="72008" cy="432048"/>
            </a:xfrm>
          </p:grpSpPr>
          <p:cxnSp>
            <p:nvCxnSpPr>
              <p:cNvPr id="32" name="Rechte verbindingslijn 31"/>
              <p:cNvCxnSpPr/>
              <p:nvPr/>
            </p:nvCxnSpPr>
            <p:spPr>
              <a:xfrm>
                <a:off x="827584" y="263691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827584" y="285293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827584" y="3068960"/>
                <a:ext cx="720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Rechthoek 16"/>
            <p:cNvSpPr/>
            <p:nvPr/>
          </p:nvSpPr>
          <p:spPr>
            <a:xfrm>
              <a:off x="999721" y="2708920"/>
              <a:ext cx="979755" cy="268573"/>
            </a:xfrm>
            <a:prstGeom prst="rect">
              <a:avLst/>
            </a:prstGeom>
          </p:spPr>
          <p:txBody>
            <a:bodyPr wrap="none">
              <a:spAutoFit/>
            </a:bodyPr>
            <a:lstStyle/>
            <a:p>
              <a:pPr>
                <a:buNone/>
              </a:pPr>
              <a:r>
                <a:rPr lang="nl-NL" sz="1000" b="1" dirty="0">
                  <a:latin typeface="Arial" pitchFamily="34" charset="0"/>
                  <a:cs typeface="Arial" pitchFamily="34" charset="0"/>
                </a:rPr>
                <a:t>Context </a:t>
              </a:r>
              <a:r>
                <a:rPr lang="nl-NL" sz="1000" b="1" dirty="0" smtClean="0">
                  <a:latin typeface="Arial" pitchFamily="34" charset="0"/>
                  <a:cs typeface="Arial" pitchFamily="34" charset="0"/>
                </a:rPr>
                <a:t>2.1.1</a:t>
              </a:r>
              <a:endParaRPr lang="nl-NL" sz="1000" b="1" dirty="0">
                <a:latin typeface="Arial" pitchFamily="34" charset="0"/>
                <a:cs typeface="Arial" pitchFamily="34" charset="0"/>
              </a:endParaRPr>
            </a:p>
          </p:txBody>
        </p:sp>
        <p:grpSp>
          <p:nvGrpSpPr>
            <p:cNvPr id="18" name="Groep 39"/>
            <p:cNvGrpSpPr/>
            <p:nvPr/>
          </p:nvGrpSpPr>
          <p:grpSpPr>
            <a:xfrm>
              <a:off x="1215745" y="2924944"/>
              <a:ext cx="72008" cy="1080120"/>
              <a:chOff x="2339752" y="2492896"/>
              <a:chExt cx="144016" cy="1080120"/>
            </a:xfrm>
          </p:grpSpPr>
          <p:cxnSp>
            <p:nvCxnSpPr>
              <p:cNvPr id="26" name="Rechte verbindingslijn 25"/>
              <p:cNvCxnSpPr/>
              <p:nvPr/>
            </p:nvCxnSpPr>
            <p:spPr>
              <a:xfrm>
                <a:off x="2339752" y="2492896"/>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2339752" y="2708920"/>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2339752" y="2924944"/>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2339752" y="3140968"/>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2339752" y="3356992"/>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a:off x="2339752" y="3573016"/>
                <a:ext cx="14401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Rechthoek 18"/>
            <p:cNvSpPr/>
            <p:nvPr/>
          </p:nvSpPr>
          <p:spPr>
            <a:xfrm>
              <a:off x="1215745" y="2996952"/>
              <a:ext cx="768159" cy="268573"/>
            </a:xfrm>
            <a:prstGeom prst="rect">
              <a:avLst/>
            </a:prstGeom>
          </p:spPr>
          <p:txBody>
            <a:bodyPr wrap="none">
              <a:spAutoFit/>
            </a:bodyPr>
            <a:lstStyle/>
            <a:p>
              <a:pPr>
                <a:buNone/>
              </a:pPr>
              <a:r>
                <a:rPr lang="nl-NL" sz="1000" b="1" dirty="0">
                  <a:latin typeface="Arial" pitchFamily="34" charset="0"/>
                  <a:cs typeface="Arial" pitchFamily="34" charset="0"/>
                </a:rPr>
                <a:t>Context </a:t>
              </a:r>
              <a:r>
                <a:rPr lang="nl-NL" sz="1000" b="1" dirty="0" smtClean="0">
                  <a:latin typeface="Arial" pitchFamily="34" charset="0"/>
                  <a:cs typeface="Arial" pitchFamily="34" charset="0"/>
                </a:rPr>
                <a:t>..</a:t>
              </a:r>
              <a:endParaRPr lang="nl-NL" sz="1000" b="1" dirty="0">
                <a:latin typeface="Arial" pitchFamily="34" charset="0"/>
                <a:cs typeface="Arial" pitchFamily="34" charset="0"/>
              </a:endParaRPr>
            </a:p>
          </p:txBody>
        </p:sp>
        <p:grpSp>
          <p:nvGrpSpPr>
            <p:cNvPr id="20" name="Groep 19"/>
            <p:cNvGrpSpPr/>
            <p:nvPr/>
          </p:nvGrpSpPr>
          <p:grpSpPr>
            <a:xfrm>
              <a:off x="1431769" y="3212976"/>
              <a:ext cx="72008" cy="432048"/>
              <a:chOff x="827584" y="2636912"/>
              <a:chExt cx="72008" cy="432048"/>
            </a:xfrm>
          </p:grpSpPr>
          <p:cxnSp>
            <p:nvCxnSpPr>
              <p:cNvPr id="23" name="Rechte verbindingslijn 22"/>
              <p:cNvCxnSpPr/>
              <p:nvPr/>
            </p:nvCxnSpPr>
            <p:spPr>
              <a:xfrm>
                <a:off x="827584" y="263691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827584" y="285293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827584" y="3068960"/>
                <a:ext cx="720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Rechthoek 20"/>
            <p:cNvSpPr/>
            <p:nvPr/>
          </p:nvSpPr>
          <p:spPr>
            <a:xfrm>
              <a:off x="1431769" y="3321277"/>
              <a:ext cx="255198" cy="268573"/>
            </a:xfrm>
            <a:prstGeom prst="rect">
              <a:avLst/>
            </a:prstGeom>
          </p:spPr>
          <p:txBody>
            <a:bodyPr wrap="none">
              <a:spAutoFit/>
            </a:bodyPr>
            <a:lstStyle/>
            <a:p>
              <a:pPr>
                <a:buNone/>
              </a:pPr>
              <a:r>
                <a:rPr lang="nl-NL" sz="1000" b="1" dirty="0" smtClean="0">
                  <a:latin typeface="Arial" pitchFamily="34" charset="0"/>
                  <a:cs typeface="Arial" pitchFamily="34" charset="0"/>
                </a:rPr>
                <a:t>..</a:t>
              </a:r>
              <a:endParaRPr lang="nl-NL" sz="1000" b="1" dirty="0">
                <a:latin typeface="Arial" pitchFamily="34" charset="0"/>
                <a:cs typeface="Arial" pitchFamily="34" charset="0"/>
              </a:endParaRPr>
            </a:p>
          </p:txBody>
        </p:sp>
        <p:sp>
          <p:nvSpPr>
            <p:cNvPr id="22" name="Rechthoek 21"/>
            <p:cNvSpPr/>
            <p:nvPr/>
          </p:nvSpPr>
          <p:spPr>
            <a:xfrm>
              <a:off x="1426441" y="3536345"/>
              <a:ext cx="255198" cy="268573"/>
            </a:xfrm>
            <a:prstGeom prst="rect">
              <a:avLst/>
            </a:prstGeom>
          </p:spPr>
          <p:txBody>
            <a:bodyPr wrap="none">
              <a:spAutoFit/>
            </a:bodyPr>
            <a:lstStyle/>
            <a:p>
              <a:pPr>
                <a:buNone/>
              </a:pPr>
              <a:r>
                <a:rPr lang="nl-NL" sz="1000" b="1" dirty="0" smtClean="0">
                  <a:latin typeface="Arial" pitchFamily="34" charset="0"/>
                  <a:cs typeface="Arial" pitchFamily="34" charset="0"/>
                </a:rPr>
                <a:t>..</a:t>
              </a:r>
              <a:endParaRPr lang="nl-NL" sz="1000" b="1" dirty="0">
                <a:latin typeface="Arial" pitchFamily="34" charset="0"/>
                <a:cs typeface="Arial" pitchFamily="34" charset="0"/>
              </a:endParaRPr>
            </a:p>
          </p:txBody>
        </p:sp>
      </p:grpSp>
      <p:sp>
        <p:nvSpPr>
          <p:cNvPr id="42" name="Tekstvak 41"/>
          <p:cNvSpPr txBox="1"/>
          <p:nvPr/>
        </p:nvSpPr>
        <p:spPr>
          <a:xfrm>
            <a:off x="2519906" y="1927864"/>
            <a:ext cx="1292341" cy="276999"/>
          </a:xfrm>
          <a:prstGeom prst="rect">
            <a:avLst/>
          </a:prstGeom>
          <a:noFill/>
        </p:spPr>
        <p:txBody>
          <a:bodyPr wrap="none" rtlCol="0">
            <a:spAutoFit/>
          </a:bodyPr>
          <a:lstStyle/>
          <a:p>
            <a:pPr>
              <a:buNone/>
            </a:pPr>
            <a:r>
              <a:rPr lang="nl-NL" sz="1200" b="1" dirty="0" smtClean="0"/>
              <a:t>Begrip (wet)</a:t>
            </a:r>
            <a:endParaRPr lang="nl-NL" sz="1200" b="1" dirty="0"/>
          </a:p>
        </p:txBody>
      </p:sp>
      <p:sp>
        <p:nvSpPr>
          <p:cNvPr id="43" name="Tekstvak 42"/>
          <p:cNvSpPr txBox="1"/>
          <p:nvPr/>
        </p:nvSpPr>
        <p:spPr>
          <a:xfrm>
            <a:off x="2519906" y="2490530"/>
            <a:ext cx="1806434" cy="146171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Begrippen (wet)</a:t>
            </a:r>
            <a:endParaRPr lang="nl-NL" dirty="0"/>
          </a:p>
        </p:txBody>
      </p:sp>
      <p:sp>
        <p:nvSpPr>
          <p:cNvPr id="66" name="Tekstvak 65"/>
          <p:cNvSpPr txBox="1"/>
          <p:nvPr/>
        </p:nvSpPr>
        <p:spPr>
          <a:xfrm>
            <a:off x="4565766" y="1918396"/>
            <a:ext cx="1362874" cy="498598"/>
          </a:xfrm>
          <a:prstGeom prst="rect">
            <a:avLst/>
          </a:prstGeom>
          <a:noFill/>
        </p:spPr>
        <p:txBody>
          <a:bodyPr wrap="none" rtlCol="0">
            <a:spAutoFit/>
          </a:bodyPr>
          <a:lstStyle/>
          <a:p>
            <a:pPr>
              <a:buNone/>
            </a:pPr>
            <a:r>
              <a:rPr lang="nl-NL" sz="1200" b="1" dirty="0" smtClean="0"/>
              <a:t>Gerelateerde </a:t>
            </a:r>
          </a:p>
          <a:p>
            <a:pPr>
              <a:buNone/>
            </a:pPr>
            <a:r>
              <a:rPr lang="nl-NL" sz="1200" b="1" dirty="0" smtClean="0"/>
              <a:t>Begrippen</a:t>
            </a:r>
            <a:endParaRPr lang="nl-NL" sz="1200" b="1" dirty="0"/>
          </a:p>
        </p:txBody>
      </p:sp>
      <p:sp>
        <p:nvSpPr>
          <p:cNvPr id="67" name="Tekstvak 66"/>
          <p:cNvSpPr txBox="1"/>
          <p:nvPr/>
        </p:nvSpPr>
        <p:spPr>
          <a:xfrm>
            <a:off x="4565766" y="2481062"/>
            <a:ext cx="1806434" cy="146526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Begrippen</a:t>
            </a:r>
            <a:endParaRPr lang="nl-NL" dirty="0"/>
          </a:p>
        </p:txBody>
      </p:sp>
      <p:sp>
        <p:nvSpPr>
          <p:cNvPr id="77" name="Tekstvak 76"/>
          <p:cNvSpPr txBox="1"/>
          <p:nvPr/>
        </p:nvSpPr>
        <p:spPr>
          <a:xfrm>
            <a:off x="6588224" y="1916832"/>
            <a:ext cx="1362874" cy="498598"/>
          </a:xfrm>
          <a:prstGeom prst="rect">
            <a:avLst/>
          </a:prstGeom>
          <a:noFill/>
        </p:spPr>
        <p:txBody>
          <a:bodyPr wrap="none" rtlCol="0">
            <a:spAutoFit/>
          </a:bodyPr>
          <a:lstStyle/>
          <a:p>
            <a:pPr>
              <a:buNone/>
            </a:pPr>
            <a:r>
              <a:rPr lang="nl-NL" sz="1200" b="1" dirty="0" smtClean="0"/>
              <a:t>Gerelateerde </a:t>
            </a:r>
          </a:p>
          <a:p>
            <a:pPr>
              <a:buNone/>
            </a:pPr>
            <a:r>
              <a:rPr lang="nl-NL" sz="1200" b="1" dirty="0" smtClean="0"/>
              <a:t>variabelen</a:t>
            </a:r>
            <a:endParaRPr lang="nl-NL" sz="1200" b="1" dirty="0"/>
          </a:p>
        </p:txBody>
      </p:sp>
      <p:sp>
        <p:nvSpPr>
          <p:cNvPr id="78" name="Tekstvak 77"/>
          <p:cNvSpPr txBox="1"/>
          <p:nvPr/>
        </p:nvSpPr>
        <p:spPr>
          <a:xfrm>
            <a:off x="6588224" y="2479498"/>
            <a:ext cx="1806434" cy="146526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Variabele</a:t>
            </a:r>
            <a:endParaRPr lang="nl-NL" dirty="0"/>
          </a:p>
        </p:txBody>
      </p:sp>
      <p:grpSp>
        <p:nvGrpSpPr>
          <p:cNvPr id="3" name="Groep 2"/>
          <p:cNvGrpSpPr/>
          <p:nvPr/>
        </p:nvGrpSpPr>
        <p:grpSpPr>
          <a:xfrm>
            <a:off x="3107819" y="4221088"/>
            <a:ext cx="4560525" cy="2106006"/>
            <a:chOff x="107504" y="1132516"/>
            <a:chExt cx="6688256" cy="3088572"/>
          </a:xfrm>
        </p:grpSpPr>
        <p:sp>
          <p:nvSpPr>
            <p:cNvPr id="46" name="Ovaal 45"/>
            <p:cNvSpPr/>
            <p:nvPr/>
          </p:nvSpPr>
          <p:spPr bwMode="auto">
            <a:xfrm>
              <a:off x="4993494" y="1472554"/>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7" name="Ovaal 46"/>
            <p:cNvSpPr/>
            <p:nvPr/>
          </p:nvSpPr>
          <p:spPr bwMode="auto">
            <a:xfrm>
              <a:off x="3455775" y="2348880"/>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8" name="Ovaal 47"/>
            <p:cNvSpPr/>
            <p:nvPr/>
          </p:nvSpPr>
          <p:spPr bwMode="auto">
            <a:xfrm>
              <a:off x="2094407" y="2076228"/>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9" name="Ovaal 48"/>
            <p:cNvSpPr/>
            <p:nvPr/>
          </p:nvSpPr>
          <p:spPr bwMode="auto">
            <a:xfrm rot="20025309">
              <a:off x="3372575" y="1132516"/>
              <a:ext cx="457200" cy="457200"/>
            </a:xfrm>
            <a:prstGeom prst="ellipse">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50" name="Ovaal 49"/>
            <p:cNvSpPr/>
            <p:nvPr/>
          </p:nvSpPr>
          <p:spPr bwMode="auto">
            <a:xfrm rot="20025309">
              <a:off x="3455776" y="3578531"/>
              <a:ext cx="457200" cy="457200"/>
            </a:xfrm>
            <a:prstGeom prst="ellipse">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51" name="Tekstvak 50"/>
            <p:cNvSpPr txBox="1"/>
            <p:nvPr/>
          </p:nvSpPr>
          <p:spPr>
            <a:xfrm>
              <a:off x="5468152" y="1574196"/>
              <a:ext cx="1327608" cy="246221"/>
            </a:xfrm>
            <a:prstGeom prst="rect">
              <a:avLst/>
            </a:prstGeom>
            <a:noFill/>
          </p:spPr>
          <p:txBody>
            <a:bodyPr wrap="none" rtlCol="0">
              <a:spAutoFit/>
            </a:bodyPr>
            <a:lstStyle/>
            <a:p>
              <a:pPr>
                <a:buNone/>
              </a:pPr>
              <a:r>
                <a:rPr lang="nl-NL" sz="1000" dirty="0"/>
                <a:t>v</a:t>
              </a:r>
              <a:r>
                <a:rPr lang="nl-NL" sz="1000" dirty="0" smtClean="0"/>
                <a:t>erzamelinkomen</a:t>
              </a:r>
              <a:endParaRPr lang="nl-NL" sz="1000" dirty="0"/>
            </a:p>
          </p:txBody>
        </p:sp>
        <p:sp>
          <p:nvSpPr>
            <p:cNvPr id="52" name="Tekstvak 51"/>
            <p:cNvSpPr txBox="1"/>
            <p:nvPr/>
          </p:nvSpPr>
          <p:spPr>
            <a:xfrm>
              <a:off x="1691680" y="2606715"/>
              <a:ext cx="1180131" cy="246221"/>
            </a:xfrm>
            <a:prstGeom prst="rect">
              <a:avLst/>
            </a:prstGeom>
            <a:noFill/>
          </p:spPr>
          <p:txBody>
            <a:bodyPr wrap="none" rtlCol="0">
              <a:spAutoFit/>
            </a:bodyPr>
            <a:lstStyle/>
            <a:p>
              <a:pPr>
                <a:buNone/>
              </a:pPr>
              <a:r>
                <a:rPr lang="nl-NL" sz="1000" dirty="0"/>
                <a:t>b</a:t>
              </a:r>
              <a:r>
                <a:rPr lang="nl-NL" sz="1000" dirty="0" smtClean="0"/>
                <a:t>elastbare loon</a:t>
              </a:r>
              <a:endParaRPr lang="nl-NL" sz="1000" dirty="0"/>
            </a:p>
          </p:txBody>
        </p:sp>
        <p:sp>
          <p:nvSpPr>
            <p:cNvPr id="53" name="Tekstvak 52"/>
            <p:cNvSpPr txBox="1"/>
            <p:nvPr/>
          </p:nvSpPr>
          <p:spPr>
            <a:xfrm>
              <a:off x="3923928" y="3684020"/>
              <a:ext cx="2167581" cy="246221"/>
            </a:xfrm>
            <a:prstGeom prst="rect">
              <a:avLst/>
            </a:prstGeom>
            <a:noFill/>
          </p:spPr>
          <p:txBody>
            <a:bodyPr wrap="none" rtlCol="0">
              <a:spAutoFit/>
            </a:bodyPr>
            <a:lstStyle/>
            <a:p>
              <a:pPr>
                <a:buNone/>
              </a:pPr>
              <a:r>
                <a:rPr lang="nl-NL" sz="1000" dirty="0" smtClean="0"/>
                <a:t>Authentiek inkomensgegeven</a:t>
              </a:r>
              <a:endParaRPr lang="nl-NL" sz="1000" dirty="0"/>
            </a:p>
          </p:txBody>
        </p:sp>
        <p:sp>
          <p:nvSpPr>
            <p:cNvPr id="54" name="Rechthoek 53"/>
            <p:cNvSpPr/>
            <p:nvPr/>
          </p:nvSpPr>
          <p:spPr>
            <a:xfrm>
              <a:off x="3923928" y="2492896"/>
              <a:ext cx="1354858" cy="246221"/>
            </a:xfrm>
            <a:prstGeom prst="rect">
              <a:avLst/>
            </a:prstGeom>
            <a:noFill/>
          </p:spPr>
          <p:txBody>
            <a:bodyPr wrap="none" rtlCol="0">
              <a:spAutoFit/>
            </a:bodyPr>
            <a:lstStyle/>
            <a:p>
              <a:pPr>
                <a:buNone/>
              </a:pPr>
              <a:r>
                <a:rPr lang="nl-NL" sz="1000" dirty="0"/>
                <a:t>inkomensgegeven</a:t>
              </a:r>
            </a:p>
          </p:txBody>
        </p:sp>
        <p:sp>
          <p:nvSpPr>
            <p:cNvPr id="55" name="Tekstvak 54"/>
            <p:cNvSpPr txBox="1"/>
            <p:nvPr/>
          </p:nvSpPr>
          <p:spPr>
            <a:xfrm>
              <a:off x="2915816" y="1238563"/>
              <a:ext cx="489236" cy="246221"/>
            </a:xfrm>
            <a:prstGeom prst="rect">
              <a:avLst/>
            </a:prstGeom>
            <a:noFill/>
          </p:spPr>
          <p:txBody>
            <a:bodyPr wrap="none" rtlCol="0">
              <a:spAutoFit/>
            </a:bodyPr>
            <a:lstStyle/>
            <a:p>
              <a:pPr>
                <a:buNone/>
              </a:pPr>
              <a:r>
                <a:rPr lang="nl-NL" sz="1000" dirty="0" smtClean="0"/>
                <a:t>AWR</a:t>
              </a:r>
              <a:endParaRPr lang="nl-NL" sz="1000" dirty="0"/>
            </a:p>
          </p:txBody>
        </p:sp>
        <p:cxnSp>
          <p:nvCxnSpPr>
            <p:cNvPr id="56" name="Rechte verbindingslijn 55"/>
            <p:cNvCxnSpPr>
              <a:stCxn id="49" idx="2"/>
              <a:endCxn id="48" idx="7"/>
            </p:cNvCxnSpPr>
            <p:nvPr/>
          </p:nvCxnSpPr>
          <p:spPr bwMode="auto">
            <a:xfrm flipH="1">
              <a:off x="2484652" y="1462205"/>
              <a:ext cx="911489" cy="680978"/>
            </a:xfrm>
            <a:prstGeom prst="line">
              <a:avLst/>
            </a:prstGeom>
            <a:ln/>
            <a:extLst/>
          </p:spPr>
          <p:style>
            <a:lnRef idx="2">
              <a:schemeClr val="dk1"/>
            </a:lnRef>
            <a:fillRef idx="0">
              <a:schemeClr val="dk1"/>
            </a:fillRef>
            <a:effectRef idx="1">
              <a:schemeClr val="dk1"/>
            </a:effectRef>
            <a:fontRef idx="minor">
              <a:schemeClr val="tx1"/>
            </a:fontRef>
          </p:style>
        </p:cxnSp>
        <p:cxnSp>
          <p:nvCxnSpPr>
            <p:cNvPr id="57" name="Rechte verbindingslijn 56"/>
            <p:cNvCxnSpPr>
              <a:stCxn id="49" idx="3"/>
              <a:endCxn id="47" idx="0"/>
            </p:cNvCxnSpPr>
            <p:nvPr/>
          </p:nvCxnSpPr>
          <p:spPr bwMode="auto">
            <a:xfrm>
              <a:off x="3527674" y="1577578"/>
              <a:ext cx="156701" cy="771302"/>
            </a:xfrm>
            <a:prstGeom prst="line">
              <a:avLst/>
            </a:prstGeom>
            <a:ln/>
            <a:extLst/>
          </p:spPr>
          <p:style>
            <a:lnRef idx="2">
              <a:schemeClr val="dk1"/>
            </a:lnRef>
            <a:fillRef idx="0">
              <a:schemeClr val="dk1"/>
            </a:fillRef>
            <a:effectRef idx="1">
              <a:schemeClr val="dk1"/>
            </a:effectRef>
            <a:fontRef idx="minor">
              <a:schemeClr val="tx1"/>
            </a:fontRef>
          </p:style>
        </p:cxnSp>
        <p:cxnSp>
          <p:nvCxnSpPr>
            <p:cNvPr id="58" name="Rechte verbindingslijn 57"/>
            <p:cNvCxnSpPr>
              <a:stCxn id="49" idx="5"/>
              <a:endCxn id="46" idx="2"/>
            </p:cNvCxnSpPr>
            <p:nvPr/>
          </p:nvCxnSpPr>
          <p:spPr bwMode="auto">
            <a:xfrm>
              <a:off x="3817637" y="1434617"/>
              <a:ext cx="1175857" cy="266537"/>
            </a:xfrm>
            <a:prstGeom prst="line">
              <a:avLst/>
            </a:prstGeom>
            <a:ln/>
            <a:extLst/>
          </p:spPr>
          <p:style>
            <a:lnRef idx="2">
              <a:schemeClr val="dk1"/>
            </a:lnRef>
            <a:fillRef idx="0">
              <a:schemeClr val="dk1"/>
            </a:fillRef>
            <a:effectRef idx="1">
              <a:schemeClr val="dk1"/>
            </a:effectRef>
            <a:fontRef idx="minor">
              <a:schemeClr val="tx1"/>
            </a:fontRef>
          </p:style>
        </p:cxnSp>
        <p:cxnSp>
          <p:nvCxnSpPr>
            <p:cNvPr id="59" name="Rechte verbindingslijn 58"/>
            <p:cNvCxnSpPr>
              <a:stCxn id="47" idx="4"/>
              <a:endCxn id="50" idx="7"/>
            </p:cNvCxnSpPr>
            <p:nvPr/>
          </p:nvCxnSpPr>
          <p:spPr bwMode="auto">
            <a:xfrm>
              <a:off x="3684375" y="2806080"/>
              <a:ext cx="73502" cy="784589"/>
            </a:xfrm>
            <a:prstGeom prst="line">
              <a:avLst/>
            </a:prstGeom>
            <a:ln/>
            <a:extLst/>
          </p:spPr>
          <p:style>
            <a:lnRef idx="2">
              <a:schemeClr val="dk1"/>
            </a:lnRef>
            <a:fillRef idx="0">
              <a:schemeClr val="dk1"/>
            </a:fillRef>
            <a:effectRef idx="1">
              <a:schemeClr val="dk1"/>
            </a:effectRef>
            <a:fontRef idx="minor">
              <a:schemeClr val="tx1"/>
            </a:fontRef>
          </p:style>
        </p:cxnSp>
        <p:sp>
          <p:nvSpPr>
            <p:cNvPr id="60" name="Ovaal 59"/>
            <p:cNvSpPr/>
            <p:nvPr/>
          </p:nvSpPr>
          <p:spPr bwMode="auto">
            <a:xfrm>
              <a:off x="4427984" y="2035696"/>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1" name="Rechthoek 60"/>
            <p:cNvSpPr/>
            <p:nvPr/>
          </p:nvSpPr>
          <p:spPr>
            <a:xfrm>
              <a:off x="4896828" y="2141185"/>
              <a:ext cx="1467068" cy="246221"/>
            </a:xfrm>
            <a:prstGeom prst="rect">
              <a:avLst/>
            </a:prstGeom>
            <a:noFill/>
          </p:spPr>
          <p:txBody>
            <a:bodyPr wrap="none" rtlCol="0">
              <a:spAutoFit/>
            </a:bodyPr>
            <a:lstStyle/>
            <a:p>
              <a:pPr>
                <a:buNone/>
              </a:pPr>
              <a:r>
                <a:rPr lang="nl-NL" sz="1000" dirty="0"/>
                <a:t>authentiek gegeven</a:t>
              </a:r>
            </a:p>
          </p:txBody>
        </p:sp>
        <p:cxnSp>
          <p:nvCxnSpPr>
            <p:cNvPr id="62" name="Rechte verbindingslijn 61"/>
            <p:cNvCxnSpPr>
              <a:stCxn id="49" idx="4"/>
              <a:endCxn id="60" idx="1"/>
            </p:cNvCxnSpPr>
            <p:nvPr/>
          </p:nvCxnSpPr>
          <p:spPr bwMode="auto">
            <a:xfrm>
              <a:off x="3702264" y="1566150"/>
              <a:ext cx="792675" cy="536501"/>
            </a:xfrm>
            <a:prstGeom prst="line">
              <a:avLst/>
            </a:prstGeom>
            <a:ln/>
            <a:extLst/>
          </p:spPr>
          <p:style>
            <a:lnRef idx="2">
              <a:schemeClr val="dk1"/>
            </a:lnRef>
            <a:fillRef idx="0">
              <a:schemeClr val="dk1"/>
            </a:fillRef>
            <a:effectRef idx="1">
              <a:schemeClr val="dk1"/>
            </a:effectRef>
            <a:fontRef idx="minor">
              <a:schemeClr val="tx1"/>
            </a:fontRef>
          </p:style>
        </p:cxnSp>
        <p:sp>
          <p:nvSpPr>
            <p:cNvPr id="63" name="Ovaal 62"/>
            <p:cNvSpPr/>
            <p:nvPr/>
          </p:nvSpPr>
          <p:spPr bwMode="auto">
            <a:xfrm rot="20025309">
              <a:off x="1502096" y="3434514"/>
              <a:ext cx="457200" cy="457200"/>
            </a:xfrm>
            <a:prstGeom prst="ellipse">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64" name="Rechte verbindingslijn 63"/>
            <p:cNvCxnSpPr>
              <a:stCxn id="47" idx="3"/>
              <a:endCxn id="63" idx="6"/>
            </p:cNvCxnSpPr>
            <p:nvPr/>
          </p:nvCxnSpPr>
          <p:spPr bwMode="auto">
            <a:xfrm flipH="1">
              <a:off x="1935730" y="2739125"/>
              <a:ext cx="1587000" cy="822900"/>
            </a:xfrm>
            <a:prstGeom prst="line">
              <a:avLst/>
            </a:prstGeom>
            <a:ln/>
            <a:extLst/>
          </p:spPr>
          <p:style>
            <a:lnRef idx="2">
              <a:schemeClr val="dk1"/>
            </a:lnRef>
            <a:fillRef idx="0">
              <a:schemeClr val="dk1"/>
            </a:fillRef>
            <a:effectRef idx="1">
              <a:schemeClr val="dk1"/>
            </a:effectRef>
            <a:fontRef idx="minor">
              <a:schemeClr val="tx1"/>
            </a:fontRef>
          </p:style>
        </p:cxnSp>
        <p:sp>
          <p:nvSpPr>
            <p:cNvPr id="65" name="Tekstvak 64"/>
            <p:cNvSpPr txBox="1"/>
            <p:nvPr/>
          </p:nvSpPr>
          <p:spPr>
            <a:xfrm>
              <a:off x="729127" y="3974867"/>
              <a:ext cx="2114681" cy="246221"/>
            </a:xfrm>
            <a:prstGeom prst="rect">
              <a:avLst/>
            </a:prstGeom>
            <a:noFill/>
          </p:spPr>
          <p:txBody>
            <a:bodyPr wrap="none" rtlCol="0">
              <a:spAutoFit/>
            </a:bodyPr>
            <a:lstStyle/>
            <a:p>
              <a:pPr>
                <a:buNone/>
              </a:pPr>
              <a:r>
                <a:rPr lang="nl-NL" sz="1000" dirty="0"/>
                <a:t>Wet inkomstenbelasting 2001</a:t>
              </a:r>
            </a:p>
          </p:txBody>
        </p:sp>
        <p:sp>
          <p:nvSpPr>
            <p:cNvPr id="68" name="Ovaal 67"/>
            <p:cNvSpPr/>
            <p:nvPr/>
          </p:nvSpPr>
          <p:spPr bwMode="auto">
            <a:xfrm rot="20025309">
              <a:off x="880473" y="1454117"/>
              <a:ext cx="457200" cy="457200"/>
            </a:xfrm>
            <a:prstGeom prst="ellipse">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69" name="Tekstvak 68"/>
            <p:cNvSpPr txBox="1"/>
            <p:nvPr/>
          </p:nvSpPr>
          <p:spPr>
            <a:xfrm>
              <a:off x="107504" y="1202382"/>
              <a:ext cx="1431802" cy="246221"/>
            </a:xfrm>
            <a:prstGeom prst="rect">
              <a:avLst/>
            </a:prstGeom>
            <a:noFill/>
          </p:spPr>
          <p:txBody>
            <a:bodyPr wrap="none" rtlCol="0">
              <a:spAutoFit/>
            </a:bodyPr>
            <a:lstStyle/>
            <a:p>
              <a:pPr>
                <a:buNone/>
              </a:pPr>
              <a:r>
                <a:rPr lang="nl-NL" sz="1000" dirty="0"/>
                <a:t>Wet </a:t>
              </a:r>
              <a:r>
                <a:rPr lang="nl-NL" sz="1000" dirty="0" smtClean="0"/>
                <a:t>Loonbelasting</a:t>
              </a:r>
              <a:endParaRPr lang="nl-NL" sz="1000" dirty="0"/>
            </a:p>
          </p:txBody>
        </p:sp>
        <p:cxnSp>
          <p:nvCxnSpPr>
            <p:cNvPr id="70" name="Rechte verbindingslijn 69"/>
            <p:cNvCxnSpPr>
              <a:stCxn id="68" idx="5"/>
              <a:endCxn id="48" idx="1"/>
            </p:cNvCxnSpPr>
            <p:nvPr/>
          </p:nvCxnSpPr>
          <p:spPr bwMode="auto">
            <a:xfrm>
              <a:off x="1325535" y="1756218"/>
              <a:ext cx="835827" cy="386965"/>
            </a:xfrm>
            <a:prstGeom prst="line">
              <a:avLst/>
            </a:prstGeom>
            <a:ln/>
            <a:ex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0654752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Begrippenlijst</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Rechthoek 4"/>
          <p:cNvSpPr/>
          <p:nvPr/>
        </p:nvSpPr>
        <p:spPr bwMode="auto">
          <a:xfrm>
            <a:off x="390364" y="18532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76872"/>
            <a:ext cx="797770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7713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Wijzigingen in de specificaties per jaar</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167" y="3116964"/>
            <a:ext cx="7641479" cy="182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846488" y="4053068"/>
            <a:ext cx="511679" cy="276999"/>
          </a:xfrm>
          <a:prstGeom prst="rect">
            <a:avLst/>
          </a:prstGeom>
          <a:noFill/>
        </p:spPr>
        <p:txBody>
          <a:bodyPr wrap="none" rtlCol="0">
            <a:spAutoFit/>
          </a:bodyPr>
          <a:lstStyle/>
          <a:p>
            <a:pPr>
              <a:buNone/>
            </a:pPr>
            <a:r>
              <a:rPr lang="nl-NL" sz="1200" b="1" dirty="0" smtClean="0">
                <a:solidFill>
                  <a:schemeClr val="accent1">
                    <a:lumMod val="50000"/>
                  </a:schemeClr>
                </a:solidFill>
              </a:rPr>
              <a:t>Tijd</a:t>
            </a:r>
            <a:endParaRPr lang="nl-NL" sz="1200" b="1" dirty="0">
              <a:solidFill>
                <a:schemeClr val="accent1">
                  <a:lumMod val="50000"/>
                </a:schemeClr>
              </a:solidFill>
            </a:endParaRPr>
          </a:p>
        </p:txBody>
      </p:sp>
      <p:sp>
        <p:nvSpPr>
          <p:cNvPr id="7" name="Tekstvak 6"/>
          <p:cNvSpPr txBox="1"/>
          <p:nvPr/>
        </p:nvSpPr>
        <p:spPr>
          <a:xfrm>
            <a:off x="107504" y="3188972"/>
            <a:ext cx="1250663" cy="498598"/>
          </a:xfrm>
          <a:prstGeom prst="rect">
            <a:avLst/>
          </a:prstGeom>
          <a:noFill/>
        </p:spPr>
        <p:txBody>
          <a:bodyPr wrap="none" rtlCol="0">
            <a:spAutoFit/>
          </a:bodyPr>
          <a:lstStyle/>
          <a:p>
            <a:pPr>
              <a:buNone/>
            </a:pPr>
            <a:r>
              <a:rPr lang="nl-NL" sz="1200" b="1" dirty="0" smtClean="0">
                <a:solidFill>
                  <a:schemeClr val="accent1">
                    <a:lumMod val="50000"/>
                  </a:schemeClr>
                </a:solidFill>
              </a:rPr>
              <a:t>Hoeveelheid</a:t>
            </a:r>
          </a:p>
          <a:p>
            <a:pPr>
              <a:buNone/>
            </a:pPr>
            <a:r>
              <a:rPr lang="nl-NL" sz="1200" b="1" dirty="0" smtClean="0">
                <a:solidFill>
                  <a:schemeClr val="accent1">
                    <a:lumMod val="50000"/>
                  </a:schemeClr>
                </a:solidFill>
              </a:rPr>
              <a:t>Wijzigingen</a:t>
            </a:r>
          </a:p>
        </p:txBody>
      </p:sp>
    </p:spTree>
    <p:extLst>
      <p:ext uri="{BB962C8B-B14F-4D97-AF65-F5344CB8AC3E}">
        <p14:creationId xmlns:p14="http://schemas.microsoft.com/office/powerpoint/2010/main" val="34436788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Rapportage % van de context gereed</a:t>
            </a:r>
            <a:endParaRPr lang="nl-NL" dirty="0"/>
          </a:p>
        </p:txBody>
      </p:sp>
      <p:graphicFrame>
        <p:nvGraphicFramePr>
          <p:cNvPr id="5" name="Grafiek 4"/>
          <p:cNvGraphicFramePr>
            <a:graphicFrameLocks/>
          </p:cNvGraphicFramePr>
          <p:nvPr>
            <p:extLst>
              <p:ext uri="{D42A27DB-BD31-4B8C-83A1-F6EECF244321}">
                <p14:modId xmlns:p14="http://schemas.microsoft.com/office/powerpoint/2010/main" val="436378908"/>
              </p:ext>
            </p:extLst>
          </p:nvPr>
        </p:nvGraphicFramePr>
        <p:xfrm>
          <a:off x="1403648" y="1988840"/>
          <a:ext cx="6486467" cy="3891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982321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Rapportage % van de review gereed</a:t>
            </a:r>
            <a:endParaRPr lang="nl-NL" dirty="0"/>
          </a:p>
        </p:txBody>
      </p:sp>
      <p:graphicFrame>
        <p:nvGraphicFramePr>
          <p:cNvPr id="5" name="Grafiek 4"/>
          <p:cNvGraphicFramePr>
            <a:graphicFrameLocks/>
          </p:cNvGraphicFramePr>
          <p:nvPr>
            <p:extLst>
              <p:ext uri="{D42A27DB-BD31-4B8C-83A1-F6EECF244321}">
                <p14:modId xmlns:p14="http://schemas.microsoft.com/office/powerpoint/2010/main" val="2771244210"/>
              </p:ext>
            </p:extLst>
          </p:nvPr>
        </p:nvGraphicFramePr>
        <p:xfrm>
          <a:off x="1403648" y="1988840"/>
          <a:ext cx="6486467" cy="3891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530822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endParaRPr lang="nl-NL" dirty="0"/>
          </a:p>
          <a:p>
            <a:endParaRPr lang="nl-NL" dirty="0" smtClean="0"/>
          </a:p>
          <a:p>
            <a:pPr algn="ctr"/>
            <a:r>
              <a:rPr lang="nl-NL" sz="3200" b="1" dirty="0" smtClean="0"/>
              <a:t>Einde specificatie omgeving</a:t>
            </a:r>
          </a:p>
          <a:p>
            <a:pPr algn="ctr"/>
            <a:endParaRPr lang="nl-NL" sz="3200" b="1" dirty="0"/>
          </a:p>
          <a:p>
            <a:pPr algn="ctr"/>
            <a:endParaRPr lang="nl-NL" sz="3200" b="1" dirty="0"/>
          </a:p>
        </p:txBody>
      </p:sp>
      <p:sp>
        <p:nvSpPr>
          <p:cNvPr id="5" name="PIJL-OMLAAG 4"/>
          <p:cNvSpPr/>
          <p:nvPr/>
        </p:nvSpPr>
        <p:spPr bwMode="auto">
          <a:xfrm>
            <a:off x="2843808" y="4653136"/>
            <a:ext cx="3528392" cy="1656184"/>
          </a:xfrm>
          <a:prstGeom prst="downArrow">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2400" b="1" dirty="0" smtClean="0">
                <a:solidFill>
                  <a:schemeClr val="tx1"/>
                </a:solidFill>
                <a:latin typeface="Verdana" pitchFamily="1" charset="0"/>
              </a:rPr>
              <a:t>Reserve</a:t>
            </a:r>
          </a:p>
          <a:p>
            <a:pPr marL="0" marR="0" indent="0" algn="ctr" defTabSz="914400" rtl="0" eaLnBrk="0" fontAlgn="base" latinLnBrk="0" hangingPunct="0">
              <a:lnSpc>
                <a:spcPct val="100000"/>
              </a:lnSpc>
              <a:spcBef>
                <a:spcPct val="20000"/>
              </a:spcBef>
              <a:spcAft>
                <a:spcPct val="0"/>
              </a:spcAft>
              <a:buClrTx/>
              <a:buSzTx/>
              <a:buNone/>
              <a:tabLst/>
            </a:pPr>
            <a:r>
              <a:rPr kumimoji="0" lang="nl-NL" sz="2400" b="1" i="0" u="none" strike="noStrike" cap="none" normalizeH="0" baseline="0" dirty="0" smtClean="0">
                <a:ln>
                  <a:noFill/>
                </a:ln>
                <a:solidFill>
                  <a:schemeClr val="tx1"/>
                </a:solidFill>
                <a:effectLst/>
                <a:latin typeface="Verdana" pitchFamily="1" charset="0"/>
              </a:rPr>
              <a:t>slides</a:t>
            </a:r>
          </a:p>
        </p:txBody>
      </p:sp>
    </p:spTree>
    <p:extLst>
      <p:ext uri="{BB962C8B-B14F-4D97-AF65-F5344CB8AC3E}">
        <p14:creationId xmlns:p14="http://schemas.microsoft.com/office/powerpoint/2010/main" val="33960056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grpSp>
        <p:nvGrpSpPr>
          <p:cNvPr id="54" name="Groep 53"/>
          <p:cNvGrpSpPr/>
          <p:nvPr/>
        </p:nvGrpSpPr>
        <p:grpSpPr>
          <a:xfrm>
            <a:off x="2818656" y="1214290"/>
            <a:ext cx="3506688" cy="4542922"/>
            <a:chOff x="2818656" y="1214290"/>
            <a:chExt cx="3506688" cy="4542922"/>
          </a:xfrm>
        </p:grpSpPr>
        <p:sp>
          <p:nvSpPr>
            <p:cNvPr id="5" name="Ovaal 4"/>
            <p:cNvSpPr/>
            <p:nvPr/>
          </p:nvSpPr>
          <p:spPr bwMode="auto">
            <a:xfrm>
              <a:off x="3995936" y="3212976"/>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6" name="Ovaal 5"/>
            <p:cNvSpPr/>
            <p:nvPr/>
          </p:nvSpPr>
          <p:spPr bwMode="auto">
            <a:xfrm>
              <a:off x="3275856" y="3670176"/>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7" name="Ovaal 6"/>
            <p:cNvSpPr/>
            <p:nvPr/>
          </p:nvSpPr>
          <p:spPr bwMode="auto">
            <a:xfrm>
              <a:off x="3678698" y="4355976"/>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8" name="Ovaal 7"/>
            <p:cNvSpPr/>
            <p:nvPr/>
          </p:nvSpPr>
          <p:spPr bwMode="auto">
            <a:xfrm>
              <a:off x="3624340" y="5300012"/>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9" name="Ovaal 8"/>
            <p:cNvSpPr/>
            <p:nvPr/>
          </p:nvSpPr>
          <p:spPr bwMode="auto">
            <a:xfrm>
              <a:off x="2818656" y="5235382"/>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0" name="Ovaal 9"/>
            <p:cNvSpPr/>
            <p:nvPr/>
          </p:nvSpPr>
          <p:spPr bwMode="auto">
            <a:xfrm>
              <a:off x="5148064" y="3719606"/>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1" name="Ovaal 10"/>
            <p:cNvSpPr/>
            <p:nvPr/>
          </p:nvSpPr>
          <p:spPr bwMode="auto">
            <a:xfrm>
              <a:off x="5211390" y="3001152"/>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2" name="Ovaal 11"/>
            <p:cNvSpPr/>
            <p:nvPr/>
          </p:nvSpPr>
          <p:spPr bwMode="auto">
            <a:xfrm>
              <a:off x="5868144" y="2511298"/>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3" name="Ovaal 12"/>
            <p:cNvSpPr/>
            <p:nvPr/>
          </p:nvSpPr>
          <p:spPr bwMode="auto">
            <a:xfrm rot="20025309">
              <a:off x="4410596" y="2387210"/>
              <a:ext cx="457200" cy="457200"/>
            </a:xfrm>
            <a:prstGeom prst="ellipse">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4" name="Ovaal 13"/>
            <p:cNvSpPr/>
            <p:nvPr/>
          </p:nvSpPr>
          <p:spPr bwMode="auto">
            <a:xfrm rot="20025309">
              <a:off x="4473922" y="1668756"/>
              <a:ext cx="457200" cy="457200"/>
            </a:xfrm>
            <a:prstGeom prst="ellipse">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5" name="Ovaal 14"/>
            <p:cNvSpPr/>
            <p:nvPr/>
          </p:nvSpPr>
          <p:spPr bwMode="auto">
            <a:xfrm rot="20025309">
              <a:off x="3581980" y="1214290"/>
              <a:ext cx="457200" cy="457200"/>
            </a:xfrm>
            <a:prstGeom prst="ellipse">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6" name="Ovaal 15"/>
            <p:cNvSpPr/>
            <p:nvPr/>
          </p:nvSpPr>
          <p:spPr bwMode="auto">
            <a:xfrm rot="20025309">
              <a:off x="4613342" y="2993181"/>
              <a:ext cx="457200" cy="457200"/>
            </a:xfrm>
            <a:prstGeom prst="ellipse">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18" name="Gekromde verbindingslijn 17"/>
            <p:cNvCxnSpPr>
              <a:stCxn id="14" idx="5"/>
              <a:endCxn id="13" idx="7"/>
            </p:cNvCxnSpPr>
            <p:nvPr/>
          </p:nvCxnSpPr>
          <p:spPr bwMode="auto">
            <a:xfrm rot="5400000">
              <a:off x="4601596" y="2081959"/>
              <a:ext cx="428491" cy="206287"/>
            </a:xfrm>
            <a:prstGeom prst="curvedConnector3">
              <a:avLst/>
            </a:prstGeom>
            <a:ln/>
            <a:extLst/>
          </p:spPr>
          <p:style>
            <a:lnRef idx="2">
              <a:schemeClr val="accent1"/>
            </a:lnRef>
            <a:fillRef idx="0">
              <a:schemeClr val="accent1"/>
            </a:fillRef>
            <a:effectRef idx="1">
              <a:schemeClr val="accent1"/>
            </a:effectRef>
            <a:fontRef idx="minor">
              <a:schemeClr val="tx1"/>
            </a:fontRef>
          </p:style>
        </p:cxnSp>
        <p:cxnSp>
          <p:nvCxnSpPr>
            <p:cNvPr id="21" name="Gekromde verbindingslijn 20"/>
            <p:cNvCxnSpPr>
              <a:stCxn id="15" idx="4"/>
              <a:endCxn id="13" idx="1"/>
            </p:cNvCxnSpPr>
            <p:nvPr/>
          </p:nvCxnSpPr>
          <p:spPr bwMode="auto">
            <a:xfrm rot="16200000" flipH="1">
              <a:off x="3720009" y="1839583"/>
              <a:ext cx="894385" cy="511065"/>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24" name="Gekromde verbindingslijn 23"/>
            <p:cNvCxnSpPr>
              <a:stCxn id="13" idx="3"/>
              <a:endCxn id="16" idx="0"/>
            </p:cNvCxnSpPr>
            <p:nvPr/>
          </p:nvCxnSpPr>
          <p:spPr bwMode="auto">
            <a:xfrm rot="16200000" flipH="1">
              <a:off x="4561037" y="2836930"/>
              <a:ext cx="184475" cy="175158"/>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27" name="Gekromde verbindingslijn 26"/>
            <p:cNvCxnSpPr>
              <a:stCxn id="16" idx="4"/>
              <a:endCxn id="11" idx="2"/>
            </p:cNvCxnSpPr>
            <p:nvPr/>
          </p:nvCxnSpPr>
          <p:spPr bwMode="auto">
            <a:xfrm rot="5400000" flipH="1" flipV="1">
              <a:off x="4978678" y="3194104"/>
              <a:ext cx="197063" cy="268359"/>
            </a:xfrm>
            <a:prstGeom prst="curvedConnector4">
              <a:avLst>
                <a:gd name="adj1" fmla="val -116004"/>
                <a:gd name="adj2" fmla="val 73758"/>
              </a:avLst>
            </a:prstGeom>
            <a:ln/>
            <a:extLst/>
          </p:spPr>
          <p:style>
            <a:lnRef idx="2">
              <a:schemeClr val="accent1"/>
            </a:lnRef>
            <a:fillRef idx="0">
              <a:schemeClr val="accent1"/>
            </a:fillRef>
            <a:effectRef idx="1">
              <a:schemeClr val="accent1"/>
            </a:effectRef>
            <a:fontRef idx="minor">
              <a:schemeClr val="tx1"/>
            </a:fontRef>
          </p:style>
        </p:cxnSp>
        <p:cxnSp>
          <p:nvCxnSpPr>
            <p:cNvPr id="30" name="Gekromde verbindingslijn 29"/>
            <p:cNvCxnSpPr>
              <a:stCxn id="11" idx="7"/>
              <a:endCxn id="12" idx="3"/>
            </p:cNvCxnSpPr>
            <p:nvPr/>
          </p:nvCxnSpPr>
          <p:spPr bwMode="auto">
            <a:xfrm rot="5400000" flipH="1" flipV="1">
              <a:off x="5685085" y="2818093"/>
              <a:ext cx="166564" cy="333464"/>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33" name="Gekromde verbindingslijn 32"/>
            <p:cNvCxnSpPr>
              <a:stCxn id="11" idx="5"/>
              <a:endCxn id="10" idx="6"/>
            </p:cNvCxnSpPr>
            <p:nvPr/>
          </p:nvCxnSpPr>
          <p:spPr bwMode="auto">
            <a:xfrm rot="16200000" flipH="1">
              <a:off x="5325045" y="3667986"/>
              <a:ext cx="556809" cy="3629"/>
            </a:xfrm>
            <a:prstGeom prst="curvedConnector4">
              <a:avLst>
                <a:gd name="adj1" fmla="val 23460"/>
                <a:gd name="adj2" fmla="val 8144255"/>
              </a:avLst>
            </a:prstGeom>
            <a:ln/>
            <a:extLst/>
          </p:spPr>
          <p:style>
            <a:lnRef idx="2">
              <a:schemeClr val="accent1"/>
            </a:lnRef>
            <a:fillRef idx="0">
              <a:schemeClr val="accent1"/>
            </a:fillRef>
            <a:effectRef idx="1">
              <a:schemeClr val="accent1"/>
            </a:effectRef>
            <a:fontRef idx="minor">
              <a:schemeClr val="tx1"/>
            </a:fontRef>
          </p:style>
        </p:cxnSp>
        <p:cxnSp>
          <p:nvCxnSpPr>
            <p:cNvPr id="36" name="Gekromde verbindingslijn 35"/>
            <p:cNvCxnSpPr>
              <a:stCxn id="16" idx="3"/>
              <a:endCxn id="5" idx="6"/>
            </p:cNvCxnSpPr>
            <p:nvPr/>
          </p:nvCxnSpPr>
          <p:spPr bwMode="auto">
            <a:xfrm rot="5400000">
              <a:off x="4609123" y="3282257"/>
              <a:ext cx="3333" cy="315305"/>
            </a:xfrm>
            <a:prstGeom prst="curvedConnector4">
              <a:avLst>
                <a:gd name="adj1" fmla="val 6858686"/>
                <a:gd name="adj2" fmla="val 74595"/>
              </a:avLst>
            </a:prstGeom>
            <a:ln/>
            <a:extLst/>
          </p:spPr>
          <p:style>
            <a:lnRef idx="2">
              <a:schemeClr val="accent1"/>
            </a:lnRef>
            <a:fillRef idx="0">
              <a:schemeClr val="accent1"/>
            </a:fillRef>
            <a:effectRef idx="1">
              <a:schemeClr val="accent1"/>
            </a:effectRef>
            <a:fontRef idx="minor">
              <a:schemeClr val="tx1"/>
            </a:fontRef>
          </p:style>
        </p:cxnSp>
        <p:cxnSp>
          <p:nvCxnSpPr>
            <p:cNvPr id="39" name="Gekromde verbindingslijn 38"/>
            <p:cNvCxnSpPr>
              <a:stCxn id="5" idx="2"/>
              <a:endCxn id="6" idx="0"/>
            </p:cNvCxnSpPr>
            <p:nvPr/>
          </p:nvCxnSpPr>
          <p:spPr bwMode="auto">
            <a:xfrm rot="10800000" flipV="1">
              <a:off x="3504456" y="3441576"/>
              <a:ext cx="491480" cy="228600"/>
            </a:xfrm>
            <a:prstGeom prst="curvedConnector2">
              <a:avLst/>
            </a:prstGeom>
            <a:ln/>
            <a:extLst/>
          </p:spPr>
          <p:style>
            <a:lnRef idx="2">
              <a:schemeClr val="accent1"/>
            </a:lnRef>
            <a:fillRef idx="0">
              <a:schemeClr val="accent1"/>
            </a:fillRef>
            <a:effectRef idx="1">
              <a:schemeClr val="accent1"/>
            </a:effectRef>
            <a:fontRef idx="minor">
              <a:schemeClr val="tx1"/>
            </a:fontRef>
          </p:style>
        </p:cxnSp>
        <p:cxnSp>
          <p:nvCxnSpPr>
            <p:cNvPr id="42" name="Gekromde verbindingslijn 41"/>
            <p:cNvCxnSpPr>
              <a:stCxn id="5" idx="4"/>
              <a:endCxn id="7" idx="7"/>
            </p:cNvCxnSpPr>
            <p:nvPr/>
          </p:nvCxnSpPr>
          <p:spPr bwMode="auto">
            <a:xfrm rot="5400000">
              <a:off x="3770363" y="3968757"/>
              <a:ext cx="752755" cy="155593"/>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45" name="Gekromde verbindingslijn 44"/>
            <p:cNvCxnSpPr>
              <a:stCxn id="7" idx="6"/>
              <a:endCxn id="8" idx="7"/>
            </p:cNvCxnSpPr>
            <p:nvPr/>
          </p:nvCxnSpPr>
          <p:spPr bwMode="auto">
            <a:xfrm flipH="1">
              <a:off x="4014585" y="4584576"/>
              <a:ext cx="121313" cy="782391"/>
            </a:xfrm>
            <a:prstGeom prst="curvedConnector4">
              <a:avLst>
                <a:gd name="adj1" fmla="val -188438"/>
                <a:gd name="adj2" fmla="val 60330"/>
              </a:avLst>
            </a:prstGeom>
            <a:ln/>
            <a:extLst/>
          </p:spPr>
          <p:style>
            <a:lnRef idx="2">
              <a:schemeClr val="accent1"/>
            </a:lnRef>
            <a:fillRef idx="0">
              <a:schemeClr val="accent1"/>
            </a:fillRef>
            <a:effectRef idx="1">
              <a:schemeClr val="accent1"/>
            </a:effectRef>
            <a:fontRef idx="minor">
              <a:schemeClr val="tx1"/>
            </a:fontRef>
          </p:style>
        </p:cxnSp>
        <p:cxnSp>
          <p:nvCxnSpPr>
            <p:cNvPr id="48" name="Gekromde verbindingslijn 47"/>
            <p:cNvCxnSpPr>
              <a:stCxn id="7" idx="4"/>
              <a:endCxn id="9" idx="0"/>
            </p:cNvCxnSpPr>
            <p:nvPr/>
          </p:nvCxnSpPr>
          <p:spPr bwMode="auto">
            <a:xfrm rot="5400000">
              <a:off x="3266174" y="4594258"/>
              <a:ext cx="422206" cy="860042"/>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sp>
          <p:nvSpPr>
            <p:cNvPr id="51" name="Ovaal 50"/>
            <p:cNvSpPr/>
            <p:nvPr/>
          </p:nvSpPr>
          <p:spPr bwMode="auto">
            <a:xfrm>
              <a:off x="4727006" y="31049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52" name="Ovaal 51"/>
            <p:cNvSpPr/>
            <p:nvPr/>
          </p:nvSpPr>
          <p:spPr bwMode="auto">
            <a:xfrm>
              <a:off x="4101173" y="3327738"/>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53" name="Ovaal 52"/>
            <p:cNvSpPr/>
            <p:nvPr/>
          </p:nvSpPr>
          <p:spPr bwMode="auto">
            <a:xfrm>
              <a:off x="3803657" y="44765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spTree>
    <p:extLst>
      <p:ext uri="{BB962C8B-B14F-4D97-AF65-F5344CB8AC3E}">
        <p14:creationId xmlns:p14="http://schemas.microsoft.com/office/powerpoint/2010/main" val="291019449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grpSp>
        <p:nvGrpSpPr>
          <p:cNvPr id="22" name="Groep 21"/>
          <p:cNvGrpSpPr/>
          <p:nvPr/>
        </p:nvGrpSpPr>
        <p:grpSpPr>
          <a:xfrm>
            <a:off x="2818656" y="1214290"/>
            <a:ext cx="3506688" cy="4542922"/>
            <a:chOff x="2818656" y="1214290"/>
            <a:chExt cx="3506688" cy="4542922"/>
          </a:xfrm>
        </p:grpSpPr>
        <p:sp>
          <p:nvSpPr>
            <p:cNvPr id="5" name="Ovaal 4"/>
            <p:cNvSpPr/>
            <p:nvPr/>
          </p:nvSpPr>
          <p:spPr bwMode="auto">
            <a:xfrm>
              <a:off x="3995936" y="32129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6" name="Ovaal 5"/>
            <p:cNvSpPr/>
            <p:nvPr/>
          </p:nvSpPr>
          <p:spPr bwMode="auto">
            <a:xfrm>
              <a:off x="3275856" y="36701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7" name="Ovaal 6"/>
            <p:cNvSpPr/>
            <p:nvPr/>
          </p:nvSpPr>
          <p:spPr bwMode="auto">
            <a:xfrm>
              <a:off x="3678698" y="43559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8" name="Ovaal 7"/>
            <p:cNvSpPr/>
            <p:nvPr/>
          </p:nvSpPr>
          <p:spPr bwMode="auto">
            <a:xfrm>
              <a:off x="3624340" y="5300012"/>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9" name="Ovaal 8"/>
            <p:cNvSpPr/>
            <p:nvPr/>
          </p:nvSpPr>
          <p:spPr bwMode="auto">
            <a:xfrm>
              <a:off x="2818656" y="5235382"/>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0" name="Ovaal 9"/>
            <p:cNvSpPr/>
            <p:nvPr/>
          </p:nvSpPr>
          <p:spPr bwMode="auto">
            <a:xfrm>
              <a:off x="5148064" y="3719606"/>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1" name="Ovaal 10"/>
            <p:cNvSpPr/>
            <p:nvPr/>
          </p:nvSpPr>
          <p:spPr bwMode="auto">
            <a:xfrm>
              <a:off x="5211390" y="3001152"/>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2" name="Ovaal 11"/>
            <p:cNvSpPr/>
            <p:nvPr/>
          </p:nvSpPr>
          <p:spPr bwMode="auto">
            <a:xfrm>
              <a:off x="5868144" y="2511298"/>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3" name="Ovaal 12"/>
            <p:cNvSpPr/>
            <p:nvPr/>
          </p:nvSpPr>
          <p:spPr bwMode="auto">
            <a:xfrm rot="20025309">
              <a:off x="4410596" y="2387210"/>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4" name="Ovaal 13"/>
            <p:cNvSpPr/>
            <p:nvPr/>
          </p:nvSpPr>
          <p:spPr bwMode="auto">
            <a:xfrm rot="20025309">
              <a:off x="4473922" y="1668756"/>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5" name="Ovaal 14"/>
            <p:cNvSpPr/>
            <p:nvPr/>
          </p:nvSpPr>
          <p:spPr bwMode="auto">
            <a:xfrm rot="20025309">
              <a:off x="3581980" y="1214290"/>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6" name="Ovaal 15"/>
            <p:cNvSpPr/>
            <p:nvPr/>
          </p:nvSpPr>
          <p:spPr bwMode="auto">
            <a:xfrm rot="20025309">
              <a:off x="4613342" y="2993181"/>
              <a:ext cx="457200" cy="457200"/>
            </a:xfrm>
            <a:prstGeom prst="ellipse">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18" name="Gekromde verbindingslijn 17"/>
            <p:cNvCxnSpPr>
              <a:stCxn id="14" idx="5"/>
              <a:endCxn id="13" idx="7"/>
            </p:cNvCxnSpPr>
            <p:nvPr/>
          </p:nvCxnSpPr>
          <p:spPr bwMode="auto">
            <a:xfrm rot="5400000">
              <a:off x="4601596" y="2081959"/>
              <a:ext cx="428491" cy="206287"/>
            </a:xfrm>
            <a:prstGeom prst="curvedConnector3">
              <a:avLst/>
            </a:prstGeom>
            <a:ln/>
            <a:extLst/>
          </p:spPr>
          <p:style>
            <a:lnRef idx="2">
              <a:schemeClr val="accent1"/>
            </a:lnRef>
            <a:fillRef idx="0">
              <a:schemeClr val="accent1"/>
            </a:fillRef>
            <a:effectRef idx="1">
              <a:schemeClr val="accent1"/>
            </a:effectRef>
            <a:fontRef idx="minor">
              <a:schemeClr val="tx1"/>
            </a:fontRef>
          </p:style>
        </p:cxnSp>
        <p:cxnSp>
          <p:nvCxnSpPr>
            <p:cNvPr id="21" name="Gekromde verbindingslijn 20"/>
            <p:cNvCxnSpPr>
              <a:stCxn id="15" idx="4"/>
              <a:endCxn id="13" idx="1"/>
            </p:cNvCxnSpPr>
            <p:nvPr/>
          </p:nvCxnSpPr>
          <p:spPr bwMode="auto">
            <a:xfrm rot="16200000" flipH="1">
              <a:off x="3720009" y="1839583"/>
              <a:ext cx="894385" cy="511065"/>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24" name="Gekromde verbindingslijn 23"/>
            <p:cNvCxnSpPr>
              <a:stCxn id="13" idx="3"/>
              <a:endCxn id="16" idx="0"/>
            </p:cNvCxnSpPr>
            <p:nvPr/>
          </p:nvCxnSpPr>
          <p:spPr bwMode="auto">
            <a:xfrm rot="16200000" flipH="1">
              <a:off x="4561037" y="2836930"/>
              <a:ext cx="184475" cy="175158"/>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27" name="Gekromde verbindingslijn 26"/>
            <p:cNvCxnSpPr>
              <a:stCxn id="16" idx="4"/>
              <a:endCxn id="11" idx="2"/>
            </p:cNvCxnSpPr>
            <p:nvPr/>
          </p:nvCxnSpPr>
          <p:spPr bwMode="auto">
            <a:xfrm rot="5400000" flipH="1" flipV="1">
              <a:off x="4978678" y="3194104"/>
              <a:ext cx="197063" cy="268359"/>
            </a:xfrm>
            <a:prstGeom prst="curvedConnector4">
              <a:avLst>
                <a:gd name="adj1" fmla="val -116004"/>
                <a:gd name="adj2" fmla="val 73758"/>
              </a:avLst>
            </a:prstGeom>
            <a:ln/>
            <a:extLst/>
          </p:spPr>
          <p:style>
            <a:lnRef idx="2">
              <a:schemeClr val="accent1"/>
            </a:lnRef>
            <a:fillRef idx="0">
              <a:schemeClr val="accent1"/>
            </a:fillRef>
            <a:effectRef idx="1">
              <a:schemeClr val="accent1"/>
            </a:effectRef>
            <a:fontRef idx="minor">
              <a:schemeClr val="tx1"/>
            </a:fontRef>
          </p:style>
        </p:cxnSp>
        <p:cxnSp>
          <p:nvCxnSpPr>
            <p:cNvPr id="30" name="Gekromde verbindingslijn 29"/>
            <p:cNvCxnSpPr>
              <a:stCxn id="11" idx="7"/>
              <a:endCxn id="12" idx="3"/>
            </p:cNvCxnSpPr>
            <p:nvPr/>
          </p:nvCxnSpPr>
          <p:spPr bwMode="auto">
            <a:xfrm rot="5400000" flipH="1" flipV="1">
              <a:off x="5685085" y="2818093"/>
              <a:ext cx="166564" cy="333464"/>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33" name="Gekromde verbindingslijn 32"/>
            <p:cNvCxnSpPr>
              <a:stCxn id="11" idx="5"/>
              <a:endCxn id="10" idx="6"/>
            </p:cNvCxnSpPr>
            <p:nvPr/>
          </p:nvCxnSpPr>
          <p:spPr bwMode="auto">
            <a:xfrm rot="16200000" flipH="1">
              <a:off x="5325045" y="3667986"/>
              <a:ext cx="556809" cy="3629"/>
            </a:xfrm>
            <a:prstGeom prst="curvedConnector4">
              <a:avLst>
                <a:gd name="adj1" fmla="val 23460"/>
                <a:gd name="adj2" fmla="val 8144255"/>
              </a:avLst>
            </a:prstGeom>
            <a:ln/>
            <a:extLst/>
          </p:spPr>
          <p:style>
            <a:lnRef idx="2">
              <a:schemeClr val="accent1"/>
            </a:lnRef>
            <a:fillRef idx="0">
              <a:schemeClr val="accent1"/>
            </a:fillRef>
            <a:effectRef idx="1">
              <a:schemeClr val="accent1"/>
            </a:effectRef>
            <a:fontRef idx="minor">
              <a:schemeClr val="tx1"/>
            </a:fontRef>
          </p:style>
        </p:cxnSp>
        <p:cxnSp>
          <p:nvCxnSpPr>
            <p:cNvPr id="36" name="Gekromde verbindingslijn 35"/>
            <p:cNvCxnSpPr>
              <a:stCxn id="16" idx="3"/>
              <a:endCxn id="5" idx="6"/>
            </p:cNvCxnSpPr>
            <p:nvPr/>
          </p:nvCxnSpPr>
          <p:spPr bwMode="auto">
            <a:xfrm rot="5400000">
              <a:off x="4609123" y="3282257"/>
              <a:ext cx="3333" cy="315305"/>
            </a:xfrm>
            <a:prstGeom prst="curvedConnector4">
              <a:avLst>
                <a:gd name="adj1" fmla="val 6858686"/>
                <a:gd name="adj2" fmla="val 74595"/>
              </a:avLst>
            </a:prstGeom>
            <a:ln/>
            <a:extLst/>
          </p:spPr>
          <p:style>
            <a:lnRef idx="2">
              <a:schemeClr val="accent1"/>
            </a:lnRef>
            <a:fillRef idx="0">
              <a:schemeClr val="accent1"/>
            </a:fillRef>
            <a:effectRef idx="1">
              <a:schemeClr val="accent1"/>
            </a:effectRef>
            <a:fontRef idx="minor">
              <a:schemeClr val="tx1"/>
            </a:fontRef>
          </p:style>
        </p:cxnSp>
        <p:cxnSp>
          <p:nvCxnSpPr>
            <p:cNvPr id="39" name="Gekromde verbindingslijn 38"/>
            <p:cNvCxnSpPr>
              <a:stCxn id="5" idx="2"/>
              <a:endCxn id="6" idx="0"/>
            </p:cNvCxnSpPr>
            <p:nvPr/>
          </p:nvCxnSpPr>
          <p:spPr bwMode="auto">
            <a:xfrm rot="10800000" flipV="1">
              <a:off x="3504456" y="3441576"/>
              <a:ext cx="491480" cy="228600"/>
            </a:xfrm>
            <a:prstGeom prst="curvedConnector2">
              <a:avLst/>
            </a:prstGeom>
            <a:ln/>
            <a:extLst/>
          </p:spPr>
          <p:style>
            <a:lnRef idx="2">
              <a:schemeClr val="accent1"/>
            </a:lnRef>
            <a:fillRef idx="0">
              <a:schemeClr val="accent1"/>
            </a:fillRef>
            <a:effectRef idx="1">
              <a:schemeClr val="accent1"/>
            </a:effectRef>
            <a:fontRef idx="minor">
              <a:schemeClr val="tx1"/>
            </a:fontRef>
          </p:style>
        </p:cxnSp>
        <p:cxnSp>
          <p:nvCxnSpPr>
            <p:cNvPr id="42" name="Gekromde verbindingslijn 41"/>
            <p:cNvCxnSpPr>
              <a:stCxn id="5" idx="4"/>
              <a:endCxn id="7" idx="7"/>
            </p:cNvCxnSpPr>
            <p:nvPr/>
          </p:nvCxnSpPr>
          <p:spPr bwMode="auto">
            <a:xfrm rot="5400000">
              <a:off x="3770363" y="3968757"/>
              <a:ext cx="752755" cy="155593"/>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45" name="Gekromde verbindingslijn 44"/>
            <p:cNvCxnSpPr>
              <a:stCxn id="7" idx="6"/>
              <a:endCxn id="8" idx="7"/>
            </p:cNvCxnSpPr>
            <p:nvPr/>
          </p:nvCxnSpPr>
          <p:spPr bwMode="auto">
            <a:xfrm flipH="1">
              <a:off x="4014585" y="4584576"/>
              <a:ext cx="121313" cy="782391"/>
            </a:xfrm>
            <a:prstGeom prst="curvedConnector4">
              <a:avLst>
                <a:gd name="adj1" fmla="val -188438"/>
                <a:gd name="adj2" fmla="val 60330"/>
              </a:avLst>
            </a:prstGeom>
            <a:ln/>
            <a:extLst/>
          </p:spPr>
          <p:style>
            <a:lnRef idx="2">
              <a:schemeClr val="accent1"/>
            </a:lnRef>
            <a:fillRef idx="0">
              <a:schemeClr val="accent1"/>
            </a:fillRef>
            <a:effectRef idx="1">
              <a:schemeClr val="accent1"/>
            </a:effectRef>
            <a:fontRef idx="minor">
              <a:schemeClr val="tx1"/>
            </a:fontRef>
          </p:style>
        </p:cxnSp>
        <p:cxnSp>
          <p:nvCxnSpPr>
            <p:cNvPr id="48" name="Gekromde verbindingslijn 47"/>
            <p:cNvCxnSpPr>
              <a:stCxn id="7" idx="4"/>
              <a:endCxn id="9" idx="0"/>
            </p:cNvCxnSpPr>
            <p:nvPr/>
          </p:nvCxnSpPr>
          <p:spPr bwMode="auto">
            <a:xfrm rot="5400000">
              <a:off x="3266174" y="4594258"/>
              <a:ext cx="422206" cy="860042"/>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sp>
          <p:nvSpPr>
            <p:cNvPr id="51" name="Ovaal 50"/>
            <p:cNvSpPr/>
            <p:nvPr/>
          </p:nvSpPr>
          <p:spPr bwMode="auto">
            <a:xfrm>
              <a:off x="4727006" y="31049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52" name="Ovaal 51"/>
            <p:cNvSpPr/>
            <p:nvPr/>
          </p:nvSpPr>
          <p:spPr bwMode="auto">
            <a:xfrm>
              <a:off x="4101173" y="3327738"/>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53" name="Ovaal 52"/>
            <p:cNvSpPr/>
            <p:nvPr/>
          </p:nvSpPr>
          <p:spPr bwMode="auto">
            <a:xfrm>
              <a:off x="3803657" y="44765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spTree>
    <p:extLst>
      <p:ext uri="{BB962C8B-B14F-4D97-AF65-F5344CB8AC3E}">
        <p14:creationId xmlns:p14="http://schemas.microsoft.com/office/powerpoint/2010/main" val="24020066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EA Belastingdienst</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AutoShape 14"/>
          <p:cNvSpPr>
            <a:spLocks noChangeArrowheads="1"/>
          </p:cNvSpPr>
          <p:nvPr/>
        </p:nvSpPr>
        <p:spPr bwMode="auto">
          <a:xfrm>
            <a:off x="320492" y="2060848"/>
            <a:ext cx="1819825" cy="3483220"/>
          </a:xfrm>
          <a:prstGeom prst="roundRect">
            <a:avLst>
              <a:gd name="adj" fmla="val 16667"/>
            </a:avLst>
          </a:prstGeom>
          <a:solidFill>
            <a:srgbClr val="C6EAF9"/>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buNone/>
            </a:pPr>
            <a:endParaRPr lang="nl-NL" sz="1400" b="1" dirty="0"/>
          </a:p>
          <a:p>
            <a:pPr algn="ctr">
              <a:buNone/>
            </a:pPr>
            <a:endParaRPr lang="nl-NL" sz="1400" b="1" dirty="0"/>
          </a:p>
          <a:p>
            <a:pPr algn="ctr">
              <a:buNone/>
            </a:pPr>
            <a:endParaRPr lang="nl-NL" sz="1400" b="1" dirty="0"/>
          </a:p>
          <a:p>
            <a:pPr algn="ctr">
              <a:buNone/>
            </a:pPr>
            <a:endParaRPr lang="nl-NL" sz="1400" b="1" dirty="0"/>
          </a:p>
          <a:p>
            <a:pPr algn="ctr">
              <a:buNone/>
            </a:pPr>
            <a:endParaRPr lang="nl-NL" sz="1400" b="1" dirty="0" smtClean="0"/>
          </a:p>
          <a:p>
            <a:pPr algn="ctr">
              <a:buNone/>
            </a:pPr>
            <a:endParaRPr lang="nl-NL" sz="1400" b="1" dirty="0"/>
          </a:p>
          <a:p>
            <a:pPr algn="ctr">
              <a:buNone/>
            </a:pPr>
            <a:endParaRPr lang="nl-NL" sz="1400" b="1" dirty="0"/>
          </a:p>
          <a:p>
            <a:pPr algn="ctr">
              <a:buNone/>
            </a:pPr>
            <a:endParaRPr lang="nl-NL" sz="1400" b="1" dirty="0"/>
          </a:p>
          <a:p>
            <a:pPr algn="ctr">
              <a:buNone/>
            </a:pPr>
            <a:endParaRPr lang="nl-NL" sz="1400" b="1" dirty="0"/>
          </a:p>
          <a:p>
            <a:pPr algn="ctr">
              <a:buNone/>
            </a:pPr>
            <a:r>
              <a:rPr lang="nl-NL" sz="1400" b="1" dirty="0"/>
              <a:t>Burgers, bedrijven en ketenpartners</a:t>
            </a:r>
          </a:p>
        </p:txBody>
      </p:sp>
      <p:sp>
        <p:nvSpPr>
          <p:cNvPr id="6" name="AutoShape 14"/>
          <p:cNvSpPr>
            <a:spLocks noChangeArrowheads="1"/>
          </p:cNvSpPr>
          <p:nvPr/>
        </p:nvSpPr>
        <p:spPr bwMode="auto">
          <a:xfrm>
            <a:off x="2331878" y="2060848"/>
            <a:ext cx="6704618" cy="3483220"/>
          </a:xfrm>
          <a:prstGeom prst="roundRect">
            <a:avLst>
              <a:gd name="adj" fmla="val 16667"/>
            </a:avLst>
          </a:prstGeom>
          <a:solidFill>
            <a:srgbClr val="C6EAF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buNone/>
            </a:pPr>
            <a:r>
              <a:rPr lang="nl-NL" b="1" kern="0" dirty="0" smtClean="0">
                <a:cs typeface="Arial" pitchFamily="34" charset="0"/>
              </a:rPr>
              <a:t>	              Beheren informatiepositie</a:t>
            </a:r>
            <a:endParaRPr lang="nl-NL" b="1" kern="0" dirty="0">
              <a:cs typeface="Arial" pitchFamily="34" charset="0"/>
            </a:endParaRPr>
          </a:p>
        </p:txBody>
      </p:sp>
      <p:sp>
        <p:nvSpPr>
          <p:cNvPr id="7" name="AutoShape 14"/>
          <p:cNvSpPr>
            <a:spLocks noChangeArrowheads="1"/>
          </p:cNvSpPr>
          <p:nvPr/>
        </p:nvSpPr>
        <p:spPr bwMode="auto">
          <a:xfrm>
            <a:off x="4299190" y="2249437"/>
            <a:ext cx="4545747" cy="843594"/>
          </a:xfrm>
          <a:prstGeom prst="roundRect">
            <a:avLst>
              <a:gd name="adj" fmla="val 16667"/>
            </a:avLst>
          </a:prstGeom>
          <a:solidFill>
            <a:srgbClr val="C6EAF9"/>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buNone/>
            </a:pPr>
            <a:r>
              <a:rPr lang="nl-NL" b="1" dirty="0" smtClean="0"/>
              <a:t>Gestandaardiseerd behandelen</a:t>
            </a:r>
            <a:endParaRPr lang="nl-NL" b="1" dirty="0"/>
          </a:p>
        </p:txBody>
      </p:sp>
      <p:sp>
        <p:nvSpPr>
          <p:cNvPr id="8" name="AutoShape 14"/>
          <p:cNvSpPr>
            <a:spLocks noChangeArrowheads="1"/>
          </p:cNvSpPr>
          <p:nvPr/>
        </p:nvSpPr>
        <p:spPr bwMode="auto">
          <a:xfrm rot="10800000">
            <a:off x="2530728" y="2249437"/>
            <a:ext cx="1351248" cy="3075842"/>
          </a:xfrm>
          <a:prstGeom prst="roundRect">
            <a:avLst>
              <a:gd name="adj" fmla="val 16667"/>
            </a:avLst>
          </a:prstGeom>
          <a:solidFill>
            <a:srgbClr val="C6EAF9"/>
          </a:solidFill>
          <a:ln>
            <a:solidFill>
              <a:schemeClr val="accent1">
                <a:lumMod val="60000"/>
                <a:lumOff val="40000"/>
              </a:schemeClr>
            </a:solidFill>
          </a:ln>
          <a:effectLst>
            <a:outerShdw blurRad="50800" dist="123190" dir="8460000" algn="tr" rotWithShape="0">
              <a:prstClr val="black">
                <a:alpha val="28000"/>
              </a:prstClr>
            </a:outerShdw>
          </a:effectLst>
          <a:scene3d>
            <a:camera prst="orthographicFront">
              <a:rot lat="0" lon="0" rev="0"/>
            </a:camera>
            <a:lightRig rig="contrasting" dir="t">
              <a:rot lat="0" lon="0" rev="1500000"/>
            </a:lightRig>
          </a:scene3d>
          <a:sp3d prstMaterial="metal"/>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buNone/>
            </a:pPr>
            <a:r>
              <a:rPr lang="nl-NL" b="1" kern="0" dirty="0">
                <a:cs typeface="Arial" pitchFamily="34" charset="0"/>
              </a:rPr>
              <a:t>Interacteren</a:t>
            </a:r>
          </a:p>
        </p:txBody>
      </p:sp>
      <p:cxnSp>
        <p:nvCxnSpPr>
          <p:cNvPr id="9" name="Rechte verbindingslijn met pijl 248"/>
          <p:cNvCxnSpPr/>
          <p:nvPr/>
        </p:nvCxnSpPr>
        <p:spPr>
          <a:xfrm>
            <a:off x="1977244" y="2829162"/>
            <a:ext cx="453066"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249"/>
          <p:cNvCxnSpPr/>
          <p:nvPr/>
        </p:nvCxnSpPr>
        <p:spPr>
          <a:xfrm flipH="1">
            <a:off x="1977244" y="3165670"/>
            <a:ext cx="487068"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239"/>
          <p:cNvCxnSpPr/>
          <p:nvPr/>
        </p:nvCxnSpPr>
        <p:spPr>
          <a:xfrm flipH="1">
            <a:off x="3722815" y="4714949"/>
            <a:ext cx="518163"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240"/>
          <p:cNvCxnSpPr/>
          <p:nvPr/>
        </p:nvCxnSpPr>
        <p:spPr>
          <a:xfrm>
            <a:off x="3722815" y="2473495"/>
            <a:ext cx="518163" cy="1"/>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13" name="AutoShape 14"/>
          <p:cNvSpPr>
            <a:spLocks noChangeArrowheads="1"/>
          </p:cNvSpPr>
          <p:nvPr/>
        </p:nvSpPr>
        <p:spPr bwMode="auto">
          <a:xfrm>
            <a:off x="4299190" y="4481685"/>
            <a:ext cx="4545747" cy="843594"/>
          </a:xfrm>
          <a:prstGeom prst="roundRect">
            <a:avLst>
              <a:gd name="adj" fmla="val 16667"/>
            </a:avLst>
          </a:prstGeom>
          <a:solidFill>
            <a:srgbClr val="C6EAF9"/>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buNone/>
            </a:pPr>
            <a:r>
              <a:rPr lang="nl-NL" b="1" kern="0" dirty="0" smtClean="0">
                <a:cs typeface="Arial" pitchFamily="34" charset="0"/>
              </a:rPr>
              <a:t>Kennisintensief behandelen</a:t>
            </a:r>
            <a:endParaRPr lang="en-US" dirty="0"/>
          </a:p>
        </p:txBody>
      </p:sp>
      <p:grpSp>
        <p:nvGrpSpPr>
          <p:cNvPr id="14" name="Group 3"/>
          <p:cNvGrpSpPr/>
          <p:nvPr/>
        </p:nvGrpSpPr>
        <p:grpSpPr>
          <a:xfrm rot="5400000">
            <a:off x="5720744" y="3079814"/>
            <a:ext cx="243963" cy="166565"/>
            <a:chOff x="-1443585" y="3814033"/>
            <a:chExt cx="442386" cy="277120"/>
          </a:xfrm>
        </p:grpSpPr>
        <p:cxnSp>
          <p:nvCxnSpPr>
            <p:cNvPr id="15" name="Rechte verbindingslijn met pijl 240"/>
            <p:cNvCxnSpPr/>
            <p:nvPr/>
          </p:nvCxnSpPr>
          <p:spPr>
            <a:xfrm>
              <a:off x="-1443585" y="3814033"/>
              <a:ext cx="442386" cy="1"/>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239"/>
            <p:cNvCxnSpPr/>
            <p:nvPr/>
          </p:nvCxnSpPr>
          <p:spPr>
            <a:xfrm flipH="1">
              <a:off x="-1443585" y="4091153"/>
              <a:ext cx="442386"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61"/>
          <p:cNvGrpSpPr/>
          <p:nvPr/>
        </p:nvGrpSpPr>
        <p:grpSpPr>
          <a:xfrm rot="5400000">
            <a:off x="5720744" y="4207617"/>
            <a:ext cx="243963" cy="166565"/>
            <a:chOff x="-1443585" y="3814033"/>
            <a:chExt cx="442386" cy="277120"/>
          </a:xfrm>
        </p:grpSpPr>
        <p:cxnSp>
          <p:nvCxnSpPr>
            <p:cNvPr id="18" name="Rechte verbindingslijn met pijl 240"/>
            <p:cNvCxnSpPr/>
            <p:nvPr/>
          </p:nvCxnSpPr>
          <p:spPr>
            <a:xfrm>
              <a:off x="-1443585" y="3814033"/>
              <a:ext cx="442386" cy="1"/>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239"/>
            <p:cNvCxnSpPr/>
            <p:nvPr/>
          </p:nvCxnSpPr>
          <p:spPr>
            <a:xfrm flipH="1">
              <a:off x="-1443585" y="4091153"/>
              <a:ext cx="442386"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grpSp>
      <p:cxnSp>
        <p:nvCxnSpPr>
          <p:cNvPr id="20" name="Rechte verbindingslijn met pijl 240"/>
          <p:cNvCxnSpPr/>
          <p:nvPr/>
        </p:nvCxnSpPr>
        <p:spPr>
          <a:xfrm>
            <a:off x="3722815" y="3602970"/>
            <a:ext cx="518163" cy="1"/>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39"/>
          <p:cNvCxnSpPr/>
          <p:nvPr/>
        </p:nvCxnSpPr>
        <p:spPr>
          <a:xfrm flipH="1">
            <a:off x="3722815" y="3873707"/>
            <a:ext cx="518163"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48"/>
          <p:cNvCxnSpPr/>
          <p:nvPr/>
        </p:nvCxnSpPr>
        <p:spPr>
          <a:xfrm>
            <a:off x="1977244" y="4323648"/>
            <a:ext cx="453066"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49"/>
          <p:cNvCxnSpPr/>
          <p:nvPr/>
        </p:nvCxnSpPr>
        <p:spPr>
          <a:xfrm flipH="1">
            <a:off x="1977244" y="4660157"/>
            <a:ext cx="487068"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pic>
        <p:nvPicPr>
          <p:cNvPr id="24" name="Picture 14" descr="http://www.kennislink.nl/system/files/000/103/791/large/menigte.jpg?1308058766">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790"/>
          <a:stretch/>
        </p:blipFill>
        <p:spPr bwMode="auto">
          <a:xfrm>
            <a:off x="607833" y="3532682"/>
            <a:ext cx="1194891" cy="72984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5" name="Picture 17" descr="http://www.regionalesamenwerking.amsterdam.nl/live/img.db?18206+s(466)">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541" b="36007"/>
          <a:stretch/>
        </p:blipFill>
        <p:spPr bwMode="auto">
          <a:xfrm>
            <a:off x="607833" y="2479195"/>
            <a:ext cx="1168013" cy="72820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4489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Afhankelijkheden tussen de diensten en de afleidingsregels</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Rechthoek 4"/>
          <p:cNvSpPr/>
          <p:nvPr/>
        </p:nvSpPr>
        <p:spPr bwMode="auto">
          <a:xfrm>
            <a:off x="1691680" y="4458816"/>
            <a:ext cx="2304256" cy="914400"/>
          </a:xfrm>
          <a:prstGeom prst="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600" b="0" i="0" u="none" strike="noStrike" cap="none" normalizeH="0" baseline="0" dirty="0" smtClean="0">
                <a:ln>
                  <a:noFill/>
                </a:ln>
                <a:solidFill>
                  <a:schemeClr val="bg1">
                    <a:lumMod val="50000"/>
                  </a:schemeClr>
                </a:solidFill>
                <a:effectLst/>
                <a:latin typeface="Verdana" pitchFamily="1" charset="0"/>
              </a:rPr>
              <a:t>Rechtsnormen </a:t>
            </a:r>
          </a:p>
          <a:p>
            <a:pPr marL="0" marR="0" indent="0" algn="ctr" defTabSz="914400" rtl="0" eaLnBrk="0" fontAlgn="base" latinLnBrk="0" hangingPunct="0">
              <a:lnSpc>
                <a:spcPct val="100000"/>
              </a:lnSpc>
              <a:spcBef>
                <a:spcPct val="20000"/>
              </a:spcBef>
              <a:spcAft>
                <a:spcPct val="0"/>
              </a:spcAft>
              <a:buClrTx/>
              <a:buSzTx/>
              <a:buNone/>
              <a:tabLst/>
            </a:pPr>
            <a:r>
              <a:rPr kumimoji="0" lang="nl-NL" sz="1600" b="0" i="0" u="none" strike="noStrike" cap="none" normalizeH="0" baseline="0" dirty="0" smtClean="0">
                <a:ln>
                  <a:noFill/>
                </a:ln>
                <a:solidFill>
                  <a:schemeClr val="bg1">
                    <a:lumMod val="50000"/>
                  </a:schemeClr>
                </a:solidFill>
                <a:effectLst/>
                <a:latin typeface="Verdana" pitchFamily="1" charset="0"/>
              </a:rPr>
              <a:t>uit de wet</a:t>
            </a:r>
          </a:p>
        </p:txBody>
      </p:sp>
      <p:sp>
        <p:nvSpPr>
          <p:cNvPr id="6" name="Rechthoek 5"/>
          <p:cNvSpPr/>
          <p:nvPr/>
        </p:nvSpPr>
        <p:spPr bwMode="auto">
          <a:xfrm>
            <a:off x="5436096" y="4509120"/>
            <a:ext cx="2304256" cy="914400"/>
          </a:xfrm>
          <a:prstGeom prst="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600" b="0" i="0" u="none" strike="noStrike" cap="none" normalizeH="0" baseline="0" dirty="0" smtClean="0">
                <a:ln>
                  <a:noFill/>
                </a:ln>
                <a:solidFill>
                  <a:schemeClr val="bg1">
                    <a:lumMod val="50000"/>
                  </a:schemeClr>
                </a:solidFill>
                <a:effectLst/>
                <a:latin typeface="Verdana" pitchFamily="1" charset="0"/>
              </a:rPr>
              <a:t>Afleidingsregels</a:t>
            </a:r>
          </a:p>
          <a:p>
            <a:pPr algn="ctr">
              <a:buNone/>
            </a:pPr>
            <a:r>
              <a:rPr lang="nl-NL" sz="1600" dirty="0">
                <a:solidFill>
                  <a:schemeClr val="bg1">
                    <a:lumMod val="50000"/>
                  </a:schemeClr>
                </a:solidFill>
                <a:latin typeface="Verdana" pitchFamily="1" charset="0"/>
              </a:rPr>
              <a:t>uit de </a:t>
            </a:r>
            <a:r>
              <a:rPr lang="nl-NL" sz="1600" dirty="0" smtClean="0">
                <a:solidFill>
                  <a:schemeClr val="bg1">
                    <a:lumMod val="50000"/>
                  </a:schemeClr>
                </a:solidFill>
                <a:latin typeface="Verdana" pitchFamily="1" charset="0"/>
              </a:rPr>
              <a:t>wet</a:t>
            </a:r>
            <a:endParaRPr lang="nl-NL" sz="1600" dirty="0">
              <a:solidFill>
                <a:schemeClr val="bg1">
                  <a:lumMod val="50000"/>
                </a:schemeClr>
              </a:solidFill>
              <a:latin typeface="Verdana" pitchFamily="1" charset="0"/>
            </a:endParaRPr>
          </a:p>
        </p:txBody>
      </p:sp>
      <p:sp>
        <p:nvSpPr>
          <p:cNvPr id="7" name="Rechthoek 6"/>
          <p:cNvSpPr/>
          <p:nvPr/>
        </p:nvSpPr>
        <p:spPr bwMode="auto">
          <a:xfrm>
            <a:off x="683568" y="2060848"/>
            <a:ext cx="2304256" cy="9144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600" b="0" i="0" u="none" strike="noStrike" cap="none" normalizeH="0" baseline="0" dirty="0" smtClean="0">
                <a:ln>
                  <a:noFill/>
                </a:ln>
                <a:solidFill>
                  <a:schemeClr val="tx1"/>
                </a:solidFill>
                <a:effectLst/>
                <a:latin typeface="Verdana" pitchFamily="1" charset="0"/>
              </a:rPr>
              <a:t>dienst</a:t>
            </a:r>
          </a:p>
        </p:txBody>
      </p:sp>
      <p:cxnSp>
        <p:nvCxnSpPr>
          <p:cNvPr id="9" name="Rechte verbindingslijn met pijl 8"/>
          <p:cNvCxnSpPr>
            <a:stCxn id="5" idx="0"/>
            <a:endCxn id="7" idx="2"/>
          </p:cNvCxnSpPr>
          <p:nvPr/>
        </p:nvCxnSpPr>
        <p:spPr bwMode="auto">
          <a:xfrm flipH="1" flipV="1">
            <a:off x="1835696" y="2975248"/>
            <a:ext cx="1008112" cy="1483568"/>
          </a:xfrm>
          <a:prstGeom prst="straightConnector1">
            <a:avLst/>
          </a:prstGeom>
          <a:ln>
            <a:prstDash val="dash"/>
            <a:tailEnd type="triangle" w="lg" len="lg"/>
          </a:ln>
          <a:extLst/>
        </p:spPr>
        <p:style>
          <a:lnRef idx="2">
            <a:schemeClr val="dk1"/>
          </a:lnRef>
          <a:fillRef idx="0">
            <a:schemeClr val="dk1"/>
          </a:fillRef>
          <a:effectRef idx="1">
            <a:schemeClr val="dk1"/>
          </a:effectRef>
          <a:fontRef idx="minor">
            <a:schemeClr val="tx1"/>
          </a:fontRef>
        </p:style>
      </p:cxnSp>
      <p:sp>
        <p:nvSpPr>
          <p:cNvPr id="12" name="Rechthoek 11"/>
          <p:cNvSpPr/>
          <p:nvPr/>
        </p:nvSpPr>
        <p:spPr bwMode="auto">
          <a:xfrm>
            <a:off x="2483768" y="3162672"/>
            <a:ext cx="2304256" cy="9144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600" b="0" i="0" u="none" strike="noStrike" cap="none" normalizeH="0" baseline="0" dirty="0" smtClean="0">
                <a:ln>
                  <a:noFill/>
                </a:ln>
                <a:solidFill>
                  <a:schemeClr val="tx1"/>
                </a:solidFill>
                <a:effectLst/>
                <a:latin typeface="Verdana" pitchFamily="1" charset="0"/>
              </a:rPr>
              <a:t>dienst</a:t>
            </a:r>
          </a:p>
        </p:txBody>
      </p:sp>
      <p:cxnSp>
        <p:nvCxnSpPr>
          <p:cNvPr id="13" name="Rechte verbindingslijn met pijl 12"/>
          <p:cNvCxnSpPr>
            <a:stCxn id="5" idx="0"/>
            <a:endCxn id="12" idx="2"/>
          </p:cNvCxnSpPr>
          <p:nvPr/>
        </p:nvCxnSpPr>
        <p:spPr bwMode="auto">
          <a:xfrm flipV="1">
            <a:off x="2843808" y="4077072"/>
            <a:ext cx="792088" cy="381744"/>
          </a:xfrm>
          <a:prstGeom prst="straightConnector1">
            <a:avLst/>
          </a:prstGeom>
          <a:ln>
            <a:prstDash val="dash"/>
            <a:tailEnd type="triangle" w="lg" len="lg"/>
          </a:ln>
          <a:extLst/>
        </p:spPr>
        <p:style>
          <a:lnRef idx="2">
            <a:schemeClr val="dk1"/>
          </a:lnRef>
          <a:fillRef idx="0">
            <a:schemeClr val="dk1"/>
          </a:fillRef>
          <a:effectRef idx="1">
            <a:schemeClr val="dk1"/>
          </a:effectRef>
          <a:fontRef idx="minor">
            <a:schemeClr val="tx1"/>
          </a:fontRef>
        </p:style>
      </p:cxnSp>
      <p:sp>
        <p:nvSpPr>
          <p:cNvPr id="18" name="Rechthoek 17"/>
          <p:cNvSpPr/>
          <p:nvPr/>
        </p:nvSpPr>
        <p:spPr bwMode="auto">
          <a:xfrm>
            <a:off x="5004048" y="2060848"/>
            <a:ext cx="2304256" cy="9144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600" b="0" i="0" u="none" strike="noStrike" cap="none" normalizeH="0" baseline="0" dirty="0" smtClean="0">
                <a:ln>
                  <a:noFill/>
                </a:ln>
                <a:solidFill>
                  <a:schemeClr val="tx1"/>
                </a:solidFill>
                <a:effectLst/>
                <a:latin typeface="Verdana" pitchFamily="1" charset="0"/>
              </a:rPr>
              <a:t>Gestandaardiseerde</a:t>
            </a:r>
            <a:r>
              <a:rPr kumimoji="0" lang="nl-NL" sz="1600" b="0" i="0" u="none" strike="noStrike" cap="none" normalizeH="0" dirty="0" smtClean="0">
                <a:ln>
                  <a:noFill/>
                </a:ln>
                <a:solidFill>
                  <a:schemeClr val="tx1"/>
                </a:solidFill>
                <a:effectLst/>
                <a:latin typeface="Verdana" pitchFamily="1" charset="0"/>
              </a:rPr>
              <a:t> </a:t>
            </a:r>
            <a:r>
              <a:rPr lang="nl-NL" sz="1600" dirty="0">
                <a:solidFill>
                  <a:schemeClr val="tx1"/>
                </a:solidFill>
                <a:latin typeface="Verdana" pitchFamily="1" charset="0"/>
              </a:rPr>
              <a:t>a</a:t>
            </a:r>
            <a:r>
              <a:rPr kumimoji="0" lang="nl-NL" sz="1600" b="0" i="0" u="none" strike="noStrike" cap="none" normalizeH="0" baseline="0" dirty="0" smtClean="0">
                <a:ln>
                  <a:noFill/>
                </a:ln>
                <a:solidFill>
                  <a:schemeClr val="tx1"/>
                </a:solidFill>
                <a:effectLst/>
                <a:latin typeface="Verdana" pitchFamily="1" charset="0"/>
              </a:rPr>
              <a:t>fleidingsregels</a:t>
            </a:r>
          </a:p>
        </p:txBody>
      </p:sp>
      <p:sp>
        <p:nvSpPr>
          <p:cNvPr id="19" name="Rechthoek 18"/>
          <p:cNvSpPr/>
          <p:nvPr/>
        </p:nvSpPr>
        <p:spPr bwMode="auto">
          <a:xfrm>
            <a:off x="6804248" y="3162672"/>
            <a:ext cx="2304256" cy="9144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buNone/>
            </a:pPr>
            <a:r>
              <a:rPr lang="nl-NL" sz="1600" dirty="0">
                <a:solidFill>
                  <a:schemeClr val="tx1"/>
                </a:solidFill>
                <a:latin typeface="Verdana" pitchFamily="1" charset="0"/>
              </a:rPr>
              <a:t>Kennisintensieve </a:t>
            </a:r>
            <a:r>
              <a:rPr lang="nl-NL" sz="1600" dirty="0" smtClean="0">
                <a:solidFill>
                  <a:schemeClr val="tx1"/>
                </a:solidFill>
                <a:latin typeface="Verdana" pitchFamily="1" charset="0"/>
              </a:rPr>
              <a:t>a</a:t>
            </a:r>
            <a:r>
              <a:rPr kumimoji="0" lang="nl-NL" sz="1600" b="0" i="0" u="none" strike="noStrike" cap="none" normalizeH="0" baseline="0" dirty="0" smtClean="0">
                <a:ln>
                  <a:noFill/>
                </a:ln>
                <a:solidFill>
                  <a:schemeClr val="tx1"/>
                </a:solidFill>
                <a:effectLst/>
                <a:latin typeface="Verdana" pitchFamily="1" charset="0"/>
              </a:rPr>
              <a:t>fleidingsregels</a:t>
            </a:r>
          </a:p>
        </p:txBody>
      </p:sp>
      <p:cxnSp>
        <p:nvCxnSpPr>
          <p:cNvPr id="20" name="Rechte verbindingslijn met pijl 19"/>
          <p:cNvCxnSpPr>
            <a:stCxn id="6" idx="0"/>
            <a:endCxn id="18" idx="2"/>
          </p:cNvCxnSpPr>
          <p:nvPr/>
        </p:nvCxnSpPr>
        <p:spPr bwMode="auto">
          <a:xfrm flipH="1" flipV="1">
            <a:off x="6156176" y="2975248"/>
            <a:ext cx="432048" cy="1533872"/>
          </a:xfrm>
          <a:prstGeom prst="straightConnector1">
            <a:avLst/>
          </a:prstGeom>
          <a:ln>
            <a:prstDash val="dash"/>
            <a:tailEnd type="triangle" w="lg" len="lg"/>
          </a:ln>
          <a:extLst/>
        </p:spPr>
        <p:style>
          <a:lnRef idx="2">
            <a:schemeClr val="dk1"/>
          </a:lnRef>
          <a:fillRef idx="0">
            <a:schemeClr val="dk1"/>
          </a:fillRef>
          <a:effectRef idx="1">
            <a:schemeClr val="dk1"/>
          </a:effectRef>
          <a:fontRef idx="minor">
            <a:schemeClr val="tx1"/>
          </a:fontRef>
        </p:style>
      </p:cxnSp>
      <p:cxnSp>
        <p:nvCxnSpPr>
          <p:cNvPr id="21" name="Rechte verbindingslijn met pijl 20"/>
          <p:cNvCxnSpPr>
            <a:stCxn id="6" idx="0"/>
            <a:endCxn id="19" idx="2"/>
          </p:cNvCxnSpPr>
          <p:nvPr/>
        </p:nvCxnSpPr>
        <p:spPr bwMode="auto">
          <a:xfrm flipV="1">
            <a:off x="6588224" y="4077072"/>
            <a:ext cx="1368152" cy="432048"/>
          </a:xfrm>
          <a:prstGeom prst="straightConnector1">
            <a:avLst/>
          </a:prstGeom>
          <a:ln>
            <a:prstDash val="dash"/>
            <a:tailEnd type="triangle" w="lg" len="lg"/>
          </a:ln>
          <a:extLst/>
        </p:spPr>
        <p:style>
          <a:lnRef idx="2">
            <a:schemeClr val="dk1"/>
          </a:lnRef>
          <a:fillRef idx="0">
            <a:schemeClr val="dk1"/>
          </a:fillRef>
          <a:effectRef idx="1">
            <a:schemeClr val="dk1"/>
          </a:effectRef>
          <a:fontRef idx="minor">
            <a:schemeClr val="tx1"/>
          </a:fontRef>
        </p:style>
      </p:cxnSp>
      <p:cxnSp>
        <p:nvCxnSpPr>
          <p:cNvPr id="27" name="Rechte verbindingslijn met pijl 26"/>
          <p:cNvCxnSpPr/>
          <p:nvPr/>
        </p:nvCxnSpPr>
        <p:spPr bwMode="auto">
          <a:xfrm>
            <a:off x="2987824" y="2276872"/>
            <a:ext cx="2016224"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cxnSp>
        <p:nvCxnSpPr>
          <p:cNvPr id="31" name="Rechte verbindingslijn met pijl 30"/>
          <p:cNvCxnSpPr/>
          <p:nvPr/>
        </p:nvCxnSpPr>
        <p:spPr bwMode="auto">
          <a:xfrm flipH="1">
            <a:off x="2987824" y="2780928"/>
            <a:ext cx="2016224"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sp>
        <p:nvSpPr>
          <p:cNvPr id="34" name="Tekstvak 33"/>
          <p:cNvSpPr txBox="1"/>
          <p:nvPr/>
        </p:nvSpPr>
        <p:spPr>
          <a:xfrm>
            <a:off x="4457103" y="2015262"/>
            <a:ext cx="546945" cy="261610"/>
          </a:xfrm>
          <a:prstGeom prst="rect">
            <a:avLst/>
          </a:prstGeom>
          <a:noFill/>
        </p:spPr>
        <p:txBody>
          <a:bodyPr wrap="none" rtlCol="0">
            <a:spAutoFit/>
          </a:bodyPr>
          <a:lstStyle/>
          <a:p>
            <a:pPr>
              <a:buNone/>
            </a:pPr>
            <a:r>
              <a:rPr lang="nl-NL" sz="1100" dirty="0" smtClean="0"/>
              <a:t>input</a:t>
            </a:r>
            <a:endParaRPr lang="nl-NL" sz="1100" dirty="0"/>
          </a:p>
        </p:txBody>
      </p:sp>
      <p:sp>
        <p:nvSpPr>
          <p:cNvPr id="35" name="Tekstvak 34"/>
          <p:cNvSpPr txBox="1"/>
          <p:nvPr/>
        </p:nvSpPr>
        <p:spPr>
          <a:xfrm>
            <a:off x="4355976" y="2519318"/>
            <a:ext cx="649537" cy="261610"/>
          </a:xfrm>
          <a:prstGeom prst="rect">
            <a:avLst/>
          </a:prstGeom>
          <a:noFill/>
        </p:spPr>
        <p:txBody>
          <a:bodyPr wrap="none" rtlCol="0">
            <a:spAutoFit/>
          </a:bodyPr>
          <a:lstStyle/>
          <a:p>
            <a:pPr>
              <a:buNone/>
            </a:pPr>
            <a:r>
              <a:rPr lang="nl-NL" sz="1100" dirty="0" smtClean="0"/>
              <a:t>output</a:t>
            </a:r>
            <a:endParaRPr lang="nl-NL" sz="1100" dirty="0"/>
          </a:p>
        </p:txBody>
      </p:sp>
      <p:grpSp>
        <p:nvGrpSpPr>
          <p:cNvPr id="40" name="Groep 39"/>
          <p:cNvGrpSpPr/>
          <p:nvPr/>
        </p:nvGrpSpPr>
        <p:grpSpPr>
          <a:xfrm>
            <a:off x="135157" y="2250450"/>
            <a:ext cx="546945" cy="504056"/>
            <a:chOff x="-1334121" y="2250450"/>
            <a:chExt cx="2016224" cy="504056"/>
          </a:xfrm>
        </p:grpSpPr>
        <p:cxnSp>
          <p:nvCxnSpPr>
            <p:cNvPr id="36" name="Rechte verbindingslijn met pijl 35"/>
            <p:cNvCxnSpPr/>
            <p:nvPr/>
          </p:nvCxnSpPr>
          <p:spPr bwMode="auto">
            <a:xfrm>
              <a:off x="-1334121" y="2250450"/>
              <a:ext cx="2016224"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cxnSp>
          <p:nvCxnSpPr>
            <p:cNvPr id="37" name="Rechte verbindingslijn met pijl 36"/>
            <p:cNvCxnSpPr/>
            <p:nvPr/>
          </p:nvCxnSpPr>
          <p:spPr bwMode="auto">
            <a:xfrm flipH="1">
              <a:off x="-1334121" y="2754506"/>
              <a:ext cx="2016224"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grpSp>
      <p:sp>
        <p:nvSpPr>
          <p:cNvPr id="38" name="Tekstvak 37"/>
          <p:cNvSpPr txBox="1"/>
          <p:nvPr/>
        </p:nvSpPr>
        <p:spPr>
          <a:xfrm>
            <a:off x="135158" y="1988840"/>
            <a:ext cx="546945" cy="261610"/>
          </a:xfrm>
          <a:prstGeom prst="rect">
            <a:avLst/>
          </a:prstGeom>
          <a:noFill/>
        </p:spPr>
        <p:txBody>
          <a:bodyPr wrap="none" rtlCol="0">
            <a:spAutoFit/>
          </a:bodyPr>
          <a:lstStyle/>
          <a:p>
            <a:pPr>
              <a:buNone/>
            </a:pPr>
            <a:r>
              <a:rPr lang="nl-NL" sz="1100" dirty="0" smtClean="0"/>
              <a:t>input</a:t>
            </a:r>
            <a:endParaRPr lang="nl-NL" sz="1100" dirty="0"/>
          </a:p>
        </p:txBody>
      </p:sp>
      <p:sp>
        <p:nvSpPr>
          <p:cNvPr id="39" name="Tekstvak 38"/>
          <p:cNvSpPr txBox="1"/>
          <p:nvPr/>
        </p:nvSpPr>
        <p:spPr>
          <a:xfrm>
            <a:off x="34031" y="2492896"/>
            <a:ext cx="649537" cy="261610"/>
          </a:xfrm>
          <a:prstGeom prst="rect">
            <a:avLst/>
          </a:prstGeom>
          <a:noFill/>
        </p:spPr>
        <p:txBody>
          <a:bodyPr wrap="none" rtlCol="0">
            <a:spAutoFit/>
          </a:bodyPr>
          <a:lstStyle/>
          <a:p>
            <a:pPr>
              <a:buNone/>
            </a:pPr>
            <a:r>
              <a:rPr lang="nl-NL" sz="1100" dirty="0" smtClean="0"/>
              <a:t>output</a:t>
            </a:r>
            <a:endParaRPr lang="nl-NL" sz="1100" dirty="0"/>
          </a:p>
        </p:txBody>
      </p:sp>
      <p:cxnSp>
        <p:nvCxnSpPr>
          <p:cNvPr id="43" name="Rechte verbindingslijn met pijl 42"/>
          <p:cNvCxnSpPr/>
          <p:nvPr/>
        </p:nvCxnSpPr>
        <p:spPr bwMode="auto">
          <a:xfrm>
            <a:off x="4789489" y="3429000"/>
            <a:ext cx="2016224"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cxnSp>
        <p:nvCxnSpPr>
          <p:cNvPr id="44" name="Rechte verbindingslijn met pijl 43"/>
          <p:cNvCxnSpPr/>
          <p:nvPr/>
        </p:nvCxnSpPr>
        <p:spPr bwMode="auto">
          <a:xfrm flipH="1">
            <a:off x="4789489" y="3933056"/>
            <a:ext cx="2016224"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sp>
        <p:nvSpPr>
          <p:cNvPr id="45" name="Tekstvak 44"/>
          <p:cNvSpPr txBox="1"/>
          <p:nvPr/>
        </p:nvSpPr>
        <p:spPr>
          <a:xfrm>
            <a:off x="6258768" y="3167390"/>
            <a:ext cx="546945" cy="261610"/>
          </a:xfrm>
          <a:prstGeom prst="rect">
            <a:avLst/>
          </a:prstGeom>
          <a:noFill/>
        </p:spPr>
        <p:txBody>
          <a:bodyPr wrap="none" rtlCol="0">
            <a:spAutoFit/>
          </a:bodyPr>
          <a:lstStyle/>
          <a:p>
            <a:pPr>
              <a:buNone/>
            </a:pPr>
            <a:r>
              <a:rPr lang="nl-NL" sz="1100" dirty="0" smtClean="0"/>
              <a:t>input</a:t>
            </a:r>
            <a:endParaRPr lang="nl-NL" sz="1100" dirty="0"/>
          </a:p>
        </p:txBody>
      </p:sp>
      <p:sp>
        <p:nvSpPr>
          <p:cNvPr id="46" name="Tekstvak 45"/>
          <p:cNvSpPr txBox="1"/>
          <p:nvPr/>
        </p:nvSpPr>
        <p:spPr>
          <a:xfrm>
            <a:off x="6157641" y="3671446"/>
            <a:ext cx="649537" cy="261610"/>
          </a:xfrm>
          <a:prstGeom prst="rect">
            <a:avLst/>
          </a:prstGeom>
          <a:noFill/>
        </p:spPr>
        <p:txBody>
          <a:bodyPr wrap="none" rtlCol="0">
            <a:spAutoFit/>
          </a:bodyPr>
          <a:lstStyle/>
          <a:p>
            <a:pPr>
              <a:buNone/>
            </a:pPr>
            <a:r>
              <a:rPr lang="nl-NL" sz="1100" dirty="0" smtClean="0"/>
              <a:t>output</a:t>
            </a:r>
            <a:endParaRPr lang="nl-NL" sz="1100" dirty="0"/>
          </a:p>
        </p:txBody>
      </p:sp>
      <p:grpSp>
        <p:nvGrpSpPr>
          <p:cNvPr id="47" name="Groep 46"/>
          <p:cNvGrpSpPr/>
          <p:nvPr/>
        </p:nvGrpSpPr>
        <p:grpSpPr>
          <a:xfrm>
            <a:off x="1936822" y="3402578"/>
            <a:ext cx="546945" cy="504056"/>
            <a:chOff x="-1334121" y="2250450"/>
            <a:chExt cx="2016224" cy="504056"/>
          </a:xfrm>
        </p:grpSpPr>
        <p:cxnSp>
          <p:nvCxnSpPr>
            <p:cNvPr id="48" name="Rechte verbindingslijn met pijl 47"/>
            <p:cNvCxnSpPr/>
            <p:nvPr/>
          </p:nvCxnSpPr>
          <p:spPr bwMode="auto">
            <a:xfrm>
              <a:off x="-1334121" y="2250450"/>
              <a:ext cx="2016224"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cxnSp>
          <p:nvCxnSpPr>
            <p:cNvPr id="49" name="Rechte verbindingslijn met pijl 48"/>
            <p:cNvCxnSpPr/>
            <p:nvPr/>
          </p:nvCxnSpPr>
          <p:spPr bwMode="auto">
            <a:xfrm flipH="1">
              <a:off x="-1334121" y="2754506"/>
              <a:ext cx="2016224"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grpSp>
      <p:sp>
        <p:nvSpPr>
          <p:cNvPr id="50" name="Tekstvak 49"/>
          <p:cNvSpPr txBox="1"/>
          <p:nvPr/>
        </p:nvSpPr>
        <p:spPr>
          <a:xfrm>
            <a:off x="1936823" y="3140968"/>
            <a:ext cx="546945" cy="261610"/>
          </a:xfrm>
          <a:prstGeom prst="rect">
            <a:avLst/>
          </a:prstGeom>
          <a:noFill/>
        </p:spPr>
        <p:txBody>
          <a:bodyPr wrap="none" rtlCol="0">
            <a:spAutoFit/>
          </a:bodyPr>
          <a:lstStyle/>
          <a:p>
            <a:pPr>
              <a:buNone/>
            </a:pPr>
            <a:r>
              <a:rPr lang="nl-NL" sz="1100" dirty="0" smtClean="0"/>
              <a:t>input</a:t>
            </a:r>
            <a:endParaRPr lang="nl-NL" sz="1100" dirty="0"/>
          </a:p>
        </p:txBody>
      </p:sp>
      <p:sp>
        <p:nvSpPr>
          <p:cNvPr id="51" name="Tekstvak 50"/>
          <p:cNvSpPr txBox="1"/>
          <p:nvPr/>
        </p:nvSpPr>
        <p:spPr>
          <a:xfrm>
            <a:off x="1835696" y="3645024"/>
            <a:ext cx="649537" cy="261610"/>
          </a:xfrm>
          <a:prstGeom prst="rect">
            <a:avLst/>
          </a:prstGeom>
          <a:noFill/>
        </p:spPr>
        <p:txBody>
          <a:bodyPr wrap="none" rtlCol="0">
            <a:spAutoFit/>
          </a:bodyPr>
          <a:lstStyle/>
          <a:p>
            <a:pPr>
              <a:buNone/>
            </a:pPr>
            <a:r>
              <a:rPr lang="nl-NL" sz="1100" dirty="0" smtClean="0"/>
              <a:t>output</a:t>
            </a:r>
            <a:endParaRPr lang="nl-NL" sz="1100" dirty="0"/>
          </a:p>
        </p:txBody>
      </p:sp>
      <p:grpSp>
        <p:nvGrpSpPr>
          <p:cNvPr id="32" name="Groep 31"/>
          <p:cNvGrpSpPr/>
          <p:nvPr/>
        </p:nvGrpSpPr>
        <p:grpSpPr>
          <a:xfrm>
            <a:off x="1143269" y="4725144"/>
            <a:ext cx="546945" cy="504056"/>
            <a:chOff x="-1334121" y="2250450"/>
            <a:chExt cx="2016224" cy="504056"/>
          </a:xfrm>
        </p:grpSpPr>
        <p:cxnSp>
          <p:nvCxnSpPr>
            <p:cNvPr id="33" name="Rechte verbindingslijn met pijl 32"/>
            <p:cNvCxnSpPr/>
            <p:nvPr/>
          </p:nvCxnSpPr>
          <p:spPr bwMode="auto">
            <a:xfrm>
              <a:off x="-1334121" y="2250450"/>
              <a:ext cx="2016224" cy="0"/>
            </a:xfrm>
            <a:prstGeom prst="straightConnector1">
              <a:avLst/>
            </a:prstGeom>
            <a:ln>
              <a:solidFill>
                <a:schemeClr val="bg1">
                  <a:lumMod val="50000"/>
                </a:schemeClr>
              </a:solidFill>
              <a:tailEnd type="arrow"/>
            </a:ln>
            <a:extLst/>
          </p:spPr>
          <p:style>
            <a:lnRef idx="2">
              <a:schemeClr val="dk1"/>
            </a:lnRef>
            <a:fillRef idx="0">
              <a:schemeClr val="dk1"/>
            </a:fillRef>
            <a:effectRef idx="1">
              <a:schemeClr val="dk1"/>
            </a:effectRef>
            <a:fontRef idx="minor">
              <a:schemeClr val="tx1"/>
            </a:fontRef>
          </p:style>
        </p:cxnSp>
        <p:cxnSp>
          <p:nvCxnSpPr>
            <p:cNvPr id="41" name="Rechte verbindingslijn met pijl 40"/>
            <p:cNvCxnSpPr/>
            <p:nvPr/>
          </p:nvCxnSpPr>
          <p:spPr bwMode="auto">
            <a:xfrm flipH="1">
              <a:off x="-1334121" y="2754506"/>
              <a:ext cx="2016224" cy="0"/>
            </a:xfrm>
            <a:prstGeom prst="straightConnector1">
              <a:avLst/>
            </a:prstGeom>
            <a:ln>
              <a:solidFill>
                <a:schemeClr val="bg1">
                  <a:lumMod val="50000"/>
                </a:schemeClr>
              </a:solidFill>
              <a:tailEnd type="arrow"/>
            </a:ln>
            <a:extLst/>
          </p:spPr>
          <p:style>
            <a:lnRef idx="2">
              <a:schemeClr val="dk1"/>
            </a:lnRef>
            <a:fillRef idx="0">
              <a:schemeClr val="dk1"/>
            </a:fillRef>
            <a:effectRef idx="1">
              <a:schemeClr val="dk1"/>
            </a:effectRef>
            <a:fontRef idx="minor">
              <a:schemeClr val="tx1"/>
            </a:fontRef>
          </p:style>
        </p:cxnSp>
      </p:grpSp>
      <p:sp>
        <p:nvSpPr>
          <p:cNvPr id="42" name="Tekstvak 41"/>
          <p:cNvSpPr txBox="1"/>
          <p:nvPr/>
        </p:nvSpPr>
        <p:spPr>
          <a:xfrm>
            <a:off x="1143270" y="4463534"/>
            <a:ext cx="546945" cy="261610"/>
          </a:xfrm>
          <a:prstGeom prst="rect">
            <a:avLst/>
          </a:prstGeom>
          <a:noFill/>
        </p:spPr>
        <p:txBody>
          <a:bodyPr wrap="none" rtlCol="0">
            <a:spAutoFit/>
          </a:bodyPr>
          <a:lstStyle/>
          <a:p>
            <a:pPr>
              <a:buNone/>
            </a:pPr>
            <a:r>
              <a:rPr lang="nl-NL" sz="1100" dirty="0" smtClean="0">
                <a:solidFill>
                  <a:schemeClr val="bg1">
                    <a:lumMod val="50000"/>
                  </a:schemeClr>
                </a:solidFill>
              </a:rPr>
              <a:t>input</a:t>
            </a:r>
            <a:endParaRPr lang="nl-NL" sz="1100" dirty="0">
              <a:solidFill>
                <a:schemeClr val="bg1">
                  <a:lumMod val="50000"/>
                </a:schemeClr>
              </a:solidFill>
            </a:endParaRPr>
          </a:p>
        </p:txBody>
      </p:sp>
      <p:sp>
        <p:nvSpPr>
          <p:cNvPr id="52" name="Tekstvak 51"/>
          <p:cNvSpPr txBox="1"/>
          <p:nvPr/>
        </p:nvSpPr>
        <p:spPr>
          <a:xfrm>
            <a:off x="1042143" y="4967590"/>
            <a:ext cx="649537" cy="261610"/>
          </a:xfrm>
          <a:prstGeom prst="rect">
            <a:avLst/>
          </a:prstGeom>
          <a:noFill/>
        </p:spPr>
        <p:txBody>
          <a:bodyPr wrap="none" rtlCol="0">
            <a:spAutoFit/>
          </a:bodyPr>
          <a:lstStyle/>
          <a:p>
            <a:pPr>
              <a:buNone/>
            </a:pPr>
            <a:r>
              <a:rPr lang="nl-NL" sz="1100" dirty="0" smtClean="0">
                <a:solidFill>
                  <a:schemeClr val="bg1">
                    <a:lumMod val="50000"/>
                  </a:schemeClr>
                </a:solidFill>
              </a:rPr>
              <a:t>output</a:t>
            </a:r>
            <a:endParaRPr lang="nl-NL" sz="1100" dirty="0">
              <a:solidFill>
                <a:schemeClr val="bg1">
                  <a:lumMod val="50000"/>
                </a:schemeClr>
              </a:solidFill>
            </a:endParaRPr>
          </a:p>
        </p:txBody>
      </p:sp>
      <p:grpSp>
        <p:nvGrpSpPr>
          <p:cNvPr id="53" name="Groep 52"/>
          <p:cNvGrpSpPr/>
          <p:nvPr/>
        </p:nvGrpSpPr>
        <p:grpSpPr>
          <a:xfrm>
            <a:off x="4887685" y="4725144"/>
            <a:ext cx="546945" cy="504056"/>
            <a:chOff x="-1334121" y="2250450"/>
            <a:chExt cx="2016224" cy="504056"/>
          </a:xfrm>
        </p:grpSpPr>
        <p:cxnSp>
          <p:nvCxnSpPr>
            <p:cNvPr id="54" name="Rechte verbindingslijn met pijl 53"/>
            <p:cNvCxnSpPr/>
            <p:nvPr/>
          </p:nvCxnSpPr>
          <p:spPr bwMode="auto">
            <a:xfrm>
              <a:off x="-1334121" y="2250450"/>
              <a:ext cx="2016224" cy="0"/>
            </a:xfrm>
            <a:prstGeom prst="straightConnector1">
              <a:avLst/>
            </a:prstGeom>
            <a:ln>
              <a:solidFill>
                <a:schemeClr val="bg1">
                  <a:lumMod val="50000"/>
                </a:schemeClr>
              </a:solidFill>
              <a:tailEnd type="arrow"/>
            </a:ln>
            <a:extLst/>
          </p:spPr>
          <p:style>
            <a:lnRef idx="2">
              <a:schemeClr val="dk1"/>
            </a:lnRef>
            <a:fillRef idx="0">
              <a:schemeClr val="dk1"/>
            </a:fillRef>
            <a:effectRef idx="1">
              <a:schemeClr val="dk1"/>
            </a:effectRef>
            <a:fontRef idx="minor">
              <a:schemeClr val="tx1"/>
            </a:fontRef>
          </p:style>
        </p:cxnSp>
        <p:cxnSp>
          <p:nvCxnSpPr>
            <p:cNvPr id="55" name="Rechte verbindingslijn met pijl 54"/>
            <p:cNvCxnSpPr/>
            <p:nvPr/>
          </p:nvCxnSpPr>
          <p:spPr bwMode="auto">
            <a:xfrm flipH="1">
              <a:off x="-1334121" y="2754506"/>
              <a:ext cx="2016224" cy="0"/>
            </a:xfrm>
            <a:prstGeom prst="straightConnector1">
              <a:avLst/>
            </a:prstGeom>
            <a:ln>
              <a:solidFill>
                <a:schemeClr val="bg1">
                  <a:lumMod val="50000"/>
                </a:schemeClr>
              </a:solidFill>
              <a:tailEnd type="arrow"/>
            </a:ln>
            <a:extLst/>
          </p:spPr>
          <p:style>
            <a:lnRef idx="2">
              <a:schemeClr val="dk1"/>
            </a:lnRef>
            <a:fillRef idx="0">
              <a:schemeClr val="dk1"/>
            </a:fillRef>
            <a:effectRef idx="1">
              <a:schemeClr val="dk1"/>
            </a:effectRef>
            <a:fontRef idx="minor">
              <a:schemeClr val="tx1"/>
            </a:fontRef>
          </p:style>
        </p:cxnSp>
      </p:grpSp>
      <p:sp>
        <p:nvSpPr>
          <p:cNvPr id="56" name="Tekstvak 55"/>
          <p:cNvSpPr txBox="1"/>
          <p:nvPr/>
        </p:nvSpPr>
        <p:spPr>
          <a:xfrm>
            <a:off x="4887686" y="4463534"/>
            <a:ext cx="546945" cy="261610"/>
          </a:xfrm>
          <a:prstGeom prst="rect">
            <a:avLst/>
          </a:prstGeom>
          <a:noFill/>
        </p:spPr>
        <p:txBody>
          <a:bodyPr wrap="none" rtlCol="0">
            <a:spAutoFit/>
          </a:bodyPr>
          <a:lstStyle/>
          <a:p>
            <a:pPr>
              <a:buNone/>
            </a:pPr>
            <a:r>
              <a:rPr lang="nl-NL" sz="1100" dirty="0" smtClean="0">
                <a:solidFill>
                  <a:schemeClr val="bg1">
                    <a:lumMod val="50000"/>
                  </a:schemeClr>
                </a:solidFill>
              </a:rPr>
              <a:t>input</a:t>
            </a:r>
            <a:endParaRPr lang="nl-NL" sz="1100" dirty="0">
              <a:solidFill>
                <a:schemeClr val="bg1">
                  <a:lumMod val="50000"/>
                </a:schemeClr>
              </a:solidFill>
            </a:endParaRPr>
          </a:p>
        </p:txBody>
      </p:sp>
      <p:sp>
        <p:nvSpPr>
          <p:cNvPr id="57" name="Tekstvak 56"/>
          <p:cNvSpPr txBox="1"/>
          <p:nvPr/>
        </p:nvSpPr>
        <p:spPr>
          <a:xfrm>
            <a:off x="4786559" y="4967590"/>
            <a:ext cx="649537" cy="261610"/>
          </a:xfrm>
          <a:prstGeom prst="rect">
            <a:avLst/>
          </a:prstGeom>
          <a:noFill/>
        </p:spPr>
        <p:txBody>
          <a:bodyPr wrap="none" rtlCol="0">
            <a:spAutoFit/>
          </a:bodyPr>
          <a:lstStyle/>
          <a:p>
            <a:pPr>
              <a:buNone/>
            </a:pPr>
            <a:r>
              <a:rPr lang="nl-NL" sz="1100" dirty="0" smtClean="0">
                <a:solidFill>
                  <a:schemeClr val="bg1">
                    <a:lumMod val="50000"/>
                  </a:schemeClr>
                </a:solidFill>
              </a:rPr>
              <a:t>output</a:t>
            </a:r>
            <a:endParaRPr lang="nl-NL" sz="1100" dirty="0">
              <a:solidFill>
                <a:schemeClr val="bg1">
                  <a:lumMod val="50000"/>
                </a:schemeClr>
              </a:solidFill>
            </a:endParaRPr>
          </a:p>
        </p:txBody>
      </p:sp>
    </p:spTree>
    <p:extLst>
      <p:ext uri="{BB962C8B-B14F-4D97-AF65-F5344CB8AC3E}">
        <p14:creationId xmlns:p14="http://schemas.microsoft.com/office/powerpoint/2010/main" val="2768550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endParaRPr lang="nl-NL" dirty="0"/>
          </a:p>
          <a:p>
            <a:endParaRPr lang="nl-NL" dirty="0" smtClean="0"/>
          </a:p>
          <a:p>
            <a:pPr algn="ctr"/>
            <a:r>
              <a:rPr lang="nl-NL" sz="3200" b="1" dirty="0" smtClean="0"/>
              <a:t>Definiëren van de afbakening</a:t>
            </a:r>
            <a:endParaRPr lang="nl-NL" sz="3200" b="1"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406409556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WAA (I)</a:t>
            </a:r>
            <a:endParaRPr lang="nl-NL" dirty="0"/>
          </a:p>
        </p:txBody>
      </p:sp>
      <p:sp>
        <p:nvSpPr>
          <p:cNvPr id="5" name="Afgeronde rechthoek 4"/>
          <p:cNvSpPr/>
          <p:nvPr/>
        </p:nvSpPr>
        <p:spPr bwMode="auto">
          <a:xfrm>
            <a:off x="2339752" y="2231286"/>
            <a:ext cx="1800200" cy="3141930"/>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600" dirty="0" smtClean="0">
                <a:solidFill>
                  <a:schemeClr val="tx1"/>
                </a:solidFill>
                <a:latin typeface="Verdana" pitchFamily="1" charset="0"/>
              </a:rPr>
              <a:t>Rechtsnorm </a:t>
            </a:r>
            <a:r>
              <a:rPr kumimoji="0" lang="nl-NL" sz="1600" b="0" i="0" u="none" strike="noStrike" cap="none" normalizeH="0" baseline="0" dirty="0" smtClean="0">
                <a:ln>
                  <a:noFill/>
                </a:ln>
                <a:solidFill>
                  <a:schemeClr val="tx1"/>
                </a:solidFill>
                <a:effectLst/>
                <a:latin typeface="Verdana" pitchFamily="1" charset="0"/>
              </a:rPr>
              <a:t>indienen verzoek</a:t>
            </a:r>
            <a:r>
              <a:rPr kumimoji="0" lang="nl-NL" sz="1600" b="0" i="0" u="none" strike="noStrike" cap="none" normalizeH="0" dirty="0" smtClean="0">
                <a:ln>
                  <a:noFill/>
                </a:ln>
                <a:solidFill>
                  <a:schemeClr val="tx1"/>
                </a:solidFill>
                <a:effectLst/>
                <a:latin typeface="Verdana" pitchFamily="1" charset="0"/>
              </a:rPr>
              <a:t> aanpassing arbeidsduur</a:t>
            </a:r>
            <a:endParaRPr kumimoji="0" lang="nl-NL" sz="1600" b="0" i="0" u="none" strike="noStrike" cap="none" normalizeH="0" baseline="0" dirty="0" smtClean="0">
              <a:ln>
                <a:noFill/>
              </a:ln>
              <a:solidFill>
                <a:schemeClr val="tx1"/>
              </a:solidFill>
              <a:effectLst/>
              <a:latin typeface="Verdana" pitchFamily="1" charset="0"/>
            </a:endParaRPr>
          </a:p>
        </p:txBody>
      </p:sp>
      <p:cxnSp>
        <p:nvCxnSpPr>
          <p:cNvPr id="7" name="Rechte verbindingslijn met pijl 6"/>
          <p:cNvCxnSpPr/>
          <p:nvPr/>
        </p:nvCxnSpPr>
        <p:spPr bwMode="auto">
          <a:xfrm>
            <a:off x="1792807" y="3284984"/>
            <a:ext cx="546945"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cxnSp>
        <p:nvCxnSpPr>
          <p:cNvPr id="8" name="Rechte verbindingslijn met pijl 7"/>
          <p:cNvCxnSpPr/>
          <p:nvPr/>
        </p:nvCxnSpPr>
        <p:spPr bwMode="auto">
          <a:xfrm flipH="1">
            <a:off x="1792807" y="4221088"/>
            <a:ext cx="546945"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1741511" y="2231286"/>
            <a:ext cx="598241" cy="261610"/>
          </a:xfrm>
          <a:prstGeom prst="rect">
            <a:avLst/>
          </a:prstGeom>
          <a:noFill/>
        </p:spPr>
        <p:txBody>
          <a:bodyPr wrap="none" rtlCol="0">
            <a:spAutoFit/>
          </a:bodyPr>
          <a:lstStyle/>
          <a:p>
            <a:pPr>
              <a:buNone/>
            </a:pPr>
            <a:r>
              <a:rPr lang="nl-NL" sz="1100" b="1" dirty="0" smtClean="0"/>
              <a:t>input</a:t>
            </a:r>
            <a:endParaRPr lang="nl-NL" sz="1100" b="1" dirty="0"/>
          </a:p>
        </p:txBody>
      </p:sp>
      <p:sp>
        <p:nvSpPr>
          <p:cNvPr id="10" name="Tekstvak 9"/>
          <p:cNvSpPr txBox="1"/>
          <p:nvPr/>
        </p:nvSpPr>
        <p:spPr>
          <a:xfrm>
            <a:off x="1629301" y="4319518"/>
            <a:ext cx="710451" cy="261610"/>
          </a:xfrm>
          <a:prstGeom prst="rect">
            <a:avLst/>
          </a:prstGeom>
          <a:noFill/>
        </p:spPr>
        <p:txBody>
          <a:bodyPr wrap="none" rtlCol="0">
            <a:spAutoFit/>
          </a:bodyPr>
          <a:lstStyle/>
          <a:p>
            <a:pPr>
              <a:buNone/>
            </a:pPr>
            <a:r>
              <a:rPr lang="nl-NL" sz="1100" b="1" dirty="0" smtClean="0"/>
              <a:t>output</a:t>
            </a:r>
            <a:endParaRPr lang="nl-NL" sz="1100" b="1" dirty="0"/>
          </a:p>
        </p:txBody>
      </p:sp>
      <p:sp>
        <p:nvSpPr>
          <p:cNvPr id="17" name="Tekstvak 16"/>
          <p:cNvSpPr txBox="1"/>
          <p:nvPr/>
        </p:nvSpPr>
        <p:spPr>
          <a:xfrm>
            <a:off x="179512" y="4581128"/>
            <a:ext cx="2154757" cy="667875"/>
          </a:xfrm>
          <a:prstGeom prst="rect">
            <a:avLst/>
          </a:prstGeom>
          <a:noFill/>
        </p:spPr>
        <p:txBody>
          <a:bodyPr wrap="none" rtlCol="0">
            <a:spAutoFit/>
          </a:bodyPr>
          <a:lstStyle/>
          <a:p>
            <a:pPr algn="r">
              <a:buNone/>
            </a:pPr>
            <a:r>
              <a:rPr lang="nl-NL" sz="1100" dirty="0" smtClean="0"/>
              <a:t>Recht op aanpassing</a:t>
            </a:r>
          </a:p>
          <a:p>
            <a:pPr algn="r">
              <a:buNone/>
            </a:pPr>
            <a:r>
              <a:rPr lang="nl-NL" sz="1100" dirty="0" smtClean="0"/>
              <a:t>Spreiding van de uren</a:t>
            </a:r>
          </a:p>
          <a:p>
            <a:pPr algn="r">
              <a:buNone/>
            </a:pPr>
            <a:r>
              <a:rPr lang="nl-NL" sz="1100" dirty="0" smtClean="0"/>
              <a:t>Omvang van de aanpassing</a:t>
            </a:r>
          </a:p>
        </p:txBody>
      </p:sp>
      <p:sp>
        <p:nvSpPr>
          <p:cNvPr id="18" name="Tekstvak 17"/>
          <p:cNvSpPr txBox="1"/>
          <p:nvPr/>
        </p:nvSpPr>
        <p:spPr>
          <a:xfrm>
            <a:off x="184995" y="2473093"/>
            <a:ext cx="2154757" cy="667875"/>
          </a:xfrm>
          <a:prstGeom prst="rect">
            <a:avLst/>
          </a:prstGeom>
          <a:noFill/>
        </p:spPr>
        <p:txBody>
          <a:bodyPr wrap="none" rtlCol="0">
            <a:spAutoFit/>
          </a:bodyPr>
          <a:lstStyle/>
          <a:p>
            <a:pPr algn="r">
              <a:buNone/>
            </a:pPr>
            <a:r>
              <a:rPr lang="nl-NL" sz="1100" dirty="0" smtClean="0"/>
              <a:t>Tijdstip van ingang</a:t>
            </a:r>
          </a:p>
          <a:p>
            <a:pPr algn="r">
              <a:buNone/>
            </a:pPr>
            <a:r>
              <a:rPr lang="nl-NL" sz="1100" dirty="0" smtClean="0"/>
              <a:t>Omvang van de aanpassing</a:t>
            </a:r>
          </a:p>
          <a:p>
            <a:pPr algn="r">
              <a:buNone/>
            </a:pPr>
            <a:r>
              <a:rPr lang="nl-NL" sz="1100" dirty="0" smtClean="0"/>
              <a:t>Gewenste spreiding</a:t>
            </a:r>
          </a:p>
        </p:txBody>
      </p:sp>
      <p:sp>
        <p:nvSpPr>
          <p:cNvPr id="20" name="Rechthoek 19"/>
          <p:cNvSpPr/>
          <p:nvPr/>
        </p:nvSpPr>
        <p:spPr>
          <a:xfrm>
            <a:off x="4661309" y="2951366"/>
            <a:ext cx="2142939" cy="261610"/>
          </a:xfrm>
          <a:prstGeom prst="rect">
            <a:avLst/>
          </a:prstGeom>
        </p:spPr>
        <p:txBody>
          <a:bodyPr wrap="square">
            <a:spAutoFit/>
          </a:bodyPr>
          <a:lstStyle/>
          <a:p>
            <a:pPr algn="r">
              <a:buNone/>
            </a:pPr>
            <a:r>
              <a:rPr lang="nl-NL" sz="1100" dirty="0" smtClean="0"/>
              <a:t>?</a:t>
            </a:r>
            <a:endParaRPr lang="nl-NL" sz="1100" dirty="0"/>
          </a:p>
        </p:txBody>
      </p:sp>
      <p:sp>
        <p:nvSpPr>
          <p:cNvPr id="21" name="Afgeronde rechthoek 20"/>
          <p:cNvSpPr/>
          <p:nvPr/>
        </p:nvSpPr>
        <p:spPr bwMode="auto">
          <a:xfrm>
            <a:off x="6660232" y="2231286"/>
            <a:ext cx="2160240" cy="1570965"/>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600" dirty="0" smtClean="0">
                <a:solidFill>
                  <a:schemeClr val="tx1"/>
                </a:solidFill>
                <a:latin typeface="Verdana" pitchFamily="1" charset="0"/>
              </a:rPr>
              <a:t>Rechtsnorm </a:t>
            </a:r>
            <a:r>
              <a:rPr kumimoji="0" lang="nl-NL" sz="1600" b="0" i="0" u="none" strike="noStrike" cap="none" normalizeH="0" baseline="0" dirty="0" smtClean="0">
                <a:ln>
                  <a:noFill/>
                </a:ln>
                <a:solidFill>
                  <a:schemeClr val="tx1"/>
                </a:solidFill>
                <a:effectLst/>
                <a:latin typeface="Verdana" pitchFamily="1" charset="0"/>
              </a:rPr>
              <a:t>inwilligen verzoek</a:t>
            </a:r>
            <a:r>
              <a:rPr kumimoji="0" lang="nl-NL" sz="1600" b="0" i="0" u="none" strike="noStrike" cap="none" normalizeH="0" dirty="0" smtClean="0">
                <a:ln>
                  <a:noFill/>
                </a:ln>
                <a:solidFill>
                  <a:schemeClr val="tx1"/>
                </a:solidFill>
                <a:effectLst/>
                <a:latin typeface="Verdana" pitchFamily="1" charset="0"/>
              </a:rPr>
              <a:t> aanpassing arbeidsduur</a:t>
            </a:r>
            <a:endParaRPr kumimoji="0" lang="nl-NL" sz="1600" b="0" i="0" u="none" strike="noStrike" cap="none" normalizeH="0" baseline="0" dirty="0" smtClean="0">
              <a:ln>
                <a:noFill/>
              </a:ln>
              <a:solidFill>
                <a:schemeClr val="tx1"/>
              </a:solidFill>
              <a:effectLst/>
              <a:latin typeface="Verdana" pitchFamily="1" charset="0"/>
            </a:endParaRPr>
          </a:p>
        </p:txBody>
      </p:sp>
      <p:cxnSp>
        <p:nvCxnSpPr>
          <p:cNvPr id="22" name="Rechte verbindingslijn met pijl 21"/>
          <p:cNvCxnSpPr/>
          <p:nvPr/>
        </p:nvCxnSpPr>
        <p:spPr bwMode="auto">
          <a:xfrm>
            <a:off x="4139952" y="3213477"/>
            <a:ext cx="2520280"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sp>
        <p:nvSpPr>
          <p:cNvPr id="23" name="Tekstvak 22"/>
          <p:cNvSpPr txBox="1"/>
          <p:nvPr/>
        </p:nvSpPr>
        <p:spPr>
          <a:xfrm>
            <a:off x="5989983" y="2231286"/>
            <a:ext cx="598241" cy="261610"/>
          </a:xfrm>
          <a:prstGeom prst="rect">
            <a:avLst/>
          </a:prstGeom>
          <a:noFill/>
        </p:spPr>
        <p:txBody>
          <a:bodyPr wrap="none" rtlCol="0">
            <a:spAutoFit/>
          </a:bodyPr>
          <a:lstStyle/>
          <a:p>
            <a:pPr>
              <a:buNone/>
            </a:pPr>
            <a:r>
              <a:rPr lang="nl-NL" sz="1100" b="1" dirty="0" smtClean="0"/>
              <a:t>input</a:t>
            </a:r>
            <a:endParaRPr lang="nl-NL" sz="1100" b="1" dirty="0"/>
          </a:p>
        </p:txBody>
      </p:sp>
      <p:sp>
        <p:nvSpPr>
          <p:cNvPr id="24" name="Tekstvak 23"/>
          <p:cNvSpPr txBox="1"/>
          <p:nvPr/>
        </p:nvSpPr>
        <p:spPr>
          <a:xfrm>
            <a:off x="4433468" y="2473093"/>
            <a:ext cx="2154756" cy="464743"/>
          </a:xfrm>
          <a:prstGeom prst="rect">
            <a:avLst/>
          </a:prstGeom>
          <a:noFill/>
        </p:spPr>
        <p:txBody>
          <a:bodyPr wrap="none" rtlCol="0">
            <a:spAutoFit/>
          </a:bodyPr>
          <a:lstStyle/>
          <a:p>
            <a:pPr algn="r">
              <a:buNone/>
            </a:pPr>
            <a:r>
              <a:rPr lang="nl-NL" sz="1100" dirty="0" smtClean="0"/>
              <a:t>Tijdstip van ingang</a:t>
            </a:r>
          </a:p>
          <a:p>
            <a:pPr algn="r">
              <a:buNone/>
            </a:pPr>
            <a:r>
              <a:rPr lang="nl-NL" sz="1100" dirty="0" smtClean="0"/>
              <a:t>Omvang van de aanpassing</a:t>
            </a:r>
          </a:p>
        </p:txBody>
      </p:sp>
      <p:sp>
        <p:nvSpPr>
          <p:cNvPr id="25" name="Afgeronde rechthoek 24"/>
          <p:cNvSpPr/>
          <p:nvPr/>
        </p:nvSpPr>
        <p:spPr bwMode="auto">
          <a:xfrm>
            <a:off x="6660232" y="4221088"/>
            <a:ext cx="2160240" cy="1152128"/>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600" b="0" i="0" u="none" strike="noStrike" cap="none" normalizeH="0" baseline="0" dirty="0" smtClean="0">
                <a:ln>
                  <a:noFill/>
                </a:ln>
                <a:solidFill>
                  <a:schemeClr val="tx1"/>
                </a:solidFill>
                <a:effectLst/>
                <a:latin typeface="Verdana" pitchFamily="1" charset="0"/>
              </a:rPr>
              <a:t>Afleidingsregels</a:t>
            </a:r>
            <a:r>
              <a:rPr kumimoji="0" lang="nl-NL" sz="1600" b="0" i="0" u="none" strike="noStrike" cap="none" normalizeH="0" dirty="0" smtClean="0">
                <a:ln>
                  <a:noFill/>
                </a:ln>
                <a:solidFill>
                  <a:schemeClr val="tx1"/>
                </a:solidFill>
                <a:effectLst/>
                <a:latin typeface="Verdana" pitchFamily="1" charset="0"/>
              </a:rPr>
              <a:t> </a:t>
            </a:r>
            <a:r>
              <a:rPr kumimoji="0" lang="nl-NL" sz="1600" b="0" i="0" u="none" strike="noStrike" cap="none" normalizeH="0" baseline="0" dirty="0" smtClean="0">
                <a:ln>
                  <a:noFill/>
                </a:ln>
                <a:solidFill>
                  <a:schemeClr val="tx1"/>
                </a:solidFill>
                <a:effectLst/>
                <a:latin typeface="Verdana" pitchFamily="1" charset="0"/>
              </a:rPr>
              <a:t>verzoek</a:t>
            </a:r>
            <a:r>
              <a:rPr kumimoji="0" lang="nl-NL" sz="1600" b="0" i="0" u="none" strike="noStrike" cap="none" normalizeH="0" dirty="0" smtClean="0">
                <a:ln>
                  <a:noFill/>
                </a:ln>
                <a:solidFill>
                  <a:schemeClr val="tx1"/>
                </a:solidFill>
                <a:effectLst/>
                <a:latin typeface="Verdana" pitchFamily="1" charset="0"/>
              </a:rPr>
              <a:t> aanpassing arbeidsduur</a:t>
            </a:r>
            <a:endParaRPr kumimoji="0" lang="nl-NL" sz="1600" b="0" i="0" u="none" strike="noStrike" cap="none" normalizeH="0" baseline="0" dirty="0" smtClean="0">
              <a:ln>
                <a:noFill/>
              </a:ln>
              <a:solidFill>
                <a:schemeClr val="tx1"/>
              </a:solidFill>
              <a:effectLst/>
              <a:latin typeface="Verdana" pitchFamily="1" charset="0"/>
            </a:endParaRPr>
          </a:p>
        </p:txBody>
      </p:sp>
      <p:cxnSp>
        <p:nvCxnSpPr>
          <p:cNvPr id="26" name="Rechte verbindingslijn met pijl 25"/>
          <p:cNvCxnSpPr/>
          <p:nvPr/>
        </p:nvCxnSpPr>
        <p:spPr bwMode="auto">
          <a:xfrm flipV="1">
            <a:off x="8316416" y="3802251"/>
            <a:ext cx="0" cy="418838"/>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cxnSp>
        <p:nvCxnSpPr>
          <p:cNvPr id="28" name="Rechte verbindingslijn met pijl 27"/>
          <p:cNvCxnSpPr/>
          <p:nvPr/>
        </p:nvCxnSpPr>
        <p:spPr bwMode="auto">
          <a:xfrm>
            <a:off x="7092280" y="3802252"/>
            <a:ext cx="0" cy="418837"/>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sp>
        <p:nvSpPr>
          <p:cNvPr id="31" name="Tekstvak 30"/>
          <p:cNvSpPr txBox="1"/>
          <p:nvPr/>
        </p:nvSpPr>
        <p:spPr>
          <a:xfrm>
            <a:off x="6424399" y="3880865"/>
            <a:ext cx="598241" cy="261610"/>
          </a:xfrm>
          <a:prstGeom prst="rect">
            <a:avLst/>
          </a:prstGeom>
          <a:noFill/>
        </p:spPr>
        <p:txBody>
          <a:bodyPr wrap="none" rtlCol="0">
            <a:spAutoFit/>
          </a:bodyPr>
          <a:lstStyle/>
          <a:p>
            <a:pPr>
              <a:buNone/>
            </a:pPr>
            <a:r>
              <a:rPr lang="nl-NL" sz="1100" b="1" dirty="0" smtClean="0"/>
              <a:t>input</a:t>
            </a:r>
            <a:endParaRPr lang="nl-NL" sz="1100" b="1" dirty="0"/>
          </a:p>
        </p:txBody>
      </p:sp>
      <p:sp>
        <p:nvSpPr>
          <p:cNvPr id="32" name="Tekstvak 31"/>
          <p:cNvSpPr txBox="1"/>
          <p:nvPr/>
        </p:nvSpPr>
        <p:spPr>
          <a:xfrm>
            <a:off x="7596336" y="3887470"/>
            <a:ext cx="710451" cy="261610"/>
          </a:xfrm>
          <a:prstGeom prst="rect">
            <a:avLst/>
          </a:prstGeom>
          <a:noFill/>
        </p:spPr>
        <p:txBody>
          <a:bodyPr wrap="none" rtlCol="0">
            <a:spAutoFit/>
          </a:bodyPr>
          <a:lstStyle/>
          <a:p>
            <a:pPr>
              <a:buNone/>
            </a:pPr>
            <a:r>
              <a:rPr lang="nl-NL" sz="1100" b="1" dirty="0" smtClean="0"/>
              <a:t>output</a:t>
            </a:r>
            <a:endParaRPr lang="nl-NL" sz="1100" b="1" dirty="0"/>
          </a:p>
        </p:txBody>
      </p:sp>
    </p:spTree>
    <p:extLst>
      <p:ext uri="{BB962C8B-B14F-4D97-AF65-F5344CB8AC3E}">
        <p14:creationId xmlns:p14="http://schemas.microsoft.com/office/powerpoint/2010/main" val="291224386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WAA (II)</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Afgeronde rechthoek 4"/>
          <p:cNvSpPr/>
          <p:nvPr/>
        </p:nvSpPr>
        <p:spPr bwMode="auto">
          <a:xfrm>
            <a:off x="6804248" y="2231286"/>
            <a:ext cx="2088232" cy="3934018"/>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600" b="0" i="0" u="none" strike="noStrike" cap="none" normalizeH="0" baseline="0" dirty="0" smtClean="0">
                <a:ln>
                  <a:noFill/>
                </a:ln>
                <a:solidFill>
                  <a:schemeClr val="tx1"/>
                </a:solidFill>
                <a:effectLst/>
                <a:latin typeface="Verdana" pitchFamily="1" charset="0"/>
              </a:rPr>
              <a:t>Afleidingsregels</a:t>
            </a:r>
            <a:r>
              <a:rPr kumimoji="0" lang="nl-NL" sz="1600" b="0" i="0" u="none" strike="noStrike" cap="none" normalizeH="0" dirty="0" smtClean="0">
                <a:ln>
                  <a:noFill/>
                </a:ln>
                <a:solidFill>
                  <a:schemeClr val="tx1"/>
                </a:solidFill>
                <a:effectLst/>
                <a:latin typeface="Verdana" pitchFamily="1" charset="0"/>
              </a:rPr>
              <a:t> </a:t>
            </a:r>
            <a:r>
              <a:rPr kumimoji="0" lang="nl-NL" sz="1600" b="0" i="0" u="none" strike="noStrike" cap="none" normalizeH="0" baseline="0" dirty="0" smtClean="0">
                <a:ln>
                  <a:noFill/>
                </a:ln>
                <a:solidFill>
                  <a:schemeClr val="tx1"/>
                </a:solidFill>
                <a:effectLst/>
                <a:latin typeface="Verdana" pitchFamily="1" charset="0"/>
              </a:rPr>
              <a:t>verzoek</a:t>
            </a:r>
            <a:r>
              <a:rPr kumimoji="0" lang="nl-NL" sz="1600" b="0" i="0" u="none" strike="noStrike" cap="none" normalizeH="0" dirty="0" smtClean="0">
                <a:ln>
                  <a:noFill/>
                </a:ln>
                <a:solidFill>
                  <a:schemeClr val="tx1"/>
                </a:solidFill>
                <a:effectLst/>
                <a:latin typeface="Verdana" pitchFamily="1" charset="0"/>
              </a:rPr>
              <a:t> aanpassing arbeidsduur</a:t>
            </a:r>
            <a:endParaRPr kumimoji="0" lang="nl-NL" sz="1600" b="0" i="0" u="none" strike="noStrike" cap="none" normalizeH="0" baseline="0" dirty="0" smtClean="0">
              <a:ln>
                <a:noFill/>
              </a:ln>
              <a:solidFill>
                <a:schemeClr val="tx1"/>
              </a:solidFill>
              <a:effectLst/>
              <a:latin typeface="Verdana" pitchFamily="1" charset="0"/>
            </a:endParaRPr>
          </a:p>
        </p:txBody>
      </p:sp>
      <p:cxnSp>
        <p:nvCxnSpPr>
          <p:cNvPr id="6" name="Rechte verbindingslijn met pijl 5"/>
          <p:cNvCxnSpPr/>
          <p:nvPr/>
        </p:nvCxnSpPr>
        <p:spPr bwMode="auto">
          <a:xfrm>
            <a:off x="4860032" y="3284984"/>
            <a:ext cx="1930693"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cxnSp>
        <p:nvCxnSpPr>
          <p:cNvPr id="7" name="Rechte verbindingslijn met pijl 6"/>
          <p:cNvCxnSpPr/>
          <p:nvPr/>
        </p:nvCxnSpPr>
        <p:spPr bwMode="auto">
          <a:xfrm flipH="1">
            <a:off x="4860032" y="4548433"/>
            <a:ext cx="1930693"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sp>
        <p:nvSpPr>
          <p:cNvPr id="8" name="Tekstvak 7"/>
          <p:cNvSpPr txBox="1"/>
          <p:nvPr/>
        </p:nvSpPr>
        <p:spPr>
          <a:xfrm>
            <a:off x="6228184" y="2722451"/>
            <a:ext cx="598241" cy="261610"/>
          </a:xfrm>
          <a:prstGeom prst="rect">
            <a:avLst/>
          </a:prstGeom>
          <a:noFill/>
        </p:spPr>
        <p:txBody>
          <a:bodyPr wrap="none" rtlCol="0">
            <a:spAutoFit/>
          </a:bodyPr>
          <a:lstStyle/>
          <a:p>
            <a:pPr>
              <a:buNone/>
            </a:pPr>
            <a:r>
              <a:rPr lang="nl-NL" sz="1100" b="1" dirty="0" smtClean="0"/>
              <a:t>input</a:t>
            </a:r>
            <a:endParaRPr lang="nl-NL" sz="1100" b="1" dirty="0"/>
          </a:p>
        </p:txBody>
      </p:sp>
      <p:sp>
        <p:nvSpPr>
          <p:cNvPr id="9" name="Tekstvak 8"/>
          <p:cNvSpPr txBox="1"/>
          <p:nvPr/>
        </p:nvSpPr>
        <p:spPr>
          <a:xfrm>
            <a:off x="6098727" y="4718871"/>
            <a:ext cx="710451" cy="261610"/>
          </a:xfrm>
          <a:prstGeom prst="rect">
            <a:avLst/>
          </a:prstGeom>
          <a:noFill/>
        </p:spPr>
        <p:txBody>
          <a:bodyPr wrap="none" rtlCol="0">
            <a:spAutoFit/>
          </a:bodyPr>
          <a:lstStyle/>
          <a:p>
            <a:pPr>
              <a:buNone/>
            </a:pPr>
            <a:r>
              <a:rPr lang="nl-NL" sz="1100" b="1" dirty="0" smtClean="0"/>
              <a:t>output</a:t>
            </a:r>
            <a:endParaRPr lang="nl-NL" sz="1100" b="1" dirty="0"/>
          </a:p>
        </p:txBody>
      </p:sp>
      <p:sp>
        <p:nvSpPr>
          <p:cNvPr id="10" name="Rechthoek 9"/>
          <p:cNvSpPr/>
          <p:nvPr/>
        </p:nvSpPr>
        <p:spPr>
          <a:xfrm>
            <a:off x="4679762" y="4980481"/>
            <a:ext cx="2142939" cy="464743"/>
          </a:xfrm>
          <a:prstGeom prst="rect">
            <a:avLst/>
          </a:prstGeom>
        </p:spPr>
        <p:txBody>
          <a:bodyPr wrap="square">
            <a:spAutoFit/>
          </a:bodyPr>
          <a:lstStyle/>
          <a:p>
            <a:pPr algn="r">
              <a:buNone/>
            </a:pPr>
            <a:r>
              <a:rPr lang="nl-NL" sz="1100" dirty="0"/>
              <a:t>zwaarwegende bedrijfs- </a:t>
            </a:r>
            <a:endParaRPr lang="nl-NL" sz="1100" dirty="0" smtClean="0"/>
          </a:p>
          <a:p>
            <a:pPr algn="r">
              <a:buNone/>
            </a:pPr>
            <a:r>
              <a:rPr lang="nl-NL" sz="1100" dirty="0" smtClean="0"/>
              <a:t>of </a:t>
            </a:r>
            <a:r>
              <a:rPr lang="nl-NL" sz="1100" dirty="0"/>
              <a:t>dienstbelangen</a:t>
            </a:r>
          </a:p>
        </p:txBody>
      </p:sp>
      <p:sp>
        <p:nvSpPr>
          <p:cNvPr id="11" name="Rechthoek 10"/>
          <p:cNvSpPr/>
          <p:nvPr/>
        </p:nvSpPr>
        <p:spPr>
          <a:xfrm>
            <a:off x="539552" y="1916832"/>
            <a:ext cx="4320480" cy="1954381"/>
          </a:xfrm>
          <a:prstGeom prst="rect">
            <a:avLst/>
          </a:prstGeom>
        </p:spPr>
        <p:txBody>
          <a:bodyPr wrap="square">
            <a:spAutoFit/>
          </a:bodyPr>
          <a:lstStyle/>
          <a:p>
            <a:pPr>
              <a:buNone/>
            </a:pPr>
            <a:r>
              <a:rPr lang="nl-NL" sz="1100" dirty="0"/>
              <a:t>ernstige </a:t>
            </a:r>
            <a:r>
              <a:rPr lang="nl-NL" sz="1100" dirty="0" smtClean="0"/>
              <a:t>problemen voor </a:t>
            </a:r>
            <a:r>
              <a:rPr lang="nl-NL" sz="1100" dirty="0"/>
              <a:t>de bedrijfsvoering bij de herbezetting van de vrijgekomen uren;</a:t>
            </a:r>
          </a:p>
          <a:p>
            <a:pPr>
              <a:buNone/>
            </a:pPr>
            <a:r>
              <a:rPr lang="nl-NL" sz="1100" dirty="0"/>
              <a:t>ernstige </a:t>
            </a:r>
            <a:r>
              <a:rPr lang="nl-NL" sz="1100" dirty="0" smtClean="0"/>
              <a:t>problemen op </a:t>
            </a:r>
            <a:r>
              <a:rPr lang="nl-NL" sz="1100" dirty="0"/>
              <a:t>het gebied van de veiligheid, of</a:t>
            </a:r>
          </a:p>
          <a:p>
            <a:pPr>
              <a:buNone/>
            </a:pPr>
            <a:r>
              <a:rPr lang="nl-NL" sz="1100" dirty="0"/>
              <a:t>ernstige </a:t>
            </a:r>
            <a:r>
              <a:rPr lang="nl-NL" sz="1100" dirty="0" smtClean="0"/>
              <a:t>problemen van </a:t>
            </a:r>
            <a:r>
              <a:rPr lang="nl-NL" sz="1100" dirty="0" err="1"/>
              <a:t>roostertechnische</a:t>
            </a:r>
            <a:r>
              <a:rPr lang="nl-NL" sz="1100" dirty="0"/>
              <a:t> aard</a:t>
            </a:r>
            <a:r>
              <a:rPr lang="nl-NL" sz="1100" dirty="0" smtClean="0"/>
              <a:t>.</a:t>
            </a:r>
          </a:p>
          <a:p>
            <a:pPr>
              <a:buNone/>
            </a:pPr>
            <a:r>
              <a:rPr lang="nl-NL" sz="1100" dirty="0"/>
              <a:t>ernstige problemen van financiële of organisatorische aard;</a:t>
            </a:r>
          </a:p>
          <a:p>
            <a:pPr>
              <a:buNone/>
            </a:pPr>
            <a:r>
              <a:rPr lang="nl-NL" sz="1100" dirty="0"/>
              <a:t>ernstige problemen wegens het niet voorhanden zijn van voldoende werk, of</a:t>
            </a:r>
          </a:p>
          <a:p>
            <a:pPr>
              <a:buNone/>
            </a:pPr>
            <a:r>
              <a:rPr lang="nl-NL" sz="1100" dirty="0"/>
              <a:t>ernstige problemen omdat de vastgestelde formatieruimte of personeelsbegroting daartoe ontoereikend is</a:t>
            </a:r>
            <a:r>
              <a:rPr lang="nl-NL" sz="1100" dirty="0" smtClean="0"/>
              <a:t>.</a:t>
            </a:r>
            <a:endParaRPr lang="nl-NL" sz="1100" dirty="0"/>
          </a:p>
        </p:txBody>
      </p:sp>
    </p:spTree>
    <p:extLst>
      <p:ext uri="{BB962C8B-B14F-4D97-AF65-F5344CB8AC3E}">
        <p14:creationId xmlns:p14="http://schemas.microsoft.com/office/powerpoint/2010/main" val="23241373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Versies van regels</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Ezelsoor 4"/>
          <p:cNvSpPr/>
          <p:nvPr/>
        </p:nvSpPr>
        <p:spPr bwMode="auto">
          <a:xfrm>
            <a:off x="539552" y="3376795"/>
            <a:ext cx="1296144" cy="914400"/>
          </a:xfrm>
          <a:prstGeom prst="foldedCorner">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tx1"/>
                </a:solidFill>
                <a:effectLst/>
                <a:latin typeface="Verdana" pitchFamily="1" charset="0"/>
              </a:rPr>
              <a:t>Wet- en regelgeving</a:t>
            </a:r>
          </a:p>
        </p:txBody>
      </p:sp>
      <p:sp>
        <p:nvSpPr>
          <p:cNvPr id="6" name="Ezelsoor 5"/>
          <p:cNvSpPr/>
          <p:nvPr/>
        </p:nvSpPr>
        <p:spPr bwMode="auto">
          <a:xfrm>
            <a:off x="683568" y="3974563"/>
            <a:ext cx="1296144" cy="914400"/>
          </a:xfrm>
          <a:prstGeom prst="foldedCorner">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tx1"/>
                </a:solidFill>
                <a:effectLst/>
                <a:latin typeface="Verdana" pitchFamily="1" charset="0"/>
              </a:rPr>
              <a:t>Beleid</a:t>
            </a:r>
          </a:p>
        </p:txBody>
      </p:sp>
      <p:sp>
        <p:nvSpPr>
          <p:cNvPr id="7" name="Afgeronde rechthoek 6"/>
          <p:cNvSpPr/>
          <p:nvPr/>
        </p:nvSpPr>
        <p:spPr bwMode="auto">
          <a:xfrm>
            <a:off x="3407401" y="3376795"/>
            <a:ext cx="1440160" cy="914400"/>
          </a:xfrm>
          <a:prstGeom prst="round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500" dirty="0">
                <a:latin typeface="Consolas" panose="020B0609020204030204" pitchFamily="49" charset="0"/>
                <a:cs typeface="Consolas" panose="020B0609020204030204" pitchFamily="49" charset="0"/>
              </a:rPr>
              <a:t>A </a:t>
            </a:r>
            <a:r>
              <a:rPr lang="nl-NL" sz="500" dirty="0" err="1">
                <a:solidFill>
                  <a:srgbClr val="FF0000"/>
                </a:solidFill>
                <a:latin typeface="Consolas" panose="020B0609020204030204" pitchFamily="49" charset="0"/>
                <a:cs typeface="Consolas" panose="020B0609020204030204" pitchFamily="49" charset="0"/>
              </a:rPr>
              <a:t>ist</a:t>
            </a:r>
            <a:r>
              <a:rPr lang="nl-NL" sz="500" dirty="0">
                <a:latin typeface="Consolas" panose="020B0609020204030204" pitchFamily="49" charset="0"/>
                <a:cs typeface="Consolas" panose="020B0609020204030204" pitchFamily="49" charset="0"/>
              </a:rPr>
              <a:t> </a:t>
            </a:r>
            <a:r>
              <a:rPr lang="nl-NL" sz="500" u="sng" dirty="0">
                <a:solidFill>
                  <a:srgbClr val="009900"/>
                </a:solidFill>
                <a:latin typeface="Consolas" panose="020B0609020204030204" pitchFamily="49" charset="0"/>
                <a:cs typeface="Consolas" panose="020B0609020204030204" pitchFamily="49" charset="0"/>
              </a:rPr>
              <a:t>partner</a:t>
            </a:r>
            <a:r>
              <a:rPr lang="nl-NL" sz="500" dirty="0">
                <a:solidFill>
                  <a:srgbClr val="0099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van B </a:t>
            </a:r>
            <a:br>
              <a:rPr lang="nl-NL" sz="500" dirty="0">
                <a:latin typeface="Consolas" panose="020B0609020204030204" pitchFamily="49" charset="0"/>
                <a:cs typeface="Consolas" panose="020B0609020204030204" pitchFamily="49" charset="0"/>
              </a:rPr>
            </a:br>
            <a:r>
              <a:rPr lang="nl-NL" sz="500" dirty="0">
                <a:solidFill>
                  <a:srgbClr val="FF0000"/>
                </a:solidFill>
                <a:latin typeface="Consolas" panose="020B0609020204030204" pitchFamily="49" charset="0"/>
                <a:cs typeface="Consolas" panose="020B0609020204030204" pitchFamily="49" charset="0"/>
              </a:rPr>
              <a:t>indien </a:t>
            </a:r>
          </a:p>
          <a:p>
            <a:pPr marL="363538" indent="-363538">
              <a:buNone/>
            </a:pPr>
            <a:r>
              <a:rPr lang="nl-NL" sz="500" dirty="0">
                <a:solidFill>
                  <a:srgbClr val="FF00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A en B </a:t>
            </a:r>
            <a:r>
              <a:rPr lang="nl-NL" sz="500" u="dotted" dirty="0">
                <a:solidFill>
                  <a:srgbClr val="FF0000"/>
                </a:solidFill>
                <a:latin typeface="Consolas" panose="020B0609020204030204" pitchFamily="49" charset="0"/>
                <a:cs typeface="Consolas" panose="020B0609020204030204" pitchFamily="49" charset="0"/>
              </a:rPr>
              <a:t>in het kalenderjaar</a:t>
            </a:r>
            <a:r>
              <a:rPr lang="nl-NL" sz="500" dirty="0">
                <a:solidFill>
                  <a:srgbClr val="FF0000"/>
                </a:solidFill>
                <a:latin typeface="Consolas" panose="020B0609020204030204" pitchFamily="49" charset="0"/>
                <a:cs typeface="Consolas" panose="020B0609020204030204" pitchFamily="49" charset="0"/>
              </a:rPr>
              <a:t> </a:t>
            </a:r>
            <a:r>
              <a:rPr lang="nl-NL" sz="500" u="dotted" dirty="0">
                <a:solidFill>
                  <a:srgbClr val="FF0000"/>
                </a:solidFill>
                <a:latin typeface="Consolas" panose="020B0609020204030204" pitchFamily="49" charset="0"/>
                <a:cs typeface="Consolas" panose="020B0609020204030204" pitchFamily="49" charset="0"/>
              </a:rPr>
              <a:t>gedurende 6 maanden</a:t>
            </a:r>
            <a:r>
              <a:rPr lang="nl-NL" sz="500" dirty="0">
                <a:latin typeface="Consolas" panose="020B0609020204030204" pitchFamily="49" charset="0"/>
                <a:cs typeface="Consolas" panose="020B0609020204030204" pitchFamily="49" charset="0"/>
              </a:rPr>
              <a:t> op hetzelfde </a:t>
            </a:r>
            <a:r>
              <a:rPr lang="nl-NL" sz="500" u="sng" dirty="0">
                <a:solidFill>
                  <a:srgbClr val="009900"/>
                </a:solidFill>
                <a:latin typeface="Consolas" panose="020B0609020204030204" pitchFamily="49" charset="0"/>
                <a:cs typeface="Consolas" panose="020B0609020204030204" pitchFamily="49" charset="0"/>
              </a:rPr>
              <a:t>adres</a:t>
            </a:r>
            <a:r>
              <a:rPr lang="nl-NL" sz="500" dirty="0">
                <a:latin typeface="Consolas" panose="020B0609020204030204" pitchFamily="49" charset="0"/>
                <a:cs typeface="Consolas" panose="020B0609020204030204" pitchFamily="49" charset="0"/>
              </a:rPr>
              <a:t> </a:t>
            </a:r>
            <a:r>
              <a:rPr lang="nl-NL" sz="500" i="1" dirty="0">
                <a:solidFill>
                  <a:srgbClr val="0000FF"/>
                </a:solidFill>
                <a:latin typeface="Consolas" panose="020B0609020204030204" pitchFamily="49" charset="0"/>
                <a:cs typeface="Consolas" panose="020B0609020204030204" pitchFamily="49" charset="0"/>
              </a:rPr>
              <a:t>wonen</a:t>
            </a:r>
          </a:p>
          <a:p>
            <a:pPr>
              <a:buNone/>
            </a:pPr>
            <a:r>
              <a:rPr lang="nl-NL" sz="500" dirty="0">
                <a:solidFill>
                  <a:srgbClr val="FF0000"/>
                </a:solidFill>
                <a:latin typeface="Consolas" panose="020B0609020204030204" pitchFamily="49" charset="0"/>
                <a:cs typeface="Consolas" panose="020B0609020204030204" pitchFamily="49" charset="0"/>
              </a:rPr>
              <a:t>of</a:t>
            </a:r>
          </a:p>
          <a:p>
            <a:pPr indent="363538">
              <a:buNone/>
            </a:pPr>
            <a:r>
              <a:rPr lang="nl-NL" sz="500" dirty="0">
                <a:solidFill>
                  <a:srgbClr val="FF0000"/>
                </a:solidFill>
                <a:latin typeface="Consolas" panose="020B0609020204030204" pitchFamily="49" charset="0"/>
                <a:cs typeface="Consolas" panose="020B0609020204030204" pitchFamily="49" charset="0"/>
              </a:rPr>
              <a:t>indien</a:t>
            </a:r>
            <a:r>
              <a:rPr lang="nl-NL" sz="500" dirty="0">
                <a:latin typeface="Consolas" panose="020B0609020204030204" pitchFamily="49" charset="0"/>
                <a:cs typeface="Consolas" panose="020B0609020204030204" pitchFamily="49" charset="0"/>
              </a:rPr>
              <a:t> A en B samen een </a:t>
            </a:r>
            <a:r>
              <a:rPr lang="nl-NL" sz="500" u="sng" dirty="0">
                <a:solidFill>
                  <a:srgbClr val="009900"/>
                </a:solidFill>
                <a:latin typeface="Consolas" panose="020B0609020204030204" pitchFamily="49" charset="0"/>
                <a:cs typeface="Consolas" panose="020B0609020204030204" pitchFamily="49" charset="0"/>
              </a:rPr>
              <a:t>kind</a:t>
            </a:r>
            <a:r>
              <a:rPr lang="nl-NL" sz="500" dirty="0">
                <a:latin typeface="Consolas" panose="020B0609020204030204" pitchFamily="49" charset="0"/>
                <a:cs typeface="Consolas" panose="020B0609020204030204" pitchFamily="49" charset="0"/>
              </a:rPr>
              <a:t> hebben </a:t>
            </a:r>
            <a:r>
              <a:rPr lang="nl-NL" sz="500" dirty="0">
                <a:solidFill>
                  <a:srgbClr val="FF0000"/>
                </a:solidFill>
                <a:latin typeface="Consolas" panose="020B0609020204030204" pitchFamily="49" charset="0"/>
                <a:cs typeface="Consolas" panose="020B0609020204030204" pitchFamily="49" charset="0"/>
              </a:rPr>
              <a:t>of</a:t>
            </a:r>
            <a:r>
              <a:rPr lang="nl-NL" sz="500" dirty="0">
                <a:latin typeface="Consolas" panose="020B0609020204030204" pitchFamily="49" charset="0"/>
                <a:cs typeface="Consolas" panose="020B0609020204030204" pitchFamily="49" charset="0"/>
              </a:rPr>
              <a:t> </a:t>
            </a:r>
            <a:r>
              <a:rPr lang="nl-NL" sz="500" u="dotted" dirty="0">
                <a:solidFill>
                  <a:srgbClr val="FF0000"/>
                </a:solidFill>
                <a:latin typeface="Consolas" panose="020B0609020204030204" pitchFamily="49" charset="0"/>
                <a:cs typeface="Consolas" panose="020B0609020204030204" pitchFamily="49" charset="0"/>
              </a:rPr>
              <a:t>ooit</a:t>
            </a:r>
            <a:r>
              <a:rPr lang="nl-NL" sz="500" dirty="0">
                <a:solidFill>
                  <a:srgbClr val="FF00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hebben gehad</a:t>
            </a:r>
          </a:p>
          <a:p>
            <a:pPr>
              <a:buNone/>
            </a:pPr>
            <a:endParaRPr lang="nl-NL" sz="500" dirty="0">
              <a:solidFill>
                <a:schemeClr val="bg1">
                  <a:lumMod val="75000"/>
                </a:schemeClr>
              </a:solidFill>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500" b="0" i="0" u="none" strike="noStrike" cap="none" normalizeH="0" baseline="0" dirty="0" smtClean="0">
              <a:ln>
                <a:noFill/>
              </a:ln>
              <a:solidFill>
                <a:schemeClr val="tx1"/>
              </a:solidFill>
              <a:effectLst/>
              <a:latin typeface="Verdana" pitchFamily="1" charset="0"/>
            </a:endParaRPr>
          </a:p>
        </p:txBody>
      </p:sp>
      <p:sp>
        <p:nvSpPr>
          <p:cNvPr id="8" name="Afgeronde rechthoek 7"/>
          <p:cNvSpPr/>
          <p:nvPr/>
        </p:nvSpPr>
        <p:spPr bwMode="auto">
          <a:xfrm>
            <a:off x="3559801" y="3529195"/>
            <a:ext cx="1440160" cy="914400"/>
          </a:xfrm>
          <a:prstGeom prst="round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500" dirty="0">
                <a:latin typeface="Consolas" panose="020B0609020204030204" pitchFamily="49" charset="0"/>
                <a:cs typeface="Consolas" panose="020B0609020204030204" pitchFamily="49" charset="0"/>
              </a:rPr>
              <a:t>A </a:t>
            </a:r>
            <a:r>
              <a:rPr lang="nl-NL" sz="500" dirty="0" err="1">
                <a:solidFill>
                  <a:srgbClr val="FF0000"/>
                </a:solidFill>
                <a:latin typeface="Consolas" panose="020B0609020204030204" pitchFamily="49" charset="0"/>
                <a:cs typeface="Consolas" panose="020B0609020204030204" pitchFamily="49" charset="0"/>
              </a:rPr>
              <a:t>ist</a:t>
            </a:r>
            <a:r>
              <a:rPr lang="nl-NL" sz="500" dirty="0">
                <a:latin typeface="Consolas" panose="020B0609020204030204" pitchFamily="49" charset="0"/>
                <a:cs typeface="Consolas" panose="020B0609020204030204" pitchFamily="49" charset="0"/>
              </a:rPr>
              <a:t> </a:t>
            </a:r>
            <a:r>
              <a:rPr lang="nl-NL" sz="500" u="sng" dirty="0">
                <a:solidFill>
                  <a:srgbClr val="009900"/>
                </a:solidFill>
                <a:latin typeface="Consolas" panose="020B0609020204030204" pitchFamily="49" charset="0"/>
                <a:cs typeface="Consolas" panose="020B0609020204030204" pitchFamily="49" charset="0"/>
              </a:rPr>
              <a:t>partner</a:t>
            </a:r>
            <a:r>
              <a:rPr lang="nl-NL" sz="500" dirty="0">
                <a:solidFill>
                  <a:srgbClr val="0099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van B </a:t>
            </a:r>
            <a:br>
              <a:rPr lang="nl-NL" sz="500" dirty="0">
                <a:latin typeface="Consolas" panose="020B0609020204030204" pitchFamily="49" charset="0"/>
                <a:cs typeface="Consolas" panose="020B0609020204030204" pitchFamily="49" charset="0"/>
              </a:rPr>
            </a:br>
            <a:r>
              <a:rPr lang="nl-NL" sz="500" dirty="0">
                <a:solidFill>
                  <a:srgbClr val="FF0000"/>
                </a:solidFill>
                <a:latin typeface="Consolas" panose="020B0609020204030204" pitchFamily="49" charset="0"/>
                <a:cs typeface="Consolas" panose="020B0609020204030204" pitchFamily="49" charset="0"/>
              </a:rPr>
              <a:t>indien </a:t>
            </a:r>
          </a:p>
          <a:p>
            <a:pPr marL="363538" indent="-363538">
              <a:buNone/>
            </a:pPr>
            <a:r>
              <a:rPr lang="nl-NL" sz="500" dirty="0">
                <a:solidFill>
                  <a:srgbClr val="FF00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A en B </a:t>
            </a:r>
            <a:r>
              <a:rPr lang="nl-NL" sz="500" u="dotted" dirty="0">
                <a:solidFill>
                  <a:srgbClr val="FF0000"/>
                </a:solidFill>
                <a:latin typeface="Consolas" panose="020B0609020204030204" pitchFamily="49" charset="0"/>
                <a:cs typeface="Consolas" panose="020B0609020204030204" pitchFamily="49" charset="0"/>
              </a:rPr>
              <a:t>in het kalenderjaar</a:t>
            </a:r>
            <a:r>
              <a:rPr lang="nl-NL" sz="500" dirty="0">
                <a:solidFill>
                  <a:srgbClr val="FF0000"/>
                </a:solidFill>
                <a:latin typeface="Consolas" panose="020B0609020204030204" pitchFamily="49" charset="0"/>
                <a:cs typeface="Consolas" panose="020B0609020204030204" pitchFamily="49" charset="0"/>
              </a:rPr>
              <a:t> </a:t>
            </a:r>
            <a:r>
              <a:rPr lang="nl-NL" sz="500" u="dotted" dirty="0">
                <a:solidFill>
                  <a:srgbClr val="FF0000"/>
                </a:solidFill>
                <a:latin typeface="Consolas" panose="020B0609020204030204" pitchFamily="49" charset="0"/>
                <a:cs typeface="Consolas" panose="020B0609020204030204" pitchFamily="49" charset="0"/>
              </a:rPr>
              <a:t>gedurende 6 maanden</a:t>
            </a:r>
            <a:r>
              <a:rPr lang="nl-NL" sz="500" dirty="0">
                <a:latin typeface="Consolas" panose="020B0609020204030204" pitchFamily="49" charset="0"/>
                <a:cs typeface="Consolas" panose="020B0609020204030204" pitchFamily="49" charset="0"/>
              </a:rPr>
              <a:t> op hetzelfde </a:t>
            </a:r>
            <a:r>
              <a:rPr lang="nl-NL" sz="500" u="sng" dirty="0">
                <a:solidFill>
                  <a:srgbClr val="009900"/>
                </a:solidFill>
                <a:latin typeface="Consolas" panose="020B0609020204030204" pitchFamily="49" charset="0"/>
                <a:cs typeface="Consolas" panose="020B0609020204030204" pitchFamily="49" charset="0"/>
              </a:rPr>
              <a:t>adres</a:t>
            </a:r>
            <a:r>
              <a:rPr lang="nl-NL" sz="500" dirty="0">
                <a:latin typeface="Consolas" panose="020B0609020204030204" pitchFamily="49" charset="0"/>
                <a:cs typeface="Consolas" panose="020B0609020204030204" pitchFamily="49" charset="0"/>
              </a:rPr>
              <a:t> </a:t>
            </a:r>
            <a:r>
              <a:rPr lang="nl-NL" sz="500" i="1" dirty="0">
                <a:solidFill>
                  <a:srgbClr val="0000FF"/>
                </a:solidFill>
                <a:latin typeface="Consolas" panose="020B0609020204030204" pitchFamily="49" charset="0"/>
                <a:cs typeface="Consolas" panose="020B0609020204030204" pitchFamily="49" charset="0"/>
              </a:rPr>
              <a:t>wonen</a:t>
            </a:r>
          </a:p>
          <a:p>
            <a:pPr>
              <a:buNone/>
            </a:pPr>
            <a:r>
              <a:rPr lang="nl-NL" sz="500" dirty="0">
                <a:solidFill>
                  <a:srgbClr val="FF0000"/>
                </a:solidFill>
                <a:latin typeface="Consolas" panose="020B0609020204030204" pitchFamily="49" charset="0"/>
                <a:cs typeface="Consolas" panose="020B0609020204030204" pitchFamily="49" charset="0"/>
              </a:rPr>
              <a:t>of</a:t>
            </a:r>
          </a:p>
          <a:p>
            <a:pPr indent="363538">
              <a:buNone/>
            </a:pPr>
            <a:r>
              <a:rPr lang="nl-NL" sz="500" dirty="0">
                <a:solidFill>
                  <a:srgbClr val="FF0000"/>
                </a:solidFill>
                <a:latin typeface="Consolas" panose="020B0609020204030204" pitchFamily="49" charset="0"/>
                <a:cs typeface="Consolas" panose="020B0609020204030204" pitchFamily="49" charset="0"/>
              </a:rPr>
              <a:t>indien</a:t>
            </a:r>
            <a:r>
              <a:rPr lang="nl-NL" sz="500" dirty="0">
                <a:latin typeface="Consolas" panose="020B0609020204030204" pitchFamily="49" charset="0"/>
                <a:cs typeface="Consolas" panose="020B0609020204030204" pitchFamily="49" charset="0"/>
              </a:rPr>
              <a:t> A en B samen een </a:t>
            </a:r>
            <a:r>
              <a:rPr lang="nl-NL" sz="500" u="sng" dirty="0">
                <a:solidFill>
                  <a:srgbClr val="009900"/>
                </a:solidFill>
                <a:latin typeface="Consolas" panose="020B0609020204030204" pitchFamily="49" charset="0"/>
                <a:cs typeface="Consolas" panose="020B0609020204030204" pitchFamily="49" charset="0"/>
              </a:rPr>
              <a:t>kind</a:t>
            </a:r>
            <a:r>
              <a:rPr lang="nl-NL" sz="500" dirty="0">
                <a:latin typeface="Consolas" panose="020B0609020204030204" pitchFamily="49" charset="0"/>
                <a:cs typeface="Consolas" panose="020B0609020204030204" pitchFamily="49" charset="0"/>
              </a:rPr>
              <a:t> hebben </a:t>
            </a:r>
            <a:r>
              <a:rPr lang="nl-NL" sz="500" dirty="0">
                <a:solidFill>
                  <a:srgbClr val="FF0000"/>
                </a:solidFill>
                <a:latin typeface="Consolas" panose="020B0609020204030204" pitchFamily="49" charset="0"/>
                <a:cs typeface="Consolas" panose="020B0609020204030204" pitchFamily="49" charset="0"/>
              </a:rPr>
              <a:t>of</a:t>
            </a:r>
            <a:r>
              <a:rPr lang="nl-NL" sz="500" dirty="0">
                <a:latin typeface="Consolas" panose="020B0609020204030204" pitchFamily="49" charset="0"/>
                <a:cs typeface="Consolas" panose="020B0609020204030204" pitchFamily="49" charset="0"/>
              </a:rPr>
              <a:t> </a:t>
            </a:r>
            <a:r>
              <a:rPr lang="nl-NL" sz="500" u="dotted" dirty="0">
                <a:solidFill>
                  <a:srgbClr val="FF0000"/>
                </a:solidFill>
                <a:latin typeface="Consolas" panose="020B0609020204030204" pitchFamily="49" charset="0"/>
                <a:cs typeface="Consolas" panose="020B0609020204030204" pitchFamily="49" charset="0"/>
              </a:rPr>
              <a:t>ooit</a:t>
            </a:r>
            <a:r>
              <a:rPr lang="nl-NL" sz="500" dirty="0">
                <a:solidFill>
                  <a:srgbClr val="FF00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hebben gehad</a:t>
            </a:r>
          </a:p>
          <a:p>
            <a:pPr>
              <a:buNone/>
            </a:pPr>
            <a:endParaRPr lang="nl-NL" sz="500" dirty="0">
              <a:solidFill>
                <a:schemeClr val="bg1">
                  <a:lumMod val="75000"/>
                </a:schemeClr>
              </a:solidFill>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500" b="0" i="0" u="none" strike="noStrike" cap="none" normalizeH="0" baseline="0" dirty="0" smtClean="0">
              <a:ln>
                <a:noFill/>
              </a:ln>
              <a:solidFill>
                <a:schemeClr val="tx1"/>
              </a:solidFill>
              <a:effectLst/>
              <a:latin typeface="Verdana" pitchFamily="1" charset="0"/>
            </a:endParaRPr>
          </a:p>
        </p:txBody>
      </p:sp>
      <p:sp>
        <p:nvSpPr>
          <p:cNvPr id="9" name="Afgeronde rechthoek 8"/>
          <p:cNvSpPr/>
          <p:nvPr/>
        </p:nvSpPr>
        <p:spPr bwMode="auto">
          <a:xfrm>
            <a:off x="3712201" y="3681595"/>
            <a:ext cx="1440160" cy="914400"/>
          </a:xfrm>
          <a:prstGeom prst="round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500" dirty="0">
                <a:latin typeface="Consolas" panose="020B0609020204030204" pitchFamily="49" charset="0"/>
                <a:cs typeface="Consolas" panose="020B0609020204030204" pitchFamily="49" charset="0"/>
              </a:rPr>
              <a:t>A </a:t>
            </a:r>
            <a:r>
              <a:rPr lang="nl-NL" sz="500" dirty="0" err="1">
                <a:solidFill>
                  <a:srgbClr val="FF0000"/>
                </a:solidFill>
                <a:latin typeface="Consolas" panose="020B0609020204030204" pitchFamily="49" charset="0"/>
                <a:cs typeface="Consolas" panose="020B0609020204030204" pitchFamily="49" charset="0"/>
              </a:rPr>
              <a:t>ist</a:t>
            </a:r>
            <a:r>
              <a:rPr lang="nl-NL" sz="500" dirty="0">
                <a:latin typeface="Consolas" panose="020B0609020204030204" pitchFamily="49" charset="0"/>
                <a:cs typeface="Consolas" panose="020B0609020204030204" pitchFamily="49" charset="0"/>
              </a:rPr>
              <a:t> </a:t>
            </a:r>
            <a:r>
              <a:rPr lang="nl-NL" sz="500" u="sng" dirty="0">
                <a:solidFill>
                  <a:srgbClr val="009900"/>
                </a:solidFill>
                <a:latin typeface="Consolas" panose="020B0609020204030204" pitchFamily="49" charset="0"/>
                <a:cs typeface="Consolas" panose="020B0609020204030204" pitchFamily="49" charset="0"/>
              </a:rPr>
              <a:t>partner</a:t>
            </a:r>
            <a:r>
              <a:rPr lang="nl-NL" sz="500" dirty="0">
                <a:solidFill>
                  <a:srgbClr val="0099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van B </a:t>
            </a:r>
            <a:br>
              <a:rPr lang="nl-NL" sz="500" dirty="0">
                <a:latin typeface="Consolas" panose="020B0609020204030204" pitchFamily="49" charset="0"/>
                <a:cs typeface="Consolas" panose="020B0609020204030204" pitchFamily="49" charset="0"/>
              </a:rPr>
            </a:br>
            <a:r>
              <a:rPr lang="nl-NL" sz="500" dirty="0">
                <a:solidFill>
                  <a:srgbClr val="FF0000"/>
                </a:solidFill>
                <a:latin typeface="Consolas" panose="020B0609020204030204" pitchFamily="49" charset="0"/>
                <a:cs typeface="Consolas" panose="020B0609020204030204" pitchFamily="49" charset="0"/>
              </a:rPr>
              <a:t>indien </a:t>
            </a:r>
          </a:p>
          <a:p>
            <a:pPr marL="363538" indent="-363538">
              <a:buNone/>
            </a:pPr>
            <a:r>
              <a:rPr lang="nl-NL" sz="500" dirty="0">
                <a:solidFill>
                  <a:srgbClr val="FF00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A en B </a:t>
            </a:r>
            <a:r>
              <a:rPr lang="nl-NL" sz="500" u="dotted" dirty="0">
                <a:solidFill>
                  <a:srgbClr val="FF0000"/>
                </a:solidFill>
                <a:latin typeface="Consolas" panose="020B0609020204030204" pitchFamily="49" charset="0"/>
                <a:cs typeface="Consolas" panose="020B0609020204030204" pitchFamily="49" charset="0"/>
              </a:rPr>
              <a:t>in het kalenderjaar</a:t>
            </a:r>
            <a:r>
              <a:rPr lang="nl-NL" sz="500" dirty="0">
                <a:solidFill>
                  <a:srgbClr val="FF0000"/>
                </a:solidFill>
                <a:latin typeface="Consolas" panose="020B0609020204030204" pitchFamily="49" charset="0"/>
                <a:cs typeface="Consolas" panose="020B0609020204030204" pitchFamily="49" charset="0"/>
              </a:rPr>
              <a:t> </a:t>
            </a:r>
            <a:r>
              <a:rPr lang="nl-NL" sz="500" u="dotted" dirty="0">
                <a:solidFill>
                  <a:srgbClr val="FF0000"/>
                </a:solidFill>
                <a:latin typeface="Consolas" panose="020B0609020204030204" pitchFamily="49" charset="0"/>
                <a:cs typeface="Consolas" panose="020B0609020204030204" pitchFamily="49" charset="0"/>
              </a:rPr>
              <a:t>gedurende 6 maanden</a:t>
            </a:r>
            <a:r>
              <a:rPr lang="nl-NL" sz="500" dirty="0">
                <a:latin typeface="Consolas" panose="020B0609020204030204" pitchFamily="49" charset="0"/>
                <a:cs typeface="Consolas" panose="020B0609020204030204" pitchFamily="49" charset="0"/>
              </a:rPr>
              <a:t> op hetzelfde </a:t>
            </a:r>
            <a:r>
              <a:rPr lang="nl-NL" sz="500" u="sng" dirty="0">
                <a:solidFill>
                  <a:srgbClr val="009900"/>
                </a:solidFill>
                <a:latin typeface="Consolas" panose="020B0609020204030204" pitchFamily="49" charset="0"/>
                <a:cs typeface="Consolas" panose="020B0609020204030204" pitchFamily="49" charset="0"/>
              </a:rPr>
              <a:t>adres</a:t>
            </a:r>
            <a:r>
              <a:rPr lang="nl-NL" sz="500" dirty="0">
                <a:latin typeface="Consolas" panose="020B0609020204030204" pitchFamily="49" charset="0"/>
                <a:cs typeface="Consolas" panose="020B0609020204030204" pitchFamily="49" charset="0"/>
              </a:rPr>
              <a:t> </a:t>
            </a:r>
            <a:r>
              <a:rPr lang="nl-NL" sz="500" i="1" dirty="0">
                <a:solidFill>
                  <a:srgbClr val="0000FF"/>
                </a:solidFill>
                <a:latin typeface="Consolas" panose="020B0609020204030204" pitchFamily="49" charset="0"/>
                <a:cs typeface="Consolas" panose="020B0609020204030204" pitchFamily="49" charset="0"/>
              </a:rPr>
              <a:t>wonen</a:t>
            </a:r>
          </a:p>
          <a:p>
            <a:pPr>
              <a:buNone/>
            </a:pPr>
            <a:r>
              <a:rPr lang="nl-NL" sz="500" dirty="0">
                <a:solidFill>
                  <a:srgbClr val="FF0000"/>
                </a:solidFill>
                <a:latin typeface="Consolas" panose="020B0609020204030204" pitchFamily="49" charset="0"/>
                <a:cs typeface="Consolas" panose="020B0609020204030204" pitchFamily="49" charset="0"/>
              </a:rPr>
              <a:t>of</a:t>
            </a:r>
          </a:p>
          <a:p>
            <a:pPr indent="363538">
              <a:buNone/>
            </a:pPr>
            <a:r>
              <a:rPr lang="nl-NL" sz="500" dirty="0">
                <a:solidFill>
                  <a:srgbClr val="FF0000"/>
                </a:solidFill>
                <a:latin typeface="Consolas" panose="020B0609020204030204" pitchFamily="49" charset="0"/>
                <a:cs typeface="Consolas" panose="020B0609020204030204" pitchFamily="49" charset="0"/>
              </a:rPr>
              <a:t>indien</a:t>
            </a:r>
            <a:r>
              <a:rPr lang="nl-NL" sz="500" dirty="0">
                <a:latin typeface="Consolas" panose="020B0609020204030204" pitchFamily="49" charset="0"/>
                <a:cs typeface="Consolas" panose="020B0609020204030204" pitchFamily="49" charset="0"/>
              </a:rPr>
              <a:t> A en B samen een </a:t>
            </a:r>
            <a:r>
              <a:rPr lang="nl-NL" sz="500" u="sng" dirty="0">
                <a:solidFill>
                  <a:srgbClr val="009900"/>
                </a:solidFill>
                <a:latin typeface="Consolas" panose="020B0609020204030204" pitchFamily="49" charset="0"/>
                <a:cs typeface="Consolas" panose="020B0609020204030204" pitchFamily="49" charset="0"/>
              </a:rPr>
              <a:t>kind</a:t>
            </a:r>
            <a:r>
              <a:rPr lang="nl-NL" sz="500" dirty="0">
                <a:latin typeface="Consolas" panose="020B0609020204030204" pitchFamily="49" charset="0"/>
                <a:cs typeface="Consolas" panose="020B0609020204030204" pitchFamily="49" charset="0"/>
              </a:rPr>
              <a:t> hebben </a:t>
            </a:r>
            <a:r>
              <a:rPr lang="nl-NL" sz="500" dirty="0">
                <a:solidFill>
                  <a:srgbClr val="FF0000"/>
                </a:solidFill>
                <a:latin typeface="Consolas" panose="020B0609020204030204" pitchFamily="49" charset="0"/>
                <a:cs typeface="Consolas" panose="020B0609020204030204" pitchFamily="49" charset="0"/>
              </a:rPr>
              <a:t>of</a:t>
            </a:r>
            <a:r>
              <a:rPr lang="nl-NL" sz="500" dirty="0">
                <a:latin typeface="Consolas" panose="020B0609020204030204" pitchFamily="49" charset="0"/>
                <a:cs typeface="Consolas" panose="020B0609020204030204" pitchFamily="49" charset="0"/>
              </a:rPr>
              <a:t> </a:t>
            </a:r>
            <a:r>
              <a:rPr lang="nl-NL" sz="500" u="dotted" dirty="0">
                <a:solidFill>
                  <a:srgbClr val="FF0000"/>
                </a:solidFill>
                <a:latin typeface="Consolas" panose="020B0609020204030204" pitchFamily="49" charset="0"/>
                <a:cs typeface="Consolas" panose="020B0609020204030204" pitchFamily="49" charset="0"/>
              </a:rPr>
              <a:t>ooit</a:t>
            </a:r>
            <a:r>
              <a:rPr lang="nl-NL" sz="500" dirty="0">
                <a:solidFill>
                  <a:srgbClr val="FF00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hebben gehad</a:t>
            </a:r>
          </a:p>
          <a:p>
            <a:pPr>
              <a:buNone/>
            </a:pPr>
            <a:endParaRPr lang="nl-NL" sz="500" dirty="0">
              <a:solidFill>
                <a:schemeClr val="bg1">
                  <a:lumMod val="75000"/>
                </a:schemeClr>
              </a:solidFill>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500" b="0" i="0" u="none" strike="noStrike" cap="none" normalizeH="0" baseline="0" dirty="0" smtClean="0">
              <a:ln>
                <a:noFill/>
              </a:ln>
              <a:solidFill>
                <a:schemeClr val="tx1"/>
              </a:solidFill>
              <a:effectLst/>
              <a:latin typeface="Verdana" pitchFamily="1" charset="0"/>
            </a:endParaRPr>
          </a:p>
        </p:txBody>
      </p:sp>
      <p:sp>
        <p:nvSpPr>
          <p:cNvPr id="10" name="Afgeronde rechthoek 9"/>
          <p:cNvSpPr/>
          <p:nvPr/>
        </p:nvSpPr>
        <p:spPr bwMode="auto">
          <a:xfrm>
            <a:off x="3864601" y="3833995"/>
            <a:ext cx="1440160" cy="914400"/>
          </a:xfrm>
          <a:prstGeom prst="round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500" dirty="0">
                <a:latin typeface="Consolas" panose="020B0609020204030204" pitchFamily="49" charset="0"/>
                <a:cs typeface="Consolas" panose="020B0609020204030204" pitchFamily="49" charset="0"/>
              </a:rPr>
              <a:t>A </a:t>
            </a:r>
            <a:r>
              <a:rPr lang="nl-NL" sz="500" dirty="0" err="1">
                <a:solidFill>
                  <a:srgbClr val="FF0000"/>
                </a:solidFill>
                <a:latin typeface="Consolas" panose="020B0609020204030204" pitchFamily="49" charset="0"/>
                <a:cs typeface="Consolas" panose="020B0609020204030204" pitchFamily="49" charset="0"/>
              </a:rPr>
              <a:t>ist</a:t>
            </a:r>
            <a:r>
              <a:rPr lang="nl-NL" sz="500" dirty="0">
                <a:latin typeface="Consolas" panose="020B0609020204030204" pitchFamily="49" charset="0"/>
                <a:cs typeface="Consolas" panose="020B0609020204030204" pitchFamily="49" charset="0"/>
              </a:rPr>
              <a:t> </a:t>
            </a:r>
            <a:r>
              <a:rPr lang="nl-NL" sz="500" u="sng" dirty="0">
                <a:solidFill>
                  <a:srgbClr val="009900"/>
                </a:solidFill>
                <a:latin typeface="Consolas" panose="020B0609020204030204" pitchFamily="49" charset="0"/>
                <a:cs typeface="Consolas" panose="020B0609020204030204" pitchFamily="49" charset="0"/>
              </a:rPr>
              <a:t>partner</a:t>
            </a:r>
            <a:r>
              <a:rPr lang="nl-NL" sz="500" dirty="0">
                <a:solidFill>
                  <a:srgbClr val="0099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van B </a:t>
            </a:r>
            <a:br>
              <a:rPr lang="nl-NL" sz="500" dirty="0">
                <a:latin typeface="Consolas" panose="020B0609020204030204" pitchFamily="49" charset="0"/>
                <a:cs typeface="Consolas" panose="020B0609020204030204" pitchFamily="49" charset="0"/>
              </a:rPr>
            </a:br>
            <a:r>
              <a:rPr lang="nl-NL" sz="500" dirty="0">
                <a:solidFill>
                  <a:srgbClr val="FF0000"/>
                </a:solidFill>
                <a:latin typeface="Consolas" panose="020B0609020204030204" pitchFamily="49" charset="0"/>
                <a:cs typeface="Consolas" panose="020B0609020204030204" pitchFamily="49" charset="0"/>
              </a:rPr>
              <a:t>indien </a:t>
            </a:r>
          </a:p>
          <a:p>
            <a:pPr marL="363538" indent="-363538">
              <a:buNone/>
            </a:pPr>
            <a:r>
              <a:rPr lang="nl-NL" sz="500" dirty="0">
                <a:solidFill>
                  <a:srgbClr val="FF00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A en B </a:t>
            </a:r>
            <a:r>
              <a:rPr lang="nl-NL" sz="500" u="dotted" dirty="0">
                <a:solidFill>
                  <a:srgbClr val="FF0000"/>
                </a:solidFill>
                <a:latin typeface="Consolas" panose="020B0609020204030204" pitchFamily="49" charset="0"/>
                <a:cs typeface="Consolas" panose="020B0609020204030204" pitchFamily="49" charset="0"/>
              </a:rPr>
              <a:t>in het kalenderjaar</a:t>
            </a:r>
            <a:r>
              <a:rPr lang="nl-NL" sz="500" dirty="0">
                <a:solidFill>
                  <a:srgbClr val="FF0000"/>
                </a:solidFill>
                <a:latin typeface="Consolas" panose="020B0609020204030204" pitchFamily="49" charset="0"/>
                <a:cs typeface="Consolas" panose="020B0609020204030204" pitchFamily="49" charset="0"/>
              </a:rPr>
              <a:t> </a:t>
            </a:r>
            <a:r>
              <a:rPr lang="nl-NL" sz="500" u="dotted" dirty="0">
                <a:solidFill>
                  <a:srgbClr val="FF0000"/>
                </a:solidFill>
                <a:latin typeface="Consolas" panose="020B0609020204030204" pitchFamily="49" charset="0"/>
                <a:cs typeface="Consolas" panose="020B0609020204030204" pitchFamily="49" charset="0"/>
              </a:rPr>
              <a:t>gedurende 6 maanden</a:t>
            </a:r>
            <a:r>
              <a:rPr lang="nl-NL" sz="500" dirty="0">
                <a:latin typeface="Consolas" panose="020B0609020204030204" pitchFamily="49" charset="0"/>
                <a:cs typeface="Consolas" panose="020B0609020204030204" pitchFamily="49" charset="0"/>
              </a:rPr>
              <a:t> op hetzelfde </a:t>
            </a:r>
            <a:r>
              <a:rPr lang="nl-NL" sz="500" u="sng" dirty="0">
                <a:solidFill>
                  <a:srgbClr val="009900"/>
                </a:solidFill>
                <a:latin typeface="Consolas" panose="020B0609020204030204" pitchFamily="49" charset="0"/>
                <a:cs typeface="Consolas" panose="020B0609020204030204" pitchFamily="49" charset="0"/>
              </a:rPr>
              <a:t>adres</a:t>
            </a:r>
            <a:r>
              <a:rPr lang="nl-NL" sz="500" dirty="0">
                <a:latin typeface="Consolas" panose="020B0609020204030204" pitchFamily="49" charset="0"/>
                <a:cs typeface="Consolas" panose="020B0609020204030204" pitchFamily="49" charset="0"/>
              </a:rPr>
              <a:t> </a:t>
            </a:r>
            <a:r>
              <a:rPr lang="nl-NL" sz="500" i="1" dirty="0">
                <a:solidFill>
                  <a:srgbClr val="0000FF"/>
                </a:solidFill>
                <a:latin typeface="Consolas" panose="020B0609020204030204" pitchFamily="49" charset="0"/>
                <a:cs typeface="Consolas" panose="020B0609020204030204" pitchFamily="49" charset="0"/>
              </a:rPr>
              <a:t>wonen</a:t>
            </a:r>
          </a:p>
          <a:p>
            <a:pPr>
              <a:buNone/>
            </a:pPr>
            <a:r>
              <a:rPr lang="nl-NL" sz="500" dirty="0">
                <a:solidFill>
                  <a:srgbClr val="FF0000"/>
                </a:solidFill>
                <a:latin typeface="Consolas" panose="020B0609020204030204" pitchFamily="49" charset="0"/>
                <a:cs typeface="Consolas" panose="020B0609020204030204" pitchFamily="49" charset="0"/>
              </a:rPr>
              <a:t>of</a:t>
            </a:r>
          </a:p>
          <a:p>
            <a:pPr indent="363538">
              <a:buNone/>
            </a:pPr>
            <a:r>
              <a:rPr lang="nl-NL" sz="500" dirty="0">
                <a:solidFill>
                  <a:srgbClr val="FF0000"/>
                </a:solidFill>
                <a:latin typeface="Consolas" panose="020B0609020204030204" pitchFamily="49" charset="0"/>
                <a:cs typeface="Consolas" panose="020B0609020204030204" pitchFamily="49" charset="0"/>
              </a:rPr>
              <a:t>indien</a:t>
            </a:r>
            <a:r>
              <a:rPr lang="nl-NL" sz="500" dirty="0">
                <a:latin typeface="Consolas" panose="020B0609020204030204" pitchFamily="49" charset="0"/>
                <a:cs typeface="Consolas" panose="020B0609020204030204" pitchFamily="49" charset="0"/>
              </a:rPr>
              <a:t> A en B samen een </a:t>
            </a:r>
            <a:r>
              <a:rPr lang="nl-NL" sz="500" u="sng" dirty="0">
                <a:solidFill>
                  <a:srgbClr val="009900"/>
                </a:solidFill>
                <a:latin typeface="Consolas" panose="020B0609020204030204" pitchFamily="49" charset="0"/>
                <a:cs typeface="Consolas" panose="020B0609020204030204" pitchFamily="49" charset="0"/>
              </a:rPr>
              <a:t>kind</a:t>
            </a:r>
            <a:r>
              <a:rPr lang="nl-NL" sz="500" dirty="0">
                <a:latin typeface="Consolas" panose="020B0609020204030204" pitchFamily="49" charset="0"/>
                <a:cs typeface="Consolas" panose="020B0609020204030204" pitchFamily="49" charset="0"/>
              </a:rPr>
              <a:t> hebben </a:t>
            </a:r>
            <a:r>
              <a:rPr lang="nl-NL" sz="500" dirty="0">
                <a:solidFill>
                  <a:srgbClr val="FF0000"/>
                </a:solidFill>
                <a:latin typeface="Consolas" panose="020B0609020204030204" pitchFamily="49" charset="0"/>
                <a:cs typeface="Consolas" panose="020B0609020204030204" pitchFamily="49" charset="0"/>
              </a:rPr>
              <a:t>of</a:t>
            </a:r>
            <a:r>
              <a:rPr lang="nl-NL" sz="500" dirty="0">
                <a:latin typeface="Consolas" panose="020B0609020204030204" pitchFamily="49" charset="0"/>
                <a:cs typeface="Consolas" panose="020B0609020204030204" pitchFamily="49" charset="0"/>
              </a:rPr>
              <a:t> </a:t>
            </a:r>
            <a:r>
              <a:rPr lang="nl-NL" sz="500" u="dotted" dirty="0">
                <a:solidFill>
                  <a:srgbClr val="FF0000"/>
                </a:solidFill>
                <a:latin typeface="Consolas" panose="020B0609020204030204" pitchFamily="49" charset="0"/>
                <a:cs typeface="Consolas" panose="020B0609020204030204" pitchFamily="49" charset="0"/>
              </a:rPr>
              <a:t>ooit</a:t>
            </a:r>
            <a:r>
              <a:rPr lang="nl-NL" sz="500" dirty="0">
                <a:solidFill>
                  <a:srgbClr val="FF0000"/>
                </a:solidFill>
                <a:latin typeface="Consolas" panose="020B0609020204030204" pitchFamily="49" charset="0"/>
                <a:cs typeface="Consolas" panose="020B0609020204030204" pitchFamily="49" charset="0"/>
              </a:rPr>
              <a:t> </a:t>
            </a:r>
            <a:r>
              <a:rPr lang="nl-NL" sz="500" dirty="0">
                <a:latin typeface="Consolas" panose="020B0609020204030204" pitchFamily="49" charset="0"/>
                <a:cs typeface="Consolas" panose="020B0609020204030204" pitchFamily="49" charset="0"/>
              </a:rPr>
              <a:t>hebben gehad</a:t>
            </a:r>
          </a:p>
          <a:p>
            <a:pPr>
              <a:buNone/>
            </a:pPr>
            <a:endParaRPr lang="nl-NL" sz="500" dirty="0">
              <a:solidFill>
                <a:schemeClr val="bg1">
                  <a:lumMod val="75000"/>
                </a:schemeClr>
              </a:solidFill>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500" b="0" i="0" u="none" strike="noStrike" cap="none" normalizeH="0" baseline="0" dirty="0" smtClean="0">
              <a:ln>
                <a:noFill/>
              </a:ln>
              <a:solidFill>
                <a:schemeClr val="tx1"/>
              </a:solidFill>
              <a:effectLst/>
              <a:latin typeface="Verdana" pitchFamily="1" charset="0"/>
            </a:endParaRPr>
          </a:p>
        </p:txBody>
      </p:sp>
      <p:sp>
        <p:nvSpPr>
          <p:cNvPr id="11" name="Tekstvak 10"/>
          <p:cNvSpPr txBox="1"/>
          <p:nvPr/>
        </p:nvSpPr>
        <p:spPr>
          <a:xfrm>
            <a:off x="539552" y="2492896"/>
            <a:ext cx="1199367" cy="464743"/>
          </a:xfrm>
          <a:prstGeom prst="rect">
            <a:avLst/>
          </a:prstGeom>
          <a:noFill/>
        </p:spPr>
        <p:txBody>
          <a:bodyPr wrap="none" rtlCol="0">
            <a:spAutoFit/>
          </a:bodyPr>
          <a:lstStyle/>
          <a:p>
            <a:pPr>
              <a:buNone/>
            </a:pPr>
            <a:r>
              <a:rPr lang="nl-NL" sz="1100" dirty="0"/>
              <a:t>B</a:t>
            </a:r>
            <a:r>
              <a:rPr lang="nl-NL" sz="1100" dirty="0" smtClean="0"/>
              <a:t>ronnen</a:t>
            </a:r>
          </a:p>
          <a:p>
            <a:pPr>
              <a:buNone/>
            </a:pPr>
            <a:r>
              <a:rPr lang="nl-NL" sz="1100" dirty="0" smtClean="0"/>
              <a:t>Geldig van-tot</a:t>
            </a:r>
          </a:p>
        </p:txBody>
      </p:sp>
      <p:sp>
        <p:nvSpPr>
          <p:cNvPr id="12" name="Tekstvak 11"/>
          <p:cNvSpPr txBox="1"/>
          <p:nvPr/>
        </p:nvSpPr>
        <p:spPr>
          <a:xfrm>
            <a:off x="3407401" y="2492896"/>
            <a:ext cx="1199367" cy="464743"/>
          </a:xfrm>
          <a:prstGeom prst="rect">
            <a:avLst/>
          </a:prstGeom>
          <a:noFill/>
        </p:spPr>
        <p:txBody>
          <a:bodyPr wrap="none" rtlCol="0">
            <a:spAutoFit/>
          </a:bodyPr>
          <a:lstStyle/>
          <a:p>
            <a:pPr>
              <a:buNone/>
            </a:pPr>
            <a:r>
              <a:rPr lang="nl-NL" sz="1100" dirty="0" smtClean="0"/>
              <a:t>Regel</a:t>
            </a:r>
          </a:p>
          <a:p>
            <a:pPr>
              <a:buNone/>
            </a:pPr>
            <a:r>
              <a:rPr lang="nl-NL" sz="1100" dirty="0" smtClean="0"/>
              <a:t>Geldig van-tot</a:t>
            </a:r>
          </a:p>
        </p:txBody>
      </p:sp>
      <p:sp>
        <p:nvSpPr>
          <p:cNvPr id="13" name="Ezelsoor 12"/>
          <p:cNvSpPr/>
          <p:nvPr/>
        </p:nvSpPr>
        <p:spPr bwMode="auto">
          <a:xfrm>
            <a:off x="6571456" y="3295032"/>
            <a:ext cx="1080120" cy="914400"/>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200" b="1" dirty="0">
                <a:solidFill>
                  <a:schemeClr val="tx1"/>
                </a:solidFill>
                <a:latin typeface="Verdana" pitchFamily="1" charset="0"/>
              </a:rPr>
              <a:t>Regelset</a:t>
            </a:r>
          </a:p>
        </p:txBody>
      </p:sp>
      <p:sp>
        <p:nvSpPr>
          <p:cNvPr id="14" name="Ezelsoor 13"/>
          <p:cNvSpPr/>
          <p:nvPr/>
        </p:nvSpPr>
        <p:spPr bwMode="auto">
          <a:xfrm>
            <a:off x="6723856" y="3606139"/>
            <a:ext cx="1080120" cy="914400"/>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200" b="1" dirty="0">
                <a:solidFill>
                  <a:schemeClr val="tx1"/>
                </a:solidFill>
                <a:latin typeface="Verdana" pitchFamily="1" charset="0"/>
              </a:rPr>
              <a:t>Regelset</a:t>
            </a:r>
          </a:p>
        </p:txBody>
      </p:sp>
      <p:sp>
        <p:nvSpPr>
          <p:cNvPr id="15" name="Ezelsoor 14"/>
          <p:cNvSpPr/>
          <p:nvPr/>
        </p:nvSpPr>
        <p:spPr bwMode="auto">
          <a:xfrm>
            <a:off x="6876256" y="3902555"/>
            <a:ext cx="1080120" cy="914400"/>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200" b="1" dirty="0">
                <a:solidFill>
                  <a:schemeClr val="tx1"/>
                </a:solidFill>
                <a:latin typeface="Verdana" pitchFamily="1" charset="0"/>
              </a:rPr>
              <a:t>Regelset</a:t>
            </a:r>
          </a:p>
        </p:txBody>
      </p:sp>
      <p:cxnSp>
        <p:nvCxnSpPr>
          <p:cNvPr id="17" name="Rechte verbindingslijn met pijl 16"/>
          <p:cNvCxnSpPr/>
          <p:nvPr/>
        </p:nvCxnSpPr>
        <p:spPr bwMode="auto">
          <a:xfrm>
            <a:off x="2267744" y="4138795"/>
            <a:ext cx="864096"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cxnSp>
        <p:nvCxnSpPr>
          <p:cNvPr id="19" name="Rechte verbindingslijn met pijl 18"/>
          <p:cNvCxnSpPr/>
          <p:nvPr/>
        </p:nvCxnSpPr>
        <p:spPr bwMode="auto">
          <a:xfrm>
            <a:off x="5495633" y="4138795"/>
            <a:ext cx="864096" cy="0"/>
          </a:xfrm>
          <a:prstGeom prst="straightConnector1">
            <a:avLst/>
          </a:prstGeom>
          <a:ln>
            <a:tailEnd type="arrow"/>
          </a:ln>
          <a:extLst/>
        </p:spPr>
        <p:style>
          <a:lnRef idx="2">
            <a:schemeClr val="dk1"/>
          </a:lnRef>
          <a:fillRef idx="0">
            <a:schemeClr val="dk1"/>
          </a:fillRef>
          <a:effectRef idx="1">
            <a:schemeClr val="dk1"/>
          </a:effectRef>
          <a:fontRef idx="minor">
            <a:schemeClr val="tx1"/>
          </a:fontRef>
        </p:style>
      </p:cxnSp>
      <p:sp>
        <p:nvSpPr>
          <p:cNvPr id="20" name="Tekstvak 19"/>
          <p:cNvSpPr txBox="1"/>
          <p:nvPr/>
        </p:nvSpPr>
        <p:spPr>
          <a:xfrm>
            <a:off x="6555224" y="2492896"/>
            <a:ext cx="1199367" cy="667875"/>
          </a:xfrm>
          <a:prstGeom prst="rect">
            <a:avLst/>
          </a:prstGeom>
          <a:noFill/>
        </p:spPr>
        <p:txBody>
          <a:bodyPr wrap="none" rtlCol="0">
            <a:spAutoFit/>
          </a:bodyPr>
          <a:lstStyle/>
          <a:p>
            <a:pPr>
              <a:buNone/>
            </a:pPr>
            <a:r>
              <a:rPr lang="nl-NL" sz="1100" dirty="0" smtClean="0"/>
              <a:t>Regelset</a:t>
            </a:r>
          </a:p>
          <a:p>
            <a:pPr>
              <a:buNone/>
            </a:pPr>
            <a:r>
              <a:rPr lang="nl-NL" sz="1100" dirty="0" smtClean="0"/>
              <a:t>Geldig van-tot</a:t>
            </a:r>
          </a:p>
          <a:p>
            <a:pPr>
              <a:buNone/>
            </a:pPr>
            <a:r>
              <a:rPr lang="nl-NL" sz="1100" dirty="0"/>
              <a:t>V</a:t>
            </a:r>
            <a:r>
              <a:rPr lang="nl-NL" sz="1100" dirty="0" smtClean="0"/>
              <a:t>ersie</a:t>
            </a:r>
          </a:p>
        </p:txBody>
      </p:sp>
      <p:sp>
        <p:nvSpPr>
          <p:cNvPr id="21" name="Tekstvak 20"/>
          <p:cNvSpPr txBox="1"/>
          <p:nvPr/>
        </p:nvSpPr>
        <p:spPr>
          <a:xfrm>
            <a:off x="2267744" y="3861048"/>
            <a:ext cx="788999" cy="261610"/>
          </a:xfrm>
          <a:prstGeom prst="rect">
            <a:avLst/>
          </a:prstGeom>
          <a:noFill/>
        </p:spPr>
        <p:txBody>
          <a:bodyPr wrap="none" rtlCol="0">
            <a:spAutoFit/>
          </a:bodyPr>
          <a:lstStyle/>
          <a:p>
            <a:pPr>
              <a:buNone/>
            </a:pPr>
            <a:r>
              <a:rPr lang="nl-NL" sz="1100" dirty="0" smtClean="0"/>
              <a:t>Ontwerp</a:t>
            </a:r>
          </a:p>
        </p:txBody>
      </p:sp>
      <p:sp>
        <p:nvSpPr>
          <p:cNvPr id="22" name="Tekstvak 21"/>
          <p:cNvSpPr txBox="1"/>
          <p:nvPr/>
        </p:nvSpPr>
        <p:spPr>
          <a:xfrm>
            <a:off x="5496767" y="3861048"/>
            <a:ext cx="803425" cy="261610"/>
          </a:xfrm>
          <a:prstGeom prst="rect">
            <a:avLst/>
          </a:prstGeom>
          <a:noFill/>
        </p:spPr>
        <p:txBody>
          <a:bodyPr wrap="none" rtlCol="0">
            <a:spAutoFit/>
          </a:bodyPr>
          <a:lstStyle/>
          <a:p>
            <a:pPr>
              <a:buNone/>
            </a:pPr>
            <a:r>
              <a:rPr lang="nl-NL" sz="1100" dirty="0" smtClean="0"/>
              <a:t>Releases</a:t>
            </a:r>
          </a:p>
        </p:txBody>
      </p:sp>
    </p:spTree>
    <p:extLst>
      <p:ext uri="{BB962C8B-B14F-4D97-AF65-F5344CB8AC3E}">
        <p14:creationId xmlns:p14="http://schemas.microsoft.com/office/powerpoint/2010/main" val="383744772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Demo - I</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pic>
        <p:nvPicPr>
          <p:cNvPr id="1026" name="Picture 2" descr="http://upload.wikimedia.org/wikipedia/commons/thumb/8/87/DEMO_transactieprincipe.png/350px-DEMO_transactieprincip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3744416" cy="10056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347" y="3137348"/>
            <a:ext cx="4677149" cy="317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8429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Demo – II</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783" y="1881188"/>
            <a:ext cx="6233569" cy="4068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46099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Demo – III</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6264696" cy="4269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5017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Demo – IV</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Line 2"/>
          <p:cNvSpPr>
            <a:spLocks noChangeShapeType="1"/>
          </p:cNvSpPr>
          <p:nvPr/>
        </p:nvSpPr>
        <p:spPr bwMode="auto">
          <a:xfrm>
            <a:off x="7015956" y="4163913"/>
            <a:ext cx="0" cy="1397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grpSp>
        <p:nvGrpSpPr>
          <p:cNvPr id="6" name="Group 4"/>
          <p:cNvGrpSpPr>
            <a:grpSpLocks noChangeAspect="1"/>
          </p:cNvGrpSpPr>
          <p:nvPr/>
        </p:nvGrpSpPr>
        <p:grpSpPr bwMode="auto">
          <a:xfrm>
            <a:off x="4644231" y="2576413"/>
            <a:ext cx="431800" cy="431800"/>
            <a:chOff x="2394" y="849"/>
            <a:chExt cx="288" cy="288"/>
          </a:xfrm>
        </p:grpSpPr>
        <p:sp>
          <p:nvSpPr>
            <p:cNvPr id="91" name="Oval 5"/>
            <p:cNvSpPr>
              <a:spLocks noChangeAspect="1" noChangeArrowheads="1"/>
            </p:cNvSpPr>
            <p:nvPr/>
          </p:nvSpPr>
          <p:spPr bwMode="auto">
            <a:xfrm>
              <a:off x="2394" y="849"/>
              <a:ext cx="288"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92" name="AutoShape 6"/>
            <p:cNvSpPr>
              <a:spLocks noChangeAspect="1" noChangeArrowheads="1"/>
            </p:cNvSpPr>
            <p:nvPr/>
          </p:nvSpPr>
          <p:spPr bwMode="auto">
            <a:xfrm>
              <a:off x="2400" y="854"/>
              <a:ext cx="268" cy="268"/>
            </a:xfrm>
            <a:prstGeom prst="diamond">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grpSp>
      <p:grpSp>
        <p:nvGrpSpPr>
          <p:cNvPr id="7" name="Group 7"/>
          <p:cNvGrpSpPr>
            <a:grpSpLocks noChangeAspect="1"/>
          </p:cNvGrpSpPr>
          <p:nvPr/>
        </p:nvGrpSpPr>
        <p:grpSpPr bwMode="auto">
          <a:xfrm>
            <a:off x="4644231" y="3735288"/>
            <a:ext cx="431800" cy="431800"/>
            <a:chOff x="2394" y="849"/>
            <a:chExt cx="288" cy="288"/>
          </a:xfrm>
        </p:grpSpPr>
        <p:sp>
          <p:nvSpPr>
            <p:cNvPr id="89" name="Oval 8"/>
            <p:cNvSpPr>
              <a:spLocks noChangeAspect="1" noChangeArrowheads="1"/>
            </p:cNvSpPr>
            <p:nvPr/>
          </p:nvSpPr>
          <p:spPr bwMode="auto">
            <a:xfrm>
              <a:off x="2394" y="849"/>
              <a:ext cx="288"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90" name="AutoShape 9"/>
            <p:cNvSpPr>
              <a:spLocks noChangeAspect="1" noChangeArrowheads="1"/>
            </p:cNvSpPr>
            <p:nvPr/>
          </p:nvSpPr>
          <p:spPr bwMode="auto">
            <a:xfrm>
              <a:off x="2400" y="854"/>
              <a:ext cx="268" cy="268"/>
            </a:xfrm>
            <a:prstGeom prst="diamond">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grpSp>
      <p:grpSp>
        <p:nvGrpSpPr>
          <p:cNvPr id="8" name="Group 10"/>
          <p:cNvGrpSpPr>
            <a:grpSpLocks noChangeAspect="1"/>
          </p:cNvGrpSpPr>
          <p:nvPr/>
        </p:nvGrpSpPr>
        <p:grpSpPr bwMode="auto">
          <a:xfrm>
            <a:off x="6811169" y="3736875"/>
            <a:ext cx="431800" cy="431800"/>
            <a:chOff x="2394" y="849"/>
            <a:chExt cx="288" cy="288"/>
          </a:xfrm>
        </p:grpSpPr>
        <p:sp>
          <p:nvSpPr>
            <p:cNvPr id="87" name="Oval 11"/>
            <p:cNvSpPr>
              <a:spLocks noChangeAspect="1" noChangeArrowheads="1"/>
            </p:cNvSpPr>
            <p:nvPr/>
          </p:nvSpPr>
          <p:spPr bwMode="auto">
            <a:xfrm>
              <a:off x="2394" y="849"/>
              <a:ext cx="288"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88" name="AutoShape 12"/>
            <p:cNvSpPr>
              <a:spLocks noChangeAspect="1" noChangeArrowheads="1"/>
            </p:cNvSpPr>
            <p:nvPr/>
          </p:nvSpPr>
          <p:spPr bwMode="auto">
            <a:xfrm>
              <a:off x="2400" y="854"/>
              <a:ext cx="268" cy="268"/>
            </a:xfrm>
            <a:prstGeom prst="diamond">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grpSp>
      <p:grpSp>
        <p:nvGrpSpPr>
          <p:cNvPr id="9" name="Group 13"/>
          <p:cNvGrpSpPr>
            <a:grpSpLocks noChangeAspect="1"/>
          </p:cNvGrpSpPr>
          <p:nvPr/>
        </p:nvGrpSpPr>
        <p:grpSpPr bwMode="auto">
          <a:xfrm>
            <a:off x="2480469" y="3730525"/>
            <a:ext cx="431800" cy="431800"/>
            <a:chOff x="2394" y="849"/>
            <a:chExt cx="288" cy="288"/>
          </a:xfrm>
        </p:grpSpPr>
        <p:sp>
          <p:nvSpPr>
            <p:cNvPr id="85" name="Oval 14"/>
            <p:cNvSpPr>
              <a:spLocks noChangeAspect="1" noChangeArrowheads="1"/>
            </p:cNvSpPr>
            <p:nvPr/>
          </p:nvSpPr>
          <p:spPr bwMode="auto">
            <a:xfrm>
              <a:off x="2394" y="849"/>
              <a:ext cx="288"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86" name="AutoShape 15"/>
            <p:cNvSpPr>
              <a:spLocks noChangeAspect="1" noChangeArrowheads="1"/>
            </p:cNvSpPr>
            <p:nvPr/>
          </p:nvSpPr>
          <p:spPr bwMode="auto">
            <a:xfrm>
              <a:off x="2400" y="854"/>
              <a:ext cx="268" cy="268"/>
            </a:xfrm>
            <a:prstGeom prst="diamond">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grpSp>
      <p:grpSp>
        <p:nvGrpSpPr>
          <p:cNvPr id="10" name="Group 16"/>
          <p:cNvGrpSpPr>
            <a:grpSpLocks noChangeAspect="1"/>
          </p:cNvGrpSpPr>
          <p:nvPr/>
        </p:nvGrpSpPr>
        <p:grpSpPr bwMode="auto">
          <a:xfrm>
            <a:off x="5195094" y="4914800"/>
            <a:ext cx="431800" cy="431800"/>
            <a:chOff x="2394" y="849"/>
            <a:chExt cx="288" cy="288"/>
          </a:xfrm>
        </p:grpSpPr>
        <p:sp>
          <p:nvSpPr>
            <p:cNvPr id="83" name="Oval 17"/>
            <p:cNvSpPr>
              <a:spLocks noChangeAspect="1" noChangeArrowheads="1"/>
            </p:cNvSpPr>
            <p:nvPr/>
          </p:nvSpPr>
          <p:spPr bwMode="auto">
            <a:xfrm>
              <a:off x="2394" y="849"/>
              <a:ext cx="288"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84" name="AutoShape 18"/>
            <p:cNvSpPr>
              <a:spLocks noChangeAspect="1" noChangeArrowheads="1"/>
            </p:cNvSpPr>
            <p:nvPr/>
          </p:nvSpPr>
          <p:spPr bwMode="auto">
            <a:xfrm>
              <a:off x="2400" y="854"/>
              <a:ext cx="268" cy="268"/>
            </a:xfrm>
            <a:prstGeom prst="diamond">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grpSp>
      <p:grpSp>
        <p:nvGrpSpPr>
          <p:cNvPr id="11" name="Group 19"/>
          <p:cNvGrpSpPr>
            <a:grpSpLocks noChangeAspect="1"/>
          </p:cNvGrpSpPr>
          <p:nvPr/>
        </p:nvGrpSpPr>
        <p:grpSpPr bwMode="auto">
          <a:xfrm>
            <a:off x="4102894" y="4914800"/>
            <a:ext cx="431800" cy="431800"/>
            <a:chOff x="2394" y="849"/>
            <a:chExt cx="288" cy="288"/>
          </a:xfrm>
        </p:grpSpPr>
        <p:sp>
          <p:nvSpPr>
            <p:cNvPr id="81" name="Oval 20"/>
            <p:cNvSpPr>
              <a:spLocks noChangeAspect="1" noChangeArrowheads="1"/>
            </p:cNvSpPr>
            <p:nvPr/>
          </p:nvSpPr>
          <p:spPr bwMode="auto">
            <a:xfrm>
              <a:off x="2394" y="849"/>
              <a:ext cx="288"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82" name="AutoShape 21"/>
            <p:cNvSpPr>
              <a:spLocks noChangeAspect="1" noChangeArrowheads="1"/>
            </p:cNvSpPr>
            <p:nvPr/>
          </p:nvSpPr>
          <p:spPr bwMode="auto">
            <a:xfrm>
              <a:off x="2400" y="854"/>
              <a:ext cx="268" cy="268"/>
            </a:xfrm>
            <a:prstGeom prst="diamond">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grpSp>
      <p:grpSp>
        <p:nvGrpSpPr>
          <p:cNvPr id="12" name="Group 22"/>
          <p:cNvGrpSpPr>
            <a:grpSpLocks noChangeAspect="1"/>
          </p:cNvGrpSpPr>
          <p:nvPr/>
        </p:nvGrpSpPr>
        <p:grpSpPr bwMode="auto">
          <a:xfrm>
            <a:off x="3013869" y="4913213"/>
            <a:ext cx="431800" cy="431800"/>
            <a:chOff x="2394" y="849"/>
            <a:chExt cx="288" cy="288"/>
          </a:xfrm>
        </p:grpSpPr>
        <p:sp>
          <p:nvSpPr>
            <p:cNvPr id="79" name="Oval 23"/>
            <p:cNvSpPr>
              <a:spLocks noChangeAspect="1" noChangeArrowheads="1"/>
            </p:cNvSpPr>
            <p:nvPr/>
          </p:nvSpPr>
          <p:spPr bwMode="auto">
            <a:xfrm>
              <a:off x="2394" y="849"/>
              <a:ext cx="288"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80" name="AutoShape 24"/>
            <p:cNvSpPr>
              <a:spLocks noChangeAspect="1" noChangeArrowheads="1"/>
            </p:cNvSpPr>
            <p:nvPr/>
          </p:nvSpPr>
          <p:spPr bwMode="auto">
            <a:xfrm>
              <a:off x="2400" y="854"/>
              <a:ext cx="268" cy="268"/>
            </a:xfrm>
            <a:prstGeom prst="diamond">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grpSp>
      <p:grpSp>
        <p:nvGrpSpPr>
          <p:cNvPr id="13" name="Group 25"/>
          <p:cNvGrpSpPr>
            <a:grpSpLocks noChangeAspect="1"/>
          </p:cNvGrpSpPr>
          <p:nvPr/>
        </p:nvGrpSpPr>
        <p:grpSpPr bwMode="auto">
          <a:xfrm>
            <a:off x="1921669" y="4913213"/>
            <a:ext cx="431800" cy="431800"/>
            <a:chOff x="2394" y="849"/>
            <a:chExt cx="288" cy="288"/>
          </a:xfrm>
        </p:grpSpPr>
        <p:sp>
          <p:nvSpPr>
            <p:cNvPr id="77" name="Oval 26"/>
            <p:cNvSpPr>
              <a:spLocks noChangeAspect="1" noChangeArrowheads="1"/>
            </p:cNvSpPr>
            <p:nvPr/>
          </p:nvSpPr>
          <p:spPr bwMode="auto">
            <a:xfrm>
              <a:off x="2394" y="849"/>
              <a:ext cx="288"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78" name="AutoShape 27"/>
            <p:cNvSpPr>
              <a:spLocks noChangeAspect="1" noChangeArrowheads="1"/>
            </p:cNvSpPr>
            <p:nvPr/>
          </p:nvSpPr>
          <p:spPr bwMode="auto">
            <a:xfrm>
              <a:off x="2400" y="854"/>
              <a:ext cx="268" cy="268"/>
            </a:xfrm>
            <a:prstGeom prst="diamond">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grpSp>
      <p:grpSp>
        <p:nvGrpSpPr>
          <p:cNvPr id="14" name="Group 28"/>
          <p:cNvGrpSpPr>
            <a:grpSpLocks noChangeAspect="1"/>
          </p:cNvGrpSpPr>
          <p:nvPr/>
        </p:nvGrpSpPr>
        <p:grpSpPr bwMode="auto">
          <a:xfrm>
            <a:off x="6811169" y="4913213"/>
            <a:ext cx="431800" cy="431800"/>
            <a:chOff x="2394" y="849"/>
            <a:chExt cx="288" cy="288"/>
          </a:xfrm>
        </p:grpSpPr>
        <p:sp>
          <p:nvSpPr>
            <p:cNvPr id="75" name="Oval 29"/>
            <p:cNvSpPr>
              <a:spLocks noChangeAspect="1" noChangeArrowheads="1"/>
            </p:cNvSpPr>
            <p:nvPr/>
          </p:nvSpPr>
          <p:spPr bwMode="auto">
            <a:xfrm>
              <a:off x="2394" y="849"/>
              <a:ext cx="288"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76" name="AutoShape 30"/>
            <p:cNvSpPr>
              <a:spLocks noChangeAspect="1" noChangeArrowheads="1"/>
            </p:cNvSpPr>
            <p:nvPr/>
          </p:nvSpPr>
          <p:spPr bwMode="auto">
            <a:xfrm>
              <a:off x="2400" y="854"/>
              <a:ext cx="268" cy="268"/>
            </a:xfrm>
            <a:prstGeom prst="diamond">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grpSp>
      <p:sp>
        <p:nvSpPr>
          <p:cNvPr id="15" name="Line 31"/>
          <p:cNvSpPr>
            <a:spLocks noChangeShapeType="1"/>
          </p:cNvSpPr>
          <p:nvPr/>
        </p:nvSpPr>
        <p:spPr bwMode="auto">
          <a:xfrm>
            <a:off x="4856956" y="3009800"/>
            <a:ext cx="0" cy="723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16" name="Line 32"/>
          <p:cNvSpPr>
            <a:spLocks noChangeShapeType="1"/>
          </p:cNvSpPr>
          <p:nvPr/>
        </p:nvSpPr>
        <p:spPr bwMode="auto">
          <a:xfrm>
            <a:off x="2696369" y="3365400"/>
            <a:ext cx="43116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17" name="Line 33"/>
          <p:cNvSpPr>
            <a:spLocks noChangeShapeType="1"/>
          </p:cNvSpPr>
          <p:nvPr/>
        </p:nvSpPr>
        <p:spPr bwMode="auto">
          <a:xfrm>
            <a:off x="2696369" y="3365400"/>
            <a:ext cx="0" cy="357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18" name="Line 34"/>
          <p:cNvSpPr>
            <a:spLocks noChangeShapeType="1"/>
          </p:cNvSpPr>
          <p:nvPr/>
        </p:nvSpPr>
        <p:spPr bwMode="auto">
          <a:xfrm>
            <a:off x="7004844" y="3373338"/>
            <a:ext cx="0" cy="357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19" name="Line 35"/>
          <p:cNvSpPr>
            <a:spLocks noChangeShapeType="1"/>
          </p:cNvSpPr>
          <p:nvPr/>
        </p:nvSpPr>
        <p:spPr bwMode="auto">
          <a:xfrm>
            <a:off x="2693194" y="4152800"/>
            <a:ext cx="0" cy="357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20" name="Line 36"/>
          <p:cNvSpPr>
            <a:spLocks noChangeShapeType="1"/>
          </p:cNvSpPr>
          <p:nvPr/>
        </p:nvSpPr>
        <p:spPr bwMode="auto">
          <a:xfrm>
            <a:off x="2128044" y="4513163"/>
            <a:ext cx="1082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21" name="Line 37"/>
          <p:cNvSpPr>
            <a:spLocks noChangeShapeType="1"/>
          </p:cNvSpPr>
          <p:nvPr/>
        </p:nvSpPr>
        <p:spPr bwMode="auto">
          <a:xfrm>
            <a:off x="2132806" y="4527450"/>
            <a:ext cx="0" cy="368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22" name="Line 38"/>
          <p:cNvSpPr>
            <a:spLocks noChangeShapeType="1"/>
          </p:cNvSpPr>
          <p:nvPr/>
        </p:nvSpPr>
        <p:spPr bwMode="auto">
          <a:xfrm>
            <a:off x="3221831" y="4511575"/>
            <a:ext cx="0" cy="3794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23" name="Line 39"/>
          <p:cNvSpPr>
            <a:spLocks noChangeShapeType="1"/>
          </p:cNvSpPr>
          <p:nvPr/>
        </p:nvSpPr>
        <p:spPr bwMode="auto">
          <a:xfrm>
            <a:off x="4853781" y="4171850"/>
            <a:ext cx="0" cy="357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24" name="Line 40"/>
          <p:cNvSpPr>
            <a:spLocks noChangeShapeType="1"/>
          </p:cNvSpPr>
          <p:nvPr/>
        </p:nvSpPr>
        <p:spPr bwMode="auto">
          <a:xfrm>
            <a:off x="4307681" y="4532213"/>
            <a:ext cx="1082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25" name="Line 41"/>
          <p:cNvSpPr>
            <a:spLocks noChangeShapeType="1"/>
          </p:cNvSpPr>
          <p:nvPr/>
        </p:nvSpPr>
        <p:spPr bwMode="auto">
          <a:xfrm>
            <a:off x="4312444" y="4546500"/>
            <a:ext cx="0" cy="368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26" name="Line 42"/>
          <p:cNvSpPr>
            <a:spLocks noChangeShapeType="1"/>
          </p:cNvSpPr>
          <p:nvPr/>
        </p:nvSpPr>
        <p:spPr bwMode="auto">
          <a:xfrm>
            <a:off x="5401469" y="4530625"/>
            <a:ext cx="0" cy="3794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27" name="Line 43"/>
          <p:cNvSpPr>
            <a:spLocks noChangeShapeType="1"/>
          </p:cNvSpPr>
          <p:nvPr/>
        </p:nvSpPr>
        <p:spPr bwMode="auto">
          <a:xfrm>
            <a:off x="2666206" y="3347938"/>
            <a:ext cx="2193925" cy="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28" name="Line 44"/>
          <p:cNvSpPr>
            <a:spLocks noChangeShapeType="1"/>
          </p:cNvSpPr>
          <p:nvPr/>
        </p:nvSpPr>
        <p:spPr bwMode="auto">
          <a:xfrm flipV="1">
            <a:off x="2672556" y="3355875"/>
            <a:ext cx="0" cy="1112838"/>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29" name="Line 45"/>
          <p:cNvSpPr>
            <a:spLocks noChangeShapeType="1"/>
          </p:cNvSpPr>
          <p:nvPr/>
        </p:nvSpPr>
        <p:spPr bwMode="auto">
          <a:xfrm>
            <a:off x="2094706" y="4490938"/>
            <a:ext cx="601663" cy="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30" name="Line 46"/>
          <p:cNvSpPr>
            <a:spLocks noChangeShapeType="1"/>
          </p:cNvSpPr>
          <p:nvPr/>
        </p:nvSpPr>
        <p:spPr bwMode="auto">
          <a:xfrm flipV="1">
            <a:off x="2101056" y="4498875"/>
            <a:ext cx="0" cy="1317625"/>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31" name="Line 47"/>
          <p:cNvSpPr>
            <a:spLocks noChangeShapeType="1"/>
          </p:cNvSpPr>
          <p:nvPr/>
        </p:nvSpPr>
        <p:spPr bwMode="auto">
          <a:xfrm flipV="1">
            <a:off x="2162969" y="4541738"/>
            <a:ext cx="0" cy="1255712"/>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32" name="Line 48"/>
          <p:cNvSpPr>
            <a:spLocks noChangeShapeType="1"/>
          </p:cNvSpPr>
          <p:nvPr/>
        </p:nvSpPr>
        <p:spPr bwMode="auto">
          <a:xfrm>
            <a:off x="2134394" y="4532213"/>
            <a:ext cx="601662" cy="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33" name="Line 49"/>
          <p:cNvSpPr>
            <a:spLocks noChangeShapeType="1"/>
          </p:cNvSpPr>
          <p:nvPr/>
        </p:nvSpPr>
        <p:spPr bwMode="auto">
          <a:xfrm>
            <a:off x="2709069" y="4540150"/>
            <a:ext cx="479425" cy="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34" name="Line 50"/>
          <p:cNvSpPr>
            <a:spLocks noChangeShapeType="1"/>
          </p:cNvSpPr>
          <p:nvPr/>
        </p:nvSpPr>
        <p:spPr bwMode="auto">
          <a:xfrm flipV="1">
            <a:off x="3201194" y="4517925"/>
            <a:ext cx="0" cy="1274763"/>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35" name="Line 51"/>
          <p:cNvSpPr>
            <a:spLocks noChangeShapeType="1"/>
          </p:cNvSpPr>
          <p:nvPr/>
        </p:nvSpPr>
        <p:spPr bwMode="auto">
          <a:xfrm flipV="1">
            <a:off x="3251994" y="4483000"/>
            <a:ext cx="0" cy="1328738"/>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36" name="Line 52"/>
          <p:cNvSpPr>
            <a:spLocks noChangeShapeType="1"/>
          </p:cNvSpPr>
          <p:nvPr/>
        </p:nvSpPr>
        <p:spPr bwMode="auto">
          <a:xfrm>
            <a:off x="2736056" y="4487763"/>
            <a:ext cx="512763" cy="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37" name="Line 53"/>
          <p:cNvSpPr>
            <a:spLocks noChangeShapeType="1"/>
          </p:cNvSpPr>
          <p:nvPr/>
        </p:nvSpPr>
        <p:spPr bwMode="auto">
          <a:xfrm>
            <a:off x="2724944" y="3386038"/>
            <a:ext cx="2160587" cy="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38" name="Line 54"/>
          <p:cNvSpPr>
            <a:spLocks noChangeShapeType="1"/>
          </p:cNvSpPr>
          <p:nvPr/>
        </p:nvSpPr>
        <p:spPr bwMode="auto">
          <a:xfrm flipV="1">
            <a:off x="4836319" y="2333525"/>
            <a:ext cx="0" cy="1001713"/>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39" name="Line 55"/>
          <p:cNvSpPr>
            <a:spLocks noChangeShapeType="1"/>
          </p:cNvSpPr>
          <p:nvPr/>
        </p:nvSpPr>
        <p:spPr bwMode="auto">
          <a:xfrm flipV="1">
            <a:off x="4829969" y="3408263"/>
            <a:ext cx="0" cy="116840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40" name="Line 56"/>
          <p:cNvSpPr>
            <a:spLocks noChangeShapeType="1"/>
          </p:cNvSpPr>
          <p:nvPr/>
        </p:nvSpPr>
        <p:spPr bwMode="auto">
          <a:xfrm>
            <a:off x="4845844" y="4562375"/>
            <a:ext cx="534987" cy="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41" name="Line 57"/>
          <p:cNvSpPr>
            <a:spLocks noChangeShapeType="1"/>
          </p:cNvSpPr>
          <p:nvPr/>
        </p:nvSpPr>
        <p:spPr bwMode="auto">
          <a:xfrm flipV="1">
            <a:off x="5390356" y="4546500"/>
            <a:ext cx="0" cy="1265238"/>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42" name="Line 58"/>
          <p:cNvSpPr>
            <a:spLocks noChangeShapeType="1"/>
          </p:cNvSpPr>
          <p:nvPr/>
        </p:nvSpPr>
        <p:spPr bwMode="auto">
          <a:xfrm flipV="1">
            <a:off x="5431631" y="4502050"/>
            <a:ext cx="0" cy="130175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43" name="Line 59"/>
          <p:cNvSpPr>
            <a:spLocks noChangeShapeType="1"/>
          </p:cNvSpPr>
          <p:nvPr/>
        </p:nvSpPr>
        <p:spPr bwMode="auto">
          <a:xfrm>
            <a:off x="4906169" y="4517925"/>
            <a:ext cx="512762" cy="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44" name="Line 60"/>
          <p:cNvSpPr>
            <a:spLocks noChangeShapeType="1"/>
          </p:cNvSpPr>
          <p:nvPr/>
        </p:nvSpPr>
        <p:spPr bwMode="auto">
          <a:xfrm>
            <a:off x="4882356" y="3392388"/>
            <a:ext cx="2105025" cy="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45" name="Line 61"/>
          <p:cNvSpPr>
            <a:spLocks noChangeShapeType="1"/>
          </p:cNvSpPr>
          <p:nvPr/>
        </p:nvSpPr>
        <p:spPr bwMode="auto">
          <a:xfrm flipV="1">
            <a:off x="6988969" y="3371750"/>
            <a:ext cx="0" cy="241300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46" name="Line 62"/>
          <p:cNvSpPr>
            <a:spLocks noChangeShapeType="1"/>
          </p:cNvSpPr>
          <p:nvPr/>
        </p:nvSpPr>
        <p:spPr bwMode="auto">
          <a:xfrm flipH="1" flipV="1">
            <a:off x="7035006" y="3347938"/>
            <a:ext cx="9525" cy="2439987"/>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47" name="Line 63"/>
          <p:cNvSpPr>
            <a:spLocks noChangeShapeType="1"/>
          </p:cNvSpPr>
          <p:nvPr/>
        </p:nvSpPr>
        <p:spPr bwMode="auto">
          <a:xfrm>
            <a:off x="4868069" y="3343175"/>
            <a:ext cx="2193925" cy="0"/>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48" name="Rectangle 64"/>
          <p:cNvSpPr>
            <a:spLocks noChangeArrowheads="1"/>
          </p:cNvSpPr>
          <p:nvPr/>
        </p:nvSpPr>
        <p:spPr bwMode="auto">
          <a:xfrm>
            <a:off x="6798469" y="4321075"/>
            <a:ext cx="439737" cy="4397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49" name="Rectangle 65"/>
          <p:cNvSpPr>
            <a:spLocks noChangeArrowheads="1"/>
          </p:cNvSpPr>
          <p:nvPr/>
        </p:nvSpPr>
        <p:spPr bwMode="auto">
          <a:xfrm>
            <a:off x="6806406" y="5562500"/>
            <a:ext cx="439738" cy="4397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50" name="Rectangle 66"/>
          <p:cNvSpPr>
            <a:spLocks noChangeArrowheads="1"/>
          </p:cNvSpPr>
          <p:nvPr/>
        </p:nvSpPr>
        <p:spPr bwMode="auto">
          <a:xfrm>
            <a:off x="1897856" y="5570438"/>
            <a:ext cx="439738" cy="43973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51" name="Rectangle 67"/>
          <p:cNvSpPr>
            <a:spLocks noChangeArrowheads="1"/>
          </p:cNvSpPr>
          <p:nvPr/>
        </p:nvSpPr>
        <p:spPr bwMode="auto">
          <a:xfrm>
            <a:off x="2996406" y="5572025"/>
            <a:ext cx="439738" cy="4397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52" name="Line 68"/>
          <p:cNvSpPr>
            <a:spLocks noChangeShapeType="1"/>
          </p:cNvSpPr>
          <p:nvPr/>
        </p:nvSpPr>
        <p:spPr bwMode="auto">
          <a:xfrm>
            <a:off x="2121694" y="5322788"/>
            <a:ext cx="0" cy="247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53" name="Line 69"/>
          <p:cNvSpPr>
            <a:spLocks noChangeShapeType="1"/>
          </p:cNvSpPr>
          <p:nvPr/>
        </p:nvSpPr>
        <p:spPr bwMode="auto">
          <a:xfrm>
            <a:off x="3229769" y="5330725"/>
            <a:ext cx="0" cy="247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54" name="Rectangle 70"/>
          <p:cNvSpPr>
            <a:spLocks noChangeArrowheads="1"/>
          </p:cNvSpPr>
          <p:nvPr/>
        </p:nvSpPr>
        <p:spPr bwMode="auto">
          <a:xfrm>
            <a:off x="4083844" y="5572025"/>
            <a:ext cx="439737" cy="4397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55" name="Line 71"/>
          <p:cNvSpPr>
            <a:spLocks noChangeShapeType="1"/>
          </p:cNvSpPr>
          <p:nvPr/>
        </p:nvSpPr>
        <p:spPr bwMode="auto">
          <a:xfrm>
            <a:off x="4317206" y="5330725"/>
            <a:ext cx="0" cy="247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56" name="Rectangle 72"/>
          <p:cNvSpPr>
            <a:spLocks noChangeArrowheads="1"/>
          </p:cNvSpPr>
          <p:nvPr/>
        </p:nvSpPr>
        <p:spPr bwMode="auto">
          <a:xfrm>
            <a:off x="5172869" y="5581550"/>
            <a:ext cx="439737" cy="4397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57" name="Line 73"/>
          <p:cNvSpPr>
            <a:spLocks noChangeShapeType="1"/>
          </p:cNvSpPr>
          <p:nvPr/>
        </p:nvSpPr>
        <p:spPr bwMode="auto">
          <a:xfrm>
            <a:off x="5406231" y="5340250"/>
            <a:ext cx="0" cy="247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58" name="Rectangle 74"/>
          <p:cNvSpPr>
            <a:spLocks noChangeArrowheads="1"/>
          </p:cNvSpPr>
          <p:nvPr/>
        </p:nvSpPr>
        <p:spPr bwMode="auto">
          <a:xfrm>
            <a:off x="4628356" y="1896963"/>
            <a:ext cx="439738" cy="43973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59" name="Line 75"/>
          <p:cNvSpPr>
            <a:spLocks noChangeShapeType="1"/>
          </p:cNvSpPr>
          <p:nvPr/>
        </p:nvSpPr>
        <p:spPr bwMode="auto">
          <a:xfrm>
            <a:off x="4852194" y="2322413"/>
            <a:ext cx="0" cy="247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60" name="Line 76"/>
          <p:cNvSpPr>
            <a:spLocks noChangeShapeType="1"/>
          </p:cNvSpPr>
          <p:nvPr/>
        </p:nvSpPr>
        <p:spPr bwMode="auto">
          <a:xfrm flipV="1">
            <a:off x="2718594" y="3368575"/>
            <a:ext cx="0" cy="1114425"/>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61" name="Rectangle 77"/>
          <p:cNvSpPr>
            <a:spLocks noChangeArrowheads="1"/>
          </p:cNvSpPr>
          <p:nvPr/>
        </p:nvSpPr>
        <p:spPr bwMode="auto">
          <a:xfrm>
            <a:off x="2480469" y="4292500"/>
            <a:ext cx="439737" cy="4397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62" name="Line 78"/>
          <p:cNvSpPr>
            <a:spLocks noChangeShapeType="1"/>
          </p:cNvSpPr>
          <p:nvPr/>
        </p:nvSpPr>
        <p:spPr bwMode="auto">
          <a:xfrm flipV="1">
            <a:off x="4885531" y="2330350"/>
            <a:ext cx="0" cy="1116013"/>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63" name="Line 79"/>
          <p:cNvSpPr>
            <a:spLocks noChangeShapeType="1"/>
          </p:cNvSpPr>
          <p:nvPr/>
        </p:nvSpPr>
        <p:spPr bwMode="auto">
          <a:xfrm flipV="1">
            <a:off x="4876006" y="3397150"/>
            <a:ext cx="0" cy="1116013"/>
          </a:xfrm>
          <a:prstGeom prst="line">
            <a:avLst/>
          </a:prstGeom>
          <a:noFill/>
          <a:ln w="28575">
            <a:solidFill>
              <a:srgbClr val="008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64" name="Rectangle 80"/>
          <p:cNvSpPr>
            <a:spLocks noChangeArrowheads="1"/>
          </p:cNvSpPr>
          <p:nvPr/>
        </p:nvSpPr>
        <p:spPr bwMode="auto">
          <a:xfrm>
            <a:off x="4631531" y="4311550"/>
            <a:ext cx="439738" cy="4397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65" name="Rectangle 81"/>
          <p:cNvSpPr>
            <a:spLocks noChangeArrowheads="1"/>
          </p:cNvSpPr>
          <p:nvPr/>
        </p:nvSpPr>
        <p:spPr bwMode="auto">
          <a:xfrm>
            <a:off x="4631531" y="3146325"/>
            <a:ext cx="439738" cy="4397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66" name="AutoShape 82"/>
          <p:cNvSpPr>
            <a:spLocks noChangeAspect="1" noChangeArrowheads="1"/>
          </p:cNvSpPr>
          <p:nvPr/>
        </p:nvSpPr>
        <p:spPr bwMode="auto">
          <a:xfrm>
            <a:off x="2074069" y="5533925"/>
            <a:ext cx="85725" cy="85725"/>
          </a:xfrm>
          <a:prstGeom prst="diamond">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67" name="AutoShape 83"/>
          <p:cNvSpPr>
            <a:spLocks noChangeAspect="1" noChangeArrowheads="1"/>
          </p:cNvSpPr>
          <p:nvPr/>
        </p:nvSpPr>
        <p:spPr bwMode="auto">
          <a:xfrm>
            <a:off x="4814094" y="3098700"/>
            <a:ext cx="85725" cy="85725"/>
          </a:xfrm>
          <a:prstGeom prst="diamond">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68" name="AutoShape 84"/>
          <p:cNvSpPr>
            <a:spLocks noChangeAspect="1" noChangeArrowheads="1"/>
          </p:cNvSpPr>
          <p:nvPr/>
        </p:nvSpPr>
        <p:spPr bwMode="auto">
          <a:xfrm>
            <a:off x="3178969" y="5524400"/>
            <a:ext cx="85725" cy="85725"/>
          </a:xfrm>
          <a:prstGeom prst="diamond">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69" name="AutoShape 85"/>
          <p:cNvSpPr>
            <a:spLocks noChangeAspect="1" noChangeArrowheads="1"/>
          </p:cNvSpPr>
          <p:nvPr/>
        </p:nvSpPr>
        <p:spPr bwMode="auto">
          <a:xfrm>
            <a:off x="4267994" y="5524400"/>
            <a:ext cx="85725" cy="85725"/>
          </a:xfrm>
          <a:prstGeom prst="diamond">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70" name="AutoShape 86"/>
          <p:cNvSpPr>
            <a:spLocks noChangeAspect="1" noChangeArrowheads="1"/>
          </p:cNvSpPr>
          <p:nvPr/>
        </p:nvSpPr>
        <p:spPr bwMode="auto">
          <a:xfrm>
            <a:off x="5357019" y="5533925"/>
            <a:ext cx="85725" cy="85725"/>
          </a:xfrm>
          <a:prstGeom prst="diamond">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71" name="AutoShape 87"/>
          <p:cNvSpPr>
            <a:spLocks noChangeAspect="1" noChangeArrowheads="1"/>
          </p:cNvSpPr>
          <p:nvPr/>
        </p:nvSpPr>
        <p:spPr bwMode="auto">
          <a:xfrm>
            <a:off x="6979444" y="5514875"/>
            <a:ext cx="85725" cy="85725"/>
          </a:xfrm>
          <a:prstGeom prst="diamond">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72" name="AutoShape 88"/>
          <p:cNvSpPr>
            <a:spLocks noChangeAspect="1" noChangeArrowheads="1"/>
          </p:cNvSpPr>
          <p:nvPr/>
        </p:nvSpPr>
        <p:spPr bwMode="auto">
          <a:xfrm>
            <a:off x="6979444" y="4273450"/>
            <a:ext cx="85725" cy="85725"/>
          </a:xfrm>
          <a:prstGeom prst="diamond">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73" name="AutoShape 89"/>
          <p:cNvSpPr>
            <a:spLocks noChangeAspect="1" noChangeArrowheads="1"/>
          </p:cNvSpPr>
          <p:nvPr/>
        </p:nvSpPr>
        <p:spPr bwMode="auto">
          <a:xfrm>
            <a:off x="4812506" y="4263925"/>
            <a:ext cx="85725" cy="85725"/>
          </a:xfrm>
          <a:prstGeom prst="diamond">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74" name="AutoShape 90"/>
          <p:cNvSpPr>
            <a:spLocks noChangeAspect="1" noChangeArrowheads="1"/>
          </p:cNvSpPr>
          <p:nvPr/>
        </p:nvSpPr>
        <p:spPr bwMode="auto">
          <a:xfrm>
            <a:off x="2645569" y="4244875"/>
            <a:ext cx="85725" cy="85725"/>
          </a:xfrm>
          <a:prstGeom prst="diamond">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l-NL"/>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endParaRPr lang="nl-NL"/>
          </a:p>
        </p:txBody>
      </p:sp>
      <p:sp>
        <p:nvSpPr>
          <p:cNvPr id="93" name="Tekstvak 92"/>
          <p:cNvSpPr txBox="1"/>
          <p:nvPr/>
        </p:nvSpPr>
        <p:spPr>
          <a:xfrm>
            <a:off x="6372200" y="2060848"/>
            <a:ext cx="1942648" cy="1034129"/>
          </a:xfrm>
          <a:prstGeom prst="rect">
            <a:avLst/>
          </a:prstGeom>
          <a:noFill/>
        </p:spPr>
        <p:txBody>
          <a:bodyPr wrap="none" rtlCol="0">
            <a:spAutoFit/>
          </a:bodyPr>
          <a:lstStyle/>
          <a:p>
            <a:pPr>
              <a:buNone/>
            </a:pPr>
            <a:r>
              <a:rPr lang="nl-NL" dirty="0" smtClean="0"/>
              <a:t>Proces is een </a:t>
            </a:r>
          </a:p>
          <a:p>
            <a:pPr>
              <a:buNone/>
            </a:pPr>
            <a:r>
              <a:rPr lang="nl-NL" dirty="0" smtClean="0"/>
              <a:t>hiërarchie </a:t>
            </a:r>
          </a:p>
          <a:p>
            <a:pPr>
              <a:buNone/>
            </a:pPr>
            <a:r>
              <a:rPr lang="nl-NL" dirty="0" smtClean="0"/>
              <a:t>van transacties</a:t>
            </a:r>
            <a:endParaRPr lang="nl-NL" dirty="0"/>
          </a:p>
        </p:txBody>
      </p:sp>
    </p:spTree>
    <p:extLst>
      <p:ext uri="{BB962C8B-B14F-4D97-AF65-F5344CB8AC3E}">
        <p14:creationId xmlns:p14="http://schemas.microsoft.com/office/powerpoint/2010/main" val="21608012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Transactie “Aanvraag aanpassing arbeidsduur”</a:t>
            </a:r>
            <a:endParaRPr lang="nl-NL" dirty="0"/>
          </a:p>
        </p:txBody>
      </p:sp>
      <p:sp>
        <p:nvSpPr>
          <p:cNvPr id="6" name="Afgeronde rechthoek 5"/>
          <p:cNvSpPr/>
          <p:nvPr/>
        </p:nvSpPr>
        <p:spPr bwMode="auto">
          <a:xfrm>
            <a:off x="3491880" y="3933056"/>
            <a:ext cx="2088232" cy="648072"/>
          </a:xfrm>
          <a:prstGeom prst="roundRect">
            <a:avLst/>
          </a:prstGeom>
          <a:ln/>
          <a:extLst/>
        </p:spPr>
        <p:style>
          <a:lnRef idx="3">
            <a:schemeClr val="lt1"/>
          </a:lnRef>
          <a:fillRef idx="1">
            <a:schemeClr val="accent2"/>
          </a:fillRef>
          <a:effectRef idx="1">
            <a:schemeClr val="accent2"/>
          </a:effectRef>
          <a:fontRef idx="minor">
            <a:schemeClr val="lt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0" i="0" u="none" strike="noStrike" cap="none" normalizeH="0" baseline="0" dirty="0" smtClean="0">
                <a:ln>
                  <a:noFill/>
                </a:ln>
                <a:solidFill>
                  <a:schemeClr val="tx1"/>
                </a:solidFill>
                <a:effectLst/>
                <a:latin typeface="Verdana" pitchFamily="1" charset="0"/>
              </a:rPr>
              <a:t>Aanvraag aanpassing</a:t>
            </a:r>
            <a:r>
              <a:rPr kumimoji="0" lang="nl-NL" sz="1400" b="0" i="0" u="none" strike="noStrike" cap="none" normalizeH="0" dirty="0" smtClean="0">
                <a:ln>
                  <a:noFill/>
                </a:ln>
                <a:solidFill>
                  <a:schemeClr val="tx1"/>
                </a:solidFill>
                <a:effectLst/>
                <a:latin typeface="Verdana" pitchFamily="1" charset="0"/>
              </a:rPr>
              <a:t> arbeidsduur</a:t>
            </a:r>
            <a:endParaRPr kumimoji="0" lang="nl-NL" sz="1400" b="0" i="0" u="none" strike="noStrike" cap="none" normalizeH="0" baseline="0" dirty="0" smtClean="0">
              <a:ln>
                <a:noFill/>
              </a:ln>
              <a:solidFill>
                <a:schemeClr val="tx1"/>
              </a:solidFill>
              <a:effectLst/>
              <a:latin typeface="Verdana" pitchFamily="1" charset="0"/>
            </a:endParaRPr>
          </a:p>
        </p:txBody>
      </p:sp>
      <p:sp>
        <p:nvSpPr>
          <p:cNvPr id="8" name="Ezelsoor 7"/>
          <p:cNvSpPr/>
          <p:nvPr/>
        </p:nvSpPr>
        <p:spPr bwMode="auto">
          <a:xfrm>
            <a:off x="3491880" y="5013176"/>
            <a:ext cx="2088232" cy="1728192"/>
          </a:xfrm>
          <a:prstGeom prst="foldedCorner">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400" b="1" u="sng" dirty="0" smtClean="0">
                <a:solidFill>
                  <a:schemeClr val="tx1"/>
                </a:solidFill>
                <a:latin typeface="Verdana" pitchFamily="1" charset="0"/>
              </a:rPr>
              <a:t>Mededeling besluit</a:t>
            </a:r>
            <a:endParaRPr lang="nl-NL" sz="1400" b="1" u="sng" dirty="0">
              <a:solidFill>
                <a:schemeClr val="tx1"/>
              </a:solidFill>
              <a:latin typeface="Verdana" pitchFamily="1" charset="0"/>
            </a:endParaRPr>
          </a:p>
          <a:p>
            <a:pPr marL="285750" indent="-285750"/>
            <a:r>
              <a:rPr lang="nl-NL" sz="1400" dirty="0" smtClean="0">
                <a:solidFill>
                  <a:schemeClr val="tx1"/>
                </a:solidFill>
                <a:latin typeface="Verdana" pitchFamily="1" charset="0"/>
              </a:rPr>
              <a:t>Wel/niet acceptatie </a:t>
            </a:r>
            <a:r>
              <a:rPr lang="nl-NL" sz="1400" dirty="0">
                <a:solidFill>
                  <a:schemeClr val="tx1"/>
                </a:solidFill>
                <a:latin typeface="Verdana" pitchFamily="1" charset="0"/>
              </a:rPr>
              <a:t>van </a:t>
            </a:r>
            <a:r>
              <a:rPr lang="nl-NL" sz="1400" dirty="0" smtClean="0">
                <a:solidFill>
                  <a:schemeClr val="tx1"/>
                </a:solidFill>
                <a:latin typeface="Verdana" pitchFamily="1" charset="0"/>
              </a:rPr>
              <a:t>het verzoek</a:t>
            </a:r>
            <a:endParaRPr kumimoji="0" lang="nl-NL" sz="1400" i="0" strike="noStrike" cap="none" normalizeH="0" baseline="0" dirty="0" smtClean="0">
              <a:ln>
                <a:noFill/>
              </a:ln>
              <a:solidFill>
                <a:schemeClr val="tx1"/>
              </a:solidFill>
              <a:effectLst/>
              <a:latin typeface="Verdana" pitchFamily="1" charset="0"/>
            </a:endParaRPr>
          </a:p>
        </p:txBody>
      </p:sp>
      <p:sp>
        <p:nvSpPr>
          <p:cNvPr id="9" name="Ezelsoor 8"/>
          <p:cNvSpPr/>
          <p:nvPr/>
        </p:nvSpPr>
        <p:spPr bwMode="auto">
          <a:xfrm>
            <a:off x="3491880" y="1699416"/>
            <a:ext cx="2088232" cy="1801592"/>
          </a:xfrm>
          <a:prstGeom prst="foldedCorner">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400" b="1" u="sng" dirty="0" smtClean="0">
                <a:solidFill>
                  <a:schemeClr val="tx1"/>
                </a:solidFill>
                <a:latin typeface="Verdana" pitchFamily="1" charset="0"/>
              </a:rPr>
              <a:t>Verzoek aanpassing </a:t>
            </a:r>
            <a:r>
              <a:rPr lang="nl-NL" sz="1400" b="1" u="sng" dirty="0">
                <a:solidFill>
                  <a:schemeClr val="tx1"/>
                </a:solidFill>
                <a:latin typeface="Verdana" pitchFamily="1" charset="0"/>
              </a:rPr>
              <a:t>arbeidsduur</a:t>
            </a:r>
          </a:p>
          <a:p>
            <a:pPr marL="285750" indent="-285750"/>
            <a:r>
              <a:rPr lang="nl-NL" sz="1400" dirty="0">
                <a:solidFill>
                  <a:schemeClr val="tx1"/>
                </a:solidFill>
                <a:latin typeface="Verdana" pitchFamily="1" charset="0"/>
              </a:rPr>
              <a:t>Tijdstip van ingang</a:t>
            </a:r>
          </a:p>
          <a:p>
            <a:pPr marL="285750" indent="-285750"/>
            <a:r>
              <a:rPr lang="nl-NL" sz="1400" dirty="0">
                <a:solidFill>
                  <a:schemeClr val="tx1"/>
                </a:solidFill>
                <a:latin typeface="Verdana" pitchFamily="1" charset="0"/>
              </a:rPr>
              <a:t>Omvang</a:t>
            </a:r>
          </a:p>
          <a:p>
            <a:pPr marL="285750" indent="-285750"/>
            <a:r>
              <a:rPr lang="nl-NL" sz="1400" dirty="0">
                <a:solidFill>
                  <a:schemeClr val="tx1"/>
                </a:solidFill>
                <a:latin typeface="Verdana" pitchFamily="1" charset="0"/>
              </a:rPr>
              <a:t>..</a:t>
            </a:r>
          </a:p>
        </p:txBody>
      </p:sp>
      <p:pic>
        <p:nvPicPr>
          <p:cNvPr id="10" name="Afbeelding 9" descr="iStock_000006947555_Small.jpg"/>
          <p:cNvPicPr>
            <a:picLocks noChangeAspect="1"/>
          </p:cNvPicPr>
          <p:nvPr/>
        </p:nvPicPr>
        <p:blipFill>
          <a:blip r:embed="rId2" cstate="print"/>
          <a:stretch>
            <a:fillRect/>
          </a:stretch>
        </p:blipFill>
        <p:spPr>
          <a:xfrm>
            <a:off x="462342" y="3297227"/>
            <a:ext cx="1445362" cy="1631697"/>
          </a:xfrm>
          <a:prstGeom prst="rect">
            <a:avLst/>
          </a:prstGeom>
          <a:noFill/>
        </p:spPr>
      </p:pic>
      <p:pic>
        <p:nvPicPr>
          <p:cNvPr id="11" name="Picture 5" descr="http://api.ning.com/files/AwRRi8tf1OIE3fADqqduX3e87PcuJm8EThu4uJop0MXYBxnC9PKr1Zv6vwniPt8DqxEj86fhFE16B*OpQeoaN*7TIuJ1YKra/overheidnl.jpg?width=737&amp;height=470"/>
          <p:cNvPicPr>
            <a:picLocks noChangeAspect="1" noChangeArrowheads="1"/>
          </p:cNvPicPr>
          <p:nvPr/>
        </p:nvPicPr>
        <p:blipFill>
          <a:blip r:embed="rId3" cstate="print"/>
          <a:srcRect/>
          <a:stretch>
            <a:fillRect/>
          </a:stretch>
        </p:blipFill>
        <p:spPr bwMode="auto">
          <a:xfrm>
            <a:off x="7524328" y="4203827"/>
            <a:ext cx="817256" cy="725097"/>
          </a:xfrm>
          <a:prstGeom prst="rect">
            <a:avLst/>
          </a:prstGeom>
          <a:noFill/>
        </p:spPr>
      </p:pic>
      <p:pic>
        <p:nvPicPr>
          <p:cNvPr id="12" name="Afbeelding 11" descr="shutterstock_69746554.jpg"/>
          <p:cNvPicPr>
            <a:picLocks noChangeAspect="1"/>
          </p:cNvPicPr>
          <p:nvPr/>
        </p:nvPicPr>
        <p:blipFill>
          <a:blip r:embed="rId4" cstate="print"/>
          <a:stretch>
            <a:fillRect/>
          </a:stretch>
        </p:blipFill>
        <p:spPr>
          <a:xfrm>
            <a:off x="7525324" y="3292982"/>
            <a:ext cx="842593" cy="562852"/>
          </a:xfrm>
          <a:prstGeom prst="rect">
            <a:avLst/>
          </a:prstGeom>
        </p:spPr>
      </p:pic>
      <p:cxnSp>
        <p:nvCxnSpPr>
          <p:cNvPr id="14" name="Gekromde verbindingslijn 13"/>
          <p:cNvCxnSpPr>
            <a:stCxn id="10" idx="0"/>
            <a:endCxn id="9" idx="1"/>
          </p:cNvCxnSpPr>
          <p:nvPr/>
        </p:nvCxnSpPr>
        <p:spPr bwMode="auto">
          <a:xfrm rot="5400000" flipH="1" flipV="1">
            <a:off x="1989944" y="1795292"/>
            <a:ext cx="697015" cy="2306857"/>
          </a:xfrm>
          <a:prstGeom prst="curvedConnector2">
            <a:avLst/>
          </a:prstGeom>
          <a:ln>
            <a:solidFill>
              <a:srgbClr val="00B050"/>
            </a:solidFill>
            <a:prstDash val="dash"/>
            <a:tailEnd type="arrow"/>
          </a:ln>
          <a:extLst/>
        </p:spPr>
        <p:style>
          <a:lnRef idx="3">
            <a:schemeClr val="accent5"/>
          </a:lnRef>
          <a:fillRef idx="0">
            <a:schemeClr val="accent5"/>
          </a:fillRef>
          <a:effectRef idx="2">
            <a:schemeClr val="accent5"/>
          </a:effectRef>
          <a:fontRef idx="minor">
            <a:schemeClr val="tx1"/>
          </a:fontRef>
        </p:style>
      </p:cxnSp>
      <p:cxnSp>
        <p:nvCxnSpPr>
          <p:cNvPr id="17" name="Gekromde verbindingslijn 16"/>
          <p:cNvCxnSpPr>
            <a:stCxn id="9" idx="3"/>
            <a:endCxn id="12" idx="0"/>
          </p:cNvCxnSpPr>
          <p:nvPr/>
        </p:nvCxnSpPr>
        <p:spPr bwMode="auto">
          <a:xfrm>
            <a:off x="5580112" y="2600212"/>
            <a:ext cx="2366509" cy="692770"/>
          </a:xfrm>
          <a:prstGeom prst="curvedConnector2">
            <a:avLst/>
          </a:prstGeom>
          <a:ln>
            <a:solidFill>
              <a:srgbClr val="00B050"/>
            </a:solidFill>
            <a:prstDash val="dash"/>
            <a:tailEnd type="arrow"/>
          </a:ln>
          <a:extLst/>
        </p:spPr>
        <p:style>
          <a:lnRef idx="3">
            <a:schemeClr val="accent5"/>
          </a:lnRef>
          <a:fillRef idx="0">
            <a:schemeClr val="accent5"/>
          </a:fillRef>
          <a:effectRef idx="2">
            <a:schemeClr val="accent5"/>
          </a:effectRef>
          <a:fontRef idx="minor">
            <a:schemeClr val="tx1"/>
          </a:fontRef>
        </p:style>
      </p:cxnSp>
      <p:cxnSp>
        <p:nvCxnSpPr>
          <p:cNvPr id="21" name="Gekromde verbindingslijn 20"/>
          <p:cNvCxnSpPr>
            <a:stCxn id="11" idx="2"/>
            <a:endCxn id="8" idx="3"/>
          </p:cNvCxnSpPr>
          <p:nvPr/>
        </p:nvCxnSpPr>
        <p:spPr bwMode="auto">
          <a:xfrm rot="5400000">
            <a:off x="6282360" y="4226676"/>
            <a:ext cx="948348" cy="2352844"/>
          </a:xfrm>
          <a:prstGeom prst="curvedConnector2">
            <a:avLst/>
          </a:prstGeom>
          <a:ln>
            <a:solidFill>
              <a:srgbClr val="00B050"/>
            </a:solidFill>
            <a:prstDash val="dash"/>
            <a:tailEnd type="arrow"/>
          </a:ln>
          <a:extLst/>
        </p:spPr>
        <p:style>
          <a:lnRef idx="3">
            <a:schemeClr val="accent5"/>
          </a:lnRef>
          <a:fillRef idx="0">
            <a:schemeClr val="accent5"/>
          </a:fillRef>
          <a:effectRef idx="2">
            <a:schemeClr val="accent5"/>
          </a:effectRef>
          <a:fontRef idx="minor">
            <a:schemeClr val="tx1"/>
          </a:fontRef>
        </p:style>
      </p:cxnSp>
      <p:cxnSp>
        <p:nvCxnSpPr>
          <p:cNvPr id="25" name="Gekromde verbindingslijn 24"/>
          <p:cNvCxnSpPr>
            <a:stCxn id="8" idx="1"/>
            <a:endCxn id="10" idx="2"/>
          </p:cNvCxnSpPr>
          <p:nvPr/>
        </p:nvCxnSpPr>
        <p:spPr bwMode="auto">
          <a:xfrm rot="10800000">
            <a:off x="1185024" y="4928924"/>
            <a:ext cx="2306857" cy="948348"/>
          </a:xfrm>
          <a:prstGeom prst="curvedConnector2">
            <a:avLst/>
          </a:prstGeom>
          <a:ln>
            <a:solidFill>
              <a:srgbClr val="00B050"/>
            </a:solidFill>
            <a:prstDash val="dash"/>
            <a:tailEnd type="arrow"/>
          </a:ln>
          <a:extLst/>
        </p:spPr>
        <p:style>
          <a:lnRef idx="3">
            <a:schemeClr val="accent5"/>
          </a:lnRef>
          <a:fillRef idx="0">
            <a:schemeClr val="accent5"/>
          </a:fillRef>
          <a:effectRef idx="2">
            <a:schemeClr val="accent5"/>
          </a:effectRef>
          <a:fontRef idx="minor">
            <a:schemeClr val="tx1"/>
          </a:fontRef>
        </p:style>
      </p:cxnSp>
      <p:sp>
        <p:nvSpPr>
          <p:cNvPr id="3" name="Tekstvak 2"/>
          <p:cNvSpPr txBox="1"/>
          <p:nvPr/>
        </p:nvSpPr>
        <p:spPr>
          <a:xfrm>
            <a:off x="323528" y="4643844"/>
            <a:ext cx="1837362" cy="369332"/>
          </a:xfrm>
          <a:prstGeom prst="rect">
            <a:avLst/>
          </a:prstGeom>
          <a:noFill/>
        </p:spPr>
        <p:txBody>
          <a:bodyPr wrap="none" rtlCol="0">
            <a:spAutoFit/>
          </a:bodyPr>
          <a:lstStyle/>
          <a:p>
            <a:pPr>
              <a:buNone/>
            </a:pPr>
            <a:r>
              <a:rPr lang="nl-NL" b="1" dirty="0" smtClean="0"/>
              <a:t>Werknemers</a:t>
            </a:r>
            <a:endParaRPr lang="nl-NL" b="1" dirty="0"/>
          </a:p>
        </p:txBody>
      </p:sp>
      <p:sp>
        <p:nvSpPr>
          <p:cNvPr id="15" name="Tekstvak 14"/>
          <p:cNvSpPr txBox="1"/>
          <p:nvPr/>
        </p:nvSpPr>
        <p:spPr>
          <a:xfrm>
            <a:off x="7062365" y="4643844"/>
            <a:ext cx="1741182" cy="369332"/>
          </a:xfrm>
          <a:prstGeom prst="rect">
            <a:avLst/>
          </a:prstGeom>
          <a:noFill/>
        </p:spPr>
        <p:txBody>
          <a:bodyPr wrap="none" rtlCol="0">
            <a:spAutoFit/>
          </a:bodyPr>
          <a:lstStyle/>
          <a:p>
            <a:pPr>
              <a:buNone/>
            </a:pPr>
            <a:r>
              <a:rPr lang="nl-NL" b="1" dirty="0" smtClean="0"/>
              <a:t>Werkgevers</a:t>
            </a:r>
            <a:endParaRPr lang="nl-NL" b="1" dirty="0"/>
          </a:p>
        </p:txBody>
      </p:sp>
    </p:spTree>
    <p:extLst>
      <p:ext uri="{BB962C8B-B14F-4D97-AF65-F5344CB8AC3E}">
        <p14:creationId xmlns:p14="http://schemas.microsoft.com/office/powerpoint/2010/main" val="142275212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van </a:t>
            </a:r>
            <a:r>
              <a:rPr lang="nl-NL" smtClean="0"/>
              <a:t>een stukje ‘demo</a:t>
            </a:r>
            <a:r>
              <a:rPr lang="nl-NL" dirty="0" smtClean="0"/>
              <a:t>’ proces</a:t>
            </a:r>
            <a:endParaRPr lang="nl-NL" dirty="0"/>
          </a:p>
        </p:txBody>
      </p:sp>
      <p:sp>
        <p:nvSpPr>
          <p:cNvPr id="3" name="Tijdelijke aanduiding voor inhoud 2"/>
          <p:cNvSpPr>
            <a:spLocks noGrp="1"/>
          </p:cNvSpPr>
          <p:nvPr>
            <p:ph idx="1"/>
          </p:nvPr>
        </p:nvSpPr>
        <p:spPr>
          <a:xfrm>
            <a:off x="6300192" y="1654622"/>
            <a:ext cx="2701057" cy="4654698"/>
          </a:xfrm>
        </p:spPr>
        <p:txBody>
          <a:bodyPr/>
          <a:lstStyle/>
          <a:p>
            <a:pPr lvl="0"/>
            <a:r>
              <a:rPr lang="nl-NL" sz="900" dirty="0" smtClean="0"/>
              <a:t>Transacties (T)</a:t>
            </a:r>
          </a:p>
          <a:p>
            <a:pPr marL="342900" lvl="0" indent="-342900">
              <a:buFont typeface="+mj-lt"/>
              <a:buAutoNum type="arabicPeriod"/>
            </a:pPr>
            <a:r>
              <a:rPr lang="nl-NL" sz="900" dirty="0" smtClean="0"/>
              <a:t>De </a:t>
            </a:r>
            <a:r>
              <a:rPr lang="nl-NL" sz="900" dirty="0"/>
              <a:t>belastingplichtige mag de inspecteur verzoeken om een </a:t>
            </a:r>
            <a:r>
              <a:rPr lang="nl-NL" sz="900" dirty="0" smtClean="0"/>
              <a:t>uitnodiging</a:t>
            </a:r>
          </a:p>
          <a:p>
            <a:pPr marL="342900" lvl="0" indent="-342900">
              <a:buFont typeface="+mj-lt"/>
              <a:buAutoNum type="arabicPeriod"/>
            </a:pPr>
            <a:r>
              <a:rPr lang="nl-NL" sz="900" dirty="0" smtClean="0"/>
              <a:t>Inspecteur </a:t>
            </a:r>
            <a:r>
              <a:rPr lang="nl-NL" sz="900" dirty="0"/>
              <a:t>mag de Belastingplichtige uitnodigen tot het doen van </a:t>
            </a:r>
            <a:r>
              <a:rPr lang="nl-NL" sz="900" dirty="0" smtClean="0"/>
              <a:t>aangifte</a:t>
            </a:r>
          </a:p>
          <a:p>
            <a:pPr marL="342900" lvl="0" indent="-342900">
              <a:buFont typeface="+mj-lt"/>
              <a:buAutoNum type="arabicPeriod"/>
            </a:pPr>
            <a:r>
              <a:rPr lang="nl-NL" sz="900" dirty="0" smtClean="0"/>
              <a:t>De </a:t>
            </a:r>
            <a:r>
              <a:rPr lang="nl-NL" sz="900" dirty="0"/>
              <a:t>inspecteur kan overlegging of toezending van bescheiden en andere gegevensdragers </a:t>
            </a:r>
            <a:r>
              <a:rPr lang="nl-NL" sz="900" dirty="0" smtClean="0"/>
              <a:t>vragen</a:t>
            </a:r>
          </a:p>
          <a:p>
            <a:pPr marL="342900" lvl="0" indent="-342900">
              <a:buFont typeface="+mj-lt"/>
              <a:buAutoNum type="arabicPeriod"/>
            </a:pPr>
            <a:r>
              <a:rPr lang="nl-NL" sz="900" dirty="0" smtClean="0"/>
              <a:t>De </a:t>
            </a:r>
            <a:r>
              <a:rPr lang="nl-NL" sz="900" dirty="0"/>
              <a:t>Belastingplichtige moet bescheiden en andere gegevens overleggen of </a:t>
            </a:r>
            <a:r>
              <a:rPr lang="nl-NL" sz="900" dirty="0" smtClean="0"/>
              <a:t>toezenden</a:t>
            </a:r>
          </a:p>
          <a:p>
            <a:pPr marL="342900" lvl="0" indent="-342900">
              <a:buFont typeface="+mj-lt"/>
              <a:buAutoNum type="arabicPeriod"/>
            </a:pPr>
            <a:r>
              <a:rPr lang="nl-NL" sz="900" dirty="0" smtClean="0"/>
              <a:t>De </a:t>
            </a:r>
            <a:r>
              <a:rPr lang="nl-NL" sz="900" dirty="0"/>
              <a:t>Inspecteur kan ontheffing geven voor het overleggen of toezenden van bescheiden en ander </a:t>
            </a:r>
            <a:r>
              <a:rPr lang="nl-NL" sz="900" dirty="0" smtClean="0"/>
              <a:t>gegevensdragers</a:t>
            </a:r>
          </a:p>
          <a:p>
            <a:pPr marL="342900" lvl="0" indent="-342900">
              <a:buFont typeface="+mj-lt"/>
              <a:buAutoNum type="arabicPeriod"/>
            </a:pPr>
            <a:r>
              <a:rPr lang="nl-NL" sz="900" dirty="0" smtClean="0"/>
              <a:t>De </a:t>
            </a:r>
            <a:r>
              <a:rPr lang="nl-NL" sz="900" dirty="0"/>
              <a:t>belastingplichtige moet aangifte </a:t>
            </a:r>
            <a:r>
              <a:rPr lang="nl-NL" sz="900" dirty="0" smtClean="0"/>
              <a:t>doen</a:t>
            </a:r>
          </a:p>
          <a:p>
            <a:pPr marL="342900" lvl="0" indent="-342900">
              <a:buFont typeface="+mj-lt"/>
              <a:buAutoNum type="arabicPeriod"/>
            </a:pPr>
            <a:r>
              <a:rPr lang="nl-NL" sz="900" dirty="0" smtClean="0"/>
              <a:t>De </a:t>
            </a:r>
            <a:r>
              <a:rPr lang="nl-NL" sz="900" dirty="0"/>
              <a:t>inspecteur kan een termijn stellen voor het doen van </a:t>
            </a:r>
            <a:r>
              <a:rPr lang="nl-NL" sz="900" dirty="0" smtClean="0"/>
              <a:t>aangifte</a:t>
            </a:r>
          </a:p>
          <a:p>
            <a:pPr marL="342900" lvl="0" indent="-342900">
              <a:buFont typeface="+mj-lt"/>
              <a:buAutoNum type="arabicPeriod"/>
            </a:pPr>
            <a:r>
              <a:rPr lang="nl-NL" sz="900" dirty="0" smtClean="0"/>
              <a:t>De </a:t>
            </a:r>
            <a:r>
              <a:rPr lang="nl-NL" sz="900" dirty="0"/>
              <a:t>inspecteur kan de door hem gestelde termijn </a:t>
            </a:r>
            <a:r>
              <a:rPr lang="nl-NL" sz="900" dirty="0" smtClean="0"/>
              <a:t>verlengen</a:t>
            </a:r>
          </a:p>
          <a:p>
            <a:pPr marL="342900" lvl="0" indent="-342900">
              <a:buFont typeface="+mj-lt"/>
              <a:buAutoNum type="arabicPeriod"/>
            </a:pPr>
            <a:r>
              <a:rPr lang="nl-NL" sz="900" dirty="0" smtClean="0"/>
              <a:t>De </a:t>
            </a:r>
            <a:r>
              <a:rPr lang="nl-NL" sz="900" dirty="0"/>
              <a:t>inspecteur kan de Belastingplichtige aanmanen tot het doen van aangifte na het verlopen van de </a:t>
            </a:r>
            <a:r>
              <a:rPr lang="nl-NL" sz="900" dirty="0" smtClean="0"/>
              <a:t>termijn</a:t>
            </a:r>
          </a:p>
          <a:p>
            <a:pPr marL="342900" lvl="0" indent="-342900">
              <a:buFont typeface="+mj-lt"/>
              <a:buAutoNum type="arabicPeriod"/>
            </a:pPr>
            <a:r>
              <a:rPr lang="nl-NL" sz="900" dirty="0" smtClean="0"/>
              <a:t>De </a:t>
            </a:r>
            <a:r>
              <a:rPr lang="nl-NL" sz="900" dirty="0"/>
              <a:t>inspecteur kan onder door hem te stellen voorwaarden uitstel voor het doen van aangifte </a:t>
            </a:r>
            <a:r>
              <a:rPr lang="nl-NL" sz="900" dirty="0" smtClean="0"/>
              <a:t>verlenen.</a:t>
            </a:r>
          </a:p>
          <a:p>
            <a:pPr marL="342900" lvl="0" indent="-342900">
              <a:buFont typeface="+mj-lt"/>
              <a:buAutoNum type="arabicPeriod"/>
            </a:pPr>
            <a:r>
              <a:rPr lang="nl-NL" sz="900" dirty="0" smtClean="0"/>
              <a:t>De </a:t>
            </a:r>
            <a:r>
              <a:rPr lang="nl-NL" sz="900" dirty="0"/>
              <a:t>Belastingplichtige mag vragen om een ontvangstbevestiging.</a:t>
            </a:r>
          </a:p>
          <a:p>
            <a:pPr marL="342900" indent="-342900">
              <a:buFont typeface="+mj-lt"/>
              <a:buAutoNum type="arabicPeriod"/>
            </a:pPr>
            <a:endParaRPr lang="nl-NL" sz="900" dirty="0"/>
          </a:p>
        </p:txBody>
      </p:sp>
      <p:sp>
        <p:nvSpPr>
          <p:cNvPr id="5" name="Rechthoek 4"/>
          <p:cNvSpPr/>
          <p:nvPr/>
        </p:nvSpPr>
        <p:spPr bwMode="auto">
          <a:xfrm>
            <a:off x="2663766" y="1700808"/>
            <a:ext cx="457200" cy="45720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nvGrpSpPr>
          <p:cNvPr id="18" name="Groep 17"/>
          <p:cNvGrpSpPr/>
          <p:nvPr/>
        </p:nvGrpSpPr>
        <p:grpSpPr>
          <a:xfrm>
            <a:off x="2665312" y="2348880"/>
            <a:ext cx="457200" cy="457200"/>
            <a:chOff x="2773346" y="2708920"/>
            <a:chExt cx="457200" cy="457200"/>
          </a:xfrm>
        </p:grpSpPr>
        <p:sp>
          <p:nvSpPr>
            <p:cNvPr id="7" name="Ovaal 6"/>
            <p:cNvSpPr/>
            <p:nvPr/>
          </p:nvSpPr>
          <p:spPr bwMode="auto">
            <a:xfrm>
              <a:off x="2773346" y="2708920"/>
              <a:ext cx="457200" cy="4572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9" name="Rechthoek 8"/>
            <p:cNvSpPr/>
            <p:nvPr/>
          </p:nvSpPr>
          <p:spPr bwMode="auto">
            <a:xfrm rot="2700000">
              <a:off x="2842912" y="2772993"/>
              <a:ext cx="319325" cy="333403"/>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sp>
        <p:nvSpPr>
          <p:cNvPr id="10" name="Rechthoek 9"/>
          <p:cNvSpPr/>
          <p:nvPr/>
        </p:nvSpPr>
        <p:spPr bwMode="auto">
          <a:xfrm>
            <a:off x="2663766" y="2996952"/>
            <a:ext cx="457200" cy="45720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12" name="Rechte verbindingslijn 11"/>
          <p:cNvCxnSpPr>
            <a:stCxn id="5" idx="2"/>
            <a:endCxn id="7" idx="0"/>
          </p:cNvCxnSpPr>
          <p:nvPr/>
        </p:nvCxnSpPr>
        <p:spPr bwMode="auto">
          <a:xfrm>
            <a:off x="2892366" y="2158008"/>
            <a:ext cx="1546" cy="190872"/>
          </a:xfrm>
          <a:prstGeom prst="line">
            <a:avLst/>
          </a:prstGeom>
          <a:ln/>
          <a:extLst/>
        </p:spPr>
        <p:style>
          <a:lnRef idx="2">
            <a:schemeClr val="dk1"/>
          </a:lnRef>
          <a:fillRef idx="0">
            <a:schemeClr val="dk1"/>
          </a:fillRef>
          <a:effectRef idx="1">
            <a:schemeClr val="dk1"/>
          </a:effectRef>
          <a:fontRef idx="minor">
            <a:schemeClr val="tx1"/>
          </a:fontRef>
        </p:style>
      </p:cxnSp>
      <p:cxnSp>
        <p:nvCxnSpPr>
          <p:cNvPr id="14" name="Rechte verbindingslijn 13"/>
          <p:cNvCxnSpPr>
            <a:endCxn id="10" idx="0"/>
          </p:cNvCxnSpPr>
          <p:nvPr/>
        </p:nvCxnSpPr>
        <p:spPr bwMode="auto">
          <a:xfrm flipH="1">
            <a:off x="2892366" y="2810429"/>
            <a:ext cx="2174" cy="186523"/>
          </a:xfrm>
          <a:prstGeom prst="line">
            <a:avLst/>
          </a:prstGeom>
          <a:ln/>
          <a:extLst/>
        </p:spPr>
        <p:style>
          <a:lnRef idx="2">
            <a:schemeClr val="dk1"/>
          </a:lnRef>
          <a:fillRef idx="0">
            <a:schemeClr val="dk1"/>
          </a:fillRef>
          <a:effectRef idx="1">
            <a:schemeClr val="dk1"/>
          </a:effectRef>
          <a:fontRef idx="minor">
            <a:schemeClr val="tx1"/>
          </a:fontRef>
        </p:style>
      </p:cxnSp>
      <p:grpSp>
        <p:nvGrpSpPr>
          <p:cNvPr id="21" name="Groep 20"/>
          <p:cNvGrpSpPr/>
          <p:nvPr/>
        </p:nvGrpSpPr>
        <p:grpSpPr>
          <a:xfrm>
            <a:off x="2665312" y="3645024"/>
            <a:ext cx="457200" cy="457200"/>
            <a:chOff x="2773346" y="2708920"/>
            <a:chExt cx="457200" cy="457200"/>
          </a:xfrm>
        </p:grpSpPr>
        <p:sp>
          <p:nvSpPr>
            <p:cNvPr id="22" name="Ovaal 21"/>
            <p:cNvSpPr/>
            <p:nvPr/>
          </p:nvSpPr>
          <p:spPr bwMode="auto">
            <a:xfrm>
              <a:off x="2773346" y="2708920"/>
              <a:ext cx="457200" cy="4572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23" name="Rechthoek 22"/>
            <p:cNvSpPr/>
            <p:nvPr/>
          </p:nvSpPr>
          <p:spPr bwMode="auto">
            <a:xfrm rot="2700000">
              <a:off x="2842912" y="2772993"/>
              <a:ext cx="319325" cy="333403"/>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sp>
        <p:nvSpPr>
          <p:cNvPr id="24" name="Rechthoek 23"/>
          <p:cNvSpPr/>
          <p:nvPr/>
        </p:nvSpPr>
        <p:spPr bwMode="auto">
          <a:xfrm>
            <a:off x="2663766" y="4293096"/>
            <a:ext cx="457200" cy="45720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25" name="Rechte verbindingslijn 24"/>
          <p:cNvCxnSpPr>
            <a:stCxn id="10" idx="2"/>
            <a:endCxn id="22" idx="0"/>
          </p:cNvCxnSpPr>
          <p:nvPr/>
        </p:nvCxnSpPr>
        <p:spPr bwMode="auto">
          <a:xfrm>
            <a:off x="2892366" y="3454152"/>
            <a:ext cx="1546" cy="190872"/>
          </a:xfrm>
          <a:prstGeom prst="line">
            <a:avLst/>
          </a:prstGeom>
          <a:ln/>
          <a:extLst/>
        </p:spPr>
        <p:style>
          <a:lnRef idx="2">
            <a:schemeClr val="dk1"/>
          </a:lnRef>
          <a:fillRef idx="0">
            <a:schemeClr val="dk1"/>
          </a:fillRef>
          <a:effectRef idx="1">
            <a:schemeClr val="dk1"/>
          </a:effectRef>
          <a:fontRef idx="minor">
            <a:schemeClr val="tx1"/>
          </a:fontRef>
        </p:style>
      </p:cxnSp>
      <p:cxnSp>
        <p:nvCxnSpPr>
          <p:cNvPr id="26" name="Rechte verbindingslijn 25"/>
          <p:cNvCxnSpPr>
            <a:stCxn id="22" idx="4"/>
            <a:endCxn id="24" idx="0"/>
          </p:cNvCxnSpPr>
          <p:nvPr/>
        </p:nvCxnSpPr>
        <p:spPr bwMode="auto">
          <a:xfrm flipH="1">
            <a:off x="2892366" y="4102224"/>
            <a:ext cx="1546" cy="190872"/>
          </a:xfrm>
          <a:prstGeom prst="line">
            <a:avLst/>
          </a:prstGeom>
          <a:ln/>
          <a:extLst/>
        </p:spPr>
        <p:style>
          <a:lnRef idx="2">
            <a:schemeClr val="dk1"/>
          </a:lnRef>
          <a:fillRef idx="0">
            <a:schemeClr val="dk1"/>
          </a:fillRef>
          <a:effectRef idx="1">
            <a:schemeClr val="dk1"/>
          </a:effectRef>
          <a:fontRef idx="minor">
            <a:schemeClr val="tx1"/>
          </a:fontRef>
        </p:style>
      </p:cxnSp>
      <p:sp>
        <p:nvSpPr>
          <p:cNvPr id="29" name="Tekstvak 28"/>
          <p:cNvSpPr txBox="1"/>
          <p:nvPr/>
        </p:nvSpPr>
        <p:spPr>
          <a:xfrm>
            <a:off x="2697948" y="2431921"/>
            <a:ext cx="397866" cy="276999"/>
          </a:xfrm>
          <a:prstGeom prst="rect">
            <a:avLst/>
          </a:prstGeom>
          <a:noFill/>
        </p:spPr>
        <p:txBody>
          <a:bodyPr wrap="none" rtlCol="0">
            <a:spAutoFit/>
          </a:bodyPr>
          <a:lstStyle/>
          <a:p>
            <a:pPr>
              <a:buNone/>
            </a:pPr>
            <a:r>
              <a:rPr lang="nl-NL" sz="1200" b="1" dirty="0"/>
              <a:t>T</a:t>
            </a:r>
            <a:r>
              <a:rPr lang="nl-NL" sz="1200" b="1" dirty="0" smtClean="0"/>
              <a:t>1</a:t>
            </a:r>
            <a:endParaRPr lang="nl-NL" sz="1200" b="1" dirty="0"/>
          </a:p>
        </p:txBody>
      </p:sp>
      <p:sp>
        <p:nvSpPr>
          <p:cNvPr id="30" name="Tekstvak 29"/>
          <p:cNvSpPr txBox="1"/>
          <p:nvPr/>
        </p:nvSpPr>
        <p:spPr>
          <a:xfrm>
            <a:off x="2697948" y="3728065"/>
            <a:ext cx="397866" cy="276999"/>
          </a:xfrm>
          <a:prstGeom prst="rect">
            <a:avLst/>
          </a:prstGeom>
          <a:noFill/>
        </p:spPr>
        <p:txBody>
          <a:bodyPr wrap="none" rtlCol="0">
            <a:spAutoFit/>
          </a:bodyPr>
          <a:lstStyle/>
          <a:p>
            <a:pPr>
              <a:buNone/>
            </a:pPr>
            <a:r>
              <a:rPr lang="nl-NL" sz="1200" b="1" dirty="0" smtClean="0"/>
              <a:t>T</a:t>
            </a:r>
            <a:r>
              <a:rPr lang="nl-NL" sz="1200" b="1" dirty="0"/>
              <a:t>2</a:t>
            </a:r>
          </a:p>
        </p:txBody>
      </p:sp>
      <p:sp>
        <p:nvSpPr>
          <p:cNvPr id="31" name="Tekstvak 30"/>
          <p:cNvSpPr txBox="1"/>
          <p:nvPr/>
        </p:nvSpPr>
        <p:spPr>
          <a:xfrm>
            <a:off x="19239" y="6309320"/>
            <a:ext cx="1818126" cy="615553"/>
          </a:xfrm>
          <a:prstGeom prst="rect">
            <a:avLst/>
          </a:prstGeom>
          <a:noFill/>
        </p:spPr>
        <p:txBody>
          <a:bodyPr wrap="none" rtlCol="0">
            <a:spAutoFit/>
          </a:bodyPr>
          <a:lstStyle/>
          <a:p>
            <a:pPr>
              <a:buNone/>
            </a:pPr>
            <a:r>
              <a:rPr lang="nl-NL" sz="1000" b="1" dirty="0" smtClean="0"/>
              <a:t>Actoren (A)</a:t>
            </a:r>
          </a:p>
          <a:p>
            <a:pPr marL="342900" indent="-342900">
              <a:buFont typeface="+mj-lt"/>
              <a:buAutoNum type="arabicPeriod"/>
            </a:pPr>
            <a:r>
              <a:rPr lang="nl-NL" sz="1000" b="1" dirty="0" smtClean="0"/>
              <a:t>Belastingplichtige</a:t>
            </a:r>
          </a:p>
          <a:p>
            <a:pPr marL="342900" indent="-342900">
              <a:buFont typeface="+mj-lt"/>
              <a:buAutoNum type="arabicPeriod"/>
            </a:pPr>
            <a:r>
              <a:rPr lang="nl-NL" sz="1000" b="1" dirty="0" smtClean="0"/>
              <a:t>Inspecteur</a:t>
            </a:r>
            <a:endParaRPr lang="nl-NL" sz="1000" b="1" dirty="0"/>
          </a:p>
        </p:txBody>
      </p:sp>
      <p:sp>
        <p:nvSpPr>
          <p:cNvPr id="32" name="Tekstvak 31"/>
          <p:cNvSpPr txBox="1"/>
          <p:nvPr/>
        </p:nvSpPr>
        <p:spPr>
          <a:xfrm>
            <a:off x="2681918" y="1772816"/>
            <a:ext cx="413896" cy="276999"/>
          </a:xfrm>
          <a:prstGeom prst="rect">
            <a:avLst/>
          </a:prstGeom>
          <a:noFill/>
        </p:spPr>
        <p:txBody>
          <a:bodyPr wrap="none" rtlCol="0">
            <a:spAutoFit/>
          </a:bodyPr>
          <a:lstStyle>
            <a:defPPr>
              <a:defRPr lang="nl-NL"/>
            </a:defPPr>
            <a:lvl1pPr>
              <a:buNone/>
              <a:defRPr sz="1200" b="1"/>
            </a:lvl1pPr>
          </a:lstStyle>
          <a:p>
            <a:r>
              <a:rPr lang="nl-NL" dirty="0"/>
              <a:t>A1</a:t>
            </a:r>
          </a:p>
        </p:txBody>
      </p:sp>
      <p:sp>
        <p:nvSpPr>
          <p:cNvPr id="33" name="Tekstvak 32"/>
          <p:cNvSpPr txBox="1"/>
          <p:nvPr/>
        </p:nvSpPr>
        <p:spPr>
          <a:xfrm>
            <a:off x="2681918" y="3079993"/>
            <a:ext cx="413896" cy="276999"/>
          </a:xfrm>
          <a:prstGeom prst="rect">
            <a:avLst/>
          </a:prstGeom>
          <a:noFill/>
        </p:spPr>
        <p:txBody>
          <a:bodyPr wrap="none" rtlCol="0">
            <a:spAutoFit/>
          </a:bodyPr>
          <a:lstStyle>
            <a:defPPr>
              <a:defRPr lang="nl-NL"/>
            </a:defPPr>
            <a:lvl1pPr>
              <a:buNone/>
              <a:defRPr sz="1200" b="1"/>
            </a:lvl1pPr>
          </a:lstStyle>
          <a:p>
            <a:r>
              <a:rPr lang="nl-NL" dirty="0" smtClean="0"/>
              <a:t>A2</a:t>
            </a:r>
            <a:endParaRPr lang="nl-NL" dirty="0"/>
          </a:p>
        </p:txBody>
      </p:sp>
      <p:sp>
        <p:nvSpPr>
          <p:cNvPr id="34" name="Tekstvak 33"/>
          <p:cNvSpPr txBox="1"/>
          <p:nvPr/>
        </p:nvSpPr>
        <p:spPr>
          <a:xfrm>
            <a:off x="2681918" y="4387170"/>
            <a:ext cx="413896" cy="276999"/>
          </a:xfrm>
          <a:prstGeom prst="rect">
            <a:avLst/>
          </a:prstGeom>
          <a:noFill/>
        </p:spPr>
        <p:txBody>
          <a:bodyPr wrap="none" rtlCol="0">
            <a:spAutoFit/>
          </a:bodyPr>
          <a:lstStyle>
            <a:defPPr>
              <a:defRPr lang="nl-NL"/>
            </a:defPPr>
            <a:lvl1pPr>
              <a:buNone/>
              <a:defRPr sz="1200" b="1"/>
            </a:lvl1pPr>
          </a:lstStyle>
          <a:p>
            <a:r>
              <a:rPr lang="nl-NL" dirty="0" smtClean="0"/>
              <a:t>A1</a:t>
            </a:r>
            <a:endParaRPr lang="nl-NL" dirty="0"/>
          </a:p>
        </p:txBody>
      </p:sp>
      <p:grpSp>
        <p:nvGrpSpPr>
          <p:cNvPr id="35" name="Groep 34"/>
          <p:cNvGrpSpPr/>
          <p:nvPr/>
        </p:nvGrpSpPr>
        <p:grpSpPr>
          <a:xfrm>
            <a:off x="3700122" y="3645024"/>
            <a:ext cx="457200" cy="457200"/>
            <a:chOff x="2773346" y="2708920"/>
            <a:chExt cx="457200" cy="457200"/>
          </a:xfrm>
        </p:grpSpPr>
        <p:sp>
          <p:nvSpPr>
            <p:cNvPr id="36" name="Ovaal 35"/>
            <p:cNvSpPr/>
            <p:nvPr/>
          </p:nvSpPr>
          <p:spPr bwMode="auto">
            <a:xfrm>
              <a:off x="2773346" y="2708920"/>
              <a:ext cx="457200" cy="4572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7" name="Rechthoek 36"/>
            <p:cNvSpPr/>
            <p:nvPr/>
          </p:nvSpPr>
          <p:spPr bwMode="auto">
            <a:xfrm rot="2700000">
              <a:off x="2842912" y="2772993"/>
              <a:ext cx="319325" cy="333403"/>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sp>
        <p:nvSpPr>
          <p:cNvPr id="38" name="Rechthoek 37"/>
          <p:cNvSpPr/>
          <p:nvPr/>
        </p:nvSpPr>
        <p:spPr bwMode="auto">
          <a:xfrm>
            <a:off x="3698576" y="4293096"/>
            <a:ext cx="457200" cy="45720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39" name="Rechte verbindingslijn 38"/>
          <p:cNvCxnSpPr>
            <a:stCxn id="36" idx="4"/>
            <a:endCxn id="38" idx="0"/>
          </p:cNvCxnSpPr>
          <p:nvPr/>
        </p:nvCxnSpPr>
        <p:spPr bwMode="auto">
          <a:xfrm flipH="1">
            <a:off x="3927176" y="4102224"/>
            <a:ext cx="1546" cy="190872"/>
          </a:xfrm>
          <a:prstGeom prst="line">
            <a:avLst/>
          </a:prstGeom>
          <a:ln/>
          <a:extLst/>
        </p:spPr>
        <p:style>
          <a:lnRef idx="2">
            <a:schemeClr val="dk1"/>
          </a:lnRef>
          <a:fillRef idx="0">
            <a:schemeClr val="dk1"/>
          </a:fillRef>
          <a:effectRef idx="1">
            <a:schemeClr val="dk1"/>
          </a:effectRef>
          <a:fontRef idx="minor">
            <a:schemeClr val="tx1"/>
          </a:fontRef>
        </p:style>
      </p:cxnSp>
      <p:sp>
        <p:nvSpPr>
          <p:cNvPr id="40" name="Tekstvak 39"/>
          <p:cNvSpPr txBox="1"/>
          <p:nvPr/>
        </p:nvSpPr>
        <p:spPr>
          <a:xfrm>
            <a:off x="3732758" y="3728065"/>
            <a:ext cx="397866" cy="276999"/>
          </a:xfrm>
          <a:prstGeom prst="rect">
            <a:avLst/>
          </a:prstGeom>
          <a:noFill/>
        </p:spPr>
        <p:txBody>
          <a:bodyPr wrap="none" rtlCol="0">
            <a:spAutoFit/>
          </a:bodyPr>
          <a:lstStyle/>
          <a:p>
            <a:pPr>
              <a:buNone/>
            </a:pPr>
            <a:r>
              <a:rPr lang="nl-NL" sz="1200" b="1" dirty="0" smtClean="0"/>
              <a:t>T3</a:t>
            </a:r>
            <a:endParaRPr lang="nl-NL" sz="1200" b="1" dirty="0"/>
          </a:p>
        </p:txBody>
      </p:sp>
      <p:sp>
        <p:nvSpPr>
          <p:cNvPr id="41" name="Tekstvak 40"/>
          <p:cNvSpPr txBox="1"/>
          <p:nvPr/>
        </p:nvSpPr>
        <p:spPr>
          <a:xfrm>
            <a:off x="3716728" y="4387170"/>
            <a:ext cx="413896" cy="276999"/>
          </a:xfrm>
          <a:prstGeom prst="rect">
            <a:avLst/>
          </a:prstGeom>
          <a:noFill/>
        </p:spPr>
        <p:txBody>
          <a:bodyPr wrap="none" rtlCol="0">
            <a:spAutoFit/>
          </a:bodyPr>
          <a:lstStyle>
            <a:defPPr>
              <a:defRPr lang="nl-NL"/>
            </a:defPPr>
            <a:lvl1pPr>
              <a:buNone/>
              <a:defRPr sz="1200" b="1"/>
            </a:lvl1pPr>
          </a:lstStyle>
          <a:p>
            <a:r>
              <a:rPr lang="nl-NL" dirty="0" smtClean="0"/>
              <a:t>A1</a:t>
            </a:r>
            <a:endParaRPr lang="nl-NL" dirty="0"/>
          </a:p>
        </p:txBody>
      </p:sp>
      <p:grpSp>
        <p:nvGrpSpPr>
          <p:cNvPr id="42" name="Groep 41"/>
          <p:cNvGrpSpPr/>
          <p:nvPr/>
        </p:nvGrpSpPr>
        <p:grpSpPr>
          <a:xfrm>
            <a:off x="2665312" y="5132040"/>
            <a:ext cx="457200" cy="457200"/>
            <a:chOff x="2773346" y="2708920"/>
            <a:chExt cx="457200" cy="457200"/>
          </a:xfrm>
        </p:grpSpPr>
        <p:sp>
          <p:nvSpPr>
            <p:cNvPr id="43" name="Ovaal 42"/>
            <p:cNvSpPr/>
            <p:nvPr/>
          </p:nvSpPr>
          <p:spPr bwMode="auto">
            <a:xfrm>
              <a:off x="2773346" y="2708920"/>
              <a:ext cx="457200" cy="4572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4" name="Rechthoek 43"/>
            <p:cNvSpPr/>
            <p:nvPr/>
          </p:nvSpPr>
          <p:spPr bwMode="auto">
            <a:xfrm rot="2700000">
              <a:off x="2842912" y="2772993"/>
              <a:ext cx="319325" cy="333403"/>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sp>
        <p:nvSpPr>
          <p:cNvPr id="45" name="Rechthoek 44"/>
          <p:cNvSpPr/>
          <p:nvPr/>
        </p:nvSpPr>
        <p:spPr bwMode="auto">
          <a:xfrm>
            <a:off x="2663766" y="5780112"/>
            <a:ext cx="457200" cy="45720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47" name="Rechte verbindingslijn 46"/>
          <p:cNvCxnSpPr>
            <a:stCxn id="43" idx="4"/>
            <a:endCxn id="45" idx="0"/>
          </p:cNvCxnSpPr>
          <p:nvPr/>
        </p:nvCxnSpPr>
        <p:spPr bwMode="auto">
          <a:xfrm flipH="1">
            <a:off x="2892366" y="5589240"/>
            <a:ext cx="1546" cy="190872"/>
          </a:xfrm>
          <a:prstGeom prst="line">
            <a:avLst/>
          </a:prstGeom>
          <a:ln/>
          <a:extLst/>
        </p:spPr>
        <p:style>
          <a:lnRef idx="2">
            <a:schemeClr val="dk1"/>
          </a:lnRef>
          <a:fillRef idx="0">
            <a:schemeClr val="dk1"/>
          </a:fillRef>
          <a:effectRef idx="1">
            <a:schemeClr val="dk1"/>
          </a:effectRef>
          <a:fontRef idx="minor">
            <a:schemeClr val="tx1"/>
          </a:fontRef>
        </p:style>
      </p:cxnSp>
      <p:sp>
        <p:nvSpPr>
          <p:cNvPr id="48" name="Tekstvak 47"/>
          <p:cNvSpPr txBox="1"/>
          <p:nvPr/>
        </p:nvSpPr>
        <p:spPr>
          <a:xfrm>
            <a:off x="2697948" y="5215081"/>
            <a:ext cx="397866" cy="276999"/>
          </a:xfrm>
          <a:prstGeom prst="rect">
            <a:avLst/>
          </a:prstGeom>
          <a:noFill/>
        </p:spPr>
        <p:txBody>
          <a:bodyPr wrap="none" rtlCol="0">
            <a:spAutoFit/>
          </a:bodyPr>
          <a:lstStyle/>
          <a:p>
            <a:pPr>
              <a:buNone/>
            </a:pPr>
            <a:r>
              <a:rPr lang="nl-NL" sz="1200" b="1" dirty="0" smtClean="0"/>
              <a:t>T6</a:t>
            </a:r>
            <a:endParaRPr lang="nl-NL" sz="1200" b="1" dirty="0"/>
          </a:p>
        </p:txBody>
      </p:sp>
      <p:sp>
        <p:nvSpPr>
          <p:cNvPr id="49" name="Tekstvak 48"/>
          <p:cNvSpPr txBox="1"/>
          <p:nvPr/>
        </p:nvSpPr>
        <p:spPr>
          <a:xfrm>
            <a:off x="2681918" y="5874186"/>
            <a:ext cx="413896" cy="276999"/>
          </a:xfrm>
          <a:prstGeom prst="rect">
            <a:avLst/>
          </a:prstGeom>
          <a:noFill/>
        </p:spPr>
        <p:txBody>
          <a:bodyPr wrap="none" rtlCol="0">
            <a:spAutoFit/>
          </a:bodyPr>
          <a:lstStyle>
            <a:defPPr>
              <a:defRPr lang="nl-NL"/>
            </a:defPPr>
            <a:lvl1pPr>
              <a:buNone/>
              <a:defRPr sz="1200" b="1"/>
            </a:lvl1pPr>
          </a:lstStyle>
          <a:p>
            <a:r>
              <a:rPr lang="nl-NL" dirty="0" smtClean="0"/>
              <a:t>A2</a:t>
            </a:r>
            <a:endParaRPr lang="nl-NL" dirty="0"/>
          </a:p>
        </p:txBody>
      </p:sp>
      <p:cxnSp>
        <p:nvCxnSpPr>
          <p:cNvPr id="59" name="Gebogen verbindingslijn 58"/>
          <p:cNvCxnSpPr>
            <a:stCxn id="24" idx="2"/>
            <a:endCxn id="43" idx="0"/>
          </p:cNvCxnSpPr>
          <p:nvPr/>
        </p:nvCxnSpPr>
        <p:spPr bwMode="auto">
          <a:xfrm rot="16200000" flipH="1">
            <a:off x="2702267" y="4940395"/>
            <a:ext cx="381744" cy="1546"/>
          </a:xfrm>
          <a:prstGeom prst="bentConnector3">
            <a:avLst/>
          </a:prstGeom>
          <a:ln/>
          <a:extLst/>
        </p:spPr>
        <p:style>
          <a:lnRef idx="2">
            <a:schemeClr val="dk1"/>
          </a:lnRef>
          <a:fillRef idx="0">
            <a:schemeClr val="dk1"/>
          </a:fillRef>
          <a:effectRef idx="1">
            <a:schemeClr val="dk1"/>
          </a:effectRef>
          <a:fontRef idx="minor">
            <a:schemeClr val="tx1"/>
          </a:fontRef>
        </p:style>
      </p:cxnSp>
      <p:cxnSp>
        <p:nvCxnSpPr>
          <p:cNvPr id="61" name="Gebogen verbindingslijn 60"/>
          <p:cNvCxnSpPr>
            <a:stCxn id="10" idx="2"/>
            <a:endCxn id="36" idx="0"/>
          </p:cNvCxnSpPr>
          <p:nvPr/>
        </p:nvCxnSpPr>
        <p:spPr bwMode="auto">
          <a:xfrm rot="16200000" flipH="1">
            <a:off x="3315108" y="3031410"/>
            <a:ext cx="190872" cy="1036356"/>
          </a:xfrm>
          <a:prstGeom prst="bentConnector3">
            <a:avLst>
              <a:gd name="adj1" fmla="val 50000"/>
            </a:avLst>
          </a:prstGeom>
          <a:ln/>
          <a:extLst/>
        </p:spPr>
        <p:style>
          <a:lnRef idx="2">
            <a:schemeClr val="dk1"/>
          </a:lnRef>
          <a:fillRef idx="0">
            <a:schemeClr val="dk1"/>
          </a:fillRef>
          <a:effectRef idx="1">
            <a:schemeClr val="dk1"/>
          </a:effectRef>
          <a:fontRef idx="minor">
            <a:schemeClr val="tx1"/>
          </a:fontRef>
        </p:style>
      </p:cxnSp>
      <p:sp>
        <p:nvSpPr>
          <p:cNvPr id="64" name="Tekstvak 63"/>
          <p:cNvSpPr txBox="1"/>
          <p:nvPr/>
        </p:nvSpPr>
        <p:spPr>
          <a:xfrm>
            <a:off x="395536" y="2431921"/>
            <a:ext cx="2194575" cy="276999"/>
          </a:xfrm>
          <a:prstGeom prst="rect">
            <a:avLst/>
          </a:prstGeom>
          <a:noFill/>
        </p:spPr>
        <p:txBody>
          <a:bodyPr wrap="none" rtlCol="0">
            <a:spAutoFit/>
          </a:bodyPr>
          <a:lstStyle/>
          <a:p>
            <a:pPr>
              <a:buNone/>
            </a:pPr>
            <a:r>
              <a:rPr lang="nl-NL" sz="1200" dirty="0" smtClean="0"/>
              <a:t>Verzoeken om uitnodiging</a:t>
            </a:r>
            <a:endParaRPr lang="nl-NL" sz="1200" dirty="0"/>
          </a:p>
        </p:txBody>
      </p:sp>
      <p:sp>
        <p:nvSpPr>
          <p:cNvPr id="65" name="Tekstvak 64"/>
          <p:cNvSpPr txBox="1"/>
          <p:nvPr/>
        </p:nvSpPr>
        <p:spPr>
          <a:xfrm>
            <a:off x="1533029" y="3728065"/>
            <a:ext cx="1013419" cy="276999"/>
          </a:xfrm>
          <a:prstGeom prst="rect">
            <a:avLst/>
          </a:prstGeom>
          <a:noFill/>
        </p:spPr>
        <p:txBody>
          <a:bodyPr wrap="none" rtlCol="0">
            <a:spAutoFit/>
          </a:bodyPr>
          <a:lstStyle/>
          <a:p>
            <a:pPr>
              <a:buNone/>
            </a:pPr>
            <a:r>
              <a:rPr lang="nl-NL" sz="1200" dirty="0" smtClean="0"/>
              <a:t>Uitnodigen</a:t>
            </a:r>
            <a:endParaRPr lang="nl-NL" sz="1200" dirty="0"/>
          </a:p>
        </p:txBody>
      </p:sp>
      <p:sp>
        <p:nvSpPr>
          <p:cNvPr id="66" name="Tekstvak 65"/>
          <p:cNvSpPr txBox="1"/>
          <p:nvPr/>
        </p:nvSpPr>
        <p:spPr>
          <a:xfrm>
            <a:off x="1287770" y="5240233"/>
            <a:ext cx="1258678" cy="276999"/>
          </a:xfrm>
          <a:prstGeom prst="rect">
            <a:avLst/>
          </a:prstGeom>
          <a:noFill/>
        </p:spPr>
        <p:txBody>
          <a:bodyPr wrap="none" rtlCol="0">
            <a:spAutoFit/>
          </a:bodyPr>
          <a:lstStyle/>
          <a:p>
            <a:pPr>
              <a:buNone/>
            </a:pPr>
            <a:r>
              <a:rPr lang="nl-NL" sz="1200" dirty="0" smtClean="0"/>
              <a:t>Aangifte doen</a:t>
            </a:r>
            <a:endParaRPr lang="nl-NL" sz="1200" dirty="0"/>
          </a:p>
        </p:txBody>
      </p:sp>
      <p:sp>
        <p:nvSpPr>
          <p:cNvPr id="68" name="Tekstvak 67"/>
          <p:cNvSpPr txBox="1"/>
          <p:nvPr/>
        </p:nvSpPr>
        <p:spPr>
          <a:xfrm>
            <a:off x="4209296" y="3645024"/>
            <a:ext cx="1946880" cy="498598"/>
          </a:xfrm>
          <a:prstGeom prst="rect">
            <a:avLst/>
          </a:prstGeom>
          <a:noFill/>
        </p:spPr>
        <p:txBody>
          <a:bodyPr wrap="none" rtlCol="0">
            <a:spAutoFit/>
          </a:bodyPr>
          <a:lstStyle/>
          <a:p>
            <a:pPr>
              <a:buNone/>
            </a:pPr>
            <a:r>
              <a:rPr lang="nl-NL" sz="1200" dirty="0" smtClean="0"/>
              <a:t>Vragen om bescheiden</a:t>
            </a:r>
          </a:p>
          <a:p>
            <a:pPr>
              <a:buNone/>
            </a:pPr>
            <a:r>
              <a:rPr lang="nl-NL" sz="1200" dirty="0"/>
              <a:t>e</a:t>
            </a:r>
            <a:r>
              <a:rPr lang="nl-NL" sz="1200" dirty="0" smtClean="0"/>
              <a:t>n gegevensdragers</a:t>
            </a:r>
            <a:endParaRPr lang="nl-NL" sz="1200" dirty="0"/>
          </a:p>
        </p:txBody>
      </p:sp>
      <p:grpSp>
        <p:nvGrpSpPr>
          <p:cNvPr id="70" name="Groep 69"/>
          <p:cNvGrpSpPr/>
          <p:nvPr/>
        </p:nvGrpSpPr>
        <p:grpSpPr>
          <a:xfrm>
            <a:off x="3717294" y="5178896"/>
            <a:ext cx="457200" cy="457200"/>
            <a:chOff x="2773346" y="2708920"/>
            <a:chExt cx="457200" cy="457200"/>
          </a:xfrm>
        </p:grpSpPr>
        <p:sp>
          <p:nvSpPr>
            <p:cNvPr id="71" name="Ovaal 70"/>
            <p:cNvSpPr/>
            <p:nvPr/>
          </p:nvSpPr>
          <p:spPr bwMode="auto">
            <a:xfrm>
              <a:off x="2773346" y="2708920"/>
              <a:ext cx="457200" cy="4572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72" name="Rechthoek 71"/>
            <p:cNvSpPr/>
            <p:nvPr/>
          </p:nvSpPr>
          <p:spPr bwMode="auto">
            <a:xfrm rot="2700000">
              <a:off x="2842912" y="2772993"/>
              <a:ext cx="319325" cy="333403"/>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sp>
        <p:nvSpPr>
          <p:cNvPr id="73" name="Rechthoek 72"/>
          <p:cNvSpPr/>
          <p:nvPr/>
        </p:nvSpPr>
        <p:spPr bwMode="auto">
          <a:xfrm>
            <a:off x="3715748" y="5826968"/>
            <a:ext cx="457200" cy="45720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74" name="Rechte verbindingslijn 73"/>
          <p:cNvCxnSpPr>
            <a:stCxn id="71" idx="4"/>
            <a:endCxn id="73" idx="0"/>
          </p:cNvCxnSpPr>
          <p:nvPr/>
        </p:nvCxnSpPr>
        <p:spPr bwMode="auto">
          <a:xfrm flipH="1">
            <a:off x="3944348" y="5636096"/>
            <a:ext cx="1546" cy="190872"/>
          </a:xfrm>
          <a:prstGeom prst="line">
            <a:avLst/>
          </a:prstGeom>
          <a:ln/>
          <a:extLst/>
        </p:spPr>
        <p:style>
          <a:lnRef idx="2">
            <a:schemeClr val="dk1"/>
          </a:lnRef>
          <a:fillRef idx="0">
            <a:schemeClr val="dk1"/>
          </a:fillRef>
          <a:effectRef idx="1">
            <a:schemeClr val="dk1"/>
          </a:effectRef>
          <a:fontRef idx="minor">
            <a:schemeClr val="tx1"/>
          </a:fontRef>
        </p:style>
      </p:cxnSp>
      <p:sp>
        <p:nvSpPr>
          <p:cNvPr id="75" name="Tekstvak 74"/>
          <p:cNvSpPr txBox="1"/>
          <p:nvPr/>
        </p:nvSpPr>
        <p:spPr>
          <a:xfrm>
            <a:off x="3749930" y="5261937"/>
            <a:ext cx="397866" cy="276999"/>
          </a:xfrm>
          <a:prstGeom prst="rect">
            <a:avLst/>
          </a:prstGeom>
          <a:noFill/>
        </p:spPr>
        <p:txBody>
          <a:bodyPr wrap="none" rtlCol="0">
            <a:spAutoFit/>
          </a:bodyPr>
          <a:lstStyle/>
          <a:p>
            <a:pPr>
              <a:buNone/>
            </a:pPr>
            <a:r>
              <a:rPr lang="nl-NL" sz="1200" b="1" dirty="0" smtClean="0"/>
              <a:t>T4</a:t>
            </a:r>
            <a:endParaRPr lang="nl-NL" sz="1200" b="1" dirty="0"/>
          </a:p>
        </p:txBody>
      </p:sp>
      <p:sp>
        <p:nvSpPr>
          <p:cNvPr id="76" name="Tekstvak 75"/>
          <p:cNvSpPr txBox="1"/>
          <p:nvPr/>
        </p:nvSpPr>
        <p:spPr>
          <a:xfrm>
            <a:off x="3733900" y="5921042"/>
            <a:ext cx="413896" cy="276999"/>
          </a:xfrm>
          <a:prstGeom prst="rect">
            <a:avLst/>
          </a:prstGeom>
          <a:noFill/>
        </p:spPr>
        <p:txBody>
          <a:bodyPr wrap="none" rtlCol="0">
            <a:spAutoFit/>
          </a:bodyPr>
          <a:lstStyle>
            <a:defPPr>
              <a:defRPr lang="nl-NL"/>
            </a:defPPr>
            <a:lvl1pPr>
              <a:buNone/>
              <a:defRPr sz="1200" b="1"/>
            </a:lvl1pPr>
          </a:lstStyle>
          <a:p>
            <a:r>
              <a:rPr lang="nl-NL" dirty="0" smtClean="0"/>
              <a:t>A2</a:t>
            </a:r>
            <a:endParaRPr lang="nl-NL" dirty="0"/>
          </a:p>
        </p:txBody>
      </p:sp>
      <p:cxnSp>
        <p:nvCxnSpPr>
          <p:cNvPr id="77" name="Gebogen verbindingslijn 76"/>
          <p:cNvCxnSpPr>
            <a:endCxn id="71" idx="0"/>
          </p:cNvCxnSpPr>
          <p:nvPr/>
        </p:nvCxnSpPr>
        <p:spPr bwMode="auto">
          <a:xfrm rot="16200000" flipH="1">
            <a:off x="3754249" y="4987251"/>
            <a:ext cx="381744" cy="1546"/>
          </a:xfrm>
          <a:prstGeom prst="bentConnector3">
            <a:avLst/>
          </a:prstGeom>
          <a:ln/>
          <a:extLst/>
        </p:spPr>
        <p:style>
          <a:lnRef idx="2">
            <a:schemeClr val="dk1"/>
          </a:lnRef>
          <a:fillRef idx="0">
            <a:schemeClr val="dk1"/>
          </a:fillRef>
          <a:effectRef idx="1">
            <a:schemeClr val="dk1"/>
          </a:effectRef>
          <a:fontRef idx="minor">
            <a:schemeClr val="tx1"/>
          </a:fontRef>
        </p:style>
      </p:cxnSp>
      <p:sp>
        <p:nvSpPr>
          <p:cNvPr id="78" name="Tekstvak 77"/>
          <p:cNvSpPr txBox="1"/>
          <p:nvPr/>
        </p:nvSpPr>
        <p:spPr>
          <a:xfrm>
            <a:off x="4209296" y="5013176"/>
            <a:ext cx="1748364" cy="720197"/>
          </a:xfrm>
          <a:prstGeom prst="rect">
            <a:avLst/>
          </a:prstGeom>
          <a:noFill/>
        </p:spPr>
        <p:txBody>
          <a:bodyPr wrap="none" rtlCol="0">
            <a:spAutoFit/>
          </a:bodyPr>
          <a:lstStyle/>
          <a:p>
            <a:pPr>
              <a:buNone/>
            </a:pPr>
            <a:r>
              <a:rPr lang="nl-NL" sz="1200" dirty="0" smtClean="0"/>
              <a:t>Aandragen </a:t>
            </a:r>
            <a:endParaRPr lang="nl-NL" sz="1200" dirty="0"/>
          </a:p>
          <a:p>
            <a:pPr>
              <a:buNone/>
            </a:pPr>
            <a:r>
              <a:rPr lang="nl-NL" sz="1200" dirty="0" smtClean="0"/>
              <a:t>bescheiden</a:t>
            </a:r>
            <a:endParaRPr lang="nl-NL" sz="1200" dirty="0"/>
          </a:p>
          <a:p>
            <a:pPr>
              <a:buNone/>
            </a:pPr>
            <a:r>
              <a:rPr lang="nl-NL" sz="1200" dirty="0"/>
              <a:t>en </a:t>
            </a:r>
            <a:r>
              <a:rPr lang="nl-NL" sz="1200" dirty="0" smtClean="0"/>
              <a:t>gegevensdragers</a:t>
            </a:r>
            <a:endParaRPr lang="nl-NL" sz="1200" dirty="0"/>
          </a:p>
        </p:txBody>
      </p:sp>
      <p:sp>
        <p:nvSpPr>
          <p:cNvPr id="79" name="Tekstvak 78"/>
          <p:cNvSpPr txBox="1"/>
          <p:nvPr/>
        </p:nvSpPr>
        <p:spPr>
          <a:xfrm>
            <a:off x="3599165" y="6309320"/>
            <a:ext cx="684803" cy="369332"/>
          </a:xfrm>
          <a:prstGeom prst="rect">
            <a:avLst/>
          </a:prstGeom>
          <a:noFill/>
        </p:spPr>
        <p:txBody>
          <a:bodyPr wrap="none" rtlCol="0">
            <a:spAutoFit/>
          </a:bodyPr>
          <a:lstStyle/>
          <a:p>
            <a:pPr>
              <a:buNone/>
            </a:pPr>
            <a:r>
              <a:rPr lang="nl-NL" dirty="0" smtClean="0"/>
              <a:t>......</a:t>
            </a:r>
            <a:endParaRPr lang="nl-NL" dirty="0"/>
          </a:p>
        </p:txBody>
      </p:sp>
      <p:sp>
        <p:nvSpPr>
          <p:cNvPr id="80" name="Tekstvak 79"/>
          <p:cNvSpPr txBox="1"/>
          <p:nvPr/>
        </p:nvSpPr>
        <p:spPr>
          <a:xfrm>
            <a:off x="2555776" y="6309320"/>
            <a:ext cx="684803" cy="369332"/>
          </a:xfrm>
          <a:prstGeom prst="rect">
            <a:avLst/>
          </a:prstGeom>
          <a:noFill/>
        </p:spPr>
        <p:txBody>
          <a:bodyPr wrap="none" rtlCol="0">
            <a:spAutoFit/>
          </a:bodyPr>
          <a:lstStyle/>
          <a:p>
            <a:pPr>
              <a:buNone/>
            </a:pPr>
            <a:r>
              <a:rPr lang="nl-NL" dirty="0" smtClean="0"/>
              <a:t>......</a:t>
            </a:r>
            <a:endParaRPr lang="nl-NL" dirty="0"/>
          </a:p>
        </p:txBody>
      </p:sp>
    </p:spTree>
    <p:extLst>
      <p:ext uri="{BB962C8B-B14F-4D97-AF65-F5344CB8AC3E}">
        <p14:creationId xmlns:p14="http://schemas.microsoft.com/office/powerpoint/2010/main" val="44876502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al 22"/>
          <p:cNvSpPr/>
          <p:nvPr/>
        </p:nvSpPr>
        <p:spPr bwMode="auto">
          <a:xfrm>
            <a:off x="1691680" y="4005064"/>
            <a:ext cx="4884844" cy="1622047"/>
          </a:xfrm>
          <a:prstGeom prst="ellipse">
            <a:avLst/>
          </a:prstGeom>
          <a:ln>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 name="Ovaal 2"/>
          <p:cNvSpPr/>
          <p:nvPr/>
        </p:nvSpPr>
        <p:spPr bwMode="auto">
          <a:xfrm>
            <a:off x="1852762" y="2057113"/>
            <a:ext cx="2894230" cy="939839"/>
          </a:xfrm>
          <a:prstGeom prst="ellipse">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dirty="0" smtClean="0"/>
              <a:t>Beschrijvingen en dingen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362234" y="241159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0" name="Tekstvak 9"/>
          <p:cNvSpPr txBox="1"/>
          <p:nvPr/>
        </p:nvSpPr>
        <p:spPr>
          <a:xfrm>
            <a:off x="3916432" y="241159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294511" y="241159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1870660" y="4982978"/>
            <a:ext cx="529312" cy="246221"/>
          </a:xfrm>
          <a:prstGeom prst="rect">
            <a:avLst/>
          </a:prstGeom>
          <a:noFill/>
        </p:spPr>
        <p:txBody>
          <a:bodyPr wrap="none" rtlCol="0">
            <a:spAutoFit/>
          </a:bodyPr>
          <a:lstStyle/>
          <a:p>
            <a:pPr>
              <a:buNone/>
            </a:pPr>
            <a:r>
              <a:rPr lang="nl-NL" sz="1000" dirty="0" smtClean="0"/>
              <a:t>Klaas</a:t>
            </a:r>
          </a:p>
        </p:txBody>
      </p:sp>
      <p:sp>
        <p:nvSpPr>
          <p:cNvPr id="13" name="Tekstvak 12"/>
          <p:cNvSpPr txBox="1"/>
          <p:nvPr/>
        </p:nvSpPr>
        <p:spPr>
          <a:xfrm>
            <a:off x="3347864" y="2246674"/>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4" name="Tekstvak 13"/>
          <p:cNvSpPr txBox="1"/>
          <p:nvPr/>
        </p:nvSpPr>
        <p:spPr>
          <a:xfrm>
            <a:off x="3952472" y="2246675"/>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16" name="Tekstvak 15"/>
          <p:cNvSpPr txBox="1"/>
          <p:nvPr/>
        </p:nvSpPr>
        <p:spPr>
          <a:xfrm>
            <a:off x="2411760" y="2246675"/>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4746992" y="4982979"/>
            <a:ext cx="401072" cy="246221"/>
          </a:xfrm>
          <a:prstGeom prst="rect">
            <a:avLst/>
          </a:prstGeom>
          <a:noFill/>
        </p:spPr>
        <p:txBody>
          <a:bodyPr wrap="none" rtlCol="0">
            <a:spAutoFit/>
          </a:bodyPr>
          <a:lstStyle/>
          <a:p>
            <a:pPr>
              <a:buNone/>
            </a:pPr>
            <a:r>
              <a:rPr lang="nl-NL" sz="1000" dirty="0" smtClean="0"/>
              <a:t>Jan</a:t>
            </a:r>
          </a:p>
        </p:txBody>
      </p:sp>
      <p:cxnSp>
        <p:nvCxnSpPr>
          <p:cNvPr id="22" name="Gekromde verbindingslijn 21"/>
          <p:cNvCxnSpPr>
            <a:stCxn id="12" idx="0"/>
            <a:endCxn id="9" idx="2"/>
          </p:cNvCxnSpPr>
          <p:nvPr/>
        </p:nvCxnSpPr>
        <p:spPr bwMode="auto">
          <a:xfrm rot="5400000" flipH="1" flipV="1">
            <a:off x="1257636" y="3658608"/>
            <a:ext cx="2202050" cy="446690"/>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16200000" flipV="1">
            <a:off x="3129881" y="3165331"/>
            <a:ext cx="2202050" cy="1433245"/>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6012160" y="4982979"/>
            <a:ext cx="425116" cy="246221"/>
          </a:xfrm>
          <a:prstGeom prst="rect">
            <a:avLst/>
          </a:prstGeom>
          <a:noFill/>
        </p:spPr>
        <p:txBody>
          <a:bodyPr wrap="none" rtlCol="0">
            <a:spAutoFit/>
          </a:bodyPr>
          <a:lstStyle/>
          <a:p>
            <a:pPr>
              <a:buNone/>
            </a:pPr>
            <a:r>
              <a:rPr lang="nl-NL" sz="1000" dirty="0" smtClean="0"/>
              <a:t>Piet</a:t>
            </a:r>
          </a:p>
        </p:txBody>
      </p:sp>
      <p:cxnSp>
        <p:nvCxnSpPr>
          <p:cNvPr id="28" name="Gekromde verbindingslijn 27"/>
          <p:cNvCxnSpPr>
            <a:stCxn id="27" idx="0"/>
            <a:endCxn id="10" idx="2"/>
          </p:cNvCxnSpPr>
          <p:nvPr/>
        </p:nvCxnSpPr>
        <p:spPr bwMode="auto">
          <a:xfrm rot="16200000" flipV="1">
            <a:off x="4079436" y="2837697"/>
            <a:ext cx="2202051" cy="2088514"/>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34" name="Tekstvak 33"/>
          <p:cNvSpPr txBox="1"/>
          <p:nvPr/>
        </p:nvSpPr>
        <p:spPr>
          <a:xfrm>
            <a:off x="3009641" y="4334907"/>
            <a:ext cx="1058303" cy="246221"/>
          </a:xfrm>
          <a:prstGeom prst="rect">
            <a:avLst/>
          </a:prstGeom>
          <a:noFill/>
        </p:spPr>
        <p:txBody>
          <a:bodyPr wrap="none" rtlCol="0">
            <a:spAutoFit/>
          </a:bodyPr>
          <a:lstStyle/>
          <a:p>
            <a:pPr>
              <a:buNone/>
            </a:pPr>
            <a:r>
              <a:rPr lang="nl-NL" sz="1000" dirty="0" smtClean="0"/>
              <a:t>De heer Vaak</a:t>
            </a:r>
          </a:p>
        </p:txBody>
      </p:sp>
      <p:cxnSp>
        <p:nvCxnSpPr>
          <p:cNvPr id="35" name="Gekromde verbindingslijn 34"/>
          <p:cNvCxnSpPr>
            <a:stCxn id="34" idx="0"/>
            <a:endCxn id="9" idx="3"/>
          </p:cNvCxnSpPr>
          <p:nvPr/>
        </p:nvCxnSpPr>
        <p:spPr bwMode="auto">
          <a:xfrm rot="16200000" flipV="1">
            <a:off x="2300964" y="3097077"/>
            <a:ext cx="1738645" cy="737015"/>
          </a:xfrm>
          <a:prstGeom prst="curvedConnector2">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5" name="Tekstvak 4"/>
          <p:cNvSpPr txBox="1"/>
          <p:nvPr/>
        </p:nvSpPr>
        <p:spPr>
          <a:xfrm>
            <a:off x="2887744" y="1817872"/>
            <a:ext cx="824265" cy="261610"/>
          </a:xfrm>
          <a:prstGeom prst="rect">
            <a:avLst/>
          </a:prstGeom>
          <a:noFill/>
        </p:spPr>
        <p:txBody>
          <a:bodyPr wrap="none" rtlCol="0">
            <a:spAutoFit/>
          </a:bodyPr>
          <a:lstStyle/>
          <a:p>
            <a:pPr>
              <a:buNone/>
            </a:pPr>
            <a:r>
              <a:rPr lang="nl-NL" sz="1100" b="1" dirty="0" smtClean="0"/>
              <a:t>persoon</a:t>
            </a:r>
            <a:endParaRPr lang="nl-NL" sz="1100" b="1" dirty="0"/>
          </a:p>
        </p:txBody>
      </p:sp>
      <p:sp>
        <p:nvSpPr>
          <p:cNvPr id="25" name="Tekstvak 24"/>
          <p:cNvSpPr txBox="1"/>
          <p:nvPr/>
        </p:nvSpPr>
        <p:spPr>
          <a:xfrm>
            <a:off x="3141120" y="5660801"/>
            <a:ext cx="2039341" cy="464743"/>
          </a:xfrm>
          <a:prstGeom prst="rect">
            <a:avLst/>
          </a:prstGeom>
          <a:noFill/>
        </p:spPr>
        <p:txBody>
          <a:bodyPr wrap="none" rtlCol="0">
            <a:spAutoFit/>
          </a:bodyPr>
          <a:lstStyle/>
          <a:p>
            <a:pPr>
              <a:buNone/>
            </a:pPr>
            <a:r>
              <a:rPr lang="nl-NL" sz="1100" b="1" dirty="0" smtClean="0"/>
              <a:t>Beschrijvingen die </a:t>
            </a:r>
          </a:p>
          <a:p>
            <a:pPr>
              <a:buNone/>
            </a:pPr>
            <a:r>
              <a:rPr lang="nl-NL" sz="1100" b="1" dirty="0" smtClean="0"/>
              <a:t>één persoon aanduiden</a:t>
            </a:r>
            <a:endParaRPr lang="nl-NL" sz="1100" b="1" dirty="0"/>
          </a:p>
        </p:txBody>
      </p:sp>
    </p:spTree>
    <p:extLst>
      <p:ext uri="{BB962C8B-B14F-4D97-AF65-F5344CB8AC3E}">
        <p14:creationId xmlns:p14="http://schemas.microsoft.com/office/powerpoint/2010/main" val="3602501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Stappen in definiëren afbakening</a:t>
            </a:r>
            <a:endParaRPr lang="nl-NL" dirty="0"/>
          </a:p>
        </p:txBody>
      </p:sp>
      <p:sp>
        <p:nvSpPr>
          <p:cNvPr id="3" name="Tijdelijke aanduiding voor inhoud 2"/>
          <p:cNvSpPr>
            <a:spLocks noGrp="1"/>
          </p:cNvSpPr>
          <p:nvPr>
            <p:ph idx="1"/>
          </p:nvPr>
        </p:nvSpPr>
        <p:spPr/>
        <p:txBody>
          <a:bodyPr/>
          <a:lstStyle/>
          <a:p>
            <a:pPr marL="342900" indent="-342900">
              <a:buFont typeface="+mj-lt"/>
              <a:buAutoNum type="arabicPeriod"/>
            </a:pPr>
            <a:r>
              <a:rPr lang="nl-NL" dirty="0"/>
              <a:t>Selecteren van een </a:t>
            </a:r>
            <a:r>
              <a:rPr lang="nl-NL" dirty="0" smtClean="0"/>
              <a:t>dienst </a:t>
            </a:r>
            <a:r>
              <a:rPr lang="nl-NL" dirty="0"/>
              <a:t>uit de annotatieomgeving voor verder </a:t>
            </a:r>
            <a:r>
              <a:rPr lang="nl-NL" dirty="0" smtClean="0"/>
              <a:t>uitwerking</a:t>
            </a:r>
          </a:p>
          <a:p>
            <a:pPr marL="342900" indent="-342900">
              <a:buFont typeface="+mj-lt"/>
              <a:buAutoNum type="arabicPeriod"/>
            </a:pPr>
            <a:r>
              <a:rPr lang="nl-NL" dirty="0"/>
              <a:t>Definiëren van de (in de wet geïmpliceerde) </a:t>
            </a:r>
            <a:r>
              <a:rPr lang="nl-NL" dirty="0" smtClean="0"/>
              <a:t>dienst</a:t>
            </a:r>
          </a:p>
          <a:p>
            <a:pPr marL="342900" indent="-342900">
              <a:buFont typeface="+mj-lt"/>
              <a:buAutoNum type="arabicPeriod"/>
            </a:pPr>
            <a:r>
              <a:rPr lang="nl-NL" dirty="0"/>
              <a:t>Bepalen uit te werken contexten bij de gekozen </a:t>
            </a:r>
            <a:r>
              <a:rPr lang="nl-NL" dirty="0" smtClean="0"/>
              <a:t>dienst</a:t>
            </a:r>
          </a:p>
          <a:p>
            <a:pPr marL="342900" indent="-342900">
              <a:buFont typeface="+mj-lt"/>
              <a:buAutoNum type="arabicPeriod"/>
            </a:pPr>
            <a:r>
              <a:rPr lang="nl-NL" dirty="0"/>
              <a:t>Bepalen uit te werken </a:t>
            </a:r>
            <a:r>
              <a:rPr lang="nl-NL" dirty="0" smtClean="0"/>
              <a:t>normen/afleidingsregels </a:t>
            </a:r>
            <a:r>
              <a:rPr lang="nl-NL" dirty="0"/>
              <a:t>per </a:t>
            </a:r>
            <a:r>
              <a:rPr lang="nl-NL" dirty="0" smtClean="0"/>
              <a:t>context</a:t>
            </a:r>
          </a:p>
          <a:p>
            <a:pPr marL="342900" indent="-342900">
              <a:buFont typeface="+mj-lt"/>
              <a:buAutoNum type="arabicPeriod"/>
            </a:pPr>
            <a:r>
              <a:rPr lang="nl-NL" dirty="0"/>
              <a:t>Bepalen wijze van uitvoeren van per </a:t>
            </a:r>
            <a:r>
              <a:rPr lang="nl-NL" dirty="0" smtClean="0"/>
              <a:t>norm/afleidingsregel</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95434793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Beschrijvingen en dingen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362234" y="241159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0" name="Tekstvak 9"/>
          <p:cNvSpPr txBox="1"/>
          <p:nvPr/>
        </p:nvSpPr>
        <p:spPr>
          <a:xfrm>
            <a:off x="3916432" y="241159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294511" y="241159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1870660" y="4982978"/>
            <a:ext cx="529312" cy="246221"/>
          </a:xfrm>
          <a:prstGeom prst="rect">
            <a:avLst/>
          </a:prstGeom>
          <a:noFill/>
        </p:spPr>
        <p:txBody>
          <a:bodyPr wrap="none" rtlCol="0">
            <a:spAutoFit/>
          </a:bodyPr>
          <a:lstStyle/>
          <a:p>
            <a:pPr>
              <a:buNone/>
            </a:pPr>
            <a:r>
              <a:rPr lang="nl-NL" sz="1000" dirty="0" smtClean="0"/>
              <a:t>Klaas</a:t>
            </a:r>
          </a:p>
        </p:txBody>
      </p:sp>
      <p:sp>
        <p:nvSpPr>
          <p:cNvPr id="13" name="Tekstvak 12"/>
          <p:cNvSpPr txBox="1"/>
          <p:nvPr/>
        </p:nvSpPr>
        <p:spPr>
          <a:xfrm>
            <a:off x="3347864" y="2246674"/>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4" name="Tekstvak 13"/>
          <p:cNvSpPr txBox="1"/>
          <p:nvPr/>
        </p:nvSpPr>
        <p:spPr>
          <a:xfrm>
            <a:off x="3952472" y="2246675"/>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16" name="Tekstvak 15"/>
          <p:cNvSpPr txBox="1"/>
          <p:nvPr/>
        </p:nvSpPr>
        <p:spPr>
          <a:xfrm>
            <a:off x="2411760" y="2246675"/>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4746992" y="4982979"/>
            <a:ext cx="401072" cy="246221"/>
          </a:xfrm>
          <a:prstGeom prst="rect">
            <a:avLst/>
          </a:prstGeom>
          <a:noFill/>
        </p:spPr>
        <p:txBody>
          <a:bodyPr wrap="none" rtlCol="0">
            <a:spAutoFit/>
          </a:bodyPr>
          <a:lstStyle/>
          <a:p>
            <a:pPr>
              <a:buNone/>
            </a:pPr>
            <a:r>
              <a:rPr lang="nl-NL" sz="1000" dirty="0" smtClean="0"/>
              <a:t>Jan</a:t>
            </a:r>
          </a:p>
        </p:txBody>
      </p:sp>
      <p:cxnSp>
        <p:nvCxnSpPr>
          <p:cNvPr id="22" name="Gekromde verbindingslijn 21"/>
          <p:cNvCxnSpPr>
            <a:stCxn id="12" idx="0"/>
            <a:endCxn id="9" idx="2"/>
          </p:cNvCxnSpPr>
          <p:nvPr/>
        </p:nvCxnSpPr>
        <p:spPr bwMode="auto">
          <a:xfrm rot="5400000" flipH="1" flipV="1">
            <a:off x="1257636" y="3658608"/>
            <a:ext cx="2202050" cy="446690"/>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16200000" flipV="1">
            <a:off x="3129881" y="3165331"/>
            <a:ext cx="2202050" cy="1433245"/>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6012160" y="4982979"/>
            <a:ext cx="425116" cy="246221"/>
          </a:xfrm>
          <a:prstGeom prst="rect">
            <a:avLst/>
          </a:prstGeom>
          <a:noFill/>
        </p:spPr>
        <p:txBody>
          <a:bodyPr wrap="none" rtlCol="0">
            <a:spAutoFit/>
          </a:bodyPr>
          <a:lstStyle/>
          <a:p>
            <a:pPr>
              <a:buNone/>
            </a:pPr>
            <a:r>
              <a:rPr lang="nl-NL" sz="1000" dirty="0" smtClean="0"/>
              <a:t>Piet</a:t>
            </a:r>
          </a:p>
        </p:txBody>
      </p:sp>
      <p:cxnSp>
        <p:nvCxnSpPr>
          <p:cNvPr id="28" name="Gekromde verbindingslijn 27"/>
          <p:cNvCxnSpPr>
            <a:stCxn id="27" idx="0"/>
            <a:endCxn id="10" idx="2"/>
          </p:cNvCxnSpPr>
          <p:nvPr/>
        </p:nvCxnSpPr>
        <p:spPr bwMode="auto">
          <a:xfrm rot="16200000" flipV="1">
            <a:off x="4079436" y="2837697"/>
            <a:ext cx="2202051" cy="2088514"/>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34" name="Tekstvak 33"/>
          <p:cNvSpPr txBox="1"/>
          <p:nvPr/>
        </p:nvSpPr>
        <p:spPr>
          <a:xfrm>
            <a:off x="2519587" y="4165427"/>
            <a:ext cx="1656223" cy="584775"/>
          </a:xfrm>
          <a:prstGeom prst="rect">
            <a:avLst/>
          </a:prstGeom>
          <a:noFill/>
        </p:spPr>
        <p:txBody>
          <a:bodyPr wrap="none" rtlCol="0">
            <a:spAutoFit/>
          </a:bodyPr>
          <a:lstStyle/>
          <a:p>
            <a:pPr>
              <a:buNone/>
            </a:pPr>
            <a:r>
              <a:rPr lang="nl-NL" sz="1000" dirty="0" smtClean="0"/>
              <a:t>De burger met </a:t>
            </a:r>
            <a:br>
              <a:rPr lang="nl-NL" sz="1000" dirty="0" smtClean="0"/>
            </a:br>
            <a:r>
              <a:rPr lang="nl-NL" sz="1000" dirty="0" smtClean="0"/>
              <a:t>burgerservicenummer </a:t>
            </a:r>
          </a:p>
          <a:p>
            <a:pPr>
              <a:buNone/>
            </a:pPr>
            <a:r>
              <a:rPr lang="nl-NL" sz="1000" dirty="0" smtClean="0"/>
              <a:t>123</a:t>
            </a:r>
          </a:p>
        </p:txBody>
      </p:sp>
      <p:cxnSp>
        <p:nvCxnSpPr>
          <p:cNvPr id="35" name="Gekromde verbindingslijn 34"/>
          <p:cNvCxnSpPr>
            <a:stCxn id="34" idx="0"/>
            <a:endCxn id="9" idx="3"/>
          </p:cNvCxnSpPr>
          <p:nvPr/>
        </p:nvCxnSpPr>
        <p:spPr bwMode="auto">
          <a:xfrm rot="16200000" flipV="1">
            <a:off x="2290157" y="3107884"/>
            <a:ext cx="1569165" cy="545921"/>
          </a:xfrm>
          <a:prstGeom prst="curvedConnector2">
            <a:avLst/>
          </a:prstGeom>
          <a:ln>
            <a:headEnd type="oval"/>
            <a:tailEnd type="arrow"/>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873816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al 22"/>
          <p:cNvSpPr/>
          <p:nvPr/>
        </p:nvSpPr>
        <p:spPr bwMode="auto">
          <a:xfrm>
            <a:off x="1691680" y="4005064"/>
            <a:ext cx="4176464" cy="1622047"/>
          </a:xfrm>
          <a:prstGeom prst="ellipse">
            <a:avLst/>
          </a:prstGeom>
          <a:ln>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 name="Ovaal 2"/>
          <p:cNvSpPr/>
          <p:nvPr/>
        </p:nvSpPr>
        <p:spPr bwMode="auto">
          <a:xfrm>
            <a:off x="1852762" y="2057113"/>
            <a:ext cx="2894230" cy="939839"/>
          </a:xfrm>
          <a:prstGeom prst="ellipse">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dirty="0" smtClean="0"/>
              <a:t>Beschrijvingen en dingen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362234" y="241159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0" name="Tekstvak 9"/>
          <p:cNvSpPr txBox="1"/>
          <p:nvPr/>
        </p:nvSpPr>
        <p:spPr>
          <a:xfrm>
            <a:off x="3916432" y="241159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294511" y="241159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2123728" y="4982978"/>
            <a:ext cx="529312" cy="246221"/>
          </a:xfrm>
          <a:prstGeom prst="rect">
            <a:avLst/>
          </a:prstGeom>
          <a:noFill/>
        </p:spPr>
        <p:txBody>
          <a:bodyPr wrap="none" rtlCol="0">
            <a:spAutoFit/>
          </a:bodyPr>
          <a:lstStyle/>
          <a:p>
            <a:pPr>
              <a:buNone/>
            </a:pPr>
            <a:r>
              <a:rPr lang="nl-NL" sz="1000" dirty="0" smtClean="0"/>
              <a:t>Klaas</a:t>
            </a:r>
          </a:p>
        </p:txBody>
      </p:sp>
      <p:sp>
        <p:nvSpPr>
          <p:cNvPr id="13" name="Tekstvak 12"/>
          <p:cNvSpPr txBox="1"/>
          <p:nvPr/>
        </p:nvSpPr>
        <p:spPr>
          <a:xfrm>
            <a:off x="3347864" y="2246674"/>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4" name="Tekstvak 13"/>
          <p:cNvSpPr txBox="1"/>
          <p:nvPr/>
        </p:nvSpPr>
        <p:spPr>
          <a:xfrm>
            <a:off x="3952472" y="2246675"/>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16" name="Tekstvak 15"/>
          <p:cNvSpPr txBox="1"/>
          <p:nvPr/>
        </p:nvSpPr>
        <p:spPr>
          <a:xfrm>
            <a:off x="2411760" y="2246675"/>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3347864" y="4982979"/>
            <a:ext cx="401072" cy="246221"/>
          </a:xfrm>
          <a:prstGeom prst="rect">
            <a:avLst/>
          </a:prstGeom>
          <a:noFill/>
        </p:spPr>
        <p:txBody>
          <a:bodyPr wrap="none" rtlCol="0">
            <a:spAutoFit/>
          </a:bodyPr>
          <a:lstStyle/>
          <a:p>
            <a:pPr>
              <a:buNone/>
            </a:pPr>
            <a:r>
              <a:rPr lang="nl-NL" sz="1000" dirty="0" smtClean="0"/>
              <a:t>Jan</a:t>
            </a:r>
          </a:p>
        </p:txBody>
      </p:sp>
      <p:cxnSp>
        <p:nvCxnSpPr>
          <p:cNvPr id="22" name="Gekromde verbindingslijn 21"/>
          <p:cNvCxnSpPr>
            <a:stCxn id="12" idx="0"/>
            <a:endCxn id="9" idx="2"/>
          </p:cNvCxnSpPr>
          <p:nvPr/>
        </p:nvCxnSpPr>
        <p:spPr bwMode="auto">
          <a:xfrm rot="5400000" flipH="1" flipV="1">
            <a:off x="1384170" y="3785142"/>
            <a:ext cx="2202050" cy="193622"/>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16200000" flipV="1">
            <a:off x="2430317" y="3864895"/>
            <a:ext cx="2202050" cy="34117"/>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4613032" y="4982979"/>
            <a:ext cx="425116" cy="246221"/>
          </a:xfrm>
          <a:prstGeom prst="rect">
            <a:avLst/>
          </a:prstGeom>
          <a:noFill/>
        </p:spPr>
        <p:txBody>
          <a:bodyPr wrap="none" rtlCol="0">
            <a:spAutoFit/>
          </a:bodyPr>
          <a:lstStyle/>
          <a:p>
            <a:pPr>
              <a:buNone/>
            </a:pPr>
            <a:r>
              <a:rPr lang="nl-NL" sz="1000" dirty="0" smtClean="0"/>
              <a:t>Piet</a:t>
            </a:r>
          </a:p>
        </p:txBody>
      </p:sp>
      <p:cxnSp>
        <p:nvCxnSpPr>
          <p:cNvPr id="28" name="Gekromde verbindingslijn 27"/>
          <p:cNvCxnSpPr>
            <a:stCxn id="27" idx="0"/>
            <a:endCxn id="10" idx="2"/>
          </p:cNvCxnSpPr>
          <p:nvPr/>
        </p:nvCxnSpPr>
        <p:spPr bwMode="auto">
          <a:xfrm rot="16200000" flipV="1">
            <a:off x="3379872" y="3537261"/>
            <a:ext cx="2202051" cy="689386"/>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5" name="Tekstvak 4"/>
          <p:cNvSpPr txBox="1"/>
          <p:nvPr/>
        </p:nvSpPr>
        <p:spPr>
          <a:xfrm>
            <a:off x="2887744" y="1817872"/>
            <a:ext cx="824265" cy="261610"/>
          </a:xfrm>
          <a:prstGeom prst="rect">
            <a:avLst/>
          </a:prstGeom>
          <a:noFill/>
        </p:spPr>
        <p:txBody>
          <a:bodyPr wrap="none" rtlCol="0">
            <a:spAutoFit/>
          </a:bodyPr>
          <a:lstStyle/>
          <a:p>
            <a:pPr>
              <a:buNone/>
            </a:pPr>
            <a:r>
              <a:rPr lang="nl-NL" sz="1100" b="1" dirty="0" smtClean="0"/>
              <a:t>persoon</a:t>
            </a:r>
            <a:endParaRPr lang="nl-NL" sz="1100" b="1" dirty="0"/>
          </a:p>
        </p:txBody>
      </p:sp>
      <p:sp>
        <p:nvSpPr>
          <p:cNvPr id="25" name="Tekstvak 24"/>
          <p:cNvSpPr txBox="1"/>
          <p:nvPr/>
        </p:nvSpPr>
        <p:spPr>
          <a:xfrm>
            <a:off x="3141120" y="5660801"/>
            <a:ext cx="2039341" cy="464743"/>
          </a:xfrm>
          <a:prstGeom prst="rect">
            <a:avLst/>
          </a:prstGeom>
          <a:noFill/>
        </p:spPr>
        <p:txBody>
          <a:bodyPr wrap="none" rtlCol="0">
            <a:spAutoFit/>
          </a:bodyPr>
          <a:lstStyle/>
          <a:p>
            <a:pPr>
              <a:buNone/>
            </a:pPr>
            <a:r>
              <a:rPr lang="nl-NL" sz="1100" b="1" dirty="0" smtClean="0"/>
              <a:t>Beschrijvingen die </a:t>
            </a:r>
          </a:p>
          <a:p>
            <a:pPr>
              <a:buNone/>
            </a:pPr>
            <a:r>
              <a:rPr lang="nl-NL" sz="1100" b="1" dirty="0" smtClean="0"/>
              <a:t>één persoon aanduiden</a:t>
            </a:r>
            <a:endParaRPr lang="nl-NL" sz="1100" b="1" dirty="0"/>
          </a:p>
        </p:txBody>
      </p:sp>
    </p:spTree>
    <p:extLst>
      <p:ext uri="{BB962C8B-B14F-4D97-AF65-F5344CB8AC3E}">
        <p14:creationId xmlns:p14="http://schemas.microsoft.com/office/powerpoint/2010/main" val="129824779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al 22"/>
          <p:cNvSpPr/>
          <p:nvPr/>
        </p:nvSpPr>
        <p:spPr bwMode="auto">
          <a:xfrm>
            <a:off x="1691680" y="4005064"/>
            <a:ext cx="4884844" cy="1622047"/>
          </a:xfrm>
          <a:prstGeom prst="ellipse">
            <a:avLst/>
          </a:prstGeom>
          <a:ln>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 name="Ovaal 2"/>
          <p:cNvSpPr/>
          <p:nvPr/>
        </p:nvSpPr>
        <p:spPr bwMode="auto">
          <a:xfrm>
            <a:off x="1852762" y="2057113"/>
            <a:ext cx="2894230" cy="939839"/>
          </a:xfrm>
          <a:prstGeom prst="ellipse">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dirty="0" smtClean="0"/>
              <a:t>Beschrijvingen en dingen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362234" y="241159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0" name="Tekstvak 9"/>
          <p:cNvSpPr txBox="1"/>
          <p:nvPr/>
        </p:nvSpPr>
        <p:spPr>
          <a:xfrm>
            <a:off x="3916432" y="241159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294511" y="241159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1870660" y="4982978"/>
            <a:ext cx="529312" cy="246221"/>
          </a:xfrm>
          <a:prstGeom prst="rect">
            <a:avLst/>
          </a:prstGeom>
          <a:noFill/>
        </p:spPr>
        <p:txBody>
          <a:bodyPr wrap="none" rtlCol="0">
            <a:spAutoFit/>
          </a:bodyPr>
          <a:lstStyle/>
          <a:p>
            <a:pPr>
              <a:buNone/>
            </a:pPr>
            <a:r>
              <a:rPr lang="nl-NL" sz="1000" dirty="0" smtClean="0"/>
              <a:t>Klaas</a:t>
            </a:r>
          </a:p>
        </p:txBody>
      </p:sp>
      <p:sp>
        <p:nvSpPr>
          <p:cNvPr id="13" name="Tekstvak 12"/>
          <p:cNvSpPr txBox="1"/>
          <p:nvPr/>
        </p:nvSpPr>
        <p:spPr>
          <a:xfrm>
            <a:off x="3347864" y="2246674"/>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4" name="Tekstvak 13"/>
          <p:cNvSpPr txBox="1"/>
          <p:nvPr/>
        </p:nvSpPr>
        <p:spPr>
          <a:xfrm>
            <a:off x="3952472" y="2246675"/>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16" name="Tekstvak 15"/>
          <p:cNvSpPr txBox="1"/>
          <p:nvPr/>
        </p:nvSpPr>
        <p:spPr>
          <a:xfrm>
            <a:off x="2411760" y="2246675"/>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4746992" y="4982979"/>
            <a:ext cx="401072" cy="246221"/>
          </a:xfrm>
          <a:prstGeom prst="rect">
            <a:avLst/>
          </a:prstGeom>
          <a:noFill/>
        </p:spPr>
        <p:txBody>
          <a:bodyPr wrap="none" rtlCol="0">
            <a:spAutoFit/>
          </a:bodyPr>
          <a:lstStyle/>
          <a:p>
            <a:pPr>
              <a:buNone/>
            </a:pPr>
            <a:r>
              <a:rPr lang="nl-NL" sz="1000" dirty="0" smtClean="0"/>
              <a:t>Jan</a:t>
            </a:r>
          </a:p>
        </p:txBody>
      </p:sp>
      <p:cxnSp>
        <p:nvCxnSpPr>
          <p:cNvPr id="22" name="Gekromde verbindingslijn 21"/>
          <p:cNvCxnSpPr>
            <a:stCxn id="12" idx="0"/>
            <a:endCxn id="9" idx="2"/>
          </p:cNvCxnSpPr>
          <p:nvPr/>
        </p:nvCxnSpPr>
        <p:spPr bwMode="auto">
          <a:xfrm rot="5400000" flipH="1" flipV="1">
            <a:off x="1257636" y="3658608"/>
            <a:ext cx="2202050" cy="446690"/>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16200000" flipV="1">
            <a:off x="3129881" y="3165331"/>
            <a:ext cx="2202050" cy="1433245"/>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6012160" y="4982979"/>
            <a:ext cx="425116" cy="246221"/>
          </a:xfrm>
          <a:prstGeom prst="rect">
            <a:avLst/>
          </a:prstGeom>
          <a:noFill/>
        </p:spPr>
        <p:txBody>
          <a:bodyPr wrap="none" rtlCol="0">
            <a:spAutoFit/>
          </a:bodyPr>
          <a:lstStyle/>
          <a:p>
            <a:pPr>
              <a:buNone/>
            </a:pPr>
            <a:r>
              <a:rPr lang="nl-NL" sz="1000" dirty="0" smtClean="0"/>
              <a:t>Piet</a:t>
            </a:r>
          </a:p>
        </p:txBody>
      </p:sp>
      <p:cxnSp>
        <p:nvCxnSpPr>
          <p:cNvPr id="28" name="Gekromde verbindingslijn 27"/>
          <p:cNvCxnSpPr>
            <a:stCxn id="27" idx="0"/>
            <a:endCxn id="10" idx="2"/>
          </p:cNvCxnSpPr>
          <p:nvPr/>
        </p:nvCxnSpPr>
        <p:spPr bwMode="auto">
          <a:xfrm rot="16200000" flipV="1">
            <a:off x="4079436" y="2837697"/>
            <a:ext cx="2202051" cy="2088514"/>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34" name="Tekstvak 33"/>
          <p:cNvSpPr txBox="1"/>
          <p:nvPr/>
        </p:nvSpPr>
        <p:spPr>
          <a:xfrm>
            <a:off x="2519587" y="4165427"/>
            <a:ext cx="1656223" cy="584775"/>
          </a:xfrm>
          <a:prstGeom prst="rect">
            <a:avLst/>
          </a:prstGeom>
          <a:noFill/>
        </p:spPr>
        <p:txBody>
          <a:bodyPr wrap="none" rtlCol="0">
            <a:spAutoFit/>
          </a:bodyPr>
          <a:lstStyle/>
          <a:p>
            <a:pPr>
              <a:buNone/>
            </a:pPr>
            <a:r>
              <a:rPr lang="nl-NL" sz="1000" dirty="0" smtClean="0"/>
              <a:t>De burger met </a:t>
            </a:r>
            <a:br>
              <a:rPr lang="nl-NL" sz="1000" dirty="0" smtClean="0"/>
            </a:br>
            <a:r>
              <a:rPr lang="nl-NL" sz="1000" dirty="0" smtClean="0"/>
              <a:t>burgerservicenummer </a:t>
            </a:r>
          </a:p>
          <a:p>
            <a:pPr>
              <a:buNone/>
            </a:pPr>
            <a:r>
              <a:rPr lang="nl-NL" sz="1000" dirty="0" smtClean="0"/>
              <a:t>123</a:t>
            </a:r>
          </a:p>
        </p:txBody>
      </p:sp>
      <p:cxnSp>
        <p:nvCxnSpPr>
          <p:cNvPr id="35" name="Gekromde verbindingslijn 34"/>
          <p:cNvCxnSpPr>
            <a:stCxn id="34" idx="0"/>
            <a:endCxn id="9" idx="3"/>
          </p:cNvCxnSpPr>
          <p:nvPr/>
        </p:nvCxnSpPr>
        <p:spPr bwMode="auto">
          <a:xfrm rot="16200000" flipV="1">
            <a:off x="2290157" y="3107884"/>
            <a:ext cx="1569165" cy="545921"/>
          </a:xfrm>
          <a:prstGeom prst="curvedConnector2">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5" name="Tekstvak 4"/>
          <p:cNvSpPr txBox="1"/>
          <p:nvPr/>
        </p:nvSpPr>
        <p:spPr>
          <a:xfrm>
            <a:off x="2887744" y="1817872"/>
            <a:ext cx="824265" cy="261610"/>
          </a:xfrm>
          <a:prstGeom prst="rect">
            <a:avLst/>
          </a:prstGeom>
          <a:noFill/>
        </p:spPr>
        <p:txBody>
          <a:bodyPr wrap="none" rtlCol="0">
            <a:spAutoFit/>
          </a:bodyPr>
          <a:lstStyle/>
          <a:p>
            <a:pPr>
              <a:buNone/>
            </a:pPr>
            <a:r>
              <a:rPr lang="nl-NL" sz="1100" b="1" dirty="0" smtClean="0"/>
              <a:t>persoon</a:t>
            </a:r>
            <a:endParaRPr lang="nl-NL" sz="1100" b="1" dirty="0"/>
          </a:p>
        </p:txBody>
      </p:sp>
      <p:sp>
        <p:nvSpPr>
          <p:cNvPr id="25" name="Tekstvak 24"/>
          <p:cNvSpPr txBox="1"/>
          <p:nvPr/>
        </p:nvSpPr>
        <p:spPr>
          <a:xfrm>
            <a:off x="3141120" y="5660801"/>
            <a:ext cx="2039341" cy="464743"/>
          </a:xfrm>
          <a:prstGeom prst="rect">
            <a:avLst/>
          </a:prstGeom>
          <a:noFill/>
        </p:spPr>
        <p:txBody>
          <a:bodyPr wrap="none" rtlCol="0">
            <a:spAutoFit/>
          </a:bodyPr>
          <a:lstStyle/>
          <a:p>
            <a:pPr>
              <a:buNone/>
            </a:pPr>
            <a:r>
              <a:rPr lang="nl-NL" sz="1100" b="1" dirty="0" smtClean="0"/>
              <a:t>Beschrijvingen die </a:t>
            </a:r>
          </a:p>
          <a:p>
            <a:pPr>
              <a:buNone/>
            </a:pPr>
            <a:r>
              <a:rPr lang="nl-NL" sz="1100" b="1" dirty="0" smtClean="0"/>
              <a:t>één persoon aanduiden</a:t>
            </a:r>
            <a:endParaRPr lang="nl-NL" sz="1100" b="1" dirty="0"/>
          </a:p>
        </p:txBody>
      </p:sp>
      <p:sp>
        <p:nvSpPr>
          <p:cNvPr id="7" name="Lijntoelichting 1 (accentlijn) 6"/>
          <p:cNvSpPr/>
          <p:nvPr/>
        </p:nvSpPr>
        <p:spPr bwMode="auto">
          <a:xfrm>
            <a:off x="5652120" y="2780929"/>
            <a:ext cx="914400" cy="216023"/>
          </a:xfrm>
          <a:prstGeom prst="accentCallout1">
            <a:avLst>
              <a:gd name="adj1" fmla="val 18750"/>
              <a:gd name="adj2" fmla="val -8333"/>
              <a:gd name="adj3" fmla="val -65713"/>
              <a:gd name="adj4" fmla="val -165199"/>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Entiteit</a:t>
            </a:r>
          </a:p>
        </p:txBody>
      </p:sp>
      <p:sp>
        <p:nvSpPr>
          <p:cNvPr id="26" name="Lijntoelichting 1 (accentlijn) 25"/>
          <p:cNvSpPr/>
          <p:nvPr/>
        </p:nvSpPr>
        <p:spPr bwMode="auto">
          <a:xfrm>
            <a:off x="5893552" y="2276874"/>
            <a:ext cx="1203284" cy="220666"/>
          </a:xfrm>
          <a:prstGeom prst="accentCallout1">
            <a:avLst>
              <a:gd name="adj1" fmla="val 18750"/>
              <a:gd name="adj2" fmla="val -8333"/>
              <a:gd name="adj3" fmla="val -77417"/>
              <a:gd name="adj4" fmla="val -154932"/>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Soort Entiteit</a:t>
            </a:r>
          </a:p>
        </p:txBody>
      </p:sp>
      <p:sp>
        <p:nvSpPr>
          <p:cNvPr id="29" name="Lijntoelichting 1 (accentlijn) 28"/>
          <p:cNvSpPr/>
          <p:nvPr/>
        </p:nvSpPr>
        <p:spPr bwMode="auto">
          <a:xfrm>
            <a:off x="6437276" y="5657520"/>
            <a:ext cx="914400" cy="216023"/>
          </a:xfrm>
          <a:prstGeom prst="accentCallout1">
            <a:avLst>
              <a:gd name="adj1" fmla="val 18750"/>
              <a:gd name="adj2" fmla="val -8333"/>
              <a:gd name="adj3" fmla="val -248927"/>
              <a:gd name="adj4" fmla="val -162214"/>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Naam</a:t>
            </a:r>
          </a:p>
        </p:txBody>
      </p:sp>
    </p:spTree>
    <p:extLst>
      <p:ext uri="{BB962C8B-B14F-4D97-AF65-F5344CB8AC3E}">
        <p14:creationId xmlns:p14="http://schemas.microsoft.com/office/powerpoint/2010/main" val="172632651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al 22"/>
          <p:cNvSpPr/>
          <p:nvPr/>
        </p:nvSpPr>
        <p:spPr bwMode="auto">
          <a:xfrm>
            <a:off x="1691680" y="4005064"/>
            <a:ext cx="4884844" cy="1622047"/>
          </a:xfrm>
          <a:prstGeom prst="ellipse">
            <a:avLst/>
          </a:prstGeom>
          <a:ln>
            <a:solidFill>
              <a:schemeClr val="bg1">
                <a:lumMod val="75000"/>
              </a:schemeClr>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 name="Ovaal 2"/>
          <p:cNvSpPr/>
          <p:nvPr/>
        </p:nvSpPr>
        <p:spPr bwMode="auto">
          <a:xfrm>
            <a:off x="1852762" y="2057113"/>
            <a:ext cx="2894230" cy="939839"/>
          </a:xfrm>
          <a:prstGeom prst="ellipse">
            <a:avLst/>
          </a:prstGeom>
          <a:ln>
            <a:solidFill>
              <a:schemeClr val="bg1">
                <a:lumMod val="85000"/>
              </a:schemeClr>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dirty="0" smtClean="0"/>
              <a:t>Dingen en groepen van dingen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362234" y="2411596"/>
            <a:ext cx="439544" cy="369332"/>
          </a:xfrm>
          <a:prstGeom prst="rect">
            <a:avLst/>
          </a:prstGeom>
          <a:noFill/>
        </p:spPr>
        <p:txBody>
          <a:bodyPr wrap="none" rtlCol="0">
            <a:spAutoFit/>
          </a:bodyPr>
          <a:lstStyle/>
          <a:p>
            <a:pPr>
              <a:buNone/>
            </a:pPr>
            <a:r>
              <a:rPr lang="nl-NL" dirty="0">
                <a:solidFill>
                  <a:schemeClr val="bg1">
                    <a:lumMod val="75000"/>
                  </a:schemeClr>
                </a:solidFill>
                <a:sym typeface="Wingdings"/>
              </a:rPr>
              <a:t></a:t>
            </a:r>
            <a:r>
              <a:rPr lang="nl-NL" dirty="0" smtClean="0">
                <a:solidFill>
                  <a:schemeClr val="bg1">
                    <a:lumMod val="75000"/>
                  </a:schemeClr>
                </a:solidFill>
              </a:rPr>
              <a:t> </a:t>
            </a:r>
            <a:endParaRPr lang="nl-NL" dirty="0">
              <a:solidFill>
                <a:schemeClr val="bg1">
                  <a:lumMod val="75000"/>
                </a:schemeClr>
              </a:solidFill>
            </a:endParaRPr>
          </a:p>
        </p:txBody>
      </p:sp>
      <p:sp>
        <p:nvSpPr>
          <p:cNvPr id="10" name="Tekstvak 9"/>
          <p:cNvSpPr txBox="1"/>
          <p:nvPr/>
        </p:nvSpPr>
        <p:spPr>
          <a:xfrm>
            <a:off x="3916432" y="241159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294511" y="241159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1870660" y="4982978"/>
            <a:ext cx="529312" cy="246221"/>
          </a:xfrm>
          <a:prstGeom prst="rect">
            <a:avLst/>
          </a:prstGeom>
          <a:noFill/>
        </p:spPr>
        <p:txBody>
          <a:bodyPr wrap="none" rtlCol="0">
            <a:spAutoFit/>
          </a:bodyPr>
          <a:lstStyle/>
          <a:p>
            <a:pPr>
              <a:buNone/>
            </a:pPr>
            <a:r>
              <a:rPr lang="nl-NL" sz="1000" dirty="0" smtClean="0">
                <a:solidFill>
                  <a:schemeClr val="bg1">
                    <a:lumMod val="75000"/>
                  </a:schemeClr>
                </a:solidFill>
              </a:rPr>
              <a:t>Klaas</a:t>
            </a:r>
          </a:p>
        </p:txBody>
      </p:sp>
      <p:sp>
        <p:nvSpPr>
          <p:cNvPr id="13" name="Tekstvak 12"/>
          <p:cNvSpPr txBox="1"/>
          <p:nvPr/>
        </p:nvSpPr>
        <p:spPr>
          <a:xfrm>
            <a:off x="3347864" y="2246674"/>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4" name="Tekstvak 13"/>
          <p:cNvSpPr txBox="1"/>
          <p:nvPr/>
        </p:nvSpPr>
        <p:spPr>
          <a:xfrm>
            <a:off x="3952472" y="2246675"/>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16" name="Tekstvak 15"/>
          <p:cNvSpPr txBox="1"/>
          <p:nvPr/>
        </p:nvSpPr>
        <p:spPr>
          <a:xfrm>
            <a:off x="2411760" y="2246675"/>
            <a:ext cx="260008" cy="246221"/>
          </a:xfrm>
          <a:prstGeom prst="rect">
            <a:avLst/>
          </a:prstGeom>
          <a:noFill/>
        </p:spPr>
        <p:txBody>
          <a:bodyPr wrap="none" rtlCol="0">
            <a:spAutoFit/>
          </a:bodyPr>
          <a:lstStyle/>
          <a:p>
            <a:pPr>
              <a:buNone/>
            </a:pPr>
            <a:r>
              <a:rPr lang="nl-NL" sz="1000" dirty="0" smtClean="0">
                <a:solidFill>
                  <a:schemeClr val="bg1">
                    <a:lumMod val="75000"/>
                  </a:schemeClr>
                </a:solidFill>
              </a:rPr>
              <a:t>x</a:t>
            </a:r>
            <a:endParaRPr lang="nl-NL" sz="1000" dirty="0">
              <a:solidFill>
                <a:schemeClr val="bg1">
                  <a:lumMod val="75000"/>
                </a:schemeClr>
              </a:solidFill>
            </a:endParaRPr>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4746992" y="4982979"/>
            <a:ext cx="401072" cy="246221"/>
          </a:xfrm>
          <a:prstGeom prst="rect">
            <a:avLst/>
          </a:prstGeom>
          <a:noFill/>
        </p:spPr>
        <p:txBody>
          <a:bodyPr wrap="none" rtlCol="0">
            <a:spAutoFit/>
          </a:bodyPr>
          <a:lstStyle/>
          <a:p>
            <a:pPr>
              <a:buNone/>
            </a:pPr>
            <a:r>
              <a:rPr lang="nl-NL" sz="1000" dirty="0" smtClean="0">
                <a:solidFill>
                  <a:schemeClr val="bg1">
                    <a:lumMod val="75000"/>
                  </a:schemeClr>
                </a:solidFill>
              </a:rPr>
              <a:t>Jan</a:t>
            </a:r>
          </a:p>
        </p:txBody>
      </p:sp>
      <p:cxnSp>
        <p:nvCxnSpPr>
          <p:cNvPr id="22" name="Gekromde verbindingslijn 21"/>
          <p:cNvCxnSpPr>
            <a:stCxn id="12" idx="0"/>
            <a:endCxn id="9" idx="2"/>
          </p:cNvCxnSpPr>
          <p:nvPr/>
        </p:nvCxnSpPr>
        <p:spPr bwMode="auto">
          <a:xfrm rot="5400000" flipH="1" flipV="1">
            <a:off x="1257636" y="3658608"/>
            <a:ext cx="2202050" cy="446690"/>
          </a:xfrm>
          <a:prstGeom prst="curvedConnector3">
            <a:avLst>
              <a:gd name="adj1" fmla="val 50000"/>
            </a:avLst>
          </a:prstGeom>
          <a:ln>
            <a:solidFill>
              <a:schemeClr val="bg1">
                <a:lumMod val="75000"/>
              </a:schemeClr>
            </a:solidFill>
            <a:headEnd type="oval"/>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16200000" flipV="1">
            <a:off x="3129881" y="3165331"/>
            <a:ext cx="2202050" cy="1433245"/>
          </a:xfrm>
          <a:prstGeom prst="curvedConnector3">
            <a:avLst>
              <a:gd name="adj1" fmla="val 50000"/>
            </a:avLst>
          </a:prstGeom>
          <a:ln>
            <a:solidFill>
              <a:schemeClr val="bg1">
                <a:lumMod val="75000"/>
              </a:schemeClr>
            </a:solidFill>
            <a:headEnd type="oval"/>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6012160" y="4982979"/>
            <a:ext cx="425116" cy="246221"/>
          </a:xfrm>
          <a:prstGeom prst="rect">
            <a:avLst/>
          </a:prstGeom>
          <a:noFill/>
        </p:spPr>
        <p:txBody>
          <a:bodyPr wrap="none" rtlCol="0">
            <a:spAutoFit/>
          </a:bodyPr>
          <a:lstStyle/>
          <a:p>
            <a:pPr>
              <a:buNone/>
            </a:pPr>
            <a:r>
              <a:rPr lang="nl-NL" sz="1000" dirty="0" smtClean="0">
                <a:solidFill>
                  <a:schemeClr val="bg1">
                    <a:lumMod val="75000"/>
                  </a:schemeClr>
                </a:solidFill>
              </a:rPr>
              <a:t>Piet</a:t>
            </a:r>
          </a:p>
        </p:txBody>
      </p:sp>
      <p:cxnSp>
        <p:nvCxnSpPr>
          <p:cNvPr id="28" name="Gekromde verbindingslijn 27"/>
          <p:cNvCxnSpPr>
            <a:stCxn id="27" idx="0"/>
            <a:endCxn id="10" idx="2"/>
          </p:cNvCxnSpPr>
          <p:nvPr/>
        </p:nvCxnSpPr>
        <p:spPr bwMode="auto">
          <a:xfrm rot="16200000" flipV="1">
            <a:off x="4079436" y="2837697"/>
            <a:ext cx="2202051" cy="2088514"/>
          </a:xfrm>
          <a:prstGeom prst="curvedConnector3">
            <a:avLst>
              <a:gd name="adj1" fmla="val 50000"/>
            </a:avLst>
          </a:prstGeom>
          <a:ln>
            <a:solidFill>
              <a:schemeClr val="bg1">
                <a:lumMod val="75000"/>
              </a:schemeClr>
            </a:solidFill>
            <a:headEnd type="oval"/>
            <a:tailEnd type="arrow"/>
          </a:ln>
          <a:extLst/>
        </p:spPr>
        <p:style>
          <a:lnRef idx="1">
            <a:schemeClr val="dk1"/>
          </a:lnRef>
          <a:fillRef idx="0">
            <a:schemeClr val="dk1"/>
          </a:fillRef>
          <a:effectRef idx="0">
            <a:schemeClr val="dk1"/>
          </a:effectRef>
          <a:fontRef idx="minor">
            <a:schemeClr val="tx1"/>
          </a:fontRef>
        </p:style>
      </p:cxnSp>
      <p:sp>
        <p:nvSpPr>
          <p:cNvPr id="34" name="Tekstvak 33"/>
          <p:cNvSpPr txBox="1"/>
          <p:nvPr/>
        </p:nvSpPr>
        <p:spPr>
          <a:xfrm>
            <a:off x="2519587" y="4165427"/>
            <a:ext cx="1058303" cy="246221"/>
          </a:xfrm>
          <a:prstGeom prst="rect">
            <a:avLst/>
          </a:prstGeom>
          <a:noFill/>
        </p:spPr>
        <p:txBody>
          <a:bodyPr wrap="none" rtlCol="0">
            <a:spAutoFit/>
          </a:bodyPr>
          <a:lstStyle/>
          <a:p>
            <a:pPr>
              <a:buNone/>
            </a:pPr>
            <a:r>
              <a:rPr lang="nl-NL" sz="1000" dirty="0" smtClean="0">
                <a:solidFill>
                  <a:schemeClr val="bg1">
                    <a:lumMod val="75000"/>
                  </a:schemeClr>
                </a:solidFill>
              </a:rPr>
              <a:t>De heer Vaak</a:t>
            </a:r>
          </a:p>
        </p:txBody>
      </p:sp>
      <p:cxnSp>
        <p:nvCxnSpPr>
          <p:cNvPr id="35" name="Gekromde verbindingslijn 34"/>
          <p:cNvCxnSpPr>
            <a:stCxn id="34" idx="0"/>
            <a:endCxn id="9" idx="3"/>
          </p:cNvCxnSpPr>
          <p:nvPr/>
        </p:nvCxnSpPr>
        <p:spPr bwMode="auto">
          <a:xfrm rot="16200000" flipV="1">
            <a:off x="2140677" y="3257364"/>
            <a:ext cx="1569165" cy="246961"/>
          </a:xfrm>
          <a:prstGeom prst="curvedConnector2">
            <a:avLst/>
          </a:prstGeom>
          <a:ln>
            <a:solidFill>
              <a:schemeClr val="bg1">
                <a:lumMod val="75000"/>
              </a:schemeClr>
            </a:solidFill>
            <a:headEnd type="oval"/>
            <a:tailEnd type="arrow"/>
          </a:ln>
          <a:extLst/>
        </p:spPr>
        <p:style>
          <a:lnRef idx="1">
            <a:schemeClr val="dk1"/>
          </a:lnRef>
          <a:fillRef idx="0">
            <a:schemeClr val="dk1"/>
          </a:fillRef>
          <a:effectRef idx="0">
            <a:schemeClr val="dk1"/>
          </a:effectRef>
          <a:fontRef idx="minor">
            <a:schemeClr val="tx1"/>
          </a:fontRef>
        </p:style>
      </p:cxnSp>
      <p:sp>
        <p:nvSpPr>
          <p:cNvPr id="5" name="Tekstvak 4"/>
          <p:cNvSpPr txBox="1"/>
          <p:nvPr/>
        </p:nvSpPr>
        <p:spPr>
          <a:xfrm>
            <a:off x="2887744" y="1817872"/>
            <a:ext cx="824265" cy="261610"/>
          </a:xfrm>
          <a:prstGeom prst="rect">
            <a:avLst/>
          </a:prstGeom>
          <a:noFill/>
        </p:spPr>
        <p:txBody>
          <a:bodyPr wrap="none" rtlCol="0">
            <a:spAutoFit/>
          </a:bodyPr>
          <a:lstStyle/>
          <a:p>
            <a:pPr>
              <a:buNone/>
            </a:pPr>
            <a:r>
              <a:rPr lang="nl-NL" sz="1100" b="1" dirty="0" smtClean="0">
                <a:solidFill>
                  <a:schemeClr val="bg1">
                    <a:lumMod val="75000"/>
                  </a:schemeClr>
                </a:solidFill>
              </a:rPr>
              <a:t>persoon</a:t>
            </a:r>
            <a:endParaRPr lang="nl-NL" sz="1100" b="1" dirty="0">
              <a:solidFill>
                <a:schemeClr val="bg1">
                  <a:lumMod val="75000"/>
                </a:schemeClr>
              </a:solidFill>
            </a:endParaRPr>
          </a:p>
        </p:txBody>
      </p:sp>
      <p:sp>
        <p:nvSpPr>
          <p:cNvPr id="25" name="Tekstvak 24"/>
          <p:cNvSpPr txBox="1"/>
          <p:nvPr/>
        </p:nvSpPr>
        <p:spPr>
          <a:xfrm>
            <a:off x="3141120" y="5660801"/>
            <a:ext cx="2039341" cy="464743"/>
          </a:xfrm>
          <a:prstGeom prst="rect">
            <a:avLst/>
          </a:prstGeom>
          <a:noFill/>
        </p:spPr>
        <p:txBody>
          <a:bodyPr wrap="none" rtlCol="0">
            <a:spAutoFit/>
          </a:bodyPr>
          <a:lstStyle/>
          <a:p>
            <a:pPr>
              <a:buNone/>
            </a:pPr>
            <a:r>
              <a:rPr lang="nl-NL" sz="1100" b="1" dirty="0" smtClean="0">
                <a:solidFill>
                  <a:schemeClr val="bg1">
                    <a:lumMod val="75000"/>
                  </a:schemeClr>
                </a:solidFill>
              </a:rPr>
              <a:t>Beschrijvingen die </a:t>
            </a:r>
          </a:p>
          <a:p>
            <a:pPr>
              <a:buNone/>
            </a:pPr>
            <a:r>
              <a:rPr lang="nl-NL" sz="1100" b="1" dirty="0" smtClean="0">
                <a:solidFill>
                  <a:schemeClr val="bg1">
                    <a:lumMod val="75000"/>
                  </a:schemeClr>
                </a:solidFill>
              </a:rPr>
              <a:t>één persoon aanduiden</a:t>
            </a:r>
            <a:endParaRPr lang="nl-NL" sz="1100" b="1" dirty="0">
              <a:solidFill>
                <a:schemeClr val="bg1">
                  <a:lumMod val="75000"/>
                </a:schemeClr>
              </a:solidFill>
            </a:endParaRPr>
          </a:p>
        </p:txBody>
      </p:sp>
      <p:sp>
        <p:nvSpPr>
          <p:cNvPr id="31" name="Tekstvak 30"/>
          <p:cNvSpPr txBox="1"/>
          <p:nvPr/>
        </p:nvSpPr>
        <p:spPr>
          <a:xfrm>
            <a:off x="6667591" y="5126690"/>
            <a:ext cx="1875835" cy="667875"/>
          </a:xfrm>
          <a:prstGeom prst="rect">
            <a:avLst/>
          </a:prstGeom>
          <a:noFill/>
        </p:spPr>
        <p:txBody>
          <a:bodyPr wrap="none" rtlCol="0">
            <a:spAutoFit/>
          </a:bodyPr>
          <a:lstStyle/>
          <a:p>
            <a:pPr>
              <a:buNone/>
            </a:pPr>
            <a:r>
              <a:rPr lang="nl-NL" sz="1100" b="1" dirty="0"/>
              <a:t>Beschrijving die</a:t>
            </a:r>
          </a:p>
          <a:p>
            <a:pPr>
              <a:buNone/>
            </a:pPr>
            <a:r>
              <a:rPr lang="nl-NL" sz="1100" b="1" dirty="0"/>
              <a:t>een verzameling van </a:t>
            </a:r>
          </a:p>
          <a:p>
            <a:pPr>
              <a:buNone/>
            </a:pPr>
            <a:r>
              <a:rPr lang="nl-NL" sz="1100" b="1" dirty="0"/>
              <a:t>personen aanduiden</a:t>
            </a:r>
          </a:p>
        </p:txBody>
      </p:sp>
      <p:sp>
        <p:nvSpPr>
          <p:cNvPr id="32" name="Ovaal 31"/>
          <p:cNvSpPr/>
          <p:nvPr/>
        </p:nvSpPr>
        <p:spPr bwMode="auto">
          <a:xfrm>
            <a:off x="6667590" y="4165426"/>
            <a:ext cx="2267703"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3" name="Tekstvak 42"/>
          <p:cNvSpPr txBox="1"/>
          <p:nvPr/>
        </p:nvSpPr>
        <p:spPr>
          <a:xfrm>
            <a:off x="7236294" y="4492889"/>
            <a:ext cx="1402948" cy="246221"/>
          </a:xfrm>
          <a:prstGeom prst="rect">
            <a:avLst/>
          </a:prstGeom>
          <a:noFill/>
        </p:spPr>
        <p:txBody>
          <a:bodyPr wrap="none" rtlCol="0">
            <a:spAutoFit/>
          </a:bodyPr>
          <a:lstStyle/>
          <a:p>
            <a:pPr>
              <a:buNone/>
            </a:pPr>
            <a:r>
              <a:rPr lang="nl-NL" sz="1000" dirty="0" smtClean="0"/>
              <a:t>Belastingplichtigen</a:t>
            </a:r>
          </a:p>
        </p:txBody>
      </p:sp>
      <p:cxnSp>
        <p:nvCxnSpPr>
          <p:cNvPr id="44" name="Gekromde verbindingslijn 43"/>
          <p:cNvCxnSpPr>
            <a:stCxn id="43" idx="1"/>
            <a:endCxn id="46" idx="6"/>
          </p:cNvCxnSpPr>
          <p:nvPr/>
        </p:nvCxnSpPr>
        <p:spPr bwMode="auto">
          <a:xfrm rot="10800000">
            <a:off x="4394436" y="2233126"/>
            <a:ext cx="2841858" cy="2382875"/>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45" name="Tekstvak 44"/>
          <p:cNvSpPr txBox="1"/>
          <p:nvPr/>
        </p:nvSpPr>
        <p:spPr>
          <a:xfrm>
            <a:off x="4700685" y="1716305"/>
            <a:ext cx="1257075" cy="464743"/>
          </a:xfrm>
          <a:prstGeom prst="rect">
            <a:avLst/>
          </a:prstGeom>
          <a:noFill/>
        </p:spPr>
        <p:txBody>
          <a:bodyPr wrap="none" rtlCol="0">
            <a:spAutoFit/>
          </a:bodyPr>
          <a:lstStyle/>
          <a:p>
            <a:pPr>
              <a:buNone/>
            </a:pPr>
            <a:r>
              <a:rPr lang="nl-NL" sz="1100" b="1" dirty="0" smtClean="0">
                <a:solidFill>
                  <a:schemeClr val="bg2"/>
                </a:solidFill>
              </a:rPr>
              <a:t>Verzameling</a:t>
            </a:r>
          </a:p>
          <a:p>
            <a:pPr>
              <a:buNone/>
            </a:pPr>
            <a:r>
              <a:rPr lang="nl-NL" sz="1100" b="1" dirty="0">
                <a:solidFill>
                  <a:schemeClr val="bg2"/>
                </a:solidFill>
              </a:rPr>
              <a:t>v</a:t>
            </a:r>
            <a:r>
              <a:rPr lang="nl-NL" sz="1100" b="1" dirty="0" smtClean="0">
                <a:solidFill>
                  <a:schemeClr val="bg2"/>
                </a:solidFill>
              </a:rPr>
              <a:t>an personen</a:t>
            </a:r>
            <a:endParaRPr lang="nl-NL" sz="1100" b="1" dirty="0">
              <a:solidFill>
                <a:schemeClr val="bg2"/>
              </a:solidFill>
            </a:endParaRPr>
          </a:p>
        </p:txBody>
      </p:sp>
      <p:sp>
        <p:nvSpPr>
          <p:cNvPr id="46" name="Ovaal 45"/>
          <p:cNvSpPr/>
          <p:nvPr/>
        </p:nvSpPr>
        <p:spPr bwMode="auto">
          <a:xfrm rot="20055850">
            <a:off x="3081185" y="2160292"/>
            <a:ext cx="1381784"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217138794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al 22"/>
          <p:cNvSpPr/>
          <p:nvPr/>
        </p:nvSpPr>
        <p:spPr bwMode="auto">
          <a:xfrm>
            <a:off x="1691680" y="4005064"/>
            <a:ext cx="4884844" cy="1622047"/>
          </a:xfrm>
          <a:prstGeom prst="ellipse">
            <a:avLst/>
          </a:prstGeom>
          <a:ln>
            <a:solidFill>
              <a:schemeClr val="bg1">
                <a:lumMod val="75000"/>
              </a:schemeClr>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 name="Ovaal 2"/>
          <p:cNvSpPr/>
          <p:nvPr/>
        </p:nvSpPr>
        <p:spPr bwMode="auto">
          <a:xfrm>
            <a:off x="1852762" y="2057113"/>
            <a:ext cx="2894230" cy="939839"/>
          </a:xfrm>
          <a:prstGeom prst="ellipse">
            <a:avLst/>
          </a:prstGeom>
          <a:ln>
            <a:solidFill>
              <a:schemeClr val="bg1">
                <a:lumMod val="85000"/>
              </a:schemeClr>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dirty="0" smtClean="0"/>
              <a:t>Dingen en groepen van dingen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362234" y="2411596"/>
            <a:ext cx="439544" cy="369332"/>
          </a:xfrm>
          <a:prstGeom prst="rect">
            <a:avLst/>
          </a:prstGeom>
          <a:noFill/>
        </p:spPr>
        <p:txBody>
          <a:bodyPr wrap="none" rtlCol="0">
            <a:spAutoFit/>
          </a:bodyPr>
          <a:lstStyle/>
          <a:p>
            <a:pPr>
              <a:buNone/>
            </a:pPr>
            <a:r>
              <a:rPr lang="nl-NL" dirty="0">
                <a:solidFill>
                  <a:schemeClr val="bg1">
                    <a:lumMod val="75000"/>
                  </a:schemeClr>
                </a:solidFill>
                <a:sym typeface="Wingdings"/>
              </a:rPr>
              <a:t></a:t>
            </a:r>
            <a:r>
              <a:rPr lang="nl-NL" dirty="0" smtClean="0">
                <a:solidFill>
                  <a:schemeClr val="bg1">
                    <a:lumMod val="75000"/>
                  </a:schemeClr>
                </a:solidFill>
              </a:rPr>
              <a:t> </a:t>
            </a:r>
            <a:endParaRPr lang="nl-NL" dirty="0">
              <a:solidFill>
                <a:schemeClr val="bg1">
                  <a:lumMod val="75000"/>
                </a:schemeClr>
              </a:solidFill>
            </a:endParaRPr>
          </a:p>
        </p:txBody>
      </p:sp>
      <p:sp>
        <p:nvSpPr>
          <p:cNvPr id="10" name="Tekstvak 9"/>
          <p:cNvSpPr txBox="1"/>
          <p:nvPr/>
        </p:nvSpPr>
        <p:spPr>
          <a:xfrm>
            <a:off x="3916432" y="241159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294511" y="241159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1870660" y="4982978"/>
            <a:ext cx="574196" cy="246221"/>
          </a:xfrm>
          <a:prstGeom prst="rect">
            <a:avLst/>
          </a:prstGeom>
          <a:noFill/>
        </p:spPr>
        <p:txBody>
          <a:bodyPr wrap="none" rtlCol="0">
            <a:spAutoFit/>
          </a:bodyPr>
          <a:lstStyle/>
          <a:p>
            <a:pPr>
              <a:buNone/>
            </a:pPr>
            <a:r>
              <a:rPr lang="nl-NL" sz="1000" dirty="0" smtClean="0">
                <a:solidFill>
                  <a:schemeClr val="bg1">
                    <a:lumMod val="75000"/>
                  </a:schemeClr>
                </a:solidFill>
              </a:rPr>
              <a:t>Klaas </a:t>
            </a:r>
          </a:p>
        </p:txBody>
      </p:sp>
      <p:sp>
        <p:nvSpPr>
          <p:cNvPr id="13" name="Tekstvak 12"/>
          <p:cNvSpPr txBox="1"/>
          <p:nvPr/>
        </p:nvSpPr>
        <p:spPr>
          <a:xfrm>
            <a:off x="3347864" y="2246674"/>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4" name="Tekstvak 13"/>
          <p:cNvSpPr txBox="1"/>
          <p:nvPr/>
        </p:nvSpPr>
        <p:spPr>
          <a:xfrm>
            <a:off x="3952472" y="2246675"/>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16" name="Tekstvak 15"/>
          <p:cNvSpPr txBox="1"/>
          <p:nvPr/>
        </p:nvSpPr>
        <p:spPr>
          <a:xfrm>
            <a:off x="2411760" y="2246675"/>
            <a:ext cx="260008" cy="246221"/>
          </a:xfrm>
          <a:prstGeom prst="rect">
            <a:avLst/>
          </a:prstGeom>
          <a:noFill/>
        </p:spPr>
        <p:txBody>
          <a:bodyPr wrap="none" rtlCol="0">
            <a:spAutoFit/>
          </a:bodyPr>
          <a:lstStyle/>
          <a:p>
            <a:pPr>
              <a:buNone/>
            </a:pPr>
            <a:r>
              <a:rPr lang="nl-NL" sz="1000" dirty="0" smtClean="0">
                <a:solidFill>
                  <a:schemeClr val="bg1">
                    <a:lumMod val="75000"/>
                  </a:schemeClr>
                </a:solidFill>
              </a:rPr>
              <a:t>x</a:t>
            </a:r>
            <a:endParaRPr lang="nl-NL" sz="1000" dirty="0">
              <a:solidFill>
                <a:schemeClr val="bg1">
                  <a:lumMod val="75000"/>
                </a:schemeClr>
              </a:solidFill>
            </a:endParaRPr>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4746992" y="4982979"/>
            <a:ext cx="401072" cy="246221"/>
          </a:xfrm>
          <a:prstGeom prst="rect">
            <a:avLst/>
          </a:prstGeom>
          <a:noFill/>
        </p:spPr>
        <p:txBody>
          <a:bodyPr wrap="none" rtlCol="0">
            <a:spAutoFit/>
          </a:bodyPr>
          <a:lstStyle/>
          <a:p>
            <a:pPr>
              <a:buNone/>
            </a:pPr>
            <a:r>
              <a:rPr lang="nl-NL" sz="1000" dirty="0" smtClean="0">
                <a:solidFill>
                  <a:schemeClr val="bg1">
                    <a:lumMod val="75000"/>
                  </a:schemeClr>
                </a:solidFill>
              </a:rPr>
              <a:t>Jan</a:t>
            </a:r>
          </a:p>
        </p:txBody>
      </p:sp>
      <p:cxnSp>
        <p:nvCxnSpPr>
          <p:cNvPr id="22" name="Gekromde verbindingslijn 21"/>
          <p:cNvCxnSpPr>
            <a:stCxn id="12" idx="0"/>
            <a:endCxn id="9" idx="2"/>
          </p:cNvCxnSpPr>
          <p:nvPr/>
        </p:nvCxnSpPr>
        <p:spPr bwMode="auto">
          <a:xfrm rot="5400000" flipH="1" flipV="1">
            <a:off x="1268857" y="3669829"/>
            <a:ext cx="2202050" cy="424248"/>
          </a:xfrm>
          <a:prstGeom prst="curvedConnector3">
            <a:avLst>
              <a:gd name="adj1" fmla="val 50000"/>
            </a:avLst>
          </a:prstGeom>
          <a:ln>
            <a:solidFill>
              <a:schemeClr val="bg1">
                <a:lumMod val="75000"/>
              </a:schemeClr>
            </a:solidFill>
            <a:headEnd type="oval"/>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16200000" flipV="1">
            <a:off x="3129881" y="3165331"/>
            <a:ext cx="2202050" cy="1433245"/>
          </a:xfrm>
          <a:prstGeom prst="curvedConnector3">
            <a:avLst>
              <a:gd name="adj1" fmla="val 50000"/>
            </a:avLst>
          </a:prstGeom>
          <a:ln>
            <a:solidFill>
              <a:schemeClr val="bg1">
                <a:lumMod val="75000"/>
              </a:schemeClr>
            </a:solidFill>
            <a:headEnd type="oval"/>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6012160" y="4982979"/>
            <a:ext cx="425116" cy="246221"/>
          </a:xfrm>
          <a:prstGeom prst="rect">
            <a:avLst/>
          </a:prstGeom>
          <a:noFill/>
        </p:spPr>
        <p:txBody>
          <a:bodyPr wrap="none" rtlCol="0">
            <a:spAutoFit/>
          </a:bodyPr>
          <a:lstStyle/>
          <a:p>
            <a:pPr>
              <a:buNone/>
            </a:pPr>
            <a:r>
              <a:rPr lang="nl-NL" sz="1000" dirty="0" smtClean="0">
                <a:solidFill>
                  <a:schemeClr val="bg1">
                    <a:lumMod val="75000"/>
                  </a:schemeClr>
                </a:solidFill>
              </a:rPr>
              <a:t>Piet</a:t>
            </a:r>
          </a:p>
        </p:txBody>
      </p:sp>
      <p:cxnSp>
        <p:nvCxnSpPr>
          <p:cNvPr id="28" name="Gekromde verbindingslijn 27"/>
          <p:cNvCxnSpPr>
            <a:stCxn id="27" idx="0"/>
            <a:endCxn id="10" idx="2"/>
          </p:cNvCxnSpPr>
          <p:nvPr/>
        </p:nvCxnSpPr>
        <p:spPr bwMode="auto">
          <a:xfrm rot="16200000" flipV="1">
            <a:off x="4079436" y="2837697"/>
            <a:ext cx="2202051" cy="2088514"/>
          </a:xfrm>
          <a:prstGeom prst="curvedConnector3">
            <a:avLst>
              <a:gd name="adj1" fmla="val 50000"/>
            </a:avLst>
          </a:prstGeom>
          <a:ln>
            <a:solidFill>
              <a:schemeClr val="bg1">
                <a:lumMod val="75000"/>
              </a:schemeClr>
            </a:solidFill>
            <a:headEnd type="oval"/>
            <a:tailEnd type="arrow"/>
          </a:ln>
          <a:extLst/>
        </p:spPr>
        <p:style>
          <a:lnRef idx="1">
            <a:schemeClr val="dk1"/>
          </a:lnRef>
          <a:fillRef idx="0">
            <a:schemeClr val="dk1"/>
          </a:fillRef>
          <a:effectRef idx="0">
            <a:schemeClr val="dk1"/>
          </a:effectRef>
          <a:fontRef idx="minor">
            <a:schemeClr val="tx1"/>
          </a:fontRef>
        </p:style>
      </p:cxnSp>
      <p:sp>
        <p:nvSpPr>
          <p:cNvPr id="34" name="Tekstvak 33"/>
          <p:cNvSpPr txBox="1"/>
          <p:nvPr/>
        </p:nvSpPr>
        <p:spPr>
          <a:xfrm>
            <a:off x="2519587" y="4165427"/>
            <a:ext cx="1656223" cy="584775"/>
          </a:xfrm>
          <a:prstGeom prst="rect">
            <a:avLst/>
          </a:prstGeom>
          <a:noFill/>
        </p:spPr>
        <p:txBody>
          <a:bodyPr wrap="none" rtlCol="0">
            <a:spAutoFit/>
          </a:bodyPr>
          <a:lstStyle/>
          <a:p>
            <a:pPr>
              <a:buNone/>
            </a:pPr>
            <a:r>
              <a:rPr lang="nl-NL" sz="1000" dirty="0" smtClean="0">
                <a:solidFill>
                  <a:schemeClr val="bg1">
                    <a:lumMod val="75000"/>
                  </a:schemeClr>
                </a:solidFill>
              </a:rPr>
              <a:t>De burger met </a:t>
            </a:r>
            <a:br>
              <a:rPr lang="nl-NL" sz="1000" dirty="0" smtClean="0">
                <a:solidFill>
                  <a:schemeClr val="bg1">
                    <a:lumMod val="75000"/>
                  </a:schemeClr>
                </a:solidFill>
              </a:rPr>
            </a:br>
            <a:r>
              <a:rPr lang="nl-NL" sz="1000" dirty="0" smtClean="0">
                <a:solidFill>
                  <a:schemeClr val="bg1">
                    <a:lumMod val="75000"/>
                  </a:schemeClr>
                </a:solidFill>
              </a:rPr>
              <a:t>burgerservicenummer </a:t>
            </a:r>
          </a:p>
          <a:p>
            <a:pPr>
              <a:buNone/>
            </a:pPr>
            <a:r>
              <a:rPr lang="nl-NL" sz="1000" dirty="0" smtClean="0">
                <a:solidFill>
                  <a:schemeClr val="bg1">
                    <a:lumMod val="75000"/>
                  </a:schemeClr>
                </a:solidFill>
              </a:rPr>
              <a:t>123</a:t>
            </a:r>
          </a:p>
        </p:txBody>
      </p:sp>
      <p:cxnSp>
        <p:nvCxnSpPr>
          <p:cNvPr id="35" name="Gekromde verbindingslijn 34"/>
          <p:cNvCxnSpPr>
            <a:stCxn id="34" idx="0"/>
            <a:endCxn id="9" idx="3"/>
          </p:cNvCxnSpPr>
          <p:nvPr/>
        </p:nvCxnSpPr>
        <p:spPr bwMode="auto">
          <a:xfrm rot="16200000" flipV="1">
            <a:off x="2290157" y="3107884"/>
            <a:ext cx="1569165" cy="545921"/>
          </a:xfrm>
          <a:prstGeom prst="curvedConnector2">
            <a:avLst/>
          </a:prstGeom>
          <a:ln>
            <a:solidFill>
              <a:schemeClr val="bg1">
                <a:lumMod val="75000"/>
              </a:schemeClr>
            </a:solidFill>
            <a:headEnd type="oval"/>
            <a:tailEnd type="arrow"/>
          </a:ln>
          <a:extLst/>
        </p:spPr>
        <p:style>
          <a:lnRef idx="1">
            <a:schemeClr val="dk1"/>
          </a:lnRef>
          <a:fillRef idx="0">
            <a:schemeClr val="dk1"/>
          </a:fillRef>
          <a:effectRef idx="0">
            <a:schemeClr val="dk1"/>
          </a:effectRef>
          <a:fontRef idx="minor">
            <a:schemeClr val="tx1"/>
          </a:fontRef>
        </p:style>
      </p:cxnSp>
      <p:sp>
        <p:nvSpPr>
          <p:cNvPr id="5" name="Tekstvak 4"/>
          <p:cNvSpPr txBox="1"/>
          <p:nvPr/>
        </p:nvSpPr>
        <p:spPr>
          <a:xfrm>
            <a:off x="2887744" y="1817872"/>
            <a:ext cx="824265" cy="261610"/>
          </a:xfrm>
          <a:prstGeom prst="rect">
            <a:avLst/>
          </a:prstGeom>
          <a:noFill/>
        </p:spPr>
        <p:txBody>
          <a:bodyPr wrap="none" rtlCol="0">
            <a:spAutoFit/>
          </a:bodyPr>
          <a:lstStyle/>
          <a:p>
            <a:pPr>
              <a:buNone/>
            </a:pPr>
            <a:r>
              <a:rPr lang="nl-NL" sz="1100" b="1" dirty="0" smtClean="0">
                <a:solidFill>
                  <a:schemeClr val="bg1">
                    <a:lumMod val="75000"/>
                  </a:schemeClr>
                </a:solidFill>
              </a:rPr>
              <a:t>persoon</a:t>
            </a:r>
            <a:endParaRPr lang="nl-NL" sz="1100" b="1" dirty="0">
              <a:solidFill>
                <a:schemeClr val="bg1">
                  <a:lumMod val="75000"/>
                </a:schemeClr>
              </a:solidFill>
            </a:endParaRPr>
          </a:p>
        </p:txBody>
      </p:sp>
      <p:sp>
        <p:nvSpPr>
          <p:cNvPr id="25" name="Tekstvak 24"/>
          <p:cNvSpPr txBox="1"/>
          <p:nvPr/>
        </p:nvSpPr>
        <p:spPr>
          <a:xfrm>
            <a:off x="3141120" y="5660801"/>
            <a:ext cx="2039341" cy="464743"/>
          </a:xfrm>
          <a:prstGeom prst="rect">
            <a:avLst/>
          </a:prstGeom>
          <a:noFill/>
        </p:spPr>
        <p:txBody>
          <a:bodyPr wrap="none" rtlCol="0">
            <a:spAutoFit/>
          </a:bodyPr>
          <a:lstStyle/>
          <a:p>
            <a:pPr>
              <a:buNone/>
            </a:pPr>
            <a:r>
              <a:rPr lang="nl-NL" sz="1100" b="1" dirty="0" smtClean="0">
                <a:solidFill>
                  <a:schemeClr val="bg1">
                    <a:lumMod val="75000"/>
                  </a:schemeClr>
                </a:solidFill>
              </a:rPr>
              <a:t>Beschrijvingen die </a:t>
            </a:r>
          </a:p>
          <a:p>
            <a:pPr>
              <a:buNone/>
            </a:pPr>
            <a:r>
              <a:rPr lang="nl-NL" sz="1100" b="1" dirty="0" smtClean="0">
                <a:solidFill>
                  <a:schemeClr val="bg1">
                    <a:lumMod val="75000"/>
                  </a:schemeClr>
                </a:solidFill>
              </a:rPr>
              <a:t>één persoon aanduiden</a:t>
            </a:r>
            <a:endParaRPr lang="nl-NL" sz="1100" b="1" dirty="0">
              <a:solidFill>
                <a:schemeClr val="bg1">
                  <a:lumMod val="75000"/>
                </a:schemeClr>
              </a:solidFill>
            </a:endParaRPr>
          </a:p>
        </p:txBody>
      </p:sp>
      <p:sp>
        <p:nvSpPr>
          <p:cNvPr id="30" name="Ovaal 29"/>
          <p:cNvSpPr/>
          <p:nvPr/>
        </p:nvSpPr>
        <p:spPr bwMode="auto">
          <a:xfrm rot="20055850">
            <a:off x="3081185" y="2160292"/>
            <a:ext cx="1381784"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1" name="Tekstvak 30"/>
          <p:cNvSpPr txBox="1"/>
          <p:nvPr/>
        </p:nvSpPr>
        <p:spPr>
          <a:xfrm>
            <a:off x="6667591" y="5126690"/>
            <a:ext cx="1875835" cy="667875"/>
          </a:xfrm>
          <a:prstGeom prst="rect">
            <a:avLst/>
          </a:prstGeom>
          <a:noFill/>
        </p:spPr>
        <p:txBody>
          <a:bodyPr wrap="none" rtlCol="0">
            <a:spAutoFit/>
          </a:bodyPr>
          <a:lstStyle/>
          <a:p>
            <a:pPr>
              <a:buNone/>
            </a:pPr>
            <a:r>
              <a:rPr lang="nl-NL" sz="1100" b="1" dirty="0" smtClean="0"/>
              <a:t>Beschrijving die</a:t>
            </a:r>
            <a:endParaRPr lang="nl-NL" sz="1100" b="1" dirty="0"/>
          </a:p>
          <a:p>
            <a:pPr>
              <a:buNone/>
            </a:pPr>
            <a:r>
              <a:rPr lang="nl-NL" sz="1100" b="1" dirty="0"/>
              <a:t>e</a:t>
            </a:r>
            <a:r>
              <a:rPr lang="nl-NL" sz="1100" b="1" dirty="0" smtClean="0"/>
              <a:t>en verzameling van </a:t>
            </a:r>
          </a:p>
          <a:p>
            <a:pPr>
              <a:buNone/>
            </a:pPr>
            <a:r>
              <a:rPr lang="nl-NL" sz="1100" b="1" dirty="0"/>
              <a:t>p</a:t>
            </a:r>
            <a:r>
              <a:rPr lang="nl-NL" sz="1100" b="1" dirty="0" smtClean="0"/>
              <a:t>ersonen aanduiden</a:t>
            </a:r>
          </a:p>
        </p:txBody>
      </p:sp>
      <p:sp>
        <p:nvSpPr>
          <p:cNvPr id="32" name="Ovaal 31"/>
          <p:cNvSpPr/>
          <p:nvPr/>
        </p:nvSpPr>
        <p:spPr bwMode="auto">
          <a:xfrm>
            <a:off x="6667590" y="4165426"/>
            <a:ext cx="2267703"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3" name="Tekstvak 32"/>
          <p:cNvSpPr txBox="1"/>
          <p:nvPr/>
        </p:nvSpPr>
        <p:spPr>
          <a:xfrm>
            <a:off x="4700685" y="1716305"/>
            <a:ext cx="1257075" cy="464743"/>
          </a:xfrm>
          <a:prstGeom prst="rect">
            <a:avLst/>
          </a:prstGeom>
          <a:noFill/>
        </p:spPr>
        <p:txBody>
          <a:bodyPr wrap="none" rtlCol="0">
            <a:spAutoFit/>
          </a:bodyPr>
          <a:lstStyle/>
          <a:p>
            <a:pPr>
              <a:buNone/>
            </a:pPr>
            <a:r>
              <a:rPr lang="nl-NL" sz="1100" b="1" dirty="0" smtClean="0">
                <a:solidFill>
                  <a:schemeClr val="bg2"/>
                </a:solidFill>
              </a:rPr>
              <a:t>Verzameling</a:t>
            </a:r>
          </a:p>
          <a:p>
            <a:pPr>
              <a:buNone/>
            </a:pPr>
            <a:r>
              <a:rPr lang="nl-NL" sz="1100" b="1" dirty="0">
                <a:solidFill>
                  <a:schemeClr val="bg2"/>
                </a:solidFill>
              </a:rPr>
              <a:t>v</a:t>
            </a:r>
            <a:r>
              <a:rPr lang="nl-NL" sz="1100" b="1" dirty="0" smtClean="0">
                <a:solidFill>
                  <a:schemeClr val="bg2"/>
                </a:solidFill>
              </a:rPr>
              <a:t>an personen</a:t>
            </a:r>
            <a:endParaRPr lang="nl-NL" sz="1100" b="1" dirty="0">
              <a:solidFill>
                <a:schemeClr val="bg2"/>
              </a:solidFill>
            </a:endParaRPr>
          </a:p>
        </p:txBody>
      </p:sp>
      <p:sp>
        <p:nvSpPr>
          <p:cNvPr id="43" name="Tekstvak 42"/>
          <p:cNvSpPr txBox="1"/>
          <p:nvPr/>
        </p:nvSpPr>
        <p:spPr>
          <a:xfrm>
            <a:off x="7236294" y="4492889"/>
            <a:ext cx="1402948" cy="246221"/>
          </a:xfrm>
          <a:prstGeom prst="rect">
            <a:avLst/>
          </a:prstGeom>
          <a:noFill/>
        </p:spPr>
        <p:txBody>
          <a:bodyPr wrap="none" rtlCol="0">
            <a:spAutoFit/>
          </a:bodyPr>
          <a:lstStyle/>
          <a:p>
            <a:pPr>
              <a:buNone/>
            </a:pPr>
            <a:r>
              <a:rPr lang="nl-NL" sz="1000" dirty="0" smtClean="0"/>
              <a:t>Belastingplichtigen</a:t>
            </a:r>
          </a:p>
        </p:txBody>
      </p:sp>
      <p:cxnSp>
        <p:nvCxnSpPr>
          <p:cNvPr id="44" name="Gekromde verbindingslijn 43"/>
          <p:cNvCxnSpPr>
            <a:stCxn id="43" idx="1"/>
            <a:endCxn id="30" idx="6"/>
          </p:cNvCxnSpPr>
          <p:nvPr/>
        </p:nvCxnSpPr>
        <p:spPr bwMode="auto">
          <a:xfrm rot="10800000">
            <a:off x="4394436" y="2233126"/>
            <a:ext cx="2841858" cy="2382875"/>
          </a:xfrm>
          <a:prstGeom prst="curvedConnector3">
            <a:avLst>
              <a:gd name="adj1" fmla="val 50000"/>
            </a:avLst>
          </a:prstGeom>
          <a:ln>
            <a:headEnd type="oval"/>
            <a:tailEnd type="arrow"/>
          </a:ln>
          <a:extLst/>
        </p:spPr>
        <p:style>
          <a:lnRef idx="1">
            <a:schemeClr val="dk1"/>
          </a:lnRef>
          <a:fillRef idx="0">
            <a:schemeClr val="dk1"/>
          </a:fillRef>
          <a:effectRef idx="0">
            <a:schemeClr val="dk1"/>
          </a:effectRef>
          <a:fontRef idx="minor">
            <a:schemeClr val="tx1"/>
          </a:fontRef>
        </p:style>
      </p:cxnSp>
      <p:sp>
        <p:nvSpPr>
          <p:cNvPr id="40" name="Lijntoelichting 1 (accentlijn) 39"/>
          <p:cNvSpPr/>
          <p:nvPr/>
        </p:nvSpPr>
        <p:spPr bwMode="auto">
          <a:xfrm>
            <a:off x="8172400" y="2975199"/>
            <a:ext cx="914400" cy="216023"/>
          </a:xfrm>
          <a:prstGeom prst="accentCallout1">
            <a:avLst>
              <a:gd name="adj1" fmla="val 18750"/>
              <a:gd name="adj2" fmla="val -8333"/>
              <a:gd name="adj3" fmla="val 724004"/>
              <a:gd name="adj4" fmla="val -62214"/>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Term</a:t>
            </a:r>
          </a:p>
        </p:txBody>
      </p:sp>
    </p:spTree>
    <p:extLst>
      <p:ext uri="{BB962C8B-B14F-4D97-AF65-F5344CB8AC3E}">
        <p14:creationId xmlns:p14="http://schemas.microsoft.com/office/powerpoint/2010/main" val="235142616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 over dingen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411760" y="2627540"/>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5639552" y="2622558"/>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1763688" y="4982978"/>
            <a:ext cx="930063" cy="246221"/>
          </a:xfrm>
          <a:prstGeom prst="rect">
            <a:avLst/>
          </a:prstGeom>
          <a:noFill/>
        </p:spPr>
        <p:txBody>
          <a:bodyPr wrap="none" rtlCol="0">
            <a:spAutoFit/>
          </a:bodyPr>
          <a:lstStyle/>
          <a:p>
            <a:pPr>
              <a:buNone/>
            </a:pPr>
            <a:r>
              <a:rPr lang="nl-NL" sz="1000" dirty="0" smtClean="0"/>
              <a:t>Amsterdam</a:t>
            </a:r>
          </a:p>
        </p:txBody>
      </p:sp>
      <p:sp>
        <p:nvSpPr>
          <p:cNvPr id="13" name="Tekstvak 12"/>
          <p:cNvSpPr txBox="1"/>
          <p:nvPr/>
        </p:nvSpPr>
        <p:spPr>
          <a:xfrm>
            <a:off x="5667576" y="2462619"/>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6" name="Tekstvak 15"/>
          <p:cNvSpPr txBox="1"/>
          <p:nvPr/>
        </p:nvSpPr>
        <p:spPr>
          <a:xfrm>
            <a:off x="2461286" y="2462619"/>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5600707" y="4982979"/>
            <a:ext cx="843501" cy="246221"/>
          </a:xfrm>
          <a:prstGeom prst="rect">
            <a:avLst/>
          </a:prstGeom>
          <a:noFill/>
        </p:spPr>
        <p:txBody>
          <a:bodyPr wrap="none" rtlCol="0">
            <a:spAutoFit/>
          </a:bodyPr>
          <a:lstStyle/>
          <a:p>
            <a:pPr>
              <a:buNone/>
            </a:pPr>
            <a:r>
              <a:rPr lang="nl-NL" sz="1000" dirty="0" smtClean="0"/>
              <a:t>Nederland</a:t>
            </a:r>
          </a:p>
        </p:txBody>
      </p:sp>
      <p:cxnSp>
        <p:nvCxnSpPr>
          <p:cNvPr id="22" name="Gekromde verbindingslijn 21"/>
          <p:cNvCxnSpPr>
            <a:stCxn id="12" idx="0"/>
            <a:endCxn id="9" idx="2"/>
          </p:cNvCxnSpPr>
          <p:nvPr/>
        </p:nvCxnSpPr>
        <p:spPr bwMode="auto">
          <a:xfrm rot="5400000" flipH="1" flipV="1">
            <a:off x="1437073" y="3788519"/>
            <a:ext cx="1986106" cy="402812"/>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16200000" flipV="1">
            <a:off x="4945347" y="3905868"/>
            <a:ext cx="1991089" cy="163134"/>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29" name="Ovaal 28"/>
          <p:cNvSpPr/>
          <p:nvPr/>
        </p:nvSpPr>
        <p:spPr bwMode="auto">
          <a:xfrm>
            <a:off x="2267824" y="2420888"/>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8" name="Ovaal 37"/>
          <p:cNvSpPr/>
          <p:nvPr/>
        </p:nvSpPr>
        <p:spPr bwMode="auto">
          <a:xfrm>
            <a:off x="1691680"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9" name="Ovaal 38"/>
          <p:cNvSpPr/>
          <p:nvPr/>
        </p:nvSpPr>
        <p:spPr bwMode="auto">
          <a:xfrm>
            <a:off x="5468411"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1" name="Ovaal 40"/>
          <p:cNvSpPr/>
          <p:nvPr/>
        </p:nvSpPr>
        <p:spPr bwMode="auto">
          <a:xfrm>
            <a:off x="5446010" y="2420888"/>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3" name="Tekstvak 42"/>
          <p:cNvSpPr txBox="1"/>
          <p:nvPr/>
        </p:nvSpPr>
        <p:spPr>
          <a:xfrm>
            <a:off x="1684516" y="5805264"/>
            <a:ext cx="978153" cy="464743"/>
          </a:xfrm>
          <a:prstGeom prst="rect">
            <a:avLst/>
          </a:prstGeom>
          <a:noFill/>
        </p:spPr>
        <p:txBody>
          <a:bodyPr wrap="none" rtlCol="0">
            <a:spAutoFit/>
          </a:bodyPr>
          <a:lstStyle/>
          <a:p>
            <a:pPr>
              <a:buNone/>
            </a:pPr>
            <a:r>
              <a:rPr lang="nl-NL" sz="1100" b="1" dirty="0" smtClean="0"/>
              <a:t>Naam van</a:t>
            </a:r>
          </a:p>
          <a:p>
            <a:pPr>
              <a:buNone/>
            </a:pPr>
            <a:r>
              <a:rPr lang="nl-NL" sz="1100" b="1" dirty="0" smtClean="0"/>
              <a:t>één stad</a:t>
            </a:r>
            <a:endParaRPr lang="nl-NL" sz="1100" b="1" dirty="0"/>
          </a:p>
        </p:txBody>
      </p:sp>
      <p:sp>
        <p:nvSpPr>
          <p:cNvPr id="44" name="Tekstvak 43"/>
          <p:cNvSpPr txBox="1"/>
          <p:nvPr/>
        </p:nvSpPr>
        <p:spPr>
          <a:xfrm>
            <a:off x="5229906" y="5805264"/>
            <a:ext cx="1502334" cy="464743"/>
          </a:xfrm>
          <a:prstGeom prst="rect">
            <a:avLst/>
          </a:prstGeom>
          <a:noFill/>
        </p:spPr>
        <p:txBody>
          <a:bodyPr wrap="none" rtlCol="0">
            <a:spAutoFit/>
          </a:bodyPr>
          <a:lstStyle/>
          <a:p>
            <a:pPr>
              <a:buNone/>
            </a:pPr>
            <a:r>
              <a:rPr lang="nl-NL" sz="1100" b="1" dirty="0" smtClean="0"/>
              <a:t>Beschrijving van</a:t>
            </a:r>
          </a:p>
          <a:p>
            <a:pPr>
              <a:buNone/>
            </a:pPr>
            <a:r>
              <a:rPr lang="nl-NL" sz="1100" b="1" dirty="0" smtClean="0"/>
              <a:t>één land</a:t>
            </a:r>
            <a:endParaRPr lang="nl-NL" sz="1100" b="1" dirty="0"/>
          </a:p>
        </p:txBody>
      </p:sp>
      <p:cxnSp>
        <p:nvCxnSpPr>
          <p:cNvPr id="5" name="Gekromde verbindingslijn 4"/>
          <p:cNvCxnSpPr>
            <a:stCxn id="16" idx="3"/>
            <a:endCxn id="13" idx="1"/>
          </p:cNvCxnSpPr>
          <p:nvPr/>
        </p:nvCxnSpPr>
        <p:spPr bwMode="auto">
          <a:xfrm>
            <a:off x="2721294" y="2585730"/>
            <a:ext cx="2946282" cy="12700"/>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32" name="Tekstvak 31"/>
          <p:cNvSpPr txBox="1"/>
          <p:nvPr/>
        </p:nvSpPr>
        <p:spPr>
          <a:xfrm>
            <a:off x="3460162" y="2352209"/>
            <a:ext cx="1471878" cy="246221"/>
          </a:xfrm>
          <a:prstGeom prst="rect">
            <a:avLst/>
          </a:prstGeom>
          <a:noFill/>
        </p:spPr>
        <p:txBody>
          <a:bodyPr wrap="none" rtlCol="0">
            <a:spAutoFit/>
          </a:bodyPr>
          <a:lstStyle/>
          <a:p>
            <a:pPr>
              <a:buNone/>
            </a:pPr>
            <a:r>
              <a:rPr lang="nl-NL" sz="1000" dirty="0"/>
              <a:t>i</a:t>
            </a:r>
            <a:r>
              <a:rPr lang="nl-NL" sz="1000" dirty="0" smtClean="0"/>
              <a:t>s de hoofdstad van</a:t>
            </a:r>
          </a:p>
        </p:txBody>
      </p:sp>
    </p:spTree>
    <p:extLst>
      <p:ext uri="{BB962C8B-B14F-4D97-AF65-F5344CB8AC3E}">
        <p14:creationId xmlns:p14="http://schemas.microsoft.com/office/powerpoint/2010/main" val="233019196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Dingen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411760" y="2627540"/>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0" name="Tekstvak 9"/>
          <p:cNvSpPr txBox="1"/>
          <p:nvPr/>
        </p:nvSpPr>
        <p:spPr>
          <a:xfrm>
            <a:off x="4644088" y="2627540"/>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541486" y="2622558"/>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2001744" y="4982978"/>
            <a:ext cx="529312" cy="246221"/>
          </a:xfrm>
          <a:prstGeom prst="rect">
            <a:avLst/>
          </a:prstGeom>
          <a:noFill/>
        </p:spPr>
        <p:txBody>
          <a:bodyPr wrap="none" rtlCol="0">
            <a:spAutoFit/>
          </a:bodyPr>
          <a:lstStyle/>
          <a:p>
            <a:pPr>
              <a:buNone/>
            </a:pPr>
            <a:r>
              <a:rPr lang="nl-NL" sz="1000" dirty="0" smtClean="0"/>
              <a:t>Klaas</a:t>
            </a:r>
          </a:p>
        </p:txBody>
      </p:sp>
      <p:sp>
        <p:nvSpPr>
          <p:cNvPr id="13" name="Tekstvak 12"/>
          <p:cNvSpPr txBox="1"/>
          <p:nvPr/>
        </p:nvSpPr>
        <p:spPr>
          <a:xfrm>
            <a:off x="3569510" y="2462619"/>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4" name="Tekstvak 13"/>
          <p:cNvSpPr txBox="1"/>
          <p:nvPr/>
        </p:nvSpPr>
        <p:spPr>
          <a:xfrm>
            <a:off x="4680128" y="2462619"/>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16" name="Tekstvak 15"/>
          <p:cNvSpPr txBox="1"/>
          <p:nvPr/>
        </p:nvSpPr>
        <p:spPr>
          <a:xfrm>
            <a:off x="2461286" y="2462619"/>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3635896" y="4982979"/>
            <a:ext cx="511679" cy="246221"/>
          </a:xfrm>
          <a:prstGeom prst="rect">
            <a:avLst/>
          </a:prstGeom>
          <a:noFill/>
        </p:spPr>
        <p:txBody>
          <a:bodyPr wrap="none" rtlCol="0">
            <a:spAutoFit/>
          </a:bodyPr>
          <a:lstStyle/>
          <a:p>
            <a:pPr>
              <a:buNone/>
            </a:pPr>
            <a:r>
              <a:rPr lang="nl-NL" sz="1000" dirty="0" smtClean="0"/>
              <a:t>2014</a:t>
            </a:r>
          </a:p>
        </p:txBody>
      </p:sp>
      <p:cxnSp>
        <p:nvCxnSpPr>
          <p:cNvPr id="22" name="Gekromde verbindingslijn 21"/>
          <p:cNvCxnSpPr>
            <a:stCxn id="12" idx="0"/>
            <a:endCxn id="9" idx="2"/>
          </p:cNvCxnSpPr>
          <p:nvPr/>
        </p:nvCxnSpPr>
        <p:spPr bwMode="auto">
          <a:xfrm rot="5400000" flipH="1" flipV="1">
            <a:off x="1455913" y="3807359"/>
            <a:ext cx="1986106" cy="365132"/>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16200000" flipV="1">
            <a:off x="2830953" y="3922196"/>
            <a:ext cx="1991089" cy="130478"/>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5340092" y="4982979"/>
            <a:ext cx="766557" cy="246221"/>
          </a:xfrm>
          <a:prstGeom prst="rect">
            <a:avLst/>
          </a:prstGeom>
          <a:noFill/>
        </p:spPr>
        <p:txBody>
          <a:bodyPr wrap="none" rtlCol="0">
            <a:spAutoFit/>
          </a:bodyPr>
          <a:lstStyle/>
          <a:p>
            <a:pPr>
              <a:buNone/>
            </a:pPr>
            <a:r>
              <a:rPr lang="nl-NL" sz="1000" dirty="0" smtClean="0"/>
              <a:t>€ 75.000</a:t>
            </a:r>
          </a:p>
        </p:txBody>
      </p:sp>
      <p:cxnSp>
        <p:nvCxnSpPr>
          <p:cNvPr id="28" name="Gekromde verbindingslijn 27"/>
          <p:cNvCxnSpPr>
            <a:stCxn id="27" idx="0"/>
            <a:endCxn id="10" idx="2"/>
          </p:cNvCxnSpPr>
          <p:nvPr/>
        </p:nvCxnSpPr>
        <p:spPr bwMode="auto">
          <a:xfrm rot="16200000" flipV="1">
            <a:off x="4300563" y="3560170"/>
            <a:ext cx="1986107" cy="859511"/>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29" name="Ovaal 28"/>
          <p:cNvSpPr/>
          <p:nvPr/>
        </p:nvSpPr>
        <p:spPr bwMode="auto">
          <a:xfrm>
            <a:off x="2267824" y="2420888"/>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8" name="Ovaal 37"/>
          <p:cNvSpPr/>
          <p:nvPr/>
        </p:nvSpPr>
        <p:spPr bwMode="auto">
          <a:xfrm>
            <a:off x="1691680"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9" name="Ovaal 38"/>
          <p:cNvSpPr/>
          <p:nvPr/>
        </p:nvSpPr>
        <p:spPr bwMode="auto">
          <a:xfrm>
            <a:off x="3370345"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0" name="Ovaal 39"/>
          <p:cNvSpPr/>
          <p:nvPr/>
        </p:nvSpPr>
        <p:spPr bwMode="auto">
          <a:xfrm>
            <a:off x="5170545"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1" name="Ovaal 40"/>
          <p:cNvSpPr/>
          <p:nvPr/>
        </p:nvSpPr>
        <p:spPr bwMode="auto">
          <a:xfrm>
            <a:off x="3347944" y="2420888"/>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2" name="Ovaal 41"/>
          <p:cNvSpPr/>
          <p:nvPr/>
        </p:nvSpPr>
        <p:spPr bwMode="auto">
          <a:xfrm>
            <a:off x="4428064" y="2420888"/>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3" name="Tekstvak 42"/>
          <p:cNvSpPr txBox="1"/>
          <p:nvPr/>
        </p:nvSpPr>
        <p:spPr>
          <a:xfrm>
            <a:off x="1684516" y="5805264"/>
            <a:ext cx="1159292" cy="464743"/>
          </a:xfrm>
          <a:prstGeom prst="rect">
            <a:avLst/>
          </a:prstGeom>
          <a:noFill/>
        </p:spPr>
        <p:txBody>
          <a:bodyPr wrap="none" rtlCol="0">
            <a:spAutoFit/>
          </a:bodyPr>
          <a:lstStyle/>
          <a:p>
            <a:pPr>
              <a:buNone/>
            </a:pPr>
            <a:r>
              <a:rPr lang="nl-NL" sz="1100" b="1" dirty="0" smtClean="0"/>
              <a:t>Naam van</a:t>
            </a:r>
          </a:p>
          <a:p>
            <a:pPr>
              <a:buNone/>
            </a:pPr>
            <a:r>
              <a:rPr lang="nl-NL" sz="1100" b="1" dirty="0" smtClean="0"/>
              <a:t>één persoon</a:t>
            </a:r>
            <a:endParaRPr lang="nl-NL" sz="1100" b="1" dirty="0"/>
          </a:p>
        </p:txBody>
      </p:sp>
      <p:sp>
        <p:nvSpPr>
          <p:cNvPr id="44" name="Tekstvak 43"/>
          <p:cNvSpPr txBox="1"/>
          <p:nvPr/>
        </p:nvSpPr>
        <p:spPr>
          <a:xfrm>
            <a:off x="3131840" y="5805264"/>
            <a:ext cx="1502334" cy="464743"/>
          </a:xfrm>
          <a:prstGeom prst="rect">
            <a:avLst/>
          </a:prstGeom>
          <a:noFill/>
        </p:spPr>
        <p:txBody>
          <a:bodyPr wrap="none" rtlCol="0">
            <a:spAutoFit/>
          </a:bodyPr>
          <a:lstStyle/>
          <a:p>
            <a:pPr>
              <a:buNone/>
            </a:pPr>
            <a:r>
              <a:rPr lang="nl-NL" sz="1100" b="1" dirty="0" smtClean="0"/>
              <a:t>Beschrijving van</a:t>
            </a:r>
          </a:p>
          <a:p>
            <a:pPr>
              <a:buNone/>
            </a:pPr>
            <a:r>
              <a:rPr lang="nl-NL" sz="1100" b="1" dirty="0" smtClean="0"/>
              <a:t>één jaar</a:t>
            </a:r>
            <a:endParaRPr lang="nl-NL" sz="1100" b="1" dirty="0"/>
          </a:p>
        </p:txBody>
      </p:sp>
      <p:sp>
        <p:nvSpPr>
          <p:cNvPr id="45" name="Tekstvak 44"/>
          <p:cNvSpPr txBox="1"/>
          <p:nvPr/>
        </p:nvSpPr>
        <p:spPr>
          <a:xfrm>
            <a:off x="4932040" y="5805264"/>
            <a:ext cx="1696298" cy="464743"/>
          </a:xfrm>
          <a:prstGeom prst="rect">
            <a:avLst/>
          </a:prstGeom>
          <a:noFill/>
        </p:spPr>
        <p:txBody>
          <a:bodyPr wrap="none" rtlCol="0">
            <a:spAutoFit/>
          </a:bodyPr>
          <a:lstStyle/>
          <a:p>
            <a:pPr>
              <a:buNone/>
            </a:pPr>
            <a:r>
              <a:rPr lang="nl-NL" sz="1100" b="1" dirty="0" smtClean="0"/>
              <a:t>Beschrijvingen van</a:t>
            </a:r>
          </a:p>
          <a:p>
            <a:pPr>
              <a:buNone/>
            </a:pPr>
            <a:r>
              <a:rPr lang="nl-NL" sz="1100" b="1" dirty="0" smtClean="0"/>
              <a:t>één inkomen</a:t>
            </a:r>
            <a:endParaRPr lang="nl-NL" sz="1100" b="1" dirty="0"/>
          </a:p>
        </p:txBody>
      </p:sp>
    </p:spTree>
    <p:extLst>
      <p:ext uri="{BB962C8B-B14F-4D97-AF65-F5344CB8AC3E}">
        <p14:creationId xmlns:p14="http://schemas.microsoft.com/office/powerpoint/2010/main" val="119556321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Dingen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411760" y="2627540"/>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0" name="Tekstvak 9"/>
          <p:cNvSpPr txBox="1"/>
          <p:nvPr/>
        </p:nvSpPr>
        <p:spPr>
          <a:xfrm>
            <a:off x="4644088" y="2627540"/>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541486" y="2622558"/>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1195227" y="4982978"/>
            <a:ext cx="529312" cy="246221"/>
          </a:xfrm>
          <a:prstGeom prst="rect">
            <a:avLst/>
          </a:prstGeom>
          <a:noFill/>
        </p:spPr>
        <p:txBody>
          <a:bodyPr wrap="none" rtlCol="0">
            <a:spAutoFit/>
          </a:bodyPr>
          <a:lstStyle/>
          <a:p>
            <a:pPr>
              <a:buNone/>
            </a:pPr>
            <a:r>
              <a:rPr lang="nl-NL" sz="1000" dirty="0" smtClean="0"/>
              <a:t>Klaas</a:t>
            </a:r>
          </a:p>
        </p:txBody>
      </p:sp>
      <p:sp>
        <p:nvSpPr>
          <p:cNvPr id="13" name="Tekstvak 12"/>
          <p:cNvSpPr txBox="1"/>
          <p:nvPr/>
        </p:nvSpPr>
        <p:spPr>
          <a:xfrm>
            <a:off x="3569510" y="2462619"/>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4" name="Tekstvak 13"/>
          <p:cNvSpPr txBox="1"/>
          <p:nvPr/>
        </p:nvSpPr>
        <p:spPr>
          <a:xfrm>
            <a:off x="4680128" y="2462619"/>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16" name="Tekstvak 15"/>
          <p:cNvSpPr txBox="1"/>
          <p:nvPr/>
        </p:nvSpPr>
        <p:spPr>
          <a:xfrm>
            <a:off x="2461286" y="2462619"/>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2829379" y="4982979"/>
            <a:ext cx="511679" cy="246221"/>
          </a:xfrm>
          <a:prstGeom prst="rect">
            <a:avLst/>
          </a:prstGeom>
          <a:noFill/>
        </p:spPr>
        <p:txBody>
          <a:bodyPr wrap="none" rtlCol="0">
            <a:spAutoFit/>
          </a:bodyPr>
          <a:lstStyle/>
          <a:p>
            <a:pPr>
              <a:buNone/>
            </a:pPr>
            <a:r>
              <a:rPr lang="nl-NL" sz="1000" dirty="0" smtClean="0"/>
              <a:t>2014</a:t>
            </a:r>
          </a:p>
        </p:txBody>
      </p:sp>
      <p:cxnSp>
        <p:nvCxnSpPr>
          <p:cNvPr id="22" name="Gekromde verbindingslijn 21"/>
          <p:cNvCxnSpPr>
            <a:stCxn id="12" idx="0"/>
            <a:endCxn id="9" idx="2"/>
          </p:cNvCxnSpPr>
          <p:nvPr/>
        </p:nvCxnSpPr>
        <p:spPr bwMode="auto">
          <a:xfrm rot="5400000" flipH="1" flipV="1">
            <a:off x="1052654" y="3404101"/>
            <a:ext cx="1986106" cy="1171649"/>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5400000" flipH="1" flipV="1">
            <a:off x="2427694" y="3649416"/>
            <a:ext cx="1991089" cy="676039"/>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4533575" y="4982979"/>
            <a:ext cx="766557" cy="246221"/>
          </a:xfrm>
          <a:prstGeom prst="rect">
            <a:avLst/>
          </a:prstGeom>
          <a:noFill/>
        </p:spPr>
        <p:txBody>
          <a:bodyPr wrap="none" rtlCol="0">
            <a:spAutoFit/>
          </a:bodyPr>
          <a:lstStyle/>
          <a:p>
            <a:pPr>
              <a:buNone/>
            </a:pPr>
            <a:r>
              <a:rPr lang="nl-NL" sz="1000" dirty="0" smtClean="0"/>
              <a:t>€ 75.000</a:t>
            </a:r>
          </a:p>
        </p:txBody>
      </p:sp>
      <p:cxnSp>
        <p:nvCxnSpPr>
          <p:cNvPr id="28" name="Gekromde verbindingslijn 27"/>
          <p:cNvCxnSpPr>
            <a:stCxn id="27" idx="0"/>
            <a:endCxn id="10" idx="2"/>
          </p:cNvCxnSpPr>
          <p:nvPr/>
        </p:nvCxnSpPr>
        <p:spPr bwMode="auto">
          <a:xfrm rot="16200000" flipV="1">
            <a:off x="3897304" y="3963429"/>
            <a:ext cx="1986107" cy="52994"/>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29" name="Ovaal 28"/>
          <p:cNvSpPr/>
          <p:nvPr/>
        </p:nvSpPr>
        <p:spPr bwMode="auto">
          <a:xfrm>
            <a:off x="2267824" y="2420888"/>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8" name="Ovaal 37"/>
          <p:cNvSpPr/>
          <p:nvPr/>
        </p:nvSpPr>
        <p:spPr bwMode="auto">
          <a:xfrm>
            <a:off x="885163"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9" name="Ovaal 38"/>
          <p:cNvSpPr/>
          <p:nvPr/>
        </p:nvSpPr>
        <p:spPr bwMode="auto">
          <a:xfrm>
            <a:off x="2563828"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0" name="Ovaal 39"/>
          <p:cNvSpPr/>
          <p:nvPr/>
        </p:nvSpPr>
        <p:spPr bwMode="auto">
          <a:xfrm>
            <a:off x="4364028"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1" name="Ovaal 40"/>
          <p:cNvSpPr/>
          <p:nvPr/>
        </p:nvSpPr>
        <p:spPr bwMode="auto">
          <a:xfrm>
            <a:off x="3347944" y="2420888"/>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2" name="Ovaal 41"/>
          <p:cNvSpPr/>
          <p:nvPr/>
        </p:nvSpPr>
        <p:spPr bwMode="auto">
          <a:xfrm>
            <a:off x="4428064" y="2420888"/>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3" name="Tekstvak 42"/>
          <p:cNvSpPr txBox="1"/>
          <p:nvPr/>
        </p:nvSpPr>
        <p:spPr>
          <a:xfrm>
            <a:off x="621394" y="5805264"/>
            <a:ext cx="1159292" cy="464743"/>
          </a:xfrm>
          <a:prstGeom prst="rect">
            <a:avLst/>
          </a:prstGeom>
          <a:noFill/>
        </p:spPr>
        <p:txBody>
          <a:bodyPr wrap="none" rtlCol="0">
            <a:spAutoFit/>
          </a:bodyPr>
          <a:lstStyle/>
          <a:p>
            <a:pPr>
              <a:buNone/>
            </a:pPr>
            <a:r>
              <a:rPr lang="nl-NL" sz="1100" b="1" dirty="0" smtClean="0"/>
              <a:t>Naam van</a:t>
            </a:r>
          </a:p>
          <a:p>
            <a:pPr>
              <a:buNone/>
            </a:pPr>
            <a:r>
              <a:rPr lang="nl-NL" sz="1100" b="1" dirty="0" smtClean="0"/>
              <a:t>één persoon</a:t>
            </a:r>
            <a:endParaRPr lang="nl-NL" sz="1100" b="1" dirty="0"/>
          </a:p>
        </p:txBody>
      </p:sp>
      <p:sp>
        <p:nvSpPr>
          <p:cNvPr id="44" name="Tekstvak 43"/>
          <p:cNvSpPr txBox="1"/>
          <p:nvPr/>
        </p:nvSpPr>
        <p:spPr>
          <a:xfrm>
            <a:off x="2349586" y="5805264"/>
            <a:ext cx="1502334" cy="464743"/>
          </a:xfrm>
          <a:prstGeom prst="rect">
            <a:avLst/>
          </a:prstGeom>
          <a:noFill/>
        </p:spPr>
        <p:txBody>
          <a:bodyPr wrap="none" rtlCol="0">
            <a:spAutoFit/>
          </a:bodyPr>
          <a:lstStyle/>
          <a:p>
            <a:pPr>
              <a:buNone/>
            </a:pPr>
            <a:r>
              <a:rPr lang="nl-NL" sz="1100" b="1" dirty="0" smtClean="0"/>
              <a:t>Beschrijving van</a:t>
            </a:r>
          </a:p>
          <a:p>
            <a:pPr>
              <a:buNone/>
            </a:pPr>
            <a:r>
              <a:rPr lang="nl-NL" sz="1100" b="1" dirty="0" smtClean="0"/>
              <a:t>één jaar</a:t>
            </a:r>
            <a:endParaRPr lang="nl-NL" sz="1100" b="1" dirty="0"/>
          </a:p>
        </p:txBody>
      </p:sp>
      <p:sp>
        <p:nvSpPr>
          <p:cNvPr id="45" name="Tekstvak 44"/>
          <p:cNvSpPr txBox="1"/>
          <p:nvPr/>
        </p:nvSpPr>
        <p:spPr>
          <a:xfrm>
            <a:off x="4173704" y="5805264"/>
            <a:ext cx="1550424" cy="464743"/>
          </a:xfrm>
          <a:prstGeom prst="rect">
            <a:avLst/>
          </a:prstGeom>
          <a:noFill/>
        </p:spPr>
        <p:txBody>
          <a:bodyPr wrap="none" rtlCol="0">
            <a:spAutoFit/>
          </a:bodyPr>
          <a:lstStyle/>
          <a:p>
            <a:pPr>
              <a:buNone/>
            </a:pPr>
            <a:r>
              <a:rPr lang="nl-NL" sz="1100" b="1" dirty="0" smtClean="0"/>
              <a:t>Beschrijving van </a:t>
            </a:r>
          </a:p>
          <a:p>
            <a:pPr>
              <a:buNone/>
            </a:pPr>
            <a:r>
              <a:rPr lang="nl-NL" sz="1100" b="1" dirty="0" smtClean="0"/>
              <a:t>één inkomen</a:t>
            </a:r>
            <a:endParaRPr lang="nl-NL" sz="1100" b="1" dirty="0"/>
          </a:p>
        </p:txBody>
      </p:sp>
      <p:sp>
        <p:nvSpPr>
          <p:cNvPr id="30" name="Tekstvak 29"/>
          <p:cNvSpPr txBox="1"/>
          <p:nvPr/>
        </p:nvSpPr>
        <p:spPr>
          <a:xfrm>
            <a:off x="3499523" y="1623283"/>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31" name="Tekstvak 30"/>
          <p:cNvSpPr txBox="1"/>
          <p:nvPr/>
        </p:nvSpPr>
        <p:spPr>
          <a:xfrm>
            <a:off x="3535563" y="1458362"/>
            <a:ext cx="311304" cy="246221"/>
          </a:xfrm>
          <a:prstGeom prst="rect">
            <a:avLst/>
          </a:prstGeom>
          <a:noFill/>
        </p:spPr>
        <p:txBody>
          <a:bodyPr wrap="none" rtlCol="0">
            <a:spAutoFit/>
          </a:bodyPr>
          <a:lstStyle/>
          <a:p>
            <a:pPr>
              <a:buNone/>
            </a:pPr>
            <a:r>
              <a:rPr lang="nl-NL" sz="1000" dirty="0" smtClean="0"/>
              <a:t>f1</a:t>
            </a:r>
            <a:endParaRPr lang="nl-NL" sz="1000" dirty="0"/>
          </a:p>
        </p:txBody>
      </p:sp>
      <p:cxnSp>
        <p:nvCxnSpPr>
          <p:cNvPr id="32" name="Gekromde verbindingslijn 31"/>
          <p:cNvCxnSpPr>
            <a:stCxn id="30" idx="1"/>
            <a:endCxn id="16" idx="0"/>
          </p:cNvCxnSpPr>
          <p:nvPr/>
        </p:nvCxnSpPr>
        <p:spPr bwMode="auto">
          <a:xfrm rot="10800000" flipV="1">
            <a:off x="2591291" y="1807949"/>
            <a:ext cx="908233" cy="654670"/>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33" name="Gekromde verbindingslijn 32"/>
          <p:cNvCxnSpPr>
            <a:stCxn id="30" idx="2"/>
            <a:endCxn id="13" idx="0"/>
          </p:cNvCxnSpPr>
          <p:nvPr/>
        </p:nvCxnSpPr>
        <p:spPr bwMode="auto">
          <a:xfrm rot="5400000">
            <a:off x="3474403" y="2217727"/>
            <a:ext cx="470004" cy="19781"/>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34" name="Gekromde verbindingslijn 33"/>
          <p:cNvCxnSpPr>
            <a:stCxn id="30" idx="3"/>
            <a:endCxn id="14" idx="0"/>
          </p:cNvCxnSpPr>
          <p:nvPr/>
        </p:nvCxnSpPr>
        <p:spPr bwMode="auto">
          <a:xfrm>
            <a:off x="3939067" y="1807949"/>
            <a:ext cx="867057" cy="654670"/>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35" name="Tekstvak 34"/>
          <p:cNvSpPr txBox="1"/>
          <p:nvPr/>
        </p:nvSpPr>
        <p:spPr>
          <a:xfrm>
            <a:off x="6109698" y="4901679"/>
            <a:ext cx="2390398" cy="553998"/>
          </a:xfrm>
          <a:prstGeom prst="rect">
            <a:avLst/>
          </a:prstGeom>
          <a:noFill/>
        </p:spPr>
        <p:txBody>
          <a:bodyPr wrap="none" rtlCol="0">
            <a:spAutoFit/>
          </a:bodyPr>
          <a:lstStyle/>
          <a:p>
            <a:pPr>
              <a:buNone/>
            </a:pPr>
            <a:r>
              <a:rPr lang="nl-NL" sz="1000" dirty="0" smtClean="0"/>
              <a:t>De persoon met de naam Klaas </a:t>
            </a:r>
            <a:br>
              <a:rPr lang="nl-NL" sz="1000" dirty="0" smtClean="0"/>
            </a:br>
            <a:r>
              <a:rPr lang="nl-NL" sz="1000" dirty="0" smtClean="0"/>
              <a:t>heeft in het belastingjaar 2014  </a:t>
            </a:r>
            <a:br>
              <a:rPr lang="nl-NL" sz="1000" dirty="0" smtClean="0"/>
            </a:br>
            <a:r>
              <a:rPr lang="nl-NL" sz="1000" dirty="0" smtClean="0"/>
              <a:t>€ 75.000</a:t>
            </a:r>
            <a:r>
              <a:rPr lang="nl-NL" sz="1000" dirty="0"/>
              <a:t> </a:t>
            </a:r>
            <a:r>
              <a:rPr lang="nl-NL" sz="1000" dirty="0" smtClean="0"/>
              <a:t>aan inkomen verkregen.</a:t>
            </a:r>
            <a:endParaRPr lang="nl-NL" sz="1000" dirty="0"/>
          </a:p>
        </p:txBody>
      </p:sp>
      <p:cxnSp>
        <p:nvCxnSpPr>
          <p:cNvPr id="36" name="Gekromde verbindingslijn 35"/>
          <p:cNvCxnSpPr>
            <a:stCxn id="47" idx="0"/>
            <a:endCxn id="31" idx="3"/>
          </p:cNvCxnSpPr>
          <p:nvPr/>
        </p:nvCxnSpPr>
        <p:spPr bwMode="auto">
          <a:xfrm rot="16200000" flipV="1">
            <a:off x="4031942" y="1396398"/>
            <a:ext cx="3127292" cy="3497441"/>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37" name="Ovaal 36"/>
          <p:cNvSpPr/>
          <p:nvPr/>
        </p:nvSpPr>
        <p:spPr bwMode="auto">
          <a:xfrm rot="20055850">
            <a:off x="3272162" y="1389420"/>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6" name="Tekstvak 45"/>
          <p:cNvSpPr txBox="1"/>
          <p:nvPr/>
        </p:nvSpPr>
        <p:spPr>
          <a:xfrm>
            <a:off x="3450349" y="1124744"/>
            <a:ext cx="481222" cy="261610"/>
          </a:xfrm>
          <a:prstGeom prst="rect">
            <a:avLst/>
          </a:prstGeom>
          <a:noFill/>
        </p:spPr>
        <p:txBody>
          <a:bodyPr wrap="none" rtlCol="0">
            <a:spAutoFit/>
          </a:bodyPr>
          <a:lstStyle/>
          <a:p>
            <a:pPr>
              <a:buNone/>
            </a:pPr>
            <a:r>
              <a:rPr lang="nl-NL" sz="1100" b="1" dirty="0" smtClean="0">
                <a:solidFill>
                  <a:schemeClr val="bg2"/>
                </a:solidFill>
              </a:rPr>
              <a:t>Feit</a:t>
            </a:r>
            <a:endParaRPr lang="nl-NL" sz="1100" b="1" dirty="0">
              <a:solidFill>
                <a:schemeClr val="bg2"/>
              </a:solidFill>
            </a:endParaRPr>
          </a:p>
        </p:txBody>
      </p:sp>
      <p:sp>
        <p:nvSpPr>
          <p:cNvPr id="47" name="Ovaal 46"/>
          <p:cNvSpPr/>
          <p:nvPr/>
        </p:nvSpPr>
        <p:spPr bwMode="auto">
          <a:xfrm>
            <a:off x="5796136" y="4708765"/>
            <a:ext cx="3096344"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8" name="Tekstvak 47"/>
          <p:cNvSpPr txBox="1"/>
          <p:nvPr/>
        </p:nvSpPr>
        <p:spPr>
          <a:xfrm>
            <a:off x="6521827" y="5805264"/>
            <a:ext cx="1883849" cy="464743"/>
          </a:xfrm>
          <a:prstGeom prst="rect">
            <a:avLst/>
          </a:prstGeom>
          <a:noFill/>
        </p:spPr>
        <p:txBody>
          <a:bodyPr wrap="none" rtlCol="0">
            <a:spAutoFit/>
          </a:bodyPr>
          <a:lstStyle/>
          <a:p>
            <a:pPr>
              <a:buNone/>
            </a:pPr>
            <a:r>
              <a:rPr lang="nl-NL" sz="1100" b="1" dirty="0" smtClean="0"/>
              <a:t>Beschrijving van één</a:t>
            </a:r>
          </a:p>
          <a:p>
            <a:pPr>
              <a:buNone/>
            </a:pPr>
            <a:r>
              <a:rPr lang="nl-NL" sz="1100" b="1" dirty="0" smtClean="0"/>
              <a:t>Feit</a:t>
            </a:r>
            <a:endParaRPr lang="nl-NL" sz="1100" b="1" dirty="0"/>
          </a:p>
        </p:txBody>
      </p:sp>
    </p:spTree>
    <p:extLst>
      <p:ext uri="{BB962C8B-B14F-4D97-AF65-F5344CB8AC3E}">
        <p14:creationId xmlns:p14="http://schemas.microsoft.com/office/powerpoint/2010/main" val="325492070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4364028" cy="1124744"/>
          </a:xfrm>
        </p:spPr>
        <p:txBody>
          <a:bodyPr/>
          <a:lstStyle/>
          <a:p>
            <a:r>
              <a:rPr lang="nl-NL" dirty="0" smtClean="0"/>
              <a:t>Dingen, Feiten en feitpatronen </a:t>
            </a:r>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267664" y="277163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0" name="Tekstvak 9"/>
          <p:cNvSpPr txBox="1"/>
          <p:nvPr/>
        </p:nvSpPr>
        <p:spPr>
          <a:xfrm>
            <a:off x="4499992" y="277163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397390" y="2766654"/>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633592" y="4982978"/>
            <a:ext cx="529312" cy="246221"/>
          </a:xfrm>
          <a:prstGeom prst="rect">
            <a:avLst/>
          </a:prstGeom>
          <a:noFill/>
        </p:spPr>
        <p:txBody>
          <a:bodyPr wrap="none" rtlCol="0">
            <a:spAutoFit/>
          </a:bodyPr>
          <a:lstStyle/>
          <a:p>
            <a:pPr>
              <a:buNone/>
            </a:pPr>
            <a:r>
              <a:rPr lang="nl-NL" sz="1000" dirty="0" smtClean="0"/>
              <a:t>Klaas</a:t>
            </a:r>
          </a:p>
        </p:txBody>
      </p:sp>
      <p:sp>
        <p:nvSpPr>
          <p:cNvPr id="13" name="Tekstvak 12"/>
          <p:cNvSpPr txBox="1"/>
          <p:nvPr/>
        </p:nvSpPr>
        <p:spPr>
          <a:xfrm>
            <a:off x="3425414" y="2606715"/>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4" name="Tekstvak 13"/>
          <p:cNvSpPr txBox="1"/>
          <p:nvPr/>
        </p:nvSpPr>
        <p:spPr>
          <a:xfrm>
            <a:off x="4536032" y="2606715"/>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16" name="Tekstvak 15"/>
          <p:cNvSpPr txBox="1"/>
          <p:nvPr/>
        </p:nvSpPr>
        <p:spPr>
          <a:xfrm>
            <a:off x="2317190" y="2606715"/>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2051720" y="4982979"/>
            <a:ext cx="511679" cy="246221"/>
          </a:xfrm>
          <a:prstGeom prst="rect">
            <a:avLst/>
          </a:prstGeom>
          <a:noFill/>
        </p:spPr>
        <p:txBody>
          <a:bodyPr wrap="none" rtlCol="0">
            <a:spAutoFit/>
          </a:bodyPr>
          <a:lstStyle/>
          <a:p>
            <a:pPr>
              <a:buNone/>
            </a:pPr>
            <a:r>
              <a:rPr lang="nl-NL" sz="1000" dirty="0" smtClean="0"/>
              <a:t>2014</a:t>
            </a:r>
          </a:p>
        </p:txBody>
      </p:sp>
      <p:cxnSp>
        <p:nvCxnSpPr>
          <p:cNvPr id="22" name="Gekromde verbindingslijn 21"/>
          <p:cNvCxnSpPr>
            <a:stCxn id="12" idx="0"/>
            <a:endCxn id="9" idx="2"/>
          </p:cNvCxnSpPr>
          <p:nvPr/>
        </p:nvCxnSpPr>
        <p:spPr bwMode="auto">
          <a:xfrm rot="5400000" flipH="1" flipV="1">
            <a:off x="771837" y="3267379"/>
            <a:ext cx="1842010" cy="1589188"/>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5400000" flipH="1" flipV="1">
            <a:off x="2038865" y="3404682"/>
            <a:ext cx="1846993" cy="1309602"/>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3395876" y="4982979"/>
            <a:ext cx="766557" cy="246221"/>
          </a:xfrm>
          <a:prstGeom prst="rect">
            <a:avLst/>
          </a:prstGeom>
          <a:noFill/>
        </p:spPr>
        <p:txBody>
          <a:bodyPr wrap="none" rtlCol="0">
            <a:spAutoFit/>
          </a:bodyPr>
          <a:lstStyle/>
          <a:p>
            <a:pPr>
              <a:buNone/>
            </a:pPr>
            <a:r>
              <a:rPr lang="nl-NL" sz="1000" dirty="0" smtClean="0"/>
              <a:t>€ 75.000</a:t>
            </a:r>
          </a:p>
        </p:txBody>
      </p:sp>
      <p:cxnSp>
        <p:nvCxnSpPr>
          <p:cNvPr id="28" name="Gekromde verbindingslijn 27"/>
          <p:cNvCxnSpPr>
            <a:stCxn id="27" idx="0"/>
            <a:endCxn id="10" idx="2"/>
          </p:cNvCxnSpPr>
          <p:nvPr/>
        </p:nvCxnSpPr>
        <p:spPr bwMode="auto">
          <a:xfrm rot="5400000" flipH="1" flipV="1">
            <a:off x="3328454" y="3591670"/>
            <a:ext cx="1842011" cy="940609"/>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29" name="Ovaal 28"/>
          <p:cNvSpPr/>
          <p:nvPr/>
        </p:nvSpPr>
        <p:spPr bwMode="auto">
          <a:xfrm>
            <a:off x="2123728" y="2564984"/>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8" name="Ovaal 37"/>
          <p:cNvSpPr/>
          <p:nvPr/>
        </p:nvSpPr>
        <p:spPr bwMode="auto">
          <a:xfrm>
            <a:off x="323528"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9" name="Ovaal 38"/>
          <p:cNvSpPr/>
          <p:nvPr/>
        </p:nvSpPr>
        <p:spPr bwMode="auto">
          <a:xfrm>
            <a:off x="1786169"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0" name="Ovaal 39"/>
          <p:cNvSpPr/>
          <p:nvPr/>
        </p:nvSpPr>
        <p:spPr bwMode="auto">
          <a:xfrm>
            <a:off x="3226329"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1" name="Ovaal 40"/>
          <p:cNvSpPr/>
          <p:nvPr/>
        </p:nvSpPr>
        <p:spPr bwMode="auto">
          <a:xfrm>
            <a:off x="3203848" y="2564984"/>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2" name="Ovaal 41"/>
          <p:cNvSpPr/>
          <p:nvPr/>
        </p:nvSpPr>
        <p:spPr bwMode="auto">
          <a:xfrm>
            <a:off x="4283968" y="2564984"/>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3" name="Tekstvak 42"/>
          <p:cNvSpPr txBox="1"/>
          <p:nvPr/>
        </p:nvSpPr>
        <p:spPr>
          <a:xfrm>
            <a:off x="405370" y="5805264"/>
            <a:ext cx="1159292" cy="464743"/>
          </a:xfrm>
          <a:prstGeom prst="rect">
            <a:avLst/>
          </a:prstGeom>
          <a:noFill/>
        </p:spPr>
        <p:txBody>
          <a:bodyPr wrap="none" rtlCol="0">
            <a:spAutoFit/>
          </a:bodyPr>
          <a:lstStyle/>
          <a:p>
            <a:pPr>
              <a:buNone/>
            </a:pPr>
            <a:r>
              <a:rPr lang="nl-NL" sz="1100" b="1" dirty="0" smtClean="0"/>
              <a:t>Naam van</a:t>
            </a:r>
          </a:p>
          <a:p>
            <a:pPr>
              <a:buNone/>
            </a:pPr>
            <a:r>
              <a:rPr lang="nl-NL" sz="1100" b="1" dirty="0" smtClean="0"/>
              <a:t>één persoon</a:t>
            </a:r>
            <a:endParaRPr lang="nl-NL" sz="1100" b="1" dirty="0"/>
          </a:p>
        </p:txBody>
      </p:sp>
      <p:sp>
        <p:nvSpPr>
          <p:cNvPr id="44" name="Tekstvak 43"/>
          <p:cNvSpPr txBox="1"/>
          <p:nvPr/>
        </p:nvSpPr>
        <p:spPr>
          <a:xfrm>
            <a:off x="1619672" y="5805264"/>
            <a:ext cx="1502334" cy="464743"/>
          </a:xfrm>
          <a:prstGeom prst="rect">
            <a:avLst/>
          </a:prstGeom>
          <a:noFill/>
        </p:spPr>
        <p:txBody>
          <a:bodyPr wrap="none" rtlCol="0">
            <a:spAutoFit/>
          </a:bodyPr>
          <a:lstStyle/>
          <a:p>
            <a:pPr>
              <a:buNone/>
            </a:pPr>
            <a:r>
              <a:rPr lang="nl-NL" sz="1100" b="1" dirty="0" smtClean="0"/>
              <a:t>Beschrijving van</a:t>
            </a:r>
          </a:p>
          <a:p>
            <a:pPr>
              <a:buNone/>
            </a:pPr>
            <a:r>
              <a:rPr lang="nl-NL" sz="1100" b="1" dirty="0" smtClean="0"/>
              <a:t>één jaar</a:t>
            </a:r>
            <a:endParaRPr lang="nl-NL" sz="1100" b="1" dirty="0"/>
          </a:p>
        </p:txBody>
      </p:sp>
      <p:sp>
        <p:nvSpPr>
          <p:cNvPr id="45" name="Tekstvak 44"/>
          <p:cNvSpPr txBox="1"/>
          <p:nvPr/>
        </p:nvSpPr>
        <p:spPr>
          <a:xfrm>
            <a:off x="3203848" y="5805264"/>
            <a:ext cx="1550424" cy="464743"/>
          </a:xfrm>
          <a:prstGeom prst="rect">
            <a:avLst/>
          </a:prstGeom>
          <a:noFill/>
        </p:spPr>
        <p:txBody>
          <a:bodyPr wrap="none" rtlCol="0">
            <a:spAutoFit/>
          </a:bodyPr>
          <a:lstStyle/>
          <a:p>
            <a:pPr>
              <a:buNone/>
            </a:pPr>
            <a:r>
              <a:rPr lang="nl-NL" sz="1100" b="1" dirty="0" smtClean="0"/>
              <a:t>Beschrijving van </a:t>
            </a:r>
          </a:p>
          <a:p>
            <a:pPr>
              <a:buNone/>
            </a:pPr>
            <a:r>
              <a:rPr lang="nl-NL" sz="1100" b="1" dirty="0" smtClean="0"/>
              <a:t>één inkomen</a:t>
            </a:r>
            <a:endParaRPr lang="nl-NL" sz="1100" b="1" dirty="0"/>
          </a:p>
        </p:txBody>
      </p:sp>
      <p:sp>
        <p:nvSpPr>
          <p:cNvPr id="30" name="Tekstvak 29"/>
          <p:cNvSpPr txBox="1"/>
          <p:nvPr/>
        </p:nvSpPr>
        <p:spPr>
          <a:xfrm>
            <a:off x="3355427" y="1767379"/>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31" name="Tekstvak 30"/>
          <p:cNvSpPr txBox="1"/>
          <p:nvPr/>
        </p:nvSpPr>
        <p:spPr>
          <a:xfrm>
            <a:off x="3391467" y="1602458"/>
            <a:ext cx="311304" cy="246221"/>
          </a:xfrm>
          <a:prstGeom prst="rect">
            <a:avLst/>
          </a:prstGeom>
          <a:noFill/>
        </p:spPr>
        <p:txBody>
          <a:bodyPr wrap="none" rtlCol="0">
            <a:spAutoFit/>
          </a:bodyPr>
          <a:lstStyle/>
          <a:p>
            <a:pPr>
              <a:buNone/>
            </a:pPr>
            <a:r>
              <a:rPr lang="nl-NL" sz="1000" dirty="0" smtClean="0"/>
              <a:t>f1</a:t>
            </a:r>
            <a:endParaRPr lang="nl-NL" sz="1000" dirty="0"/>
          </a:p>
        </p:txBody>
      </p:sp>
      <p:cxnSp>
        <p:nvCxnSpPr>
          <p:cNvPr id="32" name="Gekromde verbindingslijn 31"/>
          <p:cNvCxnSpPr>
            <a:stCxn id="30" idx="1"/>
            <a:endCxn id="16" idx="0"/>
          </p:cNvCxnSpPr>
          <p:nvPr/>
        </p:nvCxnSpPr>
        <p:spPr bwMode="auto">
          <a:xfrm rot="10800000" flipV="1">
            <a:off x="2447195" y="1952045"/>
            <a:ext cx="908233" cy="654670"/>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33" name="Gekromde verbindingslijn 32"/>
          <p:cNvCxnSpPr>
            <a:stCxn id="30" idx="2"/>
            <a:endCxn id="13" idx="0"/>
          </p:cNvCxnSpPr>
          <p:nvPr/>
        </p:nvCxnSpPr>
        <p:spPr bwMode="auto">
          <a:xfrm rot="5400000">
            <a:off x="3330307" y="2361823"/>
            <a:ext cx="470004" cy="19781"/>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34" name="Gekromde verbindingslijn 33"/>
          <p:cNvCxnSpPr>
            <a:stCxn id="30" idx="3"/>
            <a:endCxn id="14" idx="0"/>
          </p:cNvCxnSpPr>
          <p:nvPr/>
        </p:nvCxnSpPr>
        <p:spPr bwMode="auto">
          <a:xfrm>
            <a:off x="3794971" y="1952045"/>
            <a:ext cx="867057" cy="654670"/>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37" name="Ovaal 36"/>
          <p:cNvSpPr/>
          <p:nvPr/>
        </p:nvSpPr>
        <p:spPr bwMode="auto">
          <a:xfrm rot="20055850">
            <a:off x="3128066" y="1533516"/>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6" name="Tekstvak 45"/>
          <p:cNvSpPr txBox="1"/>
          <p:nvPr/>
        </p:nvSpPr>
        <p:spPr>
          <a:xfrm>
            <a:off x="3306253" y="1268840"/>
            <a:ext cx="481222" cy="261610"/>
          </a:xfrm>
          <a:prstGeom prst="rect">
            <a:avLst/>
          </a:prstGeom>
          <a:noFill/>
        </p:spPr>
        <p:txBody>
          <a:bodyPr wrap="none" rtlCol="0">
            <a:spAutoFit/>
          </a:bodyPr>
          <a:lstStyle/>
          <a:p>
            <a:pPr>
              <a:buNone/>
            </a:pPr>
            <a:r>
              <a:rPr lang="nl-NL" sz="1100" b="1" dirty="0" smtClean="0">
                <a:solidFill>
                  <a:schemeClr val="bg2"/>
                </a:solidFill>
              </a:rPr>
              <a:t>Feit</a:t>
            </a:r>
            <a:endParaRPr lang="nl-NL" sz="1100" b="1" dirty="0">
              <a:solidFill>
                <a:schemeClr val="bg2"/>
              </a:solidFill>
            </a:endParaRPr>
          </a:p>
        </p:txBody>
      </p:sp>
      <p:sp>
        <p:nvSpPr>
          <p:cNvPr id="48" name="Tekstvak 47"/>
          <p:cNvSpPr txBox="1"/>
          <p:nvPr/>
        </p:nvSpPr>
        <p:spPr>
          <a:xfrm>
            <a:off x="7164288" y="5805264"/>
            <a:ext cx="1883849" cy="464743"/>
          </a:xfrm>
          <a:prstGeom prst="rect">
            <a:avLst/>
          </a:prstGeom>
          <a:noFill/>
        </p:spPr>
        <p:txBody>
          <a:bodyPr wrap="none" rtlCol="0">
            <a:spAutoFit/>
          </a:bodyPr>
          <a:lstStyle/>
          <a:p>
            <a:pPr>
              <a:buNone/>
            </a:pPr>
            <a:r>
              <a:rPr lang="nl-NL" sz="1100" b="1" dirty="0" smtClean="0"/>
              <a:t>Beschrijving van één</a:t>
            </a:r>
          </a:p>
          <a:p>
            <a:pPr>
              <a:buNone/>
            </a:pPr>
            <a:r>
              <a:rPr lang="nl-NL" sz="1100" b="1" dirty="0"/>
              <a:t>f</a:t>
            </a:r>
            <a:r>
              <a:rPr lang="nl-NL" sz="1100" b="1" dirty="0" smtClean="0"/>
              <a:t>eitpatroon</a:t>
            </a:r>
            <a:endParaRPr lang="nl-NL" sz="1100" b="1" dirty="0"/>
          </a:p>
        </p:txBody>
      </p:sp>
      <p:sp>
        <p:nvSpPr>
          <p:cNvPr id="49" name="Ovaal 48"/>
          <p:cNvSpPr/>
          <p:nvPr/>
        </p:nvSpPr>
        <p:spPr bwMode="auto">
          <a:xfrm rot="20055850">
            <a:off x="6245355" y="1677454"/>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50" name="Tekstvak 49"/>
          <p:cNvSpPr txBox="1"/>
          <p:nvPr/>
        </p:nvSpPr>
        <p:spPr>
          <a:xfrm>
            <a:off x="6176756" y="1412776"/>
            <a:ext cx="1103187" cy="261610"/>
          </a:xfrm>
          <a:prstGeom prst="rect">
            <a:avLst/>
          </a:prstGeom>
          <a:noFill/>
        </p:spPr>
        <p:txBody>
          <a:bodyPr wrap="none" rtlCol="0">
            <a:spAutoFit/>
          </a:bodyPr>
          <a:lstStyle/>
          <a:p>
            <a:pPr>
              <a:buNone/>
            </a:pPr>
            <a:r>
              <a:rPr lang="nl-NL" sz="1100" b="1" dirty="0" smtClean="0">
                <a:solidFill>
                  <a:schemeClr val="bg2"/>
                </a:solidFill>
              </a:rPr>
              <a:t>Feitpatroon</a:t>
            </a:r>
            <a:endParaRPr lang="nl-NL" sz="1100" b="1" dirty="0">
              <a:solidFill>
                <a:schemeClr val="bg2"/>
              </a:solidFill>
            </a:endParaRPr>
          </a:p>
        </p:txBody>
      </p:sp>
      <p:sp>
        <p:nvSpPr>
          <p:cNvPr id="51" name="Tekstvak 50"/>
          <p:cNvSpPr txBox="1"/>
          <p:nvPr/>
        </p:nvSpPr>
        <p:spPr>
          <a:xfrm>
            <a:off x="6480359" y="1890410"/>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52" name="Tekstvak 51"/>
          <p:cNvSpPr txBox="1"/>
          <p:nvPr/>
        </p:nvSpPr>
        <p:spPr>
          <a:xfrm>
            <a:off x="7051932" y="4834399"/>
            <a:ext cx="1840548" cy="553998"/>
          </a:xfrm>
          <a:prstGeom prst="rect">
            <a:avLst/>
          </a:prstGeom>
          <a:noFill/>
        </p:spPr>
        <p:txBody>
          <a:bodyPr wrap="square" rtlCol="0">
            <a:spAutoFit/>
          </a:bodyPr>
          <a:lstStyle/>
          <a:p>
            <a:pPr algn="ctr">
              <a:buNone/>
            </a:pPr>
            <a:r>
              <a:rPr lang="nl-NL" sz="1000" dirty="0" smtClean="0"/>
              <a:t>De </a:t>
            </a:r>
            <a:r>
              <a:rPr lang="nl-NL" sz="1000" u="sng" dirty="0">
                <a:solidFill>
                  <a:srgbClr val="008000"/>
                </a:solidFill>
                <a:latin typeface="+mj-lt"/>
                <a:ea typeface="Calibri"/>
                <a:cs typeface="Consolas" panose="020B0609020204030204" pitchFamily="49" charset="0"/>
              </a:rPr>
              <a:t>persoon</a:t>
            </a:r>
            <a:r>
              <a:rPr lang="nl-NL" sz="1000" dirty="0" smtClean="0">
                <a:latin typeface="+mj-lt"/>
              </a:rPr>
              <a:t> </a:t>
            </a:r>
            <a:r>
              <a:rPr lang="nl-NL" sz="1000" i="1" dirty="0" smtClean="0">
                <a:solidFill>
                  <a:srgbClr val="0000FF"/>
                </a:solidFill>
              </a:rPr>
              <a:t>heeft</a:t>
            </a:r>
            <a:r>
              <a:rPr lang="nl-NL" sz="1000" dirty="0" smtClean="0">
                <a:solidFill>
                  <a:srgbClr val="0000FF"/>
                </a:solidFill>
              </a:rPr>
              <a:t> </a:t>
            </a:r>
            <a:r>
              <a:rPr lang="nl-NL" sz="1000" dirty="0" smtClean="0"/>
              <a:t>in het </a:t>
            </a:r>
            <a:br>
              <a:rPr lang="nl-NL" sz="1000" dirty="0" smtClean="0"/>
            </a:br>
            <a:r>
              <a:rPr lang="nl-NL" sz="1000" u="sng" dirty="0">
                <a:solidFill>
                  <a:srgbClr val="008000"/>
                </a:solidFill>
                <a:latin typeface="+mj-lt"/>
                <a:ea typeface="Calibri"/>
                <a:cs typeface="Consolas" panose="020B0609020204030204" pitchFamily="49" charset="0"/>
              </a:rPr>
              <a:t>belastingjaar</a:t>
            </a:r>
            <a:r>
              <a:rPr lang="nl-NL" sz="1000" dirty="0" smtClean="0"/>
              <a:t>  </a:t>
            </a:r>
            <a:r>
              <a:rPr lang="nl-NL" sz="1000" u="sng" dirty="0">
                <a:solidFill>
                  <a:srgbClr val="008000"/>
                </a:solidFill>
                <a:latin typeface="+mj-lt"/>
                <a:ea typeface="Calibri"/>
                <a:cs typeface="Consolas" panose="020B0609020204030204" pitchFamily="49" charset="0"/>
              </a:rPr>
              <a:t>inkomen</a:t>
            </a:r>
            <a:r>
              <a:rPr lang="nl-NL" sz="1000" dirty="0" smtClean="0"/>
              <a:t> </a:t>
            </a:r>
            <a:r>
              <a:rPr lang="nl-NL" sz="1000" i="1" dirty="0">
                <a:solidFill>
                  <a:srgbClr val="0000FF"/>
                </a:solidFill>
              </a:rPr>
              <a:t>verkregen</a:t>
            </a:r>
            <a:r>
              <a:rPr lang="nl-NL" sz="1000" dirty="0" smtClean="0"/>
              <a:t>.</a:t>
            </a:r>
            <a:endParaRPr lang="nl-NL" sz="1000" dirty="0"/>
          </a:p>
        </p:txBody>
      </p:sp>
      <p:sp>
        <p:nvSpPr>
          <p:cNvPr id="53" name="Tekstvak 52"/>
          <p:cNvSpPr txBox="1"/>
          <p:nvPr/>
        </p:nvSpPr>
        <p:spPr>
          <a:xfrm>
            <a:off x="6487855" y="1731297"/>
            <a:ext cx="388248" cy="246221"/>
          </a:xfrm>
          <a:prstGeom prst="rect">
            <a:avLst/>
          </a:prstGeom>
          <a:noFill/>
        </p:spPr>
        <p:txBody>
          <a:bodyPr wrap="none" rtlCol="0">
            <a:spAutoFit/>
          </a:bodyPr>
          <a:lstStyle/>
          <a:p>
            <a:pPr>
              <a:buNone/>
            </a:pPr>
            <a:r>
              <a:rPr lang="nl-NL" sz="1000" dirty="0" smtClean="0"/>
              <a:t>fP1</a:t>
            </a:r>
            <a:endParaRPr lang="nl-NL" sz="1000" dirty="0"/>
          </a:p>
        </p:txBody>
      </p:sp>
      <p:sp>
        <p:nvSpPr>
          <p:cNvPr id="54" name="Tekstvak 53"/>
          <p:cNvSpPr txBox="1"/>
          <p:nvPr/>
        </p:nvSpPr>
        <p:spPr>
          <a:xfrm>
            <a:off x="5682019" y="275566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55" name="Tekstvak 54"/>
          <p:cNvSpPr txBox="1"/>
          <p:nvPr/>
        </p:nvSpPr>
        <p:spPr>
          <a:xfrm>
            <a:off x="7338203" y="275566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56" name="Tekstvak 55"/>
          <p:cNvSpPr txBox="1"/>
          <p:nvPr/>
        </p:nvSpPr>
        <p:spPr>
          <a:xfrm>
            <a:off x="6523633" y="2750685"/>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57" name="Tekstvak 56"/>
          <p:cNvSpPr txBox="1"/>
          <p:nvPr/>
        </p:nvSpPr>
        <p:spPr>
          <a:xfrm>
            <a:off x="6543274" y="2590746"/>
            <a:ext cx="317716" cy="246221"/>
          </a:xfrm>
          <a:prstGeom prst="rect">
            <a:avLst/>
          </a:prstGeom>
          <a:noFill/>
        </p:spPr>
        <p:txBody>
          <a:bodyPr wrap="none" rtlCol="0">
            <a:spAutoFit/>
          </a:bodyPr>
          <a:lstStyle/>
          <a:p>
            <a:pPr>
              <a:buNone/>
            </a:pPr>
            <a:r>
              <a:rPr lang="nl-NL" sz="1000" dirty="0"/>
              <a:t>t</a:t>
            </a:r>
            <a:r>
              <a:rPr lang="nl-NL" sz="1000" dirty="0" smtClean="0"/>
              <a:t>2</a:t>
            </a:r>
            <a:endParaRPr lang="nl-NL" sz="1000" dirty="0"/>
          </a:p>
        </p:txBody>
      </p:sp>
      <p:sp>
        <p:nvSpPr>
          <p:cNvPr id="58" name="Tekstvak 57"/>
          <p:cNvSpPr txBox="1"/>
          <p:nvPr/>
        </p:nvSpPr>
        <p:spPr>
          <a:xfrm>
            <a:off x="7374243" y="2590746"/>
            <a:ext cx="317716" cy="246221"/>
          </a:xfrm>
          <a:prstGeom prst="rect">
            <a:avLst/>
          </a:prstGeom>
          <a:noFill/>
        </p:spPr>
        <p:txBody>
          <a:bodyPr wrap="none" rtlCol="0">
            <a:spAutoFit/>
          </a:bodyPr>
          <a:lstStyle/>
          <a:p>
            <a:pPr>
              <a:buNone/>
            </a:pPr>
            <a:r>
              <a:rPr lang="nl-NL" sz="1000" dirty="0"/>
              <a:t>t</a:t>
            </a:r>
            <a:r>
              <a:rPr lang="nl-NL" sz="1000" dirty="0" smtClean="0"/>
              <a:t>3</a:t>
            </a:r>
            <a:endParaRPr lang="nl-NL" sz="1000" dirty="0"/>
          </a:p>
        </p:txBody>
      </p:sp>
      <p:sp>
        <p:nvSpPr>
          <p:cNvPr id="59" name="Tekstvak 58"/>
          <p:cNvSpPr txBox="1"/>
          <p:nvPr/>
        </p:nvSpPr>
        <p:spPr>
          <a:xfrm>
            <a:off x="5731545" y="2590746"/>
            <a:ext cx="317716" cy="246221"/>
          </a:xfrm>
          <a:prstGeom prst="rect">
            <a:avLst/>
          </a:prstGeom>
          <a:noFill/>
        </p:spPr>
        <p:txBody>
          <a:bodyPr wrap="none" rtlCol="0">
            <a:spAutoFit/>
          </a:bodyPr>
          <a:lstStyle/>
          <a:p>
            <a:pPr>
              <a:buNone/>
            </a:pPr>
            <a:r>
              <a:rPr lang="nl-NL" sz="1000" dirty="0"/>
              <a:t>t</a:t>
            </a:r>
            <a:r>
              <a:rPr lang="nl-NL" sz="1000" dirty="0" smtClean="0"/>
              <a:t>1</a:t>
            </a:r>
            <a:endParaRPr lang="nl-NL" sz="1000" dirty="0"/>
          </a:p>
        </p:txBody>
      </p:sp>
      <p:sp>
        <p:nvSpPr>
          <p:cNvPr id="60" name="Tekstvak 59"/>
          <p:cNvSpPr txBox="1"/>
          <p:nvPr/>
        </p:nvSpPr>
        <p:spPr>
          <a:xfrm>
            <a:off x="5410273" y="5032745"/>
            <a:ext cx="437940" cy="246221"/>
          </a:xfrm>
          <a:prstGeom prst="rect">
            <a:avLst/>
          </a:prstGeom>
          <a:noFill/>
        </p:spPr>
        <p:txBody>
          <a:bodyPr wrap="none" rtlCol="0">
            <a:spAutoFit/>
          </a:bodyPr>
          <a:lstStyle/>
          <a:p>
            <a:pPr>
              <a:buNone/>
            </a:pPr>
            <a:r>
              <a:rPr lang="nl-NL" sz="1000" dirty="0" smtClean="0"/>
              <a:t>jaar</a:t>
            </a:r>
          </a:p>
        </p:txBody>
      </p:sp>
      <p:cxnSp>
        <p:nvCxnSpPr>
          <p:cNvPr id="61" name="Gekromde verbindingslijn 60"/>
          <p:cNvCxnSpPr>
            <a:stCxn id="68" idx="0"/>
            <a:endCxn id="54" idx="2"/>
          </p:cNvCxnSpPr>
          <p:nvPr/>
        </p:nvCxnSpPr>
        <p:spPr bwMode="auto">
          <a:xfrm rot="5400000" flipH="1" flipV="1">
            <a:off x="4506694" y="3627195"/>
            <a:ext cx="1897293" cy="892902"/>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62" name="Gekromde verbindingslijn 61"/>
          <p:cNvCxnSpPr>
            <a:stCxn id="60" idx="0"/>
            <a:endCxn id="56" idx="2"/>
          </p:cNvCxnSpPr>
          <p:nvPr/>
        </p:nvCxnSpPr>
        <p:spPr bwMode="auto">
          <a:xfrm rot="5400000" flipH="1" flipV="1">
            <a:off x="5229960" y="3519300"/>
            <a:ext cx="1912728" cy="1114162"/>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63" name="Tekstvak 62"/>
          <p:cNvSpPr txBox="1"/>
          <p:nvPr/>
        </p:nvSpPr>
        <p:spPr>
          <a:xfrm>
            <a:off x="6063410" y="5032745"/>
            <a:ext cx="739305" cy="246221"/>
          </a:xfrm>
          <a:prstGeom prst="rect">
            <a:avLst/>
          </a:prstGeom>
          <a:noFill/>
        </p:spPr>
        <p:txBody>
          <a:bodyPr wrap="none" rtlCol="0">
            <a:spAutoFit/>
          </a:bodyPr>
          <a:lstStyle/>
          <a:p>
            <a:pPr>
              <a:buNone/>
            </a:pPr>
            <a:r>
              <a:rPr lang="nl-NL" sz="1000" dirty="0" smtClean="0"/>
              <a:t>inkomen</a:t>
            </a:r>
          </a:p>
        </p:txBody>
      </p:sp>
      <p:cxnSp>
        <p:nvCxnSpPr>
          <p:cNvPr id="64" name="Gekromde verbindingslijn 63"/>
          <p:cNvCxnSpPr>
            <a:stCxn id="63" idx="0"/>
            <a:endCxn id="55" idx="2"/>
          </p:cNvCxnSpPr>
          <p:nvPr/>
        </p:nvCxnSpPr>
        <p:spPr bwMode="auto">
          <a:xfrm rot="5400000" flipH="1" flipV="1">
            <a:off x="6041646" y="3516416"/>
            <a:ext cx="1907746" cy="1124912"/>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65" name="Gekromde verbindingslijn 64"/>
          <p:cNvCxnSpPr>
            <a:stCxn id="51" idx="1"/>
            <a:endCxn id="59" idx="0"/>
          </p:cNvCxnSpPr>
          <p:nvPr/>
        </p:nvCxnSpPr>
        <p:spPr bwMode="auto">
          <a:xfrm rot="10800000" flipV="1">
            <a:off x="5890403" y="2075076"/>
            <a:ext cx="589956" cy="515670"/>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66" name="Gekromde verbindingslijn 65"/>
          <p:cNvCxnSpPr>
            <a:stCxn id="51" idx="2"/>
            <a:endCxn id="57" idx="0"/>
          </p:cNvCxnSpPr>
          <p:nvPr/>
        </p:nvCxnSpPr>
        <p:spPr bwMode="auto">
          <a:xfrm rot="16200000" flipH="1">
            <a:off x="6535629" y="2424243"/>
            <a:ext cx="331004" cy="2001"/>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67" name="Gekromde verbindingslijn 66"/>
          <p:cNvCxnSpPr>
            <a:stCxn id="51" idx="3"/>
            <a:endCxn id="58" idx="0"/>
          </p:cNvCxnSpPr>
          <p:nvPr/>
        </p:nvCxnSpPr>
        <p:spPr bwMode="auto">
          <a:xfrm>
            <a:off x="6919903" y="2075076"/>
            <a:ext cx="613198" cy="515670"/>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68" name="Tekstvak 67"/>
          <p:cNvSpPr txBox="1"/>
          <p:nvPr/>
        </p:nvSpPr>
        <p:spPr>
          <a:xfrm>
            <a:off x="4659274" y="5022292"/>
            <a:ext cx="699230" cy="246221"/>
          </a:xfrm>
          <a:prstGeom prst="rect">
            <a:avLst/>
          </a:prstGeom>
          <a:noFill/>
        </p:spPr>
        <p:txBody>
          <a:bodyPr wrap="none" rtlCol="0">
            <a:spAutoFit/>
          </a:bodyPr>
          <a:lstStyle/>
          <a:p>
            <a:pPr>
              <a:buNone/>
            </a:pPr>
            <a:r>
              <a:rPr lang="nl-NL" sz="1000" dirty="0" smtClean="0"/>
              <a:t>Persoon</a:t>
            </a:r>
          </a:p>
        </p:txBody>
      </p:sp>
      <p:cxnSp>
        <p:nvCxnSpPr>
          <p:cNvPr id="69" name="Gekromde verbindingslijn 68"/>
          <p:cNvCxnSpPr>
            <a:stCxn id="71" idx="7"/>
            <a:endCxn id="53" idx="3"/>
          </p:cNvCxnSpPr>
          <p:nvPr/>
        </p:nvCxnSpPr>
        <p:spPr bwMode="auto">
          <a:xfrm rot="16200000" flipV="1">
            <a:off x="6329004" y="2401508"/>
            <a:ext cx="2951013" cy="1856814"/>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70" name="Ovaal 69"/>
          <p:cNvSpPr/>
          <p:nvPr/>
        </p:nvSpPr>
        <p:spPr bwMode="auto">
          <a:xfrm>
            <a:off x="5488494" y="2549738"/>
            <a:ext cx="2467882" cy="656365"/>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71" name="Ovaal 70"/>
          <p:cNvSpPr/>
          <p:nvPr/>
        </p:nvSpPr>
        <p:spPr bwMode="auto">
          <a:xfrm>
            <a:off x="6963529" y="4665933"/>
            <a:ext cx="2072967"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72" name="Ovaal 71"/>
          <p:cNvSpPr/>
          <p:nvPr/>
        </p:nvSpPr>
        <p:spPr bwMode="auto">
          <a:xfrm>
            <a:off x="4572000" y="4676070"/>
            <a:ext cx="2319522"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cxnSp>
        <p:nvCxnSpPr>
          <p:cNvPr id="73" name="Gekromde verbindingslijn 72"/>
          <p:cNvCxnSpPr>
            <a:stCxn id="53" idx="1"/>
            <a:endCxn id="31" idx="3"/>
          </p:cNvCxnSpPr>
          <p:nvPr/>
        </p:nvCxnSpPr>
        <p:spPr bwMode="auto">
          <a:xfrm rot="10800000">
            <a:off x="3702771" y="1725570"/>
            <a:ext cx="2785084" cy="128839"/>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74" name="Tekstvak 73"/>
          <p:cNvSpPr txBox="1"/>
          <p:nvPr/>
        </p:nvSpPr>
        <p:spPr>
          <a:xfrm>
            <a:off x="5368781" y="5805264"/>
            <a:ext cx="787395" cy="261610"/>
          </a:xfrm>
          <a:prstGeom prst="rect">
            <a:avLst/>
          </a:prstGeom>
          <a:noFill/>
        </p:spPr>
        <p:txBody>
          <a:bodyPr wrap="none" rtlCol="0">
            <a:spAutoFit/>
          </a:bodyPr>
          <a:lstStyle/>
          <a:p>
            <a:pPr>
              <a:buNone/>
            </a:pPr>
            <a:r>
              <a:rPr lang="nl-NL" sz="1100" b="1" dirty="0"/>
              <a:t>T</a:t>
            </a:r>
            <a:r>
              <a:rPr lang="nl-NL" sz="1100" b="1" dirty="0" smtClean="0"/>
              <a:t>ermen</a:t>
            </a:r>
            <a:endParaRPr lang="nl-NL" sz="1100" b="1" dirty="0"/>
          </a:p>
        </p:txBody>
      </p:sp>
    </p:spTree>
    <p:extLst>
      <p:ext uri="{BB962C8B-B14F-4D97-AF65-F5344CB8AC3E}">
        <p14:creationId xmlns:p14="http://schemas.microsoft.com/office/powerpoint/2010/main" val="357176077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Uniciteit van dingen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987824" y="313167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4623648" y="3126694"/>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3466624" y="4869160"/>
            <a:ext cx="529312" cy="246221"/>
          </a:xfrm>
          <a:prstGeom prst="rect">
            <a:avLst/>
          </a:prstGeom>
          <a:noFill/>
        </p:spPr>
        <p:txBody>
          <a:bodyPr wrap="none" rtlCol="0">
            <a:spAutoFit/>
          </a:bodyPr>
          <a:lstStyle/>
          <a:p>
            <a:pPr>
              <a:buNone/>
            </a:pPr>
            <a:r>
              <a:rPr lang="nl-NL" sz="1000" dirty="0" smtClean="0"/>
              <a:t>Klaas</a:t>
            </a:r>
          </a:p>
        </p:txBody>
      </p:sp>
      <p:sp>
        <p:nvSpPr>
          <p:cNvPr id="13" name="Tekstvak 12"/>
          <p:cNvSpPr txBox="1"/>
          <p:nvPr/>
        </p:nvSpPr>
        <p:spPr>
          <a:xfrm>
            <a:off x="4651672" y="2966755"/>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6" name="Tekstvak 15"/>
          <p:cNvSpPr txBox="1"/>
          <p:nvPr/>
        </p:nvSpPr>
        <p:spPr>
          <a:xfrm>
            <a:off x="3037350" y="2966755"/>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4934162" y="4869160"/>
            <a:ext cx="429926" cy="246221"/>
          </a:xfrm>
          <a:prstGeom prst="rect">
            <a:avLst/>
          </a:prstGeom>
          <a:noFill/>
        </p:spPr>
        <p:txBody>
          <a:bodyPr wrap="none" rtlCol="0">
            <a:spAutoFit/>
          </a:bodyPr>
          <a:lstStyle/>
          <a:p>
            <a:pPr>
              <a:buNone/>
            </a:pPr>
            <a:r>
              <a:rPr lang="nl-NL" sz="1000" dirty="0" smtClean="0"/>
              <a:t>123</a:t>
            </a:r>
          </a:p>
        </p:txBody>
      </p:sp>
      <p:cxnSp>
        <p:nvCxnSpPr>
          <p:cNvPr id="22" name="Gekromde verbindingslijn 21"/>
          <p:cNvCxnSpPr>
            <a:stCxn id="12" idx="0"/>
            <a:endCxn id="9" idx="2"/>
          </p:cNvCxnSpPr>
          <p:nvPr/>
        </p:nvCxnSpPr>
        <p:spPr bwMode="auto">
          <a:xfrm rot="16200000" flipV="1">
            <a:off x="2785362" y="3923242"/>
            <a:ext cx="1368152" cy="523684"/>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16200000" flipV="1">
            <a:off x="4309706" y="4029740"/>
            <a:ext cx="1373134" cy="305705"/>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34" name="Tekstvak 33"/>
          <p:cNvSpPr txBox="1"/>
          <p:nvPr/>
        </p:nvSpPr>
        <p:spPr>
          <a:xfrm>
            <a:off x="1331601" y="4869160"/>
            <a:ext cx="1656223" cy="584775"/>
          </a:xfrm>
          <a:prstGeom prst="rect">
            <a:avLst/>
          </a:prstGeom>
          <a:noFill/>
        </p:spPr>
        <p:txBody>
          <a:bodyPr wrap="none" rtlCol="0">
            <a:spAutoFit/>
          </a:bodyPr>
          <a:lstStyle/>
          <a:p>
            <a:pPr>
              <a:buNone/>
            </a:pPr>
            <a:r>
              <a:rPr lang="nl-NL" sz="1000" dirty="0" smtClean="0"/>
              <a:t>De burger met </a:t>
            </a:r>
            <a:br>
              <a:rPr lang="nl-NL" sz="1000" dirty="0" smtClean="0"/>
            </a:br>
            <a:r>
              <a:rPr lang="nl-NL" sz="1000" dirty="0" smtClean="0"/>
              <a:t>burgerservicenummer </a:t>
            </a:r>
          </a:p>
          <a:p>
            <a:pPr>
              <a:buNone/>
            </a:pPr>
            <a:r>
              <a:rPr lang="nl-NL" sz="1000" dirty="0" smtClean="0"/>
              <a:t>123</a:t>
            </a:r>
          </a:p>
        </p:txBody>
      </p:sp>
      <p:cxnSp>
        <p:nvCxnSpPr>
          <p:cNvPr id="35" name="Gekromde verbindingslijn 34"/>
          <p:cNvCxnSpPr>
            <a:stCxn id="34" idx="0"/>
            <a:endCxn id="9" idx="1"/>
          </p:cNvCxnSpPr>
          <p:nvPr/>
        </p:nvCxnSpPr>
        <p:spPr bwMode="auto">
          <a:xfrm rot="5400000" flipH="1" flipV="1">
            <a:off x="1797359" y="3678696"/>
            <a:ext cx="1552818" cy="828111"/>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23" name="Tekstvak 22"/>
          <p:cNvSpPr txBox="1"/>
          <p:nvPr/>
        </p:nvSpPr>
        <p:spPr>
          <a:xfrm>
            <a:off x="3908789" y="2055331"/>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25" name="Tekstvak 24"/>
          <p:cNvSpPr txBox="1"/>
          <p:nvPr/>
        </p:nvSpPr>
        <p:spPr>
          <a:xfrm>
            <a:off x="3944829" y="1890410"/>
            <a:ext cx="311304" cy="246221"/>
          </a:xfrm>
          <a:prstGeom prst="rect">
            <a:avLst/>
          </a:prstGeom>
          <a:noFill/>
        </p:spPr>
        <p:txBody>
          <a:bodyPr wrap="none" rtlCol="0">
            <a:spAutoFit/>
          </a:bodyPr>
          <a:lstStyle/>
          <a:p>
            <a:pPr>
              <a:buNone/>
            </a:pPr>
            <a:r>
              <a:rPr lang="nl-NL" sz="1000" dirty="0" smtClean="0"/>
              <a:t>f1</a:t>
            </a:r>
            <a:endParaRPr lang="nl-NL" sz="1000" dirty="0"/>
          </a:p>
        </p:txBody>
      </p:sp>
      <p:cxnSp>
        <p:nvCxnSpPr>
          <p:cNvPr id="19" name="Gekromde verbindingslijn 18"/>
          <p:cNvCxnSpPr>
            <a:stCxn id="23" idx="1"/>
            <a:endCxn id="16" idx="0"/>
          </p:cNvCxnSpPr>
          <p:nvPr/>
        </p:nvCxnSpPr>
        <p:spPr bwMode="auto">
          <a:xfrm rot="10800000" flipV="1">
            <a:off x="3167355" y="2239997"/>
            <a:ext cx="741435" cy="726758"/>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30" name="Gekromde verbindingslijn 29"/>
          <p:cNvCxnSpPr>
            <a:stCxn id="23" idx="3"/>
            <a:endCxn id="13" idx="0"/>
          </p:cNvCxnSpPr>
          <p:nvPr/>
        </p:nvCxnSpPr>
        <p:spPr bwMode="auto">
          <a:xfrm>
            <a:off x="4348333" y="2239997"/>
            <a:ext cx="433343" cy="726758"/>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36" name="Tekstvak 35"/>
          <p:cNvSpPr txBox="1"/>
          <p:nvPr/>
        </p:nvSpPr>
        <p:spPr>
          <a:xfrm>
            <a:off x="6109698" y="4869160"/>
            <a:ext cx="1946367" cy="400110"/>
          </a:xfrm>
          <a:prstGeom prst="rect">
            <a:avLst/>
          </a:prstGeom>
          <a:noFill/>
        </p:spPr>
        <p:txBody>
          <a:bodyPr wrap="none" rtlCol="0">
            <a:spAutoFit/>
          </a:bodyPr>
          <a:lstStyle/>
          <a:p>
            <a:pPr>
              <a:buNone/>
            </a:pPr>
            <a:r>
              <a:rPr lang="nl-NL" sz="1000" dirty="0" smtClean="0"/>
              <a:t>Klaas heeft </a:t>
            </a:r>
            <a:br>
              <a:rPr lang="nl-NL" sz="1000" dirty="0" smtClean="0"/>
            </a:br>
            <a:r>
              <a:rPr lang="nl-NL" sz="1000" dirty="0" smtClean="0"/>
              <a:t>burgerservicenummer </a:t>
            </a:r>
            <a:r>
              <a:rPr lang="nl-NL" sz="1000" dirty="0"/>
              <a:t>123 </a:t>
            </a:r>
            <a:endParaRPr lang="nl-NL" sz="1000" dirty="0" smtClean="0"/>
          </a:p>
        </p:txBody>
      </p:sp>
      <p:sp>
        <p:nvSpPr>
          <p:cNvPr id="29" name="Ovaal 28"/>
          <p:cNvSpPr/>
          <p:nvPr/>
        </p:nvSpPr>
        <p:spPr bwMode="auto">
          <a:xfrm rot="20055850">
            <a:off x="3681428" y="1821468"/>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1" name="Tekstvak 30"/>
          <p:cNvSpPr txBox="1"/>
          <p:nvPr/>
        </p:nvSpPr>
        <p:spPr>
          <a:xfrm>
            <a:off x="3859615" y="1556792"/>
            <a:ext cx="481222" cy="261610"/>
          </a:xfrm>
          <a:prstGeom prst="rect">
            <a:avLst/>
          </a:prstGeom>
          <a:noFill/>
        </p:spPr>
        <p:txBody>
          <a:bodyPr wrap="none" rtlCol="0">
            <a:spAutoFit/>
          </a:bodyPr>
          <a:lstStyle/>
          <a:p>
            <a:pPr>
              <a:buNone/>
            </a:pPr>
            <a:r>
              <a:rPr lang="nl-NL" sz="1100" b="1" dirty="0" smtClean="0">
                <a:solidFill>
                  <a:schemeClr val="bg2"/>
                </a:solidFill>
              </a:rPr>
              <a:t>Feit</a:t>
            </a:r>
            <a:endParaRPr lang="nl-NL" sz="1100" b="1" dirty="0">
              <a:solidFill>
                <a:schemeClr val="bg2"/>
              </a:solidFill>
            </a:endParaRPr>
          </a:p>
        </p:txBody>
      </p:sp>
      <p:sp>
        <p:nvSpPr>
          <p:cNvPr id="39" name="Ovaal 38"/>
          <p:cNvSpPr/>
          <p:nvPr/>
        </p:nvSpPr>
        <p:spPr bwMode="auto">
          <a:xfrm>
            <a:off x="2843888" y="2997032"/>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cxnSp>
        <p:nvCxnSpPr>
          <p:cNvPr id="40" name="Gekromde verbindingslijn 39"/>
          <p:cNvCxnSpPr>
            <a:stCxn id="36" idx="0"/>
            <a:endCxn id="25" idx="3"/>
          </p:cNvCxnSpPr>
          <p:nvPr/>
        </p:nvCxnSpPr>
        <p:spPr bwMode="auto">
          <a:xfrm rot="16200000" flipV="1">
            <a:off x="4241689" y="2027966"/>
            <a:ext cx="2855639" cy="2826749"/>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41" name="Ovaal 40"/>
          <p:cNvSpPr/>
          <p:nvPr/>
        </p:nvSpPr>
        <p:spPr bwMode="auto">
          <a:xfrm>
            <a:off x="3251593" y="4653136"/>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2" name="Tekstvak 41"/>
          <p:cNvSpPr txBox="1"/>
          <p:nvPr/>
        </p:nvSpPr>
        <p:spPr>
          <a:xfrm>
            <a:off x="3203848" y="5700561"/>
            <a:ext cx="1159292" cy="464743"/>
          </a:xfrm>
          <a:prstGeom prst="rect">
            <a:avLst/>
          </a:prstGeom>
          <a:noFill/>
        </p:spPr>
        <p:txBody>
          <a:bodyPr wrap="none" rtlCol="0">
            <a:spAutoFit/>
          </a:bodyPr>
          <a:lstStyle/>
          <a:p>
            <a:pPr>
              <a:buNone/>
            </a:pPr>
            <a:r>
              <a:rPr lang="nl-NL" sz="1100" b="1" dirty="0" smtClean="0"/>
              <a:t>Naam van</a:t>
            </a:r>
          </a:p>
          <a:p>
            <a:pPr>
              <a:buNone/>
            </a:pPr>
            <a:r>
              <a:rPr lang="nl-NL" sz="1100" b="1" dirty="0" smtClean="0"/>
              <a:t>één persoon</a:t>
            </a:r>
            <a:endParaRPr lang="nl-NL" sz="1100" b="1" dirty="0"/>
          </a:p>
        </p:txBody>
      </p:sp>
      <p:sp>
        <p:nvSpPr>
          <p:cNvPr id="43" name="Ovaal 42"/>
          <p:cNvSpPr/>
          <p:nvPr/>
        </p:nvSpPr>
        <p:spPr bwMode="auto">
          <a:xfrm>
            <a:off x="4666489" y="4620441"/>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4" name="Tekstvak 43"/>
          <p:cNvSpPr txBox="1"/>
          <p:nvPr/>
        </p:nvSpPr>
        <p:spPr>
          <a:xfrm>
            <a:off x="4402720" y="5700561"/>
            <a:ext cx="1952779" cy="430887"/>
          </a:xfrm>
          <a:prstGeom prst="rect">
            <a:avLst/>
          </a:prstGeom>
          <a:noFill/>
        </p:spPr>
        <p:txBody>
          <a:bodyPr wrap="none" rtlCol="0">
            <a:spAutoFit/>
          </a:bodyPr>
          <a:lstStyle/>
          <a:p>
            <a:pPr>
              <a:buNone/>
            </a:pPr>
            <a:r>
              <a:rPr lang="nl-NL" sz="1100" b="1" dirty="0" smtClean="0"/>
              <a:t>Waarde </a:t>
            </a:r>
            <a:br>
              <a:rPr lang="nl-NL" sz="1100" b="1" dirty="0" smtClean="0"/>
            </a:br>
            <a:r>
              <a:rPr lang="nl-NL" sz="1100" b="1" dirty="0" smtClean="0"/>
              <a:t>Burgerservicenummer</a:t>
            </a:r>
          </a:p>
        </p:txBody>
      </p:sp>
      <p:sp>
        <p:nvSpPr>
          <p:cNvPr id="45" name="Ovaal 44"/>
          <p:cNvSpPr/>
          <p:nvPr/>
        </p:nvSpPr>
        <p:spPr bwMode="auto">
          <a:xfrm>
            <a:off x="6012160" y="4587746"/>
            <a:ext cx="2091015"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6" name="Tekstvak 45"/>
          <p:cNvSpPr txBox="1"/>
          <p:nvPr/>
        </p:nvSpPr>
        <p:spPr>
          <a:xfrm>
            <a:off x="6454042" y="5700561"/>
            <a:ext cx="1502334" cy="464743"/>
          </a:xfrm>
          <a:prstGeom prst="rect">
            <a:avLst/>
          </a:prstGeom>
          <a:noFill/>
        </p:spPr>
        <p:txBody>
          <a:bodyPr wrap="none" rtlCol="0">
            <a:spAutoFit/>
          </a:bodyPr>
          <a:lstStyle/>
          <a:p>
            <a:pPr>
              <a:buNone/>
            </a:pPr>
            <a:r>
              <a:rPr lang="nl-NL" sz="1100" b="1" dirty="0" smtClean="0"/>
              <a:t>Beschrijving van</a:t>
            </a:r>
          </a:p>
          <a:p>
            <a:pPr>
              <a:buNone/>
            </a:pPr>
            <a:r>
              <a:rPr lang="nl-NL" sz="1100" b="1" dirty="0" smtClean="0"/>
              <a:t>één feit</a:t>
            </a:r>
            <a:endParaRPr lang="nl-NL" sz="1100" b="1" dirty="0"/>
          </a:p>
        </p:txBody>
      </p:sp>
      <p:sp>
        <p:nvSpPr>
          <p:cNvPr id="47" name="Ovaal 46"/>
          <p:cNvSpPr/>
          <p:nvPr/>
        </p:nvSpPr>
        <p:spPr bwMode="auto">
          <a:xfrm>
            <a:off x="1187624" y="4653136"/>
            <a:ext cx="1849726"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8" name="Tekstvak 47"/>
          <p:cNvSpPr txBox="1"/>
          <p:nvPr/>
        </p:nvSpPr>
        <p:spPr>
          <a:xfrm>
            <a:off x="1413482" y="5733256"/>
            <a:ext cx="1502334" cy="464743"/>
          </a:xfrm>
          <a:prstGeom prst="rect">
            <a:avLst/>
          </a:prstGeom>
          <a:noFill/>
        </p:spPr>
        <p:txBody>
          <a:bodyPr wrap="none" rtlCol="0">
            <a:spAutoFit/>
          </a:bodyPr>
          <a:lstStyle/>
          <a:p>
            <a:pPr>
              <a:buNone/>
            </a:pPr>
            <a:r>
              <a:rPr lang="nl-NL" sz="1100" b="1" dirty="0" smtClean="0"/>
              <a:t>Beschrijving van</a:t>
            </a:r>
          </a:p>
          <a:p>
            <a:pPr>
              <a:buNone/>
            </a:pPr>
            <a:r>
              <a:rPr lang="nl-NL" sz="1100" b="1" dirty="0" smtClean="0"/>
              <a:t>één persoon</a:t>
            </a:r>
            <a:endParaRPr lang="nl-NL" sz="1100" b="1" dirty="0"/>
          </a:p>
        </p:txBody>
      </p:sp>
      <p:sp>
        <p:nvSpPr>
          <p:cNvPr id="49" name="Ovaal 48"/>
          <p:cNvSpPr/>
          <p:nvPr/>
        </p:nvSpPr>
        <p:spPr bwMode="auto">
          <a:xfrm>
            <a:off x="4427984" y="2997032"/>
            <a:ext cx="720000" cy="720000"/>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50" name="Tekstvak 49"/>
          <p:cNvSpPr txBox="1"/>
          <p:nvPr/>
        </p:nvSpPr>
        <p:spPr>
          <a:xfrm>
            <a:off x="5173765" y="3142129"/>
            <a:ext cx="1289135" cy="430887"/>
          </a:xfrm>
          <a:prstGeom prst="rect">
            <a:avLst/>
          </a:prstGeom>
          <a:noFill/>
        </p:spPr>
        <p:txBody>
          <a:bodyPr wrap="none" rtlCol="0">
            <a:spAutoFit/>
          </a:bodyPr>
          <a:lstStyle/>
          <a:p>
            <a:pPr>
              <a:buNone/>
            </a:pPr>
            <a:r>
              <a:rPr lang="nl-NL" sz="1100" b="1" dirty="0" smtClean="0"/>
              <a:t>Burgerservice</a:t>
            </a:r>
            <a:br>
              <a:rPr lang="nl-NL" sz="1100" b="1" dirty="0" smtClean="0"/>
            </a:br>
            <a:r>
              <a:rPr lang="nl-NL" sz="1100" b="1" dirty="0" smtClean="0"/>
              <a:t>nummer</a:t>
            </a:r>
          </a:p>
        </p:txBody>
      </p:sp>
      <p:sp>
        <p:nvSpPr>
          <p:cNvPr id="51" name="Tekstvak 50"/>
          <p:cNvSpPr txBox="1"/>
          <p:nvPr/>
        </p:nvSpPr>
        <p:spPr>
          <a:xfrm>
            <a:off x="3491880" y="3140968"/>
            <a:ext cx="827471" cy="261610"/>
          </a:xfrm>
          <a:prstGeom prst="rect">
            <a:avLst/>
          </a:prstGeom>
          <a:noFill/>
        </p:spPr>
        <p:txBody>
          <a:bodyPr wrap="none" rtlCol="0">
            <a:spAutoFit/>
          </a:bodyPr>
          <a:lstStyle/>
          <a:p>
            <a:pPr>
              <a:buNone/>
            </a:pPr>
            <a:r>
              <a:rPr lang="nl-NL" sz="1100" b="1" dirty="0" smtClean="0"/>
              <a:t>Persoon</a:t>
            </a:r>
          </a:p>
        </p:txBody>
      </p:sp>
    </p:spTree>
    <p:extLst>
      <p:ext uri="{BB962C8B-B14F-4D97-AF65-F5344CB8AC3E}">
        <p14:creationId xmlns:p14="http://schemas.microsoft.com/office/powerpoint/2010/main" val="1833636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Stap 1</a:t>
            </a:r>
            <a:endParaRPr lang="nl-NL" dirty="0"/>
          </a:p>
        </p:txBody>
      </p:sp>
      <p:sp>
        <p:nvSpPr>
          <p:cNvPr id="3" name="Tijdelijke aanduiding voor inhoud 2"/>
          <p:cNvSpPr>
            <a:spLocks noGrp="1"/>
          </p:cNvSpPr>
          <p:nvPr>
            <p:ph idx="1"/>
          </p:nvPr>
        </p:nvSpPr>
        <p:spPr/>
        <p:txBody>
          <a:bodyPr/>
          <a:lstStyle/>
          <a:p>
            <a:r>
              <a:rPr lang="nl-NL" dirty="0" smtClean="0"/>
              <a:t>In de annotatieomgeving zijn context bomen geannoteerd. De toppen van deze bomen representeren beslissingen. Naast de toppen van die bomen kunnen ook eigen toppen worden gedefinieerd:</a:t>
            </a:r>
          </a:p>
          <a:p>
            <a:endParaRPr lang="nl-NL" dirty="0" smtClean="0"/>
          </a:p>
          <a:p>
            <a:r>
              <a:rPr lang="nl-NL" dirty="0" smtClean="0"/>
              <a:t>Bijvoorbeeld voor de IH kunnen o.a. de volgende beslissingen worden gevonden:</a:t>
            </a:r>
            <a:endParaRPr lang="nl-NL" dirty="0"/>
          </a:p>
          <a:p>
            <a:pPr marL="285750" indent="-285750">
              <a:buFont typeface="Arial" panose="020B0604020202020204" pitchFamily="34" charset="0"/>
              <a:buChar char="•"/>
            </a:pPr>
            <a:r>
              <a:rPr lang="nl-NL" dirty="0" smtClean="0"/>
              <a:t>Is een natuurlijk persoon binnenlands of buitenlands belastingplichtig. (Bepaling subject).</a:t>
            </a:r>
          </a:p>
          <a:p>
            <a:pPr marL="285750" indent="-285750">
              <a:buFont typeface="Arial" panose="020B0604020202020204" pitchFamily="34" charset="0"/>
              <a:buChar char="•"/>
            </a:pPr>
            <a:r>
              <a:rPr lang="nl-NL" dirty="0" smtClean="0"/>
              <a:t>Te betalen belasting / terug te ontvangen belasting. (Hoogte)</a:t>
            </a:r>
          </a:p>
          <a:p>
            <a:pPr marL="285750" indent="-285750">
              <a:buFont typeface="Arial" panose="020B0604020202020204" pitchFamily="34" charset="0"/>
              <a:buChar char="•"/>
            </a:pPr>
            <a:r>
              <a:rPr lang="nl-NL" dirty="0" smtClean="0"/>
              <a:t>Vastgestelde definitieve aanslag (Plicht / Recht)</a:t>
            </a:r>
          </a:p>
          <a:p>
            <a:pPr marL="285750" indent="-285750">
              <a:buFont typeface="Arial" panose="020B0604020202020204" pitchFamily="34" charset="0"/>
              <a:buChar char="•"/>
            </a:pPr>
            <a:r>
              <a:rPr lang="nl-NL" dirty="0" smtClean="0"/>
              <a:t>Verklaring arbeidsrelatie (Recht)</a:t>
            </a:r>
          </a:p>
          <a:p>
            <a:pPr marL="285750" indent="-285750">
              <a:buFont typeface="Arial" panose="020B0604020202020204" pitchFamily="34" charset="0"/>
              <a:buChar char="•"/>
            </a:pPr>
            <a:r>
              <a:rPr lang="nl-NL" dirty="0" smtClean="0"/>
              <a:t>Is aangifteplicht door subject vervuld</a:t>
            </a:r>
            <a:r>
              <a:rPr lang="nl-NL" dirty="0"/>
              <a:t>. </a:t>
            </a:r>
            <a:r>
              <a:rPr lang="nl-NL" dirty="0" smtClean="0"/>
              <a:t>(Plicht)</a:t>
            </a:r>
          </a:p>
          <a:p>
            <a:pPr marL="285750" indent="-285750">
              <a:buFont typeface="Arial" panose="020B0604020202020204" pitchFamily="34" charset="0"/>
              <a:buChar char="•"/>
            </a:pPr>
            <a:r>
              <a:rPr lang="nl-NL" dirty="0" smtClean="0"/>
              <a:t>Wordt aangifte gevolgd (vaststellen feiten/grondslagen); Overigens zijn de regels hiervoor niet in de wet te vinden.</a:t>
            </a:r>
          </a:p>
          <a:p>
            <a:pPr marL="285750" indent="-285750">
              <a:buFont typeface="Arial" panose="020B0604020202020204" pitchFamily="34" charset="0"/>
              <a:buChar char="•"/>
            </a:pP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38759536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Eenduidige feiten</a:t>
            </a:r>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807824" y="313167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649438" y="3126694"/>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1259593" y="4982978"/>
            <a:ext cx="1656223" cy="584775"/>
          </a:xfrm>
          <a:prstGeom prst="rect">
            <a:avLst/>
          </a:prstGeom>
          <a:noFill/>
        </p:spPr>
        <p:txBody>
          <a:bodyPr wrap="none" rtlCol="0">
            <a:spAutoFit/>
          </a:bodyPr>
          <a:lstStyle/>
          <a:p>
            <a:pPr>
              <a:buNone/>
            </a:pPr>
            <a:r>
              <a:rPr lang="nl-NL" sz="1000" dirty="0"/>
              <a:t>De burger met </a:t>
            </a:r>
            <a:br>
              <a:rPr lang="nl-NL" sz="1000" dirty="0"/>
            </a:br>
            <a:r>
              <a:rPr lang="nl-NL" sz="1000" dirty="0"/>
              <a:t>burgerservicenummer </a:t>
            </a:r>
          </a:p>
          <a:p>
            <a:pPr>
              <a:buNone/>
            </a:pPr>
            <a:r>
              <a:rPr lang="nl-NL" sz="1000" dirty="0"/>
              <a:t>123</a:t>
            </a:r>
          </a:p>
        </p:txBody>
      </p:sp>
      <p:sp>
        <p:nvSpPr>
          <p:cNvPr id="13" name="Tekstvak 12"/>
          <p:cNvSpPr txBox="1"/>
          <p:nvPr/>
        </p:nvSpPr>
        <p:spPr>
          <a:xfrm>
            <a:off x="3677462" y="2966755"/>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6" name="Tekstvak 15"/>
          <p:cNvSpPr txBox="1"/>
          <p:nvPr/>
        </p:nvSpPr>
        <p:spPr>
          <a:xfrm>
            <a:off x="2857350" y="2966755"/>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3412249" y="4982979"/>
            <a:ext cx="511679" cy="246221"/>
          </a:xfrm>
          <a:prstGeom prst="rect">
            <a:avLst/>
          </a:prstGeom>
          <a:noFill/>
        </p:spPr>
        <p:txBody>
          <a:bodyPr wrap="none" rtlCol="0">
            <a:spAutoFit/>
          </a:bodyPr>
          <a:lstStyle/>
          <a:p>
            <a:pPr>
              <a:buNone/>
            </a:pPr>
            <a:r>
              <a:rPr lang="nl-NL" sz="1000" dirty="0" smtClean="0"/>
              <a:t>2014</a:t>
            </a:r>
          </a:p>
        </p:txBody>
      </p:sp>
      <p:cxnSp>
        <p:nvCxnSpPr>
          <p:cNvPr id="22" name="Gekromde verbindingslijn 21"/>
          <p:cNvCxnSpPr>
            <a:stCxn id="12" idx="0"/>
            <a:endCxn id="9" idx="2"/>
          </p:cNvCxnSpPr>
          <p:nvPr/>
        </p:nvCxnSpPr>
        <p:spPr bwMode="auto">
          <a:xfrm rot="5400000" flipH="1" flipV="1">
            <a:off x="1816665" y="3772048"/>
            <a:ext cx="1481970" cy="939891"/>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5400000" flipH="1" flipV="1">
            <a:off x="3025173" y="4138943"/>
            <a:ext cx="1486953" cy="201121"/>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4669539" y="4982979"/>
            <a:ext cx="766557" cy="246221"/>
          </a:xfrm>
          <a:prstGeom prst="rect">
            <a:avLst/>
          </a:prstGeom>
          <a:noFill/>
        </p:spPr>
        <p:txBody>
          <a:bodyPr wrap="none" rtlCol="0">
            <a:spAutoFit/>
          </a:bodyPr>
          <a:lstStyle/>
          <a:p>
            <a:pPr>
              <a:buNone/>
            </a:pPr>
            <a:r>
              <a:rPr lang="nl-NL" sz="1000" dirty="0" smtClean="0"/>
              <a:t>€ 75.000</a:t>
            </a:r>
          </a:p>
        </p:txBody>
      </p:sp>
      <p:cxnSp>
        <p:nvCxnSpPr>
          <p:cNvPr id="28" name="Gekromde verbindingslijn 27"/>
          <p:cNvCxnSpPr>
            <a:stCxn id="27" idx="0"/>
            <a:endCxn id="62" idx="2"/>
          </p:cNvCxnSpPr>
          <p:nvPr/>
        </p:nvCxnSpPr>
        <p:spPr bwMode="auto">
          <a:xfrm rot="16200000" flipV="1">
            <a:off x="4129188" y="4059349"/>
            <a:ext cx="1481971" cy="365290"/>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23" name="Tekstvak 22"/>
          <p:cNvSpPr txBox="1"/>
          <p:nvPr/>
        </p:nvSpPr>
        <p:spPr>
          <a:xfrm>
            <a:off x="3599912" y="229777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25" name="Tekstvak 24"/>
          <p:cNvSpPr txBox="1"/>
          <p:nvPr/>
        </p:nvSpPr>
        <p:spPr>
          <a:xfrm>
            <a:off x="3635952" y="2132856"/>
            <a:ext cx="311304" cy="246221"/>
          </a:xfrm>
          <a:prstGeom prst="rect">
            <a:avLst/>
          </a:prstGeom>
          <a:noFill/>
        </p:spPr>
        <p:txBody>
          <a:bodyPr wrap="none" rtlCol="0">
            <a:spAutoFit/>
          </a:bodyPr>
          <a:lstStyle/>
          <a:p>
            <a:pPr>
              <a:buNone/>
            </a:pPr>
            <a:r>
              <a:rPr lang="nl-NL" sz="1000" dirty="0" smtClean="0"/>
              <a:t>f1</a:t>
            </a:r>
            <a:endParaRPr lang="nl-NL" sz="1000" dirty="0"/>
          </a:p>
        </p:txBody>
      </p:sp>
      <p:cxnSp>
        <p:nvCxnSpPr>
          <p:cNvPr id="19" name="Gekromde verbindingslijn 18"/>
          <p:cNvCxnSpPr>
            <a:stCxn id="23" idx="1"/>
            <a:endCxn id="16" idx="0"/>
          </p:cNvCxnSpPr>
          <p:nvPr/>
        </p:nvCxnSpPr>
        <p:spPr bwMode="auto">
          <a:xfrm rot="10800000" flipV="1">
            <a:off x="2987354" y="2482443"/>
            <a:ext cx="612558" cy="484312"/>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30" name="Gekromde verbindingslijn 29"/>
          <p:cNvCxnSpPr>
            <a:stCxn id="23" idx="2"/>
            <a:endCxn id="13" idx="0"/>
          </p:cNvCxnSpPr>
          <p:nvPr/>
        </p:nvCxnSpPr>
        <p:spPr bwMode="auto">
          <a:xfrm rot="5400000">
            <a:off x="3663752" y="2810823"/>
            <a:ext cx="299646" cy="12218"/>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32" name="Gekromde verbindingslijn 31"/>
          <p:cNvCxnSpPr>
            <a:stCxn id="23" idx="3"/>
            <a:endCxn id="64" idx="0"/>
          </p:cNvCxnSpPr>
          <p:nvPr/>
        </p:nvCxnSpPr>
        <p:spPr bwMode="auto">
          <a:xfrm>
            <a:off x="4039456" y="2482443"/>
            <a:ext cx="590336" cy="484312"/>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29" name="Ovaal 28"/>
          <p:cNvSpPr/>
          <p:nvPr/>
        </p:nvSpPr>
        <p:spPr bwMode="auto">
          <a:xfrm rot="20055850">
            <a:off x="3372551" y="2063914"/>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1" name="Tekstvak 30"/>
          <p:cNvSpPr txBox="1"/>
          <p:nvPr/>
        </p:nvSpPr>
        <p:spPr>
          <a:xfrm>
            <a:off x="3550738" y="1799238"/>
            <a:ext cx="481222" cy="261610"/>
          </a:xfrm>
          <a:prstGeom prst="rect">
            <a:avLst/>
          </a:prstGeom>
          <a:noFill/>
        </p:spPr>
        <p:txBody>
          <a:bodyPr wrap="none" rtlCol="0">
            <a:spAutoFit/>
          </a:bodyPr>
          <a:lstStyle/>
          <a:p>
            <a:pPr>
              <a:buNone/>
            </a:pPr>
            <a:r>
              <a:rPr lang="nl-NL" sz="1100" b="1" dirty="0" smtClean="0">
                <a:solidFill>
                  <a:schemeClr val="bg2"/>
                </a:solidFill>
              </a:rPr>
              <a:t>Feit</a:t>
            </a:r>
            <a:endParaRPr lang="nl-NL" sz="1100" b="1" dirty="0">
              <a:solidFill>
                <a:schemeClr val="bg2"/>
              </a:solidFill>
            </a:endParaRPr>
          </a:p>
        </p:txBody>
      </p:sp>
      <p:sp>
        <p:nvSpPr>
          <p:cNvPr id="59" name="Tekstvak 58"/>
          <p:cNvSpPr txBox="1"/>
          <p:nvPr/>
        </p:nvSpPr>
        <p:spPr>
          <a:xfrm>
            <a:off x="5920522" y="4795086"/>
            <a:ext cx="2899950" cy="615553"/>
          </a:xfrm>
          <a:prstGeom prst="rect">
            <a:avLst/>
          </a:prstGeom>
          <a:noFill/>
        </p:spPr>
        <p:txBody>
          <a:bodyPr wrap="square" rtlCol="0">
            <a:spAutoFit/>
          </a:bodyPr>
          <a:lstStyle/>
          <a:p>
            <a:pPr>
              <a:buNone/>
            </a:pPr>
            <a:r>
              <a:rPr lang="nl-NL" sz="1000" dirty="0" smtClean="0"/>
              <a:t>De burger met burgerservicenummer</a:t>
            </a:r>
          </a:p>
          <a:p>
            <a:pPr>
              <a:buNone/>
            </a:pPr>
            <a:r>
              <a:rPr lang="nl-NL" sz="1000" dirty="0" smtClean="0"/>
              <a:t>123  heeft in het belastingjaar </a:t>
            </a:r>
            <a:r>
              <a:rPr lang="nl-NL" sz="1000" dirty="0"/>
              <a:t> </a:t>
            </a:r>
            <a:r>
              <a:rPr lang="nl-NL" sz="1000" dirty="0" smtClean="0"/>
              <a:t>214</a:t>
            </a:r>
          </a:p>
          <a:p>
            <a:pPr>
              <a:buNone/>
            </a:pPr>
            <a:r>
              <a:rPr lang="nl-NL" sz="1000" dirty="0"/>
              <a:t>€ </a:t>
            </a:r>
            <a:r>
              <a:rPr lang="nl-NL" sz="1000" dirty="0" smtClean="0"/>
              <a:t>75.000  aan inkomen verkregen.</a:t>
            </a:r>
            <a:endParaRPr lang="nl-NL" sz="1000" dirty="0"/>
          </a:p>
        </p:txBody>
      </p:sp>
      <p:cxnSp>
        <p:nvCxnSpPr>
          <p:cNvPr id="60" name="Gekromde verbindingslijn 59"/>
          <p:cNvCxnSpPr>
            <a:stCxn id="59" idx="0"/>
            <a:endCxn id="25" idx="3"/>
          </p:cNvCxnSpPr>
          <p:nvPr/>
        </p:nvCxnSpPr>
        <p:spPr bwMode="auto">
          <a:xfrm rot="16200000" flipV="1">
            <a:off x="4389318" y="1813906"/>
            <a:ext cx="2539119" cy="3423241"/>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61" name="Ovaal 60"/>
          <p:cNvSpPr/>
          <p:nvPr/>
        </p:nvSpPr>
        <p:spPr bwMode="auto">
          <a:xfrm>
            <a:off x="5724280" y="4626620"/>
            <a:ext cx="2923967"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2" name="Tekstvak 61"/>
          <p:cNvSpPr txBox="1"/>
          <p:nvPr/>
        </p:nvSpPr>
        <p:spPr>
          <a:xfrm>
            <a:off x="4467756" y="313167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64" name="Tekstvak 63"/>
          <p:cNvSpPr txBox="1"/>
          <p:nvPr/>
        </p:nvSpPr>
        <p:spPr>
          <a:xfrm>
            <a:off x="4503796" y="2966755"/>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66" name="Ovaal 65"/>
          <p:cNvSpPr/>
          <p:nvPr/>
        </p:nvSpPr>
        <p:spPr bwMode="auto">
          <a:xfrm>
            <a:off x="3188073"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7" name="Ovaal 66"/>
          <p:cNvSpPr/>
          <p:nvPr/>
        </p:nvSpPr>
        <p:spPr bwMode="auto">
          <a:xfrm>
            <a:off x="4628233" y="4725144"/>
            <a:ext cx="1057639"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8" name="Tekstvak 67"/>
          <p:cNvSpPr txBox="1"/>
          <p:nvPr/>
        </p:nvSpPr>
        <p:spPr>
          <a:xfrm>
            <a:off x="3021576" y="5700561"/>
            <a:ext cx="1502334" cy="464743"/>
          </a:xfrm>
          <a:prstGeom prst="rect">
            <a:avLst/>
          </a:prstGeom>
          <a:noFill/>
        </p:spPr>
        <p:txBody>
          <a:bodyPr wrap="none" rtlCol="0">
            <a:spAutoFit/>
          </a:bodyPr>
          <a:lstStyle/>
          <a:p>
            <a:pPr>
              <a:buNone/>
            </a:pPr>
            <a:r>
              <a:rPr lang="nl-NL" sz="1100" b="1" dirty="0" smtClean="0"/>
              <a:t>Beschrijving van</a:t>
            </a:r>
          </a:p>
          <a:p>
            <a:pPr>
              <a:buNone/>
            </a:pPr>
            <a:r>
              <a:rPr lang="nl-NL" sz="1100" b="1" dirty="0" smtClean="0"/>
              <a:t>één jaar</a:t>
            </a:r>
            <a:endParaRPr lang="nl-NL" sz="1100" b="1" dirty="0"/>
          </a:p>
        </p:txBody>
      </p:sp>
      <p:sp>
        <p:nvSpPr>
          <p:cNvPr id="69" name="Tekstvak 68"/>
          <p:cNvSpPr txBox="1"/>
          <p:nvPr/>
        </p:nvSpPr>
        <p:spPr>
          <a:xfrm>
            <a:off x="4605752" y="5700561"/>
            <a:ext cx="1550424" cy="464743"/>
          </a:xfrm>
          <a:prstGeom prst="rect">
            <a:avLst/>
          </a:prstGeom>
          <a:noFill/>
        </p:spPr>
        <p:txBody>
          <a:bodyPr wrap="none" rtlCol="0">
            <a:spAutoFit/>
          </a:bodyPr>
          <a:lstStyle/>
          <a:p>
            <a:pPr>
              <a:buNone/>
            </a:pPr>
            <a:r>
              <a:rPr lang="nl-NL" sz="1100" b="1" dirty="0" smtClean="0"/>
              <a:t>Beschrijving van </a:t>
            </a:r>
          </a:p>
          <a:p>
            <a:pPr>
              <a:buNone/>
            </a:pPr>
            <a:r>
              <a:rPr lang="nl-NL" sz="1100" b="1" dirty="0" smtClean="0"/>
              <a:t>één inkomen</a:t>
            </a:r>
            <a:endParaRPr lang="nl-NL" sz="1100" b="1" dirty="0"/>
          </a:p>
        </p:txBody>
      </p:sp>
      <p:sp>
        <p:nvSpPr>
          <p:cNvPr id="70" name="Ovaal 69"/>
          <p:cNvSpPr/>
          <p:nvPr/>
        </p:nvSpPr>
        <p:spPr bwMode="auto">
          <a:xfrm>
            <a:off x="1115616" y="4725144"/>
            <a:ext cx="1849726" cy="93610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71" name="Tekstvak 70"/>
          <p:cNvSpPr txBox="1"/>
          <p:nvPr/>
        </p:nvSpPr>
        <p:spPr>
          <a:xfrm>
            <a:off x="1413482" y="5700561"/>
            <a:ext cx="1502334" cy="464743"/>
          </a:xfrm>
          <a:prstGeom prst="rect">
            <a:avLst/>
          </a:prstGeom>
          <a:noFill/>
        </p:spPr>
        <p:txBody>
          <a:bodyPr wrap="none" rtlCol="0">
            <a:spAutoFit/>
          </a:bodyPr>
          <a:lstStyle/>
          <a:p>
            <a:pPr>
              <a:buNone/>
            </a:pPr>
            <a:r>
              <a:rPr lang="nl-NL" sz="1100" b="1" dirty="0" smtClean="0"/>
              <a:t>Beschrijving van</a:t>
            </a:r>
          </a:p>
          <a:p>
            <a:pPr>
              <a:buNone/>
            </a:pPr>
            <a:r>
              <a:rPr lang="nl-NL" sz="1100" b="1" dirty="0" smtClean="0"/>
              <a:t>één persoon</a:t>
            </a:r>
            <a:endParaRPr lang="nl-NL" sz="1100" b="1" dirty="0"/>
          </a:p>
        </p:txBody>
      </p:sp>
      <p:sp>
        <p:nvSpPr>
          <p:cNvPr id="73" name="Tekstvak 72"/>
          <p:cNvSpPr txBox="1"/>
          <p:nvPr/>
        </p:nvSpPr>
        <p:spPr>
          <a:xfrm>
            <a:off x="6549968" y="5700561"/>
            <a:ext cx="1550424" cy="464743"/>
          </a:xfrm>
          <a:prstGeom prst="rect">
            <a:avLst/>
          </a:prstGeom>
          <a:noFill/>
        </p:spPr>
        <p:txBody>
          <a:bodyPr wrap="none" rtlCol="0">
            <a:spAutoFit/>
          </a:bodyPr>
          <a:lstStyle/>
          <a:p>
            <a:pPr>
              <a:buNone/>
            </a:pPr>
            <a:r>
              <a:rPr lang="nl-NL" sz="1100" b="1" dirty="0" smtClean="0"/>
              <a:t>Beschrijving van </a:t>
            </a:r>
          </a:p>
          <a:p>
            <a:pPr>
              <a:buNone/>
            </a:pPr>
            <a:r>
              <a:rPr lang="nl-NL" sz="1100" b="1" dirty="0" smtClean="0"/>
              <a:t>één feit</a:t>
            </a:r>
            <a:endParaRPr lang="nl-NL" sz="1100" b="1" dirty="0"/>
          </a:p>
        </p:txBody>
      </p:sp>
    </p:spTree>
    <p:extLst>
      <p:ext uri="{BB962C8B-B14F-4D97-AF65-F5344CB8AC3E}">
        <p14:creationId xmlns:p14="http://schemas.microsoft.com/office/powerpoint/2010/main" val="209356559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 en feitpatronen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231760" y="313167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0" name="Tekstvak 9"/>
          <p:cNvSpPr txBox="1"/>
          <p:nvPr/>
        </p:nvSpPr>
        <p:spPr>
          <a:xfrm>
            <a:off x="3887944" y="313167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073374" y="3126694"/>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1295656" y="4982978"/>
            <a:ext cx="574196" cy="246221"/>
          </a:xfrm>
          <a:prstGeom prst="rect">
            <a:avLst/>
          </a:prstGeom>
          <a:noFill/>
        </p:spPr>
        <p:txBody>
          <a:bodyPr wrap="none" rtlCol="0">
            <a:spAutoFit/>
          </a:bodyPr>
          <a:lstStyle/>
          <a:p>
            <a:pPr>
              <a:buNone/>
            </a:pPr>
            <a:r>
              <a:rPr lang="nl-NL" sz="1000" dirty="0" smtClean="0"/>
              <a:t>Klaas </a:t>
            </a:r>
          </a:p>
        </p:txBody>
      </p:sp>
      <p:sp>
        <p:nvSpPr>
          <p:cNvPr id="13" name="Tekstvak 12"/>
          <p:cNvSpPr txBox="1"/>
          <p:nvPr/>
        </p:nvSpPr>
        <p:spPr>
          <a:xfrm>
            <a:off x="3101398" y="2966755"/>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4" name="Tekstvak 13"/>
          <p:cNvSpPr txBox="1"/>
          <p:nvPr/>
        </p:nvSpPr>
        <p:spPr>
          <a:xfrm>
            <a:off x="3923984" y="2966755"/>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16" name="Tekstvak 15"/>
          <p:cNvSpPr txBox="1"/>
          <p:nvPr/>
        </p:nvSpPr>
        <p:spPr>
          <a:xfrm>
            <a:off x="2281286" y="2966755"/>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241990"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241990"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2196796" y="4982979"/>
            <a:ext cx="511679" cy="246221"/>
          </a:xfrm>
          <a:prstGeom prst="rect">
            <a:avLst/>
          </a:prstGeom>
          <a:noFill/>
        </p:spPr>
        <p:txBody>
          <a:bodyPr wrap="none" rtlCol="0">
            <a:spAutoFit/>
          </a:bodyPr>
          <a:lstStyle/>
          <a:p>
            <a:pPr>
              <a:buNone/>
            </a:pPr>
            <a:r>
              <a:rPr lang="nl-NL" sz="1000" dirty="0" smtClean="0"/>
              <a:t>2014</a:t>
            </a:r>
          </a:p>
        </p:txBody>
      </p:sp>
      <p:cxnSp>
        <p:nvCxnSpPr>
          <p:cNvPr id="22" name="Gekromde verbindingslijn 21"/>
          <p:cNvCxnSpPr>
            <a:stCxn id="12" idx="0"/>
            <a:endCxn id="9" idx="2"/>
          </p:cNvCxnSpPr>
          <p:nvPr/>
        </p:nvCxnSpPr>
        <p:spPr bwMode="auto">
          <a:xfrm rot="5400000" flipH="1" flipV="1">
            <a:off x="1276158" y="3807604"/>
            <a:ext cx="1481970" cy="868778"/>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5400000" flipH="1" flipV="1">
            <a:off x="2129415" y="3819248"/>
            <a:ext cx="1486953" cy="840510"/>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2700852" y="4982979"/>
            <a:ext cx="766557" cy="246221"/>
          </a:xfrm>
          <a:prstGeom prst="rect">
            <a:avLst/>
          </a:prstGeom>
          <a:noFill/>
        </p:spPr>
        <p:txBody>
          <a:bodyPr wrap="none" rtlCol="0">
            <a:spAutoFit/>
          </a:bodyPr>
          <a:lstStyle/>
          <a:p>
            <a:pPr>
              <a:buNone/>
            </a:pPr>
            <a:r>
              <a:rPr lang="nl-NL" sz="1000" dirty="0" smtClean="0"/>
              <a:t>€ 75.000</a:t>
            </a:r>
          </a:p>
        </p:txBody>
      </p:sp>
      <p:cxnSp>
        <p:nvCxnSpPr>
          <p:cNvPr id="28" name="Gekromde verbindingslijn 27"/>
          <p:cNvCxnSpPr>
            <a:stCxn id="27" idx="0"/>
            <a:endCxn id="10" idx="2"/>
          </p:cNvCxnSpPr>
          <p:nvPr/>
        </p:nvCxnSpPr>
        <p:spPr bwMode="auto">
          <a:xfrm rot="5400000" flipH="1" flipV="1">
            <a:off x="2854938" y="3730202"/>
            <a:ext cx="1481971" cy="1023585"/>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34" name="Tekstvak 33"/>
          <p:cNvSpPr txBox="1"/>
          <p:nvPr/>
        </p:nvSpPr>
        <p:spPr>
          <a:xfrm>
            <a:off x="251520" y="5120518"/>
            <a:ext cx="1656223" cy="584775"/>
          </a:xfrm>
          <a:prstGeom prst="rect">
            <a:avLst/>
          </a:prstGeom>
          <a:noFill/>
        </p:spPr>
        <p:txBody>
          <a:bodyPr wrap="none" rtlCol="0">
            <a:spAutoFit/>
          </a:bodyPr>
          <a:lstStyle/>
          <a:p>
            <a:pPr>
              <a:buNone/>
            </a:pPr>
            <a:r>
              <a:rPr lang="nl-NL" sz="1000" dirty="0" smtClean="0"/>
              <a:t>De burger met </a:t>
            </a:r>
            <a:br>
              <a:rPr lang="nl-NL" sz="1000" dirty="0" smtClean="0"/>
            </a:br>
            <a:r>
              <a:rPr lang="nl-NL" sz="1000" dirty="0" smtClean="0"/>
              <a:t>burgerservicenummer </a:t>
            </a:r>
          </a:p>
          <a:p>
            <a:pPr>
              <a:buNone/>
            </a:pPr>
            <a:r>
              <a:rPr lang="nl-NL" sz="1000" dirty="0" smtClean="0"/>
              <a:t>123</a:t>
            </a:r>
          </a:p>
        </p:txBody>
      </p:sp>
      <p:cxnSp>
        <p:nvCxnSpPr>
          <p:cNvPr id="35" name="Gekromde verbindingslijn 34"/>
          <p:cNvCxnSpPr>
            <a:stCxn id="34" idx="0"/>
            <a:endCxn id="9" idx="1"/>
          </p:cNvCxnSpPr>
          <p:nvPr/>
        </p:nvCxnSpPr>
        <p:spPr bwMode="auto">
          <a:xfrm rot="5400000" flipH="1" flipV="1">
            <a:off x="753608" y="3642366"/>
            <a:ext cx="1804176" cy="1152128"/>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23" name="Tekstvak 22"/>
          <p:cNvSpPr txBox="1"/>
          <p:nvPr/>
        </p:nvSpPr>
        <p:spPr>
          <a:xfrm>
            <a:off x="3023848" y="229777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25" name="Tekstvak 24"/>
          <p:cNvSpPr txBox="1"/>
          <p:nvPr/>
        </p:nvSpPr>
        <p:spPr>
          <a:xfrm>
            <a:off x="3059888" y="2132856"/>
            <a:ext cx="311304" cy="246221"/>
          </a:xfrm>
          <a:prstGeom prst="rect">
            <a:avLst/>
          </a:prstGeom>
          <a:noFill/>
        </p:spPr>
        <p:txBody>
          <a:bodyPr wrap="none" rtlCol="0">
            <a:spAutoFit/>
          </a:bodyPr>
          <a:lstStyle/>
          <a:p>
            <a:pPr>
              <a:buNone/>
            </a:pPr>
            <a:r>
              <a:rPr lang="nl-NL" sz="1000" dirty="0" smtClean="0"/>
              <a:t>f1</a:t>
            </a:r>
            <a:endParaRPr lang="nl-NL" sz="1000" dirty="0"/>
          </a:p>
        </p:txBody>
      </p:sp>
      <p:cxnSp>
        <p:nvCxnSpPr>
          <p:cNvPr id="19" name="Gekromde verbindingslijn 18"/>
          <p:cNvCxnSpPr>
            <a:stCxn id="23" idx="1"/>
            <a:endCxn id="16" idx="0"/>
          </p:cNvCxnSpPr>
          <p:nvPr/>
        </p:nvCxnSpPr>
        <p:spPr bwMode="auto">
          <a:xfrm rot="10800000" flipV="1">
            <a:off x="2411290" y="2482443"/>
            <a:ext cx="612558" cy="484312"/>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30" name="Gekromde verbindingslijn 29"/>
          <p:cNvCxnSpPr>
            <a:stCxn id="23" idx="2"/>
            <a:endCxn id="13" idx="0"/>
          </p:cNvCxnSpPr>
          <p:nvPr/>
        </p:nvCxnSpPr>
        <p:spPr bwMode="auto">
          <a:xfrm rot="5400000">
            <a:off x="3087688" y="2810823"/>
            <a:ext cx="299646" cy="12218"/>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32" name="Gekromde verbindingslijn 31"/>
          <p:cNvCxnSpPr>
            <a:stCxn id="23" idx="3"/>
            <a:endCxn id="14" idx="0"/>
          </p:cNvCxnSpPr>
          <p:nvPr/>
        </p:nvCxnSpPr>
        <p:spPr bwMode="auto">
          <a:xfrm>
            <a:off x="3463392" y="2482443"/>
            <a:ext cx="586588" cy="484312"/>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29" name="Ovaal 28"/>
          <p:cNvSpPr/>
          <p:nvPr/>
        </p:nvSpPr>
        <p:spPr bwMode="auto">
          <a:xfrm rot="20055850">
            <a:off x="2796487" y="2063914"/>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1" name="Tekstvak 30"/>
          <p:cNvSpPr txBox="1"/>
          <p:nvPr/>
        </p:nvSpPr>
        <p:spPr>
          <a:xfrm>
            <a:off x="2974674" y="1799238"/>
            <a:ext cx="481222" cy="261610"/>
          </a:xfrm>
          <a:prstGeom prst="rect">
            <a:avLst/>
          </a:prstGeom>
          <a:noFill/>
        </p:spPr>
        <p:txBody>
          <a:bodyPr wrap="none" rtlCol="0">
            <a:spAutoFit/>
          </a:bodyPr>
          <a:lstStyle/>
          <a:p>
            <a:pPr>
              <a:buNone/>
            </a:pPr>
            <a:r>
              <a:rPr lang="nl-NL" sz="1100" b="1" dirty="0" smtClean="0">
                <a:solidFill>
                  <a:schemeClr val="bg2"/>
                </a:solidFill>
              </a:rPr>
              <a:t>Feit</a:t>
            </a:r>
            <a:endParaRPr lang="nl-NL" sz="1100" b="1" dirty="0">
              <a:solidFill>
                <a:schemeClr val="bg2"/>
              </a:solidFill>
            </a:endParaRPr>
          </a:p>
        </p:txBody>
      </p:sp>
      <p:sp>
        <p:nvSpPr>
          <p:cNvPr id="33" name="Ovaal 32"/>
          <p:cNvSpPr/>
          <p:nvPr/>
        </p:nvSpPr>
        <p:spPr bwMode="auto">
          <a:xfrm rot="20055850">
            <a:off x="5381259" y="2063916"/>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8" name="Tekstvak 37"/>
          <p:cNvSpPr txBox="1"/>
          <p:nvPr/>
        </p:nvSpPr>
        <p:spPr>
          <a:xfrm>
            <a:off x="5312660" y="1799238"/>
            <a:ext cx="1103187" cy="261610"/>
          </a:xfrm>
          <a:prstGeom prst="rect">
            <a:avLst/>
          </a:prstGeom>
          <a:noFill/>
        </p:spPr>
        <p:txBody>
          <a:bodyPr wrap="none" rtlCol="0">
            <a:spAutoFit/>
          </a:bodyPr>
          <a:lstStyle/>
          <a:p>
            <a:pPr>
              <a:buNone/>
            </a:pPr>
            <a:r>
              <a:rPr lang="nl-NL" sz="1100" b="1" dirty="0" smtClean="0">
                <a:solidFill>
                  <a:schemeClr val="bg2"/>
                </a:solidFill>
              </a:rPr>
              <a:t>Feitpatroon</a:t>
            </a:r>
            <a:endParaRPr lang="nl-NL" sz="1100" b="1" dirty="0">
              <a:solidFill>
                <a:schemeClr val="bg2"/>
              </a:solidFill>
            </a:endParaRPr>
          </a:p>
        </p:txBody>
      </p:sp>
      <p:sp>
        <p:nvSpPr>
          <p:cNvPr id="39" name="Tekstvak 38"/>
          <p:cNvSpPr txBox="1"/>
          <p:nvPr/>
        </p:nvSpPr>
        <p:spPr>
          <a:xfrm>
            <a:off x="5616263" y="2276872"/>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cxnSp>
        <p:nvCxnSpPr>
          <p:cNvPr id="40" name="Gekromde verbindingslijn 39"/>
          <p:cNvCxnSpPr>
            <a:stCxn id="44" idx="1"/>
            <a:endCxn id="25" idx="3"/>
          </p:cNvCxnSpPr>
          <p:nvPr/>
        </p:nvCxnSpPr>
        <p:spPr bwMode="auto">
          <a:xfrm rot="10800000" flipV="1">
            <a:off x="3371193" y="2240869"/>
            <a:ext cx="2252567" cy="15097"/>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44" name="Tekstvak 43"/>
          <p:cNvSpPr txBox="1"/>
          <p:nvPr/>
        </p:nvSpPr>
        <p:spPr>
          <a:xfrm>
            <a:off x="5623759" y="2117759"/>
            <a:ext cx="388248" cy="246221"/>
          </a:xfrm>
          <a:prstGeom prst="rect">
            <a:avLst/>
          </a:prstGeom>
          <a:noFill/>
        </p:spPr>
        <p:txBody>
          <a:bodyPr wrap="none" rtlCol="0">
            <a:spAutoFit/>
          </a:bodyPr>
          <a:lstStyle/>
          <a:p>
            <a:pPr>
              <a:buNone/>
            </a:pPr>
            <a:r>
              <a:rPr lang="nl-NL" sz="1000" dirty="0" smtClean="0"/>
              <a:t>fP1</a:t>
            </a:r>
            <a:endParaRPr lang="nl-NL" sz="1000" dirty="0"/>
          </a:p>
        </p:txBody>
      </p:sp>
      <p:sp>
        <p:nvSpPr>
          <p:cNvPr id="45" name="Tekstvak 44"/>
          <p:cNvSpPr txBox="1"/>
          <p:nvPr/>
        </p:nvSpPr>
        <p:spPr>
          <a:xfrm>
            <a:off x="4673907" y="3142129"/>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46" name="Tekstvak 45"/>
          <p:cNvSpPr txBox="1"/>
          <p:nvPr/>
        </p:nvSpPr>
        <p:spPr>
          <a:xfrm>
            <a:off x="6330091" y="3142129"/>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47" name="Tekstvak 46"/>
          <p:cNvSpPr txBox="1"/>
          <p:nvPr/>
        </p:nvSpPr>
        <p:spPr>
          <a:xfrm>
            <a:off x="5515521" y="313714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48" name="Tekstvak 47"/>
          <p:cNvSpPr txBox="1"/>
          <p:nvPr/>
        </p:nvSpPr>
        <p:spPr>
          <a:xfrm>
            <a:off x="5543545" y="2977208"/>
            <a:ext cx="341760" cy="246221"/>
          </a:xfrm>
          <a:prstGeom prst="rect">
            <a:avLst/>
          </a:prstGeom>
          <a:noFill/>
        </p:spPr>
        <p:txBody>
          <a:bodyPr wrap="none" rtlCol="0">
            <a:spAutoFit/>
          </a:bodyPr>
          <a:lstStyle/>
          <a:p>
            <a:pPr>
              <a:buNone/>
            </a:pPr>
            <a:r>
              <a:rPr lang="nl-NL" sz="1000" dirty="0" smtClean="0"/>
              <a:t>v2</a:t>
            </a:r>
            <a:endParaRPr lang="nl-NL" sz="1000" dirty="0"/>
          </a:p>
        </p:txBody>
      </p:sp>
      <p:sp>
        <p:nvSpPr>
          <p:cNvPr id="49" name="Tekstvak 48"/>
          <p:cNvSpPr txBox="1"/>
          <p:nvPr/>
        </p:nvSpPr>
        <p:spPr>
          <a:xfrm>
            <a:off x="6366131" y="2977208"/>
            <a:ext cx="341760" cy="246221"/>
          </a:xfrm>
          <a:prstGeom prst="rect">
            <a:avLst/>
          </a:prstGeom>
          <a:noFill/>
        </p:spPr>
        <p:txBody>
          <a:bodyPr wrap="none" rtlCol="0">
            <a:spAutoFit/>
          </a:bodyPr>
          <a:lstStyle/>
          <a:p>
            <a:pPr>
              <a:buNone/>
            </a:pPr>
            <a:r>
              <a:rPr lang="nl-NL" sz="1000" dirty="0"/>
              <a:t>v</a:t>
            </a:r>
            <a:r>
              <a:rPr lang="nl-NL" sz="1000" dirty="0" smtClean="0"/>
              <a:t>3</a:t>
            </a:r>
            <a:endParaRPr lang="nl-NL" sz="1000" dirty="0"/>
          </a:p>
        </p:txBody>
      </p:sp>
      <p:sp>
        <p:nvSpPr>
          <p:cNvPr id="50" name="Tekstvak 49"/>
          <p:cNvSpPr txBox="1"/>
          <p:nvPr/>
        </p:nvSpPr>
        <p:spPr>
          <a:xfrm>
            <a:off x="4723433" y="2977208"/>
            <a:ext cx="341760" cy="246221"/>
          </a:xfrm>
          <a:prstGeom prst="rect">
            <a:avLst/>
          </a:prstGeom>
          <a:noFill/>
        </p:spPr>
        <p:txBody>
          <a:bodyPr wrap="none" rtlCol="0">
            <a:spAutoFit/>
          </a:bodyPr>
          <a:lstStyle/>
          <a:p>
            <a:pPr>
              <a:buNone/>
            </a:pPr>
            <a:r>
              <a:rPr lang="nl-NL" sz="1000" dirty="0" smtClean="0"/>
              <a:t>v1</a:t>
            </a:r>
            <a:endParaRPr lang="nl-NL" sz="1000" dirty="0"/>
          </a:p>
        </p:txBody>
      </p:sp>
      <p:sp>
        <p:nvSpPr>
          <p:cNvPr id="51" name="Tekstvak 50"/>
          <p:cNvSpPr txBox="1"/>
          <p:nvPr/>
        </p:nvSpPr>
        <p:spPr>
          <a:xfrm>
            <a:off x="4674927" y="4993432"/>
            <a:ext cx="437940" cy="246221"/>
          </a:xfrm>
          <a:prstGeom prst="rect">
            <a:avLst/>
          </a:prstGeom>
          <a:noFill/>
        </p:spPr>
        <p:txBody>
          <a:bodyPr wrap="none" rtlCol="0">
            <a:spAutoFit/>
          </a:bodyPr>
          <a:lstStyle/>
          <a:p>
            <a:pPr>
              <a:buNone/>
            </a:pPr>
            <a:r>
              <a:rPr lang="nl-NL" sz="1000" dirty="0" smtClean="0"/>
              <a:t>jaar</a:t>
            </a:r>
          </a:p>
        </p:txBody>
      </p:sp>
      <p:cxnSp>
        <p:nvCxnSpPr>
          <p:cNvPr id="52" name="Gekromde verbindingslijn 51"/>
          <p:cNvCxnSpPr>
            <a:stCxn id="63" idx="0"/>
            <a:endCxn id="45" idx="2"/>
          </p:cNvCxnSpPr>
          <p:nvPr/>
        </p:nvCxnSpPr>
        <p:spPr bwMode="auto">
          <a:xfrm rot="5400000" flipH="1" flipV="1">
            <a:off x="3787338" y="3876639"/>
            <a:ext cx="1471518" cy="741163"/>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53" name="Gekromde verbindingslijn 52"/>
          <p:cNvCxnSpPr>
            <a:stCxn id="51" idx="0"/>
            <a:endCxn id="47" idx="2"/>
          </p:cNvCxnSpPr>
          <p:nvPr/>
        </p:nvCxnSpPr>
        <p:spPr bwMode="auto">
          <a:xfrm rot="5400000" flipH="1" flipV="1">
            <a:off x="4571119" y="3829258"/>
            <a:ext cx="1486953" cy="841396"/>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54" name="Tekstvak 53"/>
          <p:cNvSpPr txBox="1"/>
          <p:nvPr/>
        </p:nvSpPr>
        <p:spPr>
          <a:xfrm>
            <a:off x="5328064" y="4993432"/>
            <a:ext cx="739305" cy="246221"/>
          </a:xfrm>
          <a:prstGeom prst="rect">
            <a:avLst/>
          </a:prstGeom>
          <a:noFill/>
        </p:spPr>
        <p:txBody>
          <a:bodyPr wrap="none" rtlCol="0">
            <a:spAutoFit/>
          </a:bodyPr>
          <a:lstStyle/>
          <a:p>
            <a:pPr>
              <a:buNone/>
            </a:pPr>
            <a:r>
              <a:rPr lang="nl-NL" sz="1000" dirty="0" smtClean="0"/>
              <a:t>inkomen</a:t>
            </a:r>
          </a:p>
        </p:txBody>
      </p:sp>
      <p:cxnSp>
        <p:nvCxnSpPr>
          <p:cNvPr id="55" name="Gekromde verbindingslijn 54"/>
          <p:cNvCxnSpPr>
            <a:stCxn id="54" idx="0"/>
            <a:endCxn id="46" idx="2"/>
          </p:cNvCxnSpPr>
          <p:nvPr/>
        </p:nvCxnSpPr>
        <p:spPr bwMode="auto">
          <a:xfrm rot="5400000" flipH="1" flipV="1">
            <a:off x="5382805" y="3826374"/>
            <a:ext cx="1481971" cy="852146"/>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56" name="Gekromde verbindingslijn 55"/>
          <p:cNvCxnSpPr>
            <a:stCxn id="39" idx="1"/>
            <a:endCxn id="50" idx="0"/>
          </p:cNvCxnSpPr>
          <p:nvPr/>
        </p:nvCxnSpPr>
        <p:spPr bwMode="auto">
          <a:xfrm rot="10800000" flipV="1">
            <a:off x="4894313" y="2461538"/>
            <a:ext cx="721950" cy="515670"/>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57" name="Gekromde verbindingslijn 56"/>
          <p:cNvCxnSpPr>
            <a:stCxn id="39" idx="2"/>
            <a:endCxn id="48" idx="0"/>
          </p:cNvCxnSpPr>
          <p:nvPr/>
        </p:nvCxnSpPr>
        <p:spPr bwMode="auto">
          <a:xfrm rot="5400000">
            <a:off x="5609728" y="2750901"/>
            <a:ext cx="331004" cy="121610"/>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58" name="Gekromde verbindingslijn 57"/>
          <p:cNvCxnSpPr>
            <a:stCxn id="39" idx="3"/>
            <a:endCxn id="49" idx="0"/>
          </p:cNvCxnSpPr>
          <p:nvPr/>
        </p:nvCxnSpPr>
        <p:spPr bwMode="auto">
          <a:xfrm>
            <a:off x="6055807" y="2461538"/>
            <a:ext cx="481204" cy="515670"/>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63" name="Tekstvak 62"/>
          <p:cNvSpPr txBox="1"/>
          <p:nvPr/>
        </p:nvSpPr>
        <p:spPr>
          <a:xfrm>
            <a:off x="3923928" y="4982979"/>
            <a:ext cx="457176" cy="246221"/>
          </a:xfrm>
          <a:prstGeom prst="rect">
            <a:avLst/>
          </a:prstGeom>
          <a:noFill/>
        </p:spPr>
        <p:txBody>
          <a:bodyPr wrap="none" rtlCol="0">
            <a:spAutoFit/>
          </a:bodyPr>
          <a:lstStyle/>
          <a:p>
            <a:pPr>
              <a:buNone/>
            </a:pPr>
            <a:r>
              <a:rPr lang="nl-NL" sz="1000" dirty="0" smtClean="0"/>
              <a:t>BSN</a:t>
            </a:r>
          </a:p>
        </p:txBody>
      </p:sp>
      <p:cxnSp>
        <p:nvCxnSpPr>
          <p:cNvPr id="65" name="Gekromde verbindingslijn 64"/>
          <p:cNvCxnSpPr>
            <a:stCxn id="75" idx="7"/>
            <a:endCxn id="44" idx="3"/>
          </p:cNvCxnSpPr>
          <p:nvPr/>
        </p:nvCxnSpPr>
        <p:spPr bwMode="auto">
          <a:xfrm rot="16200000" flipV="1">
            <a:off x="6105357" y="2147520"/>
            <a:ext cx="2525238" cy="2711938"/>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72" name="Ovaal 71"/>
          <p:cNvSpPr/>
          <p:nvPr/>
        </p:nvSpPr>
        <p:spPr bwMode="auto">
          <a:xfrm>
            <a:off x="4480382" y="2936200"/>
            <a:ext cx="2467882" cy="656365"/>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75" name="Ovaal 74"/>
          <p:cNvSpPr/>
          <p:nvPr/>
        </p:nvSpPr>
        <p:spPr bwMode="auto">
          <a:xfrm>
            <a:off x="6228183" y="4626620"/>
            <a:ext cx="2923967"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77" name="Ovaal 76"/>
          <p:cNvSpPr/>
          <p:nvPr/>
        </p:nvSpPr>
        <p:spPr bwMode="auto">
          <a:xfrm>
            <a:off x="3836654" y="4636757"/>
            <a:ext cx="2319522"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59" name="Tekstvak 58"/>
          <p:cNvSpPr txBox="1"/>
          <p:nvPr/>
        </p:nvSpPr>
        <p:spPr>
          <a:xfrm>
            <a:off x="4427984" y="5692174"/>
            <a:ext cx="1125629" cy="430887"/>
          </a:xfrm>
          <a:prstGeom prst="rect">
            <a:avLst/>
          </a:prstGeom>
          <a:noFill/>
        </p:spPr>
        <p:txBody>
          <a:bodyPr wrap="none" rtlCol="0">
            <a:spAutoFit/>
          </a:bodyPr>
          <a:lstStyle/>
          <a:p>
            <a:pPr>
              <a:buNone/>
            </a:pPr>
            <a:r>
              <a:rPr lang="nl-NL" sz="1100" b="1" dirty="0" smtClean="0">
                <a:solidFill>
                  <a:schemeClr val="bg2"/>
                </a:solidFill>
              </a:rPr>
              <a:t>Namen van </a:t>
            </a:r>
            <a:br>
              <a:rPr lang="nl-NL" sz="1100" b="1" dirty="0" smtClean="0">
                <a:solidFill>
                  <a:schemeClr val="bg2"/>
                </a:solidFill>
              </a:rPr>
            </a:br>
            <a:r>
              <a:rPr lang="nl-NL" sz="1100" b="1" dirty="0" smtClean="0">
                <a:solidFill>
                  <a:schemeClr val="bg2"/>
                </a:solidFill>
              </a:rPr>
              <a:t>variabelen</a:t>
            </a:r>
            <a:endParaRPr lang="nl-NL" sz="1100" b="1" dirty="0">
              <a:solidFill>
                <a:schemeClr val="bg2"/>
              </a:solidFill>
            </a:endParaRPr>
          </a:p>
        </p:txBody>
      </p:sp>
      <p:sp>
        <p:nvSpPr>
          <p:cNvPr id="60" name="Tekstvak 59"/>
          <p:cNvSpPr txBox="1"/>
          <p:nvPr/>
        </p:nvSpPr>
        <p:spPr>
          <a:xfrm>
            <a:off x="6846291" y="5658318"/>
            <a:ext cx="1885453" cy="464743"/>
          </a:xfrm>
          <a:prstGeom prst="rect">
            <a:avLst/>
          </a:prstGeom>
          <a:noFill/>
        </p:spPr>
        <p:txBody>
          <a:bodyPr wrap="none" rtlCol="0">
            <a:spAutoFit/>
          </a:bodyPr>
          <a:lstStyle/>
          <a:p>
            <a:pPr>
              <a:buNone/>
            </a:pPr>
            <a:r>
              <a:rPr lang="nl-NL" sz="1100" b="1" dirty="0" smtClean="0">
                <a:solidFill>
                  <a:schemeClr val="bg2"/>
                </a:solidFill>
              </a:rPr>
              <a:t>Beschrijving van een </a:t>
            </a:r>
          </a:p>
          <a:p>
            <a:pPr>
              <a:buNone/>
            </a:pPr>
            <a:r>
              <a:rPr lang="nl-NL" sz="1100" b="1" dirty="0" smtClean="0">
                <a:solidFill>
                  <a:schemeClr val="bg2"/>
                </a:solidFill>
              </a:rPr>
              <a:t>feitpatroon</a:t>
            </a:r>
            <a:endParaRPr lang="nl-NL" sz="1100" b="1" dirty="0">
              <a:solidFill>
                <a:schemeClr val="bg2"/>
              </a:solidFill>
            </a:endParaRPr>
          </a:p>
        </p:txBody>
      </p:sp>
      <p:sp>
        <p:nvSpPr>
          <p:cNvPr id="61" name="Tekstvak 60"/>
          <p:cNvSpPr txBox="1"/>
          <p:nvPr/>
        </p:nvSpPr>
        <p:spPr>
          <a:xfrm>
            <a:off x="6922119" y="3095382"/>
            <a:ext cx="1034257" cy="261610"/>
          </a:xfrm>
          <a:prstGeom prst="rect">
            <a:avLst/>
          </a:prstGeom>
          <a:noFill/>
        </p:spPr>
        <p:txBody>
          <a:bodyPr wrap="none" rtlCol="0">
            <a:spAutoFit/>
          </a:bodyPr>
          <a:lstStyle/>
          <a:p>
            <a:pPr>
              <a:buNone/>
            </a:pPr>
            <a:r>
              <a:rPr lang="nl-NL" sz="1100" b="1" dirty="0" smtClean="0">
                <a:solidFill>
                  <a:schemeClr val="bg2"/>
                </a:solidFill>
              </a:rPr>
              <a:t>Variabelen</a:t>
            </a:r>
            <a:endParaRPr lang="nl-NL" sz="1100" b="1" dirty="0">
              <a:solidFill>
                <a:schemeClr val="bg2"/>
              </a:solidFill>
            </a:endParaRPr>
          </a:p>
        </p:txBody>
      </p:sp>
      <p:sp>
        <p:nvSpPr>
          <p:cNvPr id="62" name="Rechthoek 61"/>
          <p:cNvSpPr/>
          <p:nvPr/>
        </p:nvSpPr>
        <p:spPr>
          <a:xfrm>
            <a:off x="4061035" y="2060848"/>
            <a:ext cx="1015021" cy="430887"/>
          </a:xfrm>
          <a:prstGeom prst="rect">
            <a:avLst/>
          </a:prstGeom>
        </p:spPr>
        <p:txBody>
          <a:bodyPr wrap="none">
            <a:spAutoFit/>
          </a:bodyPr>
          <a:lstStyle/>
          <a:p>
            <a:pPr>
              <a:buNone/>
            </a:pPr>
            <a:r>
              <a:rPr lang="nl-NL" sz="1000" i="1" dirty="0"/>
              <a:t>i</a:t>
            </a:r>
            <a:r>
              <a:rPr lang="nl-NL" sz="1000" i="1" dirty="0" smtClean="0"/>
              <a:t>s abstractie </a:t>
            </a:r>
          </a:p>
          <a:p>
            <a:pPr>
              <a:buNone/>
            </a:pPr>
            <a:r>
              <a:rPr lang="nl-NL" sz="1000" i="1" dirty="0" smtClean="0"/>
              <a:t>van </a:t>
            </a:r>
            <a:endParaRPr lang="nl-NL" sz="1000" dirty="0"/>
          </a:p>
        </p:txBody>
      </p:sp>
      <p:sp>
        <p:nvSpPr>
          <p:cNvPr id="64" name="Rechthoek 63"/>
          <p:cNvSpPr/>
          <p:nvPr/>
        </p:nvSpPr>
        <p:spPr>
          <a:xfrm>
            <a:off x="6318448" y="4797152"/>
            <a:ext cx="3366120" cy="615553"/>
          </a:xfrm>
          <a:prstGeom prst="rect">
            <a:avLst/>
          </a:prstGeom>
        </p:spPr>
        <p:txBody>
          <a:bodyPr wrap="square">
            <a:spAutoFit/>
          </a:bodyPr>
          <a:lstStyle/>
          <a:p>
            <a:pPr>
              <a:buNone/>
            </a:pPr>
            <a:r>
              <a:rPr lang="nl-NL" sz="1000" dirty="0">
                <a:latin typeface="+mj-lt"/>
              </a:rPr>
              <a:t>De </a:t>
            </a:r>
            <a:r>
              <a:rPr lang="nl-NL" sz="1000" u="sng" dirty="0">
                <a:solidFill>
                  <a:srgbClr val="008000"/>
                </a:solidFill>
                <a:latin typeface="+mj-lt"/>
                <a:ea typeface="Calibri"/>
                <a:cs typeface="Consolas" panose="020B0609020204030204" pitchFamily="49" charset="0"/>
              </a:rPr>
              <a:t>burger</a:t>
            </a:r>
            <a:r>
              <a:rPr lang="nl-NL" sz="1000" dirty="0">
                <a:latin typeface="+mj-lt"/>
              </a:rPr>
              <a:t> met </a:t>
            </a:r>
            <a:r>
              <a:rPr lang="nl-NL" sz="1000" u="sng" dirty="0">
                <a:solidFill>
                  <a:srgbClr val="008000"/>
                </a:solidFill>
                <a:latin typeface="+mj-lt"/>
                <a:ea typeface="Calibri"/>
                <a:cs typeface="Consolas" panose="020B0609020204030204" pitchFamily="49" charset="0"/>
              </a:rPr>
              <a:t>burgerservicenummer</a:t>
            </a:r>
          </a:p>
          <a:p>
            <a:pPr>
              <a:buNone/>
            </a:pPr>
            <a:r>
              <a:rPr lang="nl-NL" sz="1000" dirty="0">
                <a:solidFill>
                  <a:schemeClr val="accent1">
                    <a:lumMod val="75000"/>
                  </a:schemeClr>
                </a:solidFill>
                <a:latin typeface="+mj-lt"/>
              </a:rPr>
              <a:t>&lt;BSN</a:t>
            </a:r>
            <a:r>
              <a:rPr lang="nl-NL" sz="1000" dirty="0" smtClean="0">
                <a:solidFill>
                  <a:schemeClr val="accent1">
                    <a:lumMod val="75000"/>
                  </a:schemeClr>
                </a:solidFill>
                <a:latin typeface="+mj-lt"/>
              </a:rPr>
              <a:t>&gt;</a:t>
            </a:r>
            <a:r>
              <a:rPr lang="nl-NL" sz="1000" dirty="0" smtClean="0">
                <a:latin typeface="+mj-lt"/>
              </a:rPr>
              <a:t>  </a:t>
            </a:r>
            <a:r>
              <a:rPr lang="nl-NL" sz="1000" i="1" dirty="0">
                <a:solidFill>
                  <a:srgbClr val="0000FF"/>
                </a:solidFill>
              </a:rPr>
              <a:t>heeft in </a:t>
            </a:r>
            <a:r>
              <a:rPr lang="nl-NL" sz="1000" dirty="0">
                <a:latin typeface="+mj-lt"/>
              </a:rPr>
              <a:t>het </a:t>
            </a:r>
            <a:r>
              <a:rPr lang="nl-NL" sz="1000" u="sng" dirty="0">
                <a:solidFill>
                  <a:srgbClr val="008000"/>
                </a:solidFill>
                <a:latin typeface="+mj-lt"/>
                <a:ea typeface="Calibri"/>
                <a:cs typeface="Consolas" panose="020B0609020204030204" pitchFamily="49" charset="0"/>
              </a:rPr>
              <a:t>belastingjaar</a:t>
            </a:r>
            <a:r>
              <a:rPr lang="nl-NL" sz="1000" dirty="0">
                <a:latin typeface="+mj-lt"/>
              </a:rPr>
              <a:t>  </a:t>
            </a:r>
            <a:r>
              <a:rPr lang="nl-NL" sz="1000" dirty="0">
                <a:solidFill>
                  <a:schemeClr val="accent1">
                    <a:lumMod val="75000"/>
                  </a:schemeClr>
                </a:solidFill>
                <a:latin typeface="+mj-lt"/>
              </a:rPr>
              <a:t>&lt;jaar&gt;</a:t>
            </a:r>
            <a:r>
              <a:rPr lang="nl-NL" sz="1000" dirty="0">
                <a:latin typeface="+mj-lt"/>
              </a:rPr>
              <a:t> </a:t>
            </a:r>
          </a:p>
          <a:p>
            <a:pPr>
              <a:buNone/>
            </a:pPr>
            <a:r>
              <a:rPr lang="nl-NL" sz="1000" dirty="0">
                <a:solidFill>
                  <a:schemeClr val="accent1">
                    <a:lumMod val="75000"/>
                  </a:schemeClr>
                </a:solidFill>
                <a:latin typeface="+mj-lt"/>
              </a:rPr>
              <a:t>&lt;inkomen&gt;</a:t>
            </a:r>
            <a:r>
              <a:rPr lang="nl-NL" sz="1000" dirty="0">
                <a:latin typeface="+mj-lt"/>
              </a:rPr>
              <a:t> aan </a:t>
            </a:r>
            <a:r>
              <a:rPr lang="nl-NL" sz="1000" u="sng" dirty="0">
                <a:solidFill>
                  <a:srgbClr val="008000"/>
                </a:solidFill>
                <a:latin typeface="+mj-lt"/>
                <a:ea typeface="Calibri"/>
                <a:cs typeface="Consolas" panose="020B0609020204030204" pitchFamily="49" charset="0"/>
              </a:rPr>
              <a:t>inkomen</a:t>
            </a:r>
            <a:r>
              <a:rPr lang="nl-NL" sz="1000" dirty="0">
                <a:latin typeface="+mj-lt"/>
              </a:rPr>
              <a:t> </a:t>
            </a:r>
            <a:r>
              <a:rPr lang="nl-NL" sz="1000" i="1" dirty="0">
                <a:solidFill>
                  <a:srgbClr val="0000FF"/>
                </a:solidFill>
              </a:rPr>
              <a:t>verkregen</a:t>
            </a:r>
            <a:r>
              <a:rPr lang="nl-NL" sz="1000" dirty="0">
                <a:latin typeface="+mj-lt"/>
              </a:rPr>
              <a:t>.</a:t>
            </a:r>
          </a:p>
        </p:txBody>
      </p:sp>
    </p:spTree>
    <p:extLst>
      <p:ext uri="{BB962C8B-B14F-4D97-AF65-F5344CB8AC3E}">
        <p14:creationId xmlns:p14="http://schemas.microsoft.com/office/powerpoint/2010/main" val="226303069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 en feitpatronen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cxnSp>
        <p:nvCxnSpPr>
          <p:cNvPr id="6" name="Rechte verbindingslijn 5"/>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9" name="Tekstvak 8"/>
          <p:cNvSpPr txBox="1"/>
          <p:nvPr/>
        </p:nvSpPr>
        <p:spPr>
          <a:xfrm>
            <a:off x="2231760" y="313167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0" name="Tekstvak 9"/>
          <p:cNvSpPr txBox="1"/>
          <p:nvPr/>
        </p:nvSpPr>
        <p:spPr>
          <a:xfrm>
            <a:off x="3887944" y="3131676"/>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1" name="Tekstvak 10"/>
          <p:cNvSpPr txBox="1"/>
          <p:nvPr/>
        </p:nvSpPr>
        <p:spPr>
          <a:xfrm>
            <a:off x="3073374" y="3126694"/>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2" name="Tekstvak 11"/>
          <p:cNvSpPr txBox="1"/>
          <p:nvPr/>
        </p:nvSpPr>
        <p:spPr>
          <a:xfrm>
            <a:off x="1295656" y="4982978"/>
            <a:ext cx="529312" cy="246221"/>
          </a:xfrm>
          <a:prstGeom prst="rect">
            <a:avLst/>
          </a:prstGeom>
          <a:noFill/>
        </p:spPr>
        <p:txBody>
          <a:bodyPr wrap="none" rtlCol="0">
            <a:spAutoFit/>
          </a:bodyPr>
          <a:lstStyle/>
          <a:p>
            <a:pPr>
              <a:buNone/>
            </a:pPr>
            <a:r>
              <a:rPr lang="nl-NL" sz="1000" dirty="0" smtClean="0"/>
              <a:t>Klaas</a:t>
            </a:r>
          </a:p>
        </p:txBody>
      </p:sp>
      <p:sp>
        <p:nvSpPr>
          <p:cNvPr id="13" name="Tekstvak 12"/>
          <p:cNvSpPr txBox="1"/>
          <p:nvPr/>
        </p:nvSpPr>
        <p:spPr>
          <a:xfrm>
            <a:off x="3101398" y="2966755"/>
            <a:ext cx="260008" cy="246221"/>
          </a:xfrm>
          <a:prstGeom prst="rect">
            <a:avLst/>
          </a:prstGeom>
          <a:noFill/>
        </p:spPr>
        <p:txBody>
          <a:bodyPr wrap="none" rtlCol="0">
            <a:spAutoFit/>
          </a:bodyPr>
          <a:lstStyle/>
          <a:p>
            <a:pPr>
              <a:buNone/>
            </a:pPr>
            <a:r>
              <a:rPr lang="nl-NL" sz="1000" dirty="0" smtClean="0"/>
              <a:t>y</a:t>
            </a:r>
            <a:endParaRPr lang="nl-NL" sz="1000" dirty="0"/>
          </a:p>
        </p:txBody>
      </p:sp>
      <p:sp>
        <p:nvSpPr>
          <p:cNvPr id="14" name="Tekstvak 13"/>
          <p:cNvSpPr txBox="1"/>
          <p:nvPr/>
        </p:nvSpPr>
        <p:spPr>
          <a:xfrm>
            <a:off x="3923984" y="2966755"/>
            <a:ext cx="251992" cy="246221"/>
          </a:xfrm>
          <a:prstGeom prst="rect">
            <a:avLst/>
          </a:prstGeom>
          <a:noFill/>
        </p:spPr>
        <p:txBody>
          <a:bodyPr wrap="none" rtlCol="0">
            <a:spAutoFit/>
          </a:bodyPr>
          <a:lstStyle/>
          <a:p>
            <a:pPr>
              <a:buNone/>
            </a:pPr>
            <a:r>
              <a:rPr lang="nl-NL" sz="1000" dirty="0" err="1" smtClean="0"/>
              <a:t>z</a:t>
            </a:r>
            <a:endParaRPr lang="nl-NL" sz="1000" dirty="0"/>
          </a:p>
        </p:txBody>
      </p:sp>
      <p:sp>
        <p:nvSpPr>
          <p:cNvPr id="16" name="Tekstvak 15"/>
          <p:cNvSpPr txBox="1"/>
          <p:nvPr/>
        </p:nvSpPr>
        <p:spPr>
          <a:xfrm>
            <a:off x="2281286" y="2966755"/>
            <a:ext cx="260008" cy="246221"/>
          </a:xfrm>
          <a:prstGeom prst="rect">
            <a:avLst/>
          </a:prstGeom>
          <a:noFill/>
        </p:spPr>
        <p:txBody>
          <a:bodyPr wrap="none" rtlCol="0">
            <a:spAutoFit/>
          </a:bodyPr>
          <a:lstStyle/>
          <a:p>
            <a:pPr>
              <a:buNone/>
            </a:pPr>
            <a:r>
              <a:rPr lang="nl-NL" sz="1000" dirty="0" smtClean="0"/>
              <a:t>x</a:t>
            </a:r>
            <a:endParaRPr lang="nl-NL" sz="1000" dirty="0"/>
          </a:p>
        </p:txBody>
      </p:sp>
      <p:sp>
        <p:nvSpPr>
          <p:cNvPr id="17" name="Tekstvak 16"/>
          <p:cNvSpPr txBox="1"/>
          <p:nvPr/>
        </p:nvSpPr>
        <p:spPr>
          <a:xfrm>
            <a:off x="129194"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8" name="Tekstvak 17"/>
          <p:cNvSpPr txBox="1"/>
          <p:nvPr/>
        </p:nvSpPr>
        <p:spPr>
          <a:xfrm>
            <a:off x="129194"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sp>
        <p:nvSpPr>
          <p:cNvPr id="20" name="Tekstvak 19"/>
          <p:cNvSpPr txBox="1"/>
          <p:nvPr/>
        </p:nvSpPr>
        <p:spPr>
          <a:xfrm>
            <a:off x="2196796" y="4982979"/>
            <a:ext cx="511679" cy="246221"/>
          </a:xfrm>
          <a:prstGeom prst="rect">
            <a:avLst/>
          </a:prstGeom>
          <a:noFill/>
        </p:spPr>
        <p:txBody>
          <a:bodyPr wrap="none" rtlCol="0">
            <a:spAutoFit/>
          </a:bodyPr>
          <a:lstStyle/>
          <a:p>
            <a:pPr>
              <a:buNone/>
            </a:pPr>
            <a:r>
              <a:rPr lang="nl-NL" sz="1000" dirty="0" smtClean="0"/>
              <a:t>2014</a:t>
            </a:r>
          </a:p>
        </p:txBody>
      </p:sp>
      <p:cxnSp>
        <p:nvCxnSpPr>
          <p:cNvPr id="22" name="Gekromde verbindingslijn 21"/>
          <p:cNvCxnSpPr>
            <a:stCxn id="12" idx="0"/>
            <a:endCxn id="9" idx="2"/>
          </p:cNvCxnSpPr>
          <p:nvPr/>
        </p:nvCxnSpPr>
        <p:spPr bwMode="auto">
          <a:xfrm rot="5400000" flipH="1" flipV="1">
            <a:off x="1264937" y="3796383"/>
            <a:ext cx="1481970" cy="891220"/>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24" name="Gekromde verbindingslijn 23"/>
          <p:cNvCxnSpPr>
            <a:stCxn id="20" idx="0"/>
            <a:endCxn id="11" idx="2"/>
          </p:cNvCxnSpPr>
          <p:nvPr/>
        </p:nvCxnSpPr>
        <p:spPr bwMode="auto">
          <a:xfrm rot="5400000" flipH="1" flipV="1">
            <a:off x="2129415" y="3819248"/>
            <a:ext cx="1486953" cy="840510"/>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27" name="Tekstvak 26"/>
          <p:cNvSpPr txBox="1"/>
          <p:nvPr/>
        </p:nvSpPr>
        <p:spPr>
          <a:xfrm>
            <a:off x="2700852" y="4982979"/>
            <a:ext cx="766557" cy="246221"/>
          </a:xfrm>
          <a:prstGeom prst="rect">
            <a:avLst/>
          </a:prstGeom>
          <a:noFill/>
        </p:spPr>
        <p:txBody>
          <a:bodyPr wrap="none" rtlCol="0">
            <a:spAutoFit/>
          </a:bodyPr>
          <a:lstStyle/>
          <a:p>
            <a:pPr>
              <a:buNone/>
            </a:pPr>
            <a:r>
              <a:rPr lang="nl-NL" sz="1000" dirty="0" smtClean="0"/>
              <a:t>€ 75.000</a:t>
            </a:r>
          </a:p>
        </p:txBody>
      </p:sp>
      <p:cxnSp>
        <p:nvCxnSpPr>
          <p:cNvPr id="28" name="Gekromde verbindingslijn 27"/>
          <p:cNvCxnSpPr>
            <a:stCxn id="27" idx="0"/>
            <a:endCxn id="10" idx="2"/>
          </p:cNvCxnSpPr>
          <p:nvPr/>
        </p:nvCxnSpPr>
        <p:spPr bwMode="auto">
          <a:xfrm rot="5400000" flipH="1" flipV="1">
            <a:off x="2854938" y="3730202"/>
            <a:ext cx="1481971" cy="1023585"/>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34" name="Tekstvak 33"/>
          <p:cNvSpPr txBox="1"/>
          <p:nvPr/>
        </p:nvSpPr>
        <p:spPr>
          <a:xfrm>
            <a:off x="251520" y="5120518"/>
            <a:ext cx="1656223" cy="584775"/>
          </a:xfrm>
          <a:prstGeom prst="rect">
            <a:avLst/>
          </a:prstGeom>
          <a:noFill/>
        </p:spPr>
        <p:txBody>
          <a:bodyPr wrap="none" rtlCol="0">
            <a:spAutoFit/>
          </a:bodyPr>
          <a:lstStyle/>
          <a:p>
            <a:pPr>
              <a:buNone/>
            </a:pPr>
            <a:r>
              <a:rPr lang="nl-NL" sz="1000" dirty="0" smtClean="0"/>
              <a:t>De burger met </a:t>
            </a:r>
            <a:br>
              <a:rPr lang="nl-NL" sz="1000" dirty="0" smtClean="0"/>
            </a:br>
            <a:r>
              <a:rPr lang="nl-NL" sz="1000" dirty="0" smtClean="0"/>
              <a:t>burgerservicenummer </a:t>
            </a:r>
          </a:p>
          <a:p>
            <a:pPr>
              <a:buNone/>
            </a:pPr>
            <a:r>
              <a:rPr lang="nl-NL" sz="1000" dirty="0" smtClean="0"/>
              <a:t>123</a:t>
            </a:r>
          </a:p>
        </p:txBody>
      </p:sp>
      <p:cxnSp>
        <p:nvCxnSpPr>
          <p:cNvPr id="35" name="Gekromde verbindingslijn 34"/>
          <p:cNvCxnSpPr>
            <a:stCxn id="34" idx="0"/>
            <a:endCxn id="9" idx="1"/>
          </p:cNvCxnSpPr>
          <p:nvPr/>
        </p:nvCxnSpPr>
        <p:spPr bwMode="auto">
          <a:xfrm rot="5400000" flipH="1" flipV="1">
            <a:off x="753608" y="3642366"/>
            <a:ext cx="1804176" cy="1152128"/>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23" name="Tekstvak 22"/>
          <p:cNvSpPr txBox="1"/>
          <p:nvPr/>
        </p:nvSpPr>
        <p:spPr>
          <a:xfrm>
            <a:off x="3023848" y="229777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25" name="Tekstvak 24"/>
          <p:cNvSpPr txBox="1"/>
          <p:nvPr/>
        </p:nvSpPr>
        <p:spPr>
          <a:xfrm>
            <a:off x="3059888" y="2132856"/>
            <a:ext cx="311304" cy="246221"/>
          </a:xfrm>
          <a:prstGeom prst="rect">
            <a:avLst/>
          </a:prstGeom>
          <a:noFill/>
        </p:spPr>
        <p:txBody>
          <a:bodyPr wrap="none" rtlCol="0">
            <a:spAutoFit/>
          </a:bodyPr>
          <a:lstStyle/>
          <a:p>
            <a:pPr>
              <a:buNone/>
            </a:pPr>
            <a:r>
              <a:rPr lang="nl-NL" sz="1000" dirty="0" smtClean="0"/>
              <a:t>f1</a:t>
            </a:r>
            <a:endParaRPr lang="nl-NL" sz="1000" dirty="0"/>
          </a:p>
        </p:txBody>
      </p:sp>
      <p:cxnSp>
        <p:nvCxnSpPr>
          <p:cNvPr id="19" name="Gekromde verbindingslijn 18"/>
          <p:cNvCxnSpPr>
            <a:stCxn id="23" idx="1"/>
            <a:endCxn id="16" idx="0"/>
          </p:cNvCxnSpPr>
          <p:nvPr/>
        </p:nvCxnSpPr>
        <p:spPr bwMode="auto">
          <a:xfrm rot="10800000" flipV="1">
            <a:off x="2411290" y="2482443"/>
            <a:ext cx="612558" cy="484312"/>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30" name="Gekromde verbindingslijn 29"/>
          <p:cNvCxnSpPr>
            <a:stCxn id="23" idx="2"/>
            <a:endCxn id="13" idx="0"/>
          </p:cNvCxnSpPr>
          <p:nvPr/>
        </p:nvCxnSpPr>
        <p:spPr bwMode="auto">
          <a:xfrm rot="5400000">
            <a:off x="3087688" y="2810823"/>
            <a:ext cx="299646" cy="12218"/>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32" name="Gekromde verbindingslijn 31"/>
          <p:cNvCxnSpPr>
            <a:stCxn id="23" idx="3"/>
            <a:endCxn id="14" idx="0"/>
          </p:cNvCxnSpPr>
          <p:nvPr/>
        </p:nvCxnSpPr>
        <p:spPr bwMode="auto">
          <a:xfrm>
            <a:off x="3463392" y="2482443"/>
            <a:ext cx="586588" cy="484312"/>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29" name="Ovaal 28"/>
          <p:cNvSpPr/>
          <p:nvPr/>
        </p:nvSpPr>
        <p:spPr bwMode="auto">
          <a:xfrm rot="20055850">
            <a:off x="2796487" y="2063914"/>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1" name="Tekstvak 30"/>
          <p:cNvSpPr txBox="1"/>
          <p:nvPr/>
        </p:nvSpPr>
        <p:spPr>
          <a:xfrm>
            <a:off x="2974674" y="1799238"/>
            <a:ext cx="481222" cy="261610"/>
          </a:xfrm>
          <a:prstGeom prst="rect">
            <a:avLst/>
          </a:prstGeom>
          <a:noFill/>
        </p:spPr>
        <p:txBody>
          <a:bodyPr wrap="none" rtlCol="0">
            <a:spAutoFit/>
          </a:bodyPr>
          <a:lstStyle/>
          <a:p>
            <a:pPr>
              <a:buNone/>
            </a:pPr>
            <a:r>
              <a:rPr lang="nl-NL" sz="1100" b="1" dirty="0" smtClean="0">
                <a:solidFill>
                  <a:schemeClr val="bg2"/>
                </a:solidFill>
              </a:rPr>
              <a:t>Feit</a:t>
            </a:r>
            <a:endParaRPr lang="nl-NL" sz="1100" b="1" dirty="0">
              <a:solidFill>
                <a:schemeClr val="bg2"/>
              </a:solidFill>
            </a:endParaRPr>
          </a:p>
        </p:txBody>
      </p:sp>
      <p:sp>
        <p:nvSpPr>
          <p:cNvPr id="33" name="Ovaal 32"/>
          <p:cNvSpPr/>
          <p:nvPr/>
        </p:nvSpPr>
        <p:spPr bwMode="auto">
          <a:xfrm rot="20055850">
            <a:off x="5381259" y="2063916"/>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8" name="Tekstvak 37"/>
          <p:cNvSpPr txBox="1"/>
          <p:nvPr/>
        </p:nvSpPr>
        <p:spPr>
          <a:xfrm>
            <a:off x="5312660" y="1799238"/>
            <a:ext cx="1103187" cy="261610"/>
          </a:xfrm>
          <a:prstGeom prst="rect">
            <a:avLst/>
          </a:prstGeom>
          <a:noFill/>
        </p:spPr>
        <p:txBody>
          <a:bodyPr wrap="none" rtlCol="0">
            <a:spAutoFit/>
          </a:bodyPr>
          <a:lstStyle/>
          <a:p>
            <a:pPr>
              <a:buNone/>
            </a:pPr>
            <a:r>
              <a:rPr lang="nl-NL" sz="1100" b="1" dirty="0" smtClean="0">
                <a:solidFill>
                  <a:schemeClr val="bg2"/>
                </a:solidFill>
              </a:rPr>
              <a:t>Feitpatroon</a:t>
            </a:r>
            <a:endParaRPr lang="nl-NL" sz="1100" b="1" dirty="0">
              <a:solidFill>
                <a:schemeClr val="bg2"/>
              </a:solidFill>
            </a:endParaRPr>
          </a:p>
        </p:txBody>
      </p:sp>
      <p:sp>
        <p:nvSpPr>
          <p:cNvPr id="39" name="Tekstvak 38"/>
          <p:cNvSpPr txBox="1"/>
          <p:nvPr/>
        </p:nvSpPr>
        <p:spPr>
          <a:xfrm>
            <a:off x="5616263" y="2276872"/>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cxnSp>
        <p:nvCxnSpPr>
          <p:cNvPr id="40" name="Gekromde verbindingslijn 39"/>
          <p:cNvCxnSpPr>
            <a:stCxn id="44" idx="1"/>
            <a:endCxn id="25" idx="3"/>
          </p:cNvCxnSpPr>
          <p:nvPr/>
        </p:nvCxnSpPr>
        <p:spPr bwMode="auto">
          <a:xfrm rot="10800000" flipV="1">
            <a:off x="3371193" y="2240869"/>
            <a:ext cx="2252567" cy="15097"/>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44" name="Tekstvak 43"/>
          <p:cNvSpPr txBox="1"/>
          <p:nvPr/>
        </p:nvSpPr>
        <p:spPr>
          <a:xfrm>
            <a:off x="5623759" y="2117759"/>
            <a:ext cx="388248" cy="246221"/>
          </a:xfrm>
          <a:prstGeom prst="rect">
            <a:avLst/>
          </a:prstGeom>
          <a:noFill/>
        </p:spPr>
        <p:txBody>
          <a:bodyPr wrap="none" rtlCol="0">
            <a:spAutoFit/>
          </a:bodyPr>
          <a:lstStyle/>
          <a:p>
            <a:pPr>
              <a:buNone/>
            </a:pPr>
            <a:r>
              <a:rPr lang="nl-NL" sz="1000" dirty="0" smtClean="0"/>
              <a:t>fP1</a:t>
            </a:r>
            <a:endParaRPr lang="nl-NL" sz="1000" dirty="0"/>
          </a:p>
        </p:txBody>
      </p:sp>
      <p:sp>
        <p:nvSpPr>
          <p:cNvPr id="45" name="Tekstvak 44"/>
          <p:cNvSpPr txBox="1"/>
          <p:nvPr/>
        </p:nvSpPr>
        <p:spPr>
          <a:xfrm>
            <a:off x="4817923" y="3142129"/>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46" name="Tekstvak 45"/>
          <p:cNvSpPr txBox="1"/>
          <p:nvPr/>
        </p:nvSpPr>
        <p:spPr>
          <a:xfrm>
            <a:off x="6474107" y="3142129"/>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47" name="Tekstvak 46"/>
          <p:cNvSpPr txBox="1"/>
          <p:nvPr/>
        </p:nvSpPr>
        <p:spPr>
          <a:xfrm>
            <a:off x="5659537" y="313714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48" name="Tekstvak 47"/>
          <p:cNvSpPr txBox="1"/>
          <p:nvPr/>
        </p:nvSpPr>
        <p:spPr>
          <a:xfrm>
            <a:off x="5687561" y="2977208"/>
            <a:ext cx="341760" cy="246221"/>
          </a:xfrm>
          <a:prstGeom prst="rect">
            <a:avLst/>
          </a:prstGeom>
          <a:noFill/>
        </p:spPr>
        <p:txBody>
          <a:bodyPr wrap="none" rtlCol="0">
            <a:spAutoFit/>
          </a:bodyPr>
          <a:lstStyle/>
          <a:p>
            <a:pPr>
              <a:buNone/>
            </a:pPr>
            <a:r>
              <a:rPr lang="nl-NL" sz="1000" dirty="0" smtClean="0"/>
              <a:t>v2</a:t>
            </a:r>
            <a:endParaRPr lang="nl-NL" sz="1000" dirty="0"/>
          </a:p>
        </p:txBody>
      </p:sp>
      <p:sp>
        <p:nvSpPr>
          <p:cNvPr id="49" name="Tekstvak 48"/>
          <p:cNvSpPr txBox="1"/>
          <p:nvPr/>
        </p:nvSpPr>
        <p:spPr>
          <a:xfrm>
            <a:off x="6510147" y="2977208"/>
            <a:ext cx="341760" cy="246221"/>
          </a:xfrm>
          <a:prstGeom prst="rect">
            <a:avLst/>
          </a:prstGeom>
          <a:noFill/>
        </p:spPr>
        <p:txBody>
          <a:bodyPr wrap="none" rtlCol="0">
            <a:spAutoFit/>
          </a:bodyPr>
          <a:lstStyle/>
          <a:p>
            <a:pPr>
              <a:buNone/>
            </a:pPr>
            <a:r>
              <a:rPr lang="nl-NL" sz="1000" dirty="0"/>
              <a:t>v</a:t>
            </a:r>
            <a:r>
              <a:rPr lang="nl-NL" sz="1000" dirty="0" smtClean="0"/>
              <a:t>3</a:t>
            </a:r>
            <a:endParaRPr lang="nl-NL" sz="1000" dirty="0"/>
          </a:p>
        </p:txBody>
      </p:sp>
      <p:sp>
        <p:nvSpPr>
          <p:cNvPr id="50" name="Tekstvak 49"/>
          <p:cNvSpPr txBox="1"/>
          <p:nvPr/>
        </p:nvSpPr>
        <p:spPr>
          <a:xfrm>
            <a:off x="4867449" y="2977208"/>
            <a:ext cx="341760" cy="246221"/>
          </a:xfrm>
          <a:prstGeom prst="rect">
            <a:avLst/>
          </a:prstGeom>
          <a:noFill/>
        </p:spPr>
        <p:txBody>
          <a:bodyPr wrap="none" rtlCol="0">
            <a:spAutoFit/>
          </a:bodyPr>
          <a:lstStyle/>
          <a:p>
            <a:pPr>
              <a:buNone/>
            </a:pPr>
            <a:r>
              <a:rPr lang="nl-NL" sz="1000" dirty="0" smtClean="0"/>
              <a:t>v1</a:t>
            </a:r>
            <a:endParaRPr lang="nl-NL" sz="1000" dirty="0"/>
          </a:p>
        </p:txBody>
      </p:sp>
      <p:sp>
        <p:nvSpPr>
          <p:cNvPr id="51" name="Tekstvak 50"/>
          <p:cNvSpPr txBox="1"/>
          <p:nvPr/>
        </p:nvSpPr>
        <p:spPr>
          <a:xfrm>
            <a:off x="4674927" y="4993432"/>
            <a:ext cx="437940" cy="246221"/>
          </a:xfrm>
          <a:prstGeom prst="rect">
            <a:avLst/>
          </a:prstGeom>
          <a:noFill/>
        </p:spPr>
        <p:txBody>
          <a:bodyPr wrap="none" rtlCol="0">
            <a:spAutoFit/>
          </a:bodyPr>
          <a:lstStyle/>
          <a:p>
            <a:pPr>
              <a:buNone/>
            </a:pPr>
            <a:r>
              <a:rPr lang="nl-NL" sz="1000" dirty="0" smtClean="0"/>
              <a:t>jaar</a:t>
            </a:r>
          </a:p>
        </p:txBody>
      </p:sp>
      <p:cxnSp>
        <p:nvCxnSpPr>
          <p:cNvPr id="52" name="Gekromde verbindingslijn 51"/>
          <p:cNvCxnSpPr>
            <a:stCxn id="63" idx="0"/>
            <a:endCxn id="45" idx="2"/>
          </p:cNvCxnSpPr>
          <p:nvPr/>
        </p:nvCxnSpPr>
        <p:spPr bwMode="auto">
          <a:xfrm rot="5400000" flipH="1" flipV="1">
            <a:off x="3859346" y="3804631"/>
            <a:ext cx="1471518" cy="885179"/>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53" name="Gekromde verbindingslijn 52"/>
          <p:cNvCxnSpPr>
            <a:stCxn id="51" idx="0"/>
            <a:endCxn id="47" idx="2"/>
          </p:cNvCxnSpPr>
          <p:nvPr/>
        </p:nvCxnSpPr>
        <p:spPr bwMode="auto">
          <a:xfrm rot="5400000" flipH="1" flipV="1">
            <a:off x="4643127" y="3757250"/>
            <a:ext cx="1486953" cy="985412"/>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sp>
        <p:nvSpPr>
          <p:cNvPr id="54" name="Tekstvak 53"/>
          <p:cNvSpPr txBox="1"/>
          <p:nvPr/>
        </p:nvSpPr>
        <p:spPr>
          <a:xfrm>
            <a:off x="5328064" y="4993432"/>
            <a:ext cx="739305" cy="246221"/>
          </a:xfrm>
          <a:prstGeom prst="rect">
            <a:avLst/>
          </a:prstGeom>
          <a:noFill/>
        </p:spPr>
        <p:txBody>
          <a:bodyPr wrap="none" rtlCol="0">
            <a:spAutoFit/>
          </a:bodyPr>
          <a:lstStyle/>
          <a:p>
            <a:pPr>
              <a:buNone/>
            </a:pPr>
            <a:r>
              <a:rPr lang="nl-NL" sz="1000" dirty="0" smtClean="0"/>
              <a:t>inkomen</a:t>
            </a:r>
          </a:p>
        </p:txBody>
      </p:sp>
      <p:cxnSp>
        <p:nvCxnSpPr>
          <p:cNvPr id="55" name="Gekromde verbindingslijn 54"/>
          <p:cNvCxnSpPr>
            <a:stCxn id="54" idx="0"/>
            <a:endCxn id="46" idx="2"/>
          </p:cNvCxnSpPr>
          <p:nvPr/>
        </p:nvCxnSpPr>
        <p:spPr bwMode="auto">
          <a:xfrm rot="5400000" flipH="1" flipV="1">
            <a:off x="5454813" y="3754366"/>
            <a:ext cx="1481971" cy="996162"/>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56" name="Gekromde verbindingslijn 55"/>
          <p:cNvCxnSpPr>
            <a:stCxn id="39" idx="1"/>
            <a:endCxn id="50" idx="0"/>
          </p:cNvCxnSpPr>
          <p:nvPr/>
        </p:nvCxnSpPr>
        <p:spPr bwMode="auto">
          <a:xfrm rot="10800000" flipV="1">
            <a:off x="5038329" y="2461538"/>
            <a:ext cx="577934" cy="515670"/>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57" name="Gekromde verbindingslijn 56"/>
          <p:cNvCxnSpPr>
            <a:stCxn id="39" idx="2"/>
            <a:endCxn id="48" idx="0"/>
          </p:cNvCxnSpPr>
          <p:nvPr/>
        </p:nvCxnSpPr>
        <p:spPr bwMode="auto">
          <a:xfrm rot="16200000" flipH="1">
            <a:off x="5681736" y="2800503"/>
            <a:ext cx="331004" cy="22406"/>
          </a:xfrm>
          <a:prstGeom prst="curvedConnector3">
            <a:avLst>
              <a:gd name="adj1" fmla="val 50000"/>
            </a:avLst>
          </a:prstGeom>
          <a:ln>
            <a:tailEnd type="arrow"/>
          </a:ln>
          <a:extLst/>
        </p:spPr>
        <p:style>
          <a:lnRef idx="1">
            <a:schemeClr val="dk1"/>
          </a:lnRef>
          <a:fillRef idx="0">
            <a:schemeClr val="dk1"/>
          </a:fillRef>
          <a:effectRef idx="0">
            <a:schemeClr val="dk1"/>
          </a:effectRef>
          <a:fontRef idx="minor">
            <a:schemeClr val="tx1"/>
          </a:fontRef>
        </p:style>
      </p:cxnSp>
      <p:cxnSp>
        <p:nvCxnSpPr>
          <p:cNvPr id="58" name="Gekromde verbindingslijn 57"/>
          <p:cNvCxnSpPr>
            <a:stCxn id="39" idx="3"/>
            <a:endCxn id="49" idx="0"/>
          </p:cNvCxnSpPr>
          <p:nvPr/>
        </p:nvCxnSpPr>
        <p:spPr bwMode="auto">
          <a:xfrm>
            <a:off x="6055807" y="2461538"/>
            <a:ext cx="625220" cy="515670"/>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63" name="Tekstvak 62"/>
          <p:cNvSpPr txBox="1"/>
          <p:nvPr/>
        </p:nvSpPr>
        <p:spPr>
          <a:xfrm>
            <a:off x="3923928" y="4982979"/>
            <a:ext cx="457176" cy="246221"/>
          </a:xfrm>
          <a:prstGeom prst="rect">
            <a:avLst/>
          </a:prstGeom>
          <a:noFill/>
        </p:spPr>
        <p:txBody>
          <a:bodyPr wrap="none" rtlCol="0">
            <a:spAutoFit/>
          </a:bodyPr>
          <a:lstStyle/>
          <a:p>
            <a:pPr>
              <a:buNone/>
            </a:pPr>
            <a:r>
              <a:rPr lang="nl-NL" sz="1000" dirty="0" smtClean="0"/>
              <a:t>BSN</a:t>
            </a:r>
          </a:p>
        </p:txBody>
      </p:sp>
      <p:cxnSp>
        <p:nvCxnSpPr>
          <p:cNvPr id="65" name="Gekromde verbindingslijn 64"/>
          <p:cNvCxnSpPr>
            <a:endCxn id="44" idx="3"/>
          </p:cNvCxnSpPr>
          <p:nvPr/>
        </p:nvCxnSpPr>
        <p:spPr bwMode="auto">
          <a:xfrm rot="16200000" flipV="1">
            <a:off x="5612176" y="2640701"/>
            <a:ext cx="2554216" cy="1754554"/>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72" name="Ovaal 71"/>
          <p:cNvSpPr/>
          <p:nvPr/>
        </p:nvSpPr>
        <p:spPr bwMode="auto">
          <a:xfrm>
            <a:off x="4624398" y="2936200"/>
            <a:ext cx="2467882" cy="656365"/>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59" name="Lijntoelichting 1 (accentlijn) 58"/>
          <p:cNvSpPr/>
          <p:nvPr/>
        </p:nvSpPr>
        <p:spPr bwMode="auto">
          <a:xfrm>
            <a:off x="5123915" y="5935618"/>
            <a:ext cx="2396001" cy="246818"/>
          </a:xfrm>
          <a:prstGeom prst="accentCallout1">
            <a:avLst>
              <a:gd name="adj1" fmla="val 18750"/>
              <a:gd name="adj2" fmla="val -8333"/>
              <a:gd name="adj3" fmla="val -215763"/>
              <a:gd name="adj4" fmla="val 61309"/>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Beschrijving feitpatroon</a:t>
            </a:r>
          </a:p>
        </p:txBody>
      </p:sp>
      <p:sp>
        <p:nvSpPr>
          <p:cNvPr id="60" name="Lijntoelichting 1 (accentlijn) 59"/>
          <p:cNvSpPr/>
          <p:nvPr/>
        </p:nvSpPr>
        <p:spPr bwMode="auto">
          <a:xfrm>
            <a:off x="6681027" y="1814030"/>
            <a:ext cx="2396001" cy="246818"/>
          </a:xfrm>
          <a:prstGeom prst="accentCallout1">
            <a:avLst>
              <a:gd name="adj1" fmla="val 18750"/>
              <a:gd name="adj2" fmla="val -8333"/>
              <a:gd name="adj3" fmla="val 475422"/>
              <a:gd name="adj4" fmla="val -17297"/>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Variabelen</a:t>
            </a:r>
          </a:p>
        </p:txBody>
      </p:sp>
      <p:sp>
        <p:nvSpPr>
          <p:cNvPr id="61" name="Lijntoelichting 1 (accentlijn) 60"/>
          <p:cNvSpPr/>
          <p:nvPr/>
        </p:nvSpPr>
        <p:spPr bwMode="auto">
          <a:xfrm>
            <a:off x="1546534" y="5926057"/>
            <a:ext cx="2396001" cy="246818"/>
          </a:xfrm>
          <a:prstGeom prst="accentCallout1">
            <a:avLst>
              <a:gd name="adj1" fmla="val 18750"/>
              <a:gd name="adj2" fmla="val -8333"/>
              <a:gd name="adj3" fmla="val -304236"/>
              <a:gd name="adj4" fmla="val 106307"/>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Namen van de variabelen</a:t>
            </a:r>
          </a:p>
        </p:txBody>
      </p:sp>
      <p:sp>
        <p:nvSpPr>
          <p:cNvPr id="62" name="Ovaal 61"/>
          <p:cNvSpPr/>
          <p:nvPr/>
        </p:nvSpPr>
        <p:spPr bwMode="auto">
          <a:xfrm>
            <a:off x="6228183" y="4626620"/>
            <a:ext cx="2923967"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4" name="Ovaal 63"/>
          <p:cNvSpPr/>
          <p:nvPr/>
        </p:nvSpPr>
        <p:spPr bwMode="auto">
          <a:xfrm>
            <a:off x="3836654" y="4636757"/>
            <a:ext cx="2319522"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6" name="Rechthoek 65"/>
          <p:cNvSpPr/>
          <p:nvPr/>
        </p:nvSpPr>
        <p:spPr>
          <a:xfrm>
            <a:off x="4145805" y="2062009"/>
            <a:ext cx="1015021" cy="430887"/>
          </a:xfrm>
          <a:prstGeom prst="rect">
            <a:avLst/>
          </a:prstGeom>
        </p:spPr>
        <p:txBody>
          <a:bodyPr wrap="none">
            <a:spAutoFit/>
          </a:bodyPr>
          <a:lstStyle/>
          <a:p>
            <a:pPr>
              <a:buNone/>
            </a:pPr>
            <a:r>
              <a:rPr lang="nl-NL" sz="1000" i="1" dirty="0"/>
              <a:t>i</a:t>
            </a:r>
            <a:r>
              <a:rPr lang="nl-NL" sz="1000" i="1" dirty="0" smtClean="0"/>
              <a:t>s abstractie </a:t>
            </a:r>
          </a:p>
          <a:p>
            <a:pPr>
              <a:buNone/>
            </a:pPr>
            <a:r>
              <a:rPr lang="nl-NL" sz="1000" i="1" dirty="0" smtClean="0"/>
              <a:t>van </a:t>
            </a:r>
            <a:endParaRPr lang="nl-NL" sz="1000" dirty="0"/>
          </a:p>
        </p:txBody>
      </p:sp>
      <p:sp>
        <p:nvSpPr>
          <p:cNvPr id="67" name="Rechthoek 66"/>
          <p:cNvSpPr/>
          <p:nvPr/>
        </p:nvSpPr>
        <p:spPr>
          <a:xfrm>
            <a:off x="6318448" y="4797152"/>
            <a:ext cx="3366120" cy="615553"/>
          </a:xfrm>
          <a:prstGeom prst="rect">
            <a:avLst/>
          </a:prstGeom>
        </p:spPr>
        <p:txBody>
          <a:bodyPr wrap="square">
            <a:spAutoFit/>
          </a:bodyPr>
          <a:lstStyle/>
          <a:p>
            <a:pPr>
              <a:buNone/>
            </a:pPr>
            <a:r>
              <a:rPr lang="nl-NL" sz="1000" dirty="0">
                <a:latin typeface="+mj-lt"/>
              </a:rPr>
              <a:t>De </a:t>
            </a:r>
            <a:r>
              <a:rPr lang="nl-NL" sz="1000" u="sng" dirty="0">
                <a:solidFill>
                  <a:srgbClr val="008000"/>
                </a:solidFill>
                <a:latin typeface="+mj-lt"/>
                <a:ea typeface="Calibri"/>
                <a:cs typeface="Consolas" panose="020B0609020204030204" pitchFamily="49" charset="0"/>
              </a:rPr>
              <a:t>burger</a:t>
            </a:r>
            <a:r>
              <a:rPr lang="nl-NL" sz="1000" dirty="0">
                <a:latin typeface="+mj-lt"/>
              </a:rPr>
              <a:t> met </a:t>
            </a:r>
            <a:r>
              <a:rPr lang="nl-NL" sz="1000" u="sng" dirty="0">
                <a:solidFill>
                  <a:srgbClr val="008000"/>
                </a:solidFill>
                <a:latin typeface="+mj-lt"/>
                <a:ea typeface="Calibri"/>
                <a:cs typeface="Consolas" panose="020B0609020204030204" pitchFamily="49" charset="0"/>
              </a:rPr>
              <a:t>burgerservicenummer</a:t>
            </a:r>
          </a:p>
          <a:p>
            <a:pPr>
              <a:buNone/>
            </a:pPr>
            <a:r>
              <a:rPr lang="nl-NL" sz="1000" dirty="0">
                <a:solidFill>
                  <a:schemeClr val="accent1">
                    <a:lumMod val="75000"/>
                  </a:schemeClr>
                </a:solidFill>
                <a:latin typeface="+mj-lt"/>
              </a:rPr>
              <a:t>&lt;BSN</a:t>
            </a:r>
            <a:r>
              <a:rPr lang="nl-NL" sz="1000" dirty="0" smtClean="0">
                <a:solidFill>
                  <a:schemeClr val="accent1">
                    <a:lumMod val="75000"/>
                  </a:schemeClr>
                </a:solidFill>
                <a:latin typeface="+mj-lt"/>
              </a:rPr>
              <a:t>&gt;</a:t>
            </a:r>
            <a:r>
              <a:rPr lang="nl-NL" sz="1000" dirty="0" smtClean="0">
                <a:latin typeface="+mj-lt"/>
              </a:rPr>
              <a:t>  </a:t>
            </a:r>
            <a:r>
              <a:rPr lang="nl-NL" sz="1000" i="1" dirty="0">
                <a:solidFill>
                  <a:srgbClr val="0000FF"/>
                </a:solidFill>
              </a:rPr>
              <a:t>heeft in </a:t>
            </a:r>
            <a:r>
              <a:rPr lang="nl-NL" sz="1000" dirty="0">
                <a:latin typeface="+mj-lt"/>
              </a:rPr>
              <a:t>het </a:t>
            </a:r>
            <a:r>
              <a:rPr lang="nl-NL" sz="1000" u="sng" dirty="0">
                <a:solidFill>
                  <a:srgbClr val="008000"/>
                </a:solidFill>
                <a:latin typeface="+mj-lt"/>
                <a:ea typeface="Calibri"/>
                <a:cs typeface="Consolas" panose="020B0609020204030204" pitchFamily="49" charset="0"/>
              </a:rPr>
              <a:t>belastingjaar</a:t>
            </a:r>
            <a:r>
              <a:rPr lang="nl-NL" sz="1000" dirty="0">
                <a:latin typeface="+mj-lt"/>
              </a:rPr>
              <a:t>  </a:t>
            </a:r>
            <a:r>
              <a:rPr lang="nl-NL" sz="1000" dirty="0">
                <a:solidFill>
                  <a:schemeClr val="accent1">
                    <a:lumMod val="75000"/>
                  </a:schemeClr>
                </a:solidFill>
                <a:latin typeface="+mj-lt"/>
              </a:rPr>
              <a:t>&lt;jaar&gt;</a:t>
            </a:r>
            <a:r>
              <a:rPr lang="nl-NL" sz="1000" dirty="0">
                <a:latin typeface="+mj-lt"/>
              </a:rPr>
              <a:t> </a:t>
            </a:r>
          </a:p>
          <a:p>
            <a:pPr>
              <a:buNone/>
            </a:pPr>
            <a:r>
              <a:rPr lang="nl-NL" sz="1000" dirty="0">
                <a:solidFill>
                  <a:schemeClr val="accent1">
                    <a:lumMod val="75000"/>
                  </a:schemeClr>
                </a:solidFill>
                <a:latin typeface="+mj-lt"/>
              </a:rPr>
              <a:t>&lt;inkomen&gt;</a:t>
            </a:r>
            <a:r>
              <a:rPr lang="nl-NL" sz="1000" dirty="0">
                <a:latin typeface="+mj-lt"/>
              </a:rPr>
              <a:t> aan </a:t>
            </a:r>
            <a:r>
              <a:rPr lang="nl-NL" sz="1000" u="sng" dirty="0">
                <a:solidFill>
                  <a:srgbClr val="008000"/>
                </a:solidFill>
                <a:latin typeface="+mj-lt"/>
                <a:ea typeface="Calibri"/>
                <a:cs typeface="Consolas" panose="020B0609020204030204" pitchFamily="49" charset="0"/>
              </a:rPr>
              <a:t>inkomen</a:t>
            </a:r>
            <a:r>
              <a:rPr lang="nl-NL" sz="1000" dirty="0">
                <a:latin typeface="+mj-lt"/>
              </a:rPr>
              <a:t> </a:t>
            </a:r>
            <a:r>
              <a:rPr lang="nl-NL" sz="1000" i="1" dirty="0">
                <a:solidFill>
                  <a:srgbClr val="0000FF"/>
                </a:solidFill>
              </a:rPr>
              <a:t>verkregen</a:t>
            </a:r>
            <a:r>
              <a:rPr lang="nl-NL" sz="1000" dirty="0">
                <a:latin typeface="+mj-lt"/>
              </a:rPr>
              <a:t>.</a:t>
            </a:r>
          </a:p>
        </p:txBody>
      </p:sp>
    </p:spTree>
    <p:extLst>
      <p:ext uri="{BB962C8B-B14F-4D97-AF65-F5344CB8AC3E}">
        <p14:creationId xmlns:p14="http://schemas.microsoft.com/office/powerpoint/2010/main" val="146420764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 rechtsfeiten, rechtsgevolgen</a:t>
            </a:r>
            <a:endParaRPr lang="nl-NL" dirty="0"/>
          </a:p>
        </p:txBody>
      </p:sp>
      <p:cxnSp>
        <p:nvCxnSpPr>
          <p:cNvPr id="5" name="Rechte verbindingslijn 4"/>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6" name="Tekstvak 5"/>
          <p:cNvSpPr txBox="1"/>
          <p:nvPr/>
        </p:nvSpPr>
        <p:spPr>
          <a:xfrm>
            <a:off x="129194"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11" name="Tekstvak 10"/>
          <p:cNvSpPr txBox="1"/>
          <p:nvPr/>
        </p:nvSpPr>
        <p:spPr>
          <a:xfrm>
            <a:off x="107504" y="3933056"/>
            <a:ext cx="1838965" cy="667875"/>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 in </a:t>
            </a:r>
          </a:p>
          <a:p>
            <a:pPr>
              <a:buNone/>
            </a:pPr>
            <a:r>
              <a:rPr lang="nl-NL" sz="1100" b="1" dirty="0" smtClean="0">
                <a:solidFill>
                  <a:srgbClr val="C00000"/>
                </a:solidFill>
              </a:rPr>
              <a:t>wet- en regelgeving</a:t>
            </a:r>
            <a:endParaRPr lang="nl-NL" sz="1100" b="1" dirty="0">
              <a:solidFill>
                <a:srgbClr val="C00000"/>
              </a:solidFill>
            </a:endParaRPr>
          </a:p>
        </p:txBody>
      </p:sp>
      <p:sp>
        <p:nvSpPr>
          <p:cNvPr id="13" name="Tekstvak 12"/>
          <p:cNvSpPr txBox="1"/>
          <p:nvPr/>
        </p:nvSpPr>
        <p:spPr>
          <a:xfrm>
            <a:off x="4291611" y="229777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4" name="Tekstvak 13"/>
          <p:cNvSpPr txBox="1"/>
          <p:nvPr/>
        </p:nvSpPr>
        <p:spPr>
          <a:xfrm>
            <a:off x="4327651" y="2132856"/>
            <a:ext cx="311304" cy="246221"/>
          </a:xfrm>
          <a:prstGeom prst="rect">
            <a:avLst/>
          </a:prstGeom>
          <a:noFill/>
        </p:spPr>
        <p:txBody>
          <a:bodyPr wrap="none" rtlCol="0">
            <a:spAutoFit/>
          </a:bodyPr>
          <a:lstStyle/>
          <a:p>
            <a:pPr>
              <a:buNone/>
            </a:pPr>
            <a:r>
              <a:rPr lang="nl-NL" sz="1000" dirty="0" smtClean="0"/>
              <a:t>f1</a:t>
            </a:r>
            <a:endParaRPr lang="nl-NL" sz="1000" dirty="0"/>
          </a:p>
        </p:txBody>
      </p:sp>
      <p:sp>
        <p:nvSpPr>
          <p:cNvPr id="15" name="Ovaal 14"/>
          <p:cNvSpPr/>
          <p:nvPr/>
        </p:nvSpPr>
        <p:spPr bwMode="auto">
          <a:xfrm rot="20055850">
            <a:off x="4064250" y="2063914"/>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6" name="Tekstvak 15"/>
          <p:cNvSpPr txBox="1"/>
          <p:nvPr/>
        </p:nvSpPr>
        <p:spPr>
          <a:xfrm>
            <a:off x="4242437" y="1799238"/>
            <a:ext cx="481222" cy="261610"/>
          </a:xfrm>
          <a:prstGeom prst="rect">
            <a:avLst/>
          </a:prstGeom>
          <a:noFill/>
        </p:spPr>
        <p:txBody>
          <a:bodyPr wrap="none" rtlCol="0">
            <a:spAutoFit/>
          </a:bodyPr>
          <a:lstStyle/>
          <a:p>
            <a:pPr>
              <a:buNone/>
            </a:pPr>
            <a:r>
              <a:rPr lang="nl-NL" sz="1100" b="1" dirty="0" smtClean="0">
                <a:solidFill>
                  <a:schemeClr val="bg2"/>
                </a:solidFill>
              </a:rPr>
              <a:t>Feit</a:t>
            </a:r>
            <a:endParaRPr lang="nl-NL" sz="1100" b="1" dirty="0">
              <a:solidFill>
                <a:schemeClr val="bg2"/>
              </a:solidFill>
            </a:endParaRPr>
          </a:p>
        </p:txBody>
      </p:sp>
      <p:sp>
        <p:nvSpPr>
          <p:cNvPr id="21" name="Ovaal 20"/>
          <p:cNvSpPr/>
          <p:nvPr/>
        </p:nvSpPr>
        <p:spPr bwMode="auto">
          <a:xfrm rot="20055850">
            <a:off x="6080474" y="2958207"/>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2" name="Tekstvak 21"/>
          <p:cNvSpPr txBox="1"/>
          <p:nvPr/>
        </p:nvSpPr>
        <p:spPr>
          <a:xfrm>
            <a:off x="6315478" y="3171163"/>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23" name="Tekstvak 22"/>
          <p:cNvSpPr txBox="1"/>
          <p:nvPr/>
        </p:nvSpPr>
        <p:spPr>
          <a:xfrm>
            <a:off x="6322974" y="3012050"/>
            <a:ext cx="388248" cy="246221"/>
          </a:xfrm>
          <a:prstGeom prst="rect">
            <a:avLst/>
          </a:prstGeom>
          <a:noFill/>
        </p:spPr>
        <p:txBody>
          <a:bodyPr wrap="none" rtlCol="0">
            <a:spAutoFit/>
          </a:bodyPr>
          <a:lstStyle/>
          <a:p>
            <a:pPr>
              <a:buNone/>
            </a:pPr>
            <a:r>
              <a:rPr lang="nl-NL" sz="1000" dirty="0" smtClean="0"/>
              <a:t>fP1</a:t>
            </a:r>
            <a:endParaRPr lang="nl-NL" sz="1000" dirty="0"/>
          </a:p>
        </p:txBody>
      </p:sp>
      <p:sp>
        <p:nvSpPr>
          <p:cNvPr id="24" name="Tekstvak 23"/>
          <p:cNvSpPr txBox="1"/>
          <p:nvPr/>
        </p:nvSpPr>
        <p:spPr>
          <a:xfrm>
            <a:off x="6925910" y="3225024"/>
            <a:ext cx="1606530" cy="261610"/>
          </a:xfrm>
          <a:prstGeom prst="rect">
            <a:avLst/>
          </a:prstGeom>
          <a:noFill/>
        </p:spPr>
        <p:txBody>
          <a:bodyPr wrap="none" rtlCol="0">
            <a:spAutoFit/>
          </a:bodyPr>
          <a:lstStyle/>
          <a:p>
            <a:pPr>
              <a:buNone/>
            </a:pPr>
            <a:r>
              <a:rPr lang="nl-NL" sz="1100" b="1" dirty="0">
                <a:solidFill>
                  <a:schemeClr val="bg2"/>
                </a:solidFill>
              </a:rPr>
              <a:t>R</a:t>
            </a:r>
            <a:r>
              <a:rPr lang="nl-NL" sz="1100" b="1" dirty="0" smtClean="0">
                <a:solidFill>
                  <a:schemeClr val="bg2"/>
                </a:solidFill>
              </a:rPr>
              <a:t>echtsfeitpatroon</a:t>
            </a:r>
            <a:endParaRPr lang="nl-NL" sz="1100" b="1" dirty="0">
              <a:solidFill>
                <a:schemeClr val="bg2"/>
              </a:solidFill>
            </a:endParaRPr>
          </a:p>
        </p:txBody>
      </p:sp>
      <p:sp>
        <p:nvSpPr>
          <p:cNvPr id="27" name="Ovaal 26"/>
          <p:cNvSpPr/>
          <p:nvPr/>
        </p:nvSpPr>
        <p:spPr bwMode="auto">
          <a:xfrm>
            <a:off x="2546782" y="4671775"/>
            <a:ext cx="1449154"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8" name="Tekstvak 27"/>
          <p:cNvSpPr txBox="1"/>
          <p:nvPr/>
        </p:nvSpPr>
        <p:spPr>
          <a:xfrm>
            <a:off x="2470523" y="5628553"/>
            <a:ext cx="1885453" cy="464743"/>
          </a:xfrm>
          <a:prstGeom prst="rect">
            <a:avLst/>
          </a:prstGeom>
          <a:noFill/>
        </p:spPr>
        <p:txBody>
          <a:bodyPr wrap="none" rtlCol="0">
            <a:spAutoFit/>
          </a:bodyPr>
          <a:lstStyle/>
          <a:p>
            <a:pPr algn="ctr">
              <a:buNone/>
            </a:pPr>
            <a:r>
              <a:rPr lang="nl-NL" sz="1100" b="1" dirty="0" smtClean="0">
                <a:solidFill>
                  <a:schemeClr val="bg2"/>
                </a:solidFill>
              </a:rPr>
              <a:t>Beschrijving van een </a:t>
            </a:r>
          </a:p>
          <a:p>
            <a:pPr algn="ctr">
              <a:buNone/>
            </a:pPr>
            <a:r>
              <a:rPr lang="nl-NL" sz="1100" b="1" dirty="0" smtClean="0">
                <a:solidFill>
                  <a:schemeClr val="bg2"/>
                </a:solidFill>
              </a:rPr>
              <a:t>rechtsfeitpatroon</a:t>
            </a:r>
            <a:endParaRPr lang="nl-NL" sz="1100" b="1" dirty="0">
              <a:solidFill>
                <a:schemeClr val="bg2"/>
              </a:solidFill>
            </a:endParaRPr>
          </a:p>
        </p:txBody>
      </p:sp>
      <p:sp>
        <p:nvSpPr>
          <p:cNvPr id="29" name="Ovaal 28"/>
          <p:cNvSpPr/>
          <p:nvPr/>
        </p:nvSpPr>
        <p:spPr bwMode="auto">
          <a:xfrm>
            <a:off x="5139070" y="4690468"/>
            <a:ext cx="1449154"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0" name="Tekstvak 29"/>
          <p:cNvSpPr txBox="1"/>
          <p:nvPr/>
        </p:nvSpPr>
        <p:spPr>
          <a:xfrm>
            <a:off x="4969925" y="5628552"/>
            <a:ext cx="1885453" cy="464743"/>
          </a:xfrm>
          <a:prstGeom prst="rect">
            <a:avLst/>
          </a:prstGeom>
          <a:noFill/>
        </p:spPr>
        <p:txBody>
          <a:bodyPr wrap="none" rtlCol="0">
            <a:spAutoFit/>
          </a:bodyPr>
          <a:lstStyle/>
          <a:p>
            <a:pPr algn="ctr">
              <a:buNone/>
            </a:pPr>
            <a:r>
              <a:rPr lang="nl-NL" sz="1100" b="1" dirty="0" smtClean="0">
                <a:solidFill>
                  <a:schemeClr val="bg2"/>
                </a:solidFill>
              </a:rPr>
              <a:t>Beschrijving van een </a:t>
            </a:r>
          </a:p>
          <a:p>
            <a:pPr algn="ctr">
              <a:buNone/>
            </a:pPr>
            <a:r>
              <a:rPr lang="nl-NL" sz="1100" b="1" dirty="0" smtClean="0">
                <a:solidFill>
                  <a:schemeClr val="bg2"/>
                </a:solidFill>
              </a:rPr>
              <a:t>rechtsgevolg</a:t>
            </a:r>
            <a:endParaRPr lang="nl-NL" sz="1100" b="1" dirty="0">
              <a:solidFill>
                <a:schemeClr val="bg2"/>
              </a:solidFill>
            </a:endParaRPr>
          </a:p>
        </p:txBody>
      </p:sp>
      <p:sp>
        <p:nvSpPr>
          <p:cNvPr id="31" name="Tekstvak 30"/>
          <p:cNvSpPr txBox="1"/>
          <p:nvPr/>
        </p:nvSpPr>
        <p:spPr>
          <a:xfrm>
            <a:off x="2483768" y="4799122"/>
            <a:ext cx="1499128" cy="701731"/>
          </a:xfrm>
          <a:prstGeom prst="rect">
            <a:avLst/>
          </a:prstGeom>
          <a:noFill/>
        </p:spPr>
        <p:txBody>
          <a:bodyPr wrap="none" rtlCol="0">
            <a:spAutoFit/>
          </a:bodyPr>
          <a:lstStyle/>
          <a:p>
            <a:pPr algn="ctr">
              <a:buNone/>
            </a:pPr>
            <a:r>
              <a:rPr lang="nl-NL" b="1" dirty="0" smtClean="0"/>
              <a:t>Rechtsfeit</a:t>
            </a:r>
          </a:p>
          <a:p>
            <a:pPr algn="ctr">
              <a:buNone/>
            </a:pPr>
            <a:r>
              <a:rPr lang="nl-NL" b="1" dirty="0" smtClean="0"/>
              <a:t>patroon</a:t>
            </a:r>
            <a:endParaRPr lang="nl-NL" b="1" dirty="0"/>
          </a:p>
        </p:txBody>
      </p:sp>
      <p:sp>
        <p:nvSpPr>
          <p:cNvPr id="33" name="Tekstvak 32"/>
          <p:cNvSpPr txBox="1"/>
          <p:nvPr/>
        </p:nvSpPr>
        <p:spPr>
          <a:xfrm>
            <a:off x="5381096" y="4797152"/>
            <a:ext cx="1063112" cy="701731"/>
          </a:xfrm>
          <a:prstGeom prst="rect">
            <a:avLst/>
          </a:prstGeom>
          <a:noFill/>
        </p:spPr>
        <p:txBody>
          <a:bodyPr wrap="none" rtlCol="0">
            <a:spAutoFit/>
          </a:bodyPr>
          <a:lstStyle/>
          <a:p>
            <a:pPr>
              <a:buNone/>
            </a:pPr>
            <a:r>
              <a:rPr lang="nl-NL" b="1" dirty="0" smtClean="0"/>
              <a:t>Rechts</a:t>
            </a:r>
          </a:p>
          <a:p>
            <a:pPr>
              <a:buNone/>
            </a:pPr>
            <a:r>
              <a:rPr lang="nl-NL" b="1" dirty="0" smtClean="0"/>
              <a:t>gevolg</a:t>
            </a:r>
            <a:endParaRPr lang="nl-NL" b="1" dirty="0"/>
          </a:p>
        </p:txBody>
      </p:sp>
      <p:cxnSp>
        <p:nvCxnSpPr>
          <p:cNvPr id="35" name="Gekromde verbindingslijn 34"/>
          <p:cNvCxnSpPr>
            <a:stCxn id="27" idx="0"/>
            <a:endCxn id="21" idx="3"/>
          </p:cNvCxnSpPr>
          <p:nvPr/>
        </p:nvCxnSpPr>
        <p:spPr bwMode="auto">
          <a:xfrm rot="5400000" flipH="1" flipV="1">
            <a:off x="4331335" y="2645837"/>
            <a:ext cx="965963" cy="3085915"/>
          </a:xfrm>
          <a:prstGeom prst="curvedConnector3">
            <a:avLst/>
          </a:prstGeom>
          <a:ln>
            <a:tailEnd type="arrow"/>
          </a:ln>
          <a:extLst/>
        </p:spPr>
        <p:style>
          <a:lnRef idx="1">
            <a:schemeClr val="dk1"/>
          </a:lnRef>
          <a:fillRef idx="0">
            <a:schemeClr val="dk1"/>
          </a:fillRef>
          <a:effectRef idx="0">
            <a:schemeClr val="dk1"/>
          </a:effectRef>
          <a:fontRef idx="minor">
            <a:schemeClr val="tx1"/>
          </a:fontRef>
        </p:style>
      </p:cxnSp>
      <p:cxnSp>
        <p:nvCxnSpPr>
          <p:cNvPr id="37" name="Gekromde verbindingslijn 36"/>
          <p:cNvCxnSpPr>
            <a:stCxn id="23" idx="0"/>
            <a:endCxn id="14" idx="3"/>
          </p:cNvCxnSpPr>
          <p:nvPr/>
        </p:nvCxnSpPr>
        <p:spPr bwMode="auto">
          <a:xfrm rot="16200000" flipV="1">
            <a:off x="5199986" y="1694937"/>
            <a:ext cx="756083" cy="1878143"/>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32" name="Ovaal 31"/>
          <p:cNvSpPr/>
          <p:nvPr/>
        </p:nvSpPr>
        <p:spPr bwMode="auto">
          <a:xfrm>
            <a:off x="1835695" y="4248902"/>
            <a:ext cx="5893479" cy="2204434"/>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4" name="Tekstvak 33"/>
          <p:cNvSpPr txBox="1"/>
          <p:nvPr/>
        </p:nvSpPr>
        <p:spPr>
          <a:xfrm>
            <a:off x="3646151" y="6420641"/>
            <a:ext cx="1550424" cy="464743"/>
          </a:xfrm>
          <a:prstGeom prst="rect">
            <a:avLst/>
          </a:prstGeom>
          <a:noFill/>
        </p:spPr>
        <p:txBody>
          <a:bodyPr wrap="none" rtlCol="0">
            <a:spAutoFit/>
          </a:bodyPr>
          <a:lstStyle/>
          <a:p>
            <a:pPr algn="ctr">
              <a:buNone/>
            </a:pPr>
            <a:r>
              <a:rPr lang="nl-NL" sz="1100" b="1" dirty="0" smtClean="0">
                <a:solidFill>
                  <a:schemeClr val="bg2"/>
                </a:solidFill>
              </a:rPr>
              <a:t>Beschrijving van </a:t>
            </a:r>
          </a:p>
          <a:p>
            <a:pPr algn="ctr">
              <a:buNone/>
            </a:pPr>
            <a:r>
              <a:rPr lang="nl-NL" sz="1100" b="1" dirty="0" smtClean="0">
                <a:solidFill>
                  <a:schemeClr val="bg2"/>
                </a:solidFill>
              </a:rPr>
              <a:t>een rechtsregel</a:t>
            </a:r>
            <a:endParaRPr lang="nl-NL" sz="1100" b="1" dirty="0">
              <a:solidFill>
                <a:schemeClr val="bg2"/>
              </a:solidFill>
            </a:endParaRPr>
          </a:p>
        </p:txBody>
      </p:sp>
      <p:sp>
        <p:nvSpPr>
          <p:cNvPr id="3" name="PIJL-RECHTS 2"/>
          <p:cNvSpPr/>
          <p:nvPr/>
        </p:nvSpPr>
        <p:spPr bwMode="auto">
          <a:xfrm>
            <a:off x="4067944" y="4941168"/>
            <a:ext cx="978408" cy="484632"/>
          </a:xfrm>
          <a:prstGeom prst="rightArrow">
            <a:avLst/>
          </a:prstGeom>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25" name="Rechthoek 24"/>
          <p:cNvSpPr/>
          <p:nvPr/>
        </p:nvSpPr>
        <p:spPr>
          <a:xfrm>
            <a:off x="5645211" y="1988840"/>
            <a:ext cx="1015021" cy="430887"/>
          </a:xfrm>
          <a:prstGeom prst="rect">
            <a:avLst/>
          </a:prstGeom>
        </p:spPr>
        <p:txBody>
          <a:bodyPr wrap="none">
            <a:spAutoFit/>
          </a:bodyPr>
          <a:lstStyle/>
          <a:p>
            <a:pPr>
              <a:buNone/>
            </a:pPr>
            <a:r>
              <a:rPr lang="nl-NL" sz="1000" i="1" dirty="0"/>
              <a:t>i</a:t>
            </a:r>
            <a:r>
              <a:rPr lang="nl-NL" sz="1000" i="1" dirty="0" smtClean="0"/>
              <a:t>s abstractie </a:t>
            </a:r>
          </a:p>
          <a:p>
            <a:pPr>
              <a:buNone/>
            </a:pPr>
            <a:r>
              <a:rPr lang="nl-NL" sz="1000" i="1" dirty="0" smtClean="0"/>
              <a:t>van </a:t>
            </a:r>
            <a:endParaRPr lang="nl-NL" sz="1000" dirty="0"/>
          </a:p>
        </p:txBody>
      </p:sp>
    </p:spTree>
    <p:extLst>
      <p:ext uri="{BB962C8B-B14F-4D97-AF65-F5344CB8AC3E}">
        <p14:creationId xmlns:p14="http://schemas.microsoft.com/office/powerpoint/2010/main" val="411862776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 rechtsfeiten, rechtsgevolgen</a:t>
            </a:r>
            <a:endParaRPr lang="nl-NL" dirty="0"/>
          </a:p>
        </p:txBody>
      </p:sp>
      <p:cxnSp>
        <p:nvCxnSpPr>
          <p:cNvPr id="5" name="Rechte verbindingslijn 4"/>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6" name="Tekstvak 5"/>
          <p:cNvSpPr txBox="1"/>
          <p:nvPr/>
        </p:nvSpPr>
        <p:spPr>
          <a:xfrm>
            <a:off x="129194"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7" name="Tekstvak 6"/>
          <p:cNvSpPr txBox="1"/>
          <p:nvPr/>
        </p:nvSpPr>
        <p:spPr>
          <a:xfrm>
            <a:off x="129194" y="3933056"/>
            <a:ext cx="1593706"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a:t>
            </a:r>
            <a:endParaRPr lang="nl-NL" sz="1100" b="1" dirty="0">
              <a:solidFill>
                <a:srgbClr val="C00000"/>
              </a:solidFill>
            </a:endParaRPr>
          </a:p>
        </p:txBody>
      </p:sp>
      <p:cxnSp>
        <p:nvCxnSpPr>
          <p:cNvPr id="8" name="Rechte verbindingslijn 7"/>
          <p:cNvCxnSpPr/>
          <p:nvPr/>
        </p:nvCxnSpPr>
        <p:spPr bwMode="auto">
          <a:xfrm flipV="1">
            <a:off x="3779912" y="3861048"/>
            <a:ext cx="0" cy="2376264"/>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11" name="Tekstvak 10"/>
          <p:cNvSpPr txBox="1"/>
          <p:nvPr/>
        </p:nvSpPr>
        <p:spPr>
          <a:xfrm>
            <a:off x="6405443" y="3933056"/>
            <a:ext cx="1838965" cy="667875"/>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beschrijvingen in </a:t>
            </a:r>
          </a:p>
          <a:p>
            <a:pPr>
              <a:buNone/>
            </a:pPr>
            <a:r>
              <a:rPr lang="nl-NL" sz="1100" b="1" dirty="0" smtClean="0">
                <a:solidFill>
                  <a:srgbClr val="C00000"/>
                </a:solidFill>
              </a:rPr>
              <a:t>wet- en regelgeving</a:t>
            </a:r>
            <a:endParaRPr lang="nl-NL" sz="1100" b="1" dirty="0">
              <a:solidFill>
                <a:srgbClr val="C00000"/>
              </a:solidFill>
            </a:endParaRPr>
          </a:p>
        </p:txBody>
      </p:sp>
      <p:sp>
        <p:nvSpPr>
          <p:cNvPr id="13" name="Tekstvak 12"/>
          <p:cNvSpPr txBox="1"/>
          <p:nvPr/>
        </p:nvSpPr>
        <p:spPr>
          <a:xfrm>
            <a:off x="4291611" y="229777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4" name="Tekstvak 13"/>
          <p:cNvSpPr txBox="1"/>
          <p:nvPr/>
        </p:nvSpPr>
        <p:spPr>
          <a:xfrm>
            <a:off x="4327651" y="2132856"/>
            <a:ext cx="311304" cy="246221"/>
          </a:xfrm>
          <a:prstGeom prst="rect">
            <a:avLst/>
          </a:prstGeom>
          <a:noFill/>
        </p:spPr>
        <p:txBody>
          <a:bodyPr wrap="none" rtlCol="0">
            <a:spAutoFit/>
          </a:bodyPr>
          <a:lstStyle/>
          <a:p>
            <a:pPr>
              <a:buNone/>
            </a:pPr>
            <a:r>
              <a:rPr lang="nl-NL" sz="1000" dirty="0" smtClean="0"/>
              <a:t>f1</a:t>
            </a:r>
            <a:endParaRPr lang="nl-NL" sz="1000" dirty="0"/>
          </a:p>
        </p:txBody>
      </p:sp>
      <p:sp>
        <p:nvSpPr>
          <p:cNvPr id="15" name="Ovaal 14"/>
          <p:cNvSpPr/>
          <p:nvPr/>
        </p:nvSpPr>
        <p:spPr bwMode="auto">
          <a:xfrm rot="20055850">
            <a:off x="4064250" y="2063914"/>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6" name="Tekstvak 15"/>
          <p:cNvSpPr txBox="1"/>
          <p:nvPr/>
        </p:nvSpPr>
        <p:spPr>
          <a:xfrm>
            <a:off x="4242437" y="1799238"/>
            <a:ext cx="481222" cy="261610"/>
          </a:xfrm>
          <a:prstGeom prst="rect">
            <a:avLst/>
          </a:prstGeom>
          <a:noFill/>
        </p:spPr>
        <p:txBody>
          <a:bodyPr wrap="none" rtlCol="0">
            <a:spAutoFit/>
          </a:bodyPr>
          <a:lstStyle/>
          <a:p>
            <a:pPr>
              <a:buNone/>
            </a:pPr>
            <a:r>
              <a:rPr lang="nl-NL" sz="1100" b="1" dirty="0" smtClean="0">
                <a:solidFill>
                  <a:schemeClr val="bg2"/>
                </a:solidFill>
              </a:rPr>
              <a:t>Feit</a:t>
            </a:r>
            <a:endParaRPr lang="nl-NL" sz="1100" b="1" dirty="0">
              <a:solidFill>
                <a:schemeClr val="bg2"/>
              </a:solidFill>
            </a:endParaRPr>
          </a:p>
        </p:txBody>
      </p:sp>
      <p:sp>
        <p:nvSpPr>
          <p:cNvPr id="21" name="Ovaal 20"/>
          <p:cNvSpPr/>
          <p:nvPr/>
        </p:nvSpPr>
        <p:spPr bwMode="auto">
          <a:xfrm rot="20055850">
            <a:off x="6080474" y="2958207"/>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2" name="Tekstvak 21"/>
          <p:cNvSpPr txBox="1"/>
          <p:nvPr/>
        </p:nvSpPr>
        <p:spPr>
          <a:xfrm>
            <a:off x="6315478" y="3171163"/>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23" name="Tekstvak 22"/>
          <p:cNvSpPr txBox="1"/>
          <p:nvPr/>
        </p:nvSpPr>
        <p:spPr>
          <a:xfrm>
            <a:off x="6322974" y="3012050"/>
            <a:ext cx="388248" cy="246221"/>
          </a:xfrm>
          <a:prstGeom prst="rect">
            <a:avLst/>
          </a:prstGeom>
          <a:noFill/>
        </p:spPr>
        <p:txBody>
          <a:bodyPr wrap="none" rtlCol="0">
            <a:spAutoFit/>
          </a:bodyPr>
          <a:lstStyle/>
          <a:p>
            <a:pPr>
              <a:buNone/>
            </a:pPr>
            <a:r>
              <a:rPr lang="nl-NL" sz="1000" dirty="0" smtClean="0"/>
              <a:t>fP1</a:t>
            </a:r>
            <a:endParaRPr lang="nl-NL" sz="1000" dirty="0"/>
          </a:p>
        </p:txBody>
      </p:sp>
      <p:sp>
        <p:nvSpPr>
          <p:cNvPr id="24" name="Tekstvak 23"/>
          <p:cNvSpPr txBox="1"/>
          <p:nvPr/>
        </p:nvSpPr>
        <p:spPr>
          <a:xfrm>
            <a:off x="6925910" y="3225024"/>
            <a:ext cx="1606530" cy="261610"/>
          </a:xfrm>
          <a:prstGeom prst="rect">
            <a:avLst/>
          </a:prstGeom>
          <a:noFill/>
        </p:spPr>
        <p:txBody>
          <a:bodyPr wrap="none" rtlCol="0">
            <a:spAutoFit/>
          </a:bodyPr>
          <a:lstStyle/>
          <a:p>
            <a:pPr>
              <a:buNone/>
            </a:pPr>
            <a:r>
              <a:rPr lang="nl-NL" sz="1100" b="1" dirty="0">
                <a:solidFill>
                  <a:schemeClr val="bg2"/>
                </a:solidFill>
              </a:rPr>
              <a:t>R</a:t>
            </a:r>
            <a:r>
              <a:rPr lang="nl-NL" sz="1100" b="1" dirty="0" smtClean="0">
                <a:solidFill>
                  <a:schemeClr val="bg2"/>
                </a:solidFill>
              </a:rPr>
              <a:t>echtsfeitpatroon</a:t>
            </a:r>
            <a:endParaRPr lang="nl-NL" sz="1100" b="1" dirty="0">
              <a:solidFill>
                <a:schemeClr val="bg2"/>
              </a:solidFill>
            </a:endParaRPr>
          </a:p>
        </p:txBody>
      </p:sp>
      <p:sp>
        <p:nvSpPr>
          <p:cNvPr id="25" name="Ovaal 24"/>
          <p:cNvSpPr/>
          <p:nvPr/>
        </p:nvSpPr>
        <p:spPr bwMode="auto">
          <a:xfrm>
            <a:off x="1247208" y="4743783"/>
            <a:ext cx="1449154"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6" name="Tekstvak 25"/>
          <p:cNvSpPr txBox="1"/>
          <p:nvPr/>
        </p:nvSpPr>
        <p:spPr>
          <a:xfrm>
            <a:off x="1115616" y="5818712"/>
            <a:ext cx="1885453" cy="464743"/>
          </a:xfrm>
          <a:prstGeom prst="rect">
            <a:avLst/>
          </a:prstGeom>
          <a:noFill/>
        </p:spPr>
        <p:txBody>
          <a:bodyPr wrap="none" rtlCol="0">
            <a:spAutoFit/>
          </a:bodyPr>
          <a:lstStyle/>
          <a:p>
            <a:pPr algn="ctr">
              <a:buNone/>
            </a:pPr>
            <a:r>
              <a:rPr lang="nl-NL" sz="1100" b="1" dirty="0" smtClean="0">
                <a:solidFill>
                  <a:schemeClr val="bg2"/>
                </a:solidFill>
              </a:rPr>
              <a:t>Beschrijving van een </a:t>
            </a:r>
          </a:p>
          <a:p>
            <a:pPr algn="ctr">
              <a:buNone/>
            </a:pPr>
            <a:r>
              <a:rPr lang="nl-NL" sz="1100" b="1" dirty="0" smtClean="0">
                <a:solidFill>
                  <a:schemeClr val="bg2"/>
                </a:solidFill>
              </a:rPr>
              <a:t>feit</a:t>
            </a:r>
            <a:endParaRPr lang="nl-NL" sz="1100" b="1" dirty="0">
              <a:solidFill>
                <a:schemeClr val="bg2"/>
              </a:solidFill>
            </a:endParaRPr>
          </a:p>
        </p:txBody>
      </p:sp>
      <p:sp>
        <p:nvSpPr>
          <p:cNvPr id="27" name="Ovaal 26"/>
          <p:cNvSpPr/>
          <p:nvPr/>
        </p:nvSpPr>
        <p:spPr bwMode="auto">
          <a:xfrm>
            <a:off x="4504243" y="4725144"/>
            <a:ext cx="1449154"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8" name="Tekstvak 27"/>
          <p:cNvSpPr txBox="1"/>
          <p:nvPr/>
        </p:nvSpPr>
        <p:spPr>
          <a:xfrm>
            <a:off x="4355976" y="5818713"/>
            <a:ext cx="1885453" cy="464743"/>
          </a:xfrm>
          <a:prstGeom prst="rect">
            <a:avLst/>
          </a:prstGeom>
          <a:noFill/>
        </p:spPr>
        <p:txBody>
          <a:bodyPr wrap="none" rtlCol="0">
            <a:spAutoFit/>
          </a:bodyPr>
          <a:lstStyle/>
          <a:p>
            <a:pPr algn="ctr">
              <a:buNone/>
            </a:pPr>
            <a:r>
              <a:rPr lang="nl-NL" sz="1100" b="1" dirty="0" smtClean="0">
                <a:solidFill>
                  <a:schemeClr val="bg2"/>
                </a:solidFill>
              </a:rPr>
              <a:t>Beschrijving van een </a:t>
            </a:r>
          </a:p>
          <a:p>
            <a:pPr algn="ctr">
              <a:buNone/>
            </a:pPr>
            <a:r>
              <a:rPr lang="nl-NL" sz="1100" b="1" dirty="0" smtClean="0">
                <a:solidFill>
                  <a:schemeClr val="bg2"/>
                </a:solidFill>
              </a:rPr>
              <a:t>rechtsfeitpatroon</a:t>
            </a:r>
            <a:endParaRPr lang="nl-NL" sz="1100" b="1" dirty="0">
              <a:solidFill>
                <a:schemeClr val="bg2"/>
              </a:solidFill>
            </a:endParaRPr>
          </a:p>
        </p:txBody>
      </p:sp>
      <p:sp>
        <p:nvSpPr>
          <p:cNvPr id="29" name="Ovaal 28"/>
          <p:cNvSpPr/>
          <p:nvPr/>
        </p:nvSpPr>
        <p:spPr bwMode="auto">
          <a:xfrm>
            <a:off x="7155294" y="4725144"/>
            <a:ext cx="1449154"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0" name="Tekstvak 29"/>
          <p:cNvSpPr txBox="1"/>
          <p:nvPr/>
        </p:nvSpPr>
        <p:spPr>
          <a:xfrm>
            <a:off x="7007027" y="5818713"/>
            <a:ext cx="1885453" cy="464743"/>
          </a:xfrm>
          <a:prstGeom prst="rect">
            <a:avLst/>
          </a:prstGeom>
          <a:noFill/>
        </p:spPr>
        <p:txBody>
          <a:bodyPr wrap="none" rtlCol="0">
            <a:spAutoFit/>
          </a:bodyPr>
          <a:lstStyle/>
          <a:p>
            <a:pPr algn="ctr">
              <a:buNone/>
            </a:pPr>
            <a:r>
              <a:rPr lang="nl-NL" sz="1100" b="1" dirty="0" smtClean="0">
                <a:solidFill>
                  <a:schemeClr val="bg2"/>
                </a:solidFill>
              </a:rPr>
              <a:t>Beschrijving van een </a:t>
            </a:r>
          </a:p>
          <a:p>
            <a:pPr algn="ctr">
              <a:buNone/>
            </a:pPr>
            <a:r>
              <a:rPr lang="nl-NL" sz="1100" b="1" dirty="0" smtClean="0">
                <a:solidFill>
                  <a:schemeClr val="bg2"/>
                </a:solidFill>
              </a:rPr>
              <a:t>rechtsgevolg</a:t>
            </a:r>
            <a:endParaRPr lang="nl-NL" sz="1100" b="1" dirty="0">
              <a:solidFill>
                <a:schemeClr val="bg2"/>
              </a:solidFill>
            </a:endParaRPr>
          </a:p>
        </p:txBody>
      </p:sp>
      <p:sp>
        <p:nvSpPr>
          <p:cNvPr id="31" name="Tekstvak 30"/>
          <p:cNvSpPr txBox="1"/>
          <p:nvPr/>
        </p:nvSpPr>
        <p:spPr>
          <a:xfrm>
            <a:off x="4499992" y="5003884"/>
            <a:ext cx="1499128" cy="369332"/>
          </a:xfrm>
          <a:prstGeom prst="rect">
            <a:avLst/>
          </a:prstGeom>
          <a:noFill/>
        </p:spPr>
        <p:txBody>
          <a:bodyPr wrap="none" rtlCol="0">
            <a:spAutoFit/>
          </a:bodyPr>
          <a:lstStyle/>
          <a:p>
            <a:pPr>
              <a:buNone/>
            </a:pPr>
            <a:r>
              <a:rPr lang="nl-NL" b="1" dirty="0" smtClean="0"/>
              <a:t>Rechtsfeit</a:t>
            </a:r>
            <a:endParaRPr lang="nl-NL" b="1" dirty="0"/>
          </a:p>
        </p:txBody>
      </p:sp>
      <p:sp>
        <p:nvSpPr>
          <p:cNvPr id="33" name="Tekstvak 32"/>
          <p:cNvSpPr txBox="1"/>
          <p:nvPr/>
        </p:nvSpPr>
        <p:spPr>
          <a:xfrm>
            <a:off x="7397320" y="4869160"/>
            <a:ext cx="1063112" cy="701731"/>
          </a:xfrm>
          <a:prstGeom prst="rect">
            <a:avLst/>
          </a:prstGeom>
          <a:noFill/>
        </p:spPr>
        <p:txBody>
          <a:bodyPr wrap="none" rtlCol="0">
            <a:spAutoFit/>
          </a:bodyPr>
          <a:lstStyle/>
          <a:p>
            <a:pPr>
              <a:buNone/>
            </a:pPr>
            <a:r>
              <a:rPr lang="nl-NL" b="1" dirty="0" smtClean="0"/>
              <a:t>Rechts</a:t>
            </a:r>
          </a:p>
          <a:p>
            <a:pPr>
              <a:buNone/>
            </a:pPr>
            <a:r>
              <a:rPr lang="nl-NL" b="1" dirty="0" smtClean="0"/>
              <a:t>gevolg</a:t>
            </a:r>
            <a:endParaRPr lang="nl-NL" b="1" dirty="0"/>
          </a:p>
        </p:txBody>
      </p:sp>
      <p:cxnSp>
        <p:nvCxnSpPr>
          <p:cNvPr id="35" name="Gekromde verbindingslijn 34"/>
          <p:cNvCxnSpPr>
            <a:stCxn id="27" idx="0"/>
            <a:endCxn id="21" idx="3"/>
          </p:cNvCxnSpPr>
          <p:nvPr/>
        </p:nvCxnSpPr>
        <p:spPr bwMode="auto">
          <a:xfrm rot="5400000" flipH="1" flipV="1">
            <a:off x="5283381" y="3651251"/>
            <a:ext cx="1019332" cy="1128454"/>
          </a:xfrm>
          <a:prstGeom prst="curvedConnector3">
            <a:avLst/>
          </a:prstGeom>
          <a:ln>
            <a:tailEnd type="arrow"/>
          </a:ln>
          <a:extLst/>
        </p:spPr>
        <p:style>
          <a:lnRef idx="1">
            <a:schemeClr val="dk1"/>
          </a:lnRef>
          <a:fillRef idx="0">
            <a:schemeClr val="dk1"/>
          </a:fillRef>
          <a:effectRef idx="0">
            <a:schemeClr val="dk1"/>
          </a:effectRef>
          <a:fontRef idx="minor">
            <a:schemeClr val="tx1"/>
          </a:fontRef>
        </p:style>
      </p:cxnSp>
      <p:cxnSp>
        <p:nvCxnSpPr>
          <p:cNvPr id="37" name="Gekromde verbindingslijn 36"/>
          <p:cNvCxnSpPr>
            <a:stCxn id="23" idx="0"/>
            <a:endCxn id="14" idx="3"/>
          </p:cNvCxnSpPr>
          <p:nvPr/>
        </p:nvCxnSpPr>
        <p:spPr bwMode="auto">
          <a:xfrm rot="16200000" flipV="1">
            <a:off x="5199986" y="1694937"/>
            <a:ext cx="756083" cy="1878143"/>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40" name="Gekromde verbindingslijn 39"/>
          <p:cNvCxnSpPr>
            <a:stCxn id="25" idx="0"/>
            <a:endCxn id="14" idx="1"/>
          </p:cNvCxnSpPr>
          <p:nvPr/>
        </p:nvCxnSpPr>
        <p:spPr bwMode="auto">
          <a:xfrm rot="5400000" flipH="1" flipV="1">
            <a:off x="1905810" y="2321942"/>
            <a:ext cx="2487816" cy="2355866"/>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50" name="PIJL-RECHTS 49"/>
          <p:cNvSpPr/>
          <p:nvPr/>
        </p:nvSpPr>
        <p:spPr bwMode="auto">
          <a:xfrm>
            <a:off x="6084168" y="4941168"/>
            <a:ext cx="978408" cy="484632"/>
          </a:xfrm>
          <a:prstGeom prst="rightArrow">
            <a:avLst/>
          </a:prstGeom>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2" name="Rechthoek 31"/>
          <p:cNvSpPr/>
          <p:nvPr/>
        </p:nvSpPr>
        <p:spPr>
          <a:xfrm>
            <a:off x="5645211" y="1988840"/>
            <a:ext cx="1015021" cy="430887"/>
          </a:xfrm>
          <a:prstGeom prst="rect">
            <a:avLst/>
          </a:prstGeom>
        </p:spPr>
        <p:txBody>
          <a:bodyPr wrap="none">
            <a:spAutoFit/>
          </a:bodyPr>
          <a:lstStyle/>
          <a:p>
            <a:pPr>
              <a:buNone/>
            </a:pPr>
            <a:r>
              <a:rPr lang="nl-NL" sz="1000" i="1" dirty="0"/>
              <a:t>i</a:t>
            </a:r>
            <a:r>
              <a:rPr lang="nl-NL" sz="1000" i="1" dirty="0" smtClean="0"/>
              <a:t>s abstractie </a:t>
            </a:r>
          </a:p>
          <a:p>
            <a:pPr>
              <a:buNone/>
            </a:pPr>
            <a:r>
              <a:rPr lang="nl-NL" sz="1000" i="1" dirty="0" smtClean="0"/>
              <a:t>van </a:t>
            </a:r>
            <a:endParaRPr lang="nl-NL" sz="1000" dirty="0"/>
          </a:p>
        </p:txBody>
      </p:sp>
    </p:spTree>
    <p:extLst>
      <p:ext uri="{BB962C8B-B14F-4D97-AF65-F5344CB8AC3E}">
        <p14:creationId xmlns:p14="http://schemas.microsoft.com/office/powerpoint/2010/main" val="37888622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 rechtsfeiten</a:t>
            </a:r>
            <a:r>
              <a:rPr lang="nl-NL" dirty="0"/>
              <a:t> </a:t>
            </a:r>
            <a:r>
              <a:rPr lang="nl-NL" dirty="0" smtClean="0"/>
              <a:t>en gegevens</a:t>
            </a:r>
            <a:endParaRPr lang="nl-NL" dirty="0"/>
          </a:p>
        </p:txBody>
      </p:sp>
      <p:cxnSp>
        <p:nvCxnSpPr>
          <p:cNvPr id="5" name="Rechte verbindingslijn 4"/>
          <p:cNvCxnSpPr/>
          <p:nvPr/>
        </p:nvCxnSpPr>
        <p:spPr bwMode="auto">
          <a:xfrm>
            <a:off x="251520" y="3861048"/>
            <a:ext cx="7992368" cy="0"/>
          </a:xfrm>
          <a:prstGeom prst="line">
            <a:avLst/>
          </a:prstGeom>
          <a:ln>
            <a:prstDash val="sysDot"/>
          </a:ln>
          <a:extLst/>
        </p:spPr>
        <p:style>
          <a:lnRef idx="2">
            <a:schemeClr val="dk1"/>
          </a:lnRef>
          <a:fillRef idx="0">
            <a:schemeClr val="dk1"/>
          </a:fillRef>
          <a:effectRef idx="1">
            <a:schemeClr val="dk1"/>
          </a:effectRef>
          <a:fontRef idx="minor">
            <a:schemeClr val="tx1"/>
          </a:fontRef>
        </p:style>
      </p:cxnSp>
      <p:sp>
        <p:nvSpPr>
          <p:cNvPr id="6" name="Tekstvak 5"/>
          <p:cNvSpPr txBox="1"/>
          <p:nvPr/>
        </p:nvSpPr>
        <p:spPr>
          <a:xfrm>
            <a:off x="129194" y="3324297"/>
            <a:ext cx="1130438" cy="464743"/>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dingen</a:t>
            </a:r>
            <a:endParaRPr lang="nl-NL" sz="1100" b="1" dirty="0">
              <a:solidFill>
                <a:srgbClr val="C00000"/>
              </a:solidFill>
            </a:endParaRPr>
          </a:p>
        </p:txBody>
      </p:sp>
      <p:sp>
        <p:nvSpPr>
          <p:cNvPr id="7" name="Tekstvak 6"/>
          <p:cNvSpPr txBox="1"/>
          <p:nvPr/>
        </p:nvSpPr>
        <p:spPr>
          <a:xfrm>
            <a:off x="129194" y="3933056"/>
            <a:ext cx="1715534" cy="667875"/>
          </a:xfrm>
          <a:prstGeom prst="rect">
            <a:avLst/>
          </a:prstGeom>
          <a:noFill/>
        </p:spPr>
        <p:txBody>
          <a:bodyPr wrap="none" rtlCol="0">
            <a:spAutoFit/>
          </a:bodyPr>
          <a:lstStyle/>
          <a:p>
            <a:pPr>
              <a:buNone/>
            </a:pPr>
            <a:r>
              <a:rPr lang="nl-NL" sz="1100" b="1" dirty="0" smtClean="0">
                <a:solidFill>
                  <a:srgbClr val="C00000"/>
                </a:solidFill>
              </a:rPr>
              <a:t>Wereld van </a:t>
            </a:r>
          </a:p>
          <a:p>
            <a:pPr>
              <a:buNone/>
            </a:pPr>
            <a:r>
              <a:rPr lang="nl-NL" sz="1100" b="1" dirty="0" smtClean="0">
                <a:solidFill>
                  <a:srgbClr val="C00000"/>
                </a:solidFill>
              </a:rPr>
              <a:t>de administratieve </a:t>
            </a:r>
          </a:p>
          <a:p>
            <a:pPr>
              <a:buNone/>
            </a:pPr>
            <a:r>
              <a:rPr lang="nl-NL" sz="1100" b="1" dirty="0" smtClean="0">
                <a:solidFill>
                  <a:srgbClr val="C00000"/>
                </a:solidFill>
              </a:rPr>
              <a:t>beschrijvingen</a:t>
            </a:r>
            <a:endParaRPr lang="nl-NL" sz="1100" b="1" dirty="0">
              <a:solidFill>
                <a:srgbClr val="C00000"/>
              </a:solidFill>
            </a:endParaRPr>
          </a:p>
        </p:txBody>
      </p:sp>
      <p:sp>
        <p:nvSpPr>
          <p:cNvPr id="13" name="Tekstvak 12"/>
          <p:cNvSpPr txBox="1"/>
          <p:nvPr/>
        </p:nvSpPr>
        <p:spPr>
          <a:xfrm>
            <a:off x="4291611" y="2297777"/>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14" name="Tekstvak 13"/>
          <p:cNvSpPr txBox="1"/>
          <p:nvPr/>
        </p:nvSpPr>
        <p:spPr>
          <a:xfrm>
            <a:off x="4327651" y="2132856"/>
            <a:ext cx="311304" cy="246221"/>
          </a:xfrm>
          <a:prstGeom prst="rect">
            <a:avLst/>
          </a:prstGeom>
          <a:noFill/>
        </p:spPr>
        <p:txBody>
          <a:bodyPr wrap="none" rtlCol="0">
            <a:spAutoFit/>
          </a:bodyPr>
          <a:lstStyle/>
          <a:p>
            <a:pPr>
              <a:buNone/>
            </a:pPr>
            <a:r>
              <a:rPr lang="nl-NL" sz="1000" dirty="0" smtClean="0"/>
              <a:t>f1</a:t>
            </a:r>
            <a:endParaRPr lang="nl-NL" sz="1000" dirty="0"/>
          </a:p>
        </p:txBody>
      </p:sp>
      <p:sp>
        <p:nvSpPr>
          <p:cNvPr id="15" name="Ovaal 14"/>
          <p:cNvSpPr/>
          <p:nvPr/>
        </p:nvSpPr>
        <p:spPr bwMode="auto">
          <a:xfrm rot="20055850">
            <a:off x="4064250" y="2063914"/>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6" name="Tekstvak 15"/>
          <p:cNvSpPr txBox="1"/>
          <p:nvPr/>
        </p:nvSpPr>
        <p:spPr>
          <a:xfrm>
            <a:off x="4242437" y="1799238"/>
            <a:ext cx="481222" cy="261610"/>
          </a:xfrm>
          <a:prstGeom prst="rect">
            <a:avLst/>
          </a:prstGeom>
          <a:noFill/>
        </p:spPr>
        <p:txBody>
          <a:bodyPr wrap="none" rtlCol="0">
            <a:spAutoFit/>
          </a:bodyPr>
          <a:lstStyle/>
          <a:p>
            <a:pPr>
              <a:buNone/>
            </a:pPr>
            <a:r>
              <a:rPr lang="nl-NL" sz="1100" b="1" dirty="0" smtClean="0">
                <a:solidFill>
                  <a:schemeClr val="bg2"/>
                </a:solidFill>
              </a:rPr>
              <a:t>Feit</a:t>
            </a:r>
            <a:endParaRPr lang="nl-NL" sz="1100" b="1" dirty="0">
              <a:solidFill>
                <a:schemeClr val="bg2"/>
              </a:solidFill>
            </a:endParaRPr>
          </a:p>
        </p:txBody>
      </p:sp>
      <p:sp>
        <p:nvSpPr>
          <p:cNvPr id="21" name="Ovaal 20"/>
          <p:cNvSpPr/>
          <p:nvPr/>
        </p:nvSpPr>
        <p:spPr bwMode="auto">
          <a:xfrm rot="20055850">
            <a:off x="5553636" y="2958207"/>
            <a:ext cx="894266" cy="745668"/>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2" name="Tekstvak 21"/>
          <p:cNvSpPr txBox="1"/>
          <p:nvPr/>
        </p:nvSpPr>
        <p:spPr>
          <a:xfrm>
            <a:off x="5788640" y="3171163"/>
            <a:ext cx="439544" cy="369332"/>
          </a:xfrm>
          <a:prstGeom prst="rect">
            <a:avLst/>
          </a:prstGeom>
          <a:noFill/>
        </p:spPr>
        <p:txBody>
          <a:bodyPr wrap="none" rtlCol="0">
            <a:spAutoFit/>
          </a:bodyPr>
          <a:lstStyle/>
          <a:p>
            <a:pPr>
              <a:buNone/>
            </a:pPr>
            <a:r>
              <a:rPr lang="nl-NL" dirty="0">
                <a:sym typeface="Wingdings"/>
              </a:rPr>
              <a:t></a:t>
            </a:r>
            <a:r>
              <a:rPr lang="nl-NL" dirty="0" smtClean="0"/>
              <a:t> </a:t>
            </a:r>
            <a:endParaRPr lang="nl-NL" dirty="0"/>
          </a:p>
        </p:txBody>
      </p:sp>
      <p:sp>
        <p:nvSpPr>
          <p:cNvPr id="23" name="Tekstvak 22"/>
          <p:cNvSpPr txBox="1"/>
          <p:nvPr/>
        </p:nvSpPr>
        <p:spPr>
          <a:xfrm>
            <a:off x="5796136" y="3012050"/>
            <a:ext cx="388248" cy="246221"/>
          </a:xfrm>
          <a:prstGeom prst="rect">
            <a:avLst/>
          </a:prstGeom>
          <a:noFill/>
        </p:spPr>
        <p:txBody>
          <a:bodyPr wrap="none" rtlCol="0">
            <a:spAutoFit/>
          </a:bodyPr>
          <a:lstStyle/>
          <a:p>
            <a:pPr>
              <a:buNone/>
            </a:pPr>
            <a:r>
              <a:rPr lang="nl-NL" sz="1000" dirty="0" smtClean="0"/>
              <a:t>fP1</a:t>
            </a:r>
            <a:endParaRPr lang="nl-NL" sz="1000" dirty="0"/>
          </a:p>
        </p:txBody>
      </p:sp>
      <p:sp>
        <p:nvSpPr>
          <p:cNvPr id="24" name="Tekstvak 23"/>
          <p:cNvSpPr txBox="1"/>
          <p:nvPr/>
        </p:nvSpPr>
        <p:spPr>
          <a:xfrm>
            <a:off x="6372200" y="3095382"/>
            <a:ext cx="1071127" cy="261610"/>
          </a:xfrm>
          <a:prstGeom prst="rect">
            <a:avLst/>
          </a:prstGeom>
          <a:noFill/>
        </p:spPr>
        <p:txBody>
          <a:bodyPr wrap="none" rtlCol="0">
            <a:spAutoFit/>
          </a:bodyPr>
          <a:lstStyle/>
          <a:p>
            <a:pPr>
              <a:buNone/>
            </a:pPr>
            <a:r>
              <a:rPr lang="nl-NL" sz="1100" b="1" dirty="0" smtClean="0">
                <a:solidFill>
                  <a:schemeClr val="bg2"/>
                </a:solidFill>
              </a:rPr>
              <a:t>feitpatroon</a:t>
            </a:r>
            <a:endParaRPr lang="nl-NL" sz="1100" b="1" dirty="0">
              <a:solidFill>
                <a:schemeClr val="bg2"/>
              </a:solidFill>
            </a:endParaRPr>
          </a:p>
        </p:txBody>
      </p:sp>
      <p:sp>
        <p:nvSpPr>
          <p:cNvPr id="25" name="Ovaal 24"/>
          <p:cNvSpPr/>
          <p:nvPr/>
        </p:nvSpPr>
        <p:spPr bwMode="auto">
          <a:xfrm>
            <a:off x="1247207" y="4743782"/>
            <a:ext cx="3240000" cy="954000"/>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6" name="Tekstvak 25"/>
          <p:cNvSpPr txBox="1"/>
          <p:nvPr/>
        </p:nvSpPr>
        <p:spPr>
          <a:xfrm>
            <a:off x="2411760" y="5818712"/>
            <a:ext cx="869149" cy="261610"/>
          </a:xfrm>
          <a:prstGeom prst="rect">
            <a:avLst/>
          </a:prstGeom>
          <a:noFill/>
        </p:spPr>
        <p:txBody>
          <a:bodyPr wrap="none" rtlCol="0">
            <a:spAutoFit/>
          </a:bodyPr>
          <a:lstStyle/>
          <a:p>
            <a:pPr algn="ctr">
              <a:buNone/>
            </a:pPr>
            <a:r>
              <a:rPr lang="nl-NL" sz="1100" b="1" dirty="0" smtClean="0">
                <a:solidFill>
                  <a:schemeClr val="bg2"/>
                </a:solidFill>
              </a:rPr>
              <a:t>Gegeven</a:t>
            </a:r>
            <a:endParaRPr lang="nl-NL" sz="1100" b="1" dirty="0">
              <a:solidFill>
                <a:schemeClr val="bg2"/>
              </a:solidFill>
            </a:endParaRPr>
          </a:p>
        </p:txBody>
      </p:sp>
      <p:cxnSp>
        <p:nvCxnSpPr>
          <p:cNvPr id="37" name="Gekromde verbindingslijn 36"/>
          <p:cNvCxnSpPr>
            <a:stCxn id="23" idx="0"/>
            <a:endCxn id="14" idx="3"/>
          </p:cNvCxnSpPr>
          <p:nvPr/>
        </p:nvCxnSpPr>
        <p:spPr bwMode="auto">
          <a:xfrm rot="16200000" flipV="1">
            <a:off x="4936567" y="1958356"/>
            <a:ext cx="756083" cy="1351305"/>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40" name="Gekromde verbindingslijn 39"/>
          <p:cNvCxnSpPr>
            <a:stCxn id="25" idx="0"/>
            <a:endCxn id="14" idx="1"/>
          </p:cNvCxnSpPr>
          <p:nvPr/>
        </p:nvCxnSpPr>
        <p:spPr bwMode="auto">
          <a:xfrm rot="5400000" flipH="1" flipV="1">
            <a:off x="2353522" y="2769653"/>
            <a:ext cx="2487815" cy="1460444"/>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32" name="Ovaal 31"/>
          <p:cNvSpPr/>
          <p:nvPr/>
        </p:nvSpPr>
        <p:spPr bwMode="auto">
          <a:xfrm>
            <a:off x="5148424" y="4756757"/>
            <a:ext cx="3240000" cy="952483"/>
          </a:xfrm>
          <a:prstGeom prst="ellipse">
            <a:avLst/>
          </a:prstGeom>
          <a:noFill/>
          <a:ln>
            <a:solidFill>
              <a:schemeClr val="tx1"/>
            </a:solidFill>
            <a:prstDash val="dash"/>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4" name="Tekstvak 33"/>
          <p:cNvSpPr txBox="1"/>
          <p:nvPr/>
        </p:nvSpPr>
        <p:spPr>
          <a:xfrm>
            <a:off x="6198784" y="5831686"/>
            <a:ext cx="1071127" cy="261610"/>
          </a:xfrm>
          <a:prstGeom prst="rect">
            <a:avLst/>
          </a:prstGeom>
          <a:noFill/>
        </p:spPr>
        <p:txBody>
          <a:bodyPr wrap="none" rtlCol="0">
            <a:spAutoFit/>
          </a:bodyPr>
          <a:lstStyle/>
          <a:p>
            <a:pPr algn="ctr">
              <a:buNone/>
            </a:pPr>
            <a:r>
              <a:rPr lang="nl-NL" sz="1100" b="1" dirty="0" smtClean="0">
                <a:solidFill>
                  <a:schemeClr val="bg2"/>
                </a:solidFill>
              </a:rPr>
              <a:t>feitpatroon</a:t>
            </a:r>
            <a:endParaRPr lang="nl-NL" sz="1100" b="1" dirty="0">
              <a:solidFill>
                <a:schemeClr val="bg2"/>
              </a:solidFill>
            </a:endParaRPr>
          </a:p>
        </p:txBody>
      </p:sp>
      <p:cxnSp>
        <p:nvCxnSpPr>
          <p:cNvPr id="36" name="Gekromde verbindingslijn 35"/>
          <p:cNvCxnSpPr>
            <a:stCxn id="32" idx="0"/>
            <a:endCxn id="23" idx="3"/>
          </p:cNvCxnSpPr>
          <p:nvPr/>
        </p:nvCxnSpPr>
        <p:spPr bwMode="auto">
          <a:xfrm rot="16200000" flipV="1">
            <a:off x="5665606" y="3653939"/>
            <a:ext cx="1621596" cy="584040"/>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10" name="Rechthoek 9"/>
          <p:cNvSpPr/>
          <p:nvPr/>
        </p:nvSpPr>
        <p:spPr>
          <a:xfrm>
            <a:off x="5396236" y="4899060"/>
            <a:ext cx="3366120" cy="615553"/>
          </a:xfrm>
          <a:prstGeom prst="rect">
            <a:avLst/>
          </a:prstGeom>
        </p:spPr>
        <p:txBody>
          <a:bodyPr wrap="square">
            <a:spAutoFit/>
          </a:bodyPr>
          <a:lstStyle/>
          <a:p>
            <a:pPr>
              <a:buNone/>
            </a:pPr>
            <a:r>
              <a:rPr lang="nl-NL" sz="1000" dirty="0">
                <a:latin typeface="+mj-lt"/>
              </a:rPr>
              <a:t>De </a:t>
            </a:r>
            <a:r>
              <a:rPr lang="nl-NL" sz="1000" u="sng" dirty="0">
                <a:solidFill>
                  <a:srgbClr val="008000"/>
                </a:solidFill>
                <a:latin typeface="+mj-lt"/>
                <a:ea typeface="Calibri"/>
                <a:cs typeface="Consolas" panose="020B0609020204030204" pitchFamily="49" charset="0"/>
              </a:rPr>
              <a:t>burger</a:t>
            </a:r>
            <a:r>
              <a:rPr lang="nl-NL" sz="1000" dirty="0">
                <a:latin typeface="+mj-lt"/>
              </a:rPr>
              <a:t> met </a:t>
            </a:r>
            <a:r>
              <a:rPr lang="nl-NL" sz="1000" u="sng" dirty="0">
                <a:solidFill>
                  <a:srgbClr val="008000"/>
                </a:solidFill>
                <a:latin typeface="+mj-lt"/>
                <a:ea typeface="Calibri"/>
                <a:cs typeface="Consolas" panose="020B0609020204030204" pitchFamily="49" charset="0"/>
              </a:rPr>
              <a:t>burgerservicenummer</a:t>
            </a:r>
          </a:p>
          <a:p>
            <a:pPr>
              <a:buNone/>
            </a:pPr>
            <a:r>
              <a:rPr lang="nl-NL" sz="1000" dirty="0">
                <a:solidFill>
                  <a:schemeClr val="accent1">
                    <a:lumMod val="75000"/>
                  </a:schemeClr>
                </a:solidFill>
                <a:latin typeface="+mj-lt"/>
              </a:rPr>
              <a:t>&lt;BSN</a:t>
            </a:r>
            <a:r>
              <a:rPr lang="nl-NL" sz="1000" dirty="0" smtClean="0">
                <a:solidFill>
                  <a:schemeClr val="accent1">
                    <a:lumMod val="75000"/>
                  </a:schemeClr>
                </a:solidFill>
                <a:latin typeface="+mj-lt"/>
              </a:rPr>
              <a:t>&gt;</a:t>
            </a:r>
            <a:r>
              <a:rPr lang="nl-NL" sz="1000" dirty="0" smtClean="0">
                <a:latin typeface="+mj-lt"/>
              </a:rPr>
              <a:t>  </a:t>
            </a:r>
            <a:r>
              <a:rPr lang="nl-NL" sz="1000" i="1" dirty="0">
                <a:solidFill>
                  <a:srgbClr val="0000FF"/>
                </a:solidFill>
              </a:rPr>
              <a:t>heeft in </a:t>
            </a:r>
            <a:r>
              <a:rPr lang="nl-NL" sz="1000" dirty="0">
                <a:latin typeface="+mj-lt"/>
              </a:rPr>
              <a:t>het </a:t>
            </a:r>
            <a:r>
              <a:rPr lang="nl-NL" sz="1000" u="sng" dirty="0">
                <a:solidFill>
                  <a:srgbClr val="008000"/>
                </a:solidFill>
                <a:latin typeface="+mj-lt"/>
                <a:ea typeface="Calibri"/>
                <a:cs typeface="Consolas" panose="020B0609020204030204" pitchFamily="49" charset="0"/>
              </a:rPr>
              <a:t>belastingjaar</a:t>
            </a:r>
            <a:r>
              <a:rPr lang="nl-NL" sz="1000" dirty="0">
                <a:latin typeface="+mj-lt"/>
              </a:rPr>
              <a:t>  </a:t>
            </a:r>
            <a:r>
              <a:rPr lang="nl-NL" sz="1000" dirty="0">
                <a:solidFill>
                  <a:schemeClr val="accent1">
                    <a:lumMod val="75000"/>
                  </a:schemeClr>
                </a:solidFill>
                <a:latin typeface="+mj-lt"/>
              </a:rPr>
              <a:t>&lt;jaar&gt;</a:t>
            </a:r>
            <a:r>
              <a:rPr lang="nl-NL" sz="1000" dirty="0">
                <a:latin typeface="+mj-lt"/>
              </a:rPr>
              <a:t> </a:t>
            </a:r>
          </a:p>
          <a:p>
            <a:pPr>
              <a:buNone/>
            </a:pPr>
            <a:r>
              <a:rPr lang="nl-NL" sz="1000" dirty="0">
                <a:solidFill>
                  <a:schemeClr val="accent1">
                    <a:lumMod val="75000"/>
                  </a:schemeClr>
                </a:solidFill>
                <a:latin typeface="+mj-lt"/>
              </a:rPr>
              <a:t>&lt;inkomen&gt;</a:t>
            </a:r>
            <a:r>
              <a:rPr lang="nl-NL" sz="1000" dirty="0">
                <a:latin typeface="+mj-lt"/>
              </a:rPr>
              <a:t> aan </a:t>
            </a:r>
            <a:r>
              <a:rPr lang="nl-NL" sz="1000" u="sng" dirty="0">
                <a:solidFill>
                  <a:srgbClr val="008000"/>
                </a:solidFill>
                <a:latin typeface="+mj-lt"/>
                <a:ea typeface="Calibri"/>
                <a:cs typeface="Consolas" panose="020B0609020204030204" pitchFamily="49" charset="0"/>
              </a:rPr>
              <a:t>inkomen</a:t>
            </a:r>
            <a:r>
              <a:rPr lang="nl-NL" sz="1000" dirty="0">
                <a:latin typeface="+mj-lt"/>
              </a:rPr>
              <a:t> </a:t>
            </a:r>
            <a:r>
              <a:rPr lang="nl-NL" sz="1000" i="1" dirty="0">
                <a:solidFill>
                  <a:srgbClr val="0000FF"/>
                </a:solidFill>
              </a:rPr>
              <a:t>verkregen</a:t>
            </a:r>
            <a:r>
              <a:rPr lang="nl-NL" sz="1000" dirty="0">
                <a:latin typeface="+mj-lt"/>
              </a:rPr>
              <a:t>.</a:t>
            </a:r>
          </a:p>
        </p:txBody>
      </p:sp>
      <p:sp>
        <p:nvSpPr>
          <p:cNvPr id="38" name="Rechthoek 37"/>
          <p:cNvSpPr/>
          <p:nvPr/>
        </p:nvSpPr>
        <p:spPr>
          <a:xfrm>
            <a:off x="2051720" y="5096913"/>
            <a:ext cx="1683060" cy="246221"/>
          </a:xfrm>
          <a:prstGeom prst="rect">
            <a:avLst/>
          </a:prstGeom>
        </p:spPr>
        <p:txBody>
          <a:bodyPr wrap="square">
            <a:spAutoFit/>
          </a:bodyPr>
          <a:lstStyle/>
          <a:p>
            <a:pPr>
              <a:buNone/>
            </a:pPr>
            <a:r>
              <a:rPr lang="nl-NL" sz="1000" dirty="0" smtClean="0">
                <a:latin typeface="+mj-lt"/>
              </a:rPr>
              <a:t>(123, 2014, </a:t>
            </a:r>
            <a:r>
              <a:rPr lang="nl-NL" sz="1000" dirty="0"/>
              <a:t>€ </a:t>
            </a:r>
            <a:r>
              <a:rPr lang="nl-NL" sz="1000" dirty="0" smtClean="0"/>
              <a:t>75.000</a:t>
            </a:r>
            <a:r>
              <a:rPr lang="nl-NL" sz="1000" dirty="0" smtClean="0">
                <a:latin typeface="+mj-lt"/>
              </a:rPr>
              <a:t>)</a:t>
            </a:r>
            <a:endParaRPr lang="nl-NL" sz="1000" dirty="0">
              <a:latin typeface="+mj-lt"/>
            </a:endParaRPr>
          </a:p>
        </p:txBody>
      </p:sp>
      <p:sp>
        <p:nvSpPr>
          <p:cNvPr id="20" name="Rechthoek 19"/>
          <p:cNvSpPr/>
          <p:nvPr/>
        </p:nvSpPr>
        <p:spPr>
          <a:xfrm>
            <a:off x="4729437" y="4020772"/>
            <a:ext cx="1282723" cy="553998"/>
          </a:xfrm>
          <a:prstGeom prst="rect">
            <a:avLst/>
          </a:prstGeom>
        </p:spPr>
        <p:txBody>
          <a:bodyPr wrap="none">
            <a:spAutoFit/>
          </a:bodyPr>
          <a:lstStyle/>
          <a:p>
            <a:pPr>
              <a:buNone/>
            </a:pPr>
            <a:r>
              <a:rPr lang="nl-NL" sz="1000" i="1" dirty="0"/>
              <a:t>wordt </a:t>
            </a:r>
            <a:r>
              <a:rPr lang="nl-NL" sz="1000" i="1" dirty="0" smtClean="0"/>
              <a:t/>
            </a:r>
            <a:br>
              <a:rPr lang="nl-NL" sz="1000" i="1" dirty="0" smtClean="0"/>
            </a:br>
            <a:r>
              <a:rPr lang="nl-NL" sz="1000" i="1" dirty="0" smtClean="0"/>
              <a:t>geadministreerd </a:t>
            </a:r>
            <a:br>
              <a:rPr lang="nl-NL" sz="1000" i="1" dirty="0" smtClean="0"/>
            </a:br>
            <a:r>
              <a:rPr lang="nl-NL" sz="1000" i="1" dirty="0" smtClean="0"/>
              <a:t>d.m.v</a:t>
            </a:r>
            <a:r>
              <a:rPr lang="nl-NL" sz="1000" i="1" dirty="0"/>
              <a:t>.</a:t>
            </a:r>
            <a:r>
              <a:rPr lang="nl-NL" sz="1000" dirty="0"/>
              <a:t> </a:t>
            </a:r>
          </a:p>
        </p:txBody>
      </p:sp>
      <p:sp>
        <p:nvSpPr>
          <p:cNvPr id="41" name="Rechthoek 40"/>
          <p:cNvSpPr/>
          <p:nvPr/>
        </p:nvSpPr>
        <p:spPr>
          <a:xfrm>
            <a:off x="2915816" y="4005064"/>
            <a:ext cx="742511" cy="246221"/>
          </a:xfrm>
          <a:prstGeom prst="rect">
            <a:avLst/>
          </a:prstGeom>
        </p:spPr>
        <p:txBody>
          <a:bodyPr wrap="none">
            <a:spAutoFit/>
          </a:bodyPr>
          <a:lstStyle/>
          <a:p>
            <a:pPr>
              <a:buNone/>
            </a:pPr>
            <a:r>
              <a:rPr lang="nl-NL" sz="1000" i="1" dirty="0"/>
              <a:t>d</a:t>
            </a:r>
            <a:r>
              <a:rPr lang="nl-NL" sz="1000" i="1" dirty="0" smtClean="0"/>
              <a:t>uid aan</a:t>
            </a:r>
            <a:endParaRPr lang="nl-NL" sz="1000" dirty="0"/>
          </a:p>
        </p:txBody>
      </p:sp>
      <p:cxnSp>
        <p:nvCxnSpPr>
          <p:cNvPr id="27" name="Gekromde verbindingslijn 26"/>
          <p:cNvCxnSpPr>
            <a:stCxn id="13" idx="2"/>
            <a:endCxn id="32" idx="2"/>
          </p:cNvCxnSpPr>
          <p:nvPr/>
        </p:nvCxnSpPr>
        <p:spPr bwMode="auto">
          <a:xfrm rot="16200000" flipH="1">
            <a:off x="3546958" y="3631533"/>
            <a:ext cx="2565890" cy="637041"/>
          </a:xfrm>
          <a:prstGeom prst="curvedConnector2">
            <a:avLst/>
          </a:prstGeom>
          <a:ln>
            <a:tailEnd type="arrow"/>
          </a:ln>
          <a:extLst/>
        </p:spPr>
        <p:style>
          <a:lnRef idx="1">
            <a:schemeClr val="dk1"/>
          </a:lnRef>
          <a:fillRef idx="0">
            <a:schemeClr val="dk1"/>
          </a:fillRef>
          <a:effectRef idx="0">
            <a:schemeClr val="dk1"/>
          </a:effectRef>
          <a:fontRef idx="minor">
            <a:schemeClr val="tx1"/>
          </a:fontRef>
        </p:style>
      </p:cxnSp>
      <p:sp>
        <p:nvSpPr>
          <p:cNvPr id="39" name="Rechthoek 38"/>
          <p:cNvSpPr/>
          <p:nvPr/>
        </p:nvSpPr>
        <p:spPr>
          <a:xfrm>
            <a:off x="6709809" y="4005064"/>
            <a:ext cx="742511" cy="246221"/>
          </a:xfrm>
          <a:prstGeom prst="rect">
            <a:avLst/>
          </a:prstGeom>
        </p:spPr>
        <p:txBody>
          <a:bodyPr wrap="none">
            <a:spAutoFit/>
          </a:bodyPr>
          <a:lstStyle/>
          <a:p>
            <a:pPr>
              <a:buNone/>
            </a:pPr>
            <a:r>
              <a:rPr lang="nl-NL" sz="1000" i="1" dirty="0"/>
              <a:t>d</a:t>
            </a:r>
            <a:r>
              <a:rPr lang="nl-NL" sz="1000" i="1" dirty="0" smtClean="0"/>
              <a:t>uid aan</a:t>
            </a:r>
            <a:endParaRPr lang="nl-NL" sz="1000" dirty="0"/>
          </a:p>
        </p:txBody>
      </p:sp>
      <p:cxnSp>
        <p:nvCxnSpPr>
          <p:cNvPr id="28" name="Gekromde verbindingslijn 27"/>
          <p:cNvCxnSpPr>
            <a:stCxn id="34" idx="2"/>
            <a:endCxn id="26" idx="2"/>
          </p:cNvCxnSpPr>
          <p:nvPr/>
        </p:nvCxnSpPr>
        <p:spPr bwMode="auto">
          <a:xfrm rot="5400000" flipH="1">
            <a:off x="4783855" y="4142803"/>
            <a:ext cx="12974" cy="3888013"/>
          </a:xfrm>
          <a:prstGeom prst="curvedConnector3">
            <a:avLst>
              <a:gd name="adj1" fmla="val -1761986"/>
            </a:avLst>
          </a:prstGeom>
          <a:ln>
            <a:tailEnd type="arrow"/>
          </a:ln>
          <a:extLst/>
        </p:spPr>
        <p:style>
          <a:lnRef idx="1">
            <a:schemeClr val="dk1"/>
          </a:lnRef>
          <a:fillRef idx="0">
            <a:schemeClr val="dk1"/>
          </a:fillRef>
          <a:effectRef idx="0">
            <a:schemeClr val="dk1"/>
          </a:effectRef>
          <a:fontRef idx="minor">
            <a:schemeClr val="tx1"/>
          </a:fontRef>
        </p:style>
      </p:cxnSp>
      <p:sp>
        <p:nvSpPr>
          <p:cNvPr id="30" name="Rechthoek 29"/>
          <p:cNvSpPr/>
          <p:nvPr/>
        </p:nvSpPr>
        <p:spPr>
          <a:xfrm>
            <a:off x="3779365" y="6063099"/>
            <a:ext cx="1944763" cy="246221"/>
          </a:xfrm>
          <a:prstGeom prst="rect">
            <a:avLst/>
          </a:prstGeom>
        </p:spPr>
        <p:txBody>
          <a:bodyPr wrap="none">
            <a:spAutoFit/>
          </a:bodyPr>
          <a:lstStyle/>
          <a:p>
            <a:pPr>
              <a:buNone/>
            </a:pPr>
            <a:r>
              <a:rPr lang="nl-NL" sz="1000" i="1" dirty="0" smtClean="0"/>
              <a:t>Beschrijft de betekenis van</a:t>
            </a:r>
            <a:endParaRPr lang="nl-NL" sz="1000" dirty="0"/>
          </a:p>
        </p:txBody>
      </p:sp>
      <p:sp>
        <p:nvSpPr>
          <p:cNvPr id="29" name="Rechthoek 28"/>
          <p:cNvSpPr/>
          <p:nvPr/>
        </p:nvSpPr>
        <p:spPr>
          <a:xfrm>
            <a:off x="5619004" y="2132855"/>
            <a:ext cx="1015021" cy="430887"/>
          </a:xfrm>
          <a:prstGeom prst="rect">
            <a:avLst/>
          </a:prstGeom>
        </p:spPr>
        <p:txBody>
          <a:bodyPr wrap="none">
            <a:spAutoFit/>
          </a:bodyPr>
          <a:lstStyle/>
          <a:p>
            <a:pPr>
              <a:buNone/>
            </a:pPr>
            <a:r>
              <a:rPr lang="nl-NL" sz="1000" i="1" dirty="0"/>
              <a:t>i</a:t>
            </a:r>
            <a:r>
              <a:rPr lang="nl-NL" sz="1000" i="1" dirty="0" smtClean="0"/>
              <a:t>s abstractie </a:t>
            </a:r>
          </a:p>
          <a:p>
            <a:pPr>
              <a:buNone/>
            </a:pPr>
            <a:r>
              <a:rPr lang="nl-NL" sz="1000" i="1" dirty="0" smtClean="0"/>
              <a:t>van </a:t>
            </a:r>
            <a:endParaRPr lang="nl-NL" sz="1000" dirty="0"/>
          </a:p>
        </p:txBody>
      </p:sp>
    </p:spTree>
    <p:extLst>
      <p:ext uri="{BB962C8B-B14F-4D97-AF65-F5344CB8AC3E}">
        <p14:creationId xmlns:p14="http://schemas.microsoft.com/office/powerpoint/2010/main" val="427101756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van een feit</a:t>
            </a:r>
            <a:endParaRPr lang="nl-NL" dirty="0"/>
          </a:p>
        </p:txBody>
      </p:sp>
      <p:pic>
        <p:nvPicPr>
          <p:cNvPr id="5" name="Rome.tiff"/>
          <p:cNvPicPr/>
          <p:nvPr/>
        </p:nvPicPr>
        <p:blipFill>
          <a:blip r:embed="rId2">
            <a:extLst/>
          </a:blip>
          <a:stretch>
            <a:fillRect/>
          </a:stretch>
        </p:blipFill>
        <p:spPr>
          <a:xfrm>
            <a:off x="287453" y="1772815"/>
            <a:ext cx="8729915" cy="4535909"/>
          </a:xfrm>
          <a:prstGeom prst="rect">
            <a:avLst/>
          </a:prstGeom>
          <a:ln w="12700">
            <a:miter lim="400000"/>
          </a:ln>
        </p:spPr>
      </p:pic>
      <p:sp>
        <p:nvSpPr>
          <p:cNvPr id="6" name="Shape 60"/>
          <p:cNvSpPr/>
          <p:nvPr/>
        </p:nvSpPr>
        <p:spPr>
          <a:xfrm>
            <a:off x="3131840" y="3737606"/>
            <a:ext cx="2483821"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buNone/>
              <a:defRPr sz="1800">
                <a:solidFill>
                  <a:srgbClr val="000000"/>
                </a:solidFill>
              </a:defRPr>
            </a:pPr>
            <a:r>
              <a:rPr lang="nl-NL" sz="1600" dirty="0" smtClean="0">
                <a:solidFill>
                  <a:srgbClr val="1A5995"/>
                </a:solidFill>
              </a:rPr>
              <a:t>De stad</a:t>
            </a:r>
            <a:r>
              <a:rPr sz="1600" dirty="0" smtClean="0">
                <a:solidFill>
                  <a:srgbClr val="1A5995"/>
                </a:solidFill>
              </a:rPr>
              <a:t> Rome </a:t>
            </a:r>
            <a:r>
              <a:rPr sz="1600" dirty="0">
                <a:solidFill>
                  <a:srgbClr val="1A5995"/>
                </a:solidFill>
              </a:rPr>
              <a:t>is </a:t>
            </a:r>
            <a:r>
              <a:rPr sz="1600" dirty="0" smtClean="0">
                <a:solidFill>
                  <a:srgbClr val="1A5995"/>
                </a:solidFill>
              </a:rPr>
              <a:t/>
            </a:r>
            <a:br>
              <a:rPr sz="1600" dirty="0" smtClean="0">
                <a:solidFill>
                  <a:srgbClr val="1A5995"/>
                </a:solidFill>
              </a:rPr>
            </a:br>
            <a:r>
              <a:rPr lang="nl-NL" sz="1600" dirty="0" smtClean="0">
                <a:solidFill>
                  <a:srgbClr val="1A5995"/>
                </a:solidFill>
              </a:rPr>
              <a:t>de hoofdstad van </a:t>
            </a:r>
            <a:r>
              <a:rPr sz="1600" dirty="0" err="1" smtClean="0">
                <a:solidFill>
                  <a:srgbClr val="1A5995"/>
                </a:solidFill>
              </a:rPr>
              <a:t>Ital</a:t>
            </a:r>
            <a:r>
              <a:rPr lang="nl-NL" sz="1600" dirty="0" err="1" smtClean="0">
                <a:solidFill>
                  <a:srgbClr val="1A5995"/>
                </a:solidFill>
              </a:rPr>
              <a:t>ië</a:t>
            </a:r>
            <a:endParaRPr sz="1600" dirty="0">
              <a:solidFill>
                <a:srgbClr val="1A5995"/>
              </a:solidFill>
            </a:endParaRPr>
          </a:p>
        </p:txBody>
      </p:sp>
      <p:sp>
        <p:nvSpPr>
          <p:cNvPr id="7" name="Shape 61"/>
          <p:cNvSpPr/>
          <p:nvPr/>
        </p:nvSpPr>
        <p:spPr>
          <a:xfrm flipH="1">
            <a:off x="1619672" y="4040769"/>
            <a:ext cx="1366890" cy="632978"/>
          </a:xfrm>
          <a:prstGeom prst="line">
            <a:avLst/>
          </a:prstGeom>
          <a:ln w="25400">
            <a:solidFill>
              <a:srgbClr val="195893"/>
            </a:solidFill>
            <a:miter lim="400000"/>
            <a:tailEnd type="triangle"/>
          </a:ln>
        </p:spPr>
        <p:txBody>
          <a:bodyPr lIns="0" tIns="0" rIns="0" bIns="0" anchor="ctr"/>
          <a:lstStyle/>
          <a:p>
            <a:pPr lvl="0">
              <a:defRPr sz="1700"/>
            </a:pPr>
            <a:endParaRPr/>
          </a:p>
        </p:txBody>
      </p:sp>
    </p:spTree>
    <p:extLst>
      <p:ext uri="{BB962C8B-B14F-4D97-AF65-F5344CB8AC3E}">
        <p14:creationId xmlns:p14="http://schemas.microsoft.com/office/powerpoint/2010/main" val="176214283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Example of a thing</a:t>
            </a:r>
          </a:p>
        </p:txBody>
      </p:sp>
      <p:grpSp>
        <p:nvGrpSpPr>
          <p:cNvPr id="66" name="Group 66"/>
          <p:cNvGrpSpPr/>
          <p:nvPr/>
        </p:nvGrpSpPr>
        <p:grpSpPr>
          <a:xfrm>
            <a:off x="3140197" y="2463430"/>
            <a:ext cx="3471499" cy="2415803"/>
            <a:chOff x="-139700" y="-165099"/>
            <a:chExt cx="4937242" cy="3435807"/>
          </a:xfrm>
        </p:grpSpPr>
        <p:pic>
          <p:nvPicPr>
            <p:cNvPr id="65" name="colloseum.jpg"/>
            <p:cNvPicPr/>
            <p:nvPr/>
          </p:nvPicPr>
          <p:blipFill>
            <a:blip r:embed="rId2">
              <a:extLst/>
            </a:blip>
            <a:srcRect/>
            <a:stretch>
              <a:fillRect/>
            </a:stretch>
          </p:blipFill>
          <p:spPr>
            <a:xfrm>
              <a:off x="0" y="0"/>
              <a:ext cx="4657843" cy="3105608"/>
            </a:xfrm>
            <a:prstGeom prst="rect">
              <a:avLst/>
            </a:prstGeom>
            <a:ln>
              <a:noFill/>
            </a:ln>
            <a:effectLst/>
          </p:spPr>
        </p:pic>
        <p:pic>
          <p:nvPicPr>
            <p:cNvPr id="64" name="Afbeelding 63"/>
            <p:cNvPicPr/>
            <p:nvPr/>
          </p:nvPicPr>
          <p:blipFill>
            <a:blip r:embed="rId3">
              <a:extLst/>
            </a:blip>
            <a:stretch>
              <a:fillRect/>
            </a:stretch>
          </p:blipFill>
          <p:spPr>
            <a:xfrm>
              <a:off x="-139700" y="-165100"/>
              <a:ext cx="4937243" cy="3435808"/>
            </a:xfrm>
            <a:prstGeom prst="rect">
              <a:avLst/>
            </a:prstGeom>
            <a:effectLst/>
          </p:spPr>
        </p:pic>
      </p:grpSp>
      <p:sp>
        <p:nvSpPr>
          <p:cNvPr id="6" name="Titel 1"/>
          <p:cNvSpPr txBox="1">
            <a:spLocks/>
          </p:cNvSpPr>
          <p:nvPr/>
        </p:nvSpPr>
        <p:spPr bwMode="auto">
          <a:xfrm>
            <a:off x="511175" y="1285875"/>
            <a:ext cx="84216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rgbClr val="A90061"/>
                </a:solidFill>
                <a:latin typeface="+mj-lt"/>
                <a:ea typeface="+mj-ea"/>
                <a:cs typeface="+mj-cs"/>
              </a:defRPr>
            </a:lvl1pPr>
            <a:lvl2pPr algn="l" rtl="0" eaLnBrk="1" fontAlgn="base" hangingPunct="1">
              <a:spcBef>
                <a:spcPct val="0"/>
              </a:spcBef>
              <a:spcAft>
                <a:spcPct val="0"/>
              </a:spcAft>
              <a:defRPr sz="2600">
                <a:solidFill>
                  <a:srgbClr val="A90061"/>
                </a:solidFill>
                <a:latin typeface="Verdana" pitchFamily="1" charset="0"/>
              </a:defRPr>
            </a:lvl2pPr>
            <a:lvl3pPr algn="l" rtl="0" eaLnBrk="1" fontAlgn="base" hangingPunct="1">
              <a:spcBef>
                <a:spcPct val="0"/>
              </a:spcBef>
              <a:spcAft>
                <a:spcPct val="0"/>
              </a:spcAft>
              <a:defRPr sz="2600">
                <a:solidFill>
                  <a:srgbClr val="A90061"/>
                </a:solidFill>
                <a:latin typeface="Verdana" pitchFamily="1" charset="0"/>
              </a:defRPr>
            </a:lvl3pPr>
            <a:lvl4pPr algn="l" rtl="0" eaLnBrk="1" fontAlgn="base" hangingPunct="1">
              <a:spcBef>
                <a:spcPct val="0"/>
              </a:spcBef>
              <a:spcAft>
                <a:spcPct val="0"/>
              </a:spcAft>
              <a:defRPr sz="2600">
                <a:solidFill>
                  <a:srgbClr val="A90061"/>
                </a:solidFill>
                <a:latin typeface="Verdana" pitchFamily="1" charset="0"/>
              </a:defRPr>
            </a:lvl4pPr>
            <a:lvl5pPr algn="l" rtl="0" eaLnBrk="1" fontAlgn="base" hangingPunct="1">
              <a:spcBef>
                <a:spcPct val="0"/>
              </a:spcBef>
              <a:spcAft>
                <a:spcPct val="0"/>
              </a:spcAft>
              <a:defRPr sz="2600">
                <a:solidFill>
                  <a:srgbClr val="A90061"/>
                </a:solidFill>
                <a:latin typeface="Verdana" pitchFamily="1" charset="0"/>
              </a:defRPr>
            </a:lvl5pPr>
            <a:lvl6pPr marL="457200" algn="l" rtl="0" eaLnBrk="1" fontAlgn="base" hangingPunct="1">
              <a:spcBef>
                <a:spcPct val="0"/>
              </a:spcBef>
              <a:spcAft>
                <a:spcPct val="0"/>
              </a:spcAft>
              <a:defRPr sz="2600">
                <a:solidFill>
                  <a:srgbClr val="A90061"/>
                </a:solidFill>
                <a:latin typeface="Verdana" pitchFamily="1" charset="0"/>
              </a:defRPr>
            </a:lvl6pPr>
            <a:lvl7pPr marL="914400" algn="l" rtl="0" eaLnBrk="1" fontAlgn="base" hangingPunct="1">
              <a:spcBef>
                <a:spcPct val="0"/>
              </a:spcBef>
              <a:spcAft>
                <a:spcPct val="0"/>
              </a:spcAft>
              <a:defRPr sz="2600">
                <a:solidFill>
                  <a:srgbClr val="A90061"/>
                </a:solidFill>
                <a:latin typeface="Verdana" pitchFamily="1" charset="0"/>
              </a:defRPr>
            </a:lvl7pPr>
            <a:lvl8pPr marL="1371600" algn="l" rtl="0" eaLnBrk="1" fontAlgn="base" hangingPunct="1">
              <a:spcBef>
                <a:spcPct val="0"/>
              </a:spcBef>
              <a:spcAft>
                <a:spcPct val="0"/>
              </a:spcAft>
              <a:defRPr sz="2600">
                <a:solidFill>
                  <a:srgbClr val="A90061"/>
                </a:solidFill>
                <a:latin typeface="Verdana" pitchFamily="1" charset="0"/>
              </a:defRPr>
            </a:lvl8pPr>
            <a:lvl9pPr marL="1828800" algn="l" rtl="0" eaLnBrk="1" fontAlgn="base" hangingPunct="1">
              <a:spcBef>
                <a:spcPct val="0"/>
              </a:spcBef>
              <a:spcAft>
                <a:spcPct val="0"/>
              </a:spcAft>
              <a:defRPr sz="2600">
                <a:solidFill>
                  <a:srgbClr val="A90061"/>
                </a:solidFill>
                <a:latin typeface="Verdana" pitchFamily="1" charset="0"/>
              </a:defRPr>
            </a:lvl9pPr>
          </a:lstStyle>
          <a:p>
            <a:pPr>
              <a:buNone/>
            </a:pPr>
            <a:r>
              <a:rPr lang="nl-NL" kern="0" dirty="0" smtClean="0"/>
              <a:t>Voorbeeld van een ding</a:t>
            </a:r>
            <a:endParaRPr lang="nl-NL" kern="0" dirty="0"/>
          </a:p>
        </p:txBody>
      </p:sp>
    </p:spTree>
    <p:extLst>
      <p:ext uri="{BB962C8B-B14F-4D97-AF65-F5344CB8AC3E}">
        <p14:creationId xmlns:p14="http://schemas.microsoft.com/office/powerpoint/2010/main" val="1555936337"/>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70"/>
          <p:cNvGrpSpPr/>
          <p:nvPr/>
        </p:nvGrpSpPr>
        <p:grpSpPr>
          <a:xfrm>
            <a:off x="3140197" y="2463430"/>
            <a:ext cx="3471499" cy="2415803"/>
            <a:chOff x="-139700" y="-165099"/>
            <a:chExt cx="4937242" cy="3435807"/>
          </a:xfrm>
        </p:grpSpPr>
        <p:pic>
          <p:nvPicPr>
            <p:cNvPr id="69" name="colloseum.jpg"/>
            <p:cNvPicPr/>
            <p:nvPr/>
          </p:nvPicPr>
          <p:blipFill>
            <a:blip r:embed="rId2">
              <a:extLst/>
            </a:blip>
            <a:srcRect/>
            <a:stretch>
              <a:fillRect/>
            </a:stretch>
          </p:blipFill>
          <p:spPr>
            <a:xfrm>
              <a:off x="0" y="0"/>
              <a:ext cx="4657843" cy="3105608"/>
            </a:xfrm>
            <a:prstGeom prst="rect">
              <a:avLst/>
            </a:prstGeom>
            <a:ln>
              <a:noFill/>
            </a:ln>
            <a:effectLst/>
          </p:spPr>
        </p:pic>
        <p:pic>
          <p:nvPicPr>
            <p:cNvPr id="68" name="Afbeelding 67"/>
            <p:cNvPicPr/>
            <p:nvPr/>
          </p:nvPicPr>
          <p:blipFill>
            <a:blip r:embed="rId3">
              <a:extLst/>
            </a:blip>
            <a:stretch>
              <a:fillRect/>
            </a:stretch>
          </p:blipFill>
          <p:spPr>
            <a:xfrm>
              <a:off x="-139700" y="-165100"/>
              <a:ext cx="4937243" cy="3435808"/>
            </a:xfrm>
            <a:prstGeom prst="rect">
              <a:avLst/>
            </a:prstGeom>
            <a:effectLst/>
          </p:spPr>
        </p:pic>
      </p:grpSp>
      <p:sp>
        <p:nvSpPr>
          <p:cNvPr id="71" name="Shape 71"/>
          <p:cNvSpPr/>
          <p:nvPr/>
        </p:nvSpPr>
        <p:spPr>
          <a:xfrm>
            <a:off x="613895" y="595954"/>
            <a:ext cx="72196"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3500" b="1">
                <a:solidFill>
                  <a:srgbClr val="E3F3FC"/>
                </a:solidFill>
                <a:latin typeface="Helvetica"/>
                <a:ea typeface="Helvetica"/>
                <a:cs typeface="Helvetica"/>
                <a:sym typeface="Helvetica"/>
              </a:defRPr>
            </a:lvl1pPr>
          </a:lstStyle>
          <a:p>
            <a:pPr lvl="0">
              <a:buNone/>
              <a:defRPr sz="1800" b="0">
                <a:solidFill>
                  <a:srgbClr val="000000"/>
                </a:solidFill>
              </a:defRPr>
            </a:pPr>
            <a:endParaRPr sz="1800" dirty="0">
              <a:solidFill>
                <a:schemeClr val="tx1"/>
              </a:solidFill>
            </a:endParaRPr>
          </a:p>
        </p:txBody>
      </p:sp>
      <p:sp>
        <p:nvSpPr>
          <p:cNvPr id="72" name="Shape 72"/>
          <p:cNvSpPr/>
          <p:nvPr/>
        </p:nvSpPr>
        <p:spPr>
          <a:xfrm>
            <a:off x="6765109" y="595955"/>
            <a:ext cx="72196"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3500" b="1">
                <a:solidFill>
                  <a:srgbClr val="E3F3FC"/>
                </a:solidFill>
                <a:latin typeface="Helvetica"/>
                <a:ea typeface="Helvetica"/>
                <a:cs typeface="Helvetica"/>
                <a:sym typeface="Helvetica"/>
              </a:defRPr>
            </a:lvl1pPr>
          </a:lstStyle>
          <a:p>
            <a:pPr lvl="0">
              <a:buNone/>
              <a:defRPr sz="1800" b="0">
                <a:solidFill>
                  <a:srgbClr val="000000"/>
                </a:solidFill>
              </a:defRPr>
            </a:pPr>
            <a:endParaRPr sz="1800" dirty="0">
              <a:solidFill>
                <a:schemeClr val="tx1"/>
              </a:solidFill>
              <a:latin typeface="+mn-lt"/>
            </a:endParaRPr>
          </a:p>
        </p:txBody>
      </p:sp>
      <p:sp>
        <p:nvSpPr>
          <p:cNvPr id="73" name="Shape 73"/>
          <p:cNvSpPr/>
          <p:nvPr/>
        </p:nvSpPr>
        <p:spPr>
          <a:xfrm>
            <a:off x="396315" y="5752243"/>
            <a:ext cx="3000818" cy="626129"/>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defTabSz="321457">
              <a:buNone/>
              <a:defRPr sz="1800">
                <a:solidFill>
                  <a:srgbClr val="000000"/>
                </a:solidFill>
              </a:defRPr>
            </a:pPr>
            <a:r>
              <a:rPr b="1" dirty="0">
                <a:latin typeface="+mn-lt"/>
                <a:ea typeface="Helvetica"/>
                <a:cs typeface="Helvetica"/>
                <a:sym typeface="Helvetica"/>
              </a:rPr>
              <a:t>Nr. 91  on the UNESCO</a:t>
            </a:r>
            <a:br>
              <a:rPr b="1" dirty="0">
                <a:latin typeface="+mn-lt"/>
                <a:ea typeface="Helvetica"/>
                <a:cs typeface="Helvetica"/>
                <a:sym typeface="Helvetica"/>
              </a:rPr>
            </a:br>
            <a:r>
              <a:rPr b="1" dirty="0">
                <a:latin typeface="+mn-lt"/>
                <a:ea typeface="Helvetica"/>
                <a:cs typeface="Helvetica"/>
                <a:sym typeface="Helvetica"/>
              </a:rPr>
              <a:t> World Heritage Site</a:t>
            </a:r>
          </a:p>
        </p:txBody>
      </p:sp>
      <p:sp>
        <p:nvSpPr>
          <p:cNvPr id="74" name="Shape 74"/>
          <p:cNvSpPr/>
          <p:nvPr/>
        </p:nvSpPr>
        <p:spPr>
          <a:xfrm rot="2700000">
            <a:off x="2210849" y="1703019"/>
            <a:ext cx="892969" cy="892969"/>
          </a:xfrm>
          <a:prstGeom prst="rightArrow">
            <a:avLst>
              <a:gd name="adj1" fmla="val 32000"/>
              <a:gd name="adj2" fmla="val 64000"/>
            </a:avLst>
          </a:prstGeom>
          <a:blipFill>
            <a:blip r:embed="rId4"/>
          </a:blipFill>
          <a:ln w="12700">
            <a:miter lim="400000"/>
          </a:ln>
        </p:spPr>
        <p:txBody>
          <a:bodyPr lIns="0" tIns="0" rIns="0" bIns="0" anchor="ctr"/>
          <a:lstStyle/>
          <a:p>
            <a:pPr lvl="0">
              <a:defRPr sz="1700"/>
            </a:pPr>
            <a:endParaRPr/>
          </a:p>
        </p:txBody>
      </p:sp>
      <p:sp>
        <p:nvSpPr>
          <p:cNvPr id="75" name="Shape 75"/>
          <p:cNvSpPr/>
          <p:nvPr/>
        </p:nvSpPr>
        <p:spPr>
          <a:xfrm rot="8100000">
            <a:off x="6609219" y="1703019"/>
            <a:ext cx="892969" cy="892969"/>
          </a:xfrm>
          <a:prstGeom prst="rightArrow">
            <a:avLst>
              <a:gd name="adj1" fmla="val 32000"/>
              <a:gd name="adj2" fmla="val 64000"/>
            </a:avLst>
          </a:prstGeom>
          <a:blipFill>
            <a:blip r:embed="rId4"/>
          </a:blipFill>
          <a:ln w="12700">
            <a:miter lim="400000"/>
          </a:ln>
        </p:spPr>
        <p:txBody>
          <a:bodyPr lIns="0" tIns="0" rIns="0" bIns="0" anchor="ctr"/>
          <a:lstStyle/>
          <a:p>
            <a:pPr lvl="0">
              <a:defRPr sz="1700"/>
            </a:pPr>
            <a:endParaRPr/>
          </a:p>
        </p:txBody>
      </p:sp>
      <p:sp>
        <p:nvSpPr>
          <p:cNvPr id="76" name="Shape 76"/>
          <p:cNvSpPr/>
          <p:nvPr/>
        </p:nvSpPr>
        <p:spPr>
          <a:xfrm>
            <a:off x="4985483" y="5890741"/>
            <a:ext cx="72196"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3500" b="1">
                <a:latin typeface="Helvetica"/>
                <a:ea typeface="Helvetica"/>
                <a:cs typeface="Helvetica"/>
                <a:sym typeface="Helvetica"/>
              </a:defRPr>
            </a:lvl1pPr>
          </a:lstStyle>
          <a:p>
            <a:pPr lvl="0">
              <a:buNone/>
              <a:defRPr sz="1800" b="0">
                <a:solidFill>
                  <a:srgbClr val="000000"/>
                </a:solidFill>
              </a:defRPr>
            </a:pPr>
            <a:endParaRPr sz="1800" dirty="0">
              <a:latin typeface="+mn-lt"/>
            </a:endParaRPr>
          </a:p>
        </p:txBody>
      </p:sp>
      <p:sp>
        <p:nvSpPr>
          <p:cNvPr id="77" name="Shape 77"/>
          <p:cNvSpPr/>
          <p:nvPr/>
        </p:nvSpPr>
        <p:spPr>
          <a:xfrm rot="18900000">
            <a:off x="2230277" y="4766068"/>
            <a:ext cx="892969" cy="892969"/>
          </a:xfrm>
          <a:prstGeom prst="rightArrow">
            <a:avLst>
              <a:gd name="adj1" fmla="val 32000"/>
              <a:gd name="adj2" fmla="val 64000"/>
            </a:avLst>
          </a:prstGeom>
          <a:blipFill>
            <a:blip r:embed="rId4"/>
          </a:blipFill>
          <a:ln w="12700">
            <a:miter lim="400000"/>
          </a:ln>
        </p:spPr>
        <p:txBody>
          <a:bodyPr lIns="0" tIns="0" rIns="0" bIns="0" anchor="ctr"/>
          <a:lstStyle/>
          <a:p>
            <a:pPr lvl="0">
              <a:defRPr sz="1700"/>
            </a:pPr>
            <a:endParaRPr/>
          </a:p>
        </p:txBody>
      </p:sp>
      <p:sp>
        <p:nvSpPr>
          <p:cNvPr id="78" name="Shape 78"/>
          <p:cNvSpPr/>
          <p:nvPr/>
        </p:nvSpPr>
        <p:spPr>
          <a:xfrm rot="13500000">
            <a:off x="6609219" y="4766068"/>
            <a:ext cx="892969" cy="892969"/>
          </a:xfrm>
          <a:prstGeom prst="rightArrow">
            <a:avLst>
              <a:gd name="adj1" fmla="val 32000"/>
              <a:gd name="adj2" fmla="val 64000"/>
            </a:avLst>
          </a:prstGeom>
          <a:blipFill>
            <a:blip r:embed="rId4"/>
          </a:blipFill>
          <a:ln w="12700">
            <a:miter lim="400000"/>
          </a:ln>
        </p:spPr>
        <p:txBody>
          <a:bodyPr lIns="0" tIns="0" rIns="0" bIns="0" anchor="ctr"/>
          <a:lstStyle/>
          <a:p>
            <a:pPr lvl="0">
              <a:defRPr sz="1700"/>
            </a:pPr>
            <a:endParaRPr/>
          </a:p>
        </p:txBody>
      </p:sp>
      <p:sp>
        <p:nvSpPr>
          <p:cNvPr id="13" name="Shape 73"/>
          <p:cNvSpPr/>
          <p:nvPr/>
        </p:nvSpPr>
        <p:spPr>
          <a:xfrm>
            <a:off x="275634" y="1431516"/>
            <a:ext cx="1854671" cy="681529"/>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buNone/>
              <a:defRPr sz="1800" b="0">
                <a:solidFill>
                  <a:srgbClr val="000000"/>
                </a:solidFill>
              </a:defRPr>
            </a:pPr>
            <a:r>
              <a:rPr lang="nl-NL" b="1" dirty="0" err="1" smtClean="0"/>
              <a:t>Flavisch</a:t>
            </a:r>
            <a:endParaRPr lang="nl-NL" b="1" dirty="0" smtClean="0"/>
          </a:p>
          <a:p>
            <a:pPr lvl="0">
              <a:buNone/>
              <a:defRPr sz="1800" b="0">
                <a:solidFill>
                  <a:srgbClr val="000000"/>
                </a:solidFill>
              </a:defRPr>
            </a:pPr>
            <a:r>
              <a:rPr lang="nl-NL" b="1" dirty="0" err="1" smtClean="0"/>
              <a:t>Amphitheater</a:t>
            </a:r>
            <a:endParaRPr lang="nl-NL" b="1" dirty="0"/>
          </a:p>
        </p:txBody>
      </p:sp>
      <p:sp>
        <p:nvSpPr>
          <p:cNvPr id="14" name="Shape 73"/>
          <p:cNvSpPr/>
          <p:nvPr/>
        </p:nvSpPr>
        <p:spPr>
          <a:xfrm>
            <a:off x="7422530" y="1403874"/>
            <a:ext cx="1469950"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buNone/>
              <a:defRPr sz="1800" b="0">
                <a:solidFill>
                  <a:srgbClr val="000000"/>
                </a:solidFill>
              </a:defRPr>
            </a:pPr>
            <a:r>
              <a:rPr lang="nl-NL" b="1" dirty="0"/>
              <a:t>Colosseum</a:t>
            </a:r>
            <a:endParaRPr lang="nl-NL" b="1" dirty="0" smtClean="0"/>
          </a:p>
        </p:txBody>
      </p:sp>
      <p:sp>
        <p:nvSpPr>
          <p:cNvPr id="15" name="Shape 73"/>
          <p:cNvSpPr/>
          <p:nvPr/>
        </p:nvSpPr>
        <p:spPr>
          <a:xfrm>
            <a:off x="4221197" y="5781100"/>
            <a:ext cx="4921216"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buNone/>
              <a:defRPr sz="1800" b="0">
                <a:solidFill>
                  <a:srgbClr val="000000"/>
                </a:solidFill>
              </a:defRPr>
            </a:pPr>
            <a:r>
              <a:rPr lang="nl-NL" b="1" dirty="0"/>
              <a:t>http://</a:t>
            </a:r>
            <a:r>
              <a:rPr lang="nl-NL" b="1" dirty="0" smtClean="0"/>
              <a:t>dbpedia.org/page/Colosseum</a:t>
            </a:r>
            <a:endParaRPr lang="nl-NL" b="1" dirty="0"/>
          </a:p>
        </p:txBody>
      </p:sp>
      <p:sp>
        <p:nvSpPr>
          <p:cNvPr id="16" name="Titel 1"/>
          <p:cNvSpPr txBox="1">
            <a:spLocks/>
          </p:cNvSpPr>
          <p:nvPr/>
        </p:nvSpPr>
        <p:spPr bwMode="auto">
          <a:xfrm>
            <a:off x="17528" y="188441"/>
            <a:ext cx="4210844" cy="75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rgbClr val="A90061"/>
                </a:solidFill>
                <a:latin typeface="+mj-lt"/>
                <a:ea typeface="+mj-ea"/>
                <a:cs typeface="+mj-cs"/>
              </a:defRPr>
            </a:lvl1pPr>
            <a:lvl2pPr algn="l" rtl="0" eaLnBrk="1" fontAlgn="base" hangingPunct="1">
              <a:spcBef>
                <a:spcPct val="0"/>
              </a:spcBef>
              <a:spcAft>
                <a:spcPct val="0"/>
              </a:spcAft>
              <a:defRPr sz="2600">
                <a:solidFill>
                  <a:srgbClr val="A90061"/>
                </a:solidFill>
                <a:latin typeface="Verdana" pitchFamily="1" charset="0"/>
              </a:defRPr>
            </a:lvl2pPr>
            <a:lvl3pPr algn="l" rtl="0" eaLnBrk="1" fontAlgn="base" hangingPunct="1">
              <a:spcBef>
                <a:spcPct val="0"/>
              </a:spcBef>
              <a:spcAft>
                <a:spcPct val="0"/>
              </a:spcAft>
              <a:defRPr sz="2600">
                <a:solidFill>
                  <a:srgbClr val="A90061"/>
                </a:solidFill>
                <a:latin typeface="Verdana" pitchFamily="1" charset="0"/>
              </a:defRPr>
            </a:lvl3pPr>
            <a:lvl4pPr algn="l" rtl="0" eaLnBrk="1" fontAlgn="base" hangingPunct="1">
              <a:spcBef>
                <a:spcPct val="0"/>
              </a:spcBef>
              <a:spcAft>
                <a:spcPct val="0"/>
              </a:spcAft>
              <a:defRPr sz="2600">
                <a:solidFill>
                  <a:srgbClr val="A90061"/>
                </a:solidFill>
                <a:latin typeface="Verdana" pitchFamily="1" charset="0"/>
              </a:defRPr>
            </a:lvl4pPr>
            <a:lvl5pPr algn="l" rtl="0" eaLnBrk="1" fontAlgn="base" hangingPunct="1">
              <a:spcBef>
                <a:spcPct val="0"/>
              </a:spcBef>
              <a:spcAft>
                <a:spcPct val="0"/>
              </a:spcAft>
              <a:defRPr sz="2600">
                <a:solidFill>
                  <a:srgbClr val="A90061"/>
                </a:solidFill>
                <a:latin typeface="Verdana" pitchFamily="1" charset="0"/>
              </a:defRPr>
            </a:lvl5pPr>
            <a:lvl6pPr marL="457200" algn="l" rtl="0" eaLnBrk="1" fontAlgn="base" hangingPunct="1">
              <a:spcBef>
                <a:spcPct val="0"/>
              </a:spcBef>
              <a:spcAft>
                <a:spcPct val="0"/>
              </a:spcAft>
              <a:defRPr sz="2600">
                <a:solidFill>
                  <a:srgbClr val="A90061"/>
                </a:solidFill>
                <a:latin typeface="Verdana" pitchFamily="1" charset="0"/>
              </a:defRPr>
            </a:lvl6pPr>
            <a:lvl7pPr marL="914400" algn="l" rtl="0" eaLnBrk="1" fontAlgn="base" hangingPunct="1">
              <a:spcBef>
                <a:spcPct val="0"/>
              </a:spcBef>
              <a:spcAft>
                <a:spcPct val="0"/>
              </a:spcAft>
              <a:defRPr sz="2600">
                <a:solidFill>
                  <a:srgbClr val="A90061"/>
                </a:solidFill>
                <a:latin typeface="Verdana" pitchFamily="1" charset="0"/>
              </a:defRPr>
            </a:lvl7pPr>
            <a:lvl8pPr marL="1371600" algn="l" rtl="0" eaLnBrk="1" fontAlgn="base" hangingPunct="1">
              <a:spcBef>
                <a:spcPct val="0"/>
              </a:spcBef>
              <a:spcAft>
                <a:spcPct val="0"/>
              </a:spcAft>
              <a:defRPr sz="2600">
                <a:solidFill>
                  <a:srgbClr val="A90061"/>
                </a:solidFill>
                <a:latin typeface="Verdana" pitchFamily="1" charset="0"/>
              </a:defRPr>
            </a:lvl8pPr>
            <a:lvl9pPr marL="1828800" algn="l" rtl="0" eaLnBrk="1" fontAlgn="base" hangingPunct="1">
              <a:spcBef>
                <a:spcPct val="0"/>
              </a:spcBef>
              <a:spcAft>
                <a:spcPct val="0"/>
              </a:spcAft>
              <a:defRPr sz="2600">
                <a:solidFill>
                  <a:srgbClr val="A90061"/>
                </a:solidFill>
                <a:latin typeface="Verdana" pitchFamily="1" charset="0"/>
              </a:defRPr>
            </a:lvl9pPr>
          </a:lstStyle>
          <a:p>
            <a:pPr>
              <a:buNone/>
            </a:pPr>
            <a:r>
              <a:rPr lang="nl-NL" kern="0" dirty="0" smtClean="0"/>
              <a:t>Meer namen voor </a:t>
            </a:r>
          </a:p>
          <a:p>
            <a:pPr>
              <a:buNone/>
            </a:pPr>
            <a:r>
              <a:rPr lang="nl-NL" kern="0" dirty="0"/>
              <a:t>h</a:t>
            </a:r>
            <a:r>
              <a:rPr lang="nl-NL" kern="0" dirty="0" smtClean="0"/>
              <a:t>etzelfde ding</a:t>
            </a:r>
            <a:endParaRPr lang="nl-NL" kern="0" dirty="0"/>
          </a:p>
        </p:txBody>
      </p:sp>
    </p:spTree>
    <p:extLst>
      <p:ext uri="{BB962C8B-B14F-4D97-AF65-F5344CB8AC3E}">
        <p14:creationId xmlns:p14="http://schemas.microsoft.com/office/powerpoint/2010/main" val="2795730799"/>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Reference a thing by</a:t>
            </a:r>
          </a:p>
        </p:txBody>
      </p:sp>
      <p:grpSp>
        <p:nvGrpSpPr>
          <p:cNvPr id="83" name="Group 83"/>
          <p:cNvGrpSpPr/>
          <p:nvPr/>
        </p:nvGrpSpPr>
        <p:grpSpPr>
          <a:xfrm>
            <a:off x="2684783" y="2463430"/>
            <a:ext cx="3471499" cy="2415803"/>
            <a:chOff x="-139700" y="-165099"/>
            <a:chExt cx="4937242" cy="3435807"/>
          </a:xfrm>
        </p:grpSpPr>
        <p:pic>
          <p:nvPicPr>
            <p:cNvPr id="82" name="colloseum.jpg"/>
            <p:cNvPicPr/>
            <p:nvPr/>
          </p:nvPicPr>
          <p:blipFill>
            <a:blip r:embed="rId2">
              <a:extLst/>
            </a:blip>
            <a:srcRect/>
            <a:stretch>
              <a:fillRect/>
            </a:stretch>
          </p:blipFill>
          <p:spPr>
            <a:xfrm>
              <a:off x="0" y="0"/>
              <a:ext cx="4657843" cy="3105608"/>
            </a:xfrm>
            <a:prstGeom prst="rect">
              <a:avLst/>
            </a:prstGeom>
            <a:ln>
              <a:noFill/>
            </a:ln>
            <a:effectLst/>
          </p:spPr>
        </p:pic>
        <p:pic>
          <p:nvPicPr>
            <p:cNvPr id="81" name="Afbeelding 80"/>
            <p:cNvPicPr/>
            <p:nvPr/>
          </p:nvPicPr>
          <p:blipFill>
            <a:blip r:embed="rId3">
              <a:extLst/>
            </a:blip>
            <a:stretch>
              <a:fillRect/>
            </a:stretch>
          </p:blipFill>
          <p:spPr>
            <a:xfrm>
              <a:off x="-139700" y="-165100"/>
              <a:ext cx="4937243" cy="3435808"/>
            </a:xfrm>
            <a:prstGeom prst="rect">
              <a:avLst/>
            </a:prstGeom>
            <a:effectLst/>
          </p:spPr>
        </p:pic>
      </p:grpSp>
      <p:sp>
        <p:nvSpPr>
          <p:cNvPr id="84" name="Shape 84"/>
          <p:cNvSpPr/>
          <p:nvPr/>
        </p:nvSpPr>
        <p:spPr>
          <a:xfrm>
            <a:off x="292771" y="3501008"/>
            <a:ext cx="1110877" cy="4568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defTabSz="321457">
              <a:buNone/>
            </a:pPr>
            <a:r>
              <a:rPr sz="2500" b="1" dirty="0">
                <a:solidFill>
                  <a:srgbClr val="000000"/>
                </a:solidFill>
                <a:latin typeface="+mn-lt"/>
                <a:ea typeface="Helvetica"/>
                <a:cs typeface="Helvetica"/>
              </a:rPr>
              <a:t>Name</a:t>
            </a:r>
          </a:p>
        </p:txBody>
      </p:sp>
      <p:sp>
        <p:nvSpPr>
          <p:cNvPr id="85" name="Shape 85"/>
          <p:cNvSpPr/>
          <p:nvPr/>
        </p:nvSpPr>
        <p:spPr>
          <a:xfrm>
            <a:off x="1609364" y="3303985"/>
            <a:ext cx="892969" cy="892969"/>
          </a:xfrm>
          <a:prstGeom prst="rightArrow">
            <a:avLst>
              <a:gd name="adj1" fmla="val 32000"/>
              <a:gd name="adj2" fmla="val 64000"/>
            </a:avLst>
          </a:prstGeom>
          <a:blipFill>
            <a:blip r:embed="rId4"/>
          </a:blipFill>
          <a:ln w="12700">
            <a:miter lim="400000"/>
          </a:ln>
        </p:spPr>
        <p:txBody>
          <a:bodyPr lIns="0" tIns="0" rIns="0" bIns="0" anchor="ctr"/>
          <a:lstStyle/>
          <a:p>
            <a:pPr lvl="0">
              <a:defRPr sz="1700"/>
            </a:pPr>
            <a:endParaRPr/>
          </a:p>
        </p:txBody>
      </p:sp>
      <p:sp>
        <p:nvSpPr>
          <p:cNvPr id="86" name="Shape 86"/>
          <p:cNvSpPr/>
          <p:nvPr/>
        </p:nvSpPr>
        <p:spPr>
          <a:xfrm rot="10800000">
            <a:off x="6338732" y="3303985"/>
            <a:ext cx="892969" cy="892969"/>
          </a:xfrm>
          <a:prstGeom prst="rightArrow">
            <a:avLst>
              <a:gd name="adj1" fmla="val 32000"/>
              <a:gd name="adj2" fmla="val 64000"/>
            </a:avLst>
          </a:prstGeom>
          <a:blipFill>
            <a:blip r:embed="rId4"/>
          </a:blipFill>
          <a:ln w="12700">
            <a:miter lim="400000"/>
          </a:ln>
        </p:spPr>
        <p:txBody>
          <a:bodyPr lIns="0" tIns="0" rIns="0" bIns="0" anchor="ctr"/>
          <a:lstStyle/>
          <a:p>
            <a:pPr lvl="0">
              <a:defRPr sz="1700"/>
            </a:pPr>
            <a:endParaRPr/>
          </a:p>
        </p:txBody>
      </p:sp>
      <p:sp>
        <p:nvSpPr>
          <p:cNvPr id="87" name="Shape 87"/>
          <p:cNvSpPr/>
          <p:nvPr/>
        </p:nvSpPr>
        <p:spPr>
          <a:xfrm>
            <a:off x="7380312" y="3284984"/>
            <a:ext cx="1793757" cy="918517"/>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defTabSz="321457">
              <a:buNone/>
              <a:defRPr sz="1800">
                <a:solidFill>
                  <a:srgbClr val="000000"/>
                </a:solidFill>
              </a:defRPr>
            </a:pPr>
            <a:r>
              <a:rPr sz="2500" b="1" dirty="0">
                <a:latin typeface="+mn-lt"/>
                <a:ea typeface="Helvetica"/>
                <a:cs typeface="Helvetica"/>
                <a:sym typeface="Helvetica"/>
              </a:rPr>
              <a:t>Unique</a:t>
            </a:r>
          </a:p>
          <a:p>
            <a:pPr defTabSz="321457">
              <a:buNone/>
              <a:defRPr sz="1800">
                <a:solidFill>
                  <a:srgbClr val="000000"/>
                </a:solidFill>
              </a:defRPr>
            </a:pPr>
            <a:r>
              <a:rPr sz="2500" b="1" dirty="0">
                <a:latin typeface="+mn-lt"/>
                <a:ea typeface="Helvetica"/>
                <a:cs typeface="Helvetica"/>
                <a:sym typeface="Helvetica"/>
              </a:rPr>
              <a:t>reference</a:t>
            </a:r>
          </a:p>
        </p:txBody>
      </p:sp>
    </p:spTree>
    <p:extLst>
      <p:ext uri="{BB962C8B-B14F-4D97-AF65-F5344CB8AC3E}">
        <p14:creationId xmlns:p14="http://schemas.microsoft.com/office/powerpoint/2010/main" val="110047486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51520"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sz="2000" dirty="0" smtClean="0"/>
              <a:t>Selecteren van een geannoteerde dienst uit de annotatieomgeving voor verder uitwerking</a:t>
            </a:r>
            <a:endParaRPr lang="nl-NL" sz="2000"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6" name="Tekstvak 5"/>
          <p:cNvSpPr txBox="1"/>
          <p:nvPr/>
        </p:nvSpPr>
        <p:spPr>
          <a:xfrm>
            <a:off x="467544" y="1988840"/>
            <a:ext cx="1220206" cy="276999"/>
          </a:xfrm>
          <a:prstGeom prst="rect">
            <a:avLst/>
          </a:prstGeom>
          <a:noFill/>
        </p:spPr>
        <p:txBody>
          <a:bodyPr wrap="none" rtlCol="0">
            <a:spAutoFit/>
          </a:bodyPr>
          <a:lstStyle/>
          <a:p>
            <a:pPr>
              <a:buNone/>
            </a:pPr>
            <a:r>
              <a:rPr lang="nl-NL" sz="1200" b="1" dirty="0" smtClean="0"/>
              <a:t>Werkgebied</a:t>
            </a:r>
            <a:endParaRPr lang="nl-NL" sz="1200" b="1" dirty="0"/>
          </a:p>
        </p:txBody>
      </p:sp>
      <p:sp>
        <p:nvSpPr>
          <p:cNvPr id="7" name="Tekstvak 6"/>
          <p:cNvSpPr txBox="1"/>
          <p:nvPr/>
        </p:nvSpPr>
        <p:spPr>
          <a:xfrm>
            <a:off x="467544" y="2708920"/>
            <a:ext cx="1436612" cy="720197"/>
          </a:xfrm>
          <a:prstGeom prst="rect">
            <a:avLst/>
          </a:prstGeom>
          <a:noFill/>
        </p:spPr>
        <p:txBody>
          <a:bodyPr wrap="none" rtlCol="0">
            <a:spAutoFit/>
          </a:bodyPr>
          <a:lstStyle/>
          <a:p>
            <a:pPr>
              <a:buNone/>
            </a:pPr>
            <a:r>
              <a:rPr lang="nl-NL" sz="1200" b="1" dirty="0" smtClean="0"/>
              <a:t>Lijst van </a:t>
            </a:r>
          </a:p>
          <a:p>
            <a:pPr>
              <a:buNone/>
            </a:pPr>
            <a:r>
              <a:rPr lang="nl-NL" sz="1200" b="1" dirty="0" smtClean="0"/>
              <a:t>geannoteerde </a:t>
            </a:r>
          </a:p>
          <a:p>
            <a:pPr>
              <a:buNone/>
            </a:pPr>
            <a:r>
              <a:rPr lang="nl-NL" sz="1200" b="1" dirty="0" smtClean="0"/>
              <a:t>diensten</a:t>
            </a:r>
            <a:endParaRPr lang="nl-NL" sz="1200" b="1" dirty="0"/>
          </a:p>
        </p:txBody>
      </p:sp>
      <p:sp>
        <p:nvSpPr>
          <p:cNvPr id="9" name="Tekstvak 8"/>
          <p:cNvSpPr txBox="1"/>
          <p:nvPr/>
        </p:nvSpPr>
        <p:spPr>
          <a:xfrm>
            <a:off x="1979712" y="1988840"/>
            <a:ext cx="3453189"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buNone/>
            </a:pPr>
            <a:r>
              <a:rPr lang="nl-NL" sz="1200" dirty="0" smtClean="0">
                <a:solidFill>
                  <a:schemeClr val="bg1">
                    <a:lumMod val="75000"/>
                  </a:schemeClr>
                </a:solidFill>
              </a:rPr>
              <a:t>Documentgroep uit de annotatieomgeving</a:t>
            </a:r>
            <a:endParaRPr lang="nl-NL" sz="1200" dirty="0">
              <a:solidFill>
                <a:schemeClr val="bg1">
                  <a:lumMod val="75000"/>
                </a:schemeClr>
              </a:solidFill>
            </a:endParaRPr>
          </a:p>
        </p:txBody>
      </p:sp>
      <p:sp>
        <p:nvSpPr>
          <p:cNvPr id="10" name="Afgeronde rechthoek 9"/>
          <p:cNvSpPr/>
          <p:nvPr/>
        </p:nvSpPr>
        <p:spPr bwMode="auto">
          <a:xfrm>
            <a:off x="5508104" y="1988840"/>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12" name="Tekstvak 11"/>
          <p:cNvSpPr txBox="1"/>
          <p:nvPr/>
        </p:nvSpPr>
        <p:spPr>
          <a:xfrm>
            <a:off x="1979712" y="2667399"/>
            <a:ext cx="4619364" cy="37139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Alle diensten die onderkend zijn door middel van annotatie in het werkgebied.</a:t>
            </a:r>
          </a:p>
          <a:p>
            <a:endParaRPr lang="nl-NL" dirty="0"/>
          </a:p>
          <a:p>
            <a:r>
              <a:rPr lang="nl-NL" dirty="0"/>
              <a:t>Bijvoorbeeld voor het werkgebied VAR:</a:t>
            </a:r>
          </a:p>
          <a:p>
            <a:endParaRPr lang="nl-NL" dirty="0"/>
          </a:p>
          <a:p>
            <a:pPr marL="171450" indent="-171450">
              <a:buFontTx/>
              <a:buChar char="-"/>
            </a:pPr>
            <a:r>
              <a:rPr lang="nl-NL" dirty="0"/>
              <a:t>VAR aanvraag</a:t>
            </a:r>
          </a:p>
          <a:p>
            <a:pPr marL="171450" indent="-171450">
              <a:buFontTx/>
              <a:buChar char="-"/>
            </a:pPr>
            <a:r>
              <a:rPr lang="nl-NL" dirty="0"/>
              <a:t>VAR Besluit</a:t>
            </a:r>
          </a:p>
          <a:p>
            <a:pPr marL="171450" indent="-171450">
              <a:buFontTx/>
              <a:buChar char="-"/>
            </a:pPr>
            <a:r>
              <a:rPr lang="nl-NL" dirty="0"/>
              <a:t>VAR Beschikking</a:t>
            </a:r>
          </a:p>
        </p:txBody>
      </p:sp>
      <p:sp>
        <p:nvSpPr>
          <p:cNvPr id="20" name="Rechthoekige toelichting 19"/>
          <p:cNvSpPr/>
          <p:nvPr/>
        </p:nvSpPr>
        <p:spPr bwMode="auto">
          <a:xfrm>
            <a:off x="6318920" y="1587577"/>
            <a:ext cx="1952600" cy="803121"/>
          </a:xfrm>
          <a:prstGeom prst="wedgeRectCallout">
            <a:avLst>
              <a:gd name="adj1" fmla="val -79375"/>
              <a:gd name="adj2" fmla="val 13660"/>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Naar een scherm voor de selectie van documentgroepen uit de annotatieomgeving</a:t>
            </a: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35" name="Tekstvak 34"/>
          <p:cNvSpPr txBox="1"/>
          <p:nvPr/>
        </p:nvSpPr>
        <p:spPr>
          <a:xfrm>
            <a:off x="6599076" y="2667398"/>
            <a:ext cx="1272208" cy="37139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Indicatie of de dienst al is gespecificeerd.</a:t>
            </a:r>
            <a:endParaRPr lang="nl-NL" dirty="0"/>
          </a:p>
        </p:txBody>
      </p:sp>
      <mc:AlternateContent xmlns:mc="http://schemas.openxmlformats.org/markup-compatibility/2006" xmlns:a14="http://schemas.microsoft.com/office/drawing/2010/main">
        <mc:Choice Requires="a14">
          <p:sp>
            <p:nvSpPr>
              <p:cNvPr id="3" name="Tekstvak 2"/>
              <p:cNvSpPr txBox="1"/>
              <p:nvPr/>
            </p:nvSpPr>
            <p:spPr>
              <a:xfrm>
                <a:off x="7132481" y="4005064"/>
                <a:ext cx="404277" cy="812530"/>
              </a:xfrm>
              <a:prstGeom prst="rect">
                <a:avLst/>
              </a:prstGeom>
              <a:noFill/>
            </p:spPr>
            <p:txBody>
              <a:bodyPr wrap="none" rtlCol="0">
                <a:spAutoFit/>
              </a:bodyPr>
              <a:lstStyle/>
              <a:p>
                <a:pPr algn="ctr">
                  <a:buNone/>
                </a:pPr>
                <a:r>
                  <a:rPr lang="nl-NL" dirty="0" smtClean="0">
                    <a:solidFill>
                      <a:schemeClr val="bg1">
                        <a:lumMod val="75000"/>
                      </a:schemeClr>
                    </a:solidFill>
                    <a:sym typeface="Wingdings"/>
                  </a:rPr>
                  <a:t> </a:t>
                </a:r>
                <a:r>
                  <a:rPr lang="nl-NL" sz="1200" dirty="0" smtClean="0">
                    <a:solidFill>
                      <a:schemeClr val="bg1">
                        <a:lumMod val="75000"/>
                      </a:schemeClr>
                    </a:solidFill>
                    <a:sym typeface="Wingdings"/>
                  </a:rPr>
                  <a:t></a:t>
                </a:r>
              </a:p>
              <a:p>
                <a:pPr algn="ctr">
                  <a:buNone/>
                </a:pPr>
                <a:r>
                  <a:rPr lang="nl-NL" sz="1200" dirty="0" smtClean="0">
                    <a:solidFill>
                      <a:schemeClr val="bg1">
                        <a:lumMod val="75000"/>
                      </a:schemeClr>
                    </a:solidFill>
                    <a:sym typeface="Wingdings"/>
                  </a:rPr>
                  <a:t> </a:t>
                </a:r>
              </a:p>
              <a:p>
                <a:pPr algn="ctr">
                  <a:buNone/>
                </a:pPr>
                <a:r>
                  <a:rPr lang="nl-NL" sz="1200" dirty="0" smtClean="0">
                    <a:solidFill>
                      <a:schemeClr val="bg1">
                        <a:lumMod val="75000"/>
                      </a:schemeClr>
                    </a:solidFill>
                    <a:sym typeface="Wingdings"/>
                  </a:rPr>
                  <a:t> </a:t>
                </a:r>
                <a14:m>
                  <m:oMath xmlns:m="http://schemas.openxmlformats.org/officeDocument/2006/math">
                    <m:r>
                      <a:rPr lang="nl-NL" sz="1200" i="0" smtClean="0">
                        <a:solidFill>
                          <a:schemeClr val="bg1">
                            <a:lumMod val="75000"/>
                          </a:schemeClr>
                        </a:solidFill>
                        <a:latin typeface="Cambria Math"/>
                        <a:sym typeface="Wingdings"/>
                      </a:rPr>
                      <m:t></m:t>
                    </m:r>
                  </m:oMath>
                </a14:m>
                <a:endParaRPr lang="nl-NL" sz="1200" dirty="0">
                  <a:solidFill>
                    <a:schemeClr val="bg1">
                      <a:lumMod val="75000"/>
                    </a:schemeClr>
                  </a:solidFill>
                </a:endParaRPr>
              </a:p>
            </p:txBody>
          </p:sp>
        </mc:Choice>
        <mc:Fallback xmlns="">
          <p:sp>
            <p:nvSpPr>
              <p:cNvPr id="3" name="Tekstvak 2"/>
              <p:cNvSpPr txBox="1">
                <a:spLocks noRot="1" noChangeAspect="1" noMove="1" noResize="1" noEditPoints="1" noAdjustHandles="1" noChangeArrowheads="1" noChangeShapeType="1" noTextEdit="1"/>
              </p:cNvSpPr>
              <p:nvPr/>
            </p:nvSpPr>
            <p:spPr>
              <a:xfrm>
                <a:off x="7132481" y="4005064"/>
                <a:ext cx="404277" cy="812530"/>
              </a:xfrm>
              <a:prstGeom prst="rect">
                <a:avLst/>
              </a:prstGeom>
              <a:blipFill rotWithShape="1">
                <a:blip r:embed="rId3"/>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164258516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2"/>
          <p:cNvGrpSpPr/>
          <p:nvPr/>
        </p:nvGrpSpPr>
        <p:grpSpPr>
          <a:xfrm>
            <a:off x="6574732" y="1990373"/>
            <a:ext cx="2428876" cy="1720635"/>
            <a:chOff x="-139700" y="-165099"/>
            <a:chExt cx="3454400" cy="2447125"/>
          </a:xfrm>
        </p:grpSpPr>
        <p:pic>
          <p:nvPicPr>
            <p:cNvPr id="91" name="colloseum.jpg"/>
            <p:cNvPicPr/>
            <p:nvPr/>
          </p:nvPicPr>
          <p:blipFill>
            <a:blip r:embed="rId2">
              <a:extLst/>
            </a:blip>
            <a:srcRect/>
            <a:stretch>
              <a:fillRect/>
            </a:stretch>
          </p:blipFill>
          <p:spPr>
            <a:xfrm>
              <a:off x="0" y="0"/>
              <a:ext cx="3175000" cy="2116926"/>
            </a:xfrm>
            <a:prstGeom prst="rect">
              <a:avLst/>
            </a:prstGeom>
            <a:ln>
              <a:noFill/>
            </a:ln>
            <a:effectLst/>
          </p:spPr>
        </p:pic>
        <p:pic>
          <p:nvPicPr>
            <p:cNvPr id="90" name="Afbeelding 89"/>
            <p:cNvPicPr/>
            <p:nvPr/>
          </p:nvPicPr>
          <p:blipFill>
            <a:blip r:embed="rId3">
              <a:extLst/>
            </a:blip>
            <a:stretch>
              <a:fillRect/>
            </a:stretch>
          </p:blipFill>
          <p:spPr>
            <a:xfrm>
              <a:off x="-139700" y="-165100"/>
              <a:ext cx="3454400" cy="2447126"/>
            </a:xfrm>
            <a:prstGeom prst="rect">
              <a:avLst/>
            </a:prstGeom>
            <a:effectLst/>
          </p:spPr>
        </p:pic>
      </p:grpSp>
      <p:sp>
        <p:nvSpPr>
          <p:cNvPr id="93" name="Shape 93"/>
          <p:cNvSpPr/>
          <p:nvPr/>
        </p:nvSpPr>
        <p:spPr>
          <a:xfrm>
            <a:off x="5476110" y="2255360"/>
            <a:ext cx="892969" cy="892969"/>
          </a:xfrm>
          <a:prstGeom prst="rightArrow">
            <a:avLst>
              <a:gd name="adj1" fmla="val 32000"/>
              <a:gd name="adj2" fmla="val 64000"/>
            </a:avLst>
          </a:prstGeom>
          <a:blipFill>
            <a:blip r:embed="rId4"/>
          </a:blipFill>
          <a:ln w="12700">
            <a:miter lim="400000"/>
          </a:ln>
        </p:spPr>
        <p:txBody>
          <a:bodyPr lIns="0" tIns="0" rIns="0" bIns="0" anchor="ctr"/>
          <a:lstStyle/>
          <a:p>
            <a:pPr lvl="0">
              <a:defRPr sz="1700"/>
            </a:pPr>
            <a:endParaRPr/>
          </a:p>
        </p:txBody>
      </p:sp>
      <p:sp>
        <p:nvSpPr>
          <p:cNvPr id="94" name="Shape 94"/>
          <p:cNvSpPr/>
          <p:nvPr/>
        </p:nvSpPr>
        <p:spPr>
          <a:xfrm rot="10800000">
            <a:off x="2603974" y="2255360"/>
            <a:ext cx="892969" cy="892969"/>
          </a:xfrm>
          <a:prstGeom prst="rightArrow">
            <a:avLst>
              <a:gd name="adj1" fmla="val 32000"/>
              <a:gd name="adj2" fmla="val 64000"/>
            </a:avLst>
          </a:prstGeom>
          <a:blipFill>
            <a:blip r:embed="rId4"/>
          </a:blipFill>
          <a:ln w="12700">
            <a:miter lim="400000"/>
          </a:ln>
        </p:spPr>
        <p:txBody>
          <a:bodyPr lIns="0" tIns="0" rIns="0" bIns="0" anchor="ctr"/>
          <a:lstStyle/>
          <a:p>
            <a:pPr lvl="0">
              <a:defRPr sz="1700"/>
            </a:pPr>
            <a:endParaRPr/>
          </a:p>
        </p:txBody>
      </p:sp>
      <p:sp>
        <p:nvSpPr>
          <p:cNvPr id="95" name="Shape 95"/>
          <p:cNvSpPr/>
          <p:nvPr/>
        </p:nvSpPr>
        <p:spPr>
          <a:xfrm>
            <a:off x="3491880" y="2468092"/>
            <a:ext cx="2014971" cy="4568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defTabSz="321457">
              <a:buNone/>
            </a:pPr>
            <a:r>
              <a:rPr sz="2500" b="1" dirty="0" err="1">
                <a:solidFill>
                  <a:srgbClr val="000000"/>
                </a:solidFill>
                <a:latin typeface="+mn-lt"/>
                <a:ea typeface="Helvetica"/>
                <a:cs typeface="Helvetica"/>
              </a:rPr>
              <a:t>Colosseum</a:t>
            </a:r>
            <a:endParaRPr sz="2500" b="1" dirty="0">
              <a:solidFill>
                <a:srgbClr val="000000"/>
              </a:solidFill>
              <a:latin typeface="+mn-lt"/>
              <a:ea typeface="Helvetica"/>
              <a:cs typeface="Helvetica"/>
            </a:endParaRPr>
          </a:p>
        </p:txBody>
      </p:sp>
      <p:grpSp>
        <p:nvGrpSpPr>
          <p:cNvPr id="98" name="Group 98"/>
          <p:cNvGrpSpPr/>
          <p:nvPr/>
        </p:nvGrpSpPr>
        <p:grpSpPr>
          <a:xfrm>
            <a:off x="140392" y="2067054"/>
            <a:ext cx="2428876" cy="1528933"/>
            <a:chOff x="-139700" y="-165100"/>
            <a:chExt cx="3454400" cy="2174482"/>
          </a:xfrm>
        </p:grpSpPr>
        <p:pic>
          <p:nvPicPr>
            <p:cNvPr id="97" name="Colosseum_o.jpg"/>
            <p:cNvPicPr/>
            <p:nvPr/>
          </p:nvPicPr>
          <p:blipFill>
            <a:blip r:embed="rId5">
              <a:extLst/>
            </a:blip>
            <a:stretch>
              <a:fillRect/>
            </a:stretch>
          </p:blipFill>
          <p:spPr>
            <a:xfrm>
              <a:off x="0" y="0"/>
              <a:ext cx="3175000" cy="1844283"/>
            </a:xfrm>
            <a:prstGeom prst="rect">
              <a:avLst/>
            </a:prstGeom>
            <a:ln>
              <a:noFill/>
            </a:ln>
            <a:effectLst/>
          </p:spPr>
        </p:pic>
        <p:pic>
          <p:nvPicPr>
            <p:cNvPr id="96" name="Afbeelding 95"/>
            <p:cNvPicPr/>
            <p:nvPr/>
          </p:nvPicPr>
          <p:blipFill>
            <a:blip r:embed="rId6">
              <a:extLst/>
            </a:blip>
            <a:stretch>
              <a:fillRect/>
            </a:stretch>
          </p:blipFill>
          <p:spPr>
            <a:xfrm>
              <a:off x="-139700" y="-165100"/>
              <a:ext cx="3454400" cy="2174483"/>
            </a:xfrm>
            <a:prstGeom prst="rect">
              <a:avLst/>
            </a:prstGeom>
            <a:effectLst/>
          </p:spPr>
        </p:pic>
      </p:grpSp>
      <p:grpSp>
        <p:nvGrpSpPr>
          <p:cNvPr id="101" name="Group 101"/>
          <p:cNvGrpSpPr/>
          <p:nvPr/>
        </p:nvGrpSpPr>
        <p:grpSpPr>
          <a:xfrm>
            <a:off x="2648336" y="4159568"/>
            <a:ext cx="3847328" cy="2666090"/>
            <a:chOff x="-139700" y="-165100"/>
            <a:chExt cx="5471755" cy="3791770"/>
          </a:xfrm>
        </p:grpSpPr>
        <p:pic>
          <p:nvPicPr>
            <p:cNvPr id="100" name="Colosseum_2.jpg"/>
            <p:cNvPicPr/>
            <p:nvPr/>
          </p:nvPicPr>
          <p:blipFill>
            <a:blip r:embed="rId7">
              <a:extLst/>
            </a:blip>
            <a:stretch>
              <a:fillRect/>
            </a:stretch>
          </p:blipFill>
          <p:spPr>
            <a:xfrm>
              <a:off x="0" y="0"/>
              <a:ext cx="5192356" cy="3461571"/>
            </a:xfrm>
            <a:prstGeom prst="rect">
              <a:avLst/>
            </a:prstGeom>
            <a:ln>
              <a:noFill/>
            </a:ln>
            <a:effectLst/>
          </p:spPr>
        </p:pic>
        <p:pic>
          <p:nvPicPr>
            <p:cNvPr id="99" name="Afbeelding 98"/>
            <p:cNvPicPr/>
            <p:nvPr/>
          </p:nvPicPr>
          <p:blipFill>
            <a:blip r:embed="rId8">
              <a:extLst/>
            </a:blip>
            <a:stretch>
              <a:fillRect/>
            </a:stretch>
          </p:blipFill>
          <p:spPr>
            <a:xfrm>
              <a:off x="-139700" y="-165100"/>
              <a:ext cx="5471756" cy="3791771"/>
            </a:xfrm>
            <a:prstGeom prst="rect">
              <a:avLst/>
            </a:prstGeom>
            <a:effectLst/>
          </p:spPr>
        </p:pic>
      </p:grpSp>
      <p:sp>
        <p:nvSpPr>
          <p:cNvPr id="102" name="Shape 102"/>
          <p:cNvSpPr/>
          <p:nvPr/>
        </p:nvSpPr>
        <p:spPr>
          <a:xfrm rot="5400000">
            <a:off x="4125516" y="3198534"/>
            <a:ext cx="892969" cy="892969"/>
          </a:xfrm>
          <a:prstGeom prst="rightArrow">
            <a:avLst>
              <a:gd name="adj1" fmla="val 32000"/>
              <a:gd name="adj2" fmla="val 64000"/>
            </a:avLst>
          </a:prstGeom>
          <a:blipFill>
            <a:blip r:embed="rId4"/>
          </a:blipFill>
          <a:ln w="12700">
            <a:miter lim="400000"/>
          </a:ln>
        </p:spPr>
        <p:txBody>
          <a:bodyPr lIns="0" tIns="0" rIns="0" bIns="0" anchor="ctr"/>
          <a:lstStyle/>
          <a:p>
            <a:pPr lvl="0">
              <a:defRPr sz="1700"/>
            </a:pPr>
            <a:endParaRPr/>
          </a:p>
        </p:txBody>
      </p:sp>
      <p:sp>
        <p:nvSpPr>
          <p:cNvPr id="16" name="Titel 1"/>
          <p:cNvSpPr txBox="1">
            <a:spLocks/>
          </p:cNvSpPr>
          <p:nvPr/>
        </p:nvSpPr>
        <p:spPr bwMode="auto">
          <a:xfrm>
            <a:off x="17528" y="188441"/>
            <a:ext cx="4210844" cy="75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rgbClr val="A90061"/>
                </a:solidFill>
                <a:latin typeface="+mj-lt"/>
                <a:ea typeface="+mj-ea"/>
                <a:cs typeface="+mj-cs"/>
              </a:defRPr>
            </a:lvl1pPr>
            <a:lvl2pPr algn="l" rtl="0" eaLnBrk="1" fontAlgn="base" hangingPunct="1">
              <a:spcBef>
                <a:spcPct val="0"/>
              </a:spcBef>
              <a:spcAft>
                <a:spcPct val="0"/>
              </a:spcAft>
              <a:defRPr sz="2600">
                <a:solidFill>
                  <a:srgbClr val="A90061"/>
                </a:solidFill>
                <a:latin typeface="Verdana" pitchFamily="1" charset="0"/>
              </a:defRPr>
            </a:lvl2pPr>
            <a:lvl3pPr algn="l" rtl="0" eaLnBrk="1" fontAlgn="base" hangingPunct="1">
              <a:spcBef>
                <a:spcPct val="0"/>
              </a:spcBef>
              <a:spcAft>
                <a:spcPct val="0"/>
              </a:spcAft>
              <a:defRPr sz="2600">
                <a:solidFill>
                  <a:srgbClr val="A90061"/>
                </a:solidFill>
                <a:latin typeface="Verdana" pitchFamily="1" charset="0"/>
              </a:defRPr>
            </a:lvl3pPr>
            <a:lvl4pPr algn="l" rtl="0" eaLnBrk="1" fontAlgn="base" hangingPunct="1">
              <a:spcBef>
                <a:spcPct val="0"/>
              </a:spcBef>
              <a:spcAft>
                <a:spcPct val="0"/>
              </a:spcAft>
              <a:defRPr sz="2600">
                <a:solidFill>
                  <a:srgbClr val="A90061"/>
                </a:solidFill>
                <a:latin typeface="Verdana" pitchFamily="1" charset="0"/>
              </a:defRPr>
            </a:lvl4pPr>
            <a:lvl5pPr algn="l" rtl="0" eaLnBrk="1" fontAlgn="base" hangingPunct="1">
              <a:spcBef>
                <a:spcPct val="0"/>
              </a:spcBef>
              <a:spcAft>
                <a:spcPct val="0"/>
              </a:spcAft>
              <a:defRPr sz="2600">
                <a:solidFill>
                  <a:srgbClr val="A90061"/>
                </a:solidFill>
                <a:latin typeface="Verdana" pitchFamily="1" charset="0"/>
              </a:defRPr>
            </a:lvl5pPr>
            <a:lvl6pPr marL="457200" algn="l" rtl="0" eaLnBrk="1" fontAlgn="base" hangingPunct="1">
              <a:spcBef>
                <a:spcPct val="0"/>
              </a:spcBef>
              <a:spcAft>
                <a:spcPct val="0"/>
              </a:spcAft>
              <a:defRPr sz="2600">
                <a:solidFill>
                  <a:srgbClr val="A90061"/>
                </a:solidFill>
                <a:latin typeface="Verdana" pitchFamily="1" charset="0"/>
              </a:defRPr>
            </a:lvl6pPr>
            <a:lvl7pPr marL="914400" algn="l" rtl="0" eaLnBrk="1" fontAlgn="base" hangingPunct="1">
              <a:spcBef>
                <a:spcPct val="0"/>
              </a:spcBef>
              <a:spcAft>
                <a:spcPct val="0"/>
              </a:spcAft>
              <a:defRPr sz="2600">
                <a:solidFill>
                  <a:srgbClr val="A90061"/>
                </a:solidFill>
                <a:latin typeface="Verdana" pitchFamily="1" charset="0"/>
              </a:defRPr>
            </a:lvl7pPr>
            <a:lvl8pPr marL="1371600" algn="l" rtl="0" eaLnBrk="1" fontAlgn="base" hangingPunct="1">
              <a:spcBef>
                <a:spcPct val="0"/>
              </a:spcBef>
              <a:spcAft>
                <a:spcPct val="0"/>
              </a:spcAft>
              <a:defRPr sz="2600">
                <a:solidFill>
                  <a:srgbClr val="A90061"/>
                </a:solidFill>
                <a:latin typeface="Verdana" pitchFamily="1" charset="0"/>
              </a:defRPr>
            </a:lvl8pPr>
            <a:lvl9pPr marL="1828800" algn="l" rtl="0" eaLnBrk="1" fontAlgn="base" hangingPunct="1">
              <a:spcBef>
                <a:spcPct val="0"/>
              </a:spcBef>
              <a:spcAft>
                <a:spcPct val="0"/>
              </a:spcAft>
              <a:defRPr sz="2600">
                <a:solidFill>
                  <a:srgbClr val="A90061"/>
                </a:solidFill>
                <a:latin typeface="Verdana" pitchFamily="1" charset="0"/>
              </a:defRPr>
            </a:lvl9pPr>
          </a:lstStyle>
          <a:p>
            <a:pPr>
              <a:buNone/>
            </a:pPr>
            <a:endParaRPr lang="nl-NL" kern="0" dirty="0"/>
          </a:p>
        </p:txBody>
      </p:sp>
      <p:sp>
        <p:nvSpPr>
          <p:cNvPr id="2" name="Titel 1"/>
          <p:cNvSpPr>
            <a:spLocks noGrp="1"/>
          </p:cNvSpPr>
          <p:nvPr>
            <p:ph type="title"/>
          </p:nvPr>
        </p:nvSpPr>
        <p:spPr/>
        <p:txBody>
          <a:bodyPr/>
          <a:lstStyle/>
          <a:p>
            <a:r>
              <a:rPr lang="nl-NL" dirty="0"/>
              <a:t>Namen kunnen ambigue zijn</a:t>
            </a:r>
          </a:p>
        </p:txBody>
      </p:sp>
    </p:spTree>
    <p:extLst>
      <p:ext uri="{BB962C8B-B14F-4D97-AF65-F5344CB8AC3E}">
        <p14:creationId xmlns:p14="http://schemas.microsoft.com/office/powerpoint/2010/main" val="98797768"/>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nl-NL" dirty="0"/>
              <a:t>R</a:t>
            </a:r>
            <a:r>
              <a:rPr lang="nl-NL" dirty="0" smtClean="0"/>
              <a:t>elatie tussen feiten en dingen</a:t>
            </a:r>
            <a:endParaRPr dirty="0"/>
          </a:p>
        </p:txBody>
      </p:sp>
      <p:sp>
        <p:nvSpPr>
          <p:cNvPr id="105" name="Shape 105"/>
          <p:cNvSpPr/>
          <p:nvPr/>
        </p:nvSpPr>
        <p:spPr>
          <a:xfrm flipV="1">
            <a:off x="1781296" y="3670986"/>
            <a:ext cx="6247088" cy="1"/>
          </a:xfrm>
          <a:prstGeom prst="line">
            <a:avLst/>
          </a:prstGeom>
          <a:ln w="165100">
            <a:solidFill>
              <a:srgbClr val="195893"/>
            </a:solidFill>
            <a:miter lim="400000"/>
          </a:ln>
        </p:spPr>
        <p:txBody>
          <a:bodyPr lIns="0" tIns="0" rIns="0" bIns="0" anchor="ctr"/>
          <a:lstStyle/>
          <a:p>
            <a:pPr lvl="0">
              <a:defRPr sz="1700"/>
            </a:pPr>
            <a:endParaRPr/>
          </a:p>
        </p:txBody>
      </p:sp>
      <p:sp>
        <p:nvSpPr>
          <p:cNvPr id="106" name="Shape 106"/>
          <p:cNvSpPr/>
          <p:nvPr/>
        </p:nvSpPr>
        <p:spPr>
          <a:xfrm>
            <a:off x="2281909"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1">
            <a:schemeClr val="accent4"/>
          </a:lnRef>
          <a:fillRef idx="2">
            <a:schemeClr val="accent4"/>
          </a:fillRef>
          <a:effectRef idx="1">
            <a:schemeClr val="accent4"/>
          </a:effectRef>
          <a:fontRef idx="minor">
            <a:schemeClr val="dk1"/>
          </a:fontRef>
        </p:style>
        <p:txBody>
          <a:bodyPr lIns="35717" tIns="35717" rIns="35717" bIns="35717" anchor="ctr"/>
          <a:lstStyle/>
          <a:p>
            <a:pPr lvl="0">
              <a:defRPr sz="1700"/>
            </a:pPr>
            <a:endParaRPr/>
          </a:p>
        </p:txBody>
      </p:sp>
      <p:sp>
        <p:nvSpPr>
          <p:cNvPr id="107" name="Shape 107"/>
          <p:cNvSpPr/>
          <p:nvPr/>
        </p:nvSpPr>
        <p:spPr>
          <a:xfrm>
            <a:off x="4458356"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1">
            <a:schemeClr val="accent4"/>
          </a:lnRef>
          <a:fillRef idx="2">
            <a:schemeClr val="accent4"/>
          </a:fillRef>
          <a:effectRef idx="1">
            <a:schemeClr val="accent4"/>
          </a:effectRef>
          <a:fontRef idx="minor">
            <a:schemeClr val="dk1"/>
          </a:fontRef>
        </p:style>
        <p:txBody>
          <a:bodyPr lIns="35717" tIns="35717" rIns="35717" bIns="35717" anchor="ctr"/>
          <a:lstStyle/>
          <a:p>
            <a:pPr lvl="0">
              <a:defRPr sz="1700"/>
            </a:pPr>
            <a:endParaRPr/>
          </a:p>
        </p:txBody>
      </p:sp>
      <p:sp>
        <p:nvSpPr>
          <p:cNvPr id="108" name="Shape 108"/>
          <p:cNvSpPr/>
          <p:nvPr/>
        </p:nvSpPr>
        <p:spPr>
          <a:xfrm>
            <a:off x="6634803"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1">
            <a:schemeClr val="accent4"/>
          </a:lnRef>
          <a:fillRef idx="2">
            <a:schemeClr val="accent4"/>
          </a:fillRef>
          <a:effectRef idx="1">
            <a:schemeClr val="accent4"/>
          </a:effectRef>
          <a:fontRef idx="minor">
            <a:schemeClr val="dk1"/>
          </a:fontRef>
        </p:style>
        <p:txBody>
          <a:bodyPr lIns="35717" tIns="35717" rIns="35717" bIns="35717" anchor="ctr"/>
          <a:lstStyle/>
          <a:p>
            <a:pPr lvl="0">
              <a:defRPr sz="1700"/>
            </a:pPr>
            <a:endParaRPr/>
          </a:p>
        </p:txBody>
      </p:sp>
      <p:sp>
        <p:nvSpPr>
          <p:cNvPr id="109" name="Shape 109"/>
          <p:cNvSpPr/>
          <p:nvPr/>
        </p:nvSpPr>
        <p:spPr>
          <a:xfrm>
            <a:off x="6158302" y="5094139"/>
            <a:ext cx="2111408"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2800" b="1">
                <a:solidFill>
                  <a:srgbClr val="D4EDF8"/>
                </a:solidFill>
                <a:uFill>
                  <a:solidFill>
                    <a:srgbClr val="0645AD"/>
                  </a:solidFill>
                </a:uFill>
                <a:latin typeface="Helvetica"/>
                <a:ea typeface="Helvetica"/>
                <a:cs typeface="Helvetica"/>
                <a:sym typeface="Helvetica"/>
              </a:defRPr>
            </a:lvl1pPr>
          </a:lstStyle>
          <a:p>
            <a:pPr lvl="0">
              <a:buNone/>
              <a:defRPr sz="1800" b="0">
                <a:solidFill>
                  <a:srgbClr val="000000"/>
                </a:solidFill>
                <a:uFillTx/>
              </a:defRPr>
            </a:pPr>
            <a:r>
              <a:rPr lang="nl-NL" sz="2000" dirty="0" smtClean="0"/>
              <a:t>door</a:t>
            </a:r>
            <a:r>
              <a:rPr sz="2000" dirty="0" smtClean="0"/>
              <a:t> </a:t>
            </a:r>
            <a:r>
              <a:rPr lang="nl-NL" sz="2000" dirty="0" err="1"/>
              <a:t>Vespasianus</a:t>
            </a:r>
            <a:endParaRPr sz="2000" dirty="0"/>
          </a:p>
        </p:txBody>
      </p:sp>
      <p:sp>
        <p:nvSpPr>
          <p:cNvPr id="110" name="Shape 110"/>
          <p:cNvSpPr/>
          <p:nvPr/>
        </p:nvSpPr>
        <p:spPr>
          <a:xfrm>
            <a:off x="971600" y="5094139"/>
            <a:ext cx="1825817"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2800" b="1">
                <a:solidFill>
                  <a:srgbClr val="D4EDF8"/>
                </a:solidFill>
                <a:uFill>
                  <a:solidFill>
                    <a:srgbClr val="0645AD"/>
                  </a:solidFill>
                </a:uFill>
                <a:latin typeface="Helvetica"/>
                <a:ea typeface="Helvetica"/>
                <a:cs typeface="Helvetica"/>
                <a:sym typeface="Helvetica"/>
              </a:defRPr>
            </a:lvl1pPr>
          </a:lstStyle>
          <a:p>
            <a:pPr lvl="0">
              <a:buNone/>
              <a:defRPr sz="1800" b="0">
                <a:solidFill>
                  <a:srgbClr val="000000"/>
                </a:solidFill>
                <a:uFillTx/>
              </a:defRPr>
            </a:pPr>
            <a:r>
              <a:rPr lang="nl-NL" sz="2000" dirty="0" smtClean="0"/>
              <a:t>Het</a:t>
            </a:r>
            <a:r>
              <a:rPr sz="2000" dirty="0" smtClean="0"/>
              <a:t> </a:t>
            </a:r>
            <a:r>
              <a:rPr sz="2000" dirty="0" err="1"/>
              <a:t>Colosseum</a:t>
            </a:r>
            <a:endParaRPr sz="2000" dirty="0"/>
          </a:p>
        </p:txBody>
      </p:sp>
      <p:sp>
        <p:nvSpPr>
          <p:cNvPr id="111" name="Shape 111"/>
          <p:cNvSpPr/>
          <p:nvPr/>
        </p:nvSpPr>
        <p:spPr>
          <a:xfrm>
            <a:off x="2884802" y="5094139"/>
            <a:ext cx="1740858"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2800" b="1">
                <a:solidFill>
                  <a:srgbClr val="D4EDF8"/>
                </a:solidFill>
                <a:uFill>
                  <a:solidFill>
                    <a:srgbClr val="0645AD"/>
                  </a:solidFill>
                </a:uFill>
                <a:latin typeface="Helvetica"/>
                <a:ea typeface="Helvetica"/>
                <a:cs typeface="Helvetica"/>
                <a:sym typeface="Helvetica"/>
              </a:defRPr>
            </a:lvl1pPr>
          </a:lstStyle>
          <a:p>
            <a:pPr lvl="0">
              <a:buNone/>
              <a:defRPr sz="1800" b="0">
                <a:solidFill>
                  <a:srgbClr val="000000"/>
                </a:solidFill>
                <a:uFillTx/>
              </a:defRPr>
            </a:pPr>
            <a:r>
              <a:rPr lang="nl-NL" sz="2000" dirty="0"/>
              <a:t>w</a:t>
            </a:r>
            <a:r>
              <a:rPr lang="nl-NL" sz="2000" dirty="0" smtClean="0"/>
              <a:t>erd gebouwd</a:t>
            </a:r>
            <a:endParaRPr sz="2000" dirty="0"/>
          </a:p>
        </p:txBody>
      </p:sp>
      <p:sp>
        <p:nvSpPr>
          <p:cNvPr id="112" name="Shape 112"/>
          <p:cNvSpPr/>
          <p:nvPr/>
        </p:nvSpPr>
        <p:spPr>
          <a:xfrm>
            <a:off x="4684608" y="5094139"/>
            <a:ext cx="1412499"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2800" b="1">
                <a:solidFill>
                  <a:srgbClr val="D4EDF8"/>
                </a:solidFill>
                <a:uFill>
                  <a:solidFill>
                    <a:srgbClr val="0645AD"/>
                  </a:solidFill>
                </a:uFill>
                <a:latin typeface="Helvetica"/>
                <a:ea typeface="Helvetica"/>
                <a:cs typeface="Helvetica"/>
                <a:sym typeface="Helvetica"/>
              </a:defRPr>
            </a:lvl1pPr>
          </a:lstStyle>
          <a:p>
            <a:pPr lvl="0">
              <a:buNone/>
              <a:defRPr sz="1800" b="0">
                <a:solidFill>
                  <a:srgbClr val="000000"/>
                </a:solidFill>
                <a:uFillTx/>
              </a:defRPr>
            </a:pPr>
            <a:r>
              <a:rPr sz="2000" dirty="0"/>
              <a:t>in 70-80 AD</a:t>
            </a:r>
          </a:p>
        </p:txBody>
      </p:sp>
      <p:sp>
        <p:nvSpPr>
          <p:cNvPr id="11" name="Shape 111"/>
          <p:cNvSpPr/>
          <p:nvPr/>
        </p:nvSpPr>
        <p:spPr>
          <a:xfrm>
            <a:off x="70724" y="3481032"/>
            <a:ext cx="1740858"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2800" b="1">
                <a:solidFill>
                  <a:srgbClr val="D4EDF8"/>
                </a:solidFill>
                <a:uFill>
                  <a:solidFill>
                    <a:srgbClr val="0645AD"/>
                  </a:solidFill>
                </a:uFill>
                <a:latin typeface="Helvetica"/>
                <a:ea typeface="Helvetica"/>
                <a:cs typeface="Helvetica"/>
                <a:sym typeface="Helvetica"/>
              </a:defRPr>
            </a:lvl1pPr>
          </a:lstStyle>
          <a:p>
            <a:pPr lvl="0">
              <a:buNone/>
              <a:defRPr sz="1800" b="0">
                <a:solidFill>
                  <a:srgbClr val="000000"/>
                </a:solidFill>
                <a:uFillTx/>
              </a:defRPr>
            </a:pPr>
            <a:r>
              <a:rPr lang="nl-NL" sz="2000" dirty="0"/>
              <a:t>w</a:t>
            </a:r>
            <a:r>
              <a:rPr lang="nl-NL" sz="2000" dirty="0" smtClean="0"/>
              <a:t>erd gebouwd</a:t>
            </a:r>
            <a:endParaRPr sz="2000" dirty="0"/>
          </a:p>
        </p:txBody>
      </p:sp>
      <p:sp>
        <p:nvSpPr>
          <p:cNvPr id="2" name="Rechthoek 1"/>
          <p:cNvSpPr/>
          <p:nvPr/>
        </p:nvSpPr>
        <p:spPr>
          <a:xfrm>
            <a:off x="4257066" y="2708920"/>
            <a:ext cx="1295547" cy="369332"/>
          </a:xfrm>
          <a:prstGeom prst="rect">
            <a:avLst/>
          </a:prstGeom>
        </p:spPr>
        <p:txBody>
          <a:bodyPr wrap="none">
            <a:spAutoFit/>
          </a:bodyPr>
          <a:lstStyle/>
          <a:p>
            <a:pPr lvl="0">
              <a:buNone/>
              <a:defRPr sz="1800" b="0">
                <a:solidFill>
                  <a:srgbClr val="000000"/>
                </a:solidFill>
                <a:uFillTx/>
              </a:defRPr>
            </a:pPr>
            <a:r>
              <a:rPr lang="nl-NL" dirty="0"/>
              <a:t>70-80 AD</a:t>
            </a:r>
          </a:p>
        </p:txBody>
      </p:sp>
      <p:sp>
        <p:nvSpPr>
          <p:cNvPr id="3" name="Rechthoek 2"/>
          <p:cNvSpPr/>
          <p:nvPr/>
        </p:nvSpPr>
        <p:spPr>
          <a:xfrm>
            <a:off x="6278855" y="2708920"/>
            <a:ext cx="1604863" cy="369332"/>
          </a:xfrm>
          <a:prstGeom prst="rect">
            <a:avLst/>
          </a:prstGeom>
        </p:spPr>
        <p:txBody>
          <a:bodyPr wrap="none">
            <a:spAutoFit/>
          </a:bodyPr>
          <a:lstStyle/>
          <a:p>
            <a:pPr lvl="0">
              <a:buNone/>
              <a:defRPr sz="1800" b="0">
                <a:solidFill>
                  <a:srgbClr val="000000"/>
                </a:solidFill>
                <a:uFillTx/>
              </a:defRPr>
            </a:pPr>
            <a:r>
              <a:rPr lang="nl-NL" dirty="0" err="1"/>
              <a:t>Vespasianus</a:t>
            </a:r>
            <a:endParaRPr lang="nl-NL" dirty="0"/>
          </a:p>
        </p:txBody>
      </p:sp>
      <p:sp>
        <p:nvSpPr>
          <p:cNvPr id="4" name="Rechthoek 3"/>
          <p:cNvSpPr/>
          <p:nvPr/>
        </p:nvSpPr>
        <p:spPr>
          <a:xfrm>
            <a:off x="1767232" y="2708920"/>
            <a:ext cx="1922321" cy="369332"/>
          </a:xfrm>
          <a:prstGeom prst="rect">
            <a:avLst/>
          </a:prstGeom>
        </p:spPr>
        <p:txBody>
          <a:bodyPr wrap="none">
            <a:spAutoFit/>
          </a:bodyPr>
          <a:lstStyle/>
          <a:p>
            <a:pPr lvl="0">
              <a:buNone/>
              <a:defRPr sz="1800" b="0">
                <a:solidFill>
                  <a:srgbClr val="000000"/>
                </a:solidFill>
                <a:uFillTx/>
              </a:defRPr>
            </a:pPr>
            <a:r>
              <a:rPr lang="nl-NL" dirty="0"/>
              <a:t>Het Colosseum</a:t>
            </a:r>
          </a:p>
        </p:txBody>
      </p:sp>
    </p:spTree>
    <p:extLst>
      <p:ext uri="{BB962C8B-B14F-4D97-AF65-F5344CB8AC3E}">
        <p14:creationId xmlns:p14="http://schemas.microsoft.com/office/powerpoint/2010/main" val="247169774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06"/>
                                        </p:tgtEl>
                                        <p:attrNameLst>
                                          <p:attrName>style.visibility</p:attrName>
                                        </p:attrNameLst>
                                      </p:cBhvr>
                                      <p:to>
                                        <p:strVal val="visible"/>
                                      </p:to>
                                    </p:set>
                                    <p:anim calcmode="lin" valueType="num">
                                      <p:cBhvr>
                                        <p:cTn id="7" dur="1000" fill="hold"/>
                                        <p:tgtEl>
                                          <p:spTgt spid="106"/>
                                        </p:tgtEl>
                                        <p:attrNameLst>
                                          <p:attrName>ppt_w</p:attrName>
                                        </p:attrNameLst>
                                      </p:cBhvr>
                                      <p:tavLst>
                                        <p:tav tm="0">
                                          <p:val>
                                            <p:fltVal val="0"/>
                                          </p:val>
                                        </p:tav>
                                        <p:tav tm="100000">
                                          <p:val>
                                            <p:strVal val="#ppt_w"/>
                                          </p:val>
                                        </p:tav>
                                      </p:tavLst>
                                    </p:anim>
                                    <p:anim calcmode="lin" valueType="num">
                                      <p:cBhvr>
                                        <p:cTn id="8" dur="1000" fill="hold"/>
                                        <p:tgtEl>
                                          <p:spTgt spid="10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32" fill="hold" grpId="0" nodeType="afterEffect">
                                  <p:stCondLst>
                                    <p:cond delay="0"/>
                                  </p:stCondLst>
                                  <p:iterate>
                                    <p:tmAbs val="0"/>
                                  </p:iterate>
                                  <p:childTnLst>
                                    <p:set>
                                      <p:cBhvr>
                                        <p:cTn id="11" fill="hold"/>
                                        <p:tgtEl>
                                          <p:spTgt spid="110"/>
                                        </p:tgtEl>
                                        <p:attrNameLst>
                                          <p:attrName>style.visibility</p:attrName>
                                        </p:attrNameLst>
                                      </p:cBhvr>
                                      <p:to>
                                        <p:strVal val="visible"/>
                                      </p:to>
                                    </p:set>
                                    <p:anim calcmode="lin" valueType="num">
                                      <p:cBhvr>
                                        <p:cTn id="12" dur="1000" fill="hold"/>
                                        <p:tgtEl>
                                          <p:spTgt spid="110"/>
                                        </p:tgtEl>
                                        <p:attrNameLst>
                                          <p:attrName>ppt_w</p:attrName>
                                        </p:attrNameLst>
                                      </p:cBhvr>
                                      <p:tavLst>
                                        <p:tav tm="0">
                                          <p:val>
                                            <p:fltVal val="0"/>
                                          </p:val>
                                        </p:tav>
                                        <p:tav tm="100000">
                                          <p:val>
                                            <p:strVal val="#ppt_w"/>
                                          </p:val>
                                        </p:tav>
                                      </p:tavLst>
                                    </p:anim>
                                    <p:anim calcmode="lin" valueType="num">
                                      <p:cBhvr>
                                        <p:cTn id="13" dur="1000" fill="hold"/>
                                        <p:tgtEl>
                                          <p:spTgt spid="11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iterate>
                                    <p:tmAbs val="0"/>
                                  </p:iterate>
                                  <p:childTnLst>
                                    <p:set>
                                      <p:cBhvr>
                                        <p:cTn id="17" fill="hold"/>
                                        <p:tgtEl>
                                          <p:spTgt spid="105"/>
                                        </p:tgtEl>
                                        <p:attrNameLst>
                                          <p:attrName>style.visibility</p:attrName>
                                        </p:attrNameLst>
                                      </p:cBhvr>
                                      <p:to>
                                        <p:strVal val="visible"/>
                                      </p:to>
                                    </p:set>
                                    <p:anim calcmode="lin" valueType="num">
                                      <p:cBhvr>
                                        <p:cTn id="18" dur="1000" fill="hold"/>
                                        <p:tgtEl>
                                          <p:spTgt spid="105"/>
                                        </p:tgtEl>
                                        <p:attrNameLst>
                                          <p:attrName>ppt_w</p:attrName>
                                        </p:attrNameLst>
                                      </p:cBhvr>
                                      <p:tavLst>
                                        <p:tav tm="0">
                                          <p:val>
                                            <p:fltVal val="0"/>
                                          </p:val>
                                        </p:tav>
                                        <p:tav tm="100000">
                                          <p:val>
                                            <p:strVal val="#ppt_w"/>
                                          </p:val>
                                        </p:tav>
                                      </p:tavLst>
                                    </p:anim>
                                    <p:anim calcmode="lin" valueType="num">
                                      <p:cBhvr>
                                        <p:cTn id="19" dur="1000" fill="hold"/>
                                        <p:tgtEl>
                                          <p:spTgt spid="105"/>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32" fill="hold" grpId="0" nodeType="afterEffect">
                                  <p:stCondLst>
                                    <p:cond delay="0"/>
                                  </p:stCondLst>
                                  <p:iterate>
                                    <p:tmAbs val="0"/>
                                  </p:iterate>
                                  <p:childTnLst>
                                    <p:set>
                                      <p:cBhvr>
                                        <p:cTn id="22" fill="hold"/>
                                        <p:tgtEl>
                                          <p:spTgt spid="111"/>
                                        </p:tgtEl>
                                        <p:attrNameLst>
                                          <p:attrName>style.visibility</p:attrName>
                                        </p:attrNameLst>
                                      </p:cBhvr>
                                      <p:to>
                                        <p:strVal val="visible"/>
                                      </p:to>
                                    </p:set>
                                    <p:anim calcmode="lin" valueType="num">
                                      <p:cBhvr>
                                        <p:cTn id="23" dur="1000" fill="hold"/>
                                        <p:tgtEl>
                                          <p:spTgt spid="111"/>
                                        </p:tgtEl>
                                        <p:attrNameLst>
                                          <p:attrName>ppt_w</p:attrName>
                                        </p:attrNameLst>
                                      </p:cBhvr>
                                      <p:tavLst>
                                        <p:tav tm="0">
                                          <p:val>
                                            <p:fltVal val="0"/>
                                          </p:val>
                                        </p:tav>
                                        <p:tav tm="100000">
                                          <p:val>
                                            <p:strVal val="#ppt_w"/>
                                          </p:val>
                                        </p:tav>
                                      </p:tavLst>
                                    </p:anim>
                                    <p:anim calcmode="lin" valueType="num">
                                      <p:cBhvr>
                                        <p:cTn id="24" dur="1000" fill="hold"/>
                                        <p:tgtEl>
                                          <p:spTgt spid="111"/>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iterate>
                                    <p:tmAbs val="0"/>
                                  </p:iterate>
                                  <p:childTnLst>
                                    <p:set>
                                      <p:cBhvr>
                                        <p:cTn id="28" fill="hold"/>
                                        <p:tgtEl>
                                          <p:spTgt spid="107"/>
                                        </p:tgtEl>
                                        <p:attrNameLst>
                                          <p:attrName>style.visibility</p:attrName>
                                        </p:attrNameLst>
                                      </p:cBhvr>
                                      <p:to>
                                        <p:strVal val="visible"/>
                                      </p:to>
                                    </p:set>
                                    <p:anim calcmode="lin" valueType="num">
                                      <p:cBhvr>
                                        <p:cTn id="29" dur="1000" fill="hold"/>
                                        <p:tgtEl>
                                          <p:spTgt spid="107"/>
                                        </p:tgtEl>
                                        <p:attrNameLst>
                                          <p:attrName>ppt_w</p:attrName>
                                        </p:attrNameLst>
                                      </p:cBhvr>
                                      <p:tavLst>
                                        <p:tav tm="0">
                                          <p:val>
                                            <p:fltVal val="0"/>
                                          </p:val>
                                        </p:tav>
                                        <p:tav tm="100000">
                                          <p:val>
                                            <p:strVal val="#ppt_w"/>
                                          </p:val>
                                        </p:tav>
                                      </p:tavLst>
                                    </p:anim>
                                    <p:anim calcmode="lin" valueType="num">
                                      <p:cBhvr>
                                        <p:cTn id="30" dur="1000" fill="hold"/>
                                        <p:tgtEl>
                                          <p:spTgt spid="107"/>
                                        </p:tgtEl>
                                        <p:attrNameLst>
                                          <p:attrName>ppt_h</p:attrName>
                                        </p:attrNameLst>
                                      </p:cBhvr>
                                      <p:tavLst>
                                        <p:tav tm="0">
                                          <p:val>
                                            <p:fltVal val="0"/>
                                          </p:val>
                                        </p:tav>
                                        <p:tav tm="100000">
                                          <p:val>
                                            <p:strVal val="#ppt_h"/>
                                          </p:val>
                                        </p:tav>
                                      </p:tavLst>
                                    </p:anim>
                                  </p:childTnLst>
                                </p:cTn>
                              </p:par>
                            </p:childTnLst>
                          </p:cTn>
                        </p:par>
                        <p:par>
                          <p:cTn id="31" fill="hold">
                            <p:stCondLst>
                              <p:cond delay="1000"/>
                            </p:stCondLst>
                            <p:childTnLst>
                              <p:par>
                                <p:cTn id="32" presetID="23" presetClass="entr" presetSubtype="32" fill="hold" grpId="0" nodeType="afterEffect">
                                  <p:stCondLst>
                                    <p:cond delay="0"/>
                                  </p:stCondLst>
                                  <p:iterate>
                                    <p:tmAbs val="0"/>
                                  </p:iterate>
                                  <p:childTnLst>
                                    <p:set>
                                      <p:cBhvr>
                                        <p:cTn id="33" fill="hold"/>
                                        <p:tgtEl>
                                          <p:spTgt spid="112"/>
                                        </p:tgtEl>
                                        <p:attrNameLst>
                                          <p:attrName>style.visibility</p:attrName>
                                        </p:attrNameLst>
                                      </p:cBhvr>
                                      <p:to>
                                        <p:strVal val="visible"/>
                                      </p:to>
                                    </p:set>
                                    <p:anim calcmode="lin" valueType="num">
                                      <p:cBhvr>
                                        <p:cTn id="34" dur="1000" fill="hold"/>
                                        <p:tgtEl>
                                          <p:spTgt spid="112"/>
                                        </p:tgtEl>
                                        <p:attrNameLst>
                                          <p:attrName>ppt_w</p:attrName>
                                        </p:attrNameLst>
                                      </p:cBhvr>
                                      <p:tavLst>
                                        <p:tav tm="0">
                                          <p:val>
                                            <p:fltVal val="0"/>
                                          </p:val>
                                        </p:tav>
                                        <p:tav tm="100000">
                                          <p:val>
                                            <p:strVal val="#ppt_w"/>
                                          </p:val>
                                        </p:tav>
                                      </p:tavLst>
                                    </p:anim>
                                    <p:anim calcmode="lin" valueType="num">
                                      <p:cBhvr>
                                        <p:cTn id="35" dur="1000" fill="hold"/>
                                        <p:tgtEl>
                                          <p:spTgt spid="112"/>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grpId="0" nodeType="clickEffect">
                                  <p:stCondLst>
                                    <p:cond delay="0"/>
                                  </p:stCondLst>
                                  <p:iterate>
                                    <p:tmAbs val="0"/>
                                  </p:iterate>
                                  <p:childTnLst>
                                    <p:set>
                                      <p:cBhvr>
                                        <p:cTn id="39" fill="hold"/>
                                        <p:tgtEl>
                                          <p:spTgt spid="108"/>
                                        </p:tgtEl>
                                        <p:attrNameLst>
                                          <p:attrName>style.visibility</p:attrName>
                                        </p:attrNameLst>
                                      </p:cBhvr>
                                      <p:to>
                                        <p:strVal val="visible"/>
                                      </p:to>
                                    </p:set>
                                    <p:anim calcmode="lin" valueType="num">
                                      <p:cBhvr>
                                        <p:cTn id="40" dur="1000" fill="hold"/>
                                        <p:tgtEl>
                                          <p:spTgt spid="108"/>
                                        </p:tgtEl>
                                        <p:attrNameLst>
                                          <p:attrName>ppt_w</p:attrName>
                                        </p:attrNameLst>
                                      </p:cBhvr>
                                      <p:tavLst>
                                        <p:tav tm="0">
                                          <p:val>
                                            <p:fltVal val="0"/>
                                          </p:val>
                                        </p:tav>
                                        <p:tav tm="100000">
                                          <p:val>
                                            <p:strVal val="#ppt_w"/>
                                          </p:val>
                                        </p:tav>
                                      </p:tavLst>
                                    </p:anim>
                                    <p:anim calcmode="lin" valueType="num">
                                      <p:cBhvr>
                                        <p:cTn id="41" dur="1000" fill="hold"/>
                                        <p:tgtEl>
                                          <p:spTgt spid="108"/>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23" presetClass="entr" presetSubtype="32" fill="hold" grpId="0" nodeType="afterEffect">
                                  <p:stCondLst>
                                    <p:cond delay="0"/>
                                  </p:stCondLst>
                                  <p:iterate>
                                    <p:tmAbs val="0"/>
                                  </p:iterate>
                                  <p:childTnLst>
                                    <p:set>
                                      <p:cBhvr>
                                        <p:cTn id="44" fill="hold"/>
                                        <p:tgtEl>
                                          <p:spTgt spid="109"/>
                                        </p:tgtEl>
                                        <p:attrNameLst>
                                          <p:attrName>style.visibility</p:attrName>
                                        </p:attrNameLst>
                                      </p:cBhvr>
                                      <p:to>
                                        <p:strVal val="visible"/>
                                      </p:to>
                                    </p:set>
                                    <p:anim calcmode="lin" valueType="num">
                                      <p:cBhvr>
                                        <p:cTn id="45" dur="1000" fill="hold"/>
                                        <p:tgtEl>
                                          <p:spTgt spid="109"/>
                                        </p:tgtEl>
                                        <p:attrNameLst>
                                          <p:attrName>ppt_w</p:attrName>
                                        </p:attrNameLst>
                                      </p:cBhvr>
                                      <p:tavLst>
                                        <p:tav tm="0">
                                          <p:val>
                                            <p:fltVal val="0"/>
                                          </p:val>
                                        </p:tav>
                                        <p:tav tm="100000">
                                          <p:val>
                                            <p:strVal val="#ppt_w"/>
                                          </p:val>
                                        </p:tav>
                                      </p:tavLst>
                                    </p:anim>
                                    <p:anim calcmode="lin" valueType="num">
                                      <p:cBhvr>
                                        <p:cTn id="46" dur="1000" fill="hold"/>
                                        <p:tgtEl>
                                          <p:spTgt spid="109"/>
                                        </p:tgtEl>
                                        <p:attrNameLst>
                                          <p:attrName>ppt_h</p:attrName>
                                        </p:attrNameLst>
                                      </p:cBhvr>
                                      <p:tavLst>
                                        <p:tav tm="0">
                                          <p:val>
                                            <p:fltVal val="0"/>
                                          </p:val>
                                        </p:tav>
                                        <p:tav tm="100000">
                                          <p:val>
                                            <p:strVal val="#ppt_h"/>
                                          </p:val>
                                        </p:tav>
                                      </p:tavLst>
                                    </p:anim>
                                  </p:childTnLst>
                                </p:cTn>
                              </p:par>
                            </p:childTnLst>
                          </p:cTn>
                        </p:par>
                        <p:par>
                          <p:cTn id="47" fill="hold">
                            <p:stCondLst>
                              <p:cond delay="2000"/>
                            </p:stCondLst>
                            <p:childTnLst>
                              <p:par>
                                <p:cTn id="48" presetID="23" presetClass="entr" presetSubtype="32" fill="hold" grpId="0" nodeType="afterEffect">
                                  <p:stCondLst>
                                    <p:cond delay="0"/>
                                  </p:stCondLst>
                                  <p:iterate>
                                    <p:tmAbs val="0"/>
                                  </p:iterate>
                                  <p:childTnLst>
                                    <p:set>
                                      <p:cBhvr>
                                        <p:cTn id="49" fill="hold"/>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dvAuto="0"/>
      <p:bldP spid="106" grpId="0" animBg="1" advAuto="0"/>
      <p:bldP spid="107" grpId="0" animBg="1" advAuto="0"/>
      <p:bldP spid="108" grpId="0" animBg="1" advAuto="0"/>
      <p:bldP spid="109" grpId="0" animBg="1" advAuto="0"/>
      <p:bldP spid="110" grpId="0" animBg="1" advAuto="0"/>
      <p:bldP spid="111" grpId="0" animBg="1" advAuto="0"/>
      <p:bldP spid="112" grpId="0" animBg="1" advAuto="0"/>
      <p:bldP spid="11" grpId="0" animBg="1" advAuto="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nl-NL" dirty="0" smtClean="0"/>
              <a:t>Relatie tussen feiten en dingen</a:t>
            </a:r>
            <a:endParaRPr dirty="0"/>
          </a:p>
        </p:txBody>
      </p:sp>
      <p:sp>
        <p:nvSpPr>
          <p:cNvPr id="119" name="Shape 119"/>
          <p:cNvSpPr/>
          <p:nvPr/>
        </p:nvSpPr>
        <p:spPr>
          <a:xfrm>
            <a:off x="5870445" y="5086127"/>
            <a:ext cx="2680218"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2800" b="1">
                <a:solidFill>
                  <a:srgbClr val="D4EDF8"/>
                </a:solidFill>
                <a:uFill>
                  <a:solidFill>
                    <a:srgbClr val="0645AD"/>
                  </a:solidFill>
                </a:uFill>
                <a:latin typeface="Helvetica"/>
                <a:ea typeface="Helvetica"/>
                <a:cs typeface="Helvetica"/>
                <a:sym typeface="Helvetica"/>
              </a:defRPr>
            </a:lvl1pPr>
          </a:lstStyle>
          <a:p>
            <a:pPr lvl="0">
              <a:buNone/>
              <a:defRPr sz="1800" b="0">
                <a:solidFill>
                  <a:srgbClr val="000000"/>
                </a:solidFill>
                <a:uFillTx/>
              </a:defRPr>
            </a:pPr>
            <a:r>
              <a:rPr lang="nl-NL" sz="2000" dirty="0"/>
              <a:t>d</a:t>
            </a:r>
            <a:r>
              <a:rPr lang="nl-NL" sz="2000" dirty="0" smtClean="0"/>
              <a:t>oor </a:t>
            </a:r>
            <a:r>
              <a:rPr sz="2000" dirty="0" err="1" smtClean="0"/>
              <a:t>Frédéric</a:t>
            </a:r>
            <a:r>
              <a:rPr sz="2000" dirty="0" smtClean="0"/>
              <a:t> Bartholdi</a:t>
            </a:r>
            <a:endParaRPr sz="2000" dirty="0"/>
          </a:p>
        </p:txBody>
      </p:sp>
      <p:sp>
        <p:nvSpPr>
          <p:cNvPr id="120" name="Shape 120"/>
          <p:cNvSpPr/>
          <p:nvPr/>
        </p:nvSpPr>
        <p:spPr>
          <a:xfrm>
            <a:off x="539552" y="5086127"/>
            <a:ext cx="2112755"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2800" b="1">
                <a:solidFill>
                  <a:srgbClr val="D4EDF8"/>
                </a:solidFill>
                <a:uFill>
                  <a:solidFill>
                    <a:srgbClr val="0645AD"/>
                  </a:solidFill>
                </a:uFill>
                <a:latin typeface="Helvetica"/>
                <a:ea typeface="Helvetica"/>
                <a:cs typeface="Helvetica"/>
                <a:sym typeface="Helvetica"/>
              </a:defRPr>
            </a:lvl1pPr>
          </a:lstStyle>
          <a:p>
            <a:pPr lvl="0">
              <a:buNone/>
              <a:defRPr sz="1800" b="0">
                <a:solidFill>
                  <a:srgbClr val="000000"/>
                </a:solidFill>
                <a:uFillTx/>
              </a:defRPr>
            </a:pPr>
            <a:r>
              <a:rPr lang="nl-NL" sz="2000" dirty="0" smtClean="0"/>
              <a:t>Het vrijheidsbeeld</a:t>
            </a:r>
            <a:endParaRPr sz="2000" dirty="0"/>
          </a:p>
        </p:txBody>
      </p:sp>
      <p:sp>
        <p:nvSpPr>
          <p:cNvPr id="121" name="Shape 121"/>
          <p:cNvSpPr/>
          <p:nvPr/>
        </p:nvSpPr>
        <p:spPr>
          <a:xfrm>
            <a:off x="2603646" y="5086127"/>
            <a:ext cx="1740858"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2800" b="1">
                <a:solidFill>
                  <a:srgbClr val="D4EDF8"/>
                </a:solidFill>
                <a:uFill>
                  <a:solidFill>
                    <a:srgbClr val="0645AD"/>
                  </a:solidFill>
                </a:uFill>
                <a:latin typeface="Helvetica"/>
                <a:ea typeface="Helvetica"/>
                <a:cs typeface="Helvetica"/>
                <a:sym typeface="Helvetica"/>
              </a:defRPr>
            </a:lvl1pPr>
          </a:lstStyle>
          <a:p>
            <a:pPr lvl="0">
              <a:buNone/>
              <a:defRPr sz="1800" b="0">
                <a:solidFill>
                  <a:srgbClr val="000000"/>
                </a:solidFill>
                <a:uFillTx/>
              </a:defRPr>
            </a:pPr>
            <a:r>
              <a:rPr lang="nl-NL" sz="2000" dirty="0"/>
              <a:t>w</a:t>
            </a:r>
            <a:r>
              <a:rPr lang="nl-NL" sz="2000" dirty="0" smtClean="0"/>
              <a:t>erd gebouwd</a:t>
            </a:r>
            <a:endParaRPr sz="2000" dirty="0"/>
          </a:p>
        </p:txBody>
      </p:sp>
      <p:sp>
        <p:nvSpPr>
          <p:cNvPr id="122" name="Shape 122"/>
          <p:cNvSpPr/>
          <p:nvPr/>
        </p:nvSpPr>
        <p:spPr>
          <a:xfrm>
            <a:off x="4276514" y="5086127"/>
            <a:ext cx="1569336"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2800" b="1">
                <a:solidFill>
                  <a:srgbClr val="D4EDF8"/>
                </a:solidFill>
                <a:uFill>
                  <a:solidFill>
                    <a:srgbClr val="0645AD"/>
                  </a:solidFill>
                </a:uFill>
                <a:latin typeface="Helvetica"/>
                <a:ea typeface="Helvetica"/>
                <a:cs typeface="Helvetica"/>
                <a:sym typeface="Helvetica"/>
              </a:defRPr>
            </a:lvl1pPr>
          </a:lstStyle>
          <a:p>
            <a:pPr lvl="0">
              <a:buNone/>
              <a:defRPr sz="1800" b="0">
                <a:solidFill>
                  <a:srgbClr val="000000"/>
                </a:solidFill>
                <a:uFillTx/>
              </a:defRPr>
            </a:pPr>
            <a:r>
              <a:rPr sz="2000" dirty="0"/>
              <a:t>in 1870-1886</a:t>
            </a:r>
          </a:p>
        </p:txBody>
      </p:sp>
      <p:sp>
        <p:nvSpPr>
          <p:cNvPr id="11" name="Shape 105"/>
          <p:cNvSpPr/>
          <p:nvPr/>
        </p:nvSpPr>
        <p:spPr>
          <a:xfrm flipV="1">
            <a:off x="1781296" y="3670986"/>
            <a:ext cx="6247088" cy="1"/>
          </a:xfrm>
          <a:prstGeom prst="line">
            <a:avLst/>
          </a:prstGeom>
          <a:ln w="165100">
            <a:solidFill>
              <a:srgbClr val="195893"/>
            </a:solidFill>
            <a:miter lim="400000"/>
          </a:ln>
        </p:spPr>
        <p:txBody>
          <a:bodyPr lIns="0" tIns="0" rIns="0" bIns="0" anchor="ctr"/>
          <a:lstStyle/>
          <a:p>
            <a:pPr lvl="0">
              <a:defRPr sz="1700"/>
            </a:pPr>
            <a:endParaRPr/>
          </a:p>
        </p:txBody>
      </p:sp>
      <p:sp>
        <p:nvSpPr>
          <p:cNvPr id="12" name="Shape 106"/>
          <p:cNvSpPr/>
          <p:nvPr/>
        </p:nvSpPr>
        <p:spPr>
          <a:xfrm>
            <a:off x="2281909"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1">
            <a:schemeClr val="accent4"/>
          </a:lnRef>
          <a:fillRef idx="2">
            <a:schemeClr val="accent4"/>
          </a:fillRef>
          <a:effectRef idx="1">
            <a:schemeClr val="accent4"/>
          </a:effectRef>
          <a:fontRef idx="minor">
            <a:schemeClr val="dk1"/>
          </a:fontRef>
        </p:style>
        <p:txBody>
          <a:bodyPr lIns="35717" tIns="35717" rIns="35717" bIns="35717" anchor="ctr"/>
          <a:lstStyle/>
          <a:p>
            <a:pPr lvl="0">
              <a:defRPr sz="1700"/>
            </a:pPr>
            <a:endParaRPr/>
          </a:p>
        </p:txBody>
      </p:sp>
      <p:sp>
        <p:nvSpPr>
          <p:cNvPr id="13" name="Shape 107"/>
          <p:cNvSpPr/>
          <p:nvPr/>
        </p:nvSpPr>
        <p:spPr>
          <a:xfrm>
            <a:off x="4458356"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1">
            <a:schemeClr val="accent4"/>
          </a:lnRef>
          <a:fillRef idx="2">
            <a:schemeClr val="accent4"/>
          </a:fillRef>
          <a:effectRef idx="1">
            <a:schemeClr val="accent4"/>
          </a:effectRef>
          <a:fontRef idx="minor">
            <a:schemeClr val="dk1"/>
          </a:fontRef>
        </p:style>
        <p:txBody>
          <a:bodyPr lIns="35717" tIns="35717" rIns="35717" bIns="35717" anchor="ctr"/>
          <a:lstStyle/>
          <a:p>
            <a:pPr lvl="0">
              <a:defRPr sz="1700"/>
            </a:pPr>
            <a:endParaRPr/>
          </a:p>
        </p:txBody>
      </p:sp>
      <p:sp>
        <p:nvSpPr>
          <p:cNvPr id="14" name="Shape 108"/>
          <p:cNvSpPr/>
          <p:nvPr/>
        </p:nvSpPr>
        <p:spPr>
          <a:xfrm>
            <a:off x="6634803"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1">
            <a:schemeClr val="accent4"/>
          </a:lnRef>
          <a:fillRef idx="2">
            <a:schemeClr val="accent4"/>
          </a:fillRef>
          <a:effectRef idx="1">
            <a:schemeClr val="accent4"/>
          </a:effectRef>
          <a:fontRef idx="minor">
            <a:schemeClr val="dk1"/>
          </a:fontRef>
        </p:style>
        <p:txBody>
          <a:bodyPr lIns="35717" tIns="35717" rIns="35717" bIns="35717" anchor="ctr"/>
          <a:lstStyle/>
          <a:p>
            <a:pPr lvl="0">
              <a:defRPr sz="1700"/>
            </a:pPr>
            <a:endParaRPr/>
          </a:p>
        </p:txBody>
      </p:sp>
      <p:sp>
        <p:nvSpPr>
          <p:cNvPr id="15" name="Shape 111"/>
          <p:cNvSpPr/>
          <p:nvPr/>
        </p:nvSpPr>
        <p:spPr>
          <a:xfrm>
            <a:off x="70724" y="3481032"/>
            <a:ext cx="1740858"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2800" b="1">
                <a:solidFill>
                  <a:srgbClr val="D4EDF8"/>
                </a:solidFill>
                <a:uFill>
                  <a:solidFill>
                    <a:srgbClr val="0645AD"/>
                  </a:solidFill>
                </a:uFill>
                <a:latin typeface="Helvetica"/>
                <a:ea typeface="Helvetica"/>
                <a:cs typeface="Helvetica"/>
                <a:sym typeface="Helvetica"/>
              </a:defRPr>
            </a:lvl1pPr>
          </a:lstStyle>
          <a:p>
            <a:pPr lvl="0">
              <a:buNone/>
              <a:defRPr sz="1800" b="0">
                <a:solidFill>
                  <a:srgbClr val="000000"/>
                </a:solidFill>
                <a:uFillTx/>
              </a:defRPr>
            </a:pPr>
            <a:r>
              <a:rPr lang="nl-NL" sz="2000" dirty="0"/>
              <a:t>w</a:t>
            </a:r>
            <a:r>
              <a:rPr lang="nl-NL" sz="2000" dirty="0" smtClean="0"/>
              <a:t>erd gebouwd</a:t>
            </a:r>
            <a:endParaRPr sz="2000" dirty="0"/>
          </a:p>
        </p:txBody>
      </p:sp>
      <p:sp>
        <p:nvSpPr>
          <p:cNvPr id="16" name="Rechthoek 15"/>
          <p:cNvSpPr/>
          <p:nvPr/>
        </p:nvSpPr>
        <p:spPr>
          <a:xfrm>
            <a:off x="4139952" y="2708920"/>
            <a:ext cx="1468672" cy="369332"/>
          </a:xfrm>
          <a:prstGeom prst="rect">
            <a:avLst/>
          </a:prstGeom>
        </p:spPr>
        <p:txBody>
          <a:bodyPr wrap="none">
            <a:spAutoFit/>
          </a:bodyPr>
          <a:lstStyle/>
          <a:p>
            <a:pPr lvl="0">
              <a:buNone/>
              <a:defRPr sz="1800" b="0">
                <a:solidFill>
                  <a:srgbClr val="000000"/>
                </a:solidFill>
                <a:uFillTx/>
              </a:defRPr>
            </a:pPr>
            <a:r>
              <a:rPr lang="nl-NL" dirty="0"/>
              <a:t>1870-1886</a:t>
            </a:r>
          </a:p>
        </p:txBody>
      </p:sp>
      <p:sp>
        <p:nvSpPr>
          <p:cNvPr id="17" name="Rechthoek 16"/>
          <p:cNvSpPr/>
          <p:nvPr/>
        </p:nvSpPr>
        <p:spPr>
          <a:xfrm>
            <a:off x="5940152" y="2708920"/>
            <a:ext cx="2242922" cy="369332"/>
          </a:xfrm>
          <a:prstGeom prst="rect">
            <a:avLst/>
          </a:prstGeom>
        </p:spPr>
        <p:txBody>
          <a:bodyPr wrap="none">
            <a:spAutoFit/>
          </a:bodyPr>
          <a:lstStyle/>
          <a:p>
            <a:pPr>
              <a:buNone/>
              <a:defRPr sz="1800" b="0">
                <a:solidFill>
                  <a:srgbClr val="000000"/>
                </a:solidFill>
                <a:uFillTx/>
              </a:defRPr>
            </a:pPr>
            <a:r>
              <a:rPr lang="nl-NL" dirty="0"/>
              <a:t>Frédéric </a:t>
            </a:r>
            <a:r>
              <a:rPr lang="nl-NL" dirty="0" err="1" smtClean="0"/>
              <a:t>Bartholdi</a:t>
            </a:r>
            <a:endParaRPr lang="nl-NL" dirty="0"/>
          </a:p>
        </p:txBody>
      </p:sp>
      <p:sp>
        <p:nvSpPr>
          <p:cNvPr id="18" name="Rechthoek 17"/>
          <p:cNvSpPr/>
          <p:nvPr/>
        </p:nvSpPr>
        <p:spPr>
          <a:xfrm>
            <a:off x="1564114" y="2708920"/>
            <a:ext cx="2287806" cy="369332"/>
          </a:xfrm>
          <a:prstGeom prst="rect">
            <a:avLst/>
          </a:prstGeom>
        </p:spPr>
        <p:txBody>
          <a:bodyPr wrap="none">
            <a:spAutoFit/>
          </a:bodyPr>
          <a:lstStyle/>
          <a:p>
            <a:pPr lvl="0">
              <a:buNone/>
              <a:defRPr sz="1800" b="0">
                <a:solidFill>
                  <a:srgbClr val="000000"/>
                </a:solidFill>
                <a:uFillTx/>
              </a:defRPr>
            </a:pPr>
            <a:r>
              <a:rPr lang="nl-NL" dirty="0"/>
              <a:t>Het vrijheidsbeeld</a:t>
            </a:r>
          </a:p>
        </p:txBody>
      </p:sp>
    </p:spTree>
    <p:extLst>
      <p:ext uri="{BB962C8B-B14F-4D97-AF65-F5344CB8AC3E}">
        <p14:creationId xmlns:p14="http://schemas.microsoft.com/office/powerpoint/2010/main" val="183593996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p:tmAbs val="0"/>
                                  </p:iterate>
                                  <p:childTnLst>
                                    <p:set>
                                      <p:cBhvr>
                                        <p:cTn id="6" fill="hold"/>
                                        <p:tgtEl>
                                          <p:spTgt spid="120"/>
                                        </p:tgtEl>
                                        <p:attrNameLst>
                                          <p:attrName>style.visibility</p:attrName>
                                        </p:attrNameLst>
                                      </p:cBhvr>
                                      <p:to>
                                        <p:strVal val="visible"/>
                                      </p:to>
                                    </p:set>
                                    <p:anim calcmode="lin" valueType="num">
                                      <p:cBhvr>
                                        <p:cTn id="7" dur="1000" fill="hold"/>
                                        <p:tgtEl>
                                          <p:spTgt spid="120"/>
                                        </p:tgtEl>
                                        <p:attrNameLst>
                                          <p:attrName>ppt_w</p:attrName>
                                        </p:attrNameLst>
                                      </p:cBhvr>
                                      <p:tavLst>
                                        <p:tav tm="0">
                                          <p:val>
                                            <p:fltVal val="0"/>
                                          </p:val>
                                        </p:tav>
                                        <p:tav tm="100000">
                                          <p:val>
                                            <p:strVal val="#ppt_w"/>
                                          </p:val>
                                        </p:tav>
                                      </p:tavLst>
                                    </p:anim>
                                    <p:anim calcmode="lin" valueType="num">
                                      <p:cBhvr>
                                        <p:cTn id="8" dur="1000" fill="hold"/>
                                        <p:tgtEl>
                                          <p:spTgt spid="12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32" fill="hold" grpId="0" nodeType="afterEffect">
                                  <p:stCondLst>
                                    <p:cond delay="0"/>
                                  </p:stCondLst>
                                  <p:iterate>
                                    <p:tmAbs val="0"/>
                                  </p:iterate>
                                  <p:childTnLst>
                                    <p:set>
                                      <p:cBhvr>
                                        <p:cTn id="11" fill="hold"/>
                                        <p:tgtEl>
                                          <p:spTgt spid="121"/>
                                        </p:tgtEl>
                                        <p:attrNameLst>
                                          <p:attrName>style.visibility</p:attrName>
                                        </p:attrNameLst>
                                      </p:cBhvr>
                                      <p:to>
                                        <p:strVal val="visible"/>
                                      </p:to>
                                    </p:set>
                                    <p:anim calcmode="lin" valueType="num">
                                      <p:cBhvr>
                                        <p:cTn id="12" dur="1000" fill="hold"/>
                                        <p:tgtEl>
                                          <p:spTgt spid="121"/>
                                        </p:tgtEl>
                                        <p:attrNameLst>
                                          <p:attrName>ppt_w</p:attrName>
                                        </p:attrNameLst>
                                      </p:cBhvr>
                                      <p:tavLst>
                                        <p:tav tm="0">
                                          <p:val>
                                            <p:fltVal val="0"/>
                                          </p:val>
                                        </p:tav>
                                        <p:tav tm="100000">
                                          <p:val>
                                            <p:strVal val="#ppt_w"/>
                                          </p:val>
                                        </p:tav>
                                      </p:tavLst>
                                    </p:anim>
                                    <p:anim calcmode="lin" valueType="num">
                                      <p:cBhvr>
                                        <p:cTn id="13" dur="1000" fill="hold"/>
                                        <p:tgtEl>
                                          <p:spTgt spid="121"/>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32" fill="hold" grpId="0" nodeType="afterEffect">
                                  <p:stCondLst>
                                    <p:cond delay="0"/>
                                  </p:stCondLst>
                                  <p:iterate>
                                    <p:tmAbs val="0"/>
                                  </p:iterate>
                                  <p:childTnLst>
                                    <p:set>
                                      <p:cBhvr>
                                        <p:cTn id="16" fill="hold"/>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3" presetClass="entr" presetSubtype="32" fill="hold" grpId="0" nodeType="afterEffect">
                                  <p:stCondLst>
                                    <p:cond delay="0"/>
                                  </p:stCondLst>
                                  <p:iterate>
                                    <p:tmAbs val="0"/>
                                  </p:iterate>
                                  <p:childTnLst>
                                    <p:set>
                                      <p:cBhvr>
                                        <p:cTn id="21" fill="hold"/>
                                        <p:tgtEl>
                                          <p:spTgt spid="119"/>
                                        </p:tgtEl>
                                        <p:attrNameLst>
                                          <p:attrName>style.visibility</p:attrName>
                                        </p:attrNameLst>
                                      </p:cBhvr>
                                      <p:to>
                                        <p:strVal val="visible"/>
                                      </p:to>
                                    </p:set>
                                    <p:anim calcmode="lin" valueType="num">
                                      <p:cBhvr>
                                        <p:cTn id="22" dur="1000" fill="hold"/>
                                        <p:tgtEl>
                                          <p:spTgt spid="119"/>
                                        </p:tgtEl>
                                        <p:attrNameLst>
                                          <p:attrName>ppt_w</p:attrName>
                                        </p:attrNameLst>
                                      </p:cBhvr>
                                      <p:tavLst>
                                        <p:tav tm="0">
                                          <p:val>
                                            <p:fltVal val="0"/>
                                          </p:val>
                                        </p:tav>
                                        <p:tav tm="100000">
                                          <p:val>
                                            <p:strVal val="#ppt_w"/>
                                          </p:val>
                                        </p:tav>
                                      </p:tavLst>
                                    </p:anim>
                                    <p:anim calcmode="lin" valueType="num">
                                      <p:cBhvr>
                                        <p:cTn id="23" dur="1000" fill="hold"/>
                                        <p:tgtEl>
                                          <p:spTgt spid="11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0" nodeType="clickEffect">
                                  <p:stCondLst>
                                    <p:cond delay="0"/>
                                  </p:stCondLst>
                                  <p:iterate>
                                    <p:tmAbs val="0"/>
                                  </p:iterate>
                                  <p:childTnLst>
                                    <p:set>
                                      <p:cBhvr>
                                        <p:cTn id="27" fill="hold"/>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grpId="0" nodeType="clickEffect">
                                  <p:stCondLst>
                                    <p:cond delay="0"/>
                                  </p:stCondLst>
                                  <p:iterate>
                                    <p:tmAbs val="0"/>
                                  </p:iterate>
                                  <p:childTnLst>
                                    <p:set>
                                      <p:cBhvr>
                                        <p:cTn id="33" fill="hold"/>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grpId="0" nodeType="clickEffect">
                                  <p:stCondLst>
                                    <p:cond delay="0"/>
                                  </p:stCondLst>
                                  <p:iterate>
                                    <p:tmAbs val="0"/>
                                  </p:iterate>
                                  <p:childTnLst>
                                    <p:set>
                                      <p:cBhvr>
                                        <p:cTn id="39" fill="hold"/>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32" fill="hold" grpId="0" nodeType="clickEffect">
                                  <p:stCondLst>
                                    <p:cond delay="0"/>
                                  </p:stCondLst>
                                  <p:iterate>
                                    <p:tmAbs val="0"/>
                                  </p:iterate>
                                  <p:childTnLst>
                                    <p:set>
                                      <p:cBhvr>
                                        <p:cTn id="45" fill="hold"/>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1000"/>
                            </p:stCondLst>
                            <p:childTnLst>
                              <p:par>
                                <p:cTn id="49" presetID="23" presetClass="entr" presetSubtype="32" fill="hold" grpId="0" nodeType="afterEffect">
                                  <p:stCondLst>
                                    <p:cond delay="0"/>
                                  </p:stCondLst>
                                  <p:iterate>
                                    <p:tmAbs val="0"/>
                                  </p:iterate>
                                  <p:childTnLst>
                                    <p:set>
                                      <p:cBhvr>
                                        <p:cTn id="50" fill="hold"/>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advAuto="0"/>
      <p:bldP spid="120" grpId="0" animBg="1" advAuto="0"/>
      <p:bldP spid="121" grpId="0" animBg="1" advAuto="0"/>
      <p:bldP spid="122" grpId="0" animBg="1" advAuto="0"/>
      <p:bldP spid="11" grpId="0" animBg="1" advAuto="0"/>
      <p:bldP spid="12" grpId="0" animBg="1" advAuto="0"/>
      <p:bldP spid="13" grpId="0" animBg="1" advAuto="0"/>
      <p:bldP spid="14" grpId="0" animBg="1" advAuto="0"/>
      <p:bldP spid="15" grpId="0" animBg="1" advAuto="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2704505" y="5094139"/>
            <a:ext cx="2011511" cy="37990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buNone/>
              <a:defRPr sz="1800">
                <a:solidFill>
                  <a:srgbClr val="000000"/>
                </a:solidFill>
              </a:defRPr>
            </a:pPr>
            <a:r>
              <a:rPr lang="nl-NL" sz="2000" i="1" dirty="0">
                <a:solidFill>
                  <a:srgbClr val="195893"/>
                </a:solidFill>
                <a:uFill>
                  <a:solidFill>
                    <a:srgbClr val="0645AD"/>
                  </a:solidFill>
                </a:uFill>
                <a:latin typeface="Helvetica"/>
                <a:ea typeface="Helvetica"/>
                <a:cs typeface="Helvetica"/>
                <a:sym typeface="Helvetica"/>
              </a:rPr>
              <a:t>w</a:t>
            </a:r>
            <a:r>
              <a:rPr lang="nl-NL" sz="2000" i="1" dirty="0" smtClean="0">
                <a:solidFill>
                  <a:srgbClr val="195893"/>
                </a:solidFill>
                <a:uFill>
                  <a:solidFill>
                    <a:srgbClr val="0645AD"/>
                  </a:solidFill>
                </a:uFill>
                <a:latin typeface="Helvetica"/>
                <a:ea typeface="Helvetica"/>
                <a:cs typeface="Helvetica"/>
                <a:sym typeface="Helvetica"/>
              </a:rPr>
              <a:t>erd gebouwd</a:t>
            </a:r>
            <a:endParaRPr sz="2000" i="1" dirty="0">
              <a:solidFill>
                <a:srgbClr val="195893"/>
              </a:solidFill>
              <a:uFill>
                <a:solidFill>
                  <a:srgbClr val="0645AD"/>
                </a:solidFill>
              </a:uFill>
              <a:latin typeface="Helvetica"/>
              <a:ea typeface="Helvetica"/>
              <a:cs typeface="Helvetica"/>
              <a:sym typeface="Helvetica"/>
            </a:endParaRPr>
          </a:p>
        </p:txBody>
      </p:sp>
      <p:sp>
        <p:nvSpPr>
          <p:cNvPr id="130" name="Shape 130"/>
          <p:cNvSpPr/>
          <p:nvPr/>
        </p:nvSpPr>
        <p:spPr>
          <a:xfrm>
            <a:off x="1730065" y="5094139"/>
            <a:ext cx="1550504" cy="37990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buNone/>
              <a:defRPr sz="1800">
                <a:solidFill>
                  <a:srgbClr val="000000"/>
                </a:solidFill>
              </a:defRPr>
            </a:pPr>
            <a:r>
              <a:rPr lang="nl-NL" sz="2000" dirty="0" smtClean="0">
                <a:latin typeface="Helvetica"/>
                <a:ea typeface="Helvetica"/>
                <a:cs typeface="Helvetica"/>
                <a:sym typeface="Helvetica"/>
              </a:rPr>
              <a:t>De </a:t>
            </a:r>
            <a:r>
              <a:rPr lang="nl-NL" sz="2000" u="sng" dirty="0" smtClean="0">
                <a:solidFill>
                  <a:srgbClr val="008F00"/>
                </a:solidFill>
                <a:latin typeface="Helvetica"/>
                <a:ea typeface="Helvetica"/>
                <a:cs typeface="Helvetica"/>
                <a:sym typeface="Helvetica"/>
              </a:rPr>
              <a:t>site</a:t>
            </a:r>
            <a:endParaRPr sz="2000" u="sng" dirty="0">
              <a:solidFill>
                <a:srgbClr val="008F00"/>
              </a:solidFill>
              <a:latin typeface="Helvetica"/>
              <a:ea typeface="Helvetica"/>
              <a:cs typeface="Helvetica"/>
              <a:sym typeface="Helvetica"/>
            </a:endParaRPr>
          </a:p>
        </p:txBody>
      </p:sp>
      <p:sp>
        <p:nvSpPr>
          <p:cNvPr id="131" name="Shape 131"/>
          <p:cNvSpPr/>
          <p:nvPr/>
        </p:nvSpPr>
        <p:spPr>
          <a:xfrm>
            <a:off x="4482907" y="5094139"/>
            <a:ext cx="1883525"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lgn="ctr">
              <a:buNone/>
              <a:defRPr sz="1800">
                <a:solidFill>
                  <a:srgbClr val="000000"/>
                </a:solidFill>
              </a:defRPr>
            </a:pPr>
            <a:r>
              <a:rPr lang="nl-NL" sz="2000" dirty="0" smtClean="0">
                <a:latin typeface="Helvetica"/>
                <a:ea typeface="Helvetica"/>
                <a:cs typeface="Helvetica"/>
                <a:sym typeface="Helvetica"/>
              </a:rPr>
              <a:t>in</a:t>
            </a:r>
            <a:r>
              <a:rPr sz="2000" dirty="0" smtClean="0">
                <a:solidFill>
                  <a:srgbClr val="FFFFFF"/>
                </a:solidFill>
                <a:latin typeface="Helvetica"/>
                <a:ea typeface="Helvetica"/>
                <a:cs typeface="Helvetica"/>
                <a:sym typeface="Helvetica"/>
              </a:rPr>
              <a:t> </a:t>
            </a:r>
            <a:r>
              <a:rPr lang="nl-NL" sz="2000" u="sng" dirty="0" smtClean="0">
                <a:solidFill>
                  <a:srgbClr val="008F00"/>
                </a:solidFill>
                <a:latin typeface="Helvetica"/>
                <a:ea typeface="Helvetica"/>
                <a:cs typeface="Helvetica"/>
                <a:sym typeface="Helvetica"/>
              </a:rPr>
              <a:t>bouw periode</a:t>
            </a:r>
            <a:endParaRPr sz="2000" u="sng" dirty="0">
              <a:solidFill>
                <a:srgbClr val="008F00"/>
              </a:solidFill>
              <a:latin typeface="Helvetica"/>
              <a:ea typeface="Helvetica"/>
              <a:cs typeface="Helvetica"/>
              <a:sym typeface="Helvetica"/>
            </a:endParaRPr>
          </a:p>
        </p:txBody>
      </p:sp>
      <p:sp>
        <p:nvSpPr>
          <p:cNvPr id="132" name="Shape 132"/>
          <p:cNvSpPr/>
          <p:nvPr/>
        </p:nvSpPr>
        <p:spPr>
          <a:xfrm>
            <a:off x="6456477" y="5094139"/>
            <a:ext cx="1211867"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buNone/>
              <a:defRPr sz="1800">
                <a:solidFill>
                  <a:srgbClr val="000000"/>
                </a:solidFill>
              </a:defRPr>
            </a:pPr>
            <a:r>
              <a:rPr lang="nl-NL" sz="2000" dirty="0" smtClean="0">
                <a:latin typeface="Helvetica"/>
                <a:ea typeface="Helvetica"/>
                <a:cs typeface="Helvetica"/>
                <a:sym typeface="Helvetica"/>
              </a:rPr>
              <a:t>door</a:t>
            </a:r>
            <a:r>
              <a:rPr sz="2000" dirty="0" smtClean="0">
                <a:solidFill>
                  <a:srgbClr val="FFFFFF"/>
                </a:solidFill>
                <a:latin typeface="Helvetica"/>
                <a:ea typeface="Helvetica"/>
                <a:cs typeface="Helvetica"/>
                <a:sym typeface="Helvetica"/>
              </a:rPr>
              <a:t> </a:t>
            </a:r>
            <a:r>
              <a:rPr sz="2000" u="sng" dirty="0" smtClean="0">
                <a:solidFill>
                  <a:srgbClr val="008F00"/>
                </a:solidFill>
                <a:latin typeface="Helvetica"/>
                <a:ea typeface="Helvetica"/>
                <a:cs typeface="Helvetica"/>
                <a:sym typeface="Helvetica"/>
              </a:rPr>
              <a:t>part</a:t>
            </a:r>
            <a:r>
              <a:rPr lang="nl-NL" sz="2000" u="sng" dirty="0" smtClean="0">
                <a:solidFill>
                  <a:srgbClr val="008F00"/>
                </a:solidFill>
                <a:latin typeface="Helvetica"/>
                <a:ea typeface="Helvetica"/>
                <a:cs typeface="Helvetica"/>
                <a:sym typeface="Helvetica"/>
              </a:rPr>
              <a:t>ij</a:t>
            </a:r>
            <a:endParaRPr sz="2000" u="sng" dirty="0">
              <a:solidFill>
                <a:srgbClr val="008F00"/>
              </a:solidFill>
              <a:latin typeface="Helvetica"/>
              <a:ea typeface="Helvetica"/>
              <a:cs typeface="Helvetica"/>
              <a:sym typeface="Helvetica"/>
            </a:endParaRPr>
          </a:p>
        </p:txBody>
      </p:sp>
      <p:sp>
        <p:nvSpPr>
          <p:cNvPr id="11" name="Shape 105"/>
          <p:cNvSpPr/>
          <p:nvPr/>
        </p:nvSpPr>
        <p:spPr>
          <a:xfrm flipV="1">
            <a:off x="1781296" y="3670986"/>
            <a:ext cx="6247088" cy="1"/>
          </a:xfrm>
          <a:prstGeom prst="line">
            <a:avLst/>
          </a:prstGeom>
          <a:ln w="165100">
            <a:solidFill>
              <a:srgbClr val="195893"/>
            </a:solidFill>
            <a:miter lim="400000"/>
          </a:ln>
        </p:spPr>
        <p:txBody>
          <a:bodyPr lIns="0" tIns="0" rIns="0" bIns="0" anchor="ctr"/>
          <a:lstStyle/>
          <a:p>
            <a:pPr lvl="0">
              <a:defRPr sz="1700"/>
            </a:pPr>
            <a:endParaRPr/>
          </a:p>
        </p:txBody>
      </p:sp>
      <p:sp>
        <p:nvSpPr>
          <p:cNvPr id="12" name="Shape 106"/>
          <p:cNvSpPr/>
          <p:nvPr/>
        </p:nvSpPr>
        <p:spPr>
          <a:xfrm>
            <a:off x="2281909"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0">
            <a:schemeClr val="accent2"/>
          </a:lnRef>
          <a:fillRef idx="3">
            <a:schemeClr val="accent2"/>
          </a:fillRef>
          <a:effectRef idx="3">
            <a:schemeClr val="accent2"/>
          </a:effectRef>
          <a:fontRef idx="minor">
            <a:schemeClr val="lt1"/>
          </a:fontRef>
        </p:style>
        <p:txBody>
          <a:bodyPr lIns="35717" tIns="35717" rIns="35717" bIns="35717" anchor="ctr"/>
          <a:lstStyle/>
          <a:p>
            <a:pPr lvl="0">
              <a:defRPr sz="1700"/>
            </a:pPr>
            <a:endParaRPr/>
          </a:p>
        </p:txBody>
      </p:sp>
      <p:sp>
        <p:nvSpPr>
          <p:cNvPr id="13" name="Shape 107"/>
          <p:cNvSpPr/>
          <p:nvPr/>
        </p:nvSpPr>
        <p:spPr>
          <a:xfrm>
            <a:off x="4458356"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0">
            <a:schemeClr val="accent2"/>
          </a:lnRef>
          <a:fillRef idx="3">
            <a:schemeClr val="accent2"/>
          </a:fillRef>
          <a:effectRef idx="3">
            <a:schemeClr val="accent2"/>
          </a:effectRef>
          <a:fontRef idx="minor">
            <a:schemeClr val="lt1"/>
          </a:fontRef>
        </p:style>
        <p:txBody>
          <a:bodyPr lIns="35717" tIns="35717" rIns="35717" bIns="35717" anchor="ctr"/>
          <a:lstStyle/>
          <a:p>
            <a:pPr lvl="0">
              <a:defRPr sz="1700"/>
            </a:pPr>
            <a:endParaRPr/>
          </a:p>
        </p:txBody>
      </p:sp>
      <p:sp>
        <p:nvSpPr>
          <p:cNvPr id="14" name="Shape 108"/>
          <p:cNvSpPr/>
          <p:nvPr/>
        </p:nvSpPr>
        <p:spPr>
          <a:xfrm>
            <a:off x="6634803"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0">
            <a:schemeClr val="accent2"/>
          </a:lnRef>
          <a:fillRef idx="3">
            <a:schemeClr val="accent2"/>
          </a:fillRef>
          <a:effectRef idx="3">
            <a:schemeClr val="accent2"/>
          </a:effectRef>
          <a:fontRef idx="minor">
            <a:schemeClr val="lt1"/>
          </a:fontRef>
        </p:style>
        <p:txBody>
          <a:bodyPr lIns="35717" tIns="35717" rIns="35717" bIns="35717" anchor="ctr"/>
          <a:lstStyle/>
          <a:p>
            <a:pPr lvl="0">
              <a:defRPr sz="1700"/>
            </a:pPr>
            <a:endParaRPr/>
          </a:p>
        </p:txBody>
      </p:sp>
      <p:sp>
        <p:nvSpPr>
          <p:cNvPr id="15" name="Shape 111"/>
          <p:cNvSpPr/>
          <p:nvPr/>
        </p:nvSpPr>
        <p:spPr>
          <a:xfrm>
            <a:off x="70724" y="3481032"/>
            <a:ext cx="1740858"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2800" b="1">
                <a:solidFill>
                  <a:srgbClr val="D4EDF8"/>
                </a:solidFill>
                <a:uFill>
                  <a:solidFill>
                    <a:srgbClr val="0645AD"/>
                  </a:solidFill>
                </a:uFill>
                <a:latin typeface="Helvetica"/>
                <a:ea typeface="Helvetica"/>
                <a:cs typeface="Helvetica"/>
                <a:sym typeface="Helvetica"/>
              </a:defRPr>
            </a:lvl1pPr>
          </a:lstStyle>
          <a:p>
            <a:pPr lvl="0">
              <a:buNone/>
              <a:defRPr sz="1800" b="0">
                <a:solidFill>
                  <a:srgbClr val="000000"/>
                </a:solidFill>
                <a:uFillTx/>
              </a:defRPr>
            </a:pPr>
            <a:r>
              <a:rPr lang="nl-NL" sz="2000" i="1" dirty="0">
                <a:solidFill>
                  <a:srgbClr val="195893"/>
                </a:solidFill>
              </a:rPr>
              <a:t>werd</a:t>
            </a:r>
            <a:r>
              <a:rPr lang="nl-NL" sz="2000" dirty="0" smtClean="0"/>
              <a:t> </a:t>
            </a:r>
            <a:r>
              <a:rPr lang="nl-NL" sz="2000" b="0" i="1" dirty="0">
                <a:solidFill>
                  <a:srgbClr val="195893"/>
                </a:solidFill>
                <a:uFillTx/>
              </a:rPr>
              <a:t>gebouwd</a:t>
            </a:r>
            <a:endParaRPr sz="2000" b="0" i="1" dirty="0">
              <a:solidFill>
                <a:srgbClr val="195893"/>
              </a:solidFill>
              <a:uFillTx/>
            </a:endParaRPr>
          </a:p>
        </p:txBody>
      </p:sp>
      <p:sp>
        <p:nvSpPr>
          <p:cNvPr id="16" name="Rechthoek 15"/>
          <p:cNvSpPr/>
          <p:nvPr/>
        </p:nvSpPr>
        <p:spPr>
          <a:xfrm>
            <a:off x="4022226" y="2708920"/>
            <a:ext cx="1754006" cy="400110"/>
          </a:xfrm>
          <a:prstGeom prst="rect">
            <a:avLst/>
          </a:prstGeom>
        </p:spPr>
        <p:txBody>
          <a:bodyPr wrap="none">
            <a:spAutoFit/>
          </a:bodyPr>
          <a:lstStyle/>
          <a:p>
            <a:pPr>
              <a:buNone/>
            </a:pPr>
            <a:r>
              <a:rPr lang="nl-NL" sz="2000" u="sng" dirty="0">
                <a:solidFill>
                  <a:srgbClr val="008F00"/>
                </a:solidFill>
                <a:latin typeface="Helvetica"/>
                <a:ea typeface="Helvetica"/>
                <a:cs typeface="Helvetica"/>
              </a:rPr>
              <a:t>Bouw periode</a:t>
            </a:r>
          </a:p>
        </p:txBody>
      </p:sp>
      <p:sp>
        <p:nvSpPr>
          <p:cNvPr id="17" name="Rechthoek 16"/>
          <p:cNvSpPr/>
          <p:nvPr/>
        </p:nvSpPr>
        <p:spPr>
          <a:xfrm>
            <a:off x="6686403" y="2708920"/>
            <a:ext cx="769763" cy="400110"/>
          </a:xfrm>
          <a:prstGeom prst="rect">
            <a:avLst/>
          </a:prstGeom>
        </p:spPr>
        <p:txBody>
          <a:bodyPr wrap="none">
            <a:spAutoFit/>
          </a:bodyPr>
          <a:lstStyle/>
          <a:p>
            <a:pPr>
              <a:buNone/>
            </a:pPr>
            <a:r>
              <a:rPr lang="nl-NL" sz="2000" u="sng" dirty="0">
                <a:solidFill>
                  <a:srgbClr val="008F00"/>
                </a:solidFill>
                <a:latin typeface="Helvetica"/>
                <a:ea typeface="Helvetica"/>
                <a:cs typeface="Helvetica"/>
              </a:rPr>
              <a:t>Partij</a:t>
            </a:r>
          </a:p>
        </p:txBody>
      </p:sp>
      <p:sp>
        <p:nvSpPr>
          <p:cNvPr id="18" name="Rechthoek 17"/>
          <p:cNvSpPr/>
          <p:nvPr/>
        </p:nvSpPr>
        <p:spPr>
          <a:xfrm>
            <a:off x="2378823" y="2708920"/>
            <a:ext cx="627095" cy="400110"/>
          </a:xfrm>
          <a:prstGeom prst="rect">
            <a:avLst/>
          </a:prstGeom>
        </p:spPr>
        <p:txBody>
          <a:bodyPr wrap="none">
            <a:spAutoFit/>
          </a:bodyPr>
          <a:lstStyle/>
          <a:p>
            <a:pPr lvl="0">
              <a:buNone/>
              <a:defRPr sz="1800" b="0">
                <a:solidFill>
                  <a:srgbClr val="000000"/>
                </a:solidFill>
                <a:uFillTx/>
              </a:defRPr>
            </a:pPr>
            <a:r>
              <a:rPr lang="nl-NL" sz="2000" u="sng" dirty="0">
                <a:solidFill>
                  <a:srgbClr val="008F00"/>
                </a:solidFill>
                <a:latin typeface="Helvetica"/>
                <a:ea typeface="Helvetica"/>
                <a:cs typeface="Helvetica"/>
              </a:rPr>
              <a:t>Site</a:t>
            </a:r>
          </a:p>
        </p:txBody>
      </p:sp>
      <p:sp>
        <p:nvSpPr>
          <p:cNvPr id="2" name="Titel 1"/>
          <p:cNvSpPr>
            <a:spLocks noGrp="1"/>
          </p:cNvSpPr>
          <p:nvPr>
            <p:ph type="title"/>
          </p:nvPr>
        </p:nvSpPr>
        <p:spPr/>
        <p:txBody>
          <a:bodyPr/>
          <a:lstStyle/>
          <a:p>
            <a:r>
              <a:rPr lang="nl-NL" dirty="0" smtClean="0"/>
              <a:t>Patroon van de feiten</a:t>
            </a:r>
            <a:endParaRPr lang="nl-NL" dirty="0"/>
          </a:p>
        </p:txBody>
      </p:sp>
    </p:spTree>
    <p:extLst>
      <p:ext uri="{BB962C8B-B14F-4D97-AF65-F5344CB8AC3E}">
        <p14:creationId xmlns:p14="http://schemas.microsoft.com/office/powerpoint/2010/main" val="130579742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p:tmAbs val="0"/>
                                  </p:iterate>
                                  <p:childTnLst>
                                    <p:set>
                                      <p:cBhvr>
                                        <p:cTn id="6" fill="hold"/>
                                        <p:tgtEl>
                                          <p:spTgt spid="129"/>
                                        </p:tgtEl>
                                        <p:attrNameLst>
                                          <p:attrName>style.visibility</p:attrName>
                                        </p:attrNameLst>
                                      </p:cBhvr>
                                      <p:to>
                                        <p:strVal val="visible"/>
                                      </p:to>
                                    </p:set>
                                    <p:anim calcmode="lin" valueType="num">
                                      <p:cBhvr>
                                        <p:cTn id="7" dur="1000" fill="hold"/>
                                        <p:tgtEl>
                                          <p:spTgt spid="129"/>
                                        </p:tgtEl>
                                        <p:attrNameLst>
                                          <p:attrName>ppt_w</p:attrName>
                                        </p:attrNameLst>
                                      </p:cBhvr>
                                      <p:tavLst>
                                        <p:tav tm="0">
                                          <p:val>
                                            <p:fltVal val="0"/>
                                          </p:val>
                                        </p:tav>
                                        <p:tav tm="100000">
                                          <p:val>
                                            <p:strVal val="#ppt_w"/>
                                          </p:val>
                                        </p:tav>
                                      </p:tavLst>
                                    </p:anim>
                                    <p:anim calcmode="lin" valueType="num">
                                      <p:cBhvr>
                                        <p:cTn id="8" dur="1000" fill="hold"/>
                                        <p:tgtEl>
                                          <p:spTgt spid="12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iterate>
                                    <p:tmAbs val="0"/>
                                  </p:iterate>
                                  <p:childTnLst>
                                    <p:set>
                                      <p:cBhvr>
                                        <p:cTn id="12" fill="hold"/>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iterate>
                                    <p:tmAbs val="0"/>
                                  </p:iterate>
                                  <p:childTnLst>
                                    <p:set>
                                      <p:cBhvr>
                                        <p:cTn id="18" fill="hold"/>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iterate>
                                    <p:tmAbs val="0"/>
                                  </p:iterate>
                                  <p:childTnLst>
                                    <p:set>
                                      <p:cBhvr>
                                        <p:cTn id="24" fill="hold"/>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iterate>
                                    <p:tmAbs val="0"/>
                                  </p:iterate>
                                  <p:childTnLst>
                                    <p:set>
                                      <p:cBhvr>
                                        <p:cTn id="30" fill="hold"/>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ntr" presetSubtype="32" fill="hold" grpId="0" nodeType="afterEffect">
                                  <p:stCondLst>
                                    <p:cond delay="0"/>
                                  </p:stCondLst>
                                  <p:iterate>
                                    <p:tmAbs val="0"/>
                                  </p:iterate>
                                  <p:childTnLst>
                                    <p:set>
                                      <p:cBhvr>
                                        <p:cTn id="35" fill="hold"/>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advAuto="0"/>
      <p:bldP spid="11" grpId="0" animBg="1" advAuto="0"/>
      <p:bldP spid="12" grpId="0" animBg="1" advAuto="0"/>
      <p:bldP spid="13" grpId="0" animBg="1" advAuto="0"/>
      <p:bldP spid="14" grpId="0" animBg="1" advAuto="0"/>
      <p:bldP spid="15" grpId="0" animBg="1" advAuto="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nl-NL" dirty="0" smtClean="0"/>
              <a:t>Basis</a:t>
            </a:r>
            <a:r>
              <a:rPr dirty="0" smtClean="0"/>
              <a:t>li</a:t>
            </a:r>
            <a:r>
              <a:rPr lang="nl-NL" dirty="0" err="1" smtClean="0"/>
              <a:t>jst</a:t>
            </a:r>
            <a:r>
              <a:rPr dirty="0" smtClean="0"/>
              <a:t> </a:t>
            </a:r>
            <a:r>
              <a:rPr lang="nl-NL" dirty="0" smtClean="0"/>
              <a:t>van unieke referenties naar </a:t>
            </a:r>
            <a:r>
              <a:rPr dirty="0" smtClean="0"/>
              <a:t>sites</a:t>
            </a:r>
            <a:endParaRPr dirty="0"/>
          </a:p>
        </p:txBody>
      </p:sp>
      <p:sp>
        <p:nvSpPr>
          <p:cNvPr id="135" name="Shape 135"/>
          <p:cNvSpPr/>
          <p:nvPr/>
        </p:nvSpPr>
        <p:spPr>
          <a:xfrm>
            <a:off x="652320" y="5204399"/>
            <a:ext cx="1752079"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buNone/>
              <a:defRPr sz="1800">
                <a:solidFill>
                  <a:srgbClr val="000000"/>
                </a:solidFill>
              </a:defRPr>
            </a:pPr>
            <a:r>
              <a:rPr lang="nl-NL" sz="1400" dirty="0" smtClean="0">
                <a:latin typeface="Helvetica"/>
                <a:ea typeface="Helvetica"/>
                <a:cs typeface="Helvetica"/>
                <a:sym typeface="Helvetica"/>
              </a:rPr>
              <a:t>De</a:t>
            </a:r>
            <a:r>
              <a:rPr sz="1400" dirty="0" smtClean="0">
                <a:solidFill>
                  <a:srgbClr val="FFFFFF"/>
                </a:solidFill>
                <a:latin typeface="Helvetica"/>
                <a:ea typeface="Helvetica"/>
                <a:cs typeface="Helvetica"/>
                <a:sym typeface="Helvetica"/>
              </a:rPr>
              <a:t> </a:t>
            </a:r>
            <a:r>
              <a:rPr sz="1400" u="sng" dirty="0" smtClean="0">
                <a:solidFill>
                  <a:srgbClr val="008F00"/>
                </a:solidFill>
                <a:latin typeface="Helvetica"/>
                <a:ea typeface="Helvetica"/>
                <a:cs typeface="Helvetica"/>
                <a:sym typeface="Helvetica"/>
              </a:rPr>
              <a:t>site</a:t>
            </a:r>
            <a:r>
              <a:rPr lang="nl-NL" sz="1400" dirty="0" smtClean="0">
                <a:latin typeface="Helvetica"/>
                <a:ea typeface="Helvetica"/>
                <a:cs typeface="Helvetica"/>
                <a:sym typeface="Helvetica"/>
              </a:rPr>
              <a:t> met de naam</a:t>
            </a:r>
            <a:endParaRPr sz="1400" dirty="0">
              <a:latin typeface="Helvetica"/>
              <a:ea typeface="Helvetica"/>
              <a:cs typeface="Helvetica"/>
              <a:sym typeface="Helvetica"/>
            </a:endParaRPr>
          </a:p>
        </p:txBody>
      </p:sp>
      <p:sp>
        <p:nvSpPr>
          <p:cNvPr id="136" name="Shape 136"/>
          <p:cNvSpPr/>
          <p:nvPr/>
        </p:nvSpPr>
        <p:spPr>
          <a:xfrm>
            <a:off x="2394412" y="5204399"/>
            <a:ext cx="1673532"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000" b="1">
                <a:solidFill>
                  <a:srgbClr val="76D6FF"/>
                </a:solidFill>
                <a:latin typeface="Helvetica"/>
                <a:ea typeface="Helvetica"/>
                <a:cs typeface="Helvetica"/>
                <a:sym typeface="Helvetica"/>
              </a:defRPr>
            </a:lvl1pPr>
          </a:lstStyle>
          <a:p>
            <a:pPr lvl="0">
              <a:buNone/>
              <a:defRPr sz="1800" b="0">
                <a:solidFill>
                  <a:srgbClr val="000000"/>
                </a:solidFill>
              </a:defRPr>
            </a:pPr>
            <a:r>
              <a:rPr sz="1400" dirty="0" smtClean="0">
                <a:solidFill>
                  <a:srgbClr val="66CCFF"/>
                </a:solidFill>
              </a:rPr>
              <a:t>&lt;</a:t>
            </a:r>
            <a:r>
              <a:rPr lang="nl-NL" sz="1400" dirty="0" smtClean="0">
                <a:solidFill>
                  <a:srgbClr val="66CCFF"/>
                </a:solidFill>
              </a:rPr>
              <a:t>Naam van de </a:t>
            </a:r>
            <a:r>
              <a:rPr sz="1400" dirty="0" smtClean="0">
                <a:solidFill>
                  <a:srgbClr val="66CCFF"/>
                </a:solidFill>
              </a:rPr>
              <a:t>site</a:t>
            </a:r>
            <a:r>
              <a:rPr sz="1400" dirty="0">
                <a:solidFill>
                  <a:srgbClr val="66CCFF"/>
                </a:solidFill>
              </a:rPr>
              <a:t>&gt;</a:t>
            </a:r>
          </a:p>
        </p:txBody>
      </p:sp>
      <p:pic>
        <p:nvPicPr>
          <p:cNvPr id="137" name="pasted-image.tif"/>
          <p:cNvPicPr/>
          <p:nvPr/>
        </p:nvPicPr>
        <p:blipFill>
          <a:blip r:embed="rId2">
            <a:extLst/>
          </a:blip>
          <a:stretch>
            <a:fillRect/>
          </a:stretch>
        </p:blipFill>
        <p:spPr>
          <a:xfrm>
            <a:off x="1366418" y="2595410"/>
            <a:ext cx="2393157" cy="1955602"/>
          </a:xfrm>
          <a:prstGeom prst="rect">
            <a:avLst/>
          </a:prstGeom>
          <a:ln w="12700">
            <a:miter lim="400000"/>
          </a:ln>
        </p:spPr>
      </p:pic>
      <p:pic>
        <p:nvPicPr>
          <p:cNvPr id="138" name="pasted-image.tif"/>
          <p:cNvPicPr/>
          <p:nvPr/>
        </p:nvPicPr>
        <p:blipFill>
          <a:blip r:embed="rId3">
            <a:extLst/>
          </a:blip>
          <a:stretch>
            <a:fillRect/>
          </a:stretch>
        </p:blipFill>
        <p:spPr>
          <a:xfrm>
            <a:off x="4844179" y="2595410"/>
            <a:ext cx="2933403" cy="1955602"/>
          </a:xfrm>
          <a:prstGeom prst="rect">
            <a:avLst/>
          </a:prstGeom>
          <a:ln w="12700">
            <a:miter lim="400000"/>
          </a:ln>
        </p:spPr>
      </p:pic>
      <p:sp>
        <p:nvSpPr>
          <p:cNvPr id="139" name="Shape 139"/>
          <p:cNvSpPr/>
          <p:nvPr/>
        </p:nvSpPr>
        <p:spPr>
          <a:xfrm>
            <a:off x="5762631" y="5204399"/>
            <a:ext cx="1811390"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buNone/>
            </a:pPr>
            <a:r>
              <a:rPr sz="1400" dirty="0">
                <a:solidFill>
                  <a:srgbClr val="66CCFF"/>
                </a:solidFill>
                <a:latin typeface="Helvetica"/>
                <a:ea typeface="Helvetica"/>
                <a:cs typeface="Helvetica"/>
              </a:rPr>
              <a:t>&lt;</a:t>
            </a:r>
            <a:r>
              <a:rPr sz="1400" dirty="0" err="1">
                <a:solidFill>
                  <a:srgbClr val="66CCFF"/>
                </a:solidFill>
                <a:latin typeface="Helvetica"/>
                <a:ea typeface="Helvetica"/>
                <a:cs typeface="Helvetica"/>
              </a:rPr>
              <a:t>Referen</a:t>
            </a:r>
            <a:r>
              <a:rPr lang="nl-NL" sz="1400" dirty="0">
                <a:solidFill>
                  <a:srgbClr val="66CCFF"/>
                </a:solidFill>
                <a:latin typeface="Helvetica"/>
                <a:ea typeface="Helvetica"/>
                <a:cs typeface="Helvetica"/>
              </a:rPr>
              <a:t>tie</a:t>
            </a:r>
            <a:r>
              <a:rPr sz="1400" dirty="0">
                <a:solidFill>
                  <a:srgbClr val="66CCFF"/>
                </a:solidFill>
                <a:latin typeface="Helvetica"/>
                <a:ea typeface="Helvetica"/>
                <a:cs typeface="Helvetica"/>
              </a:rPr>
              <a:t> </a:t>
            </a:r>
            <a:r>
              <a:rPr sz="1400" dirty="0" err="1">
                <a:solidFill>
                  <a:srgbClr val="66CCFF"/>
                </a:solidFill>
                <a:latin typeface="Helvetica"/>
                <a:ea typeface="Helvetica"/>
                <a:cs typeface="Helvetica"/>
              </a:rPr>
              <a:t>num</a:t>
            </a:r>
            <a:r>
              <a:rPr lang="nl-NL" sz="1400" dirty="0">
                <a:solidFill>
                  <a:srgbClr val="66CCFF"/>
                </a:solidFill>
                <a:latin typeface="Helvetica"/>
                <a:ea typeface="Helvetica"/>
                <a:cs typeface="Helvetica"/>
              </a:rPr>
              <a:t>m</a:t>
            </a:r>
            <a:r>
              <a:rPr sz="1400" dirty="0" err="1">
                <a:solidFill>
                  <a:srgbClr val="66CCFF"/>
                </a:solidFill>
                <a:latin typeface="Helvetica"/>
                <a:ea typeface="Helvetica"/>
                <a:cs typeface="Helvetica"/>
              </a:rPr>
              <a:t>er</a:t>
            </a:r>
            <a:r>
              <a:rPr sz="1400" dirty="0">
                <a:solidFill>
                  <a:srgbClr val="66CCFF"/>
                </a:solidFill>
                <a:latin typeface="Helvetica"/>
                <a:ea typeface="Helvetica"/>
                <a:cs typeface="Helvetica"/>
              </a:rPr>
              <a:t>&gt;</a:t>
            </a:r>
          </a:p>
        </p:txBody>
      </p:sp>
      <p:sp>
        <p:nvSpPr>
          <p:cNvPr id="140" name="Shape 140"/>
          <p:cNvSpPr/>
          <p:nvPr/>
        </p:nvSpPr>
        <p:spPr>
          <a:xfrm>
            <a:off x="4030316" y="5204399"/>
            <a:ext cx="469676"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000" b="1" i="1">
                <a:solidFill>
                  <a:srgbClr val="195893"/>
                </a:solidFill>
                <a:latin typeface="Helvetica"/>
                <a:ea typeface="Helvetica"/>
                <a:cs typeface="Helvetica"/>
                <a:sym typeface="Helvetica"/>
              </a:defRPr>
            </a:lvl1pPr>
          </a:lstStyle>
          <a:p>
            <a:pPr lvl="0">
              <a:buNone/>
              <a:defRPr sz="1800" b="0" i="0">
                <a:solidFill>
                  <a:srgbClr val="000000"/>
                </a:solidFill>
              </a:defRPr>
            </a:pPr>
            <a:r>
              <a:rPr sz="1400" dirty="0" smtClean="0"/>
              <a:t>h</a:t>
            </a:r>
            <a:r>
              <a:rPr lang="nl-NL" sz="1400" dirty="0" err="1" smtClean="0"/>
              <a:t>eeft</a:t>
            </a:r>
            <a:endParaRPr sz="1400" dirty="0"/>
          </a:p>
        </p:txBody>
      </p:sp>
      <p:sp>
        <p:nvSpPr>
          <p:cNvPr id="2" name="Rechthoek 1"/>
          <p:cNvSpPr/>
          <p:nvPr/>
        </p:nvSpPr>
        <p:spPr>
          <a:xfrm>
            <a:off x="4499992" y="5194297"/>
            <a:ext cx="1237839" cy="307777"/>
          </a:xfrm>
          <a:prstGeom prst="rect">
            <a:avLst/>
          </a:prstGeom>
        </p:spPr>
        <p:txBody>
          <a:bodyPr wrap="none">
            <a:spAutoFit/>
          </a:bodyPr>
          <a:lstStyle/>
          <a:p>
            <a:pPr>
              <a:buNone/>
            </a:pPr>
            <a:r>
              <a:rPr lang="nl-NL" sz="1400" u="sng" dirty="0" err="1">
                <a:solidFill>
                  <a:srgbClr val="008F00"/>
                </a:solidFill>
                <a:latin typeface="Helvetica"/>
                <a:ea typeface="Helvetica"/>
                <a:cs typeface="Helvetica"/>
                <a:sym typeface="Helvetica"/>
              </a:rPr>
              <a:t>reference</a:t>
            </a:r>
            <a:r>
              <a:rPr lang="nl-NL" sz="1400" u="sng" dirty="0">
                <a:solidFill>
                  <a:srgbClr val="008F00"/>
                </a:solidFill>
                <a:latin typeface="Helvetica"/>
                <a:ea typeface="Helvetica"/>
                <a:cs typeface="Helvetica"/>
                <a:sym typeface="Helvetica"/>
              </a:rPr>
              <a:t> no</a:t>
            </a:r>
            <a:r>
              <a:rPr lang="nl-NL" sz="1400" u="sng" dirty="0" smtClean="0">
                <a:solidFill>
                  <a:srgbClr val="008F00"/>
                </a:solidFill>
                <a:latin typeface="Helvetica"/>
                <a:ea typeface="Helvetica"/>
                <a:cs typeface="Helvetica"/>
                <a:sym typeface="Helvetica"/>
              </a:rPr>
              <a:t>.</a:t>
            </a:r>
            <a:endParaRPr lang="nl-NL" sz="1400" u="sng" dirty="0">
              <a:solidFill>
                <a:srgbClr val="008F00"/>
              </a:solidFill>
              <a:latin typeface="Helvetica"/>
              <a:ea typeface="Helvetica"/>
              <a:cs typeface="Helvetica"/>
              <a:sym typeface="Helvetica"/>
            </a:endParaRPr>
          </a:p>
        </p:txBody>
      </p:sp>
    </p:spTree>
    <p:extLst>
      <p:ext uri="{BB962C8B-B14F-4D97-AF65-F5344CB8AC3E}">
        <p14:creationId xmlns:p14="http://schemas.microsoft.com/office/powerpoint/2010/main" val="1996564360"/>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3728061" y="4941168"/>
            <a:ext cx="1235912"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defTabSz="457200">
              <a:defRPr sz="1800" b="1" i="1">
                <a:solidFill>
                  <a:srgbClr val="195893"/>
                </a:solidFill>
                <a:uFill>
                  <a:solidFill>
                    <a:srgbClr val="0645AD"/>
                  </a:solidFill>
                </a:uFill>
                <a:latin typeface="Helvetica"/>
                <a:ea typeface="Helvetica"/>
                <a:cs typeface="Helvetica"/>
                <a:sym typeface="Helvetica"/>
              </a:defRPr>
            </a:lvl1pPr>
          </a:lstStyle>
          <a:p>
            <a:pPr lvl="0">
              <a:buNone/>
              <a:defRPr b="0" i="0">
                <a:solidFill>
                  <a:srgbClr val="000000"/>
                </a:solidFill>
                <a:uFillTx/>
              </a:defRPr>
            </a:pPr>
            <a:r>
              <a:rPr lang="nl-NL" sz="1400" b="0" dirty="0"/>
              <a:t>w</a:t>
            </a:r>
            <a:r>
              <a:rPr lang="nl-NL" sz="1400" b="0" i="1" dirty="0" smtClean="0">
                <a:solidFill>
                  <a:srgbClr val="195893"/>
                </a:solidFill>
                <a:uFill>
                  <a:solidFill>
                    <a:srgbClr val="0645AD"/>
                  </a:solidFill>
                </a:uFill>
              </a:rPr>
              <a:t>erd gebouwd</a:t>
            </a:r>
            <a:endParaRPr sz="1400" b="0" i="1" dirty="0">
              <a:solidFill>
                <a:srgbClr val="195893"/>
              </a:solidFill>
              <a:uFill>
                <a:solidFill>
                  <a:srgbClr val="0645AD"/>
                </a:solidFill>
              </a:uFill>
            </a:endParaRPr>
          </a:p>
        </p:txBody>
      </p:sp>
      <p:sp>
        <p:nvSpPr>
          <p:cNvPr id="149" name="Shape 149"/>
          <p:cNvSpPr/>
          <p:nvPr/>
        </p:nvSpPr>
        <p:spPr>
          <a:xfrm>
            <a:off x="17772" y="4941168"/>
            <a:ext cx="629977"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buNone/>
              <a:defRPr sz="1800">
                <a:solidFill>
                  <a:srgbClr val="000000"/>
                </a:solidFill>
              </a:defRPr>
            </a:pPr>
            <a:r>
              <a:rPr lang="nl-NL" sz="1400" dirty="0" smtClean="0">
                <a:solidFill>
                  <a:srgbClr val="000000"/>
                </a:solidFill>
                <a:latin typeface="Helvetica"/>
                <a:ea typeface="Helvetica"/>
                <a:cs typeface="Helvetica"/>
                <a:sym typeface="Helvetica"/>
              </a:rPr>
              <a:t>De</a:t>
            </a:r>
            <a:r>
              <a:rPr sz="1400" dirty="0" smtClean="0">
                <a:solidFill>
                  <a:srgbClr val="FFFFFF"/>
                </a:solidFill>
                <a:latin typeface="Helvetica"/>
                <a:ea typeface="Helvetica"/>
                <a:cs typeface="Helvetica"/>
                <a:sym typeface="Helvetica"/>
              </a:rPr>
              <a:t> </a:t>
            </a:r>
            <a:r>
              <a:rPr sz="1400" u="sng" dirty="0">
                <a:solidFill>
                  <a:srgbClr val="008F00"/>
                </a:solidFill>
                <a:latin typeface="Helvetica"/>
                <a:ea typeface="Helvetica"/>
                <a:cs typeface="Helvetica"/>
                <a:sym typeface="Helvetica"/>
              </a:rPr>
              <a:t>site</a:t>
            </a:r>
          </a:p>
        </p:txBody>
      </p:sp>
      <p:sp>
        <p:nvSpPr>
          <p:cNvPr id="150" name="Shape 150"/>
          <p:cNvSpPr/>
          <p:nvPr/>
        </p:nvSpPr>
        <p:spPr>
          <a:xfrm>
            <a:off x="4900572" y="4941168"/>
            <a:ext cx="1335298"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buNone/>
              <a:defRPr sz="1800">
                <a:solidFill>
                  <a:srgbClr val="000000"/>
                </a:solidFill>
              </a:defRPr>
            </a:pPr>
            <a:r>
              <a:rPr sz="1400" dirty="0" smtClean="0">
                <a:latin typeface="Helvetica"/>
                <a:ea typeface="Helvetica"/>
                <a:cs typeface="Helvetica"/>
                <a:sym typeface="Helvetica"/>
              </a:rPr>
              <a:t>in</a:t>
            </a:r>
            <a:r>
              <a:rPr sz="1400" dirty="0" smtClean="0">
                <a:solidFill>
                  <a:srgbClr val="FFFFFF"/>
                </a:solidFill>
                <a:latin typeface="Helvetica"/>
                <a:ea typeface="Helvetica"/>
                <a:cs typeface="Helvetica"/>
                <a:sym typeface="Helvetica"/>
              </a:rPr>
              <a:t> </a:t>
            </a:r>
            <a:r>
              <a:rPr lang="nl-NL" sz="1400" u="sng" dirty="0" smtClean="0">
                <a:solidFill>
                  <a:srgbClr val="008F00"/>
                </a:solidFill>
                <a:latin typeface="Helvetica"/>
                <a:ea typeface="Helvetica"/>
                <a:cs typeface="Helvetica"/>
                <a:sym typeface="Helvetica"/>
              </a:rPr>
              <a:t>bouw periode</a:t>
            </a:r>
            <a:endParaRPr sz="1400" u="sng" dirty="0">
              <a:solidFill>
                <a:srgbClr val="008F00"/>
              </a:solidFill>
              <a:latin typeface="Helvetica"/>
              <a:ea typeface="Helvetica"/>
              <a:cs typeface="Helvetica"/>
              <a:sym typeface="Helvetica"/>
            </a:endParaRPr>
          </a:p>
        </p:txBody>
      </p:sp>
      <p:sp>
        <p:nvSpPr>
          <p:cNvPr id="151" name="Shape 151"/>
          <p:cNvSpPr/>
          <p:nvPr/>
        </p:nvSpPr>
        <p:spPr>
          <a:xfrm>
            <a:off x="6949245" y="4941168"/>
            <a:ext cx="867221"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buNone/>
              <a:defRPr sz="1800">
                <a:solidFill>
                  <a:srgbClr val="000000"/>
                </a:solidFill>
              </a:defRPr>
            </a:pPr>
            <a:r>
              <a:rPr lang="nl-NL" sz="1400" dirty="0" smtClean="0">
                <a:latin typeface="Helvetica"/>
                <a:ea typeface="Helvetica"/>
                <a:cs typeface="Helvetica"/>
                <a:sym typeface="Helvetica"/>
              </a:rPr>
              <a:t>door</a:t>
            </a:r>
            <a:r>
              <a:rPr sz="1400" dirty="0" smtClean="0">
                <a:latin typeface="Helvetica"/>
                <a:ea typeface="Helvetica"/>
                <a:cs typeface="Helvetica"/>
                <a:sym typeface="Helvetica"/>
              </a:rPr>
              <a:t> </a:t>
            </a:r>
            <a:r>
              <a:rPr sz="1400" u="sng" dirty="0" smtClean="0">
                <a:solidFill>
                  <a:srgbClr val="008F00"/>
                </a:solidFill>
                <a:latin typeface="Helvetica"/>
                <a:ea typeface="Helvetica"/>
                <a:cs typeface="Helvetica"/>
                <a:sym typeface="Helvetica"/>
              </a:rPr>
              <a:t>part</a:t>
            </a:r>
            <a:r>
              <a:rPr lang="nl-NL" sz="1400" u="sng" dirty="0" smtClean="0">
                <a:solidFill>
                  <a:srgbClr val="008F00"/>
                </a:solidFill>
                <a:latin typeface="Helvetica"/>
                <a:ea typeface="Helvetica"/>
                <a:cs typeface="Helvetica"/>
                <a:sym typeface="Helvetica"/>
              </a:rPr>
              <a:t>ij</a:t>
            </a:r>
            <a:endParaRPr sz="1400" u="sng" dirty="0">
              <a:solidFill>
                <a:srgbClr val="008F00"/>
              </a:solidFill>
              <a:latin typeface="Helvetica"/>
              <a:ea typeface="Helvetica"/>
              <a:cs typeface="Helvetica"/>
              <a:sym typeface="Helvetica"/>
            </a:endParaRPr>
          </a:p>
        </p:txBody>
      </p:sp>
      <p:sp>
        <p:nvSpPr>
          <p:cNvPr id="152" name="Shape 152"/>
          <p:cNvSpPr/>
          <p:nvPr/>
        </p:nvSpPr>
        <p:spPr>
          <a:xfrm>
            <a:off x="566017" y="4941168"/>
            <a:ext cx="3262107"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buNone/>
              <a:defRPr sz="1800">
                <a:solidFill>
                  <a:srgbClr val="000000"/>
                </a:solidFill>
              </a:defRPr>
            </a:pPr>
            <a:r>
              <a:rPr lang="nl-NL" sz="1400" dirty="0">
                <a:solidFill>
                  <a:srgbClr val="000000"/>
                </a:solidFill>
                <a:latin typeface="Helvetica"/>
                <a:ea typeface="Helvetica"/>
                <a:cs typeface="Helvetica"/>
                <a:sym typeface="Helvetica"/>
              </a:rPr>
              <a:t>m</a:t>
            </a:r>
            <a:r>
              <a:rPr lang="nl-NL" sz="1400" dirty="0" smtClean="0">
                <a:solidFill>
                  <a:srgbClr val="000000"/>
                </a:solidFill>
                <a:latin typeface="Helvetica"/>
                <a:ea typeface="Helvetica"/>
                <a:cs typeface="Helvetica"/>
                <a:sym typeface="Helvetica"/>
              </a:rPr>
              <a:t>et </a:t>
            </a:r>
            <a:r>
              <a:rPr sz="1400" u="sng" dirty="0" smtClean="0">
                <a:solidFill>
                  <a:srgbClr val="008F00"/>
                </a:solidFill>
                <a:latin typeface="Helvetica"/>
                <a:ea typeface="Helvetica"/>
                <a:cs typeface="Helvetica"/>
                <a:sym typeface="Helvetica"/>
              </a:rPr>
              <a:t>reference </a:t>
            </a:r>
            <a:r>
              <a:rPr sz="1400" u="sng" dirty="0">
                <a:solidFill>
                  <a:srgbClr val="008F00"/>
                </a:solidFill>
                <a:latin typeface="Helvetica"/>
                <a:ea typeface="Helvetica"/>
                <a:cs typeface="Helvetica"/>
                <a:sym typeface="Helvetica"/>
              </a:rPr>
              <a:t>no</a:t>
            </a:r>
            <a:r>
              <a:rPr sz="1400" u="sng" dirty="0">
                <a:solidFill>
                  <a:srgbClr val="66CCFF"/>
                </a:solidFill>
                <a:latin typeface="Helvetica"/>
                <a:ea typeface="Helvetica"/>
                <a:cs typeface="Helvetica"/>
                <a:sym typeface="Helvetica"/>
              </a:rPr>
              <a:t>. </a:t>
            </a:r>
            <a:r>
              <a:rPr sz="1400" dirty="0">
                <a:solidFill>
                  <a:srgbClr val="66CCFF"/>
                </a:solidFill>
                <a:latin typeface="Helvetica"/>
                <a:ea typeface="Helvetica"/>
                <a:cs typeface="Helvetica"/>
                <a:sym typeface="Helvetica"/>
              </a:rPr>
              <a:t>&lt;</a:t>
            </a:r>
            <a:r>
              <a:rPr sz="1400" dirty="0" err="1" smtClean="0">
                <a:solidFill>
                  <a:srgbClr val="66CCFF"/>
                </a:solidFill>
                <a:latin typeface="Helvetica"/>
                <a:ea typeface="Helvetica"/>
                <a:cs typeface="Helvetica"/>
                <a:sym typeface="Helvetica"/>
              </a:rPr>
              <a:t>Referen</a:t>
            </a:r>
            <a:r>
              <a:rPr lang="nl-NL" sz="1400" dirty="0" smtClean="0">
                <a:solidFill>
                  <a:srgbClr val="66CCFF"/>
                </a:solidFill>
                <a:latin typeface="Helvetica"/>
                <a:ea typeface="Helvetica"/>
                <a:cs typeface="Helvetica"/>
                <a:sym typeface="Helvetica"/>
              </a:rPr>
              <a:t>tie</a:t>
            </a:r>
            <a:r>
              <a:rPr sz="1400" dirty="0" smtClean="0">
                <a:solidFill>
                  <a:srgbClr val="66CCFF"/>
                </a:solidFill>
                <a:latin typeface="Helvetica"/>
                <a:ea typeface="Helvetica"/>
                <a:cs typeface="Helvetica"/>
                <a:sym typeface="Helvetica"/>
              </a:rPr>
              <a:t> </a:t>
            </a:r>
            <a:r>
              <a:rPr sz="1400" dirty="0" err="1" smtClean="0">
                <a:solidFill>
                  <a:srgbClr val="66CCFF"/>
                </a:solidFill>
                <a:latin typeface="Helvetica"/>
                <a:ea typeface="Helvetica"/>
                <a:cs typeface="Helvetica"/>
                <a:sym typeface="Helvetica"/>
              </a:rPr>
              <a:t>num</a:t>
            </a:r>
            <a:r>
              <a:rPr lang="nl-NL" sz="1400" dirty="0" smtClean="0">
                <a:solidFill>
                  <a:srgbClr val="66CCFF"/>
                </a:solidFill>
                <a:latin typeface="Helvetica"/>
                <a:ea typeface="Helvetica"/>
                <a:cs typeface="Helvetica"/>
                <a:sym typeface="Helvetica"/>
              </a:rPr>
              <a:t>m</a:t>
            </a:r>
            <a:r>
              <a:rPr sz="1400" dirty="0" err="1" smtClean="0">
                <a:solidFill>
                  <a:srgbClr val="66CCFF"/>
                </a:solidFill>
                <a:latin typeface="Helvetica"/>
                <a:ea typeface="Helvetica"/>
                <a:cs typeface="Helvetica"/>
                <a:sym typeface="Helvetica"/>
              </a:rPr>
              <a:t>er</a:t>
            </a:r>
            <a:r>
              <a:rPr sz="1400" dirty="0" smtClean="0">
                <a:solidFill>
                  <a:srgbClr val="66CCFF"/>
                </a:solidFill>
                <a:latin typeface="Helvetica"/>
                <a:ea typeface="Helvetica"/>
                <a:cs typeface="Helvetica"/>
                <a:sym typeface="Helvetica"/>
              </a:rPr>
              <a:t>&gt;</a:t>
            </a:r>
            <a:endParaRPr sz="1400" dirty="0">
              <a:solidFill>
                <a:srgbClr val="66CCFF"/>
              </a:solidFill>
              <a:latin typeface="Helvetica"/>
              <a:ea typeface="Helvetica"/>
              <a:cs typeface="Helvetica"/>
              <a:sym typeface="Helvetica"/>
            </a:endParaRPr>
          </a:p>
        </p:txBody>
      </p:sp>
      <p:sp>
        <p:nvSpPr>
          <p:cNvPr id="153" name="Shape 153"/>
          <p:cNvSpPr/>
          <p:nvPr/>
        </p:nvSpPr>
        <p:spPr>
          <a:xfrm>
            <a:off x="7734734" y="4941168"/>
            <a:ext cx="1373770"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1800" b="1">
                <a:solidFill>
                  <a:srgbClr val="76D6FF"/>
                </a:solidFill>
                <a:latin typeface="Helvetica"/>
                <a:ea typeface="Helvetica"/>
                <a:cs typeface="Helvetica"/>
                <a:sym typeface="Helvetica"/>
              </a:defRPr>
            </a:lvl1pPr>
          </a:lstStyle>
          <a:p>
            <a:pPr lvl="0">
              <a:buNone/>
              <a:defRPr b="0">
                <a:solidFill>
                  <a:srgbClr val="000000"/>
                </a:solidFill>
              </a:defRPr>
            </a:pPr>
            <a:r>
              <a:rPr sz="1400" b="0" dirty="0">
                <a:solidFill>
                  <a:srgbClr val="66CCFF"/>
                </a:solidFill>
              </a:rPr>
              <a:t>&lt;</a:t>
            </a:r>
            <a:r>
              <a:rPr sz="1400" b="0" dirty="0" smtClean="0">
                <a:solidFill>
                  <a:srgbClr val="66CCFF"/>
                </a:solidFill>
              </a:rPr>
              <a:t>part</a:t>
            </a:r>
            <a:r>
              <a:rPr lang="nl-NL" sz="1400" b="0" dirty="0" smtClean="0">
                <a:solidFill>
                  <a:srgbClr val="66CCFF"/>
                </a:solidFill>
              </a:rPr>
              <a:t>ij</a:t>
            </a:r>
            <a:r>
              <a:rPr sz="1400" b="0" dirty="0" smtClean="0">
                <a:solidFill>
                  <a:srgbClr val="66CCFF"/>
                </a:solidFill>
              </a:rPr>
              <a:t> </a:t>
            </a:r>
            <a:r>
              <a:rPr lang="nl-NL" sz="1400" b="0" dirty="0" smtClean="0">
                <a:solidFill>
                  <a:srgbClr val="66CCFF"/>
                </a:solidFill>
              </a:rPr>
              <a:t>nummer</a:t>
            </a:r>
            <a:r>
              <a:rPr sz="1400" b="0" dirty="0" smtClean="0">
                <a:solidFill>
                  <a:srgbClr val="66CCFF"/>
                </a:solidFill>
              </a:rPr>
              <a:t>&gt;</a:t>
            </a:r>
            <a:endParaRPr sz="1400" b="0" dirty="0">
              <a:solidFill>
                <a:srgbClr val="66CCFF"/>
              </a:solidFill>
            </a:endParaRPr>
          </a:p>
        </p:txBody>
      </p:sp>
      <p:sp>
        <p:nvSpPr>
          <p:cNvPr id="154" name="Shape 154"/>
          <p:cNvSpPr/>
          <p:nvPr/>
        </p:nvSpPr>
        <p:spPr>
          <a:xfrm>
            <a:off x="6154138" y="4941168"/>
            <a:ext cx="876839"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1800" b="1">
                <a:solidFill>
                  <a:srgbClr val="76D6FF"/>
                </a:solidFill>
                <a:latin typeface="Helvetica"/>
                <a:ea typeface="Helvetica"/>
                <a:cs typeface="Helvetica"/>
                <a:sym typeface="Helvetica"/>
              </a:defRPr>
            </a:lvl1pPr>
          </a:lstStyle>
          <a:p>
            <a:pPr lvl="0">
              <a:buNone/>
              <a:defRPr b="0">
                <a:solidFill>
                  <a:srgbClr val="000000"/>
                </a:solidFill>
              </a:defRPr>
            </a:pPr>
            <a:r>
              <a:rPr sz="1400" b="0" dirty="0">
                <a:solidFill>
                  <a:srgbClr val="66CCFF"/>
                </a:solidFill>
              </a:rPr>
              <a:t>&lt;</a:t>
            </a:r>
            <a:r>
              <a:rPr sz="1400" b="0" dirty="0" smtClean="0">
                <a:solidFill>
                  <a:srgbClr val="66CCFF"/>
                </a:solidFill>
              </a:rPr>
              <a:t>period</a:t>
            </a:r>
            <a:r>
              <a:rPr lang="nl-NL" sz="1400" b="0" dirty="0" smtClean="0">
                <a:solidFill>
                  <a:srgbClr val="66CCFF"/>
                </a:solidFill>
              </a:rPr>
              <a:t>e</a:t>
            </a:r>
            <a:r>
              <a:rPr sz="1400" b="0" dirty="0" smtClean="0">
                <a:solidFill>
                  <a:srgbClr val="66CCFF"/>
                </a:solidFill>
              </a:rPr>
              <a:t>&gt;</a:t>
            </a:r>
            <a:endParaRPr sz="1400" b="0" dirty="0">
              <a:solidFill>
                <a:srgbClr val="66CCFF"/>
              </a:solidFill>
            </a:endParaRPr>
          </a:p>
        </p:txBody>
      </p:sp>
      <p:sp>
        <p:nvSpPr>
          <p:cNvPr id="2" name="Titel 1"/>
          <p:cNvSpPr>
            <a:spLocks noGrp="1"/>
          </p:cNvSpPr>
          <p:nvPr>
            <p:ph type="title"/>
          </p:nvPr>
        </p:nvSpPr>
        <p:spPr/>
        <p:txBody>
          <a:bodyPr/>
          <a:lstStyle/>
          <a:p>
            <a:r>
              <a:rPr lang="nl-NL" dirty="0"/>
              <a:t>Patroon van de </a:t>
            </a:r>
            <a:r>
              <a:rPr lang="nl-NL" dirty="0" smtClean="0"/>
              <a:t>feiten o.b.v. unieke referenties</a:t>
            </a:r>
            <a:endParaRPr lang="nl-NL" dirty="0"/>
          </a:p>
        </p:txBody>
      </p:sp>
      <p:sp>
        <p:nvSpPr>
          <p:cNvPr id="20" name="Shape 105"/>
          <p:cNvSpPr/>
          <p:nvPr/>
        </p:nvSpPr>
        <p:spPr>
          <a:xfrm flipV="1">
            <a:off x="1781296" y="3670986"/>
            <a:ext cx="6247088" cy="1"/>
          </a:xfrm>
          <a:prstGeom prst="line">
            <a:avLst/>
          </a:prstGeom>
          <a:ln w="165100">
            <a:solidFill>
              <a:srgbClr val="195893"/>
            </a:solidFill>
            <a:miter lim="400000"/>
          </a:ln>
        </p:spPr>
        <p:txBody>
          <a:bodyPr lIns="0" tIns="0" rIns="0" bIns="0" anchor="ctr"/>
          <a:lstStyle/>
          <a:p>
            <a:pPr lvl="0">
              <a:defRPr sz="1700"/>
            </a:pPr>
            <a:endParaRPr/>
          </a:p>
        </p:txBody>
      </p:sp>
      <p:sp>
        <p:nvSpPr>
          <p:cNvPr id="21" name="Shape 106"/>
          <p:cNvSpPr/>
          <p:nvPr/>
        </p:nvSpPr>
        <p:spPr>
          <a:xfrm>
            <a:off x="2281909"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1">
            <a:schemeClr val="accent5"/>
          </a:lnRef>
          <a:fillRef idx="2">
            <a:schemeClr val="accent5"/>
          </a:fillRef>
          <a:effectRef idx="1">
            <a:schemeClr val="accent5"/>
          </a:effectRef>
          <a:fontRef idx="minor">
            <a:schemeClr val="dk1"/>
          </a:fontRef>
        </p:style>
        <p:txBody>
          <a:bodyPr lIns="35717" tIns="35717" rIns="35717" bIns="35717" anchor="ctr"/>
          <a:lstStyle/>
          <a:p>
            <a:pPr lvl="0">
              <a:defRPr sz="1700"/>
            </a:pPr>
            <a:endParaRPr/>
          </a:p>
        </p:txBody>
      </p:sp>
      <p:sp>
        <p:nvSpPr>
          <p:cNvPr id="22" name="Shape 107"/>
          <p:cNvSpPr/>
          <p:nvPr/>
        </p:nvSpPr>
        <p:spPr>
          <a:xfrm>
            <a:off x="4458356"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1">
            <a:schemeClr val="accent5"/>
          </a:lnRef>
          <a:fillRef idx="2">
            <a:schemeClr val="accent5"/>
          </a:fillRef>
          <a:effectRef idx="1">
            <a:schemeClr val="accent5"/>
          </a:effectRef>
          <a:fontRef idx="minor">
            <a:schemeClr val="dk1"/>
          </a:fontRef>
        </p:style>
        <p:txBody>
          <a:bodyPr lIns="35717" tIns="35717" rIns="35717" bIns="35717" anchor="ctr"/>
          <a:lstStyle/>
          <a:p>
            <a:pPr lvl="0">
              <a:defRPr sz="1700"/>
            </a:pPr>
            <a:endParaRPr/>
          </a:p>
        </p:txBody>
      </p:sp>
      <p:sp>
        <p:nvSpPr>
          <p:cNvPr id="23" name="Shape 108"/>
          <p:cNvSpPr/>
          <p:nvPr/>
        </p:nvSpPr>
        <p:spPr>
          <a:xfrm>
            <a:off x="6634803" y="3224502"/>
            <a:ext cx="892969"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1">
            <a:schemeClr val="accent5"/>
          </a:lnRef>
          <a:fillRef idx="2">
            <a:schemeClr val="accent5"/>
          </a:fillRef>
          <a:effectRef idx="1">
            <a:schemeClr val="accent5"/>
          </a:effectRef>
          <a:fontRef idx="minor">
            <a:schemeClr val="dk1"/>
          </a:fontRef>
        </p:style>
        <p:txBody>
          <a:bodyPr lIns="35717" tIns="35717" rIns="35717" bIns="35717" anchor="ctr"/>
          <a:lstStyle/>
          <a:p>
            <a:pPr lvl="0">
              <a:defRPr sz="1700"/>
            </a:pPr>
            <a:endParaRPr/>
          </a:p>
        </p:txBody>
      </p:sp>
      <p:sp>
        <p:nvSpPr>
          <p:cNvPr id="24" name="Shape 111"/>
          <p:cNvSpPr/>
          <p:nvPr/>
        </p:nvSpPr>
        <p:spPr>
          <a:xfrm>
            <a:off x="70724" y="3481032"/>
            <a:ext cx="1740858"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defTabSz="457200">
              <a:buNone/>
            </a:pPr>
            <a:r>
              <a:rPr lang="nl-NL" sz="2000" i="1" dirty="0">
                <a:solidFill>
                  <a:srgbClr val="195893"/>
                </a:solidFill>
                <a:latin typeface="Helvetica"/>
                <a:ea typeface="Helvetica"/>
                <a:cs typeface="Helvetica"/>
              </a:rPr>
              <a:t>werd gebouwd</a:t>
            </a:r>
            <a:endParaRPr sz="2000" i="1" dirty="0">
              <a:solidFill>
                <a:srgbClr val="195893"/>
              </a:solidFill>
              <a:latin typeface="Helvetica"/>
              <a:ea typeface="Helvetica"/>
              <a:cs typeface="Helvetica"/>
            </a:endParaRPr>
          </a:p>
        </p:txBody>
      </p:sp>
      <p:sp>
        <p:nvSpPr>
          <p:cNvPr id="25" name="Rechthoek 24"/>
          <p:cNvSpPr/>
          <p:nvPr/>
        </p:nvSpPr>
        <p:spPr>
          <a:xfrm>
            <a:off x="4223524" y="2708920"/>
            <a:ext cx="1428596" cy="369332"/>
          </a:xfrm>
          <a:prstGeom prst="rect">
            <a:avLst/>
          </a:prstGeom>
        </p:spPr>
        <p:txBody>
          <a:bodyPr wrap="none">
            <a:spAutoFit/>
          </a:bodyPr>
          <a:lstStyle/>
          <a:p>
            <a:pPr lvl="0">
              <a:buNone/>
              <a:defRPr sz="1800" b="0">
                <a:solidFill>
                  <a:srgbClr val="000000"/>
                </a:solidFill>
                <a:uFillTx/>
              </a:defRPr>
            </a:pPr>
            <a:r>
              <a:rPr lang="nl-NL" dirty="0" smtClean="0">
                <a:solidFill>
                  <a:srgbClr val="66CCFF"/>
                </a:solidFill>
              </a:rPr>
              <a:t>&lt;periode&gt;</a:t>
            </a:r>
            <a:endParaRPr lang="nl-NL" dirty="0">
              <a:solidFill>
                <a:srgbClr val="66CCFF"/>
              </a:solidFill>
            </a:endParaRPr>
          </a:p>
        </p:txBody>
      </p:sp>
      <p:sp>
        <p:nvSpPr>
          <p:cNvPr id="26" name="Rechthoek 25"/>
          <p:cNvSpPr/>
          <p:nvPr/>
        </p:nvSpPr>
        <p:spPr>
          <a:xfrm>
            <a:off x="5940152" y="2708920"/>
            <a:ext cx="2236510" cy="369332"/>
          </a:xfrm>
          <a:prstGeom prst="rect">
            <a:avLst/>
          </a:prstGeom>
        </p:spPr>
        <p:txBody>
          <a:bodyPr wrap="none">
            <a:spAutoFit/>
          </a:bodyPr>
          <a:lstStyle/>
          <a:p>
            <a:pPr>
              <a:buNone/>
              <a:defRPr sz="1800" b="0">
                <a:solidFill>
                  <a:srgbClr val="000000"/>
                </a:solidFill>
                <a:uFillTx/>
              </a:defRPr>
            </a:pPr>
            <a:r>
              <a:rPr lang="nl-NL" dirty="0" smtClean="0">
                <a:solidFill>
                  <a:srgbClr val="66CCFF"/>
                </a:solidFill>
              </a:rPr>
              <a:t>&lt;partij nummer&gt;</a:t>
            </a:r>
            <a:endParaRPr lang="nl-NL" dirty="0">
              <a:solidFill>
                <a:srgbClr val="66CCFF"/>
              </a:solidFill>
            </a:endParaRPr>
          </a:p>
        </p:txBody>
      </p:sp>
      <p:sp>
        <p:nvSpPr>
          <p:cNvPr id="27" name="Rechthoek 26"/>
          <p:cNvSpPr/>
          <p:nvPr/>
        </p:nvSpPr>
        <p:spPr>
          <a:xfrm>
            <a:off x="1331640" y="2708920"/>
            <a:ext cx="2751074" cy="369332"/>
          </a:xfrm>
          <a:prstGeom prst="rect">
            <a:avLst/>
          </a:prstGeom>
        </p:spPr>
        <p:txBody>
          <a:bodyPr wrap="none">
            <a:spAutoFit/>
          </a:bodyPr>
          <a:lstStyle/>
          <a:p>
            <a:pPr lvl="0">
              <a:buNone/>
              <a:defRPr sz="1800" b="0">
                <a:solidFill>
                  <a:srgbClr val="000000"/>
                </a:solidFill>
                <a:uFillTx/>
              </a:defRPr>
            </a:pPr>
            <a:r>
              <a:rPr lang="nl-NL" dirty="0" smtClean="0">
                <a:solidFill>
                  <a:srgbClr val="66CCFF"/>
                </a:solidFill>
              </a:rPr>
              <a:t>&lt;referentie nummer&gt;</a:t>
            </a:r>
            <a:endParaRPr lang="nl-NL" dirty="0">
              <a:solidFill>
                <a:srgbClr val="66CCFF"/>
              </a:solidFill>
            </a:endParaRPr>
          </a:p>
        </p:txBody>
      </p:sp>
    </p:spTree>
    <p:extLst>
      <p:ext uri="{BB962C8B-B14F-4D97-AF65-F5344CB8AC3E}">
        <p14:creationId xmlns:p14="http://schemas.microsoft.com/office/powerpoint/2010/main" val="304497405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p:tmAbs val="0"/>
                                  </p:iterate>
                                  <p:childTnLst>
                                    <p:set>
                                      <p:cBhvr>
                                        <p:cTn id="6" fill="hold"/>
                                        <p:tgtEl>
                                          <p:spTgt spid="148"/>
                                        </p:tgtEl>
                                        <p:attrNameLst>
                                          <p:attrName>style.visibility</p:attrName>
                                        </p:attrNameLst>
                                      </p:cBhvr>
                                      <p:to>
                                        <p:strVal val="visible"/>
                                      </p:to>
                                    </p:set>
                                    <p:anim calcmode="lin" valueType="num">
                                      <p:cBhvr>
                                        <p:cTn id="7" dur="1000" fill="hold"/>
                                        <p:tgtEl>
                                          <p:spTgt spid="148"/>
                                        </p:tgtEl>
                                        <p:attrNameLst>
                                          <p:attrName>ppt_w</p:attrName>
                                        </p:attrNameLst>
                                      </p:cBhvr>
                                      <p:tavLst>
                                        <p:tav tm="0">
                                          <p:val>
                                            <p:fltVal val="0"/>
                                          </p:val>
                                        </p:tav>
                                        <p:tav tm="100000">
                                          <p:val>
                                            <p:strVal val="#ppt_w"/>
                                          </p:val>
                                        </p:tav>
                                      </p:tavLst>
                                    </p:anim>
                                    <p:anim calcmode="lin" valueType="num">
                                      <p:cBhvr>
                                        <p:cTn id="8" dur="1000" fill="hold"/>
                                        <p:tgtEl>
                                          <p:spTgt spid="14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iterate>
                                    <p:tmAbs val="0"/>
                                  </p:iterate>
                                  <p:childTnLst>
                                    <p:set>
                                      <p:cBhvr>
                                        <p:cTn id="12" fill="hold"/>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iterate>
                                    <p:tmAbs val="0"/>
                                  </p:iterate>
                                  <p:childTnLst>
                                    <p:set>
                                      <p:cBhvr>
                                        <p:cTn id="18" fill="hold"/>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iterate>
                                    <p:tmAbs val="0"/>
                                  </p:iterate>
                                  <p:childTnLst>
                                    <p:set>
                                      <p:cBhvr>
                                        <p:cTn id="24" fill="hold"/>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iterate>
                                    <p:tmAbs val="0"/>
                                  </p:iterate>
                                  <p:childTnLst>
                                    <p:set>
                                      <p:cBhvr>
                                        <p:cTn id="30" fill="hold"/>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ntr" presetSubtype="32" fill="hold" grpId="0" nodeType="afterEffect">
                                  <p:stCondLst>
                                    <p:cond delay="0"/>
                                  </p:stCondLst>
                                  <p:iterate>
                                    <p:tmAbs val="0"/>
                                  </p:iterate>
                                  <p:childTnLst>
                                    <p:set>
                                      <p:cBhvr>
                                        <p:cTn id="35" fill="hold"/>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advAuto="0"/>
      <p:bldP spid="20" grpId="0" animBg="1" advAuto="0"/>
      <p:bldP spid="21" grpId="0" animBg="1" advAuto="0"/>
      <p:bldP spid="22" grpId="0" animBg="1" advAuto="0"/>
      <p:bldP spid="23" grpId="0" animBg="1" advAuto="0"/>
      <p:bldP spid="24" grpId="0" animBg="1" advAuto="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Basisregistraties en de relatie tussen de registraties</a:t>
            </a:r>
            <a:endParaRPr lang="nl-NL" sz="2400"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pic>
        <p:nvPicPr>
          <p:cNvPr id="1026" name="Picture 2" descr="Stelselpla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00808"/>
            <a:ext cx="5544616" cy="455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568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bwMode="auto">
          <a:xfrm>
            <a:off x="539552" y="1831950"/>
            <a:ext cx="8136904" cy="4693394"/>
          </a:xfrm>
          <a:prstGeom prst="round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endParaRPr kumimoji="0" lang="nl-NL" sz="1200" b="0" i="0" u="none" strike="noStrike" cap="none" normalizeH="0" baseline="0" dirty="0" smtClean="0">
              <a:ln>
                <a:noFill/>
              </a:ln>
              <a:solidFill>
                <a:schemeClr val="tx1"/>
              </a:solidFill>
              <a:effectLst/>
              <a:latin typeface="Verdana" pitchFamily="1" charset="0"/>
            </a:endParaRPr>
          </a:p>
          <a:p>
            <a:pPr marL="0" marR="0" indent="0" algn="ctr"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Samenhangende </a:t>
            </a:r>
          </a:p>
          <a:p>
            <a:pPr marL="0" marR="0" indent="0" algn="ctr"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gegevensets</a:t>
            </a:r>
          </a:p>
        </p:txBody>
      </p:sp>
      <p:sp>
        <p:nvSpPr>
          <p:cNvPr id="2" name="Titel 1"/>
          <p:cNvSpPr>
            <a:spLocks noGrp="1"/>
          </p:cNvSpPr>
          <p:nvPr>
            <p:ph type="title"/>
          </p:nvPr>
        </p:nvSpPr>
        <p:spPr/>
        <p:txBody>
          <a:bodyPr/>
          <a:lstStyle/>
          <a:p>
            <a:r>
              <a:rPr lang="nl-NL" dirty="0" smtClean="0"/>
              <a:t>Relaties tussen de dingen in de werkelijkheid</a:t>
            </a:r>
            <a:endParaRPr lang="nl-NL" dirty="0"/>
          </a:p>
        </p:txBody>
      </p:sp>
      <p:pic>
        <p:nvPicPr>
          <p:cNvPr id="2050" name="Picture 2" descr="World">
            <a:hlinkClick r:id="rId2"/>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342878" y="3091780"/>
            <a:ext cx="2381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Afgeronde rechthoek 4"/>
          <p:cNvSpPr/>
          <p:nvPr/>
        </p:nvSpPr>
        <p:spPr bwMode="auto">
          <a:xfrm>
            <a:off x="1043608" y="2120280"/>
            <a:ext cx="1800200" cy="1223838"/>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800" b="0" i="0" u="none" strike="noStrike" cap="none" normalizeH="0" baseline="0" dirty="0" smtClean="0">
                <a:ln>
                  <a:noFill/>
                </a:ln>
                <a:solidFill>
                  <a:schemeClr val="tx1"/>
                </a:solidFill>
                <a:effectLst/>
                <a:latin typeface="Verdana" pitchFamily="1" charset="0"/>
              </a:rPr>
              <a:t>Basis</a:t>
            </a:r>
          </a:p>
          <a:p>
            <a:pPr marL="0" marR="0" indent="0" algn="l" defTabSz="914400" rtl="0" eaLnBrk="0" fontAlgn="base" latinLnBrk="0" hangingPunct="0">
              <a:lnSpc>
                <a:spcPct val="100000"/>
              </a:lnSpc>
              <a:spcBef>
                <a:spcPct val="20000"/>
              </a:spcBef>
              <a:spcAft>
                <a:spcPct val="0"/>
              </a:spcAft>
              <a:buClrTx/>
              <a:buSzTx/>
              <a:buNone/>
              <a:tabLst/>
            </a:pPr>
            <a:r>
              <a:rPr kumimoji="0" lang="nl-NL" sz="1800" b="0" i="0" u="none" strike="noStrike" cap="none" normalizeH="0" baseline="0" dirty="0" err="1" smtClean="0">
                <a:ln>
                  <a:noFill/>
                </a:ln>
                <a:solidFill>
                  <a:schemeClr val="tx1"/>
                </a:solidFill>
                <a:effectLst/>
                <a:latin typeface="Verdana" pitchFamily="1" charset="0"/>
              </a:rPr>
              <a:t>Gegevensset</a:t>
            </a:r>
            <a:endParaRPr kumimoji="0" lang="nl-NL" sz="1800" b="0" i="0" u="none" strike="noStrike" cap="none" normalizeH="0" baseline="0" dirty="0" smtClean="0">
              <a:ln>
                <a:noFill/>
              </a:ln>
              <a:solidFill>
                <a:schemeClr val="tx1"/>
              </a:solidFill>
              <a:effectLst/>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r>
              <a:rPr lang="nl-NL" dirty="0" smtClean="0">
                <a:solidFill>
                  <a:schemeClr val="tx1"/>
                </a:solidFill>
                <a:latin typeface="Verdana" pitchFamily="1" charset="0"/>
              </a:rPr>
              <a:t>Persoon</a:t>
            </a:r>
            <a:endParaRPr kumimoji="0" lang="nl-NL" sz="1800" b="0" i="0" u="none" strike="noStrike" cap="none" normalizeH="0" baseline="0" dirty="0" smtClean="0">
              <a:ln>
                <a:noFill/>
              </a:ln>
              <a:solidFill>
                <a:schemeClr val="tx1"/>
              </a:solidFill>
              <a:effectLst/>
              <a:latin typeface="Verdana" pitchFamily="1" charset="0"/>
            </a:endParaRPr>
          </a:p>
        </p:txBody>
      </p:sp>
      <p:sp>
        <p:nvSpPr>
          <p:cNvPr id="7" name="Afgeronde rechthoek 6"/>
          <p:cNvSpPr/>
          <p:nvPr/>
        </p:nvSpPr>
        <p:spPr bwMode="auto">
          <a:xfrm>
            <a:off x="1043608" y="4640262"/>
            <a:ext cx="1800200" cy="1223838"/>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800" b="0" i="0" u="none" strike="noStrike" cap="none" normalizeH="0" baseline="0" dirty="0" smtClean="0">
                <a:ln>
                  <a:noFill/>
                </a:ln>
                <a:solidFill>
                  <a:schemeClr val="tx1"/>
                </a:solidFill>
                <a:effectLst/>
                <a:latin typeface="Verdana" pitchFamily="1" charset="0"/>
              </a:rPr>
              <a:t>Basis</a:t>
            </a:r>
          </a:p>
          <a:p>
            <a:pPr marL="0" marR="0" indent="0" algn="l" defTabSz="914400" rtl="0" eaLnBrk="0" fontAlgn="base" latinLnBrk="0" hangingPunct="0">
              <a:lnSpc>
                <a:spcPct val="100000"/>
              </a:lnSpc>
              <a:spcBef>
                <a:spcPct val="20000"/>
              </a:spcBef>
              <a:spcAft>
                <a:spcPct val="0"/>
              </a:spcAft>
              <a:buClrTx/>
              <a:buSzTx/>
              <a:buNone/>
              <a:tabLst/>
            </a:pPr>
            <a:r>
              <a:rPr kumimoji="0" lang="nl-NL" sz="1800" b="0" i="0" u="none" strike="noStrike" cap="none" normalizeH="0" baseline="0" dirty="0" err="1" smtClean="0">
                <a:ln>
                  <a:noFill/>
                </a:ln>
                <a:solidFill>
                  <a:schemeClr val="tx1"/>
                </a:solidFill>
                <a:effectLst/>
                <a:latin typeface="Verdana" pitchFamily="1" charset="0"/>
              </a:rPr>
              <a:t>Gegevensset</a:t>
            </a:r>
            <a:endParaRPr kumimoji="0" lang="nl-NL" sz="1800" b="0" i="0" u="none" strike="noStrike" cap="none" normalizeH="0" baseline="0" dirty="0" smtClean="0">
              <a:ln>
                <a:noFill/>
              </a:ln>
              <a:solidFill>
                <a:schemeClr val="tx1"/>
              </a:solidFill>
              <a:effectLst/>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r>
              <a:rPr lang="nl-NL" dirty="0" err="1" smtClean="0">
                <a:solidFill>
                  <a:schemeClr val="tx1"/>
                </a:solidFill>
                <a:latin typeface="Verdana" pitchFamily="1" charset="0"/>
              </a:rPr>
              <a:t>Lokatie</a:t>
            </a:r>
            <a:endParaRPr kumimoji="0" lang="nl-NL" sz="1800" b="0" i="0" u="none" strike="noStrike" cap="none" normalizeH="0" baseline="0" dirty="0" smtClean="0">
              <a:ln>
                <a:noFill/>
              </a:ln>
              <a:solidFill>
                <a:schemeClr val="tx1"/>
              </a:solidFill>
              <a:effectLst/>
              <a:latin typeface="Verdana" pitchFamily="1" charset="0"/>
            </a:endParaRPr>
          </a:p>
        </p:txBody>
      </p:sp>
      <p:sp>
        <p:nvSpPr>
          <p:cNvPr id="8" name="Afgeronde rechthoek 7"/>
          <p:cNvSpPr/>
          <p:nvPr/>
        </p:nvSpPr>
        <p:spPr bwMode="auto">
          <a:xfrm>
            <a:off x="6444208" y="2120280"/>
            <a:ext cx="1800200" cy="1223838"/>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800" b="0" i="0" u="none" strike="noStrike" cap="none" normalizeH="0" baseline="0" dirty="0" smtClean="0">
                <a:ln>
                  <a:noFill/>
                </a:ln>
                <a:solidFill>
                  <a:schemeClr val="tx1"/>
                </a:solidFill>
                <a:effectLst/>
                <a:latin typeface="Verdana" pitchFamily="1" charset="0"/>
              </a:rPr>
              <a:t>Basis</a:t>
            </a:r>
          </a:p>
          <a:p>
            <a:pPr marL="0" marR="0" indent="0" algn="l" defTabSz="914400" rtl="0" eaLnBrk="0" fontAlgn="base" latinLnBrk="0" hangingPunct="0">
              <a:lnSpc>
                <a:spcPct val="100000"/>
              </a:lnSpc>
              <a:spcBef>
                <a:spcPct val="20000"/>
              </a:spcBef>
              <a:spcAft>
                <a:spcPct val="0"/>
              </a:spcAft>
              <a:buClrTx/>
              <a:buSzTx/>
              <a:buNone/>
              <a:tabLst/>
            </a:pPr>
            <a:r>
              <a:rPr kumimoji="0" lang="nl-NL" sz="1800" b="0" i="0" u="none" strike="noStrike" cap="none" normalizeH="0" baseline="0" dirty="0" err="1" smtClean="0">
                <a:ln>
                  <a:noFill/>
                </a:ln>
                <a:solidFill>
                  <a:schemeClr val="tx1"/>
                </a:solidFill>
                <a:effectLst/>
                <a:latin typeface="Verdana" pitchFamily="1" charset="0"/>
              </a:rPr>
              <a:t>Gegevensset</a:t>
            </a:r>
            <a:endParaRPr kumimoji="0" lang="nl-NL" sz="1800" b="0" i="0" u="none" strike="noStrike" cap="none" normalizeH="0" baseline="0" dirty="0" smtClean="0">
              <a:ln>
                <a:noFill/>
              </a:ln>
              <a:solidFill>
                <a:schemeClr val="tx1"/>
              </a:solidFill>
              <a:effectLst/>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r>
              <a:rPr lang="nl-NL" dirty="0" smtClean="0">
                <a:solidFill>
                  <a:schemeClr val="tx1"/>
                </a:solidFill>
                <a:latin typeface="Verdana" pitchFamily="1" charset="0"/>
              </a:rPr>
              <a:t>Inkomen</a:t>
            </a:r>
            <a:endParaRPr kumimoji="0" lang="nl-NL" sz="1800" b="0" i="0" u="none" strike="noStrike" cap="none" normalizeH="0" baseline="0" dirty="0" smtClean="0">
              <a:ln>
                <a:noFill/>
              </a:ln>
              <a:solidFill>
                <a:schemeClr val="tx1"/>
              </a:solidFill>
              <a:effectLst/>
              <a:latin typeface="Verdana" pitchFamily="1" charset="0"/>
            </a:endParaRPr>
          </a:p>
        </p:txBody>
      </p:sp>
      <p:sp>
        <p:nvSpPr>
          <p:cNvPr id="9" name="Afgeronde rechthoek 8"/>
          <p:cNvSpPr/>
          <p:nvPr/>
        </p:nvSpPr>
        <p:spPr bwMode="auto">
          <a:xfrm>
            <a:off x="6444208" y="4640262"/>
            <a:ext cx="1800200" cy="1223838"/>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800" b="0" i="0" u="none" strike="noStrike" cap="none" normalizeH="0" baseline="0" dirty="0" smtClean="0">
                <a:ln>
                  <a:noFill/>
                </a:ln>
                <a:solidFill>
                  <a:schemeClr val="tx1"/>
                </a:solidFill>
                <a:effectLst/>
                <a:latin typeface="Verdana" pitchFamily="1" charset="0"/>
              </a:rPr>
              <a:t>Basis</a:t>
            </a:r>
          </a:p>
          <a:p>
            <a:pPr marL="0" marR="0" indent="0" algn="l" defTabSz="914400" rtl="0" eaLnBrk="0" fontAlgn="base" latinLnBrk="0" hangingPunct="0">
              <a:lnSpc>
                <a:spcPct val="100000"/>
              </a:lnSpc>
              <a:spcBef>
                <a:spcPct val="20000"/>
              </a:spcBef>
              <a:spcAft>
                <a:spcPct val="0"/>
              </a:spcAft>
              <a:buClrTx/>
              <a:buSzTx/>
              <a:buNone/>
              <a:tabLst/>
            </a:pPr>
            <a:r>
              <a:rPr kumimoji="0" lang="nl-NL" sz="1800" b="0" i="0" u="none" strike="noStrike" cap="none" normalizeH="0" baseline="0" dirty="0" err="1" smtClean="0">
                <a:ln>
                  <a:noFill/>
                </a:ln>
                <a:solidFill>
                  <a:schemeClr val="tx1"/>
                </a:solidFill>
                <a:effectLst/>
                <a:latin typeface="Verdana" pitchFamily="1" charset="0"/>
              </a:rPr>
              <a:t>Gegevensset</a:t>
            </a:r>
            <a:endParaRPr kumimoji="0" lang="nl-NL" sz="1800" b="0" i="0" u="none" strike="noStrike" cap="none" normalizeH="0" baseline="0" dirty="0" smtClean="0">
              <a:ln>
                <a:noFill/>
              </a:ln>
              <a:solidFill>
                <a:schemeClr val="tx1"/>
              </a:solidFill>
              <a:effectLst/>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r>
              <a:rPr lang="nl-NL" dirty="0" smtClean="0">
                <a:solidFill>
                  <a:schemeClr val="tx1"/>
                </a:solidFill>
                <a:latin typeface="Verdana" pitchFamily="1" charset="0"/>
              </a:rPr>
              <a:t>...</a:t>
            </a:r>
            <a:endParaRPr kumimoji="0" lang="nl-NL" sz="1800" b="0" i="0" u="none" strike="noStrike" cap="none" normalizeH="0" baseline="0" dirty="0" smtClean="0">
              <a:ln>
                <a:noFill/>
              </a:ln>
              <a:solidFill>
                <a:schemeClr val="tx1"/>
              </a:solidFill>
              <a:effectLst/>
              <a:latin typeface="Verdana" pitchFamily="1" charset="0"/>
            </a:endParaRPr>
          </a:p>
        </p:txBody>
      </p:sp>
      <p:pic>
        <p:nvPicPr>
          <p:cNvPr id="10" name="Afbeelding 9" descr="studeren.jpg"/>
          <p:cNvPicPr>
            <a:picLocks noChangeAspect="1"/>
          </p:cNvPicPr>
          <p:nvPr/>
        </p:nvPicPr>
        <p:blipFill>
          <a:blip r:embed="rId4" cstate="print"/>
          <a:stretch>
            <a:fillRect/>
          </a:stretch>
        </p:blipFill>
        <p:spPr>
          <a:xfrm>
            <a:off x="3518562" y="2250948"/>
            <a:ext cx="366141" cy="186739"/>
          </a:xfrm>
          <a:prstGeom prst="rect">
            <a:avLst/>
          </a:prstGeom>
        </p:spPr>
      </p:pic>
      <p:pic>
        <p:nvPicPr>
          <p:cNvPr id="11" name="Afbeelding 10" descr="huis copy.png"/>
          <p:cNvPicPr>
            <a:picLocks noChangeAspect="1"/>
          </p:cNvPicPr>
          <p:nvPr/>
        </p:nvPicPr>
        <p:blipFill>
          <a:blip r:embed="rId5" cstate="print"/>
          <a:stretch>
            <a:fillRect/>
          </a:stretch>
        </p:blipFill>
        <p:spPr>
          <a:xfrm>
            <a:off x="5053024" y="2164125"/>
            <a:ext cx="384339" cy="269266"/>
          </a:xfrm>
          <a:prstGeom prst="rect">
            <a:avLst/>
          </a:prstGeom>
        </p:spPr>
      </p:pic>
      <p:pic>
        <p:nvPicPr>
          <p:cNvPr id="12" name="Afbeelding 11" descr="wajonger aan het werk copy.png"/>
          <p:cNvPicPr>
            <a:picLocks noChangeAspect="1"/>
          </p:cNvPicPr>
          <p:nvPr/>
        </p:nvPicPr>
        <p:blipFill>
          <a:blip r:embed="rId6" cstate="print"/>
          <a:stretch>
            <a:fillRect/>
          </a:stretch>
        </p:blipFill>
        <p:spPr>
          <a:xfrm>
            <a:off x="4198935" y="2227133"/>
            <a:ext cx="341635" cy="199666"/>
          </a:xfrm>
          <a:prstGeom prst="rect">
            <a:avLst/>
          </a:prstGeom>
        </p:spPr>
      </p:pic>
      <p:pic>
        <p:nvPicPr>
          <p:cNvPr id="13" name="Afbeelding 12" descr="baby copy.png"/>
          <p:cNvPicPr>
            <a:picLocks noChangeAspect="1"/>
          </p:cNvPicPr>
          <p:nvPr/>
        </p:nvPicPr>
        <p:blipFill>
          <a:blip r:embed="rId7" cstate="print"/>
          <a:stretch>
            <a:fillRect/>
          </a:stretch>
        </p:blipFill>
        <p:spPr>
          <a:xfrm>
            <a:off x="3335687" y="2275919"/>
            <a:ext cx="220602" cy="161825"/>
          </a:xfrm>
          <a:prstGeom prst="rect">
            <a:avLst/>
          </a:prstGeom>
        </p:spPr>
      </p:pic>
      <p:pic>
        <p:nvPicPr>
          <p:cNvPr id="14" name="Afbeelding 13" descr="car.jpg"/>
          <p:cNvPicPr>
            <a:picLocks noChangeAspect="1"/>
          </p:cNvPicPr>
          <p:nvPr/>
        </p:nvPicPr>
        <p:blipFill>
          <a:blip r:embed="rId8" cstate="print"/>
          <a:stretch>
            <a:fillRect/>
          </a:stretch>
        </p:blipFill>
        <p:spPr>
          <a:xfrm>
            <a:off x="3863365" y="2254098"/>
            <a:ext cx="302469" cy="206339"/>
          </a:xfrm>
          <a:prstGeom prst="rect">
            <a:avLst/>
          </a:prstGeom>
        </p:spPr>
      </p:pic>
      <p:pic>
        <p:nvPicPr>
          <p:cNvPr id="15" name="Afbeelding 14" descr="overlijden.jpg"/>
          <p:cNvPicPr>
            <a:picLocks noChangeAspect="1"/>
          </p:cNvPicPr>
          <p:nvPr/>
        </p:nvPicPr>
        <p:blipFill>
          <a:blip r:embed="rId9" cstate="print"/>
          <a:stretch>
            <a:fillRect/>
          </a:stretch>
        </p:blipFill>
        <p:spPr>
          <a:xfrm>
            <a:off x="5430372" y="2187947"/>
            <a:ext cx="392051" cy="357059"/>
          </a:xfrm>
          <a:prstGeom prst="rect">
            <a:avLst/>
          </a:prstGeom>
        </p:spPr>
      </p:pic>
      <p:pic>
        <p:nvPicPr>
          <p:cNvPr id="16" name="Afbeelding 15" descr="trouwringen.jpg"/>
          <p:cNvPicPr>
            <a:picLocks noChangeAspect="1"/>
          </p:cNvPicPr>
          <p:nvPr/>
        </p:nvPicPr>
        <p:blipFill>
          <a:blip r:embed="rId10" cstate="print"/>
          <a:stretch>
            <a:fillRect/>
          </a:stretch>
        </p:blipFill>
        <p:spPr>
          <a:xfrm>
            <a:off x="4554723" y="2290142"/>
            <a:ext cx="238078" cy="151151"/>
          </a:xfrm>
          <a:prstGeom prst="rect">
            <a:avLst/>
          </a:prstGeom>
        </p:spPr>
      </p:pic>
      <p:pic>
        <p:nvPicPr>
          <p:cNvPr id="17" name="Afbeelding 16" descr="can-stock-photo_csp3370658.jpg"/>
          <p:cNvPicPr>
            <a:picLocks noChangeAspect="1"/>
          </p:cNvPicPr>
          <p:nvPr/>
        </p:nvPicPr>
        <p:blipFill>
          <a:blip r:embed="rId11" cstate="print"/>
          <a:stretch>
            <a:fillRect/>
          </a:stretch>
        </p:blipFill>
        <p:spPr>
          <a:xfrm>
            <a:off x="4796798" y="2164125"/>
            <a:ext cx="267520" cy="315788"/>
          </a:xfrm>
          <a:prstGeom prst="rect">
            <a:avLst/>
          </a:prstGeom>
        </p:spPr>
      </p:pic>
      <p:sp>
        <p:nvSpPr>
          <p:cNvPr id="18" name="Rechthoek 17"/>
          <p:cNvSpPr/>
          <p:nvPr/>
        </p:nvSpPr>
        <p:spPr>
          <a:xfrm>
            <a:off x="4792883" y="2463254"/>
            <a:ext cx="324075" cy="59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Gelijkbenige driehoek 18"/>
          <p:cNvSpPr/>
          <p:nvPr/>
        </p:nvSpPr>
        <p:spPr>
          <a:xfrm rot="10800000">
            <a:off x="3302141" y="2487202"/>
            <a:ext cx="2434155" cy="259069"/>
          </a:xfrm>
          <a:prstGeom prst="triangle">
            <a:avLst>
              <a:gd name="adj" fmla="val 50000"/>
            </a:avLst>
          </a:prstGeom>
          <a:gradFill flip="none" rotWithShape="1">
            <a:gsLst>
              <a:gs pos="10000">
                <a:srgbClr val="438FFF"/>
              </a:gs>
              <a:gs pos="39999">
                <a:srgbClr val="85C2FF"/>
              </a:gs>
              <a:gs pos="70000">
                <a:srgbClr val="C4D6EB"/>
              </a:gs>
              <a:gs pos="100000">
                <a:srgbClr val="FFEBF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algn="ctr"/>
            <a:endParaRPr lang="nl-NL" sz="1200" dirty="0">
              <a:solidFill>
                <a:schemeClr val="accent1"/>
              </a:solidFill>
            </a:endParaRPr>
          </a:p>
        </p:txBody>
      </p:sp>
      <p:sp>
        <p:nvSpPr>
          <p:cNvPr id="20" name="Rechthoek 19"/>
          <p:cNvSpPr/>
          <p:nvPr/>
        </p:nvSpPr>
        <p:spPr>
          <a:xfrm>
            <a:off x="3701185" y="2439952"/>
            <a:ext cx="1596173" cy="400110"/>
          </a:xfrm>
          <a:prstGeom prst="rect">
            <a:avLst/>
          </a:prstGeom>
        </p:spPr>
        <p:txBody>
          <a:bodyPr wrap="square">
            <a:spAutoFit/>
          </a:bodyPr>
          <a:lstStyle/>
          <a:p>
            <a:pPr algn="ctr">
              <a:buNone/>
            </a:pPr>
            <a:r>
              <a:rPr lang="nl-NL" sz="1000" dirty="0" smtClean="0">
                <a:solidFill>
                  <a:srgbClr val="0070C0"/>
                </a:solidFill>
              </a:rPr>
              <a:t>Levens gebeurtenissen</a:t>
            </a:r>
            <a:endParaRPr lang="nl-NL" sz="1000" dirty="0">
              <a:solidFill>
                <a:srgbClr val="0070C0"/>
              </a:solidFill>
            </a:endParaRPr>
          </a:p>
        </p:txBody>
      </p:sp>
    </p:spTree>
    <p:extLst>
      <p:ext uri="{BB962C8B-B14F-4D97-AF65-F5344CB8AC3E}">
        <p14:creationId xmlns:p14="http://schemas.microsoft.com/office/powerpoint/2010/main" val="416941284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987824" y="2116819"/>
            <a:ext cx="921271" cy="124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4067944" y="2161532"/>
            <a:ext cx="1944216" cy="1077218"/>
          </a:xfrm>
          <a:prstGeom prst="rect">
            <a:avLst/>
          </a:prstGeom>
          <a:noFill/>
        </p:spPr>
        <p:txBody>
          <a:bodyPr wrap="square" rtlCol="0">
            <a:spAutoFit/>
          </a:bodyPr>
          <a:lstStyle/>
          <a:p>
            <a:pPr>
              <a:buNone/>
            </a:pPr>
            <a:r>
              <a:rPr lang="nl-NL" sz="1600" dirty="0" smtClean="0"/>
              <a:t>Persoon als drager van rechten en plichten</a:t>
            </a:r>
          </a:p>
        </p:txBody>
      </p:sp>
      <p:pic>
        <p:nvPicPr>
          <p:cNvPr id="8" name="Picture 3"/>
          <p:cNvPicPr>
            <a:picLocks noChangeAspect="1" noChangeArrowheads="1"/>
          </p:cNvPicPr>
          <p:nvPr/>
        </p:nvPicPr>
        <p:blipFill>
          <a:blip r:embed="rId4"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987824" y="3484971"/>
            <a:ext cx="921271" cy="124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4067944" y="3702511"/>
            <a:ext cx="1944216" cy="830997"/>
          </a:xfrm>
          <a:prstGeom prst="rect">
            <a:avLst/>
          </a:prstGeom>
          <a:noFill/>
        </p:spPr>
        <p:txBody>
          <a:bodyPr wrap="square" rtlCol="0">
            <a:spAutoFit/>
          </a:bodyPr>
          <a:lstStyle/>
          <a:p>
            <a:pPr>
              <a:buNone/>
            </a:pPr>
            <a:r>
              <a:rPr lang="nl-NL" sz="1600" dirty="0" smtClean="0"/>
              <a:t>Persoon als informatie</a:t>
            </a:r>
            <a:br>
              <a:rPr lang="nl-NL" sz="1600" dirty="0" smtClean="0"/>
            </a:br>
            <a:r>
              <a:rPr lang="nl-NL" sz="1600" dirty="0" smtClean="0"/>
              <a:t>verwerker</a:t>
            </a:r>
          </a:p>
        </p:txBody>
      </p:sp>
      <p:pic>
        <p:nvPicPr>
          <p:cNvPr id="10" name="Picture 3"/>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987824" y="4853123"/>
            <a:ext cx="921271" cy="124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vak 10"/>
          <p:cNvSpPr txBox="1"/>
          <p:nvPr/>
        </p:nvSpPr>
        <p:spPr>
          <a:xfrm>
            <a:off x="4067944" y="5057889"/>
            <a:ext cx="1944216" cy="830997"/>
          </a:xfrm>
          <a:prstGeom prst="rect">
            <a:avLst/>
          </a:prstGeom>
          <a:noFill/>
        </p:spPr>
        <p:txBody>
          <a:bodyPr wrap="square" rtlCol="0">
            <a:spAutoFit/>
          </a:bodyPr>
          <a:lstStyle/>
          <a:p>
            <a:pPr>
              <a:buNone/>
            </a:pPr>
            <a:r>
              <a:rPr lang="nl-NL" sz="1600" dirty="0" smtClean="0"/>
              <a:t>Persoon als gegevens</a:t>
            </a:r>
            <a:r>
              <a:rPr lang="nl-NL" sz="1600" dirty="0"/>
              <a:t> </a:t>
            </a:r>
            <a:r>
              <a:rPr lang="nl-NL" sz="1600" dirty="0" smtClean="0"/>
              <a:t>verwerker</a:t>
            </a:r>
          </a:p>
        </p:txBody>
      </p:sp>
      <p:sp>
        <p:nvSpPr>
          <p:cNvPr id="6" name="Tekstvak 5"/>
          <p:cNvSpPr txBox="1"/>
          <p:nvPr/>
        </p:nvSpPr>
        <p:spPr>
          <a:xfrm>
            <a:off x="6372200" y="1206507"/>
            <a:ext cx="1309974" cy="566309"/>
          </a:xfrm>
          <a:prstGeom prst="rect">
            <a:avLst/>
          </a:prstGeom>
          <a:noFill/>
        </p:spPr>
        <p:txBody>
          <a:bodyPr wrap="none" rtlCol="0">
            <a:spAutoFit/>
          </a:bodyPr>
          <a:lstStyle/>
          <a:p>
            <a:pPr>
              <a:buNone/>
            </a:pPr>
            <a:r>
              <a:rPr lang="nl-NL" sz="1400" b="1" dirty="0" smtClean="0">
                <a:solidFill>
                  <a:srgbClr val="C00000"/>
                </a:solidFill>
              </a:rPr>
              <a:t>Productie </a:t>
            </a:r>
          </a:p>
          <a:p>
            <a:pPr>
              <a:buNone/>
            </a:pPr>
            <a:r>
              <a:rPr lang="nl-NL" sz="1400" b="1" dirty="0" smtClean="0">
                <a:solidFill>
                  <a:srgbClr val="C00000"/>
                </a:solidFill>
              </a:rPr>
              <a:t>perspectief</a:t>
            </a:r>
            <a:endParaRPr lang="nl-NL" sz="1400" b="1" dirty="0">
              <a:solidFill>
                <a:srgbClr val="C00000"/>
              </a:solidFill>
            </a:endParaRPr>
          </a:p>
        </p:txBody>
      </p:sp>
      <p:sp>
        <p:nvSpPr>
          <p:cNvPr id="13" name="Tekstvak 12"/>
          <p:cNvSpPr txBox="1"/>
          <p:nvPr/>
        </p:nvSpPr>
        <p:spPr>
          <a:xfrm>
            <a:off x="6444208" y="2177569"/>
            <a:ext cx="2160240" cy="830997"/>
          </a:xfrm>
          <a:prstGeom prst="rect">
            <a:avLst/>
          </a:prstGeom>
          <a:noFill/>
        </p:spPr>
        <p:txBody>
          <a:bodyPr wrap="square" rtlCol="0">
            <a:spAutoFit/>
          </a:bodyPr>
          <a:lstStyle/>
          <a:p>
            <a:pPr>
              <a:buNone/>
            </a:pPr>
            <a:r>
              <a:rPr lang="nl-NL" sz="1600" dirty="0" smtClean="0"/>
              <a:t>Beoordelen, beslissen over een recht of plicht</a:t>
            </a:r>
          </a:p>
        </p:txBody>
      </p:sp>
      <p:sp>
        <p:nvSpPr>
          <p:cNvPr id="14" name="Tekstvak 13"/>
          <p:cNvSpPr txBox="1"/>
          <p:nvPr/>
        </p:nvSpPr>
        <p:spPr>
          <a:xfrm>
            <a:off x="6444208" y="3717032"/>
            <a:ext cx="2160240" cy="830997"/>
          </a:xfrm>
          <a:prstGeom prst="rect">
            <a:avLst/>
          </a:prstGeom>
          <a:noFill/>
        </p:spPr>
        <p:txBody>
          <a:bodyPr wrap="square" rtlCol="0">
            <a:spAutoFit/>
          </a:bodyPr>
          <a:lstStyle/>
          <a:p>
            <a:pPr>
              <a:buNone/>
            </a:pPr>
            <a:r>
              <a:rPr lang="nl-NL" sz="1600" dirty="0" smtClean="0"/>
              <a:t>Reproduceren, afleiden, bepalen, berekenen.</a:t>
            </a:r>
          </a:p>
        </p:txBody>
      </p:sp>
      <p:sp>
        <p:nvSpPr>
          <p:cNvPr id="15" name="Tekstvak 14"/>
          <p:cNvSpPr txBox="1"/>
          <p:nvPr/>
        </p:nvSpPr>
        <p:spPr>
          <a:xfrm>
            <a:off x="6444208" y="4985881"/>
            <a:ext cx="2160240" cy="1077218"/>
          </a:xfrm>
          <a:prstGeom prst="rect">
            <a:avLst/>
          </a:prstGeom>
          <a:noFill/>
        </p:spPr>
        <p:txBody>
          <a:bodyPr wrap="square" rtlCol="0">
            <a:spAutoFit/>
          </a:bodyPr>
          <a:lstStyle/>
          <a:p>
            <a:pPr>
              <a:buNone/>
            </a:pPr>
            <a:r>
              <a:rPr lang="nl-NL" sz="1600" dirty="0" smtClean="0"/>
              <a:t>Opslaan, versturen, kopiëren, vernietigen.</a:t>
            </a:r>
          </a:p>
        </p:txBody>
      </p:sp>
      <p:sp>
        <p:nvSpPr>
          <p:cNvPr id="18" name="Tekstvak 17"/>
          <p:cNvSpPr txBox="1"/>
          <p:nvPr/>
        </p:nvSpPr>
        <p:spPr>
          <a:xfrm>
            <a:off x="3224267" y="1206507"/>
            <a:ext cx="1851789" cy="566309"/>
          </a:xfrm>
          <a:prstGeom prst="rect">
            <a:avLst/>
          </a:prstGeom>
          <a:noFill/>
        </p:spPr>
        <p:txBody>
          <a:bodyPr wrap="none" rtlCol="0">
            <a:spAutoFit/>
          </a:bodyPr>
          <a:lstStyle/>
          <a:p>
            <a:pPr>
              <a:buNone/>
            </a:pPr>
            <a:r>
              <a:rPr lang="nl-NL" sz="1400" b="1" dirty="0" smtClean="0">
                <a:solidFill>
                  <a:srgbClr val="C00000"/>
                </a:solidFill>
              </a:rPr>
              <a:t>Competenties </a:t>
            </a:r>
          </a:p>
          <a:p>
            <a:pPr>
              <a:buNone/>
            </a:pPr>
            <a:r>
              <a:rPr lang="nl-NL" sz="1400" b="1" dirty="0" smtClean="0">
                <a:solidFill>
                  <a:srgbClr val="C00000"/>
                </a:solidFill>
              </a:rPr>
              <a:t>van een persoon</a:t>
            </a:r>
            <a:endParaRPr lang="nl-NL" sz="1400" b="1" dirty="0">
              <a:solidFill>
                <a:srgbClr val="C00000"/>
              </a:solidFill>
            </a:endParaRPr>
          </a:p>
        </p:txBody>
      </p:sp>
      <p:sp>
        <p:nvSpPr>
          <p:cNvPr id="19" name="Tekstvak 18"/>
          <p:cNvSpPr txBox="1"/>
          <p:nvPr/>
        </p:nvSpPr>
        <p:spPr>
          <a:xfrm>
            <a:off x="179512" y="1206507"/>
            <a:ext cx="1407758" cy="566309"/>
          </a:xfrm>
          <a:prstGeom prst="rect">
            <a:avLst/>
          </a:prstGeom>
          <a:noFill/>
        </p:spPr>
        <p:txBody>
          <a:bodyPr wrap="none" rtlCol="0">
            <a:spAutoFit/>
          </a:bodyPr>
          <a:lstStyle/>
          <a:p>
            <a:pPr>
              <a:buNone/>
            </a:pPr>
            <a:r>
              <a:rPr lang="nl-NL" sz="1400" b="1" dirty="0" smtClean="0">
                <a:solidFill>
                  <a:srgbClr val="C00000"/>
                </a:solidFill>
              </a:rPr>
              <a:t>Coördinatie </a:t>
            </a:r>
          </a:p>
          <a:p>
            <a:pPr>
              <a:buNone/>
            </a:pPr>
            <a:r>
              <a:rPr lang="nl-NL" sz="1400" b="1" dirty="0" smtClean="0">
                <a:solidFill>
                  <a:srgbClr val="C00000"/>
                </a:solidFill>
              </a:rPr>
              <a:t>perspectief</a:t>
            </a:r>
            <a:endParaRPr lang="nl-NL" sz="1400" b="1" dirty="0">
              <a:solidFill>
                <a:srgbClr val="C00000"/>
              </a:solidFill>
            </a:endParaRPr>
          </a:p>
        </p:txBody>
      </p:sp>
      <p:sp>
        <p:nvSpPr>
          <p:cNvPr id="20" name="Tekstvak 19"/>
          <p:cNvSpPr txBox="1"/>
          <p:nvPr/>
        </p:nvSpPr>
        <p:spPr>
          <a:xfrm>
            <a:off x="251520" y="2177569"/>
            <a:ext cx="2160240" cy="1421928"/>
          </a:xfrm>
          <a:prstGeom prst="rect">
            <a:avLst/>
          </a:prstGeom>
          <a:noFill/>
        </p:spPr>
        <p:txBody>
          <a:bodyPr wrap="square" rtlCol="0">
            <a:spAutoFit/>
          </a:bodyPr>
          <a:lstStyle/>
          <a:p>
            <a:pPr>
              <a:buNone/>
            </a:pPr>
            <a:r>
              <a:rPr lang="nl-NL" sz="1600" dirty="0" smtClean="0"/>
              <a:t>Verplicht zijn/voelen,</a:t>
            </a:r>
          </a:p>
          <a:p>
            <a:pPr>
              <a:buNone/>
            </a:pPr>
            <a:r>
              <a:rPr lang="nl-NL" sz="1600" dirty="0" smtClean="0"/>
              <a:t>in je recht voelen staan.</a:t>
            </a:r>
          </a:p>
          <a:p>
            <a:pPr>
              <a:buNone/>
            </a:pPr>
            <a:endParaRPr lang="nl-NL" sz="1600" dirty="0" smtClean="0"/>
          </a:p>
        </p:txBody>
      </p:sp>
      <p:sp>
        <p:nvSpPr>
          <p:cNvPr id="21" name="Tekstvak 20"/>
          <p:cNvSpPr txBox="1"/>
          <p:nvPr/>
        </p:nvSpPr>
        <p:spPr>
          <a:xfrm>
            <a:off x="251520" y="3875100"/>
            <a:ext cx="2160240" cy="634020"/>
          </a:xfrm>
          <a:prstGeom prst="rect">
            <a:avLst/>
          </a:prstGeom>
          <a:noFill/>
        </p:spPr>
        <p:txBody>
          <a:bodyPr wrap="square" rtlCol="0">
            <a:spAutoFit/>
          </a:bodyPr>
          <a:lstStyle/>
          <a:p>
            <a:pPr>
              <a:buNone/>
            </a:pPr>
            <a:r>
              <a:rPr lang="nl-NL" sz="1600" dirty="0" smtClean="0"/>
              <a:t>Formuleren,</a:t>
            </a:r>
          </a:p>
          <a:p>
            <a:pPr>
              <a:buNone/>
            </a:pPr>
            <a:r>
              <a:rPr lang="nl-NL" sz="1600" dirty="0" smtClean="0"/>
              <a:t>Interpreteren.</a:t>
            </a:r>
          </a:p>
        </p:txBody>
      </p:sp>
      <p:sp>
        <p:nvSpPr>
          <p:cNvPr id="22" name="Tekstvak 21"/>
          <p:cNvSpPr txBox="1"/>
          <p:nvPr/>
        </p:nvSpPr>
        <p:spPr>
          <a:xfrm>
            <a:off x="251520" y="4797152"/>
            <a:ext cx="2160240" cy="1323439"/>
          </a:xfrm>
          <a:prstGeom prst="rect">
            <a:avLst/>
          </a:prstGeom>
          <a:noFill/>
        </p:spPr>
        <p:txBody>
          <a:bodyPr wrap="square" rtlCol="0">
            <a:spAutoFit/>
          </a:bodyPr>
          <a:lstStyle/>
          <a:p>
            <a:pPr>
              <a:buNone/>
            </a:pPr>
            <a:r>
              <a:rPr lang="nl-NL" sz="1600" dirty="0" smtClean="0"/>
              <a:t>Afdrukken, Spreken, Schrijven, ontvangen, luisteren.</a:t>
            </a:r>
          </a:p>
        </p:txBody>
      </p:sp>
    </p:spTree>
    <p:extLst>
      <p:ext uri="{BB962C8B-B14F-4D97-AF65-F5344CB8AC3E}">
        <p14:creationId xmlns:p14="http://schemas.microsoft.com/office/powerpoint/2010/main" val="338412002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1763688" y="1492225"/>
            <a:ext cx="1152128" cy="1152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100" b="1" dirty="0">
                <a:solidFill>
                  <a:schemeClr val="tx1"/>
                </a:solidFill>
                <a:latin typeface="Verdana" pitchFamily="1" charset="0"/>
              </a:rPr>
              <a:t>b</a:t>
            </a:r>
            <a:r>
              <a:rPr kumimoji="0" lang="nl-NL" sz="1100" b="1" i="0" u="none" strike="noStrike" cap="none" normalizeH="0" baseline="0" dirty="0" smtClean="0">
                <a:ln>
                  <a:noFill/>
                </a:ln>
                <a:solidFill>
                  <a:schemeClr val="tx1"/>
                </a:solidFill>
                <a:effectLst/>
                <a:latin typeface="Verdana" pitchFamily="1" charset="0"/>
              </a:rPr>
              <a:t>elasting plichtige</a:t>
            </a:r>
          </a:p>
        </p:txBody>
      </p:sp>
      <p:sp>
        <p:nvSpPr>
          <p:cNvPr id="6" name="Rechthoek 5"/>
          <p:cNvSpPr/>
          <p:nvPr/>
        </p:nvSpPr>
        <p:spPr bwMode="auto">
          <a:xfrm>
            <a:off x="5796136" y="1492225"/>
            <a:ext cx="1152128" cy="1152000"/>
          </a:xfrm>
          <a:prstGeom prst="rect">
            <a:avLst/>
          </a:prstGeom>
          <a:ln/>
          <a:ex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None/>
            </a:pPr>
            <a:r>
              <a:rPr lang="nl-NL" sz="1100" b="1" dirty="0" smtClean="0">
                <a:solidFill>
                  <a:schemeClr val="tx1"/>
                </a:solidFill>
                <a:latin typeface="Verdana" pitchFamily="1" charset="0"/>
              </a:rPr>
              <a:t>inspecteur</a:t>
            </a:r>
            <a:endParaRPr lang="nl-NL" sz="1100" b="1" dirty="0">
              <a:solidFill>
                <a:schemeClr val="tx1"/>
              </a:solidFill>
              <a:latin typeface="Verdana" pitchFamily="1" charset="0"/>
            </a:endParaRPr>
          </a:p>
        </p:txBody>
      </p:sp>
      <p:sp>
        <p:nvSpPr>
          <p:cNvPr id="7" name="Rechthoek 6"/>
          <p:cNvSpPr/>
          <p:nvPr/>
        </p:nvSpPr>
        <p:spPr bwMode="auto">
          <a:xfrm>
            <a:off x="5796136" y="4876617"/>
            <a:ext cx="1152128" cy="1152000"/>
          </a:xfrm>
          <a:prstGeom prst="rect">
            <a:avLst/>
          </a:prstGeom>
          <a:ln/>
          <a:ex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None/>
            </a:pPr>
            <a:r>
              <a:rPr lang="nl-NL" sz="1100" b="1" dirty="0" smtClean="0">
                <a:solidFill>
                  <a:schemeClr val="tx1"/>
                </a:solidFill>
                <a:latin typeface="Verdana" pitchFamily="1" charset="0"/>
              </a:rPr>
              <a:t>ontvanger</a:t>
            </a:r>
            <a:endParaRPr lang="nl-NL" sz="1100" b="1" dirty="0">
              <a:solidFill>
                <a:schemeClr val="tx1"/>
              </a:solidFill>
              <a:latin typeface="Verdana" pitchFamily="1" charset="0"/>
            </a:endParaRPr>
          </a:p>
        </p:txBody>
      </p:sp>
      <p:sp>
        <p:nvSpPr>
          <p:cNvPr id="8" name="Ovaal 7"/>
          <p:cNvSpPr/>
          <p:nvPr/>
        </p:nvSpPr>
        <p:spPr bwMode="auto">
          <a:xfrm>
            <a:off x="3665500" y="1427546"/>
            <a:ext cx="1281358" cy="1281358"/>
          </a:xfrm>
          <a:prstGeom prst="ellipse">
            <a:avLst/>
          </a:prstGeom>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050" b="1" dirty="0">
                <a:solidFill>
                  <a:schemeClr val="tx1"/>
                </a:solidFill>
                <a:latin typeface="Verdana" pitchFamily="1" charset="0"/>
              </a:rPr>
              <a:t>d</a:t>
            </a:r>
            <a:r>
              <a:rPr kumimoji="0" lang="nl-NL" sz="1050" b="1" i="0" u="none" strike="noStrike" cap="none" normalizeH="0" baseline="0" dirty="0" smtClean="0">
                <a:ln>
                  <a:noFill/>
                </a:ln>
                <a:solidFill>
                  <a:schemeClr val="tx1"/>
                </a:solidFill>
                <a:effectLst/>
                <a:latin typeface="Verdana" pitchFamily="1" charset="0"/>
              </a:rPr>
              <a:t>oet</a:t>
            </a:r>
            <a:r>
              <a:rPr kumimoji="0" lang="nl-NL" sz="1050" b="1" i="0" u="none" strike="noStrike" cap="none" normalizeH="0" dirty="0" smtClean="0">
                <a:ln>
                  <a:noFill/>
                </a:ln>
                <a:solidFill>
                  <a:schemeClr val="tx1"/>
                </a:solidFill>
                <a:effectLst/>
                <a:latin typeface="Verdana" pitchFamily="1" charset="0"/>
              </a:rPr>
              <a:t> aangifte</a:t>
            </a:r>
            <a:endParaRPr kumimoji="0" lang="nl-NL" sz="1050" b="1" i="0" u="none" strike="noStrike" cap="none" normalizeH="0" baseline="0" dirty="0" smtClean="0">
              <a:ln>
                <a:noFill/>
              </a:ln>
              <a:solidFill>
                <a:schemeClr val="tx1"/>
              </a:solidFill>
              <a:effectLst/>
              <a:latin typeface="Verdana" pitchFamily="1" charset="0"/>
            </a:endParaRPr>
          </a:p>
        </p:txBody>
      </p:sp>
      <p:sp>
        <p:nvSpPr>
          <p:cNvPr id="9" name="Ovaal 8"/>
          <p:cNvSpPr/>
          <p:nvPr/>
        </p:nvSpPr>
        <p:spPr bwMode="auto">
          <a:xfrm>
            <a:off x="3665500" y="4811938"/>
            <a:ext cx="1281358" cy="1281358"/>
          </a:xfrm>
          <a:prstGeom prst="ellipse">
            <a:avLst/>
          </a:prstGeom>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050" b="1" dirty="0" smtClean="0">
                <a:solidFill>
                  <a:schemeClr val="tx1"/>
                </a:solidFill>
                <a:latin typeface="Verdana" pitchFamily="1" charset="0"/>
              </a:rPr>
              <a:t>betaalt</a:t>
            </a:r>
            <a:endParaRPr kumimoji="0" lang="nl-NL" sz="1050" b="1" i="0" u="none" strike="noStrike" cap="none" normalizeH="0" baseline="0" dirty="0" smtClean="0">
              <a:ln>
                <a:noFill/>
              </a:ln>
              <a:solidFill>
                <a:schemeClr val="tx1"/>
              </a:solidFill>
              <a:effectLst/>
              <a:latin typeface="Verdana" pitchFamily="1" charset="0"/>
            </a:endParaRPr>
          </a:p>
        </p:txBody>
      </p:sp>
      <p:sp>
        <p:nvSpPr>
          <p:cNvPr id="10" name="Rechthoek 9"/>
          <p:cNvSpPr/>
          <p:nvPr/>
        </p:nvSpPr>
        <p:spPr bwMode="auto">
          <a:xfrm>
            <a:off x="1763688" y="4876617"/>
            <a:ext cx="1152128" cy="1152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100" b="1" dirty="0">
                <a:solidFill>
                  <a:schemeClr val="tx1"/>
                </a:solidFill>
                <a:latin typeface="Verdana" pitchFamily="1" charset="0"/>
              </a:rPr>
              <a:t>b</a:t>
            </a:r>
            <a:r>
              <a:rPr kumimoji="0" lang="nl-NL" sz="1100" b="1" i="0" u="none" strike="noStrike" cap="none" normalizeH="0" baseline="0" dirty="0" smtClean="0">
                <a:ln>
                  <a:noFill/>
                </a:ln>
                <a:solidFill>
                  <a:schemeClr val="tx1"/>
                </a:solidFill>
                <a:effectLst/>
                <a:latin typeface="Verdana" pitchFamily="1" charset="0"/>
              </a:rPr>
              <a:t>elasting schuldige</a:t>
            </a:r>
          </a:p>
        </p:txBody>
      </p:sp>
      <p:sp>
        <p:nvSpPr>
          <p:cNvPr id="11" name="Ovaal 10"/>
          <p:cNvSpPr/>
          <p:nvPr/>
        </p:nvSpPr>
        <p:spPr bwMode="auto">
          <a:xfrm>
            <a:off x="5738914" y="3155738"/>
            <a:ext cx="1281358" cy="1281358"/>
          </a:xfrm>
          <a:prstGeom prst="ellipse">
            <a:avLst/>
          </a:prstGeom>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000" b="1" dirty="0" smtClean="0">
                <a:solidFill>
                  <a:schemeClr val="tx1"/>
                </a:solidFill>
                <a:latin typeface="Verdana" pitchFamily="1" charset="0"/>
              </a:rPr>
              <a:t>informeert</a:t>
            </a:r>
          </a:p>
          <a:p>
            <a:pPr marL="0" marR="0" indent="0" algn="ctr" defTabSz="914400" rtl="0" eaLnBrk="0" fontAlgn="base" latinLnBrk="0" hangingPunct="0">
              <a:lnSpc>
                <a:spcPct val="100000"/>
              </a:lnSpc>
              <a:spcBef>
                <a:spcPct val="20000"/>
              </a:spcBef>
              <a:spcAft>
                <a:spcPct val="0"/>
              </a:spcAft>
              <a:buClrTx/>
              <a:buSzTx/>
              <a:buNone/>
              <a:tabLst/>
            </a:pPr>
            <a:r>
              <a:rPr kumimoji="0" lang="nl-NL" sz="1000" b="1" i="0" u="none" strike="noStrike" cap="none" normalizeH="0" baseline="0" dirty="0" smtClean="0">
                <a:ln>
                  <a:noFill/>
                </a:ln>
                <a:solidFill>
                  <a:schemeClr val="tx1"/>
                </a:solidFill>
                <a:effectLst/>
                <a:latin typeface="Verdana" pitchFamily="1" charset="0"/>
              </a:rPr>
              <a:t>betaalplicht</a:t>
            </a:r>
          </a:p>
        </p:txBody>
      </p:sp>
      <p:cxnSp>
        <p:nvCxnSpPr>
          <p:cNvPr id="13" name="Rechte verbindingslijn 12"/>
          <p:cNvCxnSpPr>
            <a:stCxn id="5" idx="3"/>
            <a:endCxn id="8" idx="2"/>
          </p:cNvCxnSpPr>
          <p:nvPr/>
        </p:nvCxnSpPr>
        <p:spPr bwMode="auto">
          <a:xfrm>
            <a:off x="2915816" y="2068225"/>
            <a:ext cx="749684" cy="0"/>
          </a:xfrm>
          <a:prstGeom prst="line">
            <a:avLst/>
          </a:prstGeom>
          <a:ln/>
          <a:extLst/>
        </p:spPr>
        <p:style>
          <a:lnRef idx="2">
            <a:schemeClr val="dk1"/>
          </a:lnRef>
          <a:fillRef idx="0">
            <a:schemeClr val="dk1"/>
          </a:fillRef>
          <a:effectRef idx="1">
            <a:schemeClr val="dk1"/>
          </a:effectRef>
          <a:fontRef idx="minor">
            <a:schemeClr val="tx1"/>
          </a:fontRef>
        </p:style>
      </p:cxnSp>
      <p:cxnSp>
        <p:nvCxnSpPr>
          <p:cNvPr id="14" name="Rechte verbindingslijn 13"/>
          <p:cNvCxnSpPr>
            <a:stCxn id="8" idx="6"/>
            <a:endCxn id="6" idx="1"/>
          </p:cNvCxnSpPr>
          <p:nvPr/>
        </p:nvCxnSpPr>
        <p:spPr bwMode="auto">
          <a:xfrm>
            <a:off x="4946858" y="2068225"/>
            <a:ext cx="849278" cy="0"/>
          </a:xfrm>
          <a:prstGeom prst="line">
            <a:avLst/>
          </a:prstGeom>
          <a:ln/>
          <a:extLst/>
        </p:spPr>
        <p:style>
          <a:lnRef idx="2">
            <a:schemeClr val="dk1"/>
          </a:lnRef>
          <a:fillRef idx="0">
            <a:schemeClr val="dk1"/>
          </a:fillRef>
          <a:effectRef idx="1">
            <a:schemeClr val="dk1"/>
          </a:effectRef>
          <a:fontRef idx="minor">
            <a:schemeClr val="tx1"/>
          </a:fontRef>
        </p:style>
      </p:cxnSp>
      <p:cxnSp>
        <p:nvCxnSpPr>
          <p:cNvPr id="18" name="Rechte verbindingslijn 17"/>
          <p:cNvCxnSpPr>
            <a:stCxn id="11" idx="0"/>
            <a:endCxn id="6" idx="2"/>
          </p:cNvCxnSpPr>
          <p:nvPr/>
        </p:nvCxnSpPr>
        <p:spPr bwMode="auto">
          <a:xfrm flipH="1" flipV="1">
            <a:off x="6372200" y="2644225"/>
            <a:ext cx="7393" cy="511513"/>
          </a:xfrm>
          <a:prstGeom prst="line">
            <a:avLst/>
          </a:prstGeom>
          <a:ln/>
          <a:extLst/>
        </p:spPr>
        <p:style>
          <a:lnRef idx="2">
            <a:schemeClr val="dk1"/>
          </a:lnRef>
          <a:fillRef idx="0">
            <a:schemeClr val="dk1"/>
          </a:fillRef>
          <a:effectRef idx="1">
            <a:schemeClr val="dk1"/>
          </a:effectRef>
          <a:fontRef idx="minor">
            <a:schemeClr val="tx1"/>
          </a:fontRef>
        </p:style>
      </p:cxnSp>
      <p:cxnSp>
        <p:nvCxnSpPr>
          <p:cNvPr id="21" name="Rechte verbindingslijn 20"/>
          <p:cNvCxnSpPr>
            <a:stCxn id="7" idx="0"/>
            <a:endCxn id="11" idx="4"/>
          </p:cNvCxnSpPr>
          <p:nvPr/>
        </p:nvCxnSpPr>
        <p:spPr bwMode="auto">
          <a:xfrm flipV="1">
            <a:off x="6372200" y="4437096"/>
            <a:ext cx="7393" cy="439521"/>
          </a:xfrm>
          <a:prstGeom prst="line">
            <a:avLst/>
          </a:prstGeom>
          <a:ln/>
          <a:extLst/>
        </p:spPr>
        <p:style>
          <a:lnRef idx="2">
            <a:schemeClr val="dk1"/>
          </a:lnRef>
          <a:fillRef idx="0">
            <a:schemeClr val="dk1"/>
          </a:fillRef>
          <a:effectRef idx="1">
            <a:schemeClr val="dk1"/>
          </a:effectRef>
          <a:fontRef idx="minor">
            <a:schemeClr val="tx1"/>
          </a:fontRef>
        </p:style>
      </p:cxnSp>
      <p:cxnSp>
        <p:nvCxnSpPr>
          <p:cNvPr id="24" name="Rechte verbindingslijn 23"/>
          <p:cNvCxnSpPr/>
          <p:nvPr/>
        </p:nvCxnSpPr>
        <p:spPr bwMode="auto">
          <a:xfrm flipH="1">
            <a:off x="4946858" y="5452617"/>
            <a:ext cx="849278" cy="0"/>
          </a:xfrm>
          <a:prstGeom prst="line">
            <a:avLst/>
          </a:prstGeom>
          <a:ln/>
          <a:extLst/>
        </p:spPr>
        <p:style>
          <a:lnRef idx="2">
            <a:schemeClr val="dk1"/>
          </a:lnRef>
          <a:fillRef idx="0">
            <a:schemeClr val="dk1"/>
          </a:fillRef>
          <a:effectRef idx="1">
            <a:schemeClr val="dk1"/>
          </a:effectRef>
          <a:fontRef idx="minor">
            <a:schemeClr val="tx1"/>
          </a:fontRef>
        </p:style>
      </p:cxnSp>
      <p:cxnSp>
        <p:nvCxnSpPr>
          <p:cNvPr id="27" name="Rechte verbindingslijn 26"/>
          <p:cNvCxnSpPr/>
          <p:nvPr/>
        </p:nvCxnSpPr>
        <p:spPr bwMode="auto">
          <a:xfrm flipH="1">
            <a:off x="2915816" y="5452617"/>
            <a:ext cx="749684" cy="0"/>
          </a:xfrm>
          <a:prstGeom prst="line">
            <a:avLst/>
          </a:prstGeom>
          <a:ln/>
          <a:ex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38743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1</a:t>
            </a:r>
            <a:r>
              <a:rPr lang="nl-NL" baseline="30000" dirty="0" smtClean="0"/>
              <a:t>e</a:t>
            </a:r>
            <a:r>
              <a:rPr lang="nl-NL" dirty="0" smtClean="0"/>
              <a:t> scherm</a:t>
            </a:r>
            <a:endParaRPr lang="nl-NL" dirty="0"/>
          </a:p>
        </p:txBody>
      </p:sp>
      <p:sp>
        <p:nvSpPr>
          <p:cNvPr id="3" name="Tijdelijke aanduiding voor inhoud 2"/>
          <p:cNvSpPr>
            <a:spLocks noGrp="1"/>
          </p:cNvSpPr>
          <p:nvPr>
            <p:ph idx="1"/>
          </p:nvPr>
        </p:nvSpPr>
        <p:spPr/>
        <p:txBody>
          <a:bodyPr/>
          <a:lstStyle/>
          <a:p>
            <a:r>
              <a:rPr lang="nl-NL" dirty="0"/>
              <a:t>Uit de annotatieomgeving komt </a:t>
            </a:r>
            <a:r>
              <a:rPr lang="nl-NL" dirty="0" smtClean="0"/>
              <a:t>mee</a:t>
            </a:r>
          </a:p>
          <a:p>
            <a:pPr marL="285750" indent="-285750">
              <a:buFont typeface="Arial" panose="020B0604020202020204" pitchFamily="34" charset="0"/>
              <a:buChar char="•"/>
            </a:pPr>
            <a:r>
              <a:rPr lang="nl-NL" dirty="0" smtClean="0"/>
              <a:t>De geannoteerde diensten.</a:t>
            </a:r>
          </a:p>
          <a:p>
            <a:pPr marL="285750" indent="-285750">
              <a:buFont typeface="Arial" panose="020B0604020202020204" pitchFamily="34" charset="0"/>
              <a:buChar char="•"/>
            </a:pPr>
            <a:r>
              <a:rPr lang="nl-NL" dirty="0" smtClean="0"/>
              <a:t>Per dienst de relevante contexten uit de verschillende documenten. </a:t>
            </a:r>
            <a:r>
              <a:rPr lang="nl-NL" dirty="0"/>
              <a:t>(annotatieomgeving kan dit nog niet)</a:t>
            </a:r>
          </a:p>
          <a:p>
            <a:pPr marL="285750" indent="-285750">
              <a:buFont typeface="Arial" panose="020B0604020202020204" pitchFamily="34" charset="0"/>
              <a:buChar char="•"/>
            </a:pPr>
            <a:r>
              <a:rPr lang="nl-NL" dirty="0" smtClean="0"/>
              <a:t>Per context de geannoteerde normen, </a:t>
            </a:r>
            <a:r>
              <a:rPr lang="nl-NL" dirty="0"/>
              <a:t>geannoteerde afleidingsregel </a:t>
            </a:r>
            <a:r>
              <a:rPr lang="nl-NL" dirty="0" smtClean="0"/>
              <a:t>en </a:t>
            </a:r>
            <a:r>
              <a:rPr lang="nl-NL" dirty="0"/>
              <a:t>geannoteerde feitpatronen</a:t>
            </a:r>
            <a:r>
              <a:rPr lang="nl-NL" dirty="0" smtClean="0"/>
              <a:t>.</a:t>
            </a:r>
          </a:p>
          <a:p>
            <a:endParaRPr lang="nl-NL" dirty="0" smtClean="0"/>
          </a:p>
          <a:p>
            <a:r>
              <a:rPr lang="nl-NL" dirty="0" smtClean="0"/>
              <a:t>Uit de geannoteerde diensten uit de annotatieomgeving kunnen we een selectie maken waar we de specificaties voor gaan uitwerken.</a:t>
            </a:r>
            <a:endParaRPr lang="nl-NL" dirty="0"/>
          </a:p>
          <a:p>
            <a:pPr marL="285750" indent="-285750">
              <a:buFont typeface="Arial" panose="020B0604020202020204" pitchFamily="34" charset="0"/>
              <a:buChar char="•"/>
            </a:pPr>
            <a:endParaRPr lang="nl-NL" dirty="0" smtClean="0"/>
          </a:p>
          <a:p>
            <a:r>
              <a:rPr lang="nl-NL" dirty="0" smtClean="0">
                <a:solidFill>
                  <a:schemeClr val="bg1">
                    <a:lumMod val="65000"/>
                  </a:schemeClr>
                </a:solidFill>
              </a:rPr>
              <a:t>Voor toekomstige gebruik</a:t>
            </a:r>
            <a:endParaRPr lang="nl-NL" dirty="0">
              <a:solidFill>
                <a:schemeClr val="bg1">
                  <a:lumMod val="65000"/>
                </a:schemeClr>
              </a:solidFill>
            </a:endParaRPr>
          </a:p>
          <a:p>
            <a:pPr marL="285750" indent="-285750">
              <a:buFont typeface="Arial" panose="020B0604020202020204" pitchFamily="34" charset="0"/>
              <a:buChar char="•"/>
            </a:pPr>
            <a:r>
              <a:rPr lang="nl-NL" dirty="0" smtClean="0">
                <a:solidFill>
                  <a:schemeClr val="bg1">
                    <a:lumMod val="65000"/>
                  </a:schemeClr>
                </a:solidFill>
              </a:rPr>
              <a:t>Daarnaast zijn in de </a:t>
            </a:r>
            <a:r>
              <a:rPr lang="nl-NL" dirty="0">
                <a:solidFill>
                  <a:schemeClr val="bg1">
                    <a:lumMod val="65000"/>
                  </a:schemeClr>
                </a:solidFill>
              </a:rPr>
              <a:t>annotatieomgeving </a:t>
            </a:r>
            <a:r>
              <a:rPr lang="nl-NL" dirty="0" smtClean="0">
                <a:solidFill>
                  <a:schemeClr val="bg1">
                    <a:lumMod val="65000"/>
                  </a:schemeClr>
                </a:solidFill>
              </a:rPr>
              <a:t>bij de geannoteerde </a:t>
            </a:r>
            <a:r>
              <a:rPr lang="nl-NL" dirty="0">
                <a:solidFill>
                  <a:schemeClr val="bg1">
                    <a:lumMod val="65000"/>
                  </a:schemeClr>
                </a:solidFill>
              </a:rPr>
              <a:t>dienst (</a:t>
            </a:r>
            <a:r>
              <a:rPr lang="nl-NL" dirty="0" smtClean="0">
                <a:solidFill>
                  <a:schemeClr val="bg1">
                    <a:lumMod val="65000"/>
                  </a:schemeClr>
                </a:solidFill>
              </a:rPr>
              <a:t>annotatietype) de bijbehorende? diensten opgenomen. </a:t>
            </a:r>
            <a:r>
              <a:rPr lang="nl-NL" dirty="0">
                <a:solidFill>
                  <a:schemeClr val="bg1">
                    <a:lumMod val="65000"/>
                  </a:schemeClr>
                </a:solidFill>
              </a:rPr>
              <a:t>Voorbeeld van bij elkaar horende diensten: indienen aanvraag, beslissen op aanvraag, mededelen beschikking en bezwaar op beschikking</a:t>
            </a:r>
            <a:r>
              <a:rPr lang="nl-NL" dirty="0" smtClean="0">
                <a:solidFill>
                  <a:schemeClr val="bg1">
                    <a:lumMod val="65000"/>
                  </a:schemeClr>
                </a:solidFill>
              </a:rPr>
              <a:t>. </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82954063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051720" y="1412849"/>
            <a:ext cx="1368152" cy="4824463"/>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100" b="1" dirty="0">
                <a:solidFill>
                  <a:schemeClr val="tx1"/>
                </a:solidFill>
                <a:latin typeface="Verdana" pitchFamily="1" charset="0"/>
              </a:rPr>
              <a:t>b</a:t>
            </a:r>
            <a:r>
              <a:rPr kumimoji="0" lang="nl-NL" sz="1100" b="1" i="0" u="none" strike="noStrike" cap="none" normalizeH="0" baseline="0" dirty="0" smtClean="0">
                <a:ln>
                  <a:noFill/>
                </a:ln>
                <a:solidFill>
                  <a:schemeClr val="tx1"/>
                </a:solidFill>
                <a:effectLst/>
                <a:latin typeface="Verdana" pitchFamily="1" charset="0"/>
              </a:rPr>
              <a:t>elasting plichtige</a:t>
            </a:r>
          </a:p>
        </p:txBody>
      </p:sp>
      <p:sp>
        <p:nvSpPr>
          <p:cNvPr id="6" name="Rechthoek 5"/>
          <p:cNvSpPr/>
          <p:nvPr/>
        </p:nvSpPr>
        <p:spPr bwMode="auto">
          <a:xfrm>
            <a:off x="5868144" y="1412776"/>
            <a:ext cx="1368152" cy="4824536"/>
          </a:xfrm>
          <a:prstGeom prst="rect">
            <a:avLst/>
          </a:prstGeom>
          <a:ln/>
          <a:ex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buNone/>
            </a:pPr>
            <a:r>
              <a:rPr lang="nl-NL" sz="1100" b="1" dirty="0" smtClean="0">
                <a:solidFill>
                  <a:schemeClr val="tx1"/>
                </a:solidFill>
                <a:latin typeface="Verdana" pitchFamily="1" charset="0"/>
              </a:rPr>
              <a:t>inspecteur</a:t>
            </a:r>
            <a:endParaRPr lang="nl-NL" sz="1100" b="1" dirty="0">
              <a:solidFill>
                <a:schemeClr val="tx1"/>
              </a:solidFill>
              <a:latin typeface="Verdana" pitchFamily="1" charset="0"/>
            </a:endParaRPr>
          </a:p>
        </p:txBody>
      </p:sp>
      <p:sp>
        <p:nvSpPr>
          <p:cNvPr id="12" name="Rechthoek 11"/>
          <p:cNvSpPr/>
          <p:nvPr/>
        </p:nvSpPr>
        <p:spPr bwMode="auto">
          <a:xfrm>
            <a:off x="2170583" y="191683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Indienen aangifte</a:t>
            </a:r>
          </a:p>
        </p:txBody>
      </p:sp>
      <p:sp>
        <p:nvSpPr>
          <p:cNvPr id="19" name="Rechthoek 18"/>
          <p:cNvSpPr/>
          <p:nvPr/>
        </p:nvSpPr>
        <p:spPr bwMode="auto">
          <a:xfrm>
            <a:off x="6012220" y="1916833"/>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Ontvangen aangifte</a:t>
            </a:r>
          </a:p>
        </p:txBody>
      </p:sp>
      <p:sp>
        <p:nvSpPr>
          <p:cNvPr id="20" name="Rechthoek 19"/>
          <p:cNvSpPr/>
          <p:nvPr/>
        </p:nvSpPr>
        <p:spPr bwMode="auto">
          <a:xfrm>
            <a:off x="6012220" y="3429000"/>
            <a:ext cx="1080000" cy="1080000"/>
          </a:xfrm>
          <a:prstGeom prst="rec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bg1"/>
                </a:solidFill>
                <a:effectLst/>
                <a:latin typeface="Verdana" pitchFamily="1" charset="0"/>
              </a:rPr>
              <a:t>Aangifte plicht</a:t>
            </a:r>
            <a:r>
              <a:rPr kumimoji="0" lang="nl-NL" sz="1100" b="0" i="0" u="none" strike="noStrike" cap="none" normalizeH="0" dirty="0" smtClean="0">
                <a:ln>
                  <a:noFill/>
                </a:ln>
                <a:solidFill>
                  <a:schemeClr val="bg1"/>
                </a:solidFill>
                <a:effectLst/>
                <a:latin typeface="Verdana" pitchFamily="1" charset="0"/>
              </a:rPr>
              <a:t> voldaan</a:t>
            </a:r>
            <a:endParaRPr kumimoji="0" lang="nl-NL" sz="1100" b="0" i="0" u="none" strike="noStrike" cap="none" normalizeH="0" baseline="0" dirty="0" smtClean="0">
              <a:ln>
                <a:noFill/>
              </a:ln>
              <a:solidFill>
                <a:schemeClr val="bg1"/>
              </a:solidFill>
              <a:effectLst/>
              <a:latin typeface="Verdana" pitchFamily="1" charset="0"/>
            </a:endParaRPr>
          </a:p>
        </p:txBody>
      </p:sp>
      <p:sp>
        <p:nvSpPr>
          <p:cNvPr id="23" name="Rechthoek 22"/>
          <p:cNvSpPr/>
          <p:nvPr/>
        </p:nvSpPr>
        <p:spPr bwMode="auto">
          <a:xfrm>
            <a:off x="2170583" y="498841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None/>
            </a:pPr>
            <a:r>
              <a:rPr kumimoji="0" lang="nl-NL" sz="1100" b="0" i="0" u="none" strike="noStrike" cap="none" normalizeH="0" baseline="0" dirty="0" smtClean="0">
                <a:ln>
                  <a:noFill/>
                </a:ln>
                <a:solidFill>
                  <a:schemeClr val="tx1"/>
                </a:solidFill>
                <a:effectLst/>
                <a:latin typeface="Verdana" pitchFamily="1" charset="0"/>
              </a:rPr>
              <a:t>Ontvangen </a:t>
            </a:r>
            <a:r>
              <a:rPr lang="nl-NL" sz="1100" dirty="0" smtClean="0">
                <a:solidFill>
                  <a:schemeClr val="tx1"/>
                </a:solidFill>
                <a:latin typeface="Verdana" pitchFamily="1" charset="0"/>
              </a:rPr>
              <a:t>bevestiging </a:t>
            </a:r>
            <a:r>
              <a:rPr lang="nl-NL" sz="1100" dirty="0" err="1" smtClean="0">
                <a:solidFill>
                  <a:schemeClr val="tx1"/>
                </a:solidFill>
                <a:latin typeface="Verdana" pitchFamily="1" charset="0"/>
              </a:rPr>
              <a:t>verplichtingvoldaan</a:t>
            </a:r>
            <a:endParaRPr kumimoji="0" lang="nl-NL" sz="1100" b="0" i="0" u="none" strike="noStrike" cap="none" normalizeH="0" baseline="0" dirty="0" smtClean="0">
              <a:ln>
                <a:noFill/>
              </a:ln>
              <a:solidFill>
                <a:schemeClr val="tx1"/>
              </a:solidFill>
              <a:effectLst/>
              <a:latin typeface="Verdana" pitchFamily="1" charset="0"/>
            </a:endParaRPr>
          </a:p>
        </p:txBody>
      </p:sp>
      <p:sp>
        <p:nvSpPr>
          <p:cNvPr id="25" name="Rechthoek 24"/>
          <p:cNvSpPr/>
          <p:nvPr/>
        </p:nvSpPr>
        <p:spPr bwMode="auto">
          <a:xfrm>
            <a:off x="6012220" y="498841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Bevestiging</a:t>
            </a:r>
          </a:p>
          <a:p>
            <a:pPr marL="0" marR="0" indent="0" algn="ctr" defTabSz="914400" rtl="0" eaLnBrk="0" fontAlgn="base" latinLnBrk="0" hangingPunct="0">
              <a:lnSpc>
                <a:spcPct val="100000"/>
              </a:lnSpc>
              <a:spcBef>
                <a:spcPct val="20000"/>
              </a:spcBef>
              <a:spcAft>
                <a:spcPct val="0"/>
              </a:spcAft>
              <a:buClrTx/>
              <a:buSzTx/>
              <a:buNone/>
              <a:tabLst/>
            </a:pPr>
            <a:r>
              <a:rPr lang="nl-NL" sz="1100" dirty="0">
                <a:solidFill>
                  <a:schemeClr val="tx1"/>
                </a:solidFill>
                <a:latin typeface="Verdana" pitchFamily="1" charset="0"/>
              </a:rPr>
              <a:t>v</a:t>
            </a:r>
            <a:r>
              <a:rPr lang="nl-NL" sz="1100" dirty="0" smtClean="0">
                <a:solidFill>
                  <a:schemeClr val="tx1"/>
                </a:solidFill>
                <a:latin typeface="Verdana" pitchFamily="1" charset="0"/>
              </a:rPr>
              <a:t>erplichting</a:t>
            </a:r>
          </a:p>
          <a:p>
            <a:pPr marL="0" marR="0" indent="0" algn="ctr"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voldaan</a:t>
            </a:r>
            <a:endParaRPr kumimoji="0" lang="nl-NL" sz="1100" b="0" i="0" u="none" strike="noStrike" cap="none" normalizeH="0" baseline="0" dirty="0" smtClean="0">
              <a:ln>
                <a:noFill/>
              </a:ln>
              <a:solidFill>
                <a:schemeClr val="tx1"/>
              </a:solidFill>
              <a:effectLst/>
              <a:latin typeface="Verdana" pitchFamily="1" charset="0"/>
            </a:endParaRPr>
          </a:p>
        </p:txBody>
      </p:sp>
      <p:cxnSp>
        <p:nvCxnSpPr>
          <p:cNvPr id="16" name="Rechte verbindingslijn met pijl 15"/>
          <p:cNvCxnSpPr>
            <a:stCxn id="12" idx="3"/>
            <a:endCxn id="19" idx="1"/>
          </p:cNvCxnSpPr>
          <p:nvPr/>
        </p:nvCxnSpPr>
        <p:spPr bwMode="auto">
          <a:xfrm>
            <a:off x="3250583" y="2456832"/>
            <a:ext cx="2761637" cy="1"/>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26" name="Rechte verbindingslijn met pijl 25"/>
          <p:cNvCxnSpPr>
            <a:stCxn id="19" idx="2"/>
            <a:endCxn id="20" idx="0"/>
          </p:cNvCxnSpPr>
          <p:nvPr/>
        </p:nvCxnSpPr>
        <p:spPr bwMode="auto">
          <a:xfrm>
            <a:off x="6552220" y="2996833"/>
            <a:ext cx="0" cy="432167"/>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29" name="Rechte verbindingslijn met pijl 28"/>
          <p:cNvCxnSpPr>
            <a:stCxn id="20" idx="2"/>
            <a:endCxn id="25" idx="0"/>
          </p:cNvCxnSpPr>
          <p:nvPr/>
        </p:nvCxnSpPr>
        <p:spPr bwMode="auto">
          <a:xfrm>
            <a:off x="6552220" y="4509000"/>
            <a:ext cx="0" cy="479412"/>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33" name="Rechte verbindingslijn met pijl 32"/>
          <p:cNvCxnSpPr>
            <a:stCxn id="25" idx="1"/>
            <a:endCxn id="23" idx="3"/>
          </p:cNvCxnSpPr>
          <p:nvPr/>
        </p:nvCxnSpPr>
        <p:spPr bwMode="auto">
          <a:xfrm flipH="1">
            <a:off x="3250583" y="5528412"/>
            <a:ext cx="2761637" cy="0"/>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5669129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051720" y="1412849"/>
            <a:ext cx="1368152" cy="4824463"/>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buNone/>
            </a:pPr>
            <a:r>
              <a:rPr lang="nl-NL" sz="1100" b="1" dirty="0">
                <a:solidFill>
                  <a:schemeClr val="tx1"/>
                </a:solidFill>
                <a:latin typeface="Verdana" pitchFamily="1" charset="0"/>
              </a:rPr>
              <a:t>belasting schuldige</a:t>
            </a:r>
          </a:p>
        </p:txBody>
      </p:sp>
      <p:sp>
        <p:nvSpPr>
          <p:cNvPr id="6" name="Rechthoek 5"/>
          <p:cNvSpPr/>
          <p:nvPr/>
        </p:nvSpPr>
        <p:spPr bwMode="auto">
          <a:xfrm>
            <a:off x="5868144" y="1412776"/>
            <a:ext cx="1368152" cy="4824536"/>
          </a:xfrm>
          <a:prstGeom prst="rect">
            <a:avLst/>
          </a:prstGeom>
          <a:ln/>
          <a:ex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buNone/>
            </a:pPr>
            <a:r>
              <a:rPr lang="nl-NL" sz="1100" b="1" dirty="0" smtClean="0">
                <a:solidFill>
                  <a:schemeClr val="tx1"/>
                </a:solidFill>
                <a:latin typeface="Verdana" pitchFamily="1" charset="0"/>
              </a:rPr>
              <a:t>ontvanger</a:t>
            </a:r>
            <a:endParaRPr lang="nl-NL" sz="1100" b="1" dirty="0">
              <a:solidFill>
                <a:schemeClr val="tx1"/>
              </a:solidFill>
              <a:latin typeface="Verdana" pitchFamily="1" charset="0"/>
            </a:endParaRPr>
          </a:p>
        </p:txBody>
      </p:sp>
      <p:sp>
        <p:nvSpPr>
          <p:cNvPr id="12" name="Rechthoek 11"/>
          <p:cNvSpPr/>
          <p:nvPr/>
        </p:nvSpPr>
        <p:spPr bwMode="auto">
          <a:xfrm>
            <a:off x="2170583" y="191683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Betaling aangifte</a:t>
            </a:r>
          </a:p>
        </p:txBody>
      </p:sp>
      <p:sp>
        <p:nvSpPr>
          <p:cNvPr id="19" name="Rechthoek 18"/>
          <p:cNvSpPr/>
          <p:nvPr/>
        </p:nvSpPr>
        <p:spPr bwMode="auto">
          <a:xfrm>
            <a:off x="6012220" y="1916833"/>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Ontvangen betaling</a:t>
            </a:r>
          </a:p>
        </p:txBody>
      </p:sp>
      <p:sp>
        <p:nvSpPr>
          <p:cNvPr id="20" name="Rechthoek 19"/>
          <p:cNvSpPr/>
          <p:nvPr/>
        </p:nvSpPr>
        <p:spPr bwMode="auto">
          <a:xfrm>
            <a:off x="6012220" y="3429000"/>
            <a:ext cx="1080000" cy="1080000"/>
          </a:xfrm>
          <a:prstGeom prst="rec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100" dirty="0" smtClean="0">
                <a:solidFill>
                  <a:schemeClr val="bg1"/>
                </a:solidFill>
                <a:latin typeface="Verdana" pitchFamily="1" charset="0"/>
              </a:rPr>
              <a:t>Betaalplicht</a:t>
            </a:r>
          </a:p>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bg1"/>
                </a:solidFill>
                <a:effectLst/>
                <a:latin typeface="Verdana" pitchFamily="1" charset="0"/>
              </a:rPr>
              <a:t>voldaan</a:t>
            </a:r>
          </a:p>
        </p:txBody>
      </p:sp>
      <p:sp>
        <p:nvSpPr>
          <p:cNvPr id="23" name="Rechthoek 22"/>
          <p:cNvSpPr/>
          <p:nvPr/>
        </p:nvSpPr>
        <p:spPr bwMode="auto">
          <a:xfrm>
            <a:off x="2170583" y="498841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Ontvangen bevestiging</a:t>
            </a:r>
            <a:r>
              <a:rPr kumimoji="0" lang="nl-NL" sz="1100" b="0" i="0" u="none" strike="noStrike" cap="none" normalizeH="0" dirty="0" smtClean="0">
                <a:ln>
                  <a:noFill/>
                </a:ln>
                <a:solidFill>
                  <a:schemeClr val="tx1"/>
                </a:solidFill>
                <a:effectLst/>
                <a:latin typeface="Verdana" pitchFamily="1" charset="0"/>
              </a:rPr>
              <a:t> </a:t>
            </a:r>
            <a:r>
              <a:rPr kumimoji="0" lang="nl-NL" sz="1100" b="0" i="0" u="none" strike="noStrike" cap="none" normalizeH="0" baseline="0" dirty="0" err="1" smtClean="0">
                <a:ln>
                  <a:noFill/>
                </a:ln>
                <a:solidFill>
                  <a:schemeClr val="tx1"/>
                </a:solidFill>
                <a:effectLst/>
                <a:latin typeface="Verdana" pitchFamily="1" charset="0"/>
              </a:rPr>
              <a:t>verplichtingvoldaan</a:t>
            </a:r>
            <a:endParaRPr kumimoji="0" lang="nl-NL" sz="1100" b="0" i="0" u="none" strike="noStrike" cap="none" normalizeH="0" baseline="0" dirty="0" smtClean="0">
              <a:ln>
                <a:noFill/>
              </a:ln>
              <a:solidFill>
                <a:schemeClr val="tx1"/>
              </a:solidFill>
              <a:effectLst/>
              <a:latin typeface="Verdana" pitchFamily="1" charset="0"/>
            </a:endParaRPr>
          </a:p>
        </p:txBody>
      </p:sp>
      <p:sp>
        <p:nvSpPr>
          <p:cNvPr id="25" name="Rechthoek 24"/>
          <p:cNvSpPr/>
          <p:nvPr/>
        </p:nvSpPr>
        <p:spPr bwMode="auto">
          <a:xfrm>
            <a:off x="6012220" y="498841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Bevestiging</a:t>
            </a:r>
          </a:p>
          <a:p>
            <a:pPr marL="0" marR="0" indent="0" algn="ctr" defTabSz="914400" rtl="0" eaLnBrk="0" fontAlgn="base" latinLnBrk="0" hangingPunct="0">
              <a:lnSpc>
                <a:spcPct val="100000"/>
              </a:lnSpc>
              <a:spcBef>
                <a:spcPct val="20000"/>
              </a:spcBef>
              <a:spcAft>
                <a:spcPct val="0"/>
              </a:spcAft>
              <a:buClrTx/>
              <a:buSzTx/>
              <a:buNone/>
              <a:tabLst/>
            </a:pPr>
            <a:r>
              <a:rPr lang="nl-NL" sz="1100" dirty="0">
                <a:solidFill>
                  <a:schemeClr val="tx1"/>
                </a:solidFill>
                <a:latin typeface="Verdana" pitchFamily="1" charset="0"/>
              </a:rPr>
              <a:t>v</a:t>
            </a:r>
            <a:r>
              <a:rPr lang="nl-NL" sz="1100" dirty="0" smtClean="0">
                <a:solidFill>
                  <a:schemeClr val="tx1"/>
                </a:solidFill>
                <a:latin typeface="Verdana" pitchFamily="1" charset="0"/>
              </a:rPr>
              <a:t>erplichting</a:t>
            </a:r>
          </a:p>
          <a:p>
            <a:pPr marL="0" marR="0" indent="0" algn="ctr"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voldaan</a:t>
            </a:r>
            <a:endParaRPr kumimoji="0" lang="nl-NL" sz="1100" b="0" i="0" u="none" strike="noStrike" cap="none" normalizeH="0" baseline="0" dirty="0" smtClean="0">
              <a:ln>
                <a:noFill/>
              </a:ln>
              <a:solidFill>
                <a:schemeClr val="tx1"/>
              </a:solidFill>
              <a:effectLst/>
              <a:latin typeface="Verdana" pitchFamily="1" charset="0"/>
            </a:endParaRPr>
          </a:p>
        </p:txBody>
      </p:sp>
      <p:cxnSp>
        <p:nvCxnSpPr>
          <p:cNvPr id="16" name="Rechte verbindingslijn met pijl 15"/>
          <p:cNvCxnSpPr>
            <a:stCxn id="12" idx="3"/>
            <a:endCxn id="19" idx="1"/>
          </p:cNvCxnSpPr>
          <p:nvPr/>
        </p:nvCxnSpPr>
        <p:spPr bwMode="auto">
          <a:xfrm>
            <a:off x="3250583" y="2456832"/>
            <a:ext cx="2761637" cy="1"/>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26" name="Rechte verbindingslijn met pijl 25"/>
          <p:cNvCxnSpPr>
            <a:stCxn id="19" idx="2"/>
            <a:endCxn id="20" idx="0"/>
          </p:cNvCxnSpPr>
          <p:nvPr/>
        </p:nvCxnSpPr>
        <p:spPr bwMode="auto">
          <a:xfrm>
            <a:off x="6552220" y="2996833"/>
            <a:ext cx="0" cy="432167"/>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29" name="Rechte verbindingslijn met pijl 28"/>
          <p:cNvCxnSpPr>
            <a:stCxn id="20" idx="2"/>
            <a:endCxn id="25" idx="0"/>
          </p:cNvCxnSpPr>
          <p:nvPr/>
        </p:nvCxnSpPr>
        <p:spPr bwMode="auto">
          <a:xfrm>
            <a:off x="6552220" y="4509000"/>
            <a:ext cx="0" cy="479412"/>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33" name="Rechte verbindingslijn met pijl 32"/>
          <p:cNvCxnSpPr>
            <a:stCxn id="25" idx="1"/>
            <a:endCxn id="23" idx="3"/>
          </p:cNvCxnSpPr>
          <p:nvPr/>
        </p:nvCxnSpPr>
        <p:spPr bwMode="auto">
          <a:xfrm flipH="1">
            <a:off x="3250583" y="5528412"/>
            <a:ext cx="2761637" cy="0"/>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7571434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bwMode="auto">
          <a:xfrm>
            <a:off x="5868144" y="1412776"/>
            <a:ext cx="1368152" cy="4824536"/>
          </a:xfrm>
          <a:prstGeom prst="rect">
            <a:avLst/>
          </a:prstGeom>
          <a:ln/>
          <a:ex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buNone/>
            </a:pPr>
            <a:r>
              <a:rPr lang="nl-NL" sz="1100" b="1" dirty="0" smtClean="0">
                <a:solidFill>
                  <a:schemeClr val="tx1"/>
                </a:solidFill>
                <a:latin typeface="Verdana" pitchFamily="1" charset="0"/>
              </a:rPr>
              <a:t>ontvanger</a:t>
            </a:r>
            <a:endParaRPr lang="nl-NL" sz="1100" b="1" dirty="0">
              <a:solidFill>
                <a:schemeClr val="tx1"/>
              </a:solidFill>
              <a:latin typeface="Verdana" pitchFamily="1" charset="0"/>
            </a:endParaRPr>
          </a:p>
        </p:txBody>
      </p:sp>
      <p:sp>
        <p:nvSpPr>
          <p:cNvPr id="19" name="Rechthoek 18"/>
          <p:cNvSpPr/>
          <p:nvPr/>
        </p:nvSpPr>
        <p:spPr bwMode="auto">
          <a:xfrm>
            <a:off x="6012220" y="1916833"/>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Ontvangen betaalplicht</a:t>
            </a:r>
          </a:p>
        </p:txBody>
      </p:sp>
      <p:sp>
        <p:nvSpPr>
          <p:cNvPr id="20" name="Rechthoek 19"/>
          <p:cNvSpPr/>
          <p:nvPr/>
        </p:nvSpPr>
        <p:spPr bwMode="auto">
          <a:xfrm>
            <a:off x="6012220" y="3429000"/>
            <a:ext cx="1080000" cy="1080000"/>
          </a:xfrm>
          <a:prstGeom prst="rec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100" dirty="0" smtClean="0">
                <a:solidFill>
                  <a:schemeClr val="bg1"/>
                </a:solidFill>
                <a:latin typeface="Verdana" pitchFamily="1" charset="0"/>
              </a:rPr>
              <a:t>Vordering</a:t>
            </a:r>
          </a:p>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bg1"/>
                </a:solidFill>
                <a:effectLst/>
                <a:latin typeface="Verdana" pitchFamily="1" charset="0"/>
              </a:rPr>
              <a:t>geboekt</a:t>
            </a:r>
          </a:p>
        </p:txBody>
      </p:sp>
      <p:sp>
        <p:nvSpPr>
          <p:cNvPr id="25" name="Rechthoek 24"/>
          <p:cNvSpPr/>
          <p:nvPr/>
        </p:nvSpPr>
        <p:spPr bwMode="auto">
          <a:xfrm>
            <a:off x="6012220" y="498841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Bevestiging</a:t>
            </a:r>
          </a:p>
          <a:p>
            <a:pPr marL="0" marR="0" indent="0" algn="ctr" defTabSz="914400" rtl="0" eaLnBrk="0" fontAlgn="base" latinLnBrk="0" hangingPunct="0">
              <a:lnSpc>
                <a:spcPct val="100000"/>
              </a:lnSpc>
              <a:spcBef>
                <a:spcPct val="20000"/>
              </a:spcBef>
              <a:spcAft>
                <a:spcPct val="0"/>
              </a:spcAft>
              <a:buClrTx/>
              <a:buSzTx/>
              <a:buNone/>
              <a:tabLst/>
            </a:pPr>
            <a:r>
              <a:rPr lang="nl-NL" sz="1100" dirty="0">
                <a:solidFill>
                  <a:schemeClr val="tx1"/>
                </a:solidFill>
                <a:latin typeface="Verdana" pitchFamily="1" charset="0"/>
              </a:rPr>
              <a:t>v</a:t>
            </a:r>
            <a:r>
              <a:rPr lang="nl-NL" sz="1100" dirty="0" smtClean="0">
                <a:solidFill>
                  <a:schemeClr val="tx1"/>
                </a:solidFill>
                <a:latin typeface="Verdana" pitchFamily="1" charset="0"/>
              </a:rPr>
              <a:t>erplichting</a:t>
            </a:r>
          </a:p>
          <a:p>
            <a:pPr marL="0" marR="0" indent="0" algn="ctr"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geregistreerd</a:t>
            </a:r>
            <a:endParaRPr kumimoji="0" lang="nl-NL" sz="1100" b="0" i="0" u="none" strike="noStrike" cap="none" normalizeH="0" baseline="0" dirty="0" smtClean="0">
              <a:ln>
                <a:noFill/>
              </a:ln>
              <a:solidFill>
                <a:schemeClr val="tx1"/>
              </a:solidFill>
              <a:effectLst/>
              <a:latin typeface="Verdana" pitchFamily="1" charset="0"/>
            </a:endParaRPr>
          </a:p>
        </p:txBody>
      </p:sp>
      <p:cxnSp>
        <p:nvCxnSpPr>
          <p:cNvPr id="26" name="Rechte verbindingslijn met pijl 25"/>
          <p:cNvCxnSpPr>
            <a:stCxn id="19" idx="2"/>
            <a:endCxn id="20" idx="0"/>
          </p:cNvCxnSpPr>
          <p:nvPr/>
        </p:nvCxnSpPr>
        <p:spPr bwMode="auto">
          <a:xfrm>
            <a:off x="6552220" y="2996833"/>
            <a:ext cx="0" cy="432167"/>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29" name="Rechte verbindingslijn met pijl 28"/>
          <p:cNvCxnSpPr>
            <a:stCxn id="20" idx="2"/>
            <a:endCxn id="25" idx="0"/>
          </p:cNvCxnSpPr>
          <p:nvPr/>
        </p:nvCxnSpPr>
        <p:spPr bwMode="auto">
          <a:xfrm>
            <a:off x="6552220" y="4509000"/>
            <a:ext cx="0" cy="479412"/>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sp>
        <p:nvSpPr>
          <p:cNvPr id="17" name="Rechthoek 16"/>
          <p:cNvSpPr/>
          <p:nvPr/>
        </p:nvSpPr>
        <p:spPr bwMode="auto">
          <a:xfrm>
            <a:off x="2051720" y="1412849"/>
            <a:ext cx="1368152" cy="4824463"/>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buNone/>
            </a:pPr>
            <a:r>
              <a:rPr lang="nl-NL" sz="1100" b="1" dirty="0" smtClean="0">
                <a:solidFill>
                  <a:schemeClr val="tx1"/>
                </a:solidFill>
                <a:latin typeface="Verdana" pitchFamily="1" charset="0"/>
              </a:rPr>
              <a:t>Inspecteur</a:t>
            </a:r>
            <a:endParaRPr lang="nl-NL" sz="1100" b="1" dirty="0">
              <a:solidFill>
                <a:schemeClr val="tx1"/>
              </a:solidFill>
              <a:latin typeface="Verdana" pitchFamily="1" charset="0"/>
            </a:endParaRPr>
          </a:p>
        </p:txBody>
      </p:sp>
      <p:sp>
        <p:nvSpPr>
          <p:cNvPr id="18" name="Rechthoek 17"/>
          <p:cNvSpPr/>
          <p:nvPr/>
        </p:nvSpPr>
        <p:spPr bwMode="auto">
          <a:xfrm>
            <a:off x="2170583" y="191683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Informeert over betaalplicht</a:t>
            </a:r>
          </a:p>
        </p:txBody>
      </p:sp>
      <p:sp>
        <p:nvSpPr>
          <p:cNvPr id="21" name="Rechthoek 20"/>
          <p:cNvSpPr/>
          <p:nvPr/>
        </p:nvSpPr>
        <p:spPr bwMode="auto">
          <a:xfrm>
            <a:off x="2170583" y="498841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Ontvangen bevestiging</a:t>
            </a:r>
            <a:r>
              <a:rPr kumimoji="0" lang="nl-NL" sz="1100" b="0" i="0" u="none" strike="noStrike" cap="none" normalizeH="0" dirty="0" smtClean="0">
                <a:ln>
                  <a:noFill/>
                </a:ln>
                <a:solidFill>
                  <a:schemeClr val="tx1"/>
                </a:solidFill>
                <a:effectLst/>
                <a:latin typeface="Verdana" pitchFamily="1" charset="0"/>
              </a:rPr>
              <a:t> </a:t>
            </a:r>
            <a:r>
              <a:rPr kumimoji="0" lang="nl-NL" sz="1100" b="0" i="0" u="none" strike="noStrike" cap="none" normalizeH="0" baseline="0" dirty="0" smtClean="0">
                <a:ln>
                  <a:noFill/>
                </a:ln>
                <a:solidFill>
                  <a:schemeClr val="tx1"/>
                </a:solidFill>
                <a:effectLst/>
                <a:latin typeface="Verdana" pitchFamily="1" charset="0"/>
              </a:rPr>
              <a:t>registratie</a:t>
            </a:r>
          </a:p>
        </p:txBody>
      </p:sp>
      <p:cxnSp>
        <p:nvCxnSpPr>
          <p:cNvPr id="24" name="Rechte verbindingslijn met pijl 23"/>
          <p:cNvCxnSpPr>
            <a:stCxn id="18" idx="3"/>
            <a:endCxn id="19" idx="1"/>
          </p:cNvCxnSpPr>
          <p:nvPr/>
        </p:nvCxnSpPr>
        <p:spPr bwMode="auto">
          <a:xfrm>
            <a:off x="3250583" y="2456832"/>
            <a:ext cx="2761637" cy="1"/>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27" name="Rechte verbindingslijn met pijl 26"/>
          <p:cNvCxnSpPr>
            <a:stCxn id="25" idx="1"/>
            <a:endCxn id="21" idx="3"/>
          </p:cNvCxnSpPr>
          <p:nvPr/>
        </p:nvCxnSpPr>
        <p:spPr bwMode="auto">
          <a:xfrm flipH="1">
            <a:off x="3250583" y="5528412"/>
            <a:ext cx="2761637" cy="0"/>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1355267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ep 15"/>
          <p:cNvGrpSpPr/>
          <p:nvPr/>
        </p:nvGrpSpPr>
        <p:grpSpPr>
          <a:xfrm>
            <a:off x="1979713" y="332656"/>
            <a:ext cx="5180603" cy="2880000"/>
            <a:chOff x="1259632" y="1412776"/>
            <a:chExt cx="8594000" cy="4824536"/>
          </a:xfrm>
        </p:grpSpPr>
        <p:sp>
          <p:nvSpPr>
            <p:cNvPr id="5" name="Rechthoek 4"/>
            <p:cNvSpPr/>
            <p:nvPr/>
          </p:nvSpPr>
          <p:spPr bwMode="auto">
            <a:xfrm>
              <a:off x="1259632" y="1412849"/>
              <a:ext cx="1368152" cy="4824463"/>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600" b="1" dirty="0">
                  <a:solidFill>
                    <a:schemeClr val="tx1"/>
                  </a:solidFill>
                  <a:latin typeface="Verdana" pitchFamily="1" charset="0"/>
                </a:rPr>
                <a:t>b</a:t>
              </a:r>
              <a:r>
                <a:rPr kumimoji="0" lang="nl-NL" sz="600" b="1" i="0" u="none" strike="noStrike" cap="none" normalizeH="0" baseline="0" dirty="0" smtClean="0">
                  <a:ln>
                    <a:noFill/>
                  </a:ln>
                  <a:solidFill>
                    <a:schemeClr val="tx1"/>
                  </a:solidFill>
                  <a:effectLst/>
                  <a:latin typeface="Verdana" pitchFamily="1" charset="0"/>
                </a:rPr>
                <a:t>elasting plichtige</a:t>
              </a:r>
            </a:p>
          </p:txBody>
        </p:sp>
        <p:sp>
          <p:nvSpPr>
            <p:cNvPr id="6" name="Rechthoek 5"/>
            <p:cNvSpPr/>
            <p:nvPr/>
          </p:nvSpPr>
          <p:spPr bwMode="auto">
            <a:xfrm>
              <a:off x="5076057" y="1412776"/>
              <a:ext cx="4777575" cy="4824536"/>
            </a:xfrm>
            <a:prstGeom prst="rect">
              <a:avLst/>
            </a:prstGeom>
            <a:ln/>
            <a:ex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buNone/>
              </a:pPr>
              <a:r>
                <a:rPr lang="nl-NL" sz="600" b="1" dirty="0" smtClean="0">
                  <a:solidFill>
                    <a:schemeClr val="tx1"/>
                  </a:solidFill>
                  <a:latin typeface="Verdana" pitchFamily="1" charset="0"/>
                </a:rPr>
                <a:t>inspecteur</a:t>
              </a:r>
              <a:endParaRPr lang="nl-NL" sz="600" b="1" dirty="0">
                <a:solidFill>
                  <a:schemeClr val="tx1"/>
                </a:solidFill>
                <a:latin typeface="Verdana" pitchFamily="1" charset="0"/>
              </a:endParaRPr>
            </a:p>
          </p:txBody>
        </p:sp>
        <p:sp>
          <p:nvSpPr>
            <p:cNvPr id="7" name="Rechthoek 6"/>
            <p:cNvSpPr/>
            <p:nvPr/>
          </p:nvSpPr>
          <p:spPr bwMode="auto">
            <a:xfrm>
              <a:off x="1378495" y="191683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tx1"/>
                  </a:solidFill>
                  <a:effectLst/>
                  <a:latin typeface="Verdana" pitchFamily="1" charset="0"/>
                </a:rPr>
                <a:t>Indienen aangifte</a:t>
              </a:r>
            </a:p>
          </p:txBody>
        </p:sp>
        <p:sp>
          <p:nvSpPr>
            <p:cNvPr id="8" name="Rechthoek 7"/>
            <p:cNvSpPr/>
            <p:nvPr/>
          </p:nvSpPr>
          <p:spPr bwMode="auto">
            <a:xfrm>
              <a:off x="5220132" y="1916833"/>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tx1"/>
                  </a:solidFill>
                  <a:effectLst/>
                  <a:latin typeface="Verdana" pitchFamily="1" charset="0"/>
                </a:rPr>
                <a:t>Ontvangen aangifte</a:t>
              </a:r>
            </a:p>
          </p:txBody>
        </p:sp>
        <p:sp>
          <p:nvSpPr>
            <p:cNvPr id="9" name="Rechthoek 8"/>
            <p:cNvSpPr/>
            <p:nvPr/>
          </p:nvSpPr>
          <p:spPr bwMode="auto">
            <a:xfrm>
              <a:off x="5220132" y="3429000"/>
              <a:ext cx="1080000" cy="1080000"/>
            </a:xfrm>
            <a:prstGeom prst="rec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bg1"/>
                  </a:solidFill>
                  <a:effectLst/>
                  <a:latin typeface="Verdana" pitchFamily="1" charset="0"/>
                </a:rPr>
                <a:t>Aangifte plicht</a:t>
              </a:r>
              <a:r>
                <a:rPr kumimoji="0" lang="nl-NL" sz="600" b="0" i="0" u="none" strike="noStrike" cap="none" normalizeH="0" dirty="0" smtClean="0">
                  <a:ln>
                    <a:noFill/>
                  </a:ln>
                  <a:solidFill>
                    <a:schemeClr val="bg1"/>
                  </a:solidFill>
                  <a:effectLst/>
                  <a:latin typeface="Verdana" pitchFamily="1" charset="0"/>
                </a:rPr>
                <a:t> voldaan</a:t>
              </a:r>
              <a:endParaRPr kumimoji="0" lang="nl-NL" sz="600" b="0" i="0" u="none" strike="noStrike" cap="none" normalizeH="0" baseline="0" dirty="0" smtClean="0">
                <a:ln>
                  <a:noFill/>
                </a:ln>
                <a:solidFill>
                  <a:schemeClr val="bg1"/>
                </a:solidFill>
                <a:effectLst/>
                <a:latin typeface="Verdana" pitchFamily="1" charset="0"/>
              </a:endParaRPr>
            </a:p>
          </p:txBody>
        </p:sp>
        <p:sp>
          <p:nvSpPr>
            <p:cNvPr id="10" name="Rechthoek 9"/>
            <p:cNvSpPr/>
            <p:nvPr/>
          </p:nvSpPr>
          <p:spPr bwMode="auto">
            <a:xfrm>
              <a:off x="1378495" y="498841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None/>
              </a:pPr>
              <a:r>
                <a:rPr kumimoji="0" lang="nl-NL" sz="600" b="0" i="0" u="none" strike="noStrike" cap="none" normalizeH="0" baseline="0" dirty="0" smtClean="0">
                  <a:ln>
                    <a:noFill/>
                  </a:ln>
                  <a:solidFill>
                    <a:schemeClr val="tx1"/>
                  </a:solidFill>
                  <a:effectLst/>
                  <a:latin typeface="Verdana" pitchFamily="1" charset="0"/>
                </a:rPr>
                <a:t>Ontvangen </a:t>
              </a:r>
              <a:r>
                <a:rPr lang="nl-NL" sz="600" dirty="0" smtClean="0">
                  <a:solidFill>
                    <a:schemeClr val="tx1"/>
                  </a:solidFill>
                  <a:latin typeface="Verdana" pitchFamily="1" charset="0"/>
                </a:rPr>
                <a:t>bevestiging </a:t>
              </a:r>
              <a:r>
                <a:rPr lang="nl-NL" sz="600" dirty="0" err="1" smtClean="0">
                  <a:solidFill>
                    <a:schemeClr val="tx1"/>
                  </a:solidFill>
                  <a:latin typeface="Verdana" pitchFamily="1" charset="0"/>
                </a:rPr>
                <a:t>verplichtingvoldaan</a:t>
              </a:r>
              <a:endParaRPr kumimoji="0" lang="nl-NL" sz="600" b="0" i="0" u="none" strike="noStrike" cap="none" normalizeH="0" baseline="0" dirty="0" smtClean="0">
                <a:ln>
                  <a:noFill/>
                </a:ln>
                <a:solidFill>
                  <a:schemeClr val="tx1"/>
                </a:solidFill>
                <a:effectLst/>
                <a:latin typeface="Verdana" pitchFamily="1" charset="0"/>
              </a:endParaRPr>
            </a:p>
          </p:txBody>
        </p:sp>
        <p:sp>
          <p:nvSpPr>
            <p:cNvPr id="11" name="Rechthoek 10"/>
            <p:cNvSpPr/>
            <p:nvPr/>
          </p:nvSpPr>
          <p:spPr bwMode="auto">
            <a:xfrm>
              <a:off x="5220132" y="498841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tx1"/>
                  </a:solidFill>
                  <a:effectLst/>
                  <a:latin typeface="Verdana" pitchFamily="1" charset="0"/>
                </a:rPr>
                <a:t>Bevestiging</a:t>
              </a:r>
            </a:p>
            <a:p>
              <a:pPr marL="0" marR="0" indent="0" algn="ctr" defTabSz="914400" rtl="0" eaLnBrk="0" fontAlgn="base" latinLnBrk="0" hangingPunct="0">
                <a:lnSpc>
                  <a:spcPct val="100000"/>
                </a:lnSpc>
                <a:spcBef>
                  <a:spcPct val="20000"/>
                </a:spcBef>
                <a:spcAft>
                  <a:spcPct val="0"/>
                </a:spcAft>
                <a:buClrTx/>
                <a:buSzTx/>
                <a:buNone/>
                <a:tabLst/>
              </a:pPr>
              <a:r>
                <a:rPr lang="nl-NL" sz="600" dirty="0">
                  <a:solidFill>
                    <a:schemeClr val="tx1"/>
                  </a:solidFill>
                  <a:latin typeface="Verdana" pitchFamily="1" charset="0"/>
                </a:rPr>
                <a:t>v</a:t>
              </a:r>
              <a:r>
                <a:rPr lang="nl-NL" sz="600" dirty="0" smtClean="0">
                  <a:solidFill>
                    <a:schemeClr val="tx1"/>
                  </a:solidFill>
                  <a:latin typeface="Verdana" pitchFamily="1" charset="0"/>
                </a:rPr>
                <a:t>erplichting</a:t>
              </a:r>
            </a:p>
            <a:p>
              <a:pPr marL="0" marR="0" indent="0" algn="ctr" defTabSz="914400" rtl="0" eaLnBrk="0" fontAlgn="base" latinLnBrk="0" hangingPunct="0">
                <a:lnSpc>
                  <a:spcPct val="100000"/>
                </a:lnSpc>
                <a:spcBef>
                  <a:spcPct val="20000"/>
                </a:spcBef>
                <a:spcAft>
                  <a:spcPct val="0"/>
                </a:spcAft>
                <a:buClrTx/>
                <a:buSzTx/>
                <a:buNone/>
                <a:tabLst/>
              </a:pPr>
              <a:r>
                <a:rPr lang="nl-NL" sz="600" dirty="0" smtClean="0">
                  <a:solidFill>
                    <a:schemeClr val="tx1"/>
                  </a:solidFill>
                  <a:latin typeface="Verdana" pitchFamily="1" charset="0"/>
                </a:rPr>
                <a:t>voldaan</a:t>
              </a:r>
              <a:endParaRPr kumimoji="0" lang="nl-NL" sz="600" b="0" i="0" u="none" strike="noStrike" cap="none" normalizeH="0" baseline="0" dirty="0" smtClean="0">
                <a:ln>
                  <a:noFill/>
                </a:ln>
                <a:solidFill>
                  <a:schemeClr val="tx1"/>
                </a:solidFill>
                <a:effectLst/>
                <a:latin typeface="Verdana" pitchFamily="1" charset="0"/>
              </a:endParaRPr>
            </a:p>
          </p:txBody>
        </p:sp>
        <p:cxnSp>
          <p:nvCxnSpPr>
            <p:cNvPr id="12" name="Rechte verbindingslijn met pijl 11"/>
            <p:cNvCxnSpPr>
              <a:stCxn id="7" idx="3"/>
              <a:endCxn id="8" idx="1"/>
            </p:cNvCxnSpPr>
            <p:nvPr/>
          </p:nvCxnSpPr>
          <p:spPr bwMode="auto">
            <a:xfrm>
              <a:off x="2458495" y="2456832"/>
              <a:ext cx="2761637" cy="1"/>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13" name="Rechte verbindingslijn met pijl 12"/>
            <p:cNvCxnSpPr>
              <a:stCxn id="8" idx="2"/>
              <a:endCxn id="9" idx="0"/>
            </p:cNvCxnSpPr>
            <p:nvPr/>
          </p:nvCxnSpPr>
          <p:spPr bwMode="auto">
            <a:xfrm>
              <a:off x="5760132" y="2996833"/>
              <a:ext cx="0" cy="432167"/>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14" name="Rechte verbindingslijn met pijl 13"/>
            <p:cNvCxnSpPr>
              <a:stCxn id="9" idx="2"/>
              <a:endCxn id="11" idx="0"/>
            </p:cNvCxnSpPr>
            <p:nvPr/>
          </p:nvCxnSpPr>
          <p:spPr bwMode="auto">
            <a:xfrm>
              <a:off x="5760132" y="4509000"/>
              <a:ext cx="0" cy="479412"/>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15" name="Rechte verbindingslijn met pijl 14"/>
            <p:cNvCxnSpPr>
              <a:stCxn id="11" idx="1"/>
              <a:endCxn id="10" idx="3"/>
            </p:cNvCxnSpPr>
            <p:nvPr/>
          </p:nvCxnSpPr>
          <p:spPr bwMode="auto">
            <a:xfrm flipH="1">
              <a:off x="2458495" y="5528412"/>
              <a:ext cx="2761637" cy="0"/>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58" name="Rechte verbindingslijn met pijl 57"/>
            <p:cNvCxnSpPr>
              <a:stCxn id="9" idx="3"/>
              <a:endCxn id="36" idx="1"/>
            </p:cNvCxnSpPr>
            <p:nvPr/>
          </p:nvCxnSpPr>
          <p:spPr bwMode="auto">
            <a:xfrm>
              <a:off x="6300133" y="3968999"/>
              <a:ext cx="454319" cy="39"/>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grpSp>
      <p:grpSp>
        <p:nvGrpSpPr>
          <p:cNvPr id="28" name="Groep 27"/>
          <p:cNvGrpSpPr>
            <a:grpSpLocks noChangeAspect="1"/>
          </p:cNvGrpSpPr>
          <p:nvPr/>
        </p:nvGrpSpPr>
        <p:grpSpPr>
          <a:xfrm>
            <a:off x="1979712" y="3501008"/>
            <a:ext cx="5158209" cy="2880000"/>
            <a:chOff x="1259632" y="1412776"/>
            <a:chExt cx="8640958" cy="4824536"/>
          </a:xfrm>
        </p:grpSpPr>
        <p:sp>
          <p:nvSpPr>
            <p:cNvPr id="17" name="Rechthoek 16"/>
            <p:cNvSpPr/>
            <p:nvPr/>
          </p:nvSpPr>
          <p:spPr bwMode="auto">
            <a:xfrm>
              <a:off x="1259632" y="1412849"/>
              <a:ext cx="1368152" cy="4824463"/>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buNone/>
              </a:pPr>
              <a:r>
                <a:rPr lang="nl-NL" sz="600" b="1" dirty="0">
                  <a:solidFill>
                    <a:schemeClr val="tx1"/>
                  </a:solidFill>
                  <a:latin typeface="Verdana" pitchFamily="1" charset="0"/>
                </a:rPr>
                <a:t>belasting schuldige</a:t>
              </a:r>
            </a:p>
          </p:txBody>
        </p:sp>
        <p:sp>
          <p:nvSpPr>
            <p:cNvPr id="18" name="Rechthoek 17"/>
            <p:cNvSpPr/>
            <p:nvPr/>
          </p:nvSpPr>
          <p:spPr bwMode="auto">
            <a:xfrm>
              <a:off x="5076055" y="1412776"/>
              <a:ext cx="4824535" cy="4824536"/>
            </a:xfrm>
            <a:prstGeom prst="rect">
              <a:avLst/>
            </a:prstGeom>
            <a:ln/>
            <a:ex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buNone/>
              </a:pPr>
              <a:r>
                <a:rPr lang="nl-NL" sz="600" b="1" dirty="0" smtClean="0">
                  <a:solidFill>
                    <a:schemeClr val="tx1"/>
                  </a:solidFill>
                  <a:latin typeface="Verdana" pitchFamily="1" charset="0"/>
                </a:rPr>
                <a:t>ontvanger</a:t>
              </a:r>
              <a:endParaRPr lang="nl-NL" sz="600" b="1" dirty="0">
                <a:solidFill>
                  <a:schemeClr val="tx1"/>
                </a:solidFill>
                <a:latin typeface="Verdana" pitchFamily="1" charset="0"/>
              </a:endParaRPr>
            </a:p>
          </p:txBody>
        </p:sp>
        <p:sp>
          <p:nvSpPr>
            <p:cNvPr id="19" name="Rechthoek 18"/>
            <p:cNvSpPr/>
            <p:nvPr/>
          </p:nvSpPr>
          <p:spPr bwMode="auto">
            <a:xfrm>
              <a:off x="1378495" y="191683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tx1"/>
                  </a:solidFill>
                  <a:effectLst/>
                  <a:latin typeface="Verdana" pitchFamily="1" charset="0"/>
                </a:rPr>
                <a:t>Betaling aangifte</a:t>
              </a:r>
            </a:p>
          </p:txBody>
        </p:sp>
        <p:sp>
          <p:nvSpPr>
            <p:cNvPr id="20" name="Rechthoek 19"/>
            <p:cNvSpPr/>
            <p:nvPr/>
          </p:nvSpPr>
          <p:spPr bwMode="auto">
            <a:xfrm>
              <a:off x="5220132" y="1916833"/>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tx1"/>
                  </a:solidFill>
                  <a:effectLst/>
                  <a:latin typeface="Verdana" pitchFamily="1" charset="0"/>
                </a:rPr>
                <a:t>Ontvangen betaling</a:t>
              </a:r>
            </a:p>
          </p:txBody>
        </p:sp>
        <p:sp>
          <p:nvSpPr>
            <p:cNvPr id="21" name="Rechthoek 20"/>
            <p:cNvSpPr/>
            <p:nvPr/>
          </p:nvSpPr>
          <p:spPr bwMode="auto">
            <a:xfrm>
              <a:off x="5220132" y="3429000"/>
              <a:ext cx="1080000" cy="1080000"/>
            </a:xfrm>
            <a:prstGeom prst="rec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600" dirty="0" smtClean="0">
                  <a:solidFill>
                    <a:schemeClr val="bg1"/>
                  </a:solidFill>
                  <a:latin typeface="Verdana" pitchFamily="1" charset="0"/>
                </a:rPr>
                <a:t>Betaalplicht</a:t>
              </a:r>
            </a:p>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bg1"/>
                  </a:solidFill>
                  <a:effectLst/>
                  <a:latin typeface="Verdana" pitchFamily="1" charset="0"/>
                </a:rPr>
                <a:t>voldaan</a:t>
              </a:r>
            </a:p>
          </p:txBody>
        </p:sp>
        <p:sp>
          <p:nvSpPr>
            <p:cNvPr id="22" name="Rechthoek 21"/>
            <p:cNvSpPr/>
            <p:nvPr/>
          </p:nvSpPr>
          <p:spPr bwMode="auto">
            <a:xfrm>
              <a:off x="1378495" y="498841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tx1"/>
                  </a:solidFill>
                  <a:effectLst/>
                  <a:latin typeface="Verdana" pitchFamily="1" charset="0"/>
                </a:rPr>
                <a:t>Ontvangen bevestiging</a:t>
              </a:r>
              <a:r>
                <a:rPr kumimoji="0" lang="nl-NL" sz="600" b="0" i="0" u="none" strike="noStrike" cap="none" normalizeH="0" dirty="0" smtClean="0">
                  <a:ln>
                    <a:noFill/>
                  </a:ln>
                  <a:solidFill>
                    <a:schemeClr val="tx1"/>
                  </a:solidFill>
                  <a:effectLst/>
                  <a:latin typeface="Verdana" pitchFamily="1" charset="0"/>
                </a:rPr>
                <a:t> </a:t>
              </a:r>
              <a:r>
                <a:rPr kumimoji="0" lang="nl-NL" sz="600" b="0" i="0" u="none" strike="noStrike" cap="none" normalizeH="0" baseline="0" dirty="0" err="1" smtClean="0">
                  <a:ln>
                    <a:noFill/>
                  </a:ln>
                  <a:solidFill>
                    <a:schemeClr val="tx1"/>
                  </a:solidFill>
                  <a:effectLst/>
                  <a:latin typeface="Verdana" pitchFamily="1" charset="0"/>
                </a:rPr>
                <a:t>verplichtingvoldaan</a:t>
              </a:r>
              <a:endParaRPr kumimoji="0" lang="nl-NL" sz="600" b="0" i="0" u="none" strike="noStrike" cap="none" normalizeH="0" baseline="0" dirty="0" smtClean="0">
                <a:ln>
                  <a:noFill/>
                </a:ln>
                <a:solidFill>
                  <a:schemeClr val="tx1"/>
                </a:solidFill>
                <a:effectLst/>
                <a:latin typeface="Verdana" pitchFamily="1" charset="0"/>
              </a:endParaRPr>
            </a:p>
          </p:txBody>
        </p:sp>
        <p:sp>
          <p:nvSpPr>
            <p:cNvPr id="23" name="Rechthoek 22"/>
            <p:cNvSpPr/>
            <p:nvPr/>
          </p:nvSpPr>
          <p:spPr bwMode="auto">
            <a:xfrm>
              <a:off x="5220132" y="4988412"/>
              <a:ext cx="1080000" cy="1080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tx1"/>
                  </a:solidFill>
                  <a:effectLst/>
                  <a:latin typeface="Verdana" pitchFamily="1" charset="0"/>
                </a:rPr>
                <a:t>Bevestiging</a:t>
              </a:r>
            </a:p>
            <a:p>
              <a:pPr marL="0" marR="0" indent="0" algn="ctr" defTabSz="914400" rtl="0" eaLnBrk="0" fontAlgn="base" latinLnBrk="0" hangingPunct="0">
                <a:lnSpc>
                  <a:spcPct val="100000"/>
                </a:lnSpc>
                <a:spcBef>
                  <a:spcPct val="20000"/>
                </a:spcBef>
                <a:spcAft>
                  <a:spcPct val="0"/>
                </a:spcAft>
                <a:buClrTx/>
                <a:buSzTx/>
                <a:buNone/>
                <a:tabLst/>
              </a:pPr>
              <a:r>
                <a:rPr lang="nl-NL" sz="600" dirty="0">
                  <a:solidFill>
                    <a:schemeClr val="tx1"/>
                  </a:solidFill>
                  <a:latin typeface="Verdana" pitchFamily="1" charset="0"/>
                </a:rPr>
                <a:t>v</a:t>
              </a:r>
              <a:r>
                <a:rPr lang="nl-NL" sz="600" dirty="0" smtClean="0">
                  <a:solidFill>
                    <a:schemeClr val="tx1"/>
                  </a:solidFill>
                  <a:latin typeface="Verdana" pitchFamily="1" charset="0"/>
                </a:rPr>
                <a:t>erplichting</a:t>
              </a:r>
            </a:p>
            <a:p>
              <a:pPr marL="0" marR="0" indent="0" algn="ctr" defTabSz="914400" rtl="0" eaLnBrk="0" fontAlgn="base" latinLnBrk="0" hangingPunct="0">
                <a:lnSpc>
                  <a:spcPct val="100000"/>
                </a:lnSpc>
                <a:spcBef>
                  <a:spcPct val="20000"/>
                </a:spcBef>
                <a:spcAft>
                  <a:spcPct val="0"/>
                </a:spcAft>
                <a:buClrTx/>
                <a:buSzTx/>
                <a:buNone/>
                <a:tabLst/>
              </a:pPr>
              <a:r>
                <a:rPr lang="nl-NL" sz="600" dirty="0" smtClean="0">
                  <a:solidFill>
                    <a:schemeClr val="tx1"/>
                  </a:solidFill>
                  <a:latin typeface="Verdana" pitchFamily="1" charset="0"/>
                </a:rPr>
                <a:t>voldaan</a:t>
              </a:r>
              <a:endParaRPr kumimoji="0" lang="nl-NL" sz="600" b="0" i="0" u="none" strike="noStrike" cap="none" normalizeH="0" baseline="0" dirty="0" smtClean="0">
                <a:ln>
                  <a:noFill/>
                </a:ln>
                <a:solidFill>
                  <a:schemeClr val="tx1"/>
                </a:solidFill>
                <a:effectLst/>
                <a:latin typeface="Verdana" pitchFamily="1" charset="0"/>
              </a:endParaRPr>
            </a:p>
          </p:txBody>
        </p:sp>
        <p:cxnSp>
          <p:nvCxnSpPr>
            <p:cNvPr id="24" name="Rechte verbindingslijn met pijl 23"/>
            <p:cNvCxnSpPr>
              <a:stCxn id="19" idx="3"/>
              <a:endCxn id="20" idx="1"/>
            </p:cNvCxnSpPr>
            <p:nvPr/>
          </p:nvCxnSpPr>
          <p:spPr bwMode="auto">
            <a:xfrm>
              <a:off x="2458495" y="2456832"/>
              <a:ext cx="2761637" cy="1"/>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25" name="Rechte verbindingslijn met pijl 24"/>
            <p:cNvCxnSpPr>
              <a:stCxn id="20" idx="2"/>
              <a:endCxn id="21" idx="0"/>
            </p:cNvCxnSpPr>
            <p:nvPr/>
          </p:nvCxnSpPr>
          <p:spPr bwMode="auto">
            <a:xfrm>
              <a:off x="5760132" y="2996833"/>
              <a:ext cx="0" cy="432167"/>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26" name="Rechte verbindingslijn met pijl 25"/>
            <p:cNvCxnSpPr>
              <a:stCxn id="21" idx="2"/>
              <a:endCxn id="23" idx="0"/>
            </p:cNvCxnSpPr>
            <p:nvPr/>
          </p:nvCxnSpPr>
          <p:spPr bwMode="auto">
            <a:xfrm>
              <a:off x="5760132" y="4509000"/>
              <a:ext cx="0" cy="479412"/>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27" name="Rechte verbindingslijn met pijl 26"/>
            <p:cNvCxnSpPr>
              <a:stCxn id="23" idx="1"/>
              <a:endCxn id="22" idx="3"/>
            </p:cNvCxnSpPr>
            <p:nvPr/>
          </p:nvCxnSpPr>
          <p:spPr bwMode="auto">
            <a:xfrm flipH="1">
              <a:off x="2458495" y="5528412"/>
              <a:ext cx="2761637" cy="0"/>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grpSp>
      <p:sp>
        <p:nvSpPr>
          <p:cNvPr id="30" name="Rechthoek 29"/>
          <p:cNvSpPr/>
          <p:nvPr/>
        </p:nvSpPr>
        <p:spPr bwMode="auto">
          <a:xfrm>
            <a:off x="5292080" y="3823421"/>
            <a:ext cx="644704" cy="644704"/>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tx1"/>
                </a:solidFill>
                <a:effectLst/>
                <a:latin typeface="Verdana" pitchFamily="1" charset="0"/>
              </a:rPr>
              <a:t>Ontvangen betaalplicht</a:t>
            </a:r>
          </a:p>
        </p:txBody>
      </p:sp>
      <p:sp>
        <p:nvSpPr>
          <p:cNvPr id="31" name="Rechthoek 30"/>
          <p:cNvSpPr/>
          <p:nvPr/>
        </p:nvSpPr>
        <p:spPr bwMode="auto">
          <a:xfrm>
            <a:off x="5292080" y="4704590"/>
            <a:ext cx="644704" cy="644704"/>
          </a:xfrm>
          <a:prstGeom prst="rec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600" dirty="0" smtClean="0">
                <a:solidFill>
                  <a:schemeClr val="bg1"/>
                </a:solidFill>
                <a:latin typeface="Verdana" pitchFamily="1" charset="0"/>
              </a:rPr>
              <a:t>Vordering</a:t>
            </a:r>
          </a:p>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bg1"/>
                </a:solidFill>
                <a:effectLst/>
                <a:latin typeface="Verdana" pitchFamily="1" charset="0"/>
              </a:rPr>
              <a:t>geboekt</a:t>
            </a:r>
          </a:p>
        </p:txBody>
      </p:sp>
      <p:sp>
        <p:nvSpPr>
          <p:cNvPr id="32" name="Rechthoek 31"/>
          <p:cNvSpPr/>
          <p:nvPr/>
        </p:nvSpPr>
        <p:spPr bwMode="auto">
          <a:xfrm>
            <a:off x="6251068" y="4704590"/>
            <a:ext cx="644704" cy="644704"/>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tx1"/>
                </a:solidFill>
                <a:effectLst/>
                <a:latin typeface="Verdana" pitchFamily="1" charset="0"/>
              </a:rPr>
              <a:t>Bevestiging</a:t>
            </a:r>
          </a:p>
          <a:p>
            <a:pPr marL="0" marR="0" indent="0" algn="ctr" defTabSz="914400" rtl="0" eaLnBrk="0" fontAlgn="base" latinLnBrk="0" hangingPunct="0">
              <a:lnSpc>
                <a:spcPct val="100000"/>
              </a:lnSpc>
              <a:spcBef>
                <a:spcPct val="20000"/>
              </a:spcBef>
              <a:spcAft>
                <a:spcPct val="0"/>
              </a:spcAft>
              <a:buClrTx/>
              <a:buSzTx/>
              <a:buNone/>
              <a:tabLst/>
            </a:pPr>
            <a:r>
              <a:rPr lang="nl-NL" sz="600" dirty="0">
                <a:solidFill>
                  <a:schemeClr val="tx1"/>
                </a:solidFill>
                <a:latin typeface="Verdana" pitchFamily="1" charset="0"/>
              </a:rPr>
              <a:t>v</a:t>
            </a:r>
            <a:r>
              <a:rPr lang="nl-NL" sz="600" dirty="0" smtClean="0">
                <a:solidFill>
                  <a:schemeClr val="tx1"/>
                </a:solidFill>
                <a:latin typeface="Verdana" pitchFamily="1" charset="0"/>
              </a:rPr>
              <a:t>erplichting</a:t>
            </a:r>
          </a:p>
          <a:p>
            <a:pPr marL="0" marR="0" indent="0" algn="ctr" defTabSz="914400" rtl="0" eaLnBrk="0" fontAlgn="base" latinLnBrk="0" hangingPunct="0">
              <a:lnSpc>
                <a:spcPct val="100000"/>
              </a:lnSpc>
              <a:spcBef>
                <a:spcPct val="20000"/>
              </a:spcBef>
              <a:spcAft>
                <a:spcPct val="0"/>
              </a:spcAft>
              <a:buClrTx/>
              <a:buSzTx/>
              <a:buNone/>
              <a:tabLst/>
            </a:pPr>
            <a:r>
              <a:rPr lang="nl-NL" sz="600" dirty="0" smtClean="0">
                <a:solidFill>
                  <a:schemeClr val="tx1"/>
                </a:solidFill>
                <a:latin typeface="Verdana" pitchFamily="1" charset="0"/>
              </a:rPr>
              <a:t>geregistreerd</a:t>
            </a:r>
            <a:endParaRPr kumimoji="0" lang="nl-NL" sz="600" b="0" i="0" u="none" strike="noStrike" cap="none" normalizeH="0" baseline="0" dirty="0" smtClean="0">
              <a:ln>
                <a:noFill/>
              </a:ln>
              <a:solidFill>
                <a:schemeClr val="tx1"/>
              </a:solidFill>
              <a:effectLst/>
              <a:latin typeface="Verdana" pitchFamily="1" charset="0"/>
            </a:endParaRPr>
          </a:p>
        </p:txBody>
      </p:sp>
      <p:cxnSp>
        <p:nvCxnSpPr>
          <p:cNvPr id="33" name="Rechte verbindingslijn met pijl 32"/>
          <p:cNvCxnSpPr>
            <a:stCxn id="30" idx="2"/>
            <a:endCxn id="31" idx="0"/>
          </p:cNvCxnSpPr>
          <p:nvPr/>
        </p:nvCxnSpPr>
        <p:spPr bwMode="auto">
          <a:xfrm>
            <a:off x="5614432" y="4468125"/>
            <a:ext cx="0" cy="236465"/>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34" name="Rechte verbindingslijn met pijl 33"/>
          <p:cNvCxnSpPr>
            <a:stCxn id="31" idx="3"/>
            <a:endCxn id="32" idx="1"/>
          </p:cNvCxnSpPr>
          <p:nvPr/>
        </p:nvCxnSpPr>
        <p:spPr bwMode="auto">
          <a:xfrm>
            <a:off x="5936784" y="5026942"/>
            <a:ext cx="314284" cy="0"/>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sp>
        <p:nvSpPr>
          <p:cNvPr id="36" name="Rechthoek 35"/>
          <p:cNvSpPr/>
          <p:nvPr/>
        </p:nvSpPr>
        <p:spPr bwMode="auto">
          <a:xfrm>
            <a:off x="5292080" y="1536261"/>
            <a:ext cx="644704" cy="644704"/>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tx1"/>
                </a:solidFill>
                <a:effectLst/>
                <a:latin typeface="Verdana" pitchFamily="1" charset="0"/>
              </a:rPr>
              <a:t>Informeert over betaalplicht</a:t>
            </a:r>
          </a:p>
        </p:txBody>
      </p:sp>
      <p:sp>
        <p:nvSpPr>
          <p:cNvPr id="37" name="Rechthoek 36"/>
          <p:cNvSpPr/>
          <p:nvPr/>
        </p:nvSpPr>
        <p:spPr bwMode="auto">
          <a:xfrm>
            <a:off x="6228184" y="2467127"/>
            <a:ext cx="644704" cy="644704"/>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600" b="0" i="0" u="none" strike="noStrike" cap="none" normalizeH="0" baseline="0" dirty="0" smtClean="0">
                <a:ln>
                  <a:noFill/>
                </a:ln>
                <a:solidFill>
                  <a:schemeClr val="tx1"/>
                </a:solidFill>
                <a:effectLst/>
                <a:latin typeface="Verdana" pitchFamily="1" charset="0"/>
              </a:rPr>
              <a:t>Ontvangen bevestiging</a:t>
            </a:r>
            <a:r>
              <a:rPr kumimoji="0" lang="nl-NL" sz="600" b="0" i="0" u="none" strike="noStrike" cap="none" normalizeH="0" dirty="0" smtClean="0">
                <a:ln>
                  <a:noFill/>
                </a:ln>
                <a:solidFill>
                  <a:schemeClr val="tx1"/>
                </a:solidFill>
                <a:effectLst/>
                <a:latin typeface="Verdana" pitchFamily="1" charset="0"/>
              </a:rPr>
              <a:t> </a:t>
            </a:r>
            <a:r>
              <a:rPr kumimoji="0" lang="nl-NL" sz="600" b="0" i="0" u="none" strike="noStrike" cap="none" normalizeH="0" baseline="0" dirty="0" smtClean="0">
                <a:ln>
                  <a:noFill/>
                </a:ln>
                <a:solidFill>
                  <a:schemeClr val="tx1"/>
                </a:solidFill>
                <a:effectLst/>
                <a:latin typeface="Verdana" pitchFamily="1" charset="0"/>
              </a:rPr>
              <a:t>registratie</a:t>
            </a:r>
          </a:p>
        </p:txBody>
      </p:sp>
      <p:cxnSp>
        <p:nvCxnSpPr>
          <p:cNvPr id="38" name="Rechte verbindingslijn met pijl 37"/>
          <p:cNvCxnSpPr>
            <a:stCxn id="36" idx="2"/>
            <a:endCxn id="30" idx="0"/>
          </p:cNvCxnSpPr>
          <p:nvPr/>
        </p:nvCxnSpPr>
        <p:spPr bwMode="auto">
          <a:xfrm>
            <a:off x="5614432" y="2180965"/>
            <a:ext cx="0" cy="1642456"/>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cxnSp>
        <p:nvCxnSpPr>
          <p:cNvPr id="39" name="Rechte verbindingslijn met pijl 38"/>
          <p:cNvCxnSpPr>
            <a:stCxn id="32" idx="0"/>
            <a:endCxn id="37" idx="2"/>
          </p:cNvCxnSpPr>
          <p:nvPr/>
        </p:nvCxnSpPr>
        <p:spPr bwMode="auto">
          <a:xfrm flipH="1" flipV="1">
            <a:off x="6550536" y="3111831"/>
            <a:ext cx="22884" cy="1592759"/>
          </a:xfrm>
          <a:prstGeom prst="straightConnector1">
            <a:avLst/>
          </a:prstGeom>
          <a:ln>
            <a:tailEnd type="stealth" w="lg" len="lg"/>
          </a:ln>
          <a:ex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37369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51520"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1" name="Afgeronde rechthoek 20"/>
          <p:cNvSpPr/>
          <p:nvPr/>
        </p:nvSpPr>
        <p:spPr bwMode="auto">
          <a:xfrm>
            <a:off x="6205175" y="3650538"/>
            <a:ext cx="2543289" cy="1211813"/>
          </a:xfrm>
          <a:prstGeom prst="round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nl-NL" dirty="0">
              <a:solidFill>
                <a:schemeClr val="tx1"/>
              </a:solidFill>
              <a:latin typeface="Verdana" pitchFamily="1" charset="0"/>
            </a:endParaRPr>
          </a:p>
        </p:txBody>
      </p:sp>
      <p:sp>
        <p:nvSpPr>
          <p:cNvPr id="2" name="Titel 1"/>
          <p:cNvSpPr>
            <a:spLocks noGrp="1"/>
          </p:cNvSpPr>
          <p:nvPr>
            <p:ph type="title"/>
          </p:nvPr>
        </p:nvSpPr>
        <p:spPr/>
        <p:txBody>
          <a:bodyPr/>
          <a:lstStyle/>
          <a:p>
            <a:r>
              <a:rPr lang="nl-NL" sz="2400" dirty="0" smtClean="0"/>
              <a:t>Definiëren van de (in de wet geïmpliceerde) dienst</a:t>
            </a:r>
            <a:endParaRPr lang="nl-NL" sz="2400" dirty="0"/>
          </a:p>
        </p:txBody>
      </p:sp>
      <p:sp>
        <p:nvSpPr>
          <p:cNvPr id="6" name="Tekstvak 5"/>
          <p:cNvSpPr txBox="1"/>
          <p:nvPr/>
        </p:nvSpPr>
        <p:spPr>
          <a:xfrm>
            <a:off x="467544" y="1988840"/>
            <a:ext cx="1858201" cy="498598"/>
          </a:xfrm>
          <a:prstGeom prst="rect">
            <a:avLst/>
          </a:prstGeom>
          <a:noFill/>
        </p:spPr>
        <p:txBody>
          <a:bodyPr wrap="none" rtlCol="0">
            <a:spAutoFit/>
          </a:bodyPr>
          <a:lstStyle/>
          <a:p>
            <a:pPr>
              <a:buNone/>
            </a:pPr>
            <a:r>
              <a:rPr lang="nl-NL" sz="1200" b="1" dirty="0" smtClean="0"/>
              <a:t>Dienst uit </a:t>
            </a:r>
          </a:p>
          <a:p>
            <a:pPr>
              <a:buNone/>
            </a:pPr>
            <a:r>
              <a:rPr lang="nl-NL" sz="1200" b="1" dirty="0" smtClean="0"/>
              <a:t>annotatieomgeving</a:t>
            </a:r>
            <a:endParaRPr lang="nl-NL" sz="1200" b="1" dirty="0"/>
          </a:p>
        </p:txBody>
      </p:sp>
      <p:sp>
        <p:nvSpPr>
          <p:cNvPr id="7" name="Tekstvak 6"/>
          <p:cNvSpPr txBox="1"/>
          <p:nvPr/>
        </p:nvSpPr>
        <p:spPr>
          <a:xfrm>
            <a:off x="467544" y="3512040"/>
            <a:ext cx="1896673" cy="276999"/>
          </a:xfrm>
          <a:prstGeom prst="rect">
            <a:avLst/>
          </a:prstGeom>
          <a:noFill/>
        </p:spPr>
        <p:txBody>
          <a:bodyPr wrap="none" rtlCol="0">
            <a:spAutoFit/>
          </a:bodyPr>
          <a:lstStyle/>
          <a:p>
            <a:pPr>
              <a:buNone/>
            </a:pPr>
            <a:r>
              <a:rPr lang="nl-NL" sz="1200" b="1" dirty="0" smtClean="0"/>
              <a:t>Naam van de dienst</a:t>
            </a:r>
            <a:endParaRPr lang="nl-NL" sz="1200" b="1" dirty="0"/>
          </a:p>
        </p:txBody>
      </p:sp>
      <p:sp>
        <p:nvSpPr>
          <p:cNvPr id="8" name="Tekstvak 7"/>
          <p:cNvSpPr txBox="1"/>
          <p:nvPr/>
        </p:nvSpPr>
        <p:spPr>
          <a:xfrm>
            <a:off x="467544" y="3861050"/>
            <a:ext cx="574196" cy="276999"/>
          </a:xfrm>
          <a:prstGeom prst="rect">
            <a:avLst/>
          </a:prstGeom>
          <a:noFill/>
        </p:spPr>
        <p:txBody>
          <a:bodyPr wrap="none" rtlCol="0">
            <a:spAutoFit/>
          </a:bodyPr>
          <a:lstStyle/>
          <a:p>
            <a:pPr>
              <a:buNone/>
            </a:pPr>
            <a:r>
              <a:rPr lang="nl-NL" sz="1200" b="1" dirty="0" smtClean="0"/>
              <a:t>Doel</a:t>
            </a:r>
            <a:endParaRPr lang="nl-NL" sz="1200" b="1" dirty="0"/>
          </a:p>
        </p:txBody>
      </p:sp>
      <p:sp>
        <p:nvSpPr>
          <p:cNvPr id="9" name="Tekstvak 8"/>
          <p:cNvSpPr txBox="1"/>
          <p:nvPr/>
        </p:nvSpPr>
        <p:spPr>
          <a:xfrm>
            <a:off x="2555776" y="1988840"/>
            <a:ext cx="3118354"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buNone/>
            </a:pPr>
            <a:r>
              <a:rPr lang="nl-NL" sz="1200" dirty="0" smtClean="0">
                <a:solidFill>
                  <a:schemeClr val="bg1">
                    <a:lumMod val="75000"/>
                  </a:schemeClr>
                </a:solidFill>
              </a:rPr>
              <a:t>Naam van de geselecteerde annotatie</a:t>
            </a:r>
            <a:endParaRPr lang="nl-NL" sz="1200" dirty="0">
              <a:solidFill>
                <a:schemeClr val="bg1">
                  <a:lumMod val="75000"/>
                </a:schemeClr>
              </a:solidFill>
            </a:endParaRPr>
          </a:p>
        </p:txBody>
      </p:sp>
      <p:sp>
        <p:nvSpPr>
          <p:cNvPr id="10" name="Afgeronde rechthoek 9"/>
          <p:cNvSpPr/>
          <p:nvPr/>
        </p:nvSpPr>
        <p:spPr bwMode="auto">
          <a:xfrm>
            <a:off x="5796136" y="1988840"/>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11" name="Tekstvak 10"/>
          <p:cNvSpPr txBox="1"/>
          <p:nvPr/>
        </p:nvSpPr>
        <p:spPr>
          <a:xfrm>
            <a:off x="2555775" y="2412323"/>
            <a:ext cx="3600401" cy="6566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dirty="0" smtClean="0">
                <a:solidFill>
                  <a:schemeClr val="bg1">
                    <a:lumMod val="75000"/>
                  </a:schemeClr>
                </a:solidFill>
              </a:rPr>
              <a:t>De tekst van de annotatie.</a:t>
            </a:r>
            <a:endParaRPr lang="nl-NL" sz="1200" dirty="0">
              <a:solidFill>
                <a:schemeClr val="bg1">
                  <a:lumMod val="75000"/>
                </a:schemeClr>
              </a:solidFill>
            </a:endParaRPr>
          </a:p>
        </p:txBody>
      </p:sp>
      <p:sp>
        <p:nvSpPr>
          <p:cNvPr id="12" name="Tekstvak 11"/>
          <p:cNvSpPr txBox="1"/>
          <p:nvPr/>
        </p:nvSpPr>
        <p:spPr>
          <a:xfrm>
            <a:off x="2555776" y="3523074"/>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t>Naam van de </a:t>
            </a:r>
            <a:r>
              <a:rPr lang="nl-NL" dirty="0" smtClean="0"/>
              <a:t>dienst</a:t>
            </a:r>
            <a:endParaRPr lang="nl-NL" dirty="0"/>
          </a:p>
        </p:txBody>
      </p:sp>
      <p:sp>
        <p:nvSpPr>
          <p:cNvPr id="13" name="Tekstvak 12"/>
          <p:cNvSpPr txBox="1"/>
          <p:nvPr/>
        </p:nvSpPr>
        <p:spPr>
          <a:xfrm>
            <a:off x="2555776" y="3861050"/>
            <a:ext cx="3600400" cy="43204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Omschrijving van het doel van de dienst.</a:t>
            </a:r>
            <a:endParaRPr lang="nl-NL" dirty="0"/>
          </a:p>
        </p:txBody>
      </p:sp>
      <p:sp>
        <p:nvSpPr>
          <p:cNvPr id="14" name="Tekstvak 13"/>
          <p:cNvSpPr txBox="1"/>
          <p:nvPr/>
        </p:nvSpPr>
        <p:spPr>
          <a:xfrm>
            <a:off x="467544" y="4365105"/>
            <a:ext cx="1074333" cy="276999"/>
          </a:xfrm>
          <a:prstGeom prst="rect">
            <a:avLst/>
          </a:prstGeom>
          <a:noFill/>
        </p:spPr>
        <p:txBody>
          <a:bodyPr wrap="none" rtlCol="0">
            <a:spAutoFit/>
          </a:bodyPr>
          <a:lstStyle/>
          <a:p>
            <a:pPr>
              <a:buNone/>
            </a:pPr>
            <a:r>
              <a:rPr lang="nl-NL" sz="1200" b="1" dirty="0" smtClean="0"/>
              <a:t>Doelgroep</a:t>
            </a:r>
            <a:endParaRPr lang="nl-NL" sz="1200" b="1" dirty="0"/>
          </a:p>
        </p:txBody>
      </p:sp>
      <p:sp>
        <p:nvSpPr>
          <p:cNvPr id="15" name="Tekstvak 14"/>
          <p:cNvSpPr txBox="1"/>
          <p:nvPr/>
        </p:nvSpPr>
        <p:spPr>
          <a:xfrm>
            <a:off x="2555776" y="4365105"/>
            <a:ext cx="3600400" cy="43204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De doelgroep van de dienst</a:t>
            </a:r>
            <a:endParaRPr lang="nl-NL" dirty="0"/>
          </a:p>
        </p:txBody>
      </p:sp>
      <p:sp>
        <p:nvSpPr>
          <p:cNvPr id="20" name="Rechthoekige toelichting 19"/>
          <p:cNvSpPr/>
          <p:nvPr/>
        </p:nvSpPr>
        <p:spPr bwMode="auto">
          <a:xfrm>
            <a:off x="6599076" y="2265839"/>
            <a:ext cx="1952600" cy="803121"/>
          </a:xfrm>
          <a:prstGeom prst="wedgeRectCallout">
            <a:avLst>
              <a:gd name="adj1" fmla="val -77278"/>
              <a:gd name="adj2" fmla="val -66209"/>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Naar een scherm voor de selectie van annotatie van annotatie type dienst</a:t>
            </a:r>
            <a:r>
              <a:rPr lang="nl-NL" sz="1100" dirty="0">
                <a:solidFill>
                  <a:schemeClr val="tx1"/>
                </a:solidFill>
                <a:latin typeface="Verdana" pitchFamily="1" charset="0"/>
              </a:rPr>
              <a:t> </a:t>
            </a:r>
            <a:r>
              <a:rPr lang="nl-NL" sz="1100" dirty="0" smtClean="0">
                <a:solidFill>
                  <a:schemeClr val="tx1"/>
                </a:solidFill>
                <a:latin typeface="Verdana" pitchFamily="1" charset="0"/>
              </a:rPr>
              <a:t>uit stap 1 en 2</a:t>
            </a:r>
            <a:endParaRPr kumimoji="0" lang="nl-NL" sz="1100" b="0" i="0" u="none" strike="noStrike" cap="none" normalizeH="0" baseline="0" dirty="0" smtClean="0">
              <a:ln>
                <a:noFill/>
              </a:ln>
              <a:solidFill>
                <a:schemeClr val="tx1"/>
              </a:solidFill>
              <a:effectLst/>
              <a:latin typeface="Verdana" pitchFamily="1" charset="0"/>
            </a:endParaRP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29" name="Tekstvak 28"/>
          <p:cNvSpPr txBox="1"/>
          <p:nvPr/>
        </p:nvSpPr>
        <p:spPr>
          <a:xfrm>
            <a:off x="6715489" y="4463534"/>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30" name="Tekstvak 29"/>
          <p:cNvSpPr txBox="1"/>
          <p:nvPr/>
        </p:nvSpPr>
        <p:spPr>
          <a:xfrm>
            <a:off x="6781435" y="4103494"/>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31" name="Tekstvak 30"/>
          <p:cNvSpPr txBox="1"/>
          <p:nvPr/>
        </p:nvSpPr>
        <p:spPr>
          <a:xfrm>
            <a:off x="7704349" y="412657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2" name="Tekstvak 31"/>
          <p:cNvSpPr txBox="1"/>
          <p:nvPr/>
        </p:nvSpPr>
        <p:spPr>
          <a:xfrm>
            <a:off x="6244302" y="3743454"/>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33" name="Tekstvak 32"/>
          <p:cNvSpPr txBox="1"/>
          <p:nvPr/>
        </p:nvSpPr>
        <p:spPr>
          <a:xfrm>
            <a:off x="7704349" y="448661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4" name="Tekstvak 33"/>
          <p:cNvSpPr txBox="1"/>
          <p:nvPr/>
        </p:nvSpPr>
        <p:spPr>
          <a:xfrm>
            <a:off x="7704151" y="376653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23" name="Rechthoek 22"/>
          <p:cNvSpPr/>
          <p:nvPr/>
        </p:nvSpPr>
        <p:spPr bwMode="auto">
          <a:xfrm>
            <a:off x="6377896" y="3573016"/>
            <a:ext cx="797244" cy="138502"/>
          </a:xfrm>
          <a:prstGeom prst="rect">
            <a:avLst/>
          </a:prstGeom>
          <a:solidFill>
            <a:schemeClr val="accent1"/>
          </a:solidFill>
          <a:ln>
            <a:noFill/>
          </a:ln>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i="0" u="none" strike="noStrike" cap="none" normalizeH="0" baseline="0" dirty="0" smtClean="0">
              <a:ln>
                <a:noFill/>
              </a:ln>
              <a:solidFill>
                <a:schemeClr val="tx1"/>
              </a:solidFill>
              <a:effectLst/>
              <a:latin typeface="Verdana" pitchFamily="1" charset="0"/>
            </a:endParaRPr>
          </a:p>
        </p:txBody>
      </p:sp>
      <p:sp>
        <p:nvSpPr>
          <p:cNvPr id="22" name="Tekstvak 21"/>
          <p:cNvSpPr txBox="1"/>
          <p:nvPr/>
        </p:nvSpPr>
        <p:spPr>
          <a:xfrm>
            <a:off x="6377896" y="3512041"/>
            <a:ext cx="675185" cy="276999"/>
          </a:xfrm>
          <a:prstGeom prst="rect">
            <a:avLst/>
          </a:prstGeom>
          <a:noFill/>
        </p:spPr>
        <p:txBody>
          <a:bodyPr wrap="none" rtlCol="0">
            <a:spAutoFit/>
          </a:bodyPr>
          <a:lstStyle/>
          <a:p>
            <a:pPr>
              <a:buNone/>
            </a:pPr>
            <a:r>
              <a:rPr lang="nl-NL" sz="1200" dirty="0" smtClean="0"/>
              <a:t>Dienst</a:t>
            </a:r>
            <a:endParaRPr lang="nl-NL" sz="1200" dirty="0"/>
          </a:p>
        </p:txBody>
      </p:sp>
      <p:sp>
        <p:nvSpPr>
          <p:cNvPr id="25" name="Tekstvak 24"/>
          <p:cNvSpPr txBox="1"/>
          <p:nvPr/>
        </p:nvSpPr>
        <p:spPr>
          <a:xfrm>
            <a:off x="467544" y="4869160"/>
            <a:ext cx="772969" cy="276999"/>
          </a:xfrm>
          <a:prstGeom prst="rect">
            <a:avLst/>
          </a:prstGeom>
          <a:noFill/>
        </p:spPr>
        <p:txBody>
          <a:bodyPr wrap="none" rtlCol="0">
            <a:spAutoFit/>
          </a:bodyPr>
          <a:lstStyle/>
          <a:p>
            <a:pPr>
              <a:buNone/>
            </a:pPr>
            <a:r>
              <a:rPr lang="nl-NL" sz="1200" b="1" dirty="0" smtClean="0"/>
              <a:t>Kanaal</a:t>
            </a:r>
            <a:endParaRPr lang="nl-NL" sz="1200" b="1" dirty="0"/>
          </a:p>
        </p:txBody>
      </p:sp>
      <p:sp>
        <p:nvSpPr>
          <p:cNvPr id="26" name="Tekstvak 25"/>
          <p:cNvSpPr txBox="1"/>
          <p:nvPr/>
        </p:nvSpPr>
        <p:spPr>
          <a:xfrm>
            <a:off x="2555776" y="4869160"/>
            <a:ext cx="3600400" cy="43204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De kanalen waarlangs de dienst geleverd gaat worden.</a:t>
            </a:r>
            <a:endParaRPr lang="nl-NL" dirty="0"/>
          </a:p>
        </p:txBody>
      </p:sp>
      <p:sp>
        <p:nvSpPr>
          <p:cNvPr id="27" name="Tekstvak 26"/>
          <p:cNvSpPr txBox="1"/>
          <p:nvPr/>
        </p:nvSpPr>
        <p:spPr>
          <a:xfrm>
            <a:off x="467544" y="5373216"/>
            <a:ext cx="1383712" cy="276999"/>
          </a:xfrm>
          <a:prstGeom prst="rect">
            <a:avLst/>
          </a:prstGeom>
          <a:noFill/>
        </p:spPr>
        <p:txBody>
          <a:bodyPr wrap="none" rtlCol="0">
            <a:spAutoFit/>
          </a:bodyPr>
          <a:lstStyle/>
          <a:p>
            <a:pPr>
              <a:buNone/>
            </a:pPr>
            <a:r>
              <a:rPr lang="nl-NL" sz="1200" b="1" dirty="0" smtClean="0"/>
              <a:t>Omschrijving</a:t>
            </a:r>
            <a:endParaRPr lang="nl-NL" sz="1200" b="1" dirty="0"/>
          </a:p>
        </p:txBody>
      </p:sp>
      <p:sp>
        <p:nvSpPr>
          <p:cNvPr id="28" name="Tekstvak 27"/>
          <p:cNvSpPr txBox="1"/>
          <p:nvPr/>
        </p:nvSpPr>
        <p:spPr>
          <a:xfrm>
            <a:off x="2555776" y="5373216"/>
            <a:ext cx="6192688" cy="100811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Levertijden, openstelling, aantallen, grootte van de gegevens (In en Uit), ondersteunende diensten die nodig zijn, kwaliteitseisen.</a:t>
            </a:r>
            <a:endParaRPr lang="nl-NL" dirty="0"/>
          </a:p>
        </p:txBody>
      </p:sp>
      <p:sp>
        <p:nvSpPr>
          <p:cNvPr id="3" name="Rechthoek 2"/>
          <p:cNvSpPr/>
          <p:nvPr/>
        </p:nvSpPr>
        <p:spPr bwMode="auto">
          <a:xfrm>
            <a:off x="5976156" y="4642105"/>
            <a:ext cx="3060340" cy="2117630"/>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Alle velden hier worden met de hand gevuld</a:t>
            </a:r>
            <a:r>
              <a:rPr kumimoji="0" lang="nl-NL" sz="1200" b="0" i="0" u="none" strike="noStrike" cap="none" normalizeH="0" dirty="0" smtClean="0">
                <a:ln>
                  <a:noFill/>
                </a:ln>
                <a:solidFill>
                  <a:schemeClr val="tx1"/>
                </a:solidFill>
                <a:effectLst/>
                <a:latin typeface="Verdana" pitchFamily="1" charset="0"/>
              </a:rPr>
              <a:t> op basis </a:t>
            </a:r>
            <a:r>
              <a:rPr kumimoji="0" lang="nl-NL" sz="1200" b="0" i="0" u="none" strike="noStrike" cap="none" normalizeH="0" baseline="0" dirty="0" smtClean="0">
                <a:ln>
                  <a:noFill/>
                </a:ln>
                <a:solidFill>
                  <a:schemeClr val="tx1"/>
                </a:solidFill>
                <a:effectLst/>
                <a:latin typeface="Verdana" pitchFamily="1" charset="0"/>
              </a:rPr>
              <a:t>van wet-</a:t>
            </a:r>
            <a:r>
              <a:rPr kumimoji="0" lang="nl-NL" sz="1200" b="0" i="0" u="none" strike="noStrike" cap="none" normalizeH="0" dirty="0" smtClean="0">
                <a:ln>
                  <a:noFill/>
                </a:ln>
                <a:solidFill>
                  <a:schemeClr val="tx1"/>
                </a:solidFill>
                <a:effectLst/>
                <a:latin typeface="Verdana" pitchFamily="1" charset="0"/>
              </a:rPr>
              <a:t> en regelgeving. Ook de geldi</a:t>
            </a:r>
            <a:r>
              <a:rPr lang="nl-NL" sz="1200" dirty="0" smtClean="0">
                <a:solidFill>
                  <a:schemeClr val="tx1"/>
                </a:solidFill>
                <a:latin typeface="Verdana" pitchFamily="1" charset="0"/>
              </a:rPr>
              <a:t>g van en geldig tot. </a:t>
            </a:r>
          </a:p>
          <a:p>
            <a:pPr marL="0" marR="0" indent="0" algn="l"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Er kunnen</a:t>
            </a:r>
            <a:r>
              <a:rPr kumimoji="0" lang="nl-NL" sz="1200" b="0" i="0" u="none" strike="noStrike" cap="none" normalizeH="0" dirty="0" smtClean="0">
                <a:ln>
                  <a:noFill/>
                </a:ln>
                <a:solidFill>
                  <a:schemeClr val="tx1"/>
                </a:solidFill>
                <a:effectLst/>
                <a:latin typeface="Verdana" pitchFamily="1" charset="0"/>
              </a:rPr>
              <a:t> meerdere diensten aan een geannoteerde dienst worden gekoppeld.</a:t>
            </a:r>
          </a:p>
          <a:p>
            <a:pPr marL="0" marR="0" indent="0" algn="l" defTabSz="914400" rtl="0" eaLnBrk="0" fontAlgn="base" latinLnBrk="0" hangingPunct="0">
              <a:lnSpc>
                <a:spcPct val="100000"/>
              </a:lnSpc>
              <a:spcBef>
                <a:spcPct val="20000"/>
              </a:spcBef>
              <a:spcAft>
                <a:spcPct val="0"/>
              </a:spcAft>
              <a:buClrTx/>
              <a:buSzTx/>
              <a:buNone/>
              <a:tabLst/>
            </a:pPr>
            <a:endParaRPr lang="nl-NL" sz="1200" baseline="0" dirty="0">
              <a:solidFill>
                <a:schemeClr val="tx1"/>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dirty="0" smtClean="0">
                <a:ln>
                  <a:noFill/>
                </a:ln>
                <a:solidFill>
                  <a:schemeClr val="tx1"/>
                </a:solidFill>
                <a:effectLst/>
                <a:latin typeface="Verdana" pitchFamily="1" charset="0"/>
              </a:rPr>
              <a:t>Er kunnen meerdere diensten (varianten van) zijn op een moment, namelijk per kanaal een.</a:t>
            </a:r>
            <a:endParaRPr kumimoji="0" lang="nl-NL" sz="1200" b="0" i="0" u="none" strike="noStrike" cap="none" normalizeH="0" baseline="0" dirty="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3199609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2</a:t>
            </a:r>
            <a:r>
              <a:rPr lang="nl-NL" baseline="30000" dirty="0" smtClean="0"/>
              <a:t>e</a:t>
            </a:r>
            <a:r>
              <a:rPr lang="nl-NL" dirty="0" smtClean="0"/>
              <a:t> scherm</a:t>
            </a:r>
            <a:endParaRPr lang="nl-NL" dirty="0"/>
          </a:p>
        </p:txBody>
      </p:sp>
      <p:sp>
        <p:nvSpPr>
          <p:cNvPr id="3" name="Tijdelijke aanduiding voor inhoud 2"/>
          <p:cNvSpPr>
            <a:spLocks noGrp="1"/>
          </p:cNvSpPr>
          <p:nvPr>
            <p:ph idx="1"/>
          </p:nvPr>
        </p:nvSpPr>
        <p:spPr/>
        <p:txBody>
          <a:bodyPr/>
          <a:lstStyle/>
          <a:p>
            <a:r>
              <a:rPr lang="nl-NL" dirty="0" smtClean="0"/>
              <a:t>We hebben nu een dienst geselecteerd en voorzien van:</a:t>
            </a:r>
          </a:p>
          <a:p>
            <a:pPr marL="457200" lvl="1" indent="-285750"/>
            <a:r>
              <a:rPr lang="nl-NL" dirty="0" smtClean="0"/>
              <a:t>naam, </a:t>
            </a:r>
          </a:p>
          <a:p>
            <a:pPr marL="457200" lvl="1" indent="-285750"/>
            <a:r>
              <a:rPr lang="nl-NL" dirty="0" smtClean="0"/>
              <a:t>doel en </a:t>
            </a:r>
          </a:p>
          <a:p>
            <a:pPr marL="457200" lvl="1" indent="-285750"/>
            <a:r>
              <a:rPr lang="nl-NL" dirty="0" smtClean="0"/>
              <a:t>doelgroep </a:t>
            </a:r>
          </a:p>
          <a:p>
            <a:r>
              <a:rPr lang="nl-NL" dirty="0" smtClean="0"/>
              <a:t>met de daarbij horende:</a:t>
            </a:r>
          </a:p>
          <a:p>
            <a:pPr marL="457200" lvl="1" indent="-285750"/>
            <a:r>
              <a:rPr lang="nl-NL" dirty="0" smtClean="0"/>
              <a:t>De verwijzing naar de plek in het document waar de dienst is geannoteerd.</a:t>
            </a:r>
          </a:p>
          <a:p>
            <a:pPr marL="457200" lvl="1" indent="-285750"/>
            <a:r>
              <a:rPr lang="nl-NL" dirty="0" smtClean="0"/>
              <a:t>Geannoteerde contexten uit </a:t>
            </a:r>
            <a:r>
              <a:rPr lang="nl-NL" dirty="0"/>
              <a:t>de verschillende </a:t>
            </a:r>
            <a:r>
              <a:rPr lang="nl-NL" dirty="0" smtClean="0"/>
              <a:t>documenten.</a:t>
            </a:r>
            <a:endParaRPr lang="nl-NL" dirty="0"/>
          </a:p>
          <a:p>
            <a:pPr marL="457200" lvl="1" indent="-285750"/>
            <a:r>
              <a:rPr lang="nl-NL" dirty="0"/>
              <a:t>Geannoteerde </a:t>
            </a:r>
            <a:r>
              <a:rPr lang="nl-NL" dirty="0" smtClean="0"/>
              <a:t>regels </a:t>
            </a:r>
            <a:r>
              <a:rPr lang="nl-NL" dirty="0"/>
              <a:t>en feiten </a:t>
            </a:r>
            <a:r>
              <a:rPr lang="nl-NL" dirty="0" smtClean="0"/>
              <a:t>binnen de contexten.</a:t>
            </a:r>
            <a:endParaRPr lang="nl-NL" dirty="0"/>
          </a:p>
          <a:p>
            <a:endParaRPr lang="nl-NL" dirty="0" smtClean="0"/>
          </a:p>
          <a:p>
            <a:r>
              <a:rPr lang="nl-NL" dirty="0" smtClean="0"/>
              <a:t>De geselecteerde dienst kunnen we verder uitwerken.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2821261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Bepalen uit te werken contexten bij de gekozen dienst</a:t>
            </a:r>
            <a:endParaRPr lang="nl-NL" sz="2000" dirty="0"/>
          </a:p>
        </p:txBody>
      </p:sp>
      <p:sp>
        <p:nvSpPr>
          <p:cNvPr id="3" name="Tijdelijke aanduiding voor inhoud 2"/>
          <p:cNvSpPr>
            <a:spLocks noGrp="1"/>
          </p:cNvSpPr>
          <p:nvPr>
            <p:ph idx="1"/>
          </p:nvPr>
        </p:nvSpPr>
        <p:spPr/>
        <p:txBody>
          <a:bodyPr/>
          <a:lstStyle/>
          <a:p>
            <a:endParaRPr lang="nl-NL"/>
          </a:p>
        </p:txBody>
      </p:sp>
      <p:sp>
        <p:nvSpPr>
          <p:cNvPr id="4" name="Tijdelijke aanduiding voor datum 3"/>
          <p:cNvSpPr>
            <a:spLocks noGrp="1"/>
          </p:cNvSpPr>
          <p:nvPr>
            <p:ph type="dt" sz="half" idx="10"/>
          </p:nvPr>
        </p:nvSpPr>
        <p:spPr>
          <a:xfrm>
            <a:off x="4592389" y="6542088"/>
            <a:ext cx="4156075" cy="284162"/>
          </a:xfrm>
        </p:spPr>
        <p:txBody>
          <a:bodyPr/>
          <a:lstStyle/>
          <a:p>
            <a:fld id="{82AEF0AC-A51A-4E10-BF59-EFA40C5BD279}" type="datetime4">
              <a:rPr lang="nl-NL" smtClean="0"/>
              <a:pPr/>
              <a:t>4 augustus 2015</a:t>
            </a:fld>
            <a:endParaRPr lang="nl-NL" dirty="0"/>
          </a:p>
        </p:txBody>
      </p:sp>
      <p:sp>
        <p:nvSpPr>
          <p:cNvPr id="5" name="Rechthoek 4"/>
          <p:cNvSpPr/>
          <p:nvPr/>
        </p:nvSpPr>
        <p:spPr bwMode="auto">
          <a:xfrm>
            <a:off x="251520" y="1848482"/>
            <a:ext cx="8596064" cy="5009518"/>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5" name="Tekstvak 14"/>
          <p:cNvSpPr txBox="1"/>
          <p:nvPr/>
        </p:nvSpPr>
        <p:spPr>
          <a:xfrm>
            <a:off x="467544" y="2060848"/>
            <a:ext cx="1896673" cy="276999"/>
          </a:xfrm>
          <a:prstGeom prst="rect">
            <a:avLst/>
          </a:prstGeom>
          <a:noFill/>
        </p:spPr>
        <p:txBody>
          <a:bodyPr wrap="none" rtlCol="0">
            <a:spAutoFit/>
          </a:bodyPr>
          <a:lstStyle/>
          <a:p>
            <a:pPr>
              <a:buNone/>
            </a:pPr>
            <a:r>
              <a:rPr lang="nl-NL" sz="1200" b="1" dirty="0" smtClean="0"/>
              <a:t>Naam van de dienst</a:t>
            </a:r>
            <a:endParaRPr lang="nl-NL" sz="1200" b="1" dirty="0"/>
          </a:p>
        </p:txBody>
      </p:sp>
      <p:sp>
        <p:nvSpPr>
          <p:cNvPr id="16" name="Tekstvak 15"/>
          <p:cNvSpPr txBox="1"/>
          <p:nvPr/>
        </p:nvSpPr>
        <p:spPr>
          <a:xfrm>
            <a:off x="2555776" y="2071882"/>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t>Naam van de </a:t>
            </a:r>
            <a:r>
              <a:rPr lang="nl-NL" dirty="0" smtClean="0"/>
              <a:t>dienst</a:t>
            </a:r>
            <a:endParaRPr lang="nl-NL" dirty="0"/>
          </a:p>
        </p:txBody>
      </p:sp>
      <p:sp>
        <p:nvSpPr>
          <p:cNvPr id="17" name="Tekstvak 16"/>
          <p:cNvSpPr txBox="1"/>
          <p:nvPr/>
        </p:nvSpPr>
        <p:spPr>
          <a:xfrm>
            <a:off x="3347864" y="2636912"/>
            <a:ext cx="1846980" cy="720197"/>
          </a:xfrm>
          <a:prstGeom prst="rect">
            <a:avLst/>
          </a:prstGeom>
          <a:noFill/>
        </p:spPr>
        <p:txBody>
          <a:bodyPr wrap="none" rtlCol="0">
            <a:spAutoFit/>
          </a:bodyPr>
          <a:lstStyle/>
          <a:p>
            <a:pPr>
              <a:buNone/>
            </a:pPr>
            <a:r>
              <a:rPr lang="nl-NL" sz="1200" b="1" dirty="0" smtClean="0"/>
              <a:t>Bijbehorende</a:t>
            </a:r>
          </a:p>
          <a:p>
            <a:pPr>
              <a:buNone/>
            </a:pPr>
            <a:r>
              <a:rPr lang="nl-NL" sz="1200" b="1" dirty="0" smtClean="0"/>
              <a:t>Contexten uit </a:t>
            </a:r>
          </a:p>
          <a:p>
            <a:pPr>
              <a:buNone/>
            </a:pPr>
            <a:r>
              <a:rPr lang="nl-NL" sz="1200" b="1" dirty="0" smtClean="0"/>
              <a:t>wet en regelgeving</a:t>
            </a:r>
            <a:endParaRPr lang="nl-NL" sz="1200" b="1" dirty="0"/>
          </a:p>
        </p:txBody>
      </p:sp>
      <p:sp>
        <p:nvSpPr>
          <p:cNvPr id="18" name="Tekstvak 17"/>
          <p:cNvSpPr txBox="1"/>
          <p:nvPr/>
        </p:nvSpPr>
        <p:spPr>
          <a:xfrm>
            <a:off x="3347865" y="3560108"/>
            <a:ext cx="2088232" cy="148126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050" b="1" dirty="0" smtClean="0">
                <a:solidFill>
                  <a:schemeClr val="tx1"/>
                </a:solidFill>
              </a:rPr>
              <a:t>Naam van de geannoteerde context1</a:t>
            </a:r>
            <a:endParaRPr lang="nl-NL" sz="1050" b="1" dirty="0">
              <a:solidFill>
                <a:schemeClr val="tx1"/>
              </a:solidFill>
            </a:endParaRPr>
          </a:p>
          <a:p>
            <a:r>
              <a:rPr lang="nl-NL" sz="1050" dirty="0"/>
              <a:t>Naam van de </a:t>
            </a:r>
            <a:r>
              <a:rPr lang="nl-NL" sz="1050" dirty="0" smtClean="0"/>
              <a:t>geannoteerde context2</a:t>
            </a:r>
            <a:endParaRPr lang="nl-NL" sz="1050" dirty="0"/>
          </a:p>
          <a:p>
            <a:r>
              <a:rPr lang="nl-NL" sz="1050" dirty="0"/>
              <a:t>Naam van de </a:t>
            </a:r>
            <a:r>
              <a:rPr lang="nl-NL" sz="1050" dirty="0" smtClean="0"/>
              <a:t>geannoteerde context3</a:t>
            </a:r>
            <a:endParaRPr lang="nl-NL" sz="1050" dirty="0"/>
          </a:p>
          <a:p>
            <a:endParaRPr lang="nl-NL" sz="1050" dirty="0"/>
          </a:p>
        </p:txBody>
      </p:sp>
      <p:sp>
        <p:nvSpPr>
          <p:cNvPr id="24" name="Tekstvak 23"/>
          <p:cNvSpPr txBox="1"/>
          <p:nvPr/>
        </p:nvSpPr>
        <p:spPr>
          <a:xfrm>
            <a:off x="5741469" y="2551996"/>
            <a:ext cx="772969" cy="253916"/>
          </a:xfrm>
          <a:prstGeom prst="rect">
            <a:avLst/>
          </a:prstGeom>
          <a:noFill/>
        </p:spPr>
        <p:txBody>
          <a:bodyPr wrap="none" rtlCol="0">
            <a:spAutoFit/>
          </a:bodyPr>
          <a:lstStyle/>
          <a:p>
            <a:pPr>
              <a:buNone/>
            </a:pPr>
            <a:r>
              <a:rPr lang="nl-NL" sz="1050" b="1" dirty="0" smtClean="0"/>
              <a:t>Context</a:t>
            </a:r>
            <a:endParaRPr lang="nl-NL" sz="1050" b="1" dirty="0"/>
          </a:p>
        </p:txBody>
      </p:sp>
      <p:sp>
        <p:nvSpPr>
          <p:cNvPr id="25" name="Tekstvak 24"/>
          <p:cNvSpPr txBox="1"/>
          <p:nvPr/>
        </p:nvSpPr>
        <p:spPr>
          <a:xfrm>
            <a:off x="6478291" y="2564829"/>
            <a:ext cx="2270173" cy="447815"/>
          </a:xfrm>
          <a:prstGeom prst="rect">
            <a:avLst/>
          </a:prstGeom>
          <a:noFill/>
        </p:spPr>
        <p:txBody>
          <a:bodyPr wrap="none" rtlCol="0">
            <a:spAutoFit/>
          </a:bodyPr>
          <a:lstStyle>
            <a:defPPr>
              <a:defRPr lang="nl-NL"/>
            </a:defPPr>
            <a:lvl1pPr>
              <a:buNone/>
              <a:defRPr sz="1200" b="1"/>
            </a:lvl1pPr>
          </a:lstStyle>
          <a:p>
            <a:pPr marL="177800" indent="-177800"/>
            <a:r>
              <a:rPr lang="nl-NL" sz="1050" dirty="0">
                <a:sym typeface="Wingdings"/>
              </a:rPr>
              <a:t> </a:t>
            </a:r>
            <a:r>
              <a:rPr lang="nl-NL" sz="1050" dirty="0" smtClean="0"/>
              <a:t>Binnen scope</a:t>
            </a:r>
            <a:endParaRPr lang="nl-NL" sz="1050" dirty="0"/>
          </a:p>
          <a:p>
            <a:pPr marL="171450" indent="-171450">
              <a:buFont typeface="Wingdings"/>
              <a:buChar char="¡"/>
            </a:pPr>
            <a:r>
              <a:rPr lang="nl-NL" sz="1050" dirty="0" smtClean="0">
                <a:sym typeface="Wingdings"/>
              </a:rPr>
              <a:t>Niet verder uit te werken</a:t>
            </a:r>
            <a:endParaRPr lang="nl-NL" sz="1050" dirty="0"/>
          </a:p>
        </p:txBody>
      </p:sp>
      <p:sp>
        <p:nvSpPr>
          <p:cNvPr id="26" name="Tekstvak 25"/>
          <p:cNvSpPr txBox="1"/>
          <p:nvPr/>
        </p:nvSpPr>
        <p:spPr>
          <a:xfrm>
            <a:off x="5748262" y="3560108"/>
            <a:ext cx="2833541" cy="145306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050" dirty="0"/>
              <a:t>Overwegingen, ontwerpbeslissingen</a:t>
            </a:r>
          </a:p>
        </p:txBody>
      </p:sp>
      <p:sp>
        <p:nvSpPr>
          <p:cNvPr id="27" name="Tekstvak 26"/>
          <p:cNvSpPr txBox="1"/>
          <p:nvPr/>
        </p:nvSpPr>
        <p:spPr>
          <a:xfrm>
            <a:off x="5741469" y="3283109"/>
            <a:ext cx="846707" cy="253916"/>
          </a:xfrm>
          <a:prstGeom prst="rect">
            <a:avLst/>
          </a:prstGeom>
          <a:noFill/>
        </p:spPr>
        <p:txBody>
          <a:bodyPr wrap="none" rtlCol="0">
            <a:spAutoFit/>
          </a:bodyPr>
          <a:lstStyle>
            <a:defPPr>
              <a:defRPr lang="nl-NL"/>
            </a:defPPr>
            <a:lvl1pPr>
              <a:buNone/>
              <a:defRPr sz="1050" b="1"/>
            </a:lvl1pPr>
          </a:lstStyle>
          <a:p>
            <a:r>
              <a:rPr lang="nl-NL" dirty="0"/>
              <a:t>Redenen</a:t>
            </a:r>
          </a:p>
        </p:txBody>
      </p:sp>
      <p:grpSp>
        <p:nvGrpSpPr>
          <p:cNvPr id="21" name="Groep 20"/>
          <p:cNvGrpSpPr/>
          <p:nvPr/>
        </p:nvGrpSpPr>
        <p:grpSpPr>
          <a:xfrm>
            <a:off x="568238" y="2636026"/>
            <a:ext cx="2419586" cy="3885378"/>
            <a:chOff x="6552194" y="-161700"/>
            <a:chExt cx="2088232" cy="2461179"/>
          </a:xfrm>
        </p:grpSpPr>
        <p:sp>
          <p:nvSpPr>
            <p:cNvPr id="54" name="Tekstvak 53"/>
            <p:cNvSpPr txBox="1"/>
            <p:nvPr/>
          </p:nvSpPr>
          <p:spPr>
            <a:xfrm>
              <a:off x="6552194" y="-161700"/>
              <a:ext cx="2088232" cy="24611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endParaRPr lang="nl-NL" dirty="0"/>
            </a:p>
          </p:txBody>
        </p:sp>
        <p:grpSp>
          <p:nvGrpSpPr>
            <p:cNvPr id="23" name="Groep 22"/>
            <p:cNvGrpSpPr/>
            <p:nvPr/>
          </p:nvGrpSpPr>
          <p:grpSpPr>
            <a:xfrm>
              <a:off x="6710746" y="-17925"/>
              <a:ext cx="1672070" cy="2166170"/>
              <a:chOff x="2818656" y="1214290"/>
              <a:chExt cx="3506688" cy="4542922"/>
            </a:xfrm>
          </p:grpSpPr>
          <p:sp>
            <p:nvSpPr>
              <p:cNvPr id="28" name="Ovaal 27"/>
              <p:cNvSpPr/>
              <p:nvPr/>
            </p:nvSpPr>
            <p:spPr bwMode="auto">
              <a:xfrm>
                <a:off x="3995936" y="3212976"/>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29" name="Ovaal 28"/>
              <p:cNvSpPr/>
              <p:nvPr/>
            </p:nvSpPr>
            <p:spPr bwMode="auto">
              <a:xfrm>
                <a:off x="3275856" y="3670176"/>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0" name="Ovaal 29"/>
              <p:cNvSpPr/>
              <p:nvPr/>
            </p:nvSpPr>
            <p:spPr bwMode="auto">
              <a:xfrm>
                <a:off x="3678698" y="4355976"/>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1" name="Ovaal 30"/>
              <p:cNvSpPr/>
              <p:nvPr/>
            </p:nvSpPr>
            <p:spPr bwMode="auto">
              <a:xfrm>
                <a:off x="3624341" y="5300011"/>
                <a:ext cx="457201" cy="457201"/>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2" name="Ovaal 31"/>
              <p:cNvSpPr/>
              <p:nvPr/>
            </p:nvSpPr>
            <p:spPr bwMode="auto">
              <a:xfrm>
                <a:off x="2818656" y="5235382"/>
                <a:ext cx="457200" cy="457200"/>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3" name="Ovaal 32"/>
              <p:cNvSpPr/>
              <p:nvPr/>
            </p:nvSpPr>
            <p:spPr bwMode="auto">
              <a:xfrm>
                <a:off x="5148064" y="3719606"/>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4" name="Ovaal 33"/>
              <p:cNvSpPr/>
              <p:nvPr/>
            </p:nvSpPr>
            <p:spPr bwMode="auto">
              <a:xfrm>
                <a:off x="5211390" y="3001152"/>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5" name="Ovaal 34"/>
              <p:cNvSpPr/>
              <p:nvPr/>
            </p:nvSpPr>
            <p:spPr bwMode="auto">
              <a:xfrm>
                <a:off x="5868144" y="2511298"/>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6" name="Ovaal 35"/>
              <p:cNvSpPr/>
              <p:nvPr/>
            </p:nvSpPr>
            <p:spPr bwMode="auto">
              <a:xfrm rot="20025309">
                <a:off x="4410596" y="2387210"/>
                <a:ext cx="457200" cy="457200"/>
              </a:xfrm>
              <a:prstGeom prst="ellipse">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7" name="Ovaal 36"/>
              <p:cNvSpPr/>
              <p:nvPr/>
            </p:nvSpPr>
            <p:spPr bwMode="auto">
              <a:xfrm rot="20025309">
                <a:off x="4473922" y="1668756"/>
                <a:ext cx="457200" cy="457200"/>
              </a:xfrm>
              <a:prstGeom prst="ellipse">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8" name="Ovaal 37"/>
              <p:cNvSpPr/>
              <p:nvPr/>
            </p:nvSpPr>
            <p:spPr bwMode="auto">
              <a:xfrm rot="20025309">
                <a:off x="3581980" y="1214290"/>
                <a:ext cx="457200" cy="457200"/>
              </a:xfrm>
              <a:prstGeom prst="ellipse">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39" name="Ovaal 38"/>
              <p:cNvSpPr/>
              <p:nvPr/>
            </p:nvSpPr>
            <p:spPr bwMode="auto">
              <a:xfrm rot="20025309">
                <a:off x="4613342" y="2993181"/>
                <a:ext cx="457200" cy="457200"/>
              </a:xfrm>
              <a:prstGeom prst="ellipse">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40" name="Gekromde verbindingslijn 39"/>
              <p:cNvCxnSpPr>
                <a:stCxn id="37" idx="5"/>
                <a:endCxn id="36" idx="7"/>
              </p:cNvCxnSpPr>
              <p:nvPr/>
            </p:nvCxnSpPr>
            <p:spPr bwMode="auto">
              <a:xfrm rot="5400000">
                <a:off x="4601596" y="2081959"/>
                <a:ext cx="428491" cy="206287"/>
              </a:xfrm>
              <a:prstGeom prst="curvedConnector3">
                <a:avLst/>
              </a:prstGeom>
              <a:ln/>
              <a:extLst/>
            </p:spPr>
            <p:style>
              <a:lnRef idx="2">
                <a:schemeClr val="accent1"/>
              </a:lnRef>
              <a:fillRef idx="0">
                <a:schemeClr val="accent1"/>
              </a:fillRef>
              <a:effectRef idx="1">
                <a:schemeClr val="accent1"/>
              </a:effectRef>
              <a:fontRef idx="minor">
                <a:schemeClr val="tx1"/>
              </a:fontRef>
            </p:style>
          </p:cxnSp>
          <p:cxnSp>
            <p:nvCxnSpPr>
              <p:cNvPr id="41" name="Gekromde verbindingslijn 40"/>
              <p:cNvCxnSpPr>
                <a:stCxn id="38" idx="4"/>
                <a:endCxn id="36" idx="1"/>
              </p:cNvCxnSpPr>
              <p:nvPr/>
            </p:nvCxnSpPr>
            <p:spPr bwMode="auto">
              <a:xfrm rot="16200000" flipH="1">
                <a:off x="3720009" y="1839583"/>
                <a:ext cx="894385" cy="511065"/>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42" name="Gekromde verbindingslijn 41"/>
              <p:cNvCxnSpPr>
                <a:stCxn id="36" idx="3"/>
                <a:endCxn id="39" idx="0"/>
              </p:cNvCxnSpPr>
              <p:nvPr/>
            </p:nvCxnSpPr>
            <p:spPr bwMode="auto">
              <a:xfrm rot="16200000" flipH="1">
                <a:off x="4561036" y="2836929"/>
                <a:ext cx="184475" cy="175157"/>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43" name="Gekromde verbindingslijn 42"/>
              <p:cNvCxnSpPr>
                <a:stCxn id="39" idx="4"/>
                <a:endCxn id="34" idx="2"/>
              </p:cNvCxnSpPr>
              <p:nvPr/>
            </p:nvCxnSpPr>
            <p:spPr bwMode="auto">
              <a:xfrm rot="5400000" flipH="1" flipV="1">
                <a:off x="4978678" y="3194104"/>
                <a:ext cx="197063" cy="268359"/>
              </a:xfrm>
              <a:prstGeom prst="curvedConnector4">
                <a:avLst>
                  <a:gd name="adj1" fmla="val -116004"/>
                  <a:gd name="adj2" fmla="val 73758"/>
                </a:avLst>
              </a:prstGeom>
              <a:ln/>
              <a:extLst/>
            </p:spPr>
            <p:style>
              <a:lnRef idx="2">
                <a:schemeClr val="accent1"/>
              </a:lnRef>
              <a:fillRef idx="0">
                <a:schemeClr val="accent1"/>
              </a:fillRef>
              <a:effectRef idx="1">
                <a:schemeClr val="accent1"/>
              </a:effectRef>
              <a:fontRef idx="minor">
                <a:schemeClr val="tx1"/>
              </a:fontRef>
            </p:style>
          </p:cxnSp>
          <p:cxnSp>
            <p:nvCxnSpPr>
              <p:cNvPr id="44" name="Gekromde verbindingslijn 43"/>
              <p:cNvCxnSpPr>
                <a:stCxn id="34" idx="7"/>
                <a:endCxn id="35" idx="3"/>
              </p:cNvCxnSpPr>
              <p:nvPr/>
            </p:nvCxnSpPr>
            <p:spPr bwMode="auto">
              <a:xfrm rot="5400000" flipH="1" flipV="1">
                <a:off x="5685085" y="2818093"/>
                <a:ext cx="166564" cy="333464"/>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45" name="Gekromde verbindingslijn 44"/>
              <p:cNvCxnSpPr>
                <a:stCxn id="34" idx="5"/>
                <a:endCxn id="33" idx="6"/>
              </p:cNvCxnSpPr>
              <p:nvPr/>
            </p:nvCxnSpPr>
            <p:spPr bwMode="auto">
              <a:xfrm rot="16200000" flipH="1">
                <a:off x="5325045" y="3667986"/>
                <a:ext cx="556809" cy="3629"/>
              </a:xfrm>
              <a:prstGeom prst="curvedConnector4">
                <a:avLst>
                  <a:gd name="adj1" fmla="val 23460"/>
                  <a:gd name="adj2" fmla="val 8144255"/>
                </a:avLst>
              </a:prstGeom>
              <a:ln/>
              <a:extLst/>
            </p:spPr>
            <p:style>
              <a:lnRef idx="2">
                <a:schemeClr val="accent1"/>
              </a:lnRef>
              <a:fillRef idx="0">
                <a:schemeClr val="accent1"/>
              </a:fillRef>
              <a:effectRef idx="1">
                <a:schemeClr val="accent1"/>
              </a:effectRef>
              <a:fontRef idx="minor">
                <a:schemeClr val="tx1"/>
              </a:fontRef>
            </p:style>
          </p:cxnSp>
          <p:cxnSp>
            <p:nvCxnSpPr>
              <p:cNvPr id="46" name="Gekromde verbindingslijn 45"/>
              <p:cNvCxnSpPr>
                <a:stCxn id="39" idx="3"/>
                <a:endCxn id="28" idx="6"/>
              </p:cNvCxnSpPr>
              <p:nvPr/>
            </p:nvCxnSpPr>
            <p:spPr bwMode="auto">
              <a:xfrm rot="5400000">
                <a:off x="4609123" y="3282257"/>
                <a:ext cx="3333" cy="315305"/>
              </a:xfrm>
              <a:prstGeom prst="curvedConnector4">
                <a:avLst>
                  <a:gd name="adj1" fmla="val 6858686"/>
                  <a:gd name="adj2" fmla="val 74595"/>
                </a:avLst>
              </a:prstGeom>
              <a:ln/>
              <a:extLst/>
            </p:spPr>
            <p:style>
              <a:lnRef idx="2">
                <a:schemeClr val="accent1"/>
              </a:lnRef>
              <a:fillRef idx="0">
                <a:schemeClr val="accent1"/>
              </a:fillRef>
              <a:effectRef idx="1">
                <a:schemeClr val="accent1"/>
              </a:effectRef>
              <a:fontRef idx="minor">
                <a:schemeClr val="tx1"/>
              </a:fontRef>
            </p:style>
          </p:cxnSp>
          <p:cxnSp>
            <p:nvCxnSpPr>
              <p:cNvPr id="47" name="Gekromde verbindingslijn 46"/>
              <p:cNvCxnSpPr>
                <a:stCxn id="28" idx="2"/>
                <a:endCxn id="29" idx="0"/>
              </p:cNvCxnSpPr>
              <p:nvPr/>
            </p:nvCxnSpPr>
            <p:spPr bwMode="auto">
              <a:xfrm rot="10800000" flipV="1">
                <a:off x="3504456" y="3441576"/>
                <a:ext cx="491480" cy="228600"/>
              </a:xfrm>
              <a:prstGeom prst="curvedConnector2">
                <a:avLst/>
              </a:prstGeom>
              <a:ln/>
              <a:extLst/>
            </p:spPr>
            <p:style>
              <a:lnRef idx="2">
                <a:schemeClr val="accent1"/>
              </a:lnRef>
              <a:fillRef idx="0">
                <a:schemeClr val="accent1"/>
              </a:fillRef>
              <a:effectRef idx="1">
                <a:schemeClr val="accent1"/>
              </a:effectRef>
              <a:fontRef idx="minor">
                <a:schemeClr val="tx1"/>
              </a:fontRef>
            </p:style>
          </p:cxnSp>
          <p:cxnSp>
            <p:nvCxnSpPr>
              <p:cNvPr id="48" name="Gekromde verbindingslijn 47"/>
              <p:cNvCxnSpPr>
                <a:stCxn id="28" idx="4"/>
                <a:endCxn id="30" idx="7"/>
              </p:cNvCxnSpPr>
              <p:nvPr/>
            </p:nvCxnSpPr>
            <p:spPr bwMode="auto">
              <a:xfrm rot="5400000">
                <a:off x="3770363" y="3968757"/>
                <a:ext cx="752755" cy="155593"/>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49" name="Gekromde verbindingslijn 48"/>
              <p:cNvCxnSpPr>
                <a:stCxn id="30" idx="6"/>
                <a:endCxn id="31" idx="7"/>
              </p:cNvCxnSpPr>
              <p:nvPr/>
            </p:nvCxnSpPr>
            <p:spPr bwMode="auto">
              <a:xfrm flipH="1">
                <a:off x="4014585" y="4584576"/>
                <a:ext cx="121313" cy="782391"/>
              </a:xfrm>
              <a:prstGeom prst="curvedConnector4">
                <a:avLst>
                  <a:gd name="adj1" fmla="val -188438"/>
                  <a:gd name="adj2" fmla="val 60330"/>
                </a:avLst>
              </a:prstGeom>
              <a:ln/>
              <a:extLst/>
            </p:spPr>
            <p:style>
              <a:lnRef idx="2">
                <a:schemeClr val="accent1"/>
              </a:lnRef>
              <a:fillRef idx="0">
                <a:schemeClr val="accent1"/>
              </a:fillRef>
              <a:effectRef idx="1">
                <a:schemeClr val="accent1"/>
              </a:effectRef>
              <a:fontRef idx="minor">
                <a:schemeClr val="tx1"/>
              </a:fontRef>
            </p:style>
          </p:cxnSp>
          <p:cxnSp>
            <p:nvCxnSpPr>
              <p:cNvPr id="50" name="Gekromde verbindingslijn 49"/>
              <p:cNvCxnSpPr>
                <a:stCxn id="30" idx="4"/>
                <a:endCxn id="32" idx="0"/>
              </p:cNvCxnSpPr>
              <p:nvPr/>
            </p:nvCxnSpPr>
            <p:spPr bwMode="auto">
              <a:xfrm rot="5400000">
                <a:off x="3266174" y="4594258"/>
                <a:ext cx="422206" cy="860042"/>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sp>
            <p:nvSpPr>
              <p:cNvPr id="51" name="Ovaal 50"/>
              <p:cNvSpPr/>
              <p:nvPr/>
            </p:nvSpPr>
            <p:spPr bwMode="auto">
              <a:xfrm>
                <a:off x="4727006" y="31049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52" name="Ovaal 51"/>
              <p:cNvSpPr/>
              <p:nvPr/>
            </p:nvSpPr>
            <p:spPr bwMode="auto">
              <a:xfrm>
                <a:off x="4101173" y="3327738"/>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53" name="Ovaal 52"/>
              <p:cNvSpPr/>
              <p:nvPr/>
            </p:nvSpPr>
            <p:spPr bwMode="auto">
              <a:xfrm>
                <a:off x="3803657" y="44765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grpSp>
      <p:sp>
        <p:nvSpPr>
          <p:cNvPr id="56" name="Tekstvak 55"/>
          <p:cNvSpPr txBox="1"/>
          <p:nvPr/>
        </p:nvSpPr>
        <p:spPr>
          <a:xfrm>
            <a:off x="3341072" y="5157192"/>
            <a:ext cx="2095024" cy="253916"/>
          </a:xfrm>
          <a:prstGeom prst="rect">
            <a:avLst/>
          </a:prstGeom>
          <a:noFill/>
        </p:spPr>
        <p:txBody>
          <a:bodyPr wrap="square" rtlCol="0">
            <a:spAutoFit/>
          </a:bodyPr>
          <a:lstStyle>
            <a:defPPr>
              <a:defRPr lang="nl-NL"/>
            </a:defPPr>
            <a:lvl1pPr>
              <a:buNone/>
              <a:defRPr sz="1050" b="1"/>
            </a:lvl1pPr>
          </a:lstStyle>
          <a:p>
            <a:r>
              <a:rPr lang="nl-NL" dirty="0" smtClean="0"/>
              <a:t>Geannoteerde tekst:</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3" y="5428157"/>
            <a:ext cx="5233939" cy="124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Rechthoekige toelichting 82"/>
          <p:cNvSpPr/>
          <p:nvPr/>
        </p:nvSpPr>
        <p:spPr bwMode="auto">
          <a:xfrm>
            <a:off x="6007988" y="4448804"/>
            <a:ext cx="2092403" cy="951157"/>
          </a:xfrm>
          <a:prstGeom prst="wedgeRectCallout">
            <a:avLst>
              <a:gd name="adj1" fmla="val -29532"/>
              <a:gd name="adj2" fmla="val 104471"/>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De tekst van de annotatiecontext </a:t>
            </a:r>
            <a:r>
              <a:rPr lang="nl-NL" sz="1100" dirty="0" smtClean="0">
                <a:solidFill>
                  <a:schemeClr val="tx1"/>
                </a:solidFill>
                <a:latin typeface="Verdana" pitchFamily="1" charset="0"/>
              </a:rPr>
              <a:t>moet doorgrond worden om deze </a:t>
            </a:r>
            <a:r>
              <a:rPr lang="nl-NL" sz="1100" dirty="0">
                <a:solidFill>
                  <a:schemeClr val="tx1"/>
                </a:solidFill>
                <a:latin typeface="Verdana" pitchFamily="1" charset="0"/>
              </a:rPr>
              <a:t>i</a:t>
            </a:r>
            <a:r>
              <a:rPr kumimoji="0" lang="nl-NL" sz="1100" b="0" i="0" u="none" strike="noStrike" cap="none" normalizeH="0" baseline="0" dirty="0" smtClean="0">
                <a:ln>
                  <a:noFill/>
                </a:ln>
                <a:solidFill>
                  <a:schemeClr val="tx1"/>
                </a:solidFill>
                <a:effectLst/>
                <a:latin typeface="Verdana" pitchFamily="1" charset="0"/>
              </a:rPr>
              <a:t>nhoudelijke</a:t>
            </a:r>
            <a:r>
              <a:rPr kumimoji="0" lang="nl-NL" sz="1100" b="0" i="0" u="none" strike="noStrike" cap="none" normalizeH="0" dirty="0" smtClean="0">
                <a:ln>
                  <a:noFill/>
                </a:ln>
                <a:solidFill>
                  <a:schemeClr val="tx1"/>
                </a:solidFill>
                <a:effectLst/>
                <a:latin typeface="Verdana" pitchFamily="1" charset="0"/>
              </a:rPr>
              <a:t> keuze te maken.</a:t>
            </a: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57" name="Rechthoekige toelichting 56"/>
          <p:cNvSpPr/>
          <p:nvPr/>
        </p:nvSpPr>
        <p:spPr bwMode="auto">
          <a:xfrm>
            <a:off x="467544" y="5309061"/>
            <a:ext cx="2798859" cy="1456451"/>
          </a:xfrm>
          <a:prstGeom prst="wedgeRectCallout">
            <a:avLst>
              <a:gd name="adj1" fmla="val 56170"/>
              <a:gd name="adj2" fmla="val -154595"/>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a:solidFill>
                  <a:schemeClr val="tx1"/>
                </a:solidFill>
                <a:latin typeface="Verdana" pitchFamily="1" charset="0"/>
              </a:rPr>
              <a:t>De geselecteerde context in de lijst. Bij de geselecteerde context word de geannoteerde tekst getoond, de overwegingen van het wel of niet binnen scope trekken . Voor elke </a:t>
            </a:r>
            <a:r>
              <a:rPr lang="nl-NL" sz="1100" dirty="0" smtClean="0">
                <a:solidFill>
                  <a:schemeClr val="tx1"/>
                </a:solidFill>
                <a:latin typeface="Verdana" pitchFamily="1" charset="0"/>
              </a:rPr>
              <a:t>annotatiecontext </a:t>
            </a:r>
            <a:r>
              <a:rPr lang="nl-NL" sz="1100" dirty="0">
                <a:solidFill>
                  <a:schemeClr val="tx1"/>
                </a:solidFill>
                <a:latin typeface="Verdana" pitchFamily="1" charset="0"/>
              </a:rPr>
              <a:t>in de lijst moet deze selectie worden gemaakt.</a:t>
            </a:r>
          </a:p>
          <a:p>
            <a:pPr>
              <a:buNone/>
            </a:pPr>
            <a:endParaRPr lang="nl-NL" sz="1100" dirty="0">
              <a:solidFill>
                <a:schemeClr val="tx1"/>
              </a:solidFill>
              <a:latin typeface="Verdana" pitchFamily="1" charset="0"/>
            </a:endParaRPr>
          </a:p>
        </p:txBody>
      </p:sp>
      <p:sp>
        <p:nvSpPr>
          <p:cNvPr id="55" name="Rechthoekige toelichting 54"/>
          <p:cNvSpPr/>
          <p:nvPr/>
        </p:nvSpPr>
        <p:spPr bwMode="auto">
          <a:xfrm>
            <a:off x="578193" y="2713835"/>
            <a:ext cx="2092403" cy="951157"/>
          </a:xfrm>
          <a:prstGeom prst="wedgeRectCallout">
            <a:avLst>
              <a:gd name="adj1" fmla="val 9603"/>
              <a:gd name="adj2" fmla="val 124559"/>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De dienst</a:t>
            </a:r>
            <a:r>
              <a:rPr kumimoji="0" lang="nl-NL" sz="1100" b="0" i="0" u="none" strike="noStrike" cap="none" normalizeH="0" dirty="0" smtClean="0">
                <a:ln>
                  <a:noFill/>
                </a:ln>
                <a:solidFill>
                  <a:schemeClr val="tx1"/>
                </a:solidFill>
                <a:effectLst/>
                <a:latin typeface="Verdana" pitchFamily="1" charset="0"/>
              </a:rPr>
              <a:t> met de gerelateerde context hiërarchieën en de context relaties. </a:t>
            </a:r>
            <a:endParaRPr kumimoji="0" lang="nl-NL" sz="1100" b="0" i="0" u="none" strike="noStrike" cap="none" normalizeH="0" baseline="0" dirty="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3758729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endParaRPr lang="nl-NL" dirty="0"/>
          </a:p>
          <a:p>
            <a:endParaRPr lang="nl-NL" dirty="0" smtClean="0"/>
          </a:p>
          <a:p>
            <a:pPr algn="ctr"/>
            <a:r>
              <a:rPr lang="nl-NL" sz="3200" b="1" dirty="0" smtClean="0"/>
              <a:t>Annotatieomgeving</a:t>
            </a:r>
            <a:endParaRPr lang="nl-NL" sz="3200" b="1"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78740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3</a:t>
            </a:r>
            <a:r>
              <a:rPr lang="nl-NL" baseline="30000" dirty="0" smtClean="0"/>
              <a:t>e</a:t>
            </a:r>
            <a:r>
              <a:rPr lang="nl-NL" dirty="0" smtClean="0"/>
              <a:t> 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We hebben voor een dienst </a:t>
            </a:r>
          </a:p>
          <a:p>
            <a:pPr marL="285750" indent="-285750">
              <a:buFont typeface="Arial" panose="020B0604020202020204" pitchFamily="34" charset="0"/>
              <a:buChar char="•"/>
            </a:pPr>
            <a:r>
              <a:rPr lang="nl-NL" dirty="0" smtClean="0"/>
              <a:t>De contexten die verder moeten uitgewerkt</a:t>
            </a:r>
          </a:p>
          <a:p>
            <a:pPr marL="457200" lvl="1" indent="-285750"/>
            <a:r>
              <a:rPr lang="nl-NL" dirty="0" smtClean="0"/>
              <a:t>Per context de reden waarom deze verder moet worden uitgewerkt</a:t>
            </a:r>
          </a:p>
          <a:p>
            <a:pPr marL="457200" lvl="1" indent="-285750"/>
            <a:r>
              <a:rPr lang="nl-NL" dirty="0" smtClean="0"/>
              <a:t>De (geannoteerde) tekst van de context </a:t>
            </a:r>
            <a:endParaRPr lang="nl-NL" dirty="0"/>
          </a:p>
          <a:p>
            <a:pPr marL="285750" indent="-285750">
              <a:buFont typeface="Arial" panose="020B0604020202020204" pitchFamily="34" charset="0"/>
              <a:buChar char="•"/>
            </a:pPr>
            <a:r>
              <a:rPr lang="nl-NL" dirty="0" smtClean="0"/>
              <a:t>De </a:t>
            </a:r>
            <a:r>
              <a:rPr lang="nl-NL" dirty="0"/>
              <a:t>contexten die </a:t>
            </a:r>
            <a:r>
              <a:rPr lang="nl-NL" dirty="0" smtClean="0"/>
              <a:t>niet verder </a:t>
            </a:r>
            <a:r>
              <a:rPr lang="nl-NL" dirty="0"/>
              <a:t>moeten uitgewerkt</a:t>
            </a:r>
          </a:p>
          <a:p>
            <a:pPr marL="457200" lvl="1" indent="-285750"/>
            <a:r>
              <a:rPr lang="nl-NL" dirty="0"/>
              <a:t>Per context de reden waarom deze </a:t>
            </a:r>
            <a:r>
              <a:rPr lang="nl-NL" dirty="0" smtClean="0"/>
              <a:t>niet verder </a:t>
            </a:r>
            <a:r>
              <a:rPr lang="nl-NL" dirty="0"/>
              <a:t>moet worden uitgewerkt</a:t>
            </a:r>
          </a:p>
          <a:p>
            <a:pPr marL="457200" lvl="1" indent="-285750"/>
            <a:r>
              <a:rPr lang="nl-NL" dirty="0"/>
              <a:t>De (geannoteerde) tekst van de </a:t>
            </a:r>
            <a:r>
              <a:rPr lang="nl-NL" dirty="0" smtClean="0"/>
              <a:t>context</a:t>
            </a:r>
          </a:p>
          <a:p>
            <a:pPr marL="457200" lvl="1" indent="-285750"/>
            <a:endParaRPr lang="nl-NL" dirty="0"/>
          </a:p>
          <a:p>
            <a:pPr lvl="1" indent="0">
              <a:buNone/>
            </a:pPr>
            <a:r>
              <a:rPr lang="nl-NL" dirty="0" smtClean="0"/>
              <a:t>Voor de uit te werken contexten kan worden bepaald op welke wijze de normen en afleidingsregels moeten worden uitgewerkt.</a:t>
            </a:r>
          </a:p>
          <a:p>
            <a:pPr lvl="1" indent="0">
              <a:buNone/>
            </a:pPr>
            <a:endParaRPr lang="nl-NL" dirty="0"/>
          </a:p>
          <a:p>
            <a:pPr lvl="1" indent="0">
              <a:buNone/>
            </a:pPr>
            <a:r>
              <a:rPr lang="nl-NL" dirty="0" smtClean="0"/>
              <a:t>Voor de niet uit te werken contexten is de traceerbaarheid geregeld voor het niet binnen scope nemen.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3317753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Bepalen uit te werken normen/afleidingsregels per context</a:t>
            </a:r>
            <a:endParaRPr lang="nl-NL" sz="2000" dirty="0"/>
          </a:p>
        </p:txBody>
      </p:sp>
      <p:sp>
        <p:nvSpPr>
          <p:cNvPr id="3" name="Tijdelijke aanduiding voor inhoud 2"/>
          <p:cNvSpPr>
            <a:spLocks noGrp="1"/>
          </p:cNvSpPr>
          <p:nvPr>
            <p:ph idx="1"/>
          </p:nvPr>
        </p:nvSpPr>
        <p:spPr/>
        <p:txBody>
          <a:bodyPr/>
          <a:lstStyle/>
          <a:p>
            <a:endParaRPr lang="nl-NL"/>
          </a:p>
        </p:txBody>
      </p:sp>
      <p:sp>
        <p:nvSpPr>
          <p:cNvPr id="5" name="Rechthoek 4"/>
          <p:cNvSpPr/>
          <p:nvPr/>
        </p:nvSpPr>
        <p:spPr bwMode="auto">
          <a:xfrm>
            <a:off x="251520" y="1848482"/>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5" name="Tekstvak 14"/>
          <p:cNvSpPr txBox="1"/>
          <p:nvPr/>
        </p:nvSpPr>
        <p:spPr>
          <a:xfrm>
            <a:off x="467544" y="1988840"/>
            <a:ext cx="1896673" cy="276999"/>
          </a:xfrm>
          <a:prstGeom prst="rect">
            <a:avLst/>
          </a:prstGeom>
          <a:noFill/>
        </p:spPr>
        <p:txBody>
          <a:bodyPr wrap="none" rtlCol="0">
            <a:spAutoFit/>
          </a:bodyPr>
          <a:lstStyle/>
          <a:p>
            <a:pPr>
              <a:buNone/>
            </a:pPr>
            <a:r>
              <a:rPr lang="nl-NL" sz="1200" b="1" dirty="0" smtClean="0"/>
              <a:t>Naam van de dienst</a:t>
            </a:r>
            <a:endParaRPr lang="nl-NL" sz="1200" b="1" dirty="0"/>
          </a:p>
        </p:txBody>
      </p:sp>
      <p:sp>
        <p:nvSpPr>
          <p:cNvPr id="16" name="Tekstvak 15"/>
          <p:cNvSpPr txBox="1"/>
          <p:nvPr/>
        </p:nvSpPr>
        <p:spPr>
          <a:xfrm>
            <a:off x="2555776" y="1999874"/>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solidFill>
                  <a:schemeClr val="tx1"/>
                </a:solidFill>
              </a:rPr>
              <a:t>Verzoek aanpassing arbeidsduur</a:t>
            </a:r>
          </a:p>
        </p:txBody>
      </p:sp>
      <p:sp>
        <p:nvSpPr>
          <p:cNvPr id="21" name="Tekstvak 20"/>
          <p:cNvSpPr txBox="1"/>
          <p:nvPr/>
        </p:nvSpPr>
        <p:spPr>
          <a:xfrm>
            <a:off x="2627376" y="2639090"/>
            <a:ext cx="3302507" cy="276999"/>
          </a:xfrm>
          <a:prstGeom prst="rect">
            <a:avLst/>
          </a:prstGeom>
          <a:noFill/>
        </p:spPr>
        <p:txBody>
          <a:bodyPr wrap="none" rtlCol="0">
            <a:spAutoFit/>
          </a:bodyPr>
          <a:lstStyle/>
          <a:p>
            <a:pPr>
              <a:buNone/>
            </a:pPr>
            <a:r>
              <a:rPr lang="nl-NL" sz="1200" b="1" dirty="0" smtClean="0"/>
              <a:t>Geannoteerde norm/afleidingsregel</a:t>
            </a:r>
            <a:endParaRPr lang="nl-NL" sz="1200" b="1" dirty="0"/>
          </a:p>
        </p:txBody>
      </p:sp>
      <p:sp>
        <p:nvSpPr>
          <p:cNvPr id="24" name="Tekstvak 23"/>
          <p:cNvSpPr txBox="1"/>
          <p:nvPr/>
        </p:nvSpPr>
        <p:spPr>
          <a:xfrm>
            <a:off x="2620873" y="5024478"/>
            <a:ext cx="694421" cy="447815"/>
          </a:xfrm>
          <a:prstGeom prst="rect">
            <a:avLst/>
          </a:prstGeom>
          <a:noFill/>
        </p:spPr>
        <p:txBody>
          <a:bodyPr wrap="none" rtlCol="0">
            <a:spAutoFit/>
          </a:bodyPr>
          <a:lstStyle/>
          <a:p>
            <a:pPr>
              <a:buNone/>
            </a:pPr>
            <a:r>
              <a:rPr lang="nl-NL" sz="1050" b="1" dirty="0" smtClean="0"/>
              <a:t>Norm/</a:t>
            </a:r>
          </a:p>
          <a:p>
            <a:pPr>
              <a:buNone/>
            </a:pPr>
            <a:r>
              <a:rPr lang="nl-NL" sz="1050" b="1" dirty="0" smtClean="0"/>
              <a:t>regel</a:t>
            </a:r>
            <a:endParaRPr lang="nl-NL" sz="1050" b="1" dirty="0"/>
          </a:p>
        </p:txBody>
      </p:sp>
      <p:sp>
        <p:nvSpPr>
          <p:cNvPr id="25" name="Tekstvak 24"/>
          <p:cNvSpPr txBox="1"/>
          <p:nvPr/>
        </p:nvSpPr>
        <p:spPr>
          <a:xfrm>
            <a:off x="3200855" y="5037311"/>
            <a:ext cx="2263761" cy="447815"/>
          </a:xfrm>
          <a:prstGeom prst="rect">
            <a:avLst/>
          </a:prstGeom>
          <a:noFill/>
        </p:spPr>
        <p:txBody>
          <a:bodyPr wrap="none" rtlCol="0">
            <a:spAutoFit/>
          </a:bodyPr>
          <a:lstStyle>
            <a:defPPr>
              <a:defRPr lang="nl-NL"/>
            </a:defPPr>
            <a:lvl1pPr>
              <a:buNone/>
              <a:defRPr sz="1200" b="1"/>
            </a:lvl1pPr>
          </a:lstStyle>
          <a:p>
            <a:pPr marL="171450" indent="-171450">
              <a:buFont typeface="Wingdings"/>
              <a:buChar char="¡"/>
            </a:pPr>
            <a:r>
              <a:rPr lang="nl-NL" sz="1050" dirty="0" smtClean="0"/>
              <a:t>Binnen </a:t>
            </a:r>
            <a:r>
              <a:rPr lang="nl-NL" sz="1050" dirty="0"/>
              <a:t>scope </a:t>
            </a:r>
            <a:endParaRPr lang="nl-NL" sz="1050" dirty="0" smtClean="0"/>
          </a:p>
          <a:p>
            <a:r>
              <a:rPr lang="nl-NL" sz="1050" dirty="0">
                <a:sym typeface="Wingdings"/>
              </a:rPr>
              <a:t> </a:t>
            </a:r>
            <a:r>
              <a:rPr lang="nl-NL" sz="1050" dirty="0" smtClean="0">
                <a:sym typeface="Wingdings"/>
              </a:rPr>
              <a:t>Niet verder uit te werken</a:t>
            </a:r>
          </a:p>
        </p:txBody>
      </p:sp>
      <p:sp>
        <p:nvSpPr>
          <p:cNvPr id="26" name="Tekstvak 25"/>
          <p:cNvSpPr txBox="1"/>
          <p:nvPr/>
        </p:nvSpPr>
        <p:spPr>
          <a:xfrm>
            <a:off x="5812799" y="5295251"/>
            <a:ext cx="2833541" cy="13039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050" dirty="0"/>
              <a:t>Overwegingen, ontwerpbeslissingen</a:t>
            </a:r>
          </a:p>
        </p:txBody>
      </p:sp>
      <p:sp>
        <p:nvSpPr>
          <p:cNvPr id="27" name="Tekstvak 26"/>
          <p:cNvSpPr txBox="1"/>
          <p:nvPr/>
        </p:nvSpPr>
        <p:spPr>
          <a:xfrm>
            <a:off x="5806006" y="5047292"/>
            <a:ext cx="846707" cy="253916"/>
          </a:xfrm>
          <a:prstGeom prst="rect">
            <a:avLst/>
          </a:prstGeom>
          <a:noFill/>
        </p:spPr>
        <p:txBody>
          <a:bodyPr wrap="none" rtlCol="0">
            <a:spAutoFit/>
          </a:bodyPr>
          <a:lstStyle>
            <a:defPPr>
              <a:defRPr lang="nl-NL"/>
            </a:defPPr>
            <a:lvl1pPr>
              <a:buNone/>
              <a:defRPr sz="1050" b="1"/>
            </a:lvl1pPr>
          </a:lstStyle>
          <a:p>
            <a:r>
              <a:rPr lang="nl-NL" dirty="0"/>
              <a:t>Redenen</a:t>
            </a:r>
          </a:p>
        </p:txBody>
      </p:sp>
      <p:grpSp>
        <p:nvGrpSpPr>
          <p:cNvPr id="17" name="Groep 16"/>
          <p:cNvGrpSpPr/>
          <p:nvPr/>
        </p:nvGrpSpPr>
        <p:grpSpPr>
          <a:xfrm>
            <a:off x="395536" y="2777589"/>
            <a:ext cx="2088232" cy="3819762"/>
            <a:chOff x="395536" y="3632117"/>
            <a:chExt cx="2088232" cy="2461179"/>
          </a:xfrm>
        </p:grpSpPr>
        <p:sp>
          <p:nvSpPr>
            <p:cNvPr id="35" name="Tekstvak 34"/>
            <p:cNvSpPr txBox="1"/>
            <p:nvPr/>
          </p:nvSpPr>
          <p:spPr>
            <a:xfrm>
              <a:off x="395536" y="3632117"/>
              <a:ext cx="2088232" cy="24611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endParaRPr lang="nl-NL" dirty="0"/>
            </a:p>
          </p:txBody>
        </p:sp>
        <p:grpSp>
          <p:nvGrpSpPr>
            <p:cNvPr id="63" name="Groep 62"/>
            <p:cNvGrpSpPr/>
            <p:nvPr/>
          </p:nvGrpSpPr>
          <p:grpSpPr>
            <a:xfrm>
              <a:off x="669589" y="3887238"/>
              <a:ext cx="1526147" cy="1977127"/>
              <a:chOff x="2818656" y="1214290"/>
              <a:chExt cx="3506688" cy="4542922"/>
            </a:xfrm>
          </p:grpSpPr>
          <p:sp>
            <p:nvSpPr>
              <p:cNvPr id="64" name="Ovaal 63"/>
              <p:cNvSpPr/>
              <p:nvPr/>
            </p:nvSpPr>
            <p:spPr bwMode="auto">
              <a:xfrm>
                <a:off x="3995936" y="32129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65" name="Ovaal 64"/>
              <p:cNvSpPr/>
              <p:nvPr/>
            </p:nvSpPr>
            <p:spPr bwMode="auto">
              <a:xfrm>
                <a:off x="3275856" y="36701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66" name="Ovaal 65"/>
              <p:cNvSpPr/>
              <p:nvPr/>
            </p:nvSpPr>
            <p:spPr bwMode="auto">
              <a:xfrm>
                <a:off x="3678698" y="43559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67" name="Ovaal 66"/>
              <p:cNvSpPr/>
              <p:nvPr/>
            </p:nvSpPr>
            <p:spPr bwMode="auto">
              <a:xfrm>
                <a:off x="3624340" y="5300012"/>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68" name="Ovaal 67"/>
              <p:cNvSpPr/>
              <p:nvPr/>
            </p:nvSpPr>
            <p:spPr bwMode="auto">
              <a:xfrm>
                <a:off x="2818656" y="5235382"/>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69" name="Ovaal 68"/>
              <p:cNvSpPr/>
              <p:nvPr/>
            </p:nvSpPr>
            <p:spPr bwMode="auto">
              <a:xfrm>
                <a:off x="5148064" y="3719606"/>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70" name="Ovaal 69"/>
              <p:cNvSpPr/>
              <p:nvPr/>
            </p:nvSpPr>
            <p:spPr bwMode="auto">
              <a:xfrm>
                <a:off x="5211390" y="3001152"/>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71" name="Ovaal 70"/>
              <p:cNvSpPr/>
              <p:nvPr/>
            </p:nvSpPr>
            <p:spPr bwMode="auto">
              <a:xfrm>
                <a:off x="5868144" y="2511298"/>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72" name="Ovaal 71"/>
              <p:cNvSpPr/>
              <p:nvPr/>
            </p:nvSpPr>
            <p:spPr bwMode="auto">
              <a:xfrm rot="20025309">
                <a:off x="4410596" y="2387210"/>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73" name="Ovaal 72"/>
              <p:cNvSpPr/>
              <p:nvPr/>
            </p:nvSpPr>
            <p:spPr bwMode="auto">
              <a:xfrm rot="20025309">
                <a:off x="4473922" y="1668756"/>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74" name="Ovaal 73"/>
              <p:cNvSpPr/>
              <p:nvPr/>
            </p:nvSpPr>
            <p:spPr bwMode="auto">
              <a:xfrm rot="20025309">
                <a:off x="3581980" y="1214290"/>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75" name="Ovaal 74"/>
              <p:cNvSpPr/>
              <p:nvPr/>
            </p:nvSpPr>
            <p:spPr bwMode="auto">
              <a:xfrm rot="20025309">
                <a:off x="4613342" y="2993181"/>
                <a:ext cx="457200" cy="457200"/>
              </a:xfrm>
              <a:prstGeom prst="ellipse">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76" name="Gekromde verbindingslijn 75"/>
              <p:cNvCxnSpPr>
                <a:stCxn id="73" idx="5"/>
                <a:endCxn id="72" idx="7"/>
              </p:cNvCxnSpPr>
              <p:nvPr/>
            </p:nvCxnSpPr>
            <p:spPr bwMode="auto">
              <a:xfrm rot="5400000">
                <a:off x="4601596" y="2081959"/>
                <a:ext cx="428491" cy="206287"/>
              </a:xfrm>
              <a:prstGeom prst="curvedConnector3">
                <a:avLst/>
              </a:prstGeom>
              <a:ln/>
              <a:extLst/>
            </p:spPr>
            <p:style>
              <a:lnRef idx="2">
                <a:schemeClr val="accent1"/>
              </a:lnRef>
              <a:fillRef idx="0">
                <a:schemeClr val="accent1"/>
              </a:fillRef>
              <a:effectRef idx="1">
                <a:schemeClr val="accent1"/>
              </a:effectRef>
              <a:fontRef idx="minor">
                <a:schemeClr val="tx1"/>
              </a:fontRef>
            </p:style>
          </p:cxnSp>
          <p:cxnSp>
            <p:nvCxnSpPr>
              <p:cNvPr id="77" name="Gekromde verbindingslijn 76"/>
              <p:cNvCxnSpPr>
                <a:stCxn id="74" idx="4"/>
                <a:endCxn id="72" idx="1"/>
              </p:cNvCxnSpPr>
              <p:nvPr/>
            </p:nvCxnSpPr>
            <p:spPr bwMode="auto">
              <a:xfrm rot="16200000" flipH="1">
                <a:off x="3720009" y="1839583"/>
                <a:ext cx="894385" cy="511065"/>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78" name="Gekromde verbindingslijn 77"/>
              <p:cNvCxnSpPr>
                <a:stCxn id="72" idx="3"/>
                <a:endCxn id="75" idx="0"/>
              </p:cNvCxnSpPr>
              <p:nvPr/>
            </p:nvCxnSpPr>
            <p:spPr bwMode="auto">
              <a:xfrm rot="16200000" flipH="1">
                <a:off x="4561037" y="2836930"/>
                <a:ext cx="184475" cy="175158"/>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79" name="Gekromde verbindingslijn 78"/>
              <p:cNvCxnSpPr>
                <a:stCxn id="75" idx="4"/>
                <a:endCxn id="70" idx="2"/>
              </p:cNvCxnSpPr>
              <p:nvPr/>
            </p:nvCxnSpPr>
            <p:spPr bwMode="auto">
              <a:xfrm rot="5400000" flipH="1" flipV="1">
                <a:off x="4978678" y="3194104"/>
                <a:ext cx="197063" cy="268359"/>
              </a:xfrm>
              <a:prstGeom prst="curvedConnector4">
                <a:avLst>
                  <a:gd name="adj1" fmla="val -116004"/>
                  <a:gd name="adj2" fmla="val 73758"/>
                </a:avLst>
              </a:prstGeom>
              <a:ln/>
              <a:extLst/>
            </p:spPr>
            <p:style>
              <a:lnRef idx="2">
                <a:schemeClr val="accent1"/>
              </a:lnRef>
              <a:fillRef idx="0">
                <a:schemeClr val="accent1"/>
              </a:fillRef>
              <a:effectRef idx="1">
                <a:schemeClr val="accent1"/>
              </a:effectRef>
              <a:fontRef idx="minor">
                <a:schemeClr val="tx1"/>
              </a:fontRef>
            </p:style>
          </p:cxnSp>
          <p:cxnSp>
            <p:nvCxnSpPr>
              <p:cNvPr id="80" name="Gekromde verbindingslijn 79"/>
              <p:cNvCxnSpPr>
                <a:stCxn id="70" idx="7"/>
                <a:endCxn id="71" idx="3"/>
              </p:cNvCxnSpPr>
              <p:nvPr/>
            </p:nvCxnSpPr>
            <p:spPr bwMode="auto">
              <a:xfrm rot="5400000" flipH="1" flipV="1">
                <a:off x="5685085" y="2818093"/>
                <a:ext cx="166564" cy="333464"/>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81" name="Gekromde verbindingslijn 80"/>
              <p:cNvCxnSpPr>
                <a:stCxn id="70" idx="5"/>
                <a:endCxn id="69" idx="6"/>
              </p:cNvCxnSpPr>
              <p:nvPr/>
            </p:nvCxnSpPr>
            <p:spPr bwMode="auto">
              <a:xfrm rot="16200000" flipH="1">
                <a:off x="5325045" y="3667986"/>
                <a:ext cx="556809" cy="3629"/>
              </a:xfrm>
              <a:prstGeom prst="curvedConnector4">
                <a:avLst>
                  <a:gd name="adj1" fmla="val 23460"/>
                  <a:gd name="adj2" fmla="val 8144255"/>
                </a:avLst>
              </a:prstGeom>
              <a:ln/>
              <a:extLst/>
            </p:spPr>
            <p:style>
              <a:lnRef idx="2">
                <a:schemeClr val="accent1"/>
              </a:lnRef>
              <a:fillRef idx="0">
                <a:schemeClr val="accent1"/>
              </a:fillRef>
              <a:effectRef idx="1">
                <a:schemeClr val="accent1"/>
              </a:effectRef>
              <a:fontRef idx="minor">
                <a:schemeClr val="tx1"/>
              </a:fontRef>
            </p:style>
          </p:cxnSp>
          <p:cxnSp>
            <p:nvCxnSpPr>
              <p:cNvPr id="82" name="Gekromde verbindingslijn 81"/>
              <p:cNvCxnSpPr>
                <a:stCxn id="75" idx="3"/>
                <a:endCxn id="64" idx="6"/>
              </p:cNvCxnSpPr>
              <p:nvPr/>
            </p:nvCxnSpPr>
            <p:spPr bwMode="auto">
              <a:xfrm rot="5400000">
                <a:off x="4609123" y="3282257"/>
                <a:ext cx="3333" cy="315305"/>
              </a:xfrm>
              <a:prstGeom prst="curvedConnector4">
                <a:avLst>
                  <a:gd name="adj1" fmla="val 6858686"/>
                  <a:gd name="adj2" fmla="val 74595"/>
                </a:avLst>
              </a:prstGeom>
              <a:ln/>
              <a:extLst/>
            </p:spPr>
            <p:style>
              <a:lnRef idx="2">
                <a:schemeClr val="accent1"/>
              </a:lnRef>
              <a:fillRef idx="0">
                <a:schemeClr val="accent1"/>
              </a:fillRef>
              <a:effectRef idx="1">
                <a:schemeClr val="accent1"/>
              </a:effectRef>
              <a:fontRef idx="minor">
                <a:schemeClr val="tx1"/>
              </a:fontRef>
            </p:style>
          </p:cxnSp>
          <p:cxnSp>
            <p:nvCxnSpPr>
              <p:cNvPr id="83" name="Gekromde verbindingslijn 82"/>
              <p:cNvCxnSpPr>
                <a:stCxn id="64" idx="2"/>
                <a:endCxn id="65" idx="0"/>
              </p:cNvCxnSpPr>
              <p:nvPr/>
            </p:nvCxnSpPr>
            <p:spPr bwMode="auto">
              <a:xfrm rot="10800000" flipV="1">
                <a:off x="3504456" y="3441576"/>
                <a:ext cx="491480" cy="228600"/>
              </a:xfrm>
              <a:prstGeom prst="curvedConnector2">
                <a:avLst/>
              </a:prstGeom>
              <a:ln/>
              <a:extLst/>
            </p:spPr>
            <p:style>
              <a:lnRef idx="2">
                <a:schemeClr val="accent1"/>
              </a:lnRef>
              <a:fillRef idx="0">
                <a:schemeClr val="accent1"/>
              </a:fillRef>
              <a:effectRef idx="1">
                <a:schemeClr val="accent1"/>
              </a:effectRef>
              <a:fontRef idx="minor">
                <a:schemeClr val="tx1"/>
              </a:fontRef>
            </p:style>
          </p:cxnSp>
          <p:cxnSp>
            <p:nvCxnSpPr>
              <p:cNvPr id="84" name="Gekromde verbindingslijn 83"/>
              <p:cNvCxnSpPr>
                <a:stCxn id="64" idx="4"/>
                <a:endCxn id="66" idx="7"/>
              </p:cNvCxnSpPr>
              <p:nvPr/>
            </p:nvCxnSpPr>
            <p:spPr bwMode="auto">
              <a:xfrm rot="5400000">
                <a:off x="3770363" y="3968757"/>
                <a:ext cx="752755" cy="155593"/>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85" name="Gekromde verbindingslijn 84"/>
              <p:cNvCxnSpPr>
                <a:stCxn id="66" idx="6"/>
                <a:endCxn id="67" idx="7"/>
              </p:cNvCxnSpPr>
              <p:nvPr/>
            </p:nvCxnSpPr>
            <p:spPr bwMode="auto">
              <a:xfrm flipH="1">
                <a:off x="4014585" y="4584576"/>
                <a:ext cx="121313" cy="782391"/>
              </a:xfrm>
              <a:prstGeom prst="curvedConnector4">
                <a:avLst>
                  <a:gd name="adj1" fmla="val -188438"/>
                  <a:gd name="adj2" fmla="val 60330"/>
                </a:avLst>
              </a:prstGeom>
              <a:ln/>
              <a:extLst/>
            </p:spPr>
            <p:style>
              <a:lnRef idx="2">
                <a:schemeClr val="accent1"/>
              </a:lnRef>
              <a:fillRef idx="0">
                <a:schemeClr val="accent1"/>
              </a:fillRef>
              <a:effectRef idx="1">
                <a:schemeClr val="accent1"/>
              </a:effectRef>
              <a:fontRef idx="minor">
                <a:schemeClr val="tx1"/>
              </a:fontRef>
            </p:style>
          </p:cxnSp>
          <p:cxnSp>
            <p:nvCxnSpPr>
              <p:cNvPr id="86" name="Gekromde verbindingslijn 85"/>
              <p:cNvCxnSpPr>
                <a:stCxn id="66" idx="4"/>
                <a:endCxn id="68" idx="0"/>
              </p:cNvCxnSpPr>
              <p:nvPr/>
            </p:nvCxnSpPr>
            <p:spPr bwMode="auto">
              <a:xfrm rot="5400000">
                <a:off x="3266174" y="4594258"/>
                <a:ext cx="422206" cy="860042"/>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sp>
            <p:nvSpPr>
              <p:cNvPr id="87" name="Ovaal 86"/>
              <p:cNvSpPr/>
              <p:nvPr/>
            </p:nvSpPr>
            <p:spPr bwMode="auto">
              <a:xfrm>
                <a:off x="4727006" y="31049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88" name="Ovaal 87"/>
              <p:cNvSpPr/>
              <p:nvPr/>
            </p:nvSpPr>
            <p:spPr bwMode="auto">
              <a:xfrm>
                <a:off x="4101173" y="3327738"/>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89" name="Ovaal 88"/>
              <p:cNvSpPr/>
              <p:nvPr/>
            </p:nvSpPr>
            <p:spPr bwMode="auto">
              <a:xfrm>
                <a:off x="3803657" y="44765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566" y="3021895"/>
            <a:ext cx="5917774" cy="184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hthoekige toelichting 42"/>
          <p:cNvSpPr/>
          <p:nvPr/>
        </p:nvSpPr>
        <p:spPr bwMode="auto">
          <a:xfrm>
            <a:off x="3853406" y="5591633"/>
            <a:ext cx="1952600" cy="1005718"/>
          </a:xfrm>
          <a:prstGeom prst="wedgeRectCallout">
            <a:avLst>
              <a:gd name="adj1" fmla="val -73132"/>
              <a:gd name="adj2" fmla="val -60558"/>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Er zal ook functionaliteit beschikbaar moeten zijn om meerdere  normen/afleidingsregels tegelijk te selecteren.</a:t>
            </a:r>
            <a:endParaRPr kumimoji="0" lang="nl-NL" sz="1100" b="0" i="0" u="none" strike="noStrike" cap="none" normalizeH="0" baseline="0" dirty="0" smtClean="0">
              <a:ln>
                <a:noFill/>
              </a:ln>
              <a:solidFill>
                <a:schemeClr val="tx1"/>
              </a:solidFill>
              <a:effectLst/>
              <a:latin typeface="Verdana" pitchFamily="1" charset="0"/>
            </a:endParaRP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44" name="Tekstvak 43"/>
          <p:cNvSpPr txBox="1"/>
          <p:nvPr/>
        </p:nvSpPr>
        <p:spPr>
          <a:xfrm>
            <a:off x="467544" y="2359912"/>
            <a:ext cx="856325" cy="276999"/>
          </a:xfrm>
          <a:prstGeom prst="rect">
            <a:avLst/>
          </a:prstGeom>
          <a:noFill/>
        </p:spPr>
        <p:txBody>
          <a:bodyPr wrap="none" rtlCol="0">
            <a:spAutoFit/>
          </a:bodyPr>
          <a:lstStyle/>
          <a:p>
            <a:pPr>
              <a:buNone/>
            </a:pPr>
            <a:r>
              <a:rPr lang="nl-NL" sz="1200" b="1" dirty="0" smtClean="0"/>
              <a:t>Context</a:t>
            </a:r>
            <a:endParaRPr lang="nl-NL" sz="1200" b="1" dirty="0"/>
          </a:p>
        </p:txBody>
      </p:sp>
      <p:sp>
        <p:nvSpPr>
          <p:cNvPr id="45" name="Tekstvak 44"/>
          <p:cNvSpPr txBox="1"/>
          <p:nvPr/>
        </p:nvSpPr>
        <p:spPr>
          <a:xfrm>
            <a:off x="2555776" y="2370946"/>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a:t>
            </a:r>
            <a:endParaRPr lang="nl-NL" dirty="0">
              <a:solidFill>
                <a:schemeClr val="tx1"/>
              </a:solidFill>
            </a:endParaRPr>
          </a:p>
        </p:txBody>
      </p:sp>
    </p:spTree>
    <p:extLst>
      <p:ext uri="{BB962C8B-B14F-4D97-AF65-F5344CB8AC3E}">
        <p14:creationId xmlns:p14="http://schemas.microsoft.com/office/powerpoint/2010/main" val="3319544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4</a:t>
            </a:r>
            <a:r>
              <a:rPr lang="nl-NL" baseline="30000" dirty="0" smtClean="0"/>
              <a:t>e</a:t>
            </a:r>
            <a:r>
              <a:rPr lang="nl-NL" dirty="0" smtClean="0"/>
              <a:t> 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We hebben voor een dienst per context</a:t>
            </a:r>
          </a:p>
          <a:p>
            <a:pPr marL="285750" indent="-285750">
              <a:buFont typeface="Arial" panose="020B0604020202020204" pitchFamily="34" charset="0"/>
              <a:buChar char="•"/>
            </a:pPr>
            <a:r>
              <a:rPr lang="nl-NL" dirty="0" smtClean="0"/>
              <a:t>Per norm/afleidingsregel die verder moeten uitgewerkt</a:t>
            </a:r>
          </a:p>
          <a:p>
            <a:pPr marL="457200" lvl="1" indent="-285750"/>
            <a:r>
              <a:rPr lang="nl-NL" dirty="0" smtClean="0"/>
              <a:t>De reden waarom deze verder moet worden uitgewerkt</a:t>
            </a:r>
          </a:p>
          <a:p>
            <a:pPr marL="457200" lvl="1" indent="-285750"/>
            <a:r>
              <a:rPr lang="nl-NL" dirty="0" smtClean="0"/>
              <a:t>De (geannoteerde) tekst van de </a:t>
            </a:r>
            <a:r>
              <a:rPr lang="nl-NL" dirty="0"/>
              <a:t>norm/afleidingsregel </a:t>
            </a:r>
          </a:p>
          <a:p>
            <a:pPr marL="285750" indent="-285750">
              <a:buFont typeface="Arial" panose="020B0604020202020204" pitchFamily="34" charset="0"/>
              <a:buChar char="•"/>
            </a:pPr>
            <a:r>
              <a:rPr lang="nl-NL" dirty="0" smtClean="0"/>
              <a:t>Per </a:t>
            </a:r>
            <a:r>
              <a:rPr lang="nl-NL" dirty="0"/>
              <a:t>norm/afleidingsregel </a:t>
            </a:r>
            <a:r>
              <a:rPr lang="nl-NL" dirty="0" smtClean="0"/>
              <a:t>die niet verder </a:t>
            </a:r>
            <a:r>
              <a:rPr lang="nl-NL" dirty="0"/>
              <a:t>moeten uitgewerkt</a:t>
            </a:r>
          </a:p>
          <a:p>
            <a:pPr marL="457200" lvl="1" indent="-285750"/>
            <a:r>
              <a:rPr lang="nl-NL" dirty="0"/>
              <a:t>D</a:t>
            </a:r>
            <a:r>
              <a:rPr lang="nl-NL" dirty="0" smtClean="0"/>
              <a:t>e </a:t>
            </a:r>
            <a:r>
              <a:rPr lang="nl-NL" dirty="0"/>
              <a:t>reden waarom deze </a:t>
            </a:r>
            <a:r>
              <a:rPr lang="nl-NL" dirty="0" smtClean="0"/>
              <a:t>niet verder </a:t>
            </a:r>
            <a:r>
              <a:rPr lang="nl-NL" dirty="0"/>
              <a:t>moet worden uitgewerkt</a:t>
            </a:r>
          </a:p>
          <a:p>
            <a:pPr marL="457200" lvl="1" indent="-285750"/>
            <a:r>
              <a:rPr lang="nl-NL" dirty="0"/>
              <a:t>De (geannoteerde) tekst van de norm/afleidingsregel</a:t>
            </a:r>
            <a:endParaRPr lang="nl-NL" dirty="0" smtClean="0"/>
          </a:p>
          <a:p>
            <a:pPr marL="457200" lvl="1" indent="-285750"/>
            <a:endParaRPr lang="nl-NL" dirty="0"/>
          </a:p>
          <a:p>
            <a:pPr lvl="1" indent="0">
              <a:buNone/>
            </a:pPr>
            <a:r>
              <a:rPr lang="nl-NL" dirty="0" smtClean="0"/>
              <a:t>Voor de uit te werken normen/afleidingsregels moeten de feitpatronen worden uitgewerkt.</a:t>
            </a:r>
          </a:p>
          <a:p>
            <a:pPr lvl="1" indent="0">
              <a:buNone/>
            </a:pPr>
            <a:endParaRPr lang="nl-NL" dirty="0"/>
          </a:p>
          <a:p>
            <a:pPr lvl="1" indent="0">
              <a:buNone/>
            </a:pPr>
            <a:r>
              <a:rPr lang="nl-NL" dirty="0" smtClean="0"/>
              <a:t>Voor de niet uit te werken normen/afleidingsregels is de traceerbaarheid geregeld voor het niet binnen scope nemen.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2993900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Bepalen wijze van uitvoeren van per norm/afleidingsregel</a:t>
            </a:r>
            <a:endParaRPr lang="nl-NL" sz="2000" dirty="0"/>
          </a:p>
        </p:txBody>
      </p:sp>
      <p:sp>
        <p:nvSpPr>
          <p:cNvPr id="3" name="Tijdelijke aanduiding voor inhoud 2"/>
          <p:cNvSpPr>
            <a:spLocks noGrp="1"/>
          </p:cNvSpPr>
          <p:nvPr>
            <p:ph idx="1"/>
          </p:nvPr>
        </p:nvSpPr>
        <p:spPr/>
        <p:txBody>
          <a:bodyPr/>
          <a:lstStyle/>
          <a:p>
            <a:endParaRPr lang="nl-NL"/>
          </a:p>
        </p:txBody>
      </p:sp>
      <p:sp>
        <p:nvSpPr>
          <p:cNvPr id="5" name="Rechthoek 4"/>
          <p:cNvSpPr/>
          <p:nvPr/>
        </p:nvSpPr>
        <p:spPr bwMode="auto">
          <a:xfrm>
            <a:off x="251520" y="1848482"/>
            <a:ext cx="8596064" cy="5009518"/>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4" name="Tekstvak 23"/>
          <p:cNvSpPr txBox="1"/>
          <p:nvPr/>
        </p:nvSpPr>
        <p:spPr>
          <a:xfrm>
            <a:off x="4638907" y="5368083"/>
            <a:ext cx="1451038" cy="641714"/>
          </a:xfrm>
          <a:prstGeom prst="rect">
            <a:avLst/>
          </a:prstGeom>
          <a:noFill/>
        </p:spPr>
        <p:txBody>
          <a:bodyPr wrap="none" rtlCol="0">
            <a:spAutoFit/>
          </a:bodyPr>
          <a:lstStyle/>
          <a:p>
            <a:pPr>
              <a:buNone/>
            </a:pPr>
            <a:r>
              <a:rPr lang="nl-NL" sz="1050" b="1" dirty="0" smtClean="0"/>
              <a:t>Wijze van </a:t>
            </a:r>
          </a:p>
          <a:p>
            <a:pPr>
              <a:buNone/>
            </a:pPr>
            <a:r>
              <a:rPr lang="nl-NL" sz="1050" b="1" dirty="0" smtClean="0"/>
              <a:t>uitvoeren norm/</a:t>
            </a:r>
          </a:p>
          <a:p>
            <a:pPr>
              <a:buNone/>
            </a:pPr>
            <a:r>
              <a:rPr lang="nl-NL" sz="1050" b="1" dirty="0" smtClean="0"/>
              <a:t>afleidingsregel:</a:t>
            </a:r>
            <a:endParaRPr lang="nl-NL" sz="1050" b="1" dirty="0"/>
          </a:p>
        </p:txBody>
      </p:sp>
      <p:sp>
        <p:nvSpPr>
          <p:cNvPr id="25" name="Tekstvak 24"/>
          <p:cNvSpPr txBox="1"/>
          <p:nvPr/>
        </p:nvSpPr>
        <p:spPr>
          <a:xfrm>
            <a:off x="4733992" y="6077529"/>
            <a:ext cx="1422184" cy="447815"/>
          </a:xfrm>
          <a:prstGeom prst="rect">
            <a:avLst/>
          </a:prstGeom>
          <a:noFill/>
        </p:spPr>
        <p:txBody>
          <a:bodyPr wrap="none" rtlCol="0">
            <a:spAutoFit/>
          </a:bodyPr>
          <a:lstStyle>
            <a:defPPr>
              <a:defRPr lang="nl-NL"/>
            </a:defPPr>
            <a:lvl1pPr>
              <a:buNone/>
              <a:defRPr sz="1200" b="1"/>
            </a:lvl1pPr>
          </a:lstStyle>
          <a:p>
            <a:r>
              <a:rPr lang="nl-NL" sz="1050" dirty="0">
                <a:sym typeface="Wingdings"/>
              </a:rPr>
              <a:t> </a:t>
            </a:r>
            <a:r>
              <a:rPr lang="nl-NL" sz="1050" dirty="0" smtClean="0"/>
              <a:t>Mechaniseren</a:t>
            </a:r>
          </a:p>
          <a:p>
            <a:r>
              <a:rPr lang="nl-NL" sz="1050" dirty="0">
                <a:sym typeface="Wingdings"/>
              </a:rPr>
              <a:t> </a:t>
            </a:r>
            <a:r>
              <a:rPr lang="nl-NL" sz="1050" dirty="0" smtClean="0">
                <a:sym typeface="Wingdings"/>
              </a:rPr>
              <a:t>Door mensen</a:t>
            </a:r>
          </a:p>
        </p:txBody>
      </p:sp>
      <p:sp>
        <p:nvSpPr>
          <p:cNvPr id="26" name="Tekstvak 25"/>
          <p:cNvSpPr txBox="1"/>
          <p:nvPr/>
        </p:nvSpPr>
        <p:spPr>
          <a:xfrm>
            <a:off x="6324326" y="5688941"/>
            <a:ext cx="2322013" cy="10524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050" dirty="0"/>
              <a:t>Overwegingen, ontwerpbeslissingen</a:t>
            </a:r>
          </a:p>
        </p:txBody>
      </p:sp>
      <p:sp>
        <p:nvSpPr>
          <p:cNvPr id="27" name="Tekstvak 26"/>
          <p:cNvSpPr txBox="1"/>
          <p:nvPr/>
        </p:nvSpPr>
        <p:spPr>
          <a:xfrm>
            <a:off x="6324327" y="5430797"/>
            <a:ext cx="846707" cy="253916"/>
          </a:xfrm>
          <a:prstGeom prst="rect">
            <a:avLst/>
          </a:prstGeom>
          <a:noFill/>
        </p:spPr>
        <p:txBody>
          <a:bodyPr wrap="none" rtlCol="0">
            <a:spAutoFit/>
          </a:bodyPr>
          <a:lstStyle>
            <a:defPPr>
              <a:defRPr lang="nl-NL"/>
            </a:defPPr>
            <a:lvl1pPr>
              <a:buNone/>
              <a:defRPr sz="1050" b="1"/>
            </a:lvl1pPr>
          </a:lstStyle>
          <a:p>
            <a:r>
              <a:rPr lang="nl-NL" dirty="0"/>
              <a:t>Redenen</a:t>
            </a:r>
          </a:p>
        </p:txBody>
      </p:sp>
      <p:sp>
        <p:nvSpPr>
          <p:cNvPr id="34" name="Tekstvak 33"/>
          <p:cNvSpPr txBox="1"/>
          <p:nvPr/>
        </p:nvSpPr>
        <p:spPr>
          <a:xfrm>
            <a:off x="2762144" y="5391843"/>
            <a:ext cx="1872208" cy="1349525"/>
          </a:xfrm>
          <a:prstGeom prst="rect">
            <a:avLst/>
          </a:prstGeom>
          <a:ln>
            <a:solidFill>
              <a:srgbClr val="FFC000"/>
            </a:solidFill>
          </a:ln>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050" dirty="0">
                <a:solidFill>
                  <a:schemeClr val="tx1"/>
                </a:solidFill>
              </a:rPr>
              <a:t>T</a:t>
            </a:r>
            <a:r>
              <a:rPr lang="nl-NL" sz="1050" dirty="0" smtClean="0">
                <a:solidFill>
                  <a:schemeClr val="tx1"/>
                </a:solidFill>
              </a:rPr>
              <a:t>ijdstip </a:t>
            </a:r>
            <a:r>
              <a:rPr lang="nl-NL" sz="1050" dirty="0">
                <a:solidFill>
                  <a:schemeClr val="tx1"/>
                </a:solidFill>
              </a:rPr>
              <a:t>van ingang van die aanpassing </a:t>
            </a:r>
            <a:endParaRPr lang="nl-NL" sz="1050" dirty="0" smtClean="0">
              <a:solidFill>
                <a:schemeClr val="tx1"/>
              </a:solidFill>
            </a:endParaRPr>
          </a:p>
          <a:p>
            <a:r>
              <a:rPr lang="nl-NL" sz="1050" dirty="0">
                <a:solidFill>
                  <a:schemeClr val="tx1"/>
                </a:solidFill>
              </a:rPr>
              <a:t>S</a:t>
            </a:r>
            <a:r>
              <a:rPr lang="nl-NL" sz="1050" dirty="0" smtClean="0">
                <a:solidFill>
                  <a:schemeClr val="tx1"/>
                </a:solidFill>
              </a:rPr>
              <a:t>chriftelijk </a:t>
            </a:r>
          </a:p>
          <a:p>
            <a:r>
              <a:rPr lang="nl-NL" sz="1050" dirty="0">
                <a:solidFill>
                  <a:schemeClr val="tx1"/>
                </a:solidFill>
              </a:rPr>
              <a:t>D</a:t>
            </a:r>
            <a:r>
              <a:rPr lang="nl-NL" sz="1050" dirty="0" smtClean="0">
                <a:solidFill>
                  <a:schemeClr val="tx1"/>
                </a:solidFill>
              </a:rPr>
              <a:t>e </a:t>
            </a:r>
            <a:r>
              <a:rPr lang="nl-NL" sz="1050" dirty="0">
                <a:solidFill>
                  <a:schemeClr val="tx1"/>
                </a:solidFill>
              </a:rPr>
              <a:t>omvang van de </a:t>
            </a:r>
            <a:r>
              <a:rPr lang="nl-NL" sz="1050" dirty="0" smtClean="0">
                <a:solidFill>
                  <a:schemeClr val="tx1"/>
                </a:solidFill>
              </a:rPr>
              <a:t>aanpassing</a:t>
            </a:r>
          </a:p>
          <a:p>
            <a:r>
              <a:rPr lang="nl-NL" sz="1050" dirty="0" smtClean="0">
                <a:solidFill>
                  <a:schemeClr val="tx1"/>
                </a:solidFill>
              </a:rPr>
              <a:t>Gewenste spreiding </a:t>
            </a:r>
            <a:endParaRPr lang="nl-NL" sz="1050" dirty="0">
              <a:solidFill>
                <a:schemeClr val="tx1"/>
              </a:solidFill>
            </a:endParaRPr>
          </a:p>
        </p:txBody>
      </p:sp>
      <p:sp>
        <p:nvSpPr>
          <p:cNvPr id="35" name="Tekstvak 34"/>
          <p:cNvSpPr txBox="1"/>
          <p:nvPr/>
        </p:nvSpPr>
        <p:spPr>
          <a:xfrm>
            <a:off x="2699792" y="4893245"/>
            <a:ext cx="1454244" cy="498598"/>
          </a:xfrm>
          <a:prstGeom prst="rect">
            <a:avLst/>
          </a:prstGeom>
          <a:noFill/>
        </p:spPr>
        <p:txBody>
          <a:bodyPr wrap="none" rtlCol="0">
            <a:spAutoFit/>
          </a:bodyPr>
          <a:lstStyle/>
          <a:p>
            <a:pPr>
              <a:buNone/>
            </a:pPr>
            <a:r>
              <a:rPr lang="nl-NL" sz="1200" b="1" dirty="0" smtClean="0"/>
              <a:t>Geannoteerde </a:t>
            </a:r>
          </a:p>
          <a:p>
            <a:pPr>
              <a:buNone/>
            </a:pPr>
            <a:r>
              <a:rPr lang="nl-NL" sz="1200" b="1" dirty="0" smtClean="0"/>
              <a:t>feitpatronen</a:t>
            </a:r>
            <a:endParaRPr lang="nl-NL" sz="1200" b="1" dirty="0"/>
          </a:p>
        </p:txBody>
      </p:sp>
      <p:sp>
        <p:nvSpPr>
          <p:cNvPr id="36" name="Tekstvak 35"/>
          <p:cNvSpPr txBox="1"/>
          <p:nvPr/>
        </p:nvSpPr>
        <p:spPr>
          <a:xfrm>
            <a:off x="2627376" y="2639090"/>
            <a:ext cx="3302507" cy="276999"/>
          </a:xfrm>
          <a:prstGeom prst="rect">
            <a:avLst/>
          </a:prstGeom>
          <a:noFill/>
        </p:spPr>
        <p:txBody>
          <a:bodyPr wrap="none" rtlCol="0">
            <a:spAutoFit/>
          </a:bodyPr>
          <a:lstStyle/>
          <a:p>
            <a:pPr>
              <a:buNone/>
            </a:pPr>
            <a:r>
              <a:rPr lang="nl-NL" sz="1200" b="1" dirty="0" smtClean="0"/>
              <a:t>Geannoteerde norm/afleidingsregel</a:t>
            </a:r>
            <a:endParaRPr lang="nl-NL" sz="1200" b="1" dirty="0"/>
          </a:p>
        </p:txBody>
      </p:sp>
      <p:grpSp>
        <p:nvGrpSpPr>
          <p:cNvPr id="37" name="Groep 36"/>
          <p:cNvGrpSpPr/>
          <p:nvPr/>
        </p:nvGrpSpPr>
        <p:grpSpPr>
          <a:xfrm>
            <a:off x="395536" y="2777588"/>
            <a:ext cx="2088232" cy="3963779"/>
            <a:chOff x="395536" y="3632117"/>
            <a:chExt cx="2088232" cy="2461179"/>
          </a:xfrm>
        </p:grpSpPr>
        <p:sp>
          <p:nvSpPr>
            <p:cNvPr id="38" name="Tekstvak 37"/>
            <p:cNvSpPr txBox="1"/>
            <p:nvPr/>
          </p:nvSpPr>
          <p:spPr>
            <a:xfrm>
              <a:off x="395536" y="3632117"/>
              <a:ext cx="2088232" cy="24611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endParaRPr lang="nl-NL" dirty="0"/>
            </a:p>
          </p:txBody>
        </p:sp>
        <p:grpSp>
          <p:nvGrpSpPr>
            <p:cNvPr id="39" name="Groep 38"/>
            <p:cNvGrpSpPr/>
            <p:nvPr/>
          </p:nvGrpSpPr>
          <p:grpSpPr>
            <a:xfrm>
              <a:off x="669589" y="3887238"/>
              <a:ext cx="1526147" cy="1977127"/>
              <a:chOff x="2818656" y="1214290"/>
              <a:chExt cx="3506688" cy="4542922"/>
            </a:xfrm>
          </p:grpSpPr>
          <p:sp>
            <p:nvSpPr>
              <p:cNvPr id="40" name="Ovaal 39"/>
              <p:cNvSpPr/>
              <p:nvPr/>
            </p:nvSpPr>
            <p:spPr bwMode="auto">
              <a:xfrm>
                <a:off x="3995936" y="32129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1" name="Ovaal 40"/>
              <p:cNvSpPr/>
              <p:nvPr/>
            </p:nvSpPr>
            <p:spPr bwMode="auto">
              <a:xfrm>
                <a:off x="3275856" y="36701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2" name="Ovaal 41"/>
              <p:cNvSpPr/>
              <p:nvPr/>
            </p:nvSpPr>
            <p:spPr bwMode="auto">
              <a:xfrm>
                <a:off x="3678698" y="43559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3" name="Ovaal 42"/>
              <p:cNvSpPr/>
              <p:nvPr/>
            </p:nvSpPr>
            <p:spPr bwMode="auto">
              <a:xfrm>
                <a:off x="3624340" y="5300012"/>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4" name="Ovaal 43"/>
              <p:cNvSpPr/>
              <p:nvPr/>
            </p:nvSpPr>
            <p:spPr bwMode="auto">
              <a:xfrm>
                <a:off x="2818656" y="5235382"/>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5" name="Ovaal 44"/>
              <p:cNvSpPr/>
              <p:nvPr/>
            </p:nvSpPr>
            <p:spPr bwMode="auto">
              <a:xfrm>
                <a:off x="5148064" y="3719606"/>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6" name="Ovaal 45"/>
              <p:cNvSpPr/>
              <p:nvPr/>
            </p:nvSpPr>
            <p:spPr bwMode="auto">
              <a:xfrm>
                <a:off x="5211390" y="3001152"/>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7" name="Ovaal 46"/>
              <p:cNvSpPr/>
              <p:nvPr/>
            </p:nvSpPr>
            <p:spPr bwMode="auto">
              <a:xfrm>
                <a:off x="5868144" y="2511298"/>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8" name="Ovaal 47"/>
              <p:cNvSpPr/>
              <p:nvPr/>
            </p:nvSpPr>
            <p:spPr bwMode="auto">
              <a:xfrm rot="20025309">
                <a:off x="4410596" y="2387210"/>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9" name="Ovaal 48"/>
              <p:cNvSpPr/>
              <p:nvPr/>
            </p:nvSpPr>
            <p:spPr bwMode="auto">
              <a:xfrm rot="20025309">
                <a:off x="4473922" y="1668756"/>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50" name="Ovaal 49"/>
              <p:cNvSpPr/>
              <p:nvPr/>
            </p:nvSpPr>
            <p:spPr bwMode="auto">
              <a:xfrm rot="20025309">
                <a:off x="3581980" y="1214290"/>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51" name="Ovaal 50"/>
              <p:cNvSpPr/>
              <p:nvPr/>
            </p:nvSpPr>
            <p:spPr bwMode="auto">
              <a:xfrm rot="20025309">
                <a:off x="4613342" y="2993181"/>
                <a:ext cx="457200" cy="457200"/>
              </a:xfrm>
              <a:prstGeom prst="ellipse">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52" name="Gekromde verbindingslijn 51"/>
              <p:cNvCxnSpPr>
                <a:stCxn id="49" idx="5"/>
                <a:endCxn id="48" idx="7"/>
              </p:cNvCxnSpPr>
              <p:nvPr/>
            </p:nvCxnSpPr>
            <p:spPr bwMode="auto">
              <a:xfrm rot="5400000">
                <a:off x="4601596" y="2081959"/>
                <a:ext cx="428491" cy="206287"/>
              </a:xfrm>
              <a:prstGeom prst="curvedConnector3">
                <a:avLst/>
              </a:prstGeom>
              <a:ln/>
              <a:extLst/>
            </p:spPr>
            <p:style>
              <a:lnRef idx="2">
                <a:schemeClr val="accent1"/>
              </a:lnRef>
              <a:fillRef idx="0">
                <a:schemeClr val="accent1"/>
              </a:fillRef>
              <a:effectRef idx="1">
                <a:schemeClr val="accent1"/>
              </a:effectRef>
              <a:fontRef idx="minor">
                <a:schemeClr val="tx1"/>
              </a:fontRef>
            </p:style>
          </p:cxnSp>
          <p:cxnSp>
            <p:nvCxnSpPr>
              <p:cNvPr id="53" name="Gekromde verbindingslijn 52"/>
              <p:cNvCxnSpPr>
                <a:stCxn id="50" idx="4"/>
                <a:endCxn id="48" idx="1"/>
              </p:cNvCxnSpPr>
              <p:nvPr/>
            </p:nvCxnSpPr>
            <p:spPr bwMode="auto">
              <a:xfrm rot="16200000" flipH="1">
                <a:off x="3720009" y="1839583"/>
                <a:ext cx="894385" cy="511065"/>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54" name="Gekromde verbindingslijn 53"/>
              <p:cNvCxnSpPr>
                <a:stCxn id="48" idx="3"/>
                <a:endCxn id="51" idx="0"/>
              </p:cNvCxnSpPr>
              <p:nvPr/>
            </p:nvCxnSpPr>
            <p:spPr bwMode="auto">
              <a:xfrm rot="16200000" flipH="1">
                <a:off x="4561037" y="2836930"/>
                <a:ext cx="184475" cy="175158"/>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55" name="Gekromde verbindingslijn 54"/>
              <p:cNvCxnSpPr>
                <a:stCxn id="51" idx="4"/>
                <a:endCxn id="46" idx="2"/>
              </p:cNvCxnSpPr>
              <p:nvPr/>
            </p:nvCxnSpPr>
            <p:spPr bwMode="auto">
              <a:xfrm rot="5400000" flipH="1" flipV="1">
                <a:off x="4978678" y="3194104"/>
                <a:ext cx="197063" cy="268359"/>
              </a:xfrm>
              <a:prstGeom prst="curvedConnector4">
                <a:avLst>
                  <a:gd name="adj1" fmla="val -116004"/>
                  <a:gd name="adj2" fmla="val 73758"/>
                </a:avLst>
              </a:prstGeom>
              <a:ln/>
              <a:extLst/>
            </p:spPr>
            <p:style>
              <a:lnRef idx="2">
                <a:schemeClr val="accent1"/>
              </a:lnRef>
              <a:fillRef idx="0">
                <a:schemeClr val="accent1"/>
              </a:fillRef>
              <a:effectRef idx="1">
                <a:schemeClr val="accent1"/>
              </a:effectRef>
              <a:fontRef idx="minor">
                <a:schemeClr val="tx1"/>
              </a:fontRef>
            </p:style>
          </p:cxnSp>
          <p:cxnSp>
            <p:nvCxnSpPr>
              <p:cNvPr id="56" name="Gekromde verbindingslijn 55"/>
              <p:cNvCxnSpPr>
                <a:stCxn id="46" idx="7"/>
                <a:endCxn id="47" idx="3"/>
              </p:cNvCxnSpPr>
              <p:nvPr/>
            </p:nvCxnSpPr>
            <p:spPr bwMode="auto">
              <a:xfrm rot="5400000" flipH="1" flipV="1">
                <a:off x="5685085" y="2818093"/>
                <a:ext cx="166564" cy="333464"/>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57" name="Gekromde verbindingslijn 56"/>
              <p:cNvCxnSpPr>
                <a:stCxn id="46" idx="5"/>
                <a:endCxn id="45" idx="6"/>
              </p:cNvCxnSpPr>
              <p:nvPr/>
            </p:nvCxnSpPr>
            <p:spPr bwMode="auto">
              <a:xfrm rot="16200000" flipH="1">
                <a:off x="5325045" y="3667986"/>
                <a:ext cx="556809" cy="3629"/>
              </a:xfrm>
              <a:prstGeom prst="curvedConnector4">
                <a:avLst>
                  <a:gd name="adj1" fmla="val 23460"/>
                  <a:gd name="adj2" fmla="val 8144255"/>
                </a:avLst>
              </a:prstGeom>
              <a:ln/>
              <a:extLst/>
            </p:spPr>
            <p:style>
              <a:lnRef idx="2">
                <a:schemeClr val="accent1"/>
              </a:lnRef>
              <a:fillRef idx="0">
                <a:schemeClr val="accent1"/>
              </a:fillRef>
              <a:effectRef idx="1">
                <a:schemeClr val="accent1"/>
              </a:effectRef>
              <a:fontRef idx="minor">
                <a:schemeClr val="tx1"/>
              </a:fontRef>
            </p:style>
          </p:cxnSp>
          <p:cxnSp>
            <p:nvCxnSpPr>
              <p:cNvPr id="58" name="Gekromde verbindingslijn 57"/>
              <p:cNvCxnSpPr>
                <a:stCxn id="51" idx="3"/>
                <a:endCxn id="40" idx="6"/>
              </p:cNvCxnSpPr>
              <p:nvPr/>
            </p:nvCxnSpPr>
            <p:spPr bwMode="auto">
              <a:xfrm rot="5400000">
                <a:off x="4609123" y="3282257"/>
                <a:ext cx="3333" cy="315305"/>
              </a:xfrm>
              <a:prstGeom prst="curvedConnector4">
                <a:avLst>
                  <a:gd name="adj1" fmla="val 6858686"/>
                  <a:gd name="adj2" fmla="val 74595"/>
                </a:avLst>
              </a:prstGeom>
              <a:ln/>
              <a:extLst/>
            </p:spPr>
            <p:style>
              <a:lnRef idx="2">
                <a:schemeClr val="accent1"/>
              </a:lnRef>
              <a:fillRef idx="0">
                <a:schemeClr val="accent1"/>
              </a:fillRef>
              <a:effectRef idx="1">
                <a:schemeClr val="accent1"/>
              </a:effectRef>
              <a:fontRef idx="minor">
                <a:schemeClr val="tx1"/>
              </a:fontRef>
            </p:style>
          </p:cxnSp>
          <p:cxnSp>
            <p:nvCxnSpPr>
              <p:cNvPr id="59" name="Gekromde verbindingslijn 58"/>
              <p:cNvCxnSpPr>
                <a:stCxn id="40" idx="2"/>
                <a:endCxn id="41" idx="0"/>
              </p:cNvCxnSpPr>
              <p:nvPr/>
            </p:nvCxnSpPr>
            <p:spPr bwMode="auto">
              <a:xfrm rot="10800000" flipV="1">
                <a:off x="3504456" y="3441576"/>
                <a:ext cx="491480" cy="228600"/>
              </a:xfrm>
              <a:prstGeom prst="curvedConnector2">
                <a:avLst/>
              </a:prstGeom>
              <a:ln/>
              <a:extLst/>
            </p:spPr>
            <p:style>
              <a:lnRef idx="2">
                <a:schemeClr val="accent1"/>
              </a:lnRef>
              <a:fillRef idx="0">
                <a:schemeClr val="accent1"/>
              </a:fillRef>
              <a:effectRef idx="1">
                <a:schemeClr val="accent1"/>
              </a:effectRef>
              <a:fontRef idx="minor">
                <a:schemeClr val="tx1"/>
              </a:fontRef>
            </p:style>
          </p:cxnSp>
          <p:cxnSp>
            <p:nvCxnSpPr>
              <p:cNvPr id="60" name="Gekromde verbindingslijn 59"/>
              <p:cNvCxnSpPr>
                <a:stCxn id="40" idx="4"/>
                <a:endCxn id="42" idx="7"/>
              </p:cNvCxnSpPr>
              <p:nvPr/>
            </p:nvCxnSpPr>
            <p:spPr bwMode="auto">
              <a:xfrm rot="5400000">
                <a:off x="3770363" y="3968757"/>
                <a:ext cx="752755" cy="155593"/>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61" name="Gekromde verbindingslijn 60"/>
              <p:cNvCxnSpPr>
                <a:stCxn id="42" idx="6"/>
                <a:endCxn id="43" idx="7"/>
              </p:cNvCxnSpPr>
              <p:nvPr/>
            </p:nvCxnSpPr>
            <p:spPr bwMode="auto">
              <a:xfrm flipH="1">
                <a:off x="4014585" y="4584576"/>
                <a:ext cx="121313" cy="782391"/>
              </a:xfrm>
              <a:prstGeom prst="curvedConnector4">
                <a:avLst>
                  <a:gd name="adj1" fmla="val -188438"/>
                  <a:gd name="adj2" fmla="val 60330"/>
                </a:avLst>
              </a:prstGeom>
              <a:ln/>
              <a:extLst/>
            </p:spPr>
            <p:style>
              <a:lnRef idx="2">
                <a:schemeClr val="accent1"/>
              </a:lnRef>
              <a:fillRef idx="0">
                <a:schemeClr val="accent1"/>
              </a:fillRef>
              <a:effectRef idx="1">
                <a:schemeClr val="accent1"/>
              </a:effectRef>
              <a:fontRef idx="minor">
                <a:schemeClr val="tx1"/>
              </a:fontRef>
            </p:style>
          </p:cxnSp>
          <p:cxnSp>
            <p:nvCxnSpPr>
              <p:cNvPr id="62" name="Gekromde verbindingslijn 61"/>
              <p:cNvCxnSpPr>
                <a:stCxn id="42" idx="4"/>
                <a:endCxn id="44" idx="0"/>
              </p:cNvCxnSpPr>
              <p:nvPr/>
            </p:nvCxnSpPr>
            <p:spPr bwMode="auto">
              <a:xfrm rot="5400000">
                <a:off x="3266174" y="4594258"/>
                <a:ext cx="422206" cy="860042"/>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sp>
            <p:nvSpPr>
              <p:cNvPr id="63" name="Ovaal 62"/>
              <p:cNvSpPr/>
              <p:nvPr/>
            </p:nvSpPr>
            <p:spPr bwMode="auto">
              <a:xfrm>
                <a:off x="4727006" y="31049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64" name="Ovaal 63"/>
              <p:cNvSpPr/>
              <p:nvPr/>
            </p:nvSpPr>
            <p:spPr bwMode="auto">
              <a:xfrm>
                <a:off x="4101173" y="3327738"/>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65" name="Ovaal 64"/>
              <p:cNvSpPr/>
              <p:nvPr/>
            </p:nvSpPr>
            <p:spPr bwMode="auto">
              <a:xfrm>
                <a:off x="3803657" y="44765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grpSp>
      <p:pic>
        <p:nvPicPr>
          <p:cNvPr id="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566" y="3021895"/>
            <a:ext cx="5917774" cy="184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Rechthoekige toelichting 66"/>
          <p:cNvSpPr/>
          <p:nvPr/>
        </p:nvSpPr>
        <p:spPr bwMode="auto">
          <a:xfrm>
            <a:off x="6230374" y="2235184"/>
            <a:ext cx="1952600" cy="2834879"/>
          </a:xfrm>
          <a:prstGeom prst="wedgeRectCallout">
            <a:avLst>
              <a:gd name="adj1" fmla="val -86051"/>
              <a:gd name="adj2" fmla="val 77390"/>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Er zal ook functionaliteit beschikbaar moeten zijn om meerdere  normen/afleidingsregels tegelijk te selecteren.</a:t>
            </a:r>
            <a:endParaRPr kumimoji="0" lang="nl-NL" sz="1100" b="0" i="0" u="none" strike="noStrike" cap="none" normalizeH="0" baseline="0" dirty="0" smtClean="0">
              <a:ln>
                <a:noFill/>
              </a:ln>
              <a:solidFill>
                <a:schemeClr val="tx1"/>
              </a:solidFill>
              <a:effectLst/>
              <a:latin typeface="Verdana" pitchFamily="1" charset="0"/>
            </a:endParaRPr>
          </a:p>
          <a:p>
            <a:pPr>
              <a:buNone/>
            </a:pPr>
            <a:endParaRPr kumimoji="0" lang="nl-NL" sz="1100" b="0" i="0" u="none" strike="noStrike" cap="none" normalizeH="0" baseline="0" dirty="0" smtClean="0">
              <a:ln>
                <a:noFill/>
              </a:ln>
              <a:solidFill>
                <a:schemeClr val="tx1"/>
              </a:solidFill>
              <a:effectLst/>
              <a:latin typeface="Verdana" pitchFamily="1" charset="0"/>
            </a:endParaRPr>
          </a:p>
          <a:p>
            <a:pPr>
              <a:buNone/>
            </a:pPr>
            <a:r>
              <a:rPr lang="nl-NL" sz="1100" dirty="0" smtClean="0">
                <a:solidFill>
                  <a:schemeClr val="tx1"/>
                </a:solidFill>
                <a:latin typeface="Verdana" pitchFamily="1" charset="0"/>
              </a:rPr>
              <a:t>Besluit moet worden genomen o.b.v.:</a:t>
            </a:r>
          </a:p>
          <a:p>
            <a:pPr marL="171450" indent="-171450"/>
            <a:r>
              <a:rPr kumimoji="0" lang="nl-NL" sz="1100" b="0" i="0" u="none" strike="noStrike" cap="none" normalizeH="0" baseline="0" dirty="0" smtClean="0">
                <a:ln>
                  <a:noFill/>
                </a:ln>
                <a:solidFill>
                  <a:schemeClr val="tx1"/>
                </a:solidFill>
                <a:effectLst/>
                <a:latin typeface="Verdana" pitchFamily="1" charset="0"/>
              </a:rPr>
              <a:t>Volume</a:t>
            </a:r>
          </a:p>
          <a:p>
            <a:pPr marL="171450" indent="-171450"/>
            <a:r>
              <a:rPr lang="nl-NL" sz="1100" dirty="0" smtClean="0">
                <a:solidFill>
                  <a:schemeClr val="tx1"/>
                </a:solidFill>
                <a:latin typeface="Verdana" pitchFamily="1" charset="0"/>
              </a:rPr>
              <a:t>Variëteit</a:t>
            </a:r>
          </a:p>
          <a:p>
            <a:pPr marL="171450" indent="-171450"/>
            <a:r>
              <a:rPr lang="nl-NL" sz="1100" dirty="0" err="1" smtClean="0">
                <a:solidFill>
                  <a:schemeClr val="tx1"/>
                </a:solidFill>
                <a:latin typeface="Verdana" pitchFamily="1" charset="0"/>
              </a:rPr>
              <a:t>Veracity</a:t>
            </a:r>
            <a:r>
              <a:rPr lang="nl-NL" sz="1100" dirty="0" smtClean="0">
                <a:solidFill>
                  <a:schemeClr val="tx1"/>
                </a:solidFill>
                <a:latin typeface="Verdana" pitchFamily="1" charset="0"/>
              </a:rPr>
              <a:t> (zijn alle gegeven beschikbaar)</a:t>
            </a:r>
          </a:p>
          <a:p>
            <a:pPr marL="171450" indent="-171450"/>
            <a:r>
              <a:rPr kumimoji="0" lang="nl-NL" sz="1100" b="0" i="0" u="none" strike="noStrike" cap="none" normalizeH="0" baseline="0" dirty="0" err="1" smtClean="0">
                <a:ln>
                  <a:noFill/>
                </a:ln>
                <a:solidFill>
                  <a:schemeClr val="tx1"/>
                </a:solidFill>
                <a:effectLst/>
                <a:latin typeface="Verdana" pitchFamily="1" charset="0"/>
              </a:rPr>
              <a:t>Velocity</a:t>
            </a:r>
            <a:endParaRPr kumimoji="0" lang="nl-NL" sz="1100" b="0" i="0" u="none" strike="noStrike" cap="none" normalizeH="0" baseline="0" dirty="0" smtClean="0">
              <a:ln>
                <a:noFill/>
              </a:ln>
              <a:solidFill>
                <a:schemeClr val="tx1"/>
              </a:solidFill>
              <a:effectLst/>
              <a:latin typeface="Verdana" pitchFamily="1" charset="0"/>
            </a:endParaRPr>
          </a:p>
          <a:p>
            <a:pPr marL="171450" indent="-171450"/>
            <a:r>
              <a:rPr lang="nl-NL" sz="1100" dirty="0" smtClean="0">
                <a:solidFill>
                  <a:schemeClr val="tx1"/>
                </a:solidFill>
                <a:latin typeface="Verdana" pitchFamily="1" charset="0"/>
              </a:rPr>
              <a:t>Value</a:t>
            </a:r>
            <a:endParaRPr kumimoji="0" lang="nl-NL" sz="1100" b="0" i="0" u="none" strike="noStrike" cap="none" normalizeH="0" baseline="0" dirty="0" smtClean="0">
              <a:ln>
                <a:noFill/>
              </a:ln>
              <a:solidFill>
                <a:schemeClr val="tx1"/>
              </a:solidFill>
              <a:effectLst/>
              <a:latin typeface="Verdana" pitchFamily="1" charset="0"/>
            </a:endParaRPr>
          </a:p>
        </p:txBody>
      </p:sp>
      <p:sp>
        <p:nvSpPr>
          <p:cNvPr id="68" name="Tekstvak 67"/>
          <p:cNvSpPr txBox="1"/>
          <p:nvPr/>
        </p:nvSpPr>
        <p:spPr>
          <a:xfrm>
            <a:off x="467544" y="1988840"/>
            <a:ext cx="1896673" cy="276999"/>
          </a:xfrm>
          <a:prstGeom prst="rect">
            <a:avLst/>
          </a:prstGeom>
          <a:noFill/>
        </p:spPr>
        <p:txBody>
          <a:bodyPr wrap="none" rtlCol="0">
            <a:spAutoFit/>
          </a:bodyPr>
          <a:lstStyle/>
          <a:p>
            <a:pPr>
              <a:buNone/>
            </a:pPr>
            <a:r>
              <a:rPr lang="nl-NL" sz="1200" b="1" dirty="0" smtClean="0"/>
              <a:t>Naam van de dienst</a:t>
            </a:r>
            <a:endParaRPr lang="nl-NL" sz="1200" b="1" dirty="0"/>
          </a:p>
        </p:txBody>
      </p:sp>
      <p:sp>
        <p:nvSpPr>
          <p:cNvPr id="69" name="Tekstvak 68"/>
          <p:cNvSpPr txBox="1"/>
          <p:nvPr/>
        </p:nvSpPr>
        <p:spPr>
          <a:xfrm>
            <a:off x="2555776" y="1999874"/>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solidFill>
                  <a:schemeClr val="tx1"/>
                </a:solidFill>
              </a:rPr>
              <a:t>Verzoek aanpassing arbeidsduur</a:t>
            </a:r>
          </a:p>
        </p:txBody>
      </p:sp>
      <p:sp>
        <p:nvSpPr>
          <p:cNvPr id="70" name="Tekstvak 69"/>
          <p:cNvSpPr txBox="1"/>
          <p:nvPr/>
        </p:nvSpPr>
        <p:spPr>
          <a:xfrm>
            <a:off x="467544" y="2359912"/>
            <a:ext cx="856325" cy="276999"/>
          </a:xfrm>
          <a:prstGeom prst="rect">
            <a:avLst/>
          </a:prstGeom>
          <a:noFill/>
        </p:spPr>
        <p:txBody>
          <a:bodyPr wrap="none" rtlCol="0">
            <a:spAutoFit/>
          </a:bodyPr>
          <a:lstStyle/>
          <a:p>
            <a:pPr>
              <a:buNone/>
            </a:pPr>
            <a:r>
              <a:rPr lang="nl-NL" sz="1200" b="1" dirty="0" smtClean="0"/>
              <a:t>Context</a:t>
            </a:r>
            <a:endParaRPr lang="nl-NL" sz="1200" b="1" dirty="0"/>
          </a:p>
        </p:txBody>
      </p:sp>
      <p:sp>
        <p:nvSpPr>
          <p:cNvPr id="71" name="Tekstvak 70"/>
          <p:cNvSpPr txBox="1"/>
          <p:nvPr/>
        </p:nvSpPr>
        <p:spPr>
          <a:xfrm>
            <a:off x="2555776" y="2370946"/>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a:t>
            </a:r>
            <a:endParaRPr lang="nl-NL" dirty="0">
              <a:solidFill>
                <a:schemeClr val="tx1"/>
              </a:solidFill>
            </a:endParaRPr>
          </a:p>
        </p:txBody>
      </p:sp>
    </p:spTree>
    <p:extLst>
      <p:ext uri="{BB962C8B-B14F-4D97-AF65-F5344CB8AC3E}">
        <p14:creationId xmlns:p14="http://schemas.microsoft.com/office/powerpoint/2010/main" val="1162605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5</a:t>
            </a:r>
            <a:r>
              <a:rPr lang="nl-NL" baseline="30000" dirty="0" smtClean="0"/>
              <a:t>e</a:t>
            </a:r>
            <a:r>
              <a:rPr lang="nl-NL" dirty="0" smtClean="0"/>
              <a:t> scherm</a:t>
            </a:r>
            <a:endParaRPr lang="nl-NL" dirty="0"/>
          </a:p>
        </p:txBody>
      </p:sp>
      <p:sp>
        <p:nvSpPr>
          <p:cNvPr id="3" name="Tijdelijke aanduiding voor inhoud 2"/>
          <p:cNvSpPr>
            <a:spLocks noGrp="1"/>
          </p:cNvSpPr>
          <p:nvPr>
            <p:ph idx="1"/>
          </p:nvPr>
        </p:nvSpPr>
        <p:spPr>
          <a:xfrm>
            <a:off x="358775" y="1870646"/>
            <a:ext cx="8421688" cy="4438674"/>
          </a:xfrm>
        </p:spPr>
        <p:txBody>
          <a:bodyPr/>
          <a:lstStyle/>
          <a:p>
            <a:r>
              <a:rPr lang="nl-NL" dirty="0" smtClean="0"/>
              <a:t>We hebben voor een dienst per context:</a:t>
            </a:r>
          </a:p>
          <a:p>
            <a:pPr marL="285750" indent="-285750">
              <a:buFont typeface="Arial" panose="020B0604020202020204" pitchFamily="34" charset="0"/>
              <a:buChar char="•"/>
            </a:pPr>
            <a:r>
              <a:rPr lang="nl-NL" dirty="0" smtClean="0"/>
              <a:t>Per </a:t>
            </a:r>
            <a:r>
              <a:rPr lang="nl-NL" dirty="0"/>
              <a:t>norm/afleidingsregel die </a:t>
            </a:r>
            <a:r>
              <a:rPr lang="nl-NL" dirty="0" smtClean="0"/>
              <a:t>verder moeten uitgewerkt</a:t>
            </a:r>
          </a:p>
          <a:p>
            <a:pPr marL="457200" lvl="1" indent="-285750"/>
            <a:r>
              <a:rPr lang="nl-NL" dirty="0" smtClean="0"/>
              <a:t>De wijze waarop de </a:t>
            </a:r>
            <a:r>
              <a:rPr lang="nl-NL" dirty="0"/>
              <a:t>norm/afleidingsregel verder </a:t>
            </a:r>
            <a:r>
              <a:rPr lang="nl-NL" dirty="0" smtClean="0"/>
              <a:t>moet worden uitgewerkt</a:t>
            </a:r>
          </a:p>
          <a:p>
            <a:pPr lvl="1" indent="0">
              <a:buNone/>
            </a:pPr>
            <a:endParaRPr lang="nl-NL" dirty="0"/>
          </a:p>
          <a:p>
            <a:pPr lvl="1" indent="0">
              <a:buNone/>
            </a:pPr>
            <a:r>
              <a:rPr lang="nl-NL" dirty="0"/>
              <a:t>Voor de uit te werken normen/afleidingsregels kan worden bepaald op welke wijze de feitpatronen moeten worden uitgewerkt</a:t>
            </a:r>
            <a:r>
              <a:rPr lang="nl-NL" dirty="0" smtClean="0"/>
              <a:t>.</a:t>
            </a:r>
          </a:p>
          <a:p>
            <a:pPr lvl="1" indent="0">
              <a:buNone/>
            </a:pPr>
            <a:endParaRPr lang="nl-NL" dirty="0"/>
          </a:p>
          <a:p>
            <a:pPr lvl="1" indent="0">
              <a:buNone/>
            </a:pPr>
            <a:r>
              <a:rPr lang="nl-NL" dirty="0" smtClean="0"/>
              <a:t>Voor de mechanisch uit te werken normen/afleidingsregels moet de uitwerking volledig mathematisch gebeuren. </a:t>
            </a:r>
          </a:p>
          <a:p>
            <a:pPr lvl="1" indent="0">
              <a:buNone/>
            </a:pPr>
            <a:r>
              <a:rPr lang="nl-NL" dirty="0" smtClean="0"/>
              <a:t>Voor de normen/afleidingsregels die door mensen moeten worden uitgevoerd hoeven de regels niet volledig mathematisch te zijn.</a:t>
            </a:r>
            <a:endParaRPr lang="nl-NL" dirty="0"/>
          </a:p>
          <a:p>
            <a:pPr lvl="1" indent="0">
              <a:buNone/>
            </a:pPr>
            <a:r>
              <a:rPr lang="nl-NL" dirty="0" smtClean="0"/>
              <a:t>De specificatie van de verschillende normen/afleidingsregels zal gebeuren met behulp van verschillende schermen/functionaliteiten.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1628090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Scope van dienst bepaald</a:t>
            </a:r>
            <a:endParaRPr lang="nl-NL" dirty="0"/>
          </a:p>
        </p:txBody>
      </p:sp>
      <p:sp>
        <p:nvSpPr>
          <p:cNvPr id="3" name="Tijdelijke aanduiding voor inhoud 2"/>
          <p:cNvSpPr>
            <a:spLocks noGrp="1"/>
          </p:cNvSpPr>
          <p:nvPr>
            <p:ph idx="1"/>
          </p:nvPr>
        </p:nvSpPr>
        <p:spPr/>
        <p:txBody>
          <a:bodyPr/>
          <a:lstStyle/>
          <a:p>
            <a:r>
              <a:rPr lang="nl-NL" dirty="0" smtClean="0"/>
              <a:t>We hebben nu:</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De dienst die moet worden uitgewerkt</a:t>
            </a:r>
          </a:p>
          <a:p>
            <a:pPr marL="285750" indent="-285750">
              <a:buFont typeface="Arial" panose="020B0604020202020204" pitchFamily="34" charset="0"/>
              <a:buChar char="•"/>
            </a:pPr>
            <a:r>
              <a:rPr lang="nl-NL" dirty="0" smtClean="0"/>
              <a:t>Per dienst de contexten die moeten worden uitgewerkt</a:t>
            </a:r>
          </a:p>
          <a:p>
            <a:pPr marL="285750" indent="-285750">
              <a:buFont typeface="Arial" panose="020B0604020202020204" pitchFamily="34" charset="0"/>
              <a:buChar char="•"/>
            </a:pPr>
            <a:r>
              <a:rPr lang="nl-NL" dirty="0" smtClean="0"/>
              <a:t>Per context de normen en afleidingsregels die moeten worden uitgewerkt</a:t>
            </a:r>
          </a:p>
          <a:p>
            <a:pPr marL="457200" lvl="1" indent="-285750"/>
            <a:r>
              <a:rPr lang="nl-NL" dirty="0" smtClean="0"/>
              <a:t>Per context/norm/afleidingsregel de wijze van uitwerking.</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276894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endParaRPr lang="nl-NL" dirty="0"/>
          </a:p>
          <a:p>
            <a:endParaRPr lang="nl-NL" dirty="0" smtClean="0"/>
          </a:p>
          <a:p>
            <a:pPr algn="ctr"/>
            <a:r>
              <a:rPr lang="nl-NL" sz="3200" b="1" dirty="0" smtClean="0"/>
              <a:t>Versies van annotaties en specificaties</a:t>
            </a:r>
            <a:endParaRPr lang="nl-NL" sz="3200" b="1"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3161423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Opbouw van de annotatieomgeving</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Rechthoek 4"/>
          <p:cNvSpPr/>
          <p:nvPr/>
        </p:nvSpPr>
        <p:spPr bwMode="auto">
          <a:xfrm>
            <a:off x="395536" y="1765920"/>
            <a:ext cx="5850885" cy="4615408"/>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bg1"/>
                </a:solidFill>
                <a:effectLst/>
                <a:latin typeface="Verdana" pitchFamily="1" charset="0"/>
              </a:rPr>
              <a:t>Documentgroep</a:t>
            </a:r>
            <a:r>
              <a:rPr kumimoji="0" lang="nl-NL" sz="1400" b="1" i="0" u="none" strike="noStrike" cap="none" normalizeH="0" dirty="0" smtClean="0">
                <a:ln>
                  <a:noFill/>
                </a:ln>
                <a:solidFill>
                  <a:schemeClr val="bg1"/>
                </a:solidFill>
                <a:effectLst/>
                <a:latin typeface="Verdana" pitchFamily="1" charset="0"/>
              </a:rPr>
              <a:t> in annotatieomgeving</a:t>
            </a:r>
            <a:endParaRPr kumimoji="0" lang="nl-NL" sz="1400" b="1" i="0" u="none" strike="noStrike" cap="none" normalizeH="0" baseline="0" dirty="0" smtClean="0">
              <a:ln>
                <a:noFill/>
              </a:ln>
              <a:solidFill>
                <a:schemeClr val="bg1"/>
              </a:solidFill>
              <a:effectLst/>
              <a:latin typeface="Verdana" pitchFamily="1" charset="0"/>
            </a:endParaRPr>
          </a:p>
        </p:txBody>
      </p:sp>
      <p:sp>
        <p:nvSpPr>
          <p:cNvPr id="6" name="Ezelsoor 5"/>
          <p:cNvSpPr/>
          <p:nvPr/>
        </p:nvSpPr>
        <p:spPr bwMode="auto">
          <a:xfrm>
            <a:off x="1223120" y="2235696"/>
            <a:ext cx="4068960" cy="4001616"/>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smtClean="0">
                <a:ln>
                  <a:noFill/>
                </a:ln>
                <a:solidFill>
                  <a:schemeClr val="tx1"/>
                </a:solidFill>
                <a:effectLst/>
                <a:latin typeface="Verdana" pitchFamily="1" charset="0"/>
              </a:rPr>
              <a:t>Document A</a:t>
            </a:r>
            <a:endParaRPr kumimoji="0" lang="nl-NL" sz="1400" b="1" i="0" u="none" strike="noStrike" cap="none" normalizeH="0" baseline="0" dirty="0" smtClean="0">
              <a:ln>
                <a:noFill/>
              </a:ln>
              <a:solidFill>
                <a:schemeClr val="tx1"/>
              </a:solidFill>
              <a:effectLst/>
              <a:latin typeface="Verdana" pitchFamily="1" charset="0"/>
            </a:endParaRPr>
          </a:p>
        </p:txBody>
      </p:sp>
      <p:sp>
        <p:nvSpPr>
          <p:cNvPr id="7" name="Ezelsoor 6"/>
          <p:cNvSpPr/>
          <p:nvPr/>
        </p:nvSpPr>
        <p:spPr bwMode="auto">
          <a:xfrm>
            <a:off x="1511152" y="2541968"/>
            <a:ext cx="3204864" cy="1531656"/>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smtClean="0">
                <a:solidFill>
                  <a:schemeClr val="tx1"/>
                </a:solidFill>
                <a:latin typeface="Verdana" pitchFamily="1" charset="0"/>
              </a:rPr>
              <a:t>Documentversie 1</a:t>
            </a:r>
          </a:p>
          <a:p>
            <a:pPr>
              <a:buNone/>
            </a:pPr>
            <a:endParaRPr lang="nl-NL" sz="1050" dirty="0">
              <a:solidFill>
                <a:schemeClr val="tx1"/>
              </a:solidFill>
              <a:latin typeface="Verdana" pitchFamily="1" charset="0"/>
            </a:endParaRPr>
          </a:p>
        </p:txBody>
      </p:sp>
      <p:sp>
        <p:nvSpPr>
          <p:cNvPr id="8" name="Ezelsoor 7"/>
          <p:cNvSpPr/>
          <p:nvPr/>
        </p:nvSpPr>
        <p:spPr bwMode="auto">
          <a:xfrm>
            <a:off x="1511152" y="4236504"/>
            <a:ext cx="3204864" cy="1640768"/>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smtClean="0">
                <a:solidFill>
                  <a:schemeClr val="tx1"/>
                </a:solidFill>
                <a:latin typeface="Verdana" pitchFamily="1" charset="0"/>
              </a:rPr>
              <a:t>Documentversie 2</a:t>
            </a:r>
          </a:p>
          <a:p>
            <a:pPr>
              <a:buNone/>
            </a:pPr>
            <a:endParaRPr lang="nl-NL" sz="1050" dirty="0">
              <a:solidFill>
                <a:schemeClr val="tx1"/>
              </a:solidFill>
              <a:latin typeface="Verdana" pitchFamily="1" charset="0"/>
            </a:endParaRPr>
          </a:p>
          <a:p>
            <a:pPr>
              <a:buNone/>
            </a:pPr>
            <a:endParaRPr lang="nl-NL" sz="1050" dirty="0">
              <a:solidFill>
                <a:schemeClr val="tx1"/>
              </a:solidFill>
              <a:latin typeface="Verdana" pitchFamily="1" charset="0"/>
            </a:endParaRPr>
          </a:p>
        </p:txBody>
      </p:sp>
      <p:sp>
        <p:nvSpPr>
          <p:cNvPr id="13" name="Afgeronde rechthoek 12"/>
          <p:cNvSpPr/>
          <p:nvPr/>
        </p:nvSpPr>
        <p:spPr bwMode="auto">
          <a:xfrm>
            <a:off x="1907704" y="3153348"/>
            <a:ext cx="914400" cy="349804"/>
          </a:xfrm>
          <a:prstGeom prst="round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endParaRPr lang="nl-NL" sz="1100" u="sng" dirty="0">
              <a:solidFill>
                <a:srgbClr val="92D050"/>
              </a:solidFill>
              <a:latin typeface="Verdana" pitchFamily="1" charset="0"/>
            </a:endParaRP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12" name="Afgeronde rechthoek 11"/>
          <p:cNvSpPr/>
          <p:nvPr/>
        </p:nvSpPr>
        <p:spPr bwMode="auto">
          <a:xfrm>
            <a:off x="1835696" y="3080268"/>
            <a:ext cx="914400" cy="349804"/>
          </a:xfrm>
          <a:prstGeom prst="round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endParaRPr lang="nl-NL" sz="1100" u="sng" dirty="0">
              <a:solidFill>
                <a:srgbClr val="92D050"/>
              </a:solidFill>
              <a:latin typeface="Verdana" pitchFamily="1" charset="0"/>
            </a:endParaRP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11" name="Afgeronde rechthoek 10"/>
          <p:cNvSpPr/>
          <p:nvPr/>
        </p:nvSpPr>
        <p:spPr bwMode="auto">
          <a:xfrm>
            <a:off x="1763688" y="3007188"/>
            <a:ext cx="914400" cy="349804"/>
          </a:xfrm>
          <a:prstGeom prst="round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endParaRPr lang="nl-NL" sz="1100" u="sng" dirty="0">
              <a:solidFill>
                <a:srgbClr val="92D050"/>
              </a:solidFill>
              <a:latin typeface="Verdana" pitchFamily="1" charset="0"/>
            </a:endParaRP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9" name="Afgeronde rechthoek 8"/>
          <p:cNvSpPr/>
          <p:nvPr/>
        </p:nvSpPr>
        <p:spPr bwMode="auto">
          <a:xfrm>
            <a:off x="1691680" y="2934108"/>
            <a:ext cx="914400" cy="349804"/>
          </a:xfrm>
          <a:prstGeom prst="round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100" u="sng" dirty="0">
                <a:solidFill>
                  <a:srgbClr val="92D050"/>
                </a:solidFill>
                <a:latin typeface="Verdana" pitchFamily="1" charset="0"/>
              </a:rPr>
              <a:t>Aanvraag</a:t>
            </a: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18" name="Lijntoelichting 1 (accentlijn) 17"/>
          <p:cNvSpPr/>
          <p:nvPr/>
        </p:nvSpPr>
        <p:spPr bwMode="auto">
          <a:xfrm>
            <a:off x="3275856" y="3007188"/>
            <a:ext cx="914400" cy="146160"/>
          </a:xfrm>
          <a:prstGeom prst="accentCallout1">
            <a:avLst>
              <a:gd name="adj1" fmla="val 18750"/>
              <a:gd name="adj2" fmla="val -8333"/>
              <a:gd name="adj3" fmla="val 4458"/>
              <a:gd name="adj4" fmla="val -72661"/>
            </a:avLst>
          </a:prstGeom>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900" b="0" i="0" u="none" strike="noStrike" cap="none" normalizeH="0" baseline="0" dirty="0" smtClean="0">
                <a:ln>
                  <a:noFill/>
                </a:ln>
                <a:solidFill>
                  <a:schemeClr val="tx1"/>
                </a:solidFill>
                <a:effectLst/>
                <a:latin typeface="Verdana" pitchFamily="1" charset="0"/>
              </a:rPr>
              <a:t>Annotatie</a:t>
            </a:r>
          </a:p>
        </p:txBody>
      </p:sp>
      <p:sp>
        <p:nvSpPr>
          <p:cNvPr id="19" name="Lijntoelichting 1 (accentlijn) 18"/>
          <p:cNvSpPr/>
          <p:nvPr/>
        </p:nvSpPr>
        <p:spPr bwMode="auto">
          <a:xfrm>
            <a:off x="3419872" y="3356992"/>
            <a:ext cx="1105272" cy="288032"/>
          </a:xfrm>
          <a:prstGeom prst="accentCallout1">
            <a:avLst>
              <a:gd name="adj1" fmla="val 18750"/>
              <a:gd name="adj2" fmla="val -8333"/>
              <a:gd name="adj3" fmla="val -23972"/>
              <a:gd name="adj4" fmla="val -67104"/>
            </a:avLst>
          </a:prstGeom>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900" b="0" i="0" u="none" strike="noStrike" cap="none" normalizeH="0" baseline="0" dirty="0" smtClean="0">
                <a:ln>
                  <a:noFill/>
                </a:ln>
                <a:solidFill>
                  <a:schemeClr val="tx1"/>
                </a:solidFill>
                <a:effectLst/>
                <a:latin typeface="Verdana" pitchFamily="1" charset="0"/>
              </a:rPr>
              <a:t>Versie van een</a:t>
            </a:r>
            <a:r>
              <a:rPr kumimoji="0" lang="nl-NL" sz="900" b="0" i="0" u="none" strike="noStrike" cap="none" normalizeH="0" dirty="0" smtClean="0">
                <a:ln>
                  <a:noFill/>
                </a:ln>
                <a:solidFill>
                  <a:schemeClr val="tx1"/>
                </a:solidFill>
                <a:effectLst/>
                <a:latin typeface="Verdana" pitchFamily="1" charset="0"/>
              </a:rPr>
              <a:t> a</a:t>
            </a:r>
            <a:r>
              <a:rPr kumimoji="0" lang="nl-NL" sz="900" b="0" i="0" u="none" strike="noStrike" cap="none" normalizeH="0" baseline="0" dirty="0" smtClean="0">
                <a:ln>
                  <a:noFill/>
                </a:ln>
                <a:solidFill>
                  <a:schemeClr val="tx1"/>
                </a:solidFill>
                <a:effectLst/>
                <a:latin typeface="Verdana" pitchFamily="1" charset="0"/>
              </a:rPr>
              <a:t>nnotatie</a:t>
            </a:r>
          </a:p>
        </p:txBody>
      </p:sp>
      <p:sp>
        <p:nvSpPr>
          <p:cNvPr id="20" name="Afgeronde rechthoek 19"/>
          <p:cNvSpPr/>
          <p:nvPr/>
        </p:nvSpPr>
        <p:spPr bwMode="auto">
          <a:xfrm>
            <a:off x="1691680" y="4497421"/>
            <a:ext cx="2604864" cy="1261433"/>
          </a:xfrm>
          <a:prstGeom prst="round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900" dirty="0" smtClean="0">
                <a:solidFill>
                  <a:schemeClr val="tx1"/>
                </a:solidFill>
                <a:latin typeface="Verdana" pitchFamily="1" charset="0"/>
              </a:rPr>
              <a:t>Context 1</a:t>
            </a:r>
            <a:endParaRPr lang="nl-NL" sz="900" dirty="0">
              <a:solidFill>
                <a:schemeClr val="tx1"/>
              </a:solidFill>
              <a:latin typeface="Verdana" pitchFamily="1" charset="0"/>
            </a:endParaRPr>
          </a:p>
        </p:txBody>
      </p:sp>
      <p:sp>
        <p:nvSpPr>
          <p:cNvPr id="21" name="Afgeronde rechthoek 20"/>
          <p:cNvSpPr/>
          <p:nvPr/>
        </p:nvSpPr>
        <p:spPr bwMode="auto">
          <a:xfrm>
            <a:off x="1844080" y="4791693"/>
            <a:ext cx="2272952" cy="416644"/>
          </a:xfrm>
          <a:prstGeom prst="round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900" b="0" i="0" u="none" strike="noStrike" cap="none" normalizeH="0" baseline="0" dirty="0" smtClean="0">
                <a:ln>
                  <a:noFill/>
                </a:ln>
                <a:solidFill>
                  <a:schemeClr val="tx1"/>
                </a:solidFill>
                <a:effectLst/>
                <a:latin typeface="Verdana" pitchFamily="1" charset="0"/>
              </a:rPr>
              <a:t>Context 1.1</a:t>
            </a:r>
          </a:p>
        </p:txBody>
      </p:sp>
      <p:sp>
        <p:nvSpPr>
          <p:cNvPr id="22" name="Afgeronde rechthoek 21"/>
          <p:cNvSpPr/>
          <p:nvPr/>
        </p:nvSpPr>
        <p:spPr bwMode="auto">
          <a:xfrm>
            <a:off x="1844080" y="5295749"/>
            <a:ext cx="2272952" cy="341188"/>
          </a:xfrm>
          <a:prstGeom prst="round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900" dirty="0">
                <a:solidFill>
                  <a:schemeClr val="tx1"/>
                </a:solidFill>
                <a:latin typeface="Verdana" pitchFamily="1" charset="0"/>
              </a:rPr>
              <a:t>Context </a:t>
            </a:r>
            <a:r>
              <a:rPr lang="nl-NL" sz="900" dirty="0" smtClean="0">
                <a:solidFill>
                  <a:schemeClr val="tx1"/>
                </a:solidFill>
                <a:latin typeface="Verdana" pitchFamily="1" charset="0"/>
              </a:rPr>
              <a:t>1.2</a:t>
            </a:r>
            <a:endParaRPr lang="nl-NL" sz="900" dirty="0">
              <a:solidFill>
                <a:schemeClr val="tx1"/>
              </a:solidFill>
              <a:latin typeface="Verdana" pitchFamily="1" charset="0"/>
            </a:endParaRPr>
          </a:p>
        </p:txBody>
      </p:sp>
      <p:sp>
        <p:nvSpPr>
          <p:cNvPr id="17" name="Afgeronde rechthoek 16"/>
          <p:cNvSpPr/>
          <p:nvPr/>
        </p:nvSpPr>
        <p:spPr bwMode="auto">
          <a:xfrm>
            <a:off x="2980556" y="4865549"/>
            <a:ext cx="914400" cy="280912"/>
          </a:xfrm>
          <a:prstGeom prst="round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100" u="sng" dirty="0">
                <a:solidFill>
                  <a:srgbClr val="92D050"/>
                </a:solidFill>
                <a:latin typeface="Verdana" pitchFamily="1" charset="0"/>
              </a:rPr>
              <a:t>Aanvraag</a:t>
            </a: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23" name="Rechthoek 22"/>
          <p:cNvSpPr/>
          <p:nvPr/>
        </p:nvSpPr>
        <p:spPr>
          <a:xfrm>
            <a:off x="6466115" y="3080268"/>
            <a:ext cx="2430016" cy="1477328"/>
          </a:xfrm>
          <a:prstGeom prst="rect">
            <a:avLst/>
          </a:prstGeom>
        </p:spPr>
        <p:txBody>
          <a:bodyPr wrap="square">
            <a:spAutoFit/>
          </a:bodyPr>
          <a:lstStyle/>
          <a:p>
            <a:pPr>
              <a:buNone/>
            </a:pPr>
            <a:r>
              <a:rPr lang="nl-NL" dirty="0"/>
              <a:t>Een specificatie kan maar verwijzen naar één </a:t>
            </a:r>
            <a:r>
              <a:rPr lang="nl-NL" dirty="0" smtClean="0"/>
              <a:t>versie van een annotatie</a:t>
            </a:r>
            <a:r>
              <a:rPr lang="nl-NL" dirty="0"/>
              <a:t>.</a:t>
            </a:r>
          </a:p>
        </p:txBody>
      </p:sp>
    </p:spTree>
    <p:extLst>
      <p:ext uri="{BB962C8B-B14F-4D97-AF65-F5344CB8AC3E}">
        <p14:creationId xmlns:p14="http://schemas.microsoft.com/office/powerpoint/2010/main" val="3135125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Relatie tussen de annotaties en specificaties</a:t>
            </a:r>
            <a:endParaRPr lang="nl-NL" dirty="0"/>
          </a:p>
        </p:txBody>
      </p:sp>
      <p:sp>
        <p:nvSpPr>
          <p:cNvPr id="3" name="Tijdelijke aanduiding voor inhoud 2"/>
          <p:cNvSpPr>
            <a:spLocks noGrp="1"/>
          </p:cNvSpPr>
          <p:nvPr>
            <p:ph idx="1"/>
          </p:nvPr>
        </p:nvSpPr>
        <p:spPr/>
        <p:txBody>
          <a:bodyPr/>
          <a:lstStyle/>
          <a:p>
            <a:r>
              <a:rPr lang="nl-NL" sz="1600" dirty="0" smtClean="0"/>
              <a:t>In de volgende vier slides wordt laten zien welke verschillende relaties er kunnen bestaan tussen annotaties en specificaties. De volgende mogelijkheden worden onderkend:</a:t>
            </a:r>
          </a:p>
          <a:p>
            <a:endParaRPr lang="nl-NL" sz="1600" dirty="0"/>
          </a:p>
          <a:p>
            <a:pPr marL="342900" indent="-342900">
              <a:buFont typeface="+mj-lt"/>
              <a:buAutoNum type="arabicPeriod"/>
            </a:pPr>
            <a:r>
              <a:rPr lang="nl-NL" sz="1600" dirty="0" smtClean="0"/>
              <a:t>Wanneer er een nieuwe versie van een document is en:</a:t>
            </a:r>
          </a:p>
          <a:p>
            <a:pPr marL="514350" lvl="1" indent="-342900">
              <a:buFont typeface="+mj-lt"/>
              <a:buAutoNum type="alphaLcPeriod"/>
            </a:pPr>
            <a:r>
              <a:rPr lang="nl-NL" sz="1600" dirty="0" smtClean="0"/>
              <a:t>Geannoteerde </a:t>
            </a:r>
            <a:r>
              <a:rPr lang="nl-NL" sz="1600" dirty="0"/>
              <a:t>tekst veranderd </a:t>
            </a:r>
            <a:r>
              <a:rPr lang="nl-NL" sz="1600" dirty="0" smtClean="0"/>
              <a:t>maar van de geannoteerde tekst blijft de betekenis blijft hetzelfde.</a:t>
            </a:r>
          </a:p>
          <a:p>
            <a:pPr marL="514350" lvl="1" indent="-342900">
              <a:buFont typeface="+mj-lt"/>
              <a:buAutoNum type="alphaLcPeriod"/>
            </a:pPr>
            <a:r>
              <a:rPr lang="nl-NL" sz="1600" dirty="0" smtClean="0"/>
              <a:t>Geannoteerde </a:t>
            </a:r>
            <a:r>
              <a:rPr lang="nl-NL" sz="1600" dirty="0"/>
              <a:t>tekst </a:t>
            </a:r>
            <a:r>
              <a:rPr lang="nl-NL" sz="1600" dirty="0" smtClean="0"/>
              <a:t>blijft </a:t>
            </a:r>
            <a:r>
              <a:rPr lang="nl-NL" sz="1600" dirty="0"/>
              <a:t>onveranderd </a:t>
            </a:r>
            <a:r>
              <a:rPr lang="nl-NL" sz="1600" dirty="0" smtClean="0"/>
              <a:t>en van de </a:t>
            </a:r>
            <a:r>
              <a:rPr lang="nl-NL" sz="1600" dirty="0"/>
              <a:t>geannoteerde tekst blijft de betekenis blijft hetzelfde.</a:t>
            </a:r>
            <a:endParaRPr lang="nl-NL" sz="1600" dirty="0" smtClean="0"/>
          </a:p>
          <a:p>
            <a:pPr marL="514350" lvl="1" indent="-342900">
              <a:buFont typeface="+mj-lt"/>
              <a:buAutoNum type="alphaLcPeriod"/>
            </a:pPr>
            <a:r>
              <a:rPr lang="nl-NL" sz="1600" dirty="0" smtClean="0"/>
              <a:t>Geannoteerde </a:t>
            </a:r>
            <a:r>
              <a:rPr lang="nl-NL" sz="1600" dirty="0"/>
              <a:t>tekst veranderd </a:t>
            </a:r>
            <a:r>
              <a:rPr lang="nl-NL" sz="1600" dirty="0" smtClean="0"/>
              <a:t>en van de </a:t>
            </a:r>
            <a:r>
              <a:rPr lang="nl-NL" sz="1600" dirty="0"/>
              <a:t>geannoteerde tekst </a:t>
            </a:r>
            <a:r>
              <a:rPr lang="nl-NL" sz="1600" dirty="0" smtClean="0"/>
              <a:t>is de </a:t>
            </a:r>
            <a:r>
              <a:rPr lang="nl-NL" sz="1600" dirty="0"/>
              <a:t>betekenis </a:t>
            </a:r>
            <a:r>
              <a:rPr lang="nl-NL" sz="1600" dirty="0" smtClean="0"/>
              <a:t>veranderd.</a:t>
            </a:r>
          </a:p>
          <a:p>
            <a:pPr marL="342900" indent="-342900">
              <a:buFont typeface="+mj-lt"/>
              <a:buAutoNum type="arabicPeriod"/>
            </a:pPr>
            <a:r>
              <a:rPr lang="nl-NL" sz="1600" dirty="0"/>
              <a:t>Wanneer er </a:t>
            </a:r>
            <a:r>
              <a:rPr lang="nl-NL" sz="1600" dirty="0" smtClean="0"/>
              <a:t>een bestaand document </a:t>
            </a:r>
            <a:r>
              <a:rPr lang="nl-NL" sz="1600" dirty="0"/>
              <a:t>is en:</a:t>
            </a:r>
          </a:p>
          <a:p>
            <a:pPr marL="514350" lvl="1" indent="-342900">
              <a:buFont typeface="+mj-lt"/>
              <a:buAutoNum type="alphaLcPeriod"/>
            </a:pPr>
            <a:r>
              <a:rPr lang="nl-NL" sz="1600" dirty="0" smtClean="0"/>
              <a:t>Er is een wijziging in de annotatie</a:t>
            </a:r>
          </a:p>
          <a:p>
            <a:pPr marL="514350" lvl="1" indent="-342900">
              <a:buFont typeface="+mj-lt"/>
              <a:buAutoNum type="alphaLcPeriod"/>
            </a:pPr>
            <a:r>
              <a:rPr lang="nl-NL" sz="1600" dirty="0" smtClean="0"/>
              <a:t>Er </a:t>
            </a:r>
            <a:r>
              <a:rPr lang="nl-NL" sz="1600" dirty="0"/>
              <a:t>is </a:t>
            </a:r>
            <a:r>
              <a:rPr lang="nl-NL" sz="1600" dirty="0" smtClean="0"/>
              <a:t>geen wijziging in de annotatie, maar wel </a:t>
            </a:r>
            <a:r>
              <a:rPr lang="nl-NL" sz="1600" dirty="0"/>
              <a:t>een nieuwe versie van </a:t>
            </a:r>
            <a:r>
              <a:rPr lang="nl-NL" sz="1600" dirty="0" smtClean="0"/>
              <a:t>de specificaties.</a:t>
            </a:r>
            <a:endParaRPr lang="nl-NL" sz="1600" dirty="0"/>
          </a:p>
          <a:p>
            <a:pPr marL="342900" indent="-342900">
              <a:buFont typeface="+mj-lt"/>
              <a:buAutoNum type="arabicPeriod"/>
            </a:pPr>
            <a:endParaRPr lang="nl-NL" sz="1600" dirty="0"/>
          </a:p>
          <a:p>
            <a:pPr marL="342900" indent="-342900">
              <a:buFont typeface="+mj-lt"/>
              <a:buAutoNum type="arabicPeriod"/>
            </a:pPr>
            <a:endParaRPr lang="nl-NL" sz="1600" dirty="0" smtClean="0"/>
          </a:p>
          <a:p>
            <a:pPr marL="342900" indent="-342900">
              <a:buFont typeface="+mj-lt"/>
              <a:buAutoNum type="arabicPeriod"/>
            </a:pPr>
            <a:endParaRPr lang="nl-NL" sz="1600"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1641420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339752" y="1152128"/>
            <a:ext cx="4427984" cy="2060848"/>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bg1"/>
                </a:solidFill>
                <a:effectLst/>
                <a:latin typeface="Verdana" pitchFamily="1" charset="0"/>
              </a:rPr>
              <a:t>Documentgroep</a:t>
            </a:r>
            <a:r>
              <a:rPr kumimoji="0" lang="nl-NL" sz="1400" b="1" i="0" u="none" strike="noStrike" cap="none" normalizeH="0" dirty="0" smtClean="0">
                <a:ln>
                  <a:noFill/>
                </a:ln>
                <a:solidFill>
                  <a:schemeClr val="bg1"/>
                </a:solidFill>
                <a:effectLst/>
                <a:latin typeface="Verdana" pitchFamily="1" charset="0"/>
              </a:rPr>
              <a:t> in annotatieomgeving</a:t>
            </a:r>
            <a:endParaRPr kumimoji="0" lang="nl-NL" sz="1400" b="1" i="0" u="none" strike="noStrike" cap="none" normalizeH="0" baseline="0" dirty="0" smtClean="0">
              <a:ln>
                <a:noFill/>
              </a:ln>
              <a:solidFill>
                <a:schemeClr val="bg1"/>
              </a:solidFill>
              <a:effectLst/>
              <a:latin typeface="Verdana" pitchFamily="1" charset="0"/>
            </a:endParaRPr>
          </a:p>
        </p:txBody>
      </p:sp>
      <p:sp>
        <p:nvSpPr>
          <p:cNvPr id="7" name="Ezelsoor 6"/>
          <p:cNvSpPr/>
          <p:nvPr/>
        </p:nvSpPr>
        <p:spPr bwMode="auto">
          <a:xfrm>
            <a:off x="3167336" y="1621904"/>
            <a:ext cx="3024336" cy="1402432"/>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tx1"/>
                </a:solidFill>
                <a:effectLst/>
                <a:latin typeface="Verdana" pitchFamily="1" charset="0"/>
              </a:rPr>
              <a:t>Document 1</a:t>
            </a:r>
          </a:p>
        </p:txBody>
      </p:sp>
      <p:sp>
        <p:nvSpPr>
          <p:cNvPr id="8" name="Ezelsoor 7"/>
          <p:cNvSpPr/>
          <p:nvPr/>
        </p:nvSpPr>
        <p:spPr bwMode="auto">
          <a:xfrm>
            <a:off x="3455368" y="1928176"/>
            <a:ext cx="914400"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a:solidFill>
                  <a:schemeClr val="tx1"/>
                </a:solidFill>
                <a:latin typeface="Verdana" pitchFamily="1" charset="0"/>
              </a:rPr>
              <a:t>Versie </a:t>
            </a:r>
            <a:r>
              <a:rPr lang="nl-NL" sz="1050" dirty="0" smtClean="0">
                <a:solidFill>
                  <a:schemeClr val="tx1"/>
                </a:solidFill>
                <a:latin typeface="Verdana" pitchFamily="1" charset="0"/>
              </a:rPr>
              <a:t>1</a:t>
            </a:r>
          </a:p>
          <a:p>
            <a:pPr>
              <a:buNone/>
            </a:pPr>
            <a:endParaRPr lang="nl-NL" sz="1050" dirty="0">
              <a:solidFill>
                <a:schemeClr val="tx1"/>
              </a:solidFill>
              <a:latin typeface="Verdana" pitchFamily="1" charset="0"/>
            </a:endParaRPr>
          </a:p>
          <a:p>
            <a:pPr>
              <a:buNone/>
            </a:pPr>
            <a:r>
              <a:rPr lang="nl-NL" sz="1050" u="sng" dirty="0" smtClean="0">
                <a:solidFill>
                  <a:srgbClr val="92D050"/>
                </a:solidFill>
                <a:latin typeface="Verdana" pitchFamily="1" charset="0"/>
              </a:rPr>
              <a:t>Aanvraag</a:t>
            </a:r>
            <a:endParaRPr lang="nl-NL" sz="1050" u="sng" dirty="0">
              <a:solidFill>
                <a:srgbClr val="92D050"/>
              </a:solidFill>
              <a:latin typeface="Verdana" pitchFamily="1" charset="0"/>
            </a:endParaRPr>
          </a:p>
        </p:txBody>
      </p:sp>
      <p:sp>
        <p:nvSpPr>
          <p:cNvPr id="9" name="Ezelsoor 8"/>
          <p:cNvSpPr/>
          <p:nvPr/>
        </p:nvSpPr>
        <p:spPr bwMode="auto">
          <a:xfrm>
            <a:off x="4989240" y="1938536"/>
            <a:ext cx="914400"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a:solidFill>
                  <a:schemeClr val="tx1"/>
                </a:solidFill>
                <a:latin typeface="Verdana" pitchFamily="1" charset="0"/>
              </a:rPr>
              <a:t>Versie </a:t>
            </a:r>
            <a:r>
              <a:rPr lang="nl-NL" sz="1050" dirty="0" smtClean="0">
                <a:solidFill>
                  <a:schemeClr val="tx1"/>
                </a:solidFill>
                <a:latin typeface="Verdana" pitchFamily="1" charset="0"/>
              </a:rPr>
              <a:t>2</a:t>
            </a:r>
          </a:p>
          <a:p>
            <a:pPr>
              <a:buNone/>
            </a:pPr>
            <a:endParaRPr lang="nl-NL" sz="1050" dirty="0">
              <a:solidFill>
                <a:schemeClr val="tx1"/>
              </a:solidFill>
              <a:latin typeface="Verdana" pitchFamily="1" charset="0"/>
            </a:endParaRPr>
          </a:p>
          <a:p>
            <a:pPr>
              <a:buNone/>
            </a:pPr>
            <a:r>
              <a:rPr lang="nl-NL" sz="1050" u="sng" dirty="0" smtClean="0">
                <a:solidFill>
                  <a:srgbClr val="92D050"/>
                </a:solidFill>
                <a:latin typeface="Verdana" pitchFamily="1" charset="0"/>
              </a:rPr>
              <a:t>Verzoek</a:t>
            </a:r>
            <a:endParaRPr lang="nl-NL" sz="1050" dirty="0">
              <a:solidFill>
                <a:schemeClr val="tx1"/>
              </a:solidFill>
              <a:latin typeface="Verdana" pitchFamily="1" charset="0"/>
            </a:endParaRPr>
          </a:p>
        </p:txBody>
      </p:sp>
      <p:sp>
        <p:nvSpPr>
          <p:cNvPr id="13" name="Rechthoek 12"/>
          <p:cNvSpPr/>
          <p:nvPr/>
        </p:nvSpPr>
        <p:spPr bwMode="auto">
          <a:xfrm>
            <a:off x="2339752" y="3645024"/>
            <a:ext cx="4427984" cy="2592288"/>
          </a:xfrm>
          <a:prstGeom prst="rect">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bg1"/>
                </a:solidFill>
                <a:effectLst/>
                <a:latin typeface="Verdana" pitchFamily="1" charset="0"/>
              </a:rPr>
              <a:t>Werkgebied </a:t>
            </a:r>
            <a:r>
              <a:rPr kumimoji="0" lang="nl-NL" sz="1400" b="1" i="0" u="none" strike="noStrike" cap="none" normalizeH="0" dirty="0" smtClean="0">
                <a:ln>
                  <a:noFill/>
                </a:ln>
                <a:solidFill>
                  <a:schemeClr val="bg1"/>
                </a:solidFill>
                <a:effectLst/>
                <a:latin typeface="Verdana" pitchFamily="1" charset="0"/>
              </a:rPr>
              <a:t>in specificatieomgeving</a:t>
            </a:r>
            <a:endParaRPr kumimoji="0" lang="nl-NL" sz="1400" b="1" i="0" u="none" strike="noStrike" cap="none" normalizeH="0" baseline="0" dirty="0" smtClean="0">
              <a:ln>
                <a:noFill/>
              </a:ln>
              <a:solidFill>
                <a:schemeClr val="bg1"/>
              </a:solidFill>
              <a:effectLst/>
              <a:latin typeface="Verdana" pitchFamily="1" charset="0"/>
            </a:endParaRPr>
          </a:p>
        </p:txBody>
      </p:sp>
      <p:sp>
        <p:nvSpPr>
          <p:cNvPr id="14" name="Ezelsoor 13"/>
          <p:cNvSpPr/>
          <p:nvPr/>
        </p:nvSpPr>
        <p:spPr bwMode="auto">
          <a:xfrm>
            <a:off x="3167336" y="4239952"/>
            <a:ext cx="3024336" cy="1402432"/>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tx1"/>
                </a:solidFill>
                <a:effectLst/>
                <a:latin typeface="Verdana" pitchFamily="1" charset="0"/>
              </a:rPr>
              <a:t>Specificatiecontext</a:t>
            </a:r>
          </a:p>
        </p:txBody>
      </p:sp>
      <p:sp>
        <p:nvSpPr>
          <p:cNvPr id="15" name="Ezelsoor 14"/>
          <p:cNvSpPr/>
          <p:nvPr/>
        </p:nvSpPr>
        <p:spPr bwMode="auto">
          <a:xfrm>
            <a:off x="4103440" y="4581128"/>
            <a:ext cx="1198984"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smtClean="0">
                <a:solidFill>
                  <a:schemeClr val="tx1"/>
                </a:solidFill>
                <a:latin typeface="Verdana" pitchFamily="1" charset="0"/>
              </a:rPr>
              <a:t>Specificatie1</a:t>
            </a:r>
          </a:p>
          <a:p>
            <a:pPr>
              <a:buNone/>
            </a:pPr>
            <a:endParaRPr lang="nl-NL" sz="1050" dirty="0">
              <a:solidFill>
                <a:schemeClr val="tx1"/>
              </a:solidFill>
              <a:latin typeface="Verdana" pitchFamily="1" charset="0"/>
            </a:endParaRPr>
          </a:p>
          <a:p>
            <a:pPr algn="ctr">
              <a:buNone/>
            </a:pPr>
            <a:r>
              <a:rPr lang="nl-NL" sz="1050" u="sng" dirty="0" smtClean="0">
                <a:solidFill>
                  <a:srgbClr val="92D050"/>
                </a:solidFill>
                <a:latin typeface="Verdana" pitchFamily="1" charset="0"/>
              </a:rPr>
              <a:t>spec1</a:t>
            </a:r>
            <a:endParaRPr lang="nl-NL" sz="1050" u="sng" dirty="0">
              <a:solidFill>
                <a:srgbClr val="92D050"/>
              </a:solidFill>
              <a:latin typeface="Verdana" pitchFamily="1" charset="0"/>
            </a:endParaRPr>
          </a:p>
        </p:txBody>
      </p:sp>
      <p:cxnSp>
        <p:nvCxnSpPr>
          <p:cNvPr id="18" name="Rechte verbindingslijn met pijl 17"/>
          <p:cNvCxnSpPr>
            <a:stCxn id="15" idx="0"/>
            <a:endCxn id="8" idx="2"/>
          </p:cNvCxnSpPr>
          <p:nvPr/>
        </p:nvCxnSpPr>
        <p:spPr bwMode="auto">
          <a:xfrm flipH="1" flipV="1">
            <a:off x="3912568" y="2842576"/>
            <a:ext cx="790364" cy="1738552"/>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cxnSp>
        <p:nvCxnSpPr>
          <p:cNvPr id="20" name="Rechte verbindingslijn met pijl 19"/>
          <p:cNvCxnSpPr>
            <a:stCxn id="15" idx="0"/>
            <a:endCxn id="9" idx="2"/>
          </p:cNvCxnSpPr>
          <p:nvPr/>
        </p:nvCxnSpPr>
        <p:spPr bwMode="auto">
          <a:xfrm flipV="1">
            <a:off x="4702932" y="2852936"/>
            <a:ext cx="743508" cy="1728192"/>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sp>
        <p:nvSpPr>
          <p:cNvPr id="16" name="Rechthoekige toelichting 15"/>
          <p:cNvSpPr/>
          <p:nvPr/>
        </p:nvSpPr>
        <p:spPr bwMode="auto">
          <a:xfrm>
            <a:off x="6060124" y="3419153"/>
            <a:ext cx="1800200" cy="598130"/>
          </a:xfrm>
          <a:prstGeom prst="wedgeRectCallout">
            <a:avLst>
              <a:gd name="adj1" fmla="val -22693"/>
              <a:gd name="adj2" fmla="val -102717"/>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Tekst is veranderd</a:t>
            </a:r>
            <a:r>
              <a:rPr kumimoji="0" lang="nl-NL" sz="1100" b="0" i="0" u="none" strike="noStrike" cap="none" normalizeH="0" dirty="0" smtClean="0">
                <a:ln>
                  <a:noFill/>
                </a:ln>
                <a:solidFill>
                  <a:schemeClr val="tx1"/>
                </a:solidFill>
                <a:effectLst/>
                <a:latin typeface="Verdana" pitchFamily="1" charset="0"/>
              </a:rPr>
              <a:t> betekenis hetzelfde, annotatie gekopieerd.</a:t>
            </a:r>
            <a:endParaRPr kumimoji="0" lang="nl-NL" sz="1100" b="0" i="0" u="none" strike="noStrike" cap="none" normalizeH="0" baseline="0" dirty="0" smtClean="0">
              <a:ln>
                <a:noFill/>
              </a:ln>
              <a:solidFill>
                <a:schemeClr val="tx1"/>
              </a:solidFill>
              <a:effectLst/>
              <a:latin typeface="Verdana" pitchFamily="1" charset="0"/>
            </a:endParaRPr>
          </a:p>
        </p:txBody>
      </p:sp>
      <p:sp>
        <p:nvSpPr>
          <p:cNvPr id="24" name="Boog 23"/>
          <p:cNvSpPr/>
          <p:nvPr/>
        </p:nvSpPr>
        <p:spPr bwMode="auto">
          <a:xfrm rot="10800000" flipV="1">
            <a:off x="4220138" y="3225066"/>
            <a:ext cx="999934" cy="385801"/>
          </a:xfrm>
          <a:prstGeom prst="arc">
            <a:avLst>
              <a:gd name="adj1" fmla="val 11004968"/>
              <a:gd name="adj2" fmla="val 0"/>
            </a:avLst>
          </a:prstGeom>
          <a:ln>
            <a:prstDash val="dash"/>
            <a:headEnd type="stealth" w="lg" len="lg"/>
            <a:tailEnd type="none"/>
          </a:ln>
          <a:extLst/>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25" name="Rechthoekige toelichting 24"/>
          <p:cNvSpPr/>
          <p:nvPr/>
        </p:nvSpPr>
        <p:spPr bwMode="auto">
          <a:xfrm>
            <a:off x="6012160" y="5567174"/>
            <a:ext cx="1800200" cy="598130"/>
          </a:xfrm>
          <a:prstGeom prst="wedgeRectCallout">
            <a:avLst>
              <a:gd name="adj1" fmla="val -22693"/>
              <a:gd name="adj2" fmla="val -102717"/>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Specificatie blijft hetzelfde alleen link naar andere annotatie</a:t>
            </a:r>
            <a:endParaRPr kumimoji="0" lang="nl-NL" sz="1100" b="0" i="0" u="none" strike="noStrike" cap="none" normalizeH="0" baseline="0" dirty="0" smtClean="0">
              <a:ln>
                <a:noFill/>
              </a:ln>
              <a:solidFill>
                <a:schemeClr val="tx1"/>
              </a:solidFill>
              <a:effectLst/>
              <a:latin typeface="Verdana" pitchFamily="1" charset="0"/>
            </a:endParaRPr>
          </a:p>
        </p:txBody>
      </p:sp>
      <p:sp>
        <p:nvSpPr>
          <p:cNvPr id="26" name="Tekstvak 25"/>
          <p:cNvSpPr txBox="1"/>
          <p:nvPr/>
        </p:nvSpPr>
        <p:spPr>
          <a:xfrm>
            <a:off x="107504" y="44624"/>
            <a:ext cx="3059832" cy="923330"/>
          </a:xfrm>
          <a:prstGeom prst="rect">
            <a:avLst/>
          </a:prstGeom>
          <a:noFill/>
        </p:spPr>
        <p:txBody>
          <a:bodyPr wrap="square" rtlCol="0">
            <a:spAutoFit/>
          </a:bodyPr>
          <a:lstStyle/>
          <a:p>
            <a:pPr>
              <a:buNone/>
            </a:pPr>
            <a:r>
              <a:rPr lang="nl-NL" dirty="0" smtClean="0"/>
              <a:t>Versies van documenten en versies van specificaties (1a) </a:t>
            </a:r>
            <a:endParaRPr lang="nl-NL" dirty="0"/>
          </a:p>
        </p:txBody>
      </p:sp>
    </p:spTree>
    <p:extLst>
      <p:ext uri="{BB962C8B-B14F-4D97-AF65-F5344CB8AC3E}">
        <p14:creationId xmlns:p14="http://schemas.microsoft.com/office/powerpoint/2010/main" val="2118736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 DO voor annotatieomgeving</a:t>
            </a:r>
            <a:endParaRPr lang="nl-NL" dirty="0"/>
          </a:p>
        </p:txBody>
      </p:sp>
      <p:sp>
        <p:nvSpPr>
          <p:cNvPr id="3" name="Tijdelijke aanduiding voor inhoud 2"/>
          <p:cNvSpPr>
            <a:spLocks noGrp="1"/>
          </p:cNvSpPr>
          <p:nvPr>
            <p:ph idx="1"/>
          </p:nvPr>
        </p:nvSpPr>
        <p:spPr>
          <a:xfrm>
            <a:off x="358775" y="1882800"/>
            <a:ext cx="8421688" cy="4354512"/>
          </a:xfrm>
        </p:spPr>
        <p:txBody>
          <a:bodyPr/>
          <a:lstStyle/>
          <a:p>
            <a:pPr marL="285750" indent="-285750">
              <a:buFont typeface="Arial" panose="020B0604020202020204" pitchFamily="34" charset="0"/>
              <a:buChar char="•"/>
            </a:pPr>
            <a:r>
              <a:rPr lang="nl-NL" sz="1600" dirty="0" smtClean="0"/>
              <a:t>Het ter beschikking stellen van de gegevens uit de annotatieomgeving aan de specificatieomgeving. De annotatieomgeving moet de tekst waar de annotaties in staan ter beschikking kunnen stellen aan de specificatieomgeving, alsof je in de annotatieomgeving zit te werken. Zelfde informatie, zelfde look en feel.</a:t>
            </a:r>
          </a:p>
          <a:p>
            <a:pPr marL="285750" indent="-285750">
              <a:buFont typeface="Arial" panose="020B0604020202020204" pitchFamily="34" charset="0"/>
              <a:buChar char="•"/>
            </a:pPr>
            <a:r>
              <a:rPr lang="nl-NL" sz="1600" dirty="0" smtClean="0"/>
              <a:t>Kunnen creëren van een hiërarchie van een dienst (Contextsoort), </a:t>
            </a:r>
            <a:r>
              <a:rPr lang="nl-NL" sz="1600" dirty="0"/>
              <a:t>met de bijbehorende </a:t>
            </a:r>
            <a:r>
              <a:rPr lang="nl-NL" sz="1600" dirty="0" smtClean="0"/>
              <a:t>sub-diensten </a:t>
            </a:r>
            <a:r>
              <a:rPr lang="nl-NL" sz="1600" dirty="0"/>
              <a:t>(Contextsoort</a:t>
            </a:r>
            <a:r>
              <a:rPr lang="nl-NL" sz="1600" dirty="0" smtClean="0"/>
              <a:t>). Het kunnen leggen van verbanden tussen deze contexten met relaties van een type zoals ´Specialiteit</a:t>
            </a:r>
            <a:r>
              <a:rPr lang="nl-NL" sz="1600" dirty="0"/>
              <a:t>´, </a:t>
            </a:r>
            <a:r>
              <a:rPr lang="nl-NL" sz="1600" dirty="0" smtClean="0"/>
              <a:t>´Superioriteit´.</a:t>
            </a:r>
          </a:p>
          <a:p>
            <a:pPr marL="285750" indent="-285750">
              <a:buFont typeface="Arial" panose="020B0604020202020204" pitchFamily="34" charset="0"/>
              <a:buChar char="•"/>
            </a:pPr>
            <a:r>
              <a:rPr lang="nl-NL" sz="1600" dirty="0" smtClean="0"/>
              <a:t>Het kunnen beheren van contextsoorten (bijvoorbeeld dienst).</a:t>
            </a:r>
          </a:p>
          <a:p>
            <a:pPr marL="285750" indent="-285750">
              <a:buFont typeface="Arial" panose="020B0604020202020204" pitchFamily="34" charset="0"/>
              <a:buChar char="•"/>
            </a:pPr>
            <a:r>
              <a:rPr lang="nl-NL" sz="1600" dirty="0" smtClean="0"/>
              <a:t>Het kunnen toekennen van een contextsoort aan een context.</a:t>
            </a:r>
          </a:p>
          <a:p>
            <a:pPr marL="285750" indent="-285750">
              <a:buFont typeface="Arial" panose="020B0604020202020204" pitchFamily="34" charset="0"/>
              <a:buChar char="•"/>
            </a:pPr>
            <a:r>
              <a:rPr lang="nl-NL" sz="1600" dirty="0" smtClean="0"/>
              <a:t>Het kunnen beheren van de relatie typen tussen contexten.</a:t>
            </a:r>
          </a:p>
          <a:p>
            <a:pPr marL="285750" indent="-285750">
              <a:buFont typeface="Arial" panose="020B0604020202020204" pitchFamily="34" charset="0"/>
              <a:buChar char="•"/>
            </a:pPr>
            <a:r>
              <a:rPr lang="nl-NL" sz="1600" dirty="0" smtClean="0"/>
              <a:t>Het creëren van </a:t>
            </a:r>
            <a:r>
              <a:rPr lang="nl-NL" sz="1600" dirty="0"/>
              <a:t>relaties tussen contexten van een specifieke </a:t>
            </a:r>
            <a:r>
              <a:rPr lang="nl-NL" sz="1600" dirty="0" smtClean="0"/>
              <a:t>relatie type </a:t>
            </a:r>
            <a:r>
              <a:rPr lang="nl-NL" sz="1600" dirty="0"/>
              <a:t>.</a:t>
            </a:r>
            <a:endParaRPr lang="nl-NL" sz="1600" dirty="0" smtClean="0"/>
          </a:p>
          <a:p>
            <a:pPr marL="285750" indent="-285750">
              <a:buFont typeface="Arial" panose="020B0604020202020204" pitchFamily="34" charset="0"/>
              <a:buChar char="•"/>
            </a:pPr>
            <a:r>
              <a:rPr lang="nl-NL" sz="1600" dirty="0" smtClean="0"/>
              <a:t>Het creëren van relaties tussen contexten van verschillende documenten. </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2304100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339752" y="1152128"/>
            <a:ext cx="4427984" cy="2060848"/>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bg1"/>
                </a:solidFill>
                <a:effectLst/>
                <a:latin typeface="Verdana" pitchFamily="1" charset="0"/>
              </a:rPr>
              <a:t>Documentgroep</a:t>
            </a:r>
            <a:r>
              <a:rPr kumimoji="0" lang="nl-NL" sz="1400" b="1" i="0" u="none" strike="noStrike" cap="none" normalizeH="0" dirty="0" smtClean="0">
                <a:ln>
                  <a:noFill/>
                </a:ln>
                <a:solidFill>
                  <a:schemeClr val="bg1"/>
                </a:solidFill>
                <a:effectLst/>
                <a:latin typeface="Verdana" pitchFamily="1" charset="0"/>
              </a:rPr>
              <a:t> in annotatieomgeving</a:t>
            </a:r>
            <a:endParaRPr kumimoji="0" lang="nl-NL" sz="1400" b="1" i="0" u="none" strike="noStrike" cap="none" normalizeH="0" baseline="0" dirty="0" smtClean="0">
              <a:ln>
                <a:noFill/>
              </a:ln>
              <a:solidFill>
                <a:schemeClr val="bg1"/>
              </a:solidFill>
              <a:effectLst/>
              <a:latin typeface="Verdana" pitchFamily="1" charset="0"/>
            </a:endParaRPr>
          </a:p>
        </p:txBody>
      </p:sp>
      <p:sp>
        <p:nvSpPr>
          <p:cNvPr id="7" name="Ezelsoor 6"/>
          <p:cNvSpPr/>
          <p:nvPr/>
        </p:nvSpPr>
        <p:spPr bwMode="auto">
          <a:xfrm>
            <a:off x="3167336" y="1621904"/>
            <a:ext cx="3024336" cy="1402432"/>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tx1"/>
                </a:solidFill>
                <a:effectLst/>
                <a:latin typeface="Verdana" pitchFamily="1" charset="0"/>
              </a:rPr>
              <a:t>Document 1</a:t>
            </a:r>
          </a:p>
        </p:txBody>
      </p:sp>
      <p:sp>
        <p:nvSpPr>
          <p:cNvPr id="8" name="Ezelsoor 7"/>
          <p:cNvSpPr/>
          <p:nvPr/>
        </p:nvSpPr>
        <p:spPr bwMode="auto">
          <a:xfrm>
            <a:off x="3455368" y="1928176"/>
            <a:ext cx="914400"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a:solidFill>
                  <a:schemeClr val="tx1"/>
                </a:solidFill>
                <a:latin typeface="Verdana" pitchFamily="1" charset="0"/>
              </a:rPr>
              <a:t>Versie </a:t>
            </a:r>
            <a:r>
              <a:rPr lang="nl-NL" sz="1050" dirty="0" smtClean="0">
                <a:solidFill>
                  <a:schemeClr val="tx1"/>
                </a:solidFill>
                <a:latin typeface="Verdana" pitchFamily="1" charset="0"/>
              </a:rPr>
              <a:t>1</a:t>
            </a:r>
          </a:p>
          <a:p>
            <a:pPr>
              <a:buNone/>
            </a:pPr>
            <a:endParaRPr lang="nl-NL" sz="1050" dirty="0">
              <a:solidFill>
                <a:schemeClr val="tx1"/>
              </a:solidFill>
              <a:latin typeface="Verdana" pitchFamily="1" charset="0"/>
            </a:endParaRPr>
          </a:p>
          <a:p>
            <a:pPr>
              <a:buNone/>
            </a:pPr>
            <a:r>
              <a:rPr lang="nl-NL" sz="1050" u="sng" dirty="0" smtClean="0">
                <a:solidFill>
                  <a:srgbClr val="92D050"/>
                </a:solidFill>
                <a:latin typeface="Verdana" pitchFamily="1" charset="0"/>
              </a:rPr>
              <a:t>Aanvraag</a:t>
            </a:r>
            <a:endParaRPr lang="nl-NL" sz="1050" u="sng" dirty="0">
              <a:solidFill>
                <a:srgbClr val="92D050"/>
              </a:solidFill>
              <a:latin typeface="Verdana" pitchFamily="1" charset="0"/>
            </a:endParaRPr>
          </a:p>
        </p:txBody>
      </p:sp>
      <p:sp>
        <p:nvSpPr>
          <p:cNvPr id="9" name="Ezelsoor 8"/>
          <p:cNvSpPr/>
          <p:nvPr/>
        </p:nvSpPr>
        <p:spPr bwMode="auto">
          <a:xfrm>
            <a:off x="4989240" y="1938536"/>
            <a:ext cx="914400"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a:solidFill>
                  <a:schemeClr val="tx1"/>
                </a:solidFill>
                <a:latin typeface="Verdana" pitchFamily="1" charset="0"/>
              </a:rPr>
              <a:t>Versie </a:t>
            </a:r>
            <a:r>
              <a:rPr lang="nl-NL" sz="1050" dirty="0" smtClean="0">
                <a:solidFill>
                  <a:schemeClr val="tx1"/>
                </a:solidFill>
                <a:latin typeface="Verdana" pitchFamily="1" charset="0"/>
              </a:rPr>
              <a:t>2</a:t>
            </a:r>
          </a:p>
          <a:p>
            <a:pPr>
              <a:buNone/>
            </a:pPr>
            <a:endParaRPr lang="nl-NL" sz="1050" dirty="0">
              <a:solidFill>
                <a:schemeClr val="tx1"/>
              </a:solidFill>
              <a:latin typeface="Verdana" pitchFamily="1" charset="0"/>
            </a:endParaRPr>
          </a:p>
          <a:p>
            <a:pPr>
              <a:buNone/>
            </a:pPr>
            <a:r>
              <a:rPr lang="nl-NL" sz="1050" u="sng" dirty="0" smtClean="0">
                <a:solidFill>
                  <a:srgbClr val="92D050"/>
                </a:solidFill>
                <a:latin typeface="Verdana" pitchFamily="1" charset="0"/>
              </a:rPr>
              <a:t>Aanvraag</a:t>
            </a:r>
            <a:endParaRPr lang="nl-NL" sz="1050" dirty="0">
              <a:solidFill>
                <a:schemeClr val="tx1"/>
              </a:solidFill>
              <a:latin typeface="Verdana" pitchFamily="1" charset="0"/>
            </a:endParaRPr>
          </a:p>
        </p:txBody>
      </p:sp>
      <p:sp>
        <p:nvSpPr>
          <p:cNvPr id="13" name="Rechthoek 12"/>
          <p:cNvSpPr/>
          <p:nvPr/>
        </p:nvSpPr>
        <p:spPr bwMode="auto">
          <a:xfrm>
            <a:off x="2339752" y="3645024"/>
            <a:ext cx="4427984" cy="2592288"/>
          </a:xfrm>
          <a:prstGeom prst="rect">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bg1"/>
                </a:solidFill>
                <a:effectLst/>
                <a:latin typeface="Verdana" pitchFamily="1" charset="0"/>
              </a:rPr>
              <a:t>Werkgebied </a:t>
            </a:r>
            <a:r>
              <a:rPr kumimoji="0" lang="nl-NL" sz="1400" b="1" i="0" u="none" strike="noStrike" cap="none" normalizeH="0" dirty="0" smtClean="0">
                <a:ln>
                  <a:noFill/>
                </a:ln>
                <a:solidFill>
                  <a:schemeClr val="bg1"/>
                </a:solidFill>
                <a:effectLst/>
                <a:latin typeface="Verdana" pitchFamily="1" charset="0"/>
              </a:rPr>
              <a:t>in specificatieomgeving</a:t>
            </a:r>
            <a:endParaRPr kumimoji="0" lang="nl-NL" sz="1400" b="1" i="0" u="none" strike="noStrike" cap="none" normalizeH="0" baseline="0" dirty="0" smtClean="0">
              <a:ln>
                <a:noFill/>
              </a:ln>
              <a:solidFill>
                <a:schemeClr val="bg1"/>
              </a:solidFill>
              <a:effectLst/>
              <a:latin typeface="Verdana" pitchFamily="1" charset="0"/>
            </a:endParaRPr>
          </a:p>
        </p:txBody>
      </p:sp>
      <p:sp>
        <p:nvSpPr>
          <p:cNvPr id="14" name="Ezelsoor 13"/>
          <p:cNvSpPr/>
          <p:nvPr/>
        </p:nvSpPr>
        <p:spPr bwMode="auto">
          <a:xfrm>
            <a:off x="3167336" y="4239952"/>
            <a:ext cx="3024336" cy="1402432"/>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tx1"/>
                </a:solidFill>
                <a:effectLst/>
                <a:latin typeface="Verdana" pitchFamily="1" charset="0"/>
              </a:rPr>
              <a:t>Specificatiecontext</a:t>
            </a:r>
          </a:p>
        </p:txBody>
      </p:sp>
      <p:sp>
        <p:nvSpPr>
          <p:cNvPr id="15" name="Ezelsoor 14"/>
          <p:cNvSpPr/>
          <p:nvPr/>
        </p:nvSpPr>
        <p:spPr bwMode="auto">
          <a:xfrm>
            <a:off x="4103440" y="4581128"/>
            <a:ext cx="1198984"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smtClean="0">
                <a:solidFill>
                  <a:schemeClr val="tx1"/>
                </a:solidFill>
                <a:latin typeface="Verdana" pitchFamily="1" charset="0"/>
              </a:rPr>
              <a:t>Specificatie1</a:t>
            </a:r>
          </a:p>
          <a:p>
            <a:pPr>
              <a:buNone/>
            </a:pPr>
            <a:endParaRPr lang="nl-NL" sz="1050" dirty="0">
              <a:solidFill>
                <a:schemeClr val="tx1"/>
              </a:solidFill>
              <a:latin typeface="Verdana" pitchFamily="1" charset="0"/>
            </a:endParaRPr>
          </a:p>
          <a:p>
            <a:pPr algn="ctr">
              <a:buNone/>
            </a:pPr>
            <a:r>
              <a:rPr lang="nl-NL" sz="1050" u="sng" dirty="0" smtClean="0">
                <a:solidFill>
                  <a:srgbClr val="92D050"/>
                </a:solidFill>
                <a:latin typeface="Verdana" pitchFamily="1" charset="0"/>
              </a:rPr>
              <a:t>spec1</a:t>
            </a:r>
            <a:endParaRPr lang="nl-NL" sz="1050" u="sng" dirty="0">
              <a:solidFill>
                <a:srgbClr val="92D050"/>
              </a:solidFill>
              <a:latin typeface="Verdana" pitchFamily="1" charset="0"/>
            </a:endParaRPr>
          </a:p>
        </p:txBody>
      </p:sp>
      <p:cxnSp>
        <p:nvCxnSpPr>
          <p:cNvPr id="18" name="Rechte verbindingslijn met pijl 17"/>
          <p:cNvCxnSpPr>
            <a:stCxn id="15" idx="0"/>
            <a:endCxn id="8" idx="2"/>
          </p:cNvCxnSpPr>
          <p:nvPr/>
        </p:nvCxnSpPr>
        <p:spPr bwMode="auto">
          <a:xfrm flipH="1" flipV="1">
            <a:off x="3912568" y="2842576"/>
            <a:ext cx="790364" cy="1738552"/>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cxnSp>
        <p:nvCxnSpPr>
          <p:cNvPr id="20" name="Rechte verbindingslijn met pijl 19"/>
          <p:cNvCxnSpPr>
            <a:stCxn id="15" idx="0"/>
            <a:endCxn id="9" idx="2"/>
          </p:cNvCxnSpPr>
          <p:nvPr/>
        </p:nvCxnSpPr>
        <p:spPr bwMode="auto">
          <a:xfrm flipV="1">
            <a:off x="4702932" y="2852936"/>
            <a:ext cx="743508" cy="1728192"/>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sp>
        <p:nvSpPr>
          <p:cNvPr id="16" name="Rechthoekige toelichting 15"/>
          <p:cNvSpPr/>
          <p:nvPr/>
        </p:nvSpPr>
        <p:spPr bwMode="auto">
          <a:xfrm>
            <a:off x="6060124" y="3419153"/>
            <a:ext cx="1800200" cy="598130"/>
          </a:xfrm>
          <a:prstGeom prst="wedgeRectCallout">
            <a:avLst>
              <a:gd name="adj1" fmla="val -22693"/>
              <a:gd name="adj2" fmla="val -102717"/>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Tekst is hetzelfde </a:t>
            </a:r>
            <a:r>
              <a:rPr kumimoji="0" lang="nl-NL" sz="1100" b="0" i="0" u="none" strike="noStrike" cap="none" normalizeH="0" dirty="0" smtClean="0">
                <a:ln>
                  <a:noFill/>
                </a:ln>
                <a:solidFill>
                  <a:schemeClr val="tx1"/>
                </a:solidFill>
                <a:effectLst/>
                <a:latin typeface="Verdana" pitchFamily="1" charset="0"/>
              </a:rPr>
              <a:t>betekenis hetzelfde, annotatie gekopieerd.</a:t>
            </a:r>
            <a:endParaRPr kumimoji="0" lang="nl-NL" sz="1100" b="0" i="0" u="none" strike="noStrike" cap="none" normalizeH="0" baseline="0" dirty="0" smtClean="0">
              <a:ln>
                <a:noFill/>
              </a:ln>
              <a:solidFill>
                <a:schemeClr val="tx1"/>
              </a:solidFill>
              <a:effectLst/>
              <a:latin typeface="Verdana" pitchFamily="1" charset="0"/>
            </a:endParaRPr>
          </a:p>
        </p:txBody>
      </p:sp>
      <p:sp>
        <p:nvSpPr>
          <p:cNvPr id="24" name="Boog 23"/>
          <p:cNvSpPr/>
          <p:nvPr/>
        </p:nvSpPr>
        <p:spPr bwMode="auto">
          <a:xfrm rot="10800000" flipV="1">
            <a:off x="4220138" y="3225066"/>
            <a:ext cx="999934" cy="385801"/>
          </a:xfrm>
          <a:prstGeom prst="arc">
            <a:avLst>
              <a:gd name="adj1" fmla="val 11004968"/>
              <a:gd name="adj2" fmla="val 0"/>
            </a:avLst>
          </a:prstGeom>
          <a:ln>
            <a:prstDash val="dash"/>
            <a:headEnd type="stealth" w="lg" len="lg"/>
            <a:tailEnd type="none"/>
          </a:ln>
          <a:extLst/>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25" name="Rechthoekige toelichting 24"/>
          <p:cNvSpPr/>
          <p:nvPr/>
        </p:nvSpPr>
        <p:spPr bwMode="auto">
          <a:xfrm>
            <a:off x="6012160" y="5567174"/>
            <a:ext cx="1800200" cy="598130"/>
          </a:xfrm>
          <a:prstGeom prst="wedgeRectCallout">
            <a:avLst>
              <a:gd name="adj1" fmla="val -22693"/>
              <a:gd name="adj2" fmla="val -102717"/>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Specificatie blijft hetzelfde alleen link naar andere annotatie</a:t>
            </a:r>
            <a:endParaRPr kumimoji="0" lang="nl-NL" sz="1100" b="0" i="0" u="none" strike="noStrike" cap="none" normalizeH="0" baseline="0" dirty="0" smtClean="0">
              <a:ln>
                <a:noFill/>
              </a:ln>
              <a:solidFill>
                <a:schemeClr val="tx1"/>
              </a:solidFill>
              <a:effectLst/>
              <a:latin typeface="Verdana" pitchFamily="1" charset="0"/>
            </a:endParaRPr>
          </a:p>
        </p:txBody>
      </p:sp>
      <p:sp>
        <p:nvSpPr>
          <p:cNvPr id="19" name="Tekstvak 18"/>
          <p:cNvSpPr txBox="1"/>
          <p:nvPr/>
        </p:nvSpPr>
        <p:spPr>
          <a:xfrm>
            <a:off x="107504" y="44624"/>
            <a:ext cx="3059832" cy="923330"/>
          </a:xfrm>
          <a:prstGeom prst="rect">
            <a:avLst/>
          </a:prstGeom>
          <a:noFill/>
        </p:spPr>
        <p:txBody>
          <a:bodyPr wrap="square" rtlCol="0">
            <a:spAutoFit/>
          </a:bodyPr>
          <a:lstStyle/>
          <a:p>
            <a:pPr>
              <a:buNone/>
            </a:pPr>
            <a:r>
              <a:rPr lang="nl-NL" dirty="0" smtClean="0"/>
              <a:t>Versies van documenten en versies van specificaties (1b) </a:t>
            </a:r>
            <a:endParaRPr lang="nl-NL" dirty="0"/>
          </a:p>
        </p:txBody>
      </p:sp>
    </p:spTree>
    <p:extLst>
      <p:ext uri="{BB962C8B-B14F-4D97-AF65-F5344CB8AC3E}">
        <p14:creationId xmlns:p14="http://schemas.microsoft.com/office/powerpoint/2010/main" val="3793624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339752" y="1152128"/>
            <a:ext cx="4427984" cy="2060848"/>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bg1"/>
                </a:solidFill>
                <a:effectLst/>
                <a:latin typeface="Verdana" pitchFamily="1" charset="0"/>
              </a:rPr>
              <a:t>Documentgroep</a:t>
            </a:r>
            <a:r>
              <a:rPr kumimoji="0" lang="nl-NL" sz="1400" b="1" i="0" u="none" strike="noStrike" cap="none" normalizeH="0" dirty="0" smtClean="0">
                <a:ln>
                  <a:noFill/>
                </a:ln>
                <a:solidFill>
                  <a:schemeClr val="bg1"/>
                </a:solidFill>
                <a:effectLst/>
                <a:latin typeface="Verdana" pitchFamily="1" charset="0"/>
              </a:rPr>
              <a:t> in annotatieomgeving</a:t>
            </a:r>
            <a:endParaRPr kumimoji="0" lang="nl-NL" sz="1400" b="1" i="0" u="none" strike="noStrike" cap="none" normalizeH="0" baseline="0" dirty="0" smtClean="0">
              <a:ln>
                <a:noFill/>
              </a:ln>
              <a:solidFill>
                <a:schemeClr val="bg1"/>
              </a:solidFill>
              <a:effectLst/>
              <a:latin typeface="Verdana" pitchFamily="1" charset="0"/>
            </a:endParaRPr>
          </a:p>
        </p:txBody>
      </p:sp>
      <p:sp>
        <p:nvSpPr>
          <p:cNvPr id="7" name="Ezelsoor 6"/>
          <p:cNvSpPr/>
          <p:nvPr/>
        </p:nvSpPr>
        <p:spPr bwMode="auto">
          <a:xfrm>
            <a:off x="3167336" y="1621904"/>
            <a:ext cx="3024336" cy="1402432"/>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tx1"/>
                </a:solidFill>
                <a:effectLst/>
                <a:latin typeface="Verdana" pitchFamily="1" charset="0"/>
              </a:rPr>
              <a:t>Document 1</a:t>
            </a:r>
          </a:p>
        </p:txBody>
      </p:sp>
      <p:sp>
        <p:nvSpPr>
          <p:cNvPr id="8" name="Ezelsoor 7"/>
          <p:cNvSpPr/>
          <p:nvPr/>
        </p:nvSpPr>
        <p:spPr bwMode="auto">
          <a:xfrm>
            <a:off x="3455368" y="1928176"/>
            <a:ext cx="914400"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a:solidFill>
                  <a:schemeClr val="tx1"/>
                </a:solidFill>
                <a:latin typeface="Verdana" pitchFamily="1" charset="0"/>
              </a:rPr>
              <a:t>Versie </a:t>
            </a:r>
            <a:r>
              <a:rPr lang="nl-NL" sz="1050" dirty="0" smtClean="0">
                <a:solidFill>
                  <a:schemeClr val="tx1"/>
                </a:solidFill>
                <a:latin typeface="Verdana" pitchFamily="1" charset="0"/>
              </a:rPr>
              <a:t>1</a:t>
            </a:r>
          </a:p>
          <a:p>
            <a:pPr>
              <a:buNone/>
            </a:pPr>
            <a:endParaRPr lang="nl-NL" sz="1050" dirty="0">
              <a:solidFill>
                <a:schemeClr val="tx1"/>
              </a:solidFill>
              <a:latin typeface="Verdana" pitchFamily="1" charset="0"/>
            </a:endParaRPr>
          </a:p>
          <a:p>
            <a:pPr>
              <a:buNone/>
            </a:pPr>
            <a:r>
              <a:rPr lang="nl-NL" sz="1050" u="sng" dirty="0" smtClean="0">
                <a:solidFill>
                  <a:srgbClr val="92D050"/>
                </a:solidFill>
                <a:latin typeface="Verdana" pitchFamily="1" charset="0"/>
              </a:rPr>
              <a:t>Aanvraag</a:t>
            </a:r>
            <a:endParaRPr lang="nl-NL" sz="1050" u="sng" dirty="0">
              <a:solidFill>
                <a:srgbClr val="92D050"/>
              </a:solidFill>
              <a:latin typeface="Verdana" pitchFamily="1" charset="0"/>
            </a:endParaRPr>
          </a:p>
        </p:txBody>
      </p:sp>
      <p:sp>
        <p:nvSpPr>
          <p:cNvPr id="9" name="Ezelsoor 8"/>
          <p:cNvSpPr/>
          <p:nvPr/>
        </p:nvSpPr>
        <p:spPr bwMode="auto">
          <a:xfrm>
            <a:off x="4989240" y="1938536"/>
            <a:ext cx="914400"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a:solidFill>
                  <a:schemeClr val="tx1"/>
                </a:solidFill>
                <a:latin typeface="Verdana" pitchFamily="1" charset="0"/>
              </a:rPr>
              <a:t>Versie </a:t>
            </a:r>
            <a:r>
              <a:rPr lang="nl-NL" sz="1050" dirty="0" smtClean="0">
                <a:solidFill>
                  <a:schemeClr val="tx1"/>
                </a:solidFill>
                <a:latin typeface="Verdana" pitchFamily="1" charset="0"/>
              </a:rPr>
              <a:t>2</a:t>
            </a:r>
          </a:p>
          <a:p>
            <a:pPr>
              <a:buNone/>
            </a:pPr>
            <a:endParaRPr lang="nl-NL" sz="1050" dirty="0">
              <a:solidFill>
                <a:schemeClr val="tx1"/>
              </a:solidFill>
              <a:latin typeface="Verdana" pitchFamily="1" charset="0"/>
            </a:endParaRPr>
          </a:p>
          <a:p>
            <a:pPr>
              <a:buNone/>
            </a:pPr>
            <a:r>
              <a:rPr lang="nl-NL" sz="1050" u="sng" dirty="0" smtClean="0">
                <a:solidFill>
                  <a:srgbClr val="66CCFF"/>
                </a:solidFill>
                <a:latin typeface="Verdana" pitchFamily="1" charset="0"/>
              </a:rPr>
              <a:t>Aangifte</a:t>
            </a:r>
            <a:endParaRPr lang="nl-NL" sz="1050" dirty="0">
              <a:solidFill>
                <a:srgbClr val="66CCFF"/>
              </a:solidFill>
              <a:latin typeface="Verdana" pitchFamily="1" charset="0"/>
            </a:endParaRPr>
          </a:p>
        </p:txBody>
      </p:sp>
      <p:sp>
        <p:nvSpPr>
          <p:cNvPr id="13" name="Rechthoek 12"/>
          <p:cNvSpPr/>
          <p:nvPr/>
        </p:nvSpPr>
        <p:spPr bwMode="auto">
          <a:xfrm>
            <a:off x="2339752" y="3645024"/>
            <a:ext cx="4427984" cy="2592288"/>
          </a:xfrm>
          <a:prstGeom prst="rect">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bg1"/>
                </a:solidFill>
                <a:effectLst/>
                <a:latin typeface="Verdana" pitchFamily="1" charset="0"/>
              </a:rPr>
              <a:t>Werkgebied </a:t>
            </a:r>
            <a:r>
              <a:rPr kumimoji="0" lang="nl-NL" sz="1400" b="1" i="0" u="none" strike="noStrike" cap="none" normalizeH="0" dirty="0" smtClean="0">
                <a:ln>
                  <a:noFill/>
                </a:ln>
                <a:solidFill>
                  <a:schemeClr val="bg1"/>
                </a:solidFill>
                <a:effectLst/>
                <a:latin typeface="Verdana" pitchFamily="1" charset="0"/>
              </a:rPr>
              <a:t>in specificatieomgeving</a:t>
            </a:r>
            <a:endParaRPr kumimoji="0" lang="nl-NL" sz="1400" b="1" i="0" u="none" strike="noStrike" cap="none" normalizeH="0" baseline="0" dirty="0" smtClean="0">
              <a:ln>
                <a:noFill/>
              </a:ln>
              <a:solidFill>
                <a:schemeClr val="bg1"/>
              </a:solidFill>
              <a:effectLst/>
              <a:latin typeface="Verdana" pitchFamily="1" charset="0"/>
            </a:endParaRPr>
          </a:p>
        </p:txBody>
      </p:sp>
      <p:sp>
        <p:nvSpPr>
          <p:cNvPr id="14" name="Ezelsoor 13"/>
          <p:cNvSpPr/>
          <p:nvPr/>
        </p:nvSpPr>
        <p:spPr bwMode="auto">
          <a:xfrm>
            <a:off x="3167336" y="4239952"/>
            <a:ext cx="3024336" cy="1402432"/>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tx1"/>
                </a:solidFill>
                <a:effectLst/>
                <a:latin typeface="Verdana" pitchFamily="1" charset="0"/>
              </a:rPr>
              <a:t>Specificatiecontext</a:t>
            </a:r>
          </a:p>
        </p:txBody>
      </p:sp>
      <p:sp>
        <p:nvSpPr>
          <p:cNvPr id="15" name="Ezelsoor 14"/>
          <p:cNvSpPr/>
          <p:nvPr/>
        </p:nvSpPr>
        <p:spPr bwMode="auto">
          <a:xfrm>
            <a:off x="3301008" y="4602832"/>
            <a:ext cx="1198984"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smtClean="0">
                <a:solidFill>
                  <a:schemeClr val="tx1"/>
                </a:solidFill>
                <a:latin typeface="Verdana" pitchFamily="1" charset="0"/>
              </a:rPr>
              <a:t>Specificatie1</a:t>
            </a:r>
          </a:p>
          <a:p>
            <a:pPr>
              <a:buNone/>
            </a:pPr>
            <a:endParaRPr lang="nl-NL" sz="1050" dirty="0">
              <a:solidFill>
                <a:schemeClr val="tx1"/>
              </a:solidFill>
              <a:latin typeface="Verdana" pitchFamily="1" charset="0"/>
            </a:endParaRPr>
          </a:p>
          <a:p>
            <a:pPr algn="ctr">
              <a:buNone/>
            </a:pPr>
            <a:r>
              <a:rPr lang="nl-NL" sz="1050" u="sng" dirty="0" smtClean="0">
                <a:solidFill>
                  <a:srgbClr val="92D050"/>
                </a:solidFill>
                <a:latin typeface="Verdana" pitchFamily="1" charset="0"/>
              </a:rPr>
              <a:t>spec1</a:t>
            </a:r>
            <a:endParaRPr lang="nl-NL" sz="1050" u="sng" dirty="0">
              <a:solidFill>
                <a:srgbClr val="92D050"/>
              </a:solidFill>
              <a:latin typeface="Verdana" pitchFamily="1" charset="0"/>
            </a:endParaRPr>
          </a:p>
        </p:txBody>
      </p:sp>
      <p:cxnSp>
        <p:nvCxnSpPr>
          <p:cNvPr id="18" name="Rechte verbindingslijn met pijl 17"/>
          <p:cNvCxnSpPr>
            <a:stCxn id="15" idx="0"/>
            <a:endCxn id="8" idx="2"/>
          </p:cNvCxnSpPr>
          <p:nvPr/>
        </p:nvCxnSpPr>
        <p:spPr bwMode="auto">
          <a:xfrm flipV="1">
            <a:off x="3900500" y="2842576"/>
            <a:ext cx="12068" cy="1760256"/>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cxnSp>
        <p:nvCxnSpPr>
          <p:cNvPr id="20" name="Rechte verbindingslijn met pijl 19"/>
          <p:cNvCxnSpPr>
            <a:stCxn id="17" idx="0"/>
            <a:endCxn id="9" idx="2"/>
          </p:cNvCxnSpPr>
          <p:nvPr/>
        </p:nvCxnSpPr>
        <p:spPr bwMode="auto">
          <a:xfrm flipH="1" flipV="1">
            <a:off x="5446440" y="2852936"/>
            <a:ext cx="13084" cy="1749896"/>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sp>
        <p:nvSpPr>
          <p:cNvPr id="16" name="Rechthoekige toelichting 15"/>
          <p:cNvSpPr/>
          <p:nvPr/>
        </p:nvSpPr>
        <p:spPr bwMode="auto">
          <a:xfrm>
            <a:off x="6516216" y="3068960"/>
            <a:ext cx="1800200" cy="820799"/>
          </a:xfrm>
          <a:prstGeom prst="wedgeRectCallout">
            <a:avLst>
              <a:gd name="adj1" fmla="val -89408"/>
              <a:gd name="adj2" fmla="val -109368"/>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Tekst is anders </a:t>
            </a:r>
            <a:r>
              <a:rPr kumimoji="0" lang="nl-NL" sz="1100" b="0" i="0" u="none" strike="noStrike" cap="none" normalizeH="0" dirty="0" smtClean="0">
                <a:ln>
                  <a:noFill/>
                </a:ln>
                <a:solidFill>
                  <a:schemeClr val="tx1"/>
                </a:solidFill>
                <a:effectLst/>
                <a:latin typeface="Verdana" pitchFamily="1" charset="0"/>
              </a:rPr>
              <a:t>betekenis anders, annotatie </a:t>
            </a:r>
          </a:p>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Niet </a:t>
            </a:r>
            <a:r>
              <a:rPr kumimoji="0" lang="nl-NL" sz="1100" b="0" i="0" u="none" strike="noStrike" cap="none" normalizeH="0" dirty="0" smtClean="0">
                <a:ln>
                  <a:noFill/>
                </a:ln>
                <a:solidFill>
                  <a:schemeClr val="tx1"/>
                </a:solidFill>
                <a:effectLst/>
                <a:latin typeface="Verdana" pitchFamily="1" charset="0"/>
              </a:rPr>
              <a:t>gekopieerd.</a:t>
            </a:r>
            <a:endParaRPr kumimoji="0" lang="nl-NL" sz="1100" b="0" i="0" u="none" strike="noStrike" cap="none" normalizeH="0" baseline="0" dirty="0" smtClean="0">
              <a:ln>
                <a:noFill/>
              </a:ln>
              <a:solidFill>
                <a:schemeClr val="tx1"/>
              </a:solidFill>
              <a:effectLst/>
              <a:latin typeface="Verdana" pitchFamily="1" charset="0"/>
            </a:endParaRPr>
          </a:p>
        </p:txBody>
      </p:sp>
      <p:sp>
        <p:nvSpPr>
          <p:cNvPr id="24" name="Boog 23"/>
          <p:cNvSpPr/>
          <p:nvPr/>
        </p:nvSpPr>
        <p:spPr bwMode="auto">
          <a:xfrm rot="10800000" flipV="1">
            <a:off x="4220138" y="3331230"/>
            <a:ext cx="999934" cy="385801"/>
          </a:xfrm>
          <a:prstGeom prst="arc">
            <a:avLst>
              <a:gd name="adj1" fmla="val 11004968"/>
              <a:gd name="adj2" fmla="val 0"/>
            </a:avLst>
          </a:prstGeom>
          <a:ln>
            <a:prstDash val="dash"/>
            <a:headEnd type="stealth" w="lg" len="lg"/>
            <a:tailEnd type="none"/>
          </a:ln>
          <a:extLst/>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25" name="Rechthoekige toelichting 24"/>
          <p:cNvSpPr/>
          <p:nvPr/>
        </p:nvSpPr>
        <p:spPr bwMode="auto">
          <a:xfrm>
            <a:off x="6012160" y="5567174"/>
            <a:ext cx="1800200" cy="598130"/>
          </a:xfrm>
          <a:prstGeom prst="wedgeRectCallout">
            <a:avLst>
              <a:gd name="adj1" fmla="val -22693"/>
              <a:gd name="adj2" fmla="val -102717"/>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Komt nieuwe specificatie met link naar nieuwe annotatie</a:t>
            </a:r>
            <a:endParaRPr kumimoji="0" lang="nl-NL" sz="1100" b="0" i="0" u="none" strike="noStrike" cap="none" normalizeH="0" baseline="0" dirty="0" smtClean="0">
              <a:ln>
                <a:noFill/>
              </a:ln>
              <a:solidFill>
                <a:schemeClr val="tx1"/>
              </a:solidFill>
              <a:effectLst/>
              <a:latin typeface="Verdana" pitchFamily="1" charset="0"/>
            </a:endParaRPr>
          </a:p>
        </p:txBody>
      </p:sp>
      <p:sp>
        <p:nvSpPr>
          <p:cNvPr id="17" name="Ezelsoor 16"/>
          <p:cNvSpPr/>
          <p:nvPr/>
        </p:nvSpPr>
        <p:spPr bwMode="auto">
          <a:xfrm>
            <a:off x="4860032" y="4602832"/>
            <a:ext cx="1198984"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smtClean="0">
                <a:solidFill>
                  <a:schemeClr val="tx1"/>
                </a:solidFill>
                <a:latin typeface="Verdana" pitchFamily="1" charset="0"/>
              </a:rPr>
              <a:t>Specificatie2</a:t>
            </a:r>
          </a:p>
          <a:p>
            <a:pPr>
              <a:buNone/>
            </a:pPr>
            <a:endParaRPr lang="nl-NL" sz="1050" dirty="0">
              <a:solidFill>
                <a:schemeClr val="tx1"/>
              </a:solidFill>
              <a:latin typeface="Verdana" pitchFamily="1" charset="0"/>
            </a:endParaRPr>
          </a:p>
          <a:p>
            <a:pPr algn="ctr">
              <a:buNone/>
            </a:pPr>
            <a:r>
              <a:rPr lang="nl-NL" sz="1050" u="sng" dirty="0" smtClean="0">
                <a:solidFill>
                  <a:srgbClr val="92D050"/>
                </a:solidFill>
                <a:latin typeface="Verdana" pitchFamily="1" charset="0"/>
              </a:rPr>
              <a:t>spec2</a:t>
            </a:r>
            <a:endParaRPr lang="nl-NL" sz="1050" u="sng" dirty="0">
              <a:solidFill>
                <a:srgbClr val="92D050"/>
              </a:solidFill>
              <a:latin typeface="Verdana" pitchFamily="1" charset="0"/>
            </a:endParaRPr>
          </a:p>
        </p:txBody>
      </p:sp>
      <p:sp>
        <p:nvSpPr>
          <p:cNvPr id="19" name="Tekstvak 18"/>
          <p:cNvSpPr txBox="1"/>
          <p:nvPr/>
        </p:nvSpPr>
        <p:spPr>
          <a:xfrm>
            <a:off x="107504" y="44624"/>
            <a:ext cx="3059832" cy="923330"/>
          </a:xfrm>
          <a:prstGeom prst="rect">
            <a:avLst/>
          </a:prstGeom>
          <a:noFill/>
        </p:spPr>
        <p:txBody>
          <a:bodyPr wrap="square" rtlCol="0">
            <a:spAutoFit/>
          </a:bodyPr>
          <a:lstStyle/>
          <a:p>
            <a:pPr>
              <a:buNone/>
            </a:pPr>
            <a:r>
              <a:rPr lang="nl-NL" dirty="0" smtClean="0"/>
              <a:t>Versies van documenten en versies van specificaties (1c) </a:t>
            </a:r>
            <a:endParaRPr lang="nl-NL" dirty="0"/>
          </a:p>
        </p:txBody>
      </p:sp>
    </p:spTree>
    <p:extLst>
      <p:ext uri="{BB962C8B-B14F-4D97-AF65-F5344CB8AC3E}">
        <p14:creationId xmlns:p14="http://schemas.microsoft.com/office/powerpoint/2010/main" val="324763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339752" y="1152128"/>
            <a:ext cx="4427984" cy="2060848"/>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bg1"/>
                </a:solidFill>
                <a:effectLst/>
                <a:latin typeface="Verdana" pitchFamily="1" charset="0"/>
              </a:rPr>
              <a:t>Documentgroep</a:t>
            </a:r>
            <a:r>
              <a:rPr kumimoji="0" lang="nl-NL" sz="1400" b="1" i="0" u="none" strike="noStrike" cap="none" normalizeH="0" dirty="0" smtClean="0">
                <a:ln>
                  <a:noFill/>
                </a:ln>
                <a:solidFill>
                  <a:schemeClr val="bg1"/>
                </a:solidFill>
                <a:effectLst/>
                <a:latin typeface="Verdana" pitchFamily="1" charset="0"/>
              </a:rPr>
              <a:t> in annotatieomgeving</a:t>
            </a:r>
            <a:endParaRPr kumimoji="0" lang="nl-NL" sz="1400" b="1" i="0" u="none" strike="noStrike" cap="none" normalizeH="0" baseline="0" dirty="0" smtClean="0">
              <a:ln>
                <a:noFill/>
              </a:ln>
              <a:solidFill>
                <a:schemeClr val="bg1"/>
              </a:solidFill>
              <a:effectLst/>
              <a:latin typeface="Verdana" pitchFamily="1" charset="0"/>
            </a:endParaRPr>
          </a:p>
        </p:txBody>
      </p:sp>
      <p:sp>
        <p:nvSpPr>
          <p:cNvPr id="7" name="Ezelsoor 6"/>
          <p:cNvSpPr/>
          <p:nvPr/>
        </p:nvSpPr>
        <p:spPr bwMode="auto">
          <a:xfrm>
            <a:off x="3167336" y="1621904"/>
            <a:ext cx="3024336" cy="1402432"/>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tx1"/>
                </a:solidFill>
                <a:effectLst/>
                <a:latin typeface="Verdana" pitchFamily="1" charset="0"/>
              </a:rPr>
              <a:t>Document 1</a:t>
            </a:r>
          </a:p>
        </p:txBody>
      </p:sp>
      <p:sp>
        <p:nvSpPr>
          <p:cNvPr id="9" name="Ezelsoor 8"/>
          <p:cNvSpPr/>
          <p:nvPr/>
        </p:nvSpPr>
        <p:spPr bwMode="auto">
          <a:xfrm>
            <a:off x="4233664" y="1938536"/>
            <a:ext cx="914400"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a:solidFill>
                  <a:schemeClr val="tx1"/>
                </a:solidFill>
                <a:latin typeface="Verdana" pitchFamily="1" charset="0"/>
              </a:rPr>
              <a:t>Versie </a:t>
            </a:r>
            <a:r>
              <a:rPr lang="nl-NL" sz="1050" dirty="0" smtClean="0">
                <a:solidFill>
                  <a:schemeClr val="tx1"/>
                </a:solidFill>
                <a:latin typeface="Verdana" pitchFamily="1" charset="0"/>
              </a:rPr>
              <a:t>2</a:t>
            </a:r>
          </a:p>
          <a:p>
            <a:pPr>
              <a:buNone/>
            </a:pPr>
            <a:endParaRPr lang="nl-NL" sz="1050" dirty="0">
              <a:solidFill>
                <a:schemeClr val="tx1"/>
              </a:solidFill>
              <a:latin typeface="Verdana" pitchFamily="1" charset="0"/>
            </a:endParaRPr>
          </a:p>
          <a:p>
            <a:pPr>
              <a:buNone/>
            </a:pPr>
            <a:r>
              <a:rPr lang="nl-NL" sz="1050" u="sng" dirty="0" smtClean="0">
                <a:solidFill>
                  <a:srgbClr val="92D050"/>
                </a:solidFill>
                <a:latin typeface="Verdana" pitchFamily="1" charset="0"/>
              </a:rPr>
              <a:t>Aanvraag</a:t>
            </a:r>
            <a:endParaRPr lang="nl-NL" sz="1050" dirty="0">
              <a:solidFill>
                <a:schemeClr val="tx1"/>
              </a:solidFill>
              <a:latin typeface="Verdana" pitchFamily="1" charset="0"/>
            </a:endParaRPr>
          </a:p>
        </p:txBody>
      </p:sp>
      <p:sp>
        <p:nvSpPr>
          <p:cNvPr id="13" name="Rechthoek 12"/>
          <p:cNvSpPr/>
          <p:nvPr/>
        </p:nvSpPr>
        <p:spPr bwMode="auto">
          <a:xfrm>
            <a:off x="2339752" y="3645024"/>
            <a:ext cx="4427984" cy="2592288"/>
          </a:xfrm>
          <a:prstGeom prst="rect">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bg1"/>
                </a:solidFill>
                <a:effectLst/>
                <a:latin typeface="Verdana" pitchFamily="1" charset="0"/>
              </a:rPr>
              <a:t>Werkgebied </a:t>
            </a:r>
            <a:r>
              <a:rPr kumimoji="0" lang="nl-NL" sz="1400" b="1" i="0" u="none" strike="noStrike" cap="none" normalizeH="0" dirty="0" smtClean="0">
                <a:ln>
                  <a:noFill/>
                </a:ln>
                <a:solidFill>
                  <a:schemeClr val="bg1"/>
                </a:solidFill>
                <a:effectLst/>
                <a:latin typeface="Verdana" pitchFamily="1" charset="0"/>
              </a:rPr>
              <a:t>in specificatieomgeving</a:t>
            </a:r>
            <a:endParaRPr kumimoji="0" lang="nl-NL" sz="1400" b="1" i="0" u="none" strike="noStrike" cap="none" normalizeH="0" baseline="0" dirty="0" smtClean="0">
              <a:ln>
                <a:noFill/>
              </a:ln>
              <a:solidFill>
                <a:schemeClr val="bg1"/>
              </a:solidFill>
              <a:effectLst/>
              <a:latin typeface="Verdana" pitchFamily="1" charset="0"/>
            </a:endParaRPr>
          </a:p>
        </p:txBody>
      </p:sp>
      <p:sp>
        <p:nvSpPr>
          <p:cNvPr id="14" name="Ezelsoor 13"/>
          <p:cNvSpPr/>
          <p:nvPr/>
        </p:nvSpPr>
        <p:spPr bwMode="auto">
          <a:xfrm>
            <a:off x="3167336" y="4239952"/>
            <a:ext cx="3024336" cy="1402432"/>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tx1"/>
                </a:solidFill>
                <a:effectLst/>
                <a:latin typeface="Verdana" pitchFamily="1" charset="0"/>
              </a:rPr>
              <a:t>Specificatiecontext</a:t>
            </a:r>
          </a:p>
        </p:txBody>
      </p:sp>
      <p:sp>
        <p:nvSpPr>
          <p:cNvPr id="15" name="Ezelsoor 14"/>
          <p:cNvSpPr/>
          <p:nvPr/>
        </p:nvSpPr>
        <p:spPr bwMode="auto">
          <a:xfrm>
            <a:off x="3347864" y="4581128"/>
            <a:ext cx="1198984"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smtClean="0">
                <a:solidFill>
                  <a:schemeClr val="tx1"/>
                </a:solidFill>
                <a:latin typeface="Verdana" pitchFamily="1" charset="0"/>
              </a:rPr>
              <a:t>Specificatie1v1</a:t>
            </a:r>
          </a:p>
          <a:p>
            <a:pPr>
              <a:buNone/>
            </a:pPr>
            <a:endParaRPr lang="nl-NL" sz="1050" dirty="0">
              <a:solidFill>
                <a:schemeClr val="tx1"/>
              </a:solidFill>
              <a:latin typeface="Verdana" pitchFamily="1" charset="0"/>
            </a:endParaRPr>
          </a:p>
          <a:p>
            <a:pPr algn="ctr">
              <a:buNone/>
            </a:pPr>
            <a:r>
              <a:rPr lang="nl-NL" sz="1050" u="sng" dirty="0" smtClean="0">
                <a:solidFill>
                  <a:srgbClr val="92D050"/>
                </a:solidFill>
                <a:latin typeface="Verdana" pitchFamily="1" charset="0"/>
              </a:rPr>
              <a:t>spec1</a:t>
            </a:r>
            <a:endParaRPr lang="nl-NL" sz="1050" u="sng" dirty="0">
              <a:solidFill>
                <a:srgbClr val="92D050"/>
              </a:solidFill>
              <a:latin typeface="Verdana" pitchFamily="1" charset="0"/>
            </a:endParaRPr>
          </a:p>
        </p:txBody>
      </p:sp>
      <p:cxnSp>
        <p:nvCxnSpPr>
          <p:cNvPr id="18" name="Rechte verbindingslijn met pijl 17"/>
          <p:cNvCxnSpPr>
            <a:stCxn id="17" idx="0"/>
            <a:endCxn id="9" idx="2"/>
          </p:cNvCxnSpPr>
          <p:nvPr/>
        </p:nvCxnSpPr>
        <p:spPr bwMode="auto">
          <a:xfrm flipH="1" flipV="1">
            <a:off x="4690864" y="2852936"/>
            <a:ext cx="721804" cy="1728192"/>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cxnSp>
        <p:nvCxnSpPr>
          <p:cNvPr id="20" name="Rechte verbindingslijn met pijl 19"/>
          <p:cNvCxnSpPr>
            <a:stCxn id="15" idx="0"/>
            <a:endCxn id="9" idx="2"/>
          </p:cNvCxnSpPr>
          <p:nvPr/>
        </p:nvCxnSpPr>
        <p:spPr bwMode="auto">
          <a:xfrm flipV="1">
            <a:off x="3947356" y="2852936"/>
            <a:ext cx="743508" cy="1728192"/>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sp>
        <p:nvSpPr>
          <p:cNvPr id="16" name="Rechthoekige toelichting 15"/>
          <p:cNvSpPr/>
          <p:nvPr/>
        </p:nvSpPr>
        <p:spPr bwMode="auto">
          <a:xfrm>
            <a:off x="6060124" y="3419152"/>
            <a:ext cx="1800200" cy="820799"/>
          </a:xfrm>
          <a:prstGeom prst="wedgeRectCallout">
            <a:avLst>
              <a:gd name="adj1" fmla="val -22693"/>
              <a:gd name="adj2" fmla="val -102717"/>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Wijziging in de annotatie </a:t>
            </a:r>
            <a:r>
              <a:rPr lang="nl-NL" sz="1100" dirty="0" smtClean="0">
                <a:solidFill>
                  <a:schemeClr val="tx1"/>
                </a:solidFill>
                <a:latin typeface="Verdana" pitchFamily="1" charset="0"/>
              </a:rPr>
              <a:t>en dus een nieuwe versie van de annotatie.</a:t>
            </a:r>
            <a:endParaRPr kumimoji="0" lang="nl-NL" sz="1100" b="0" i="0" u="none" strike="noStrike" cap="none" normalizeH="0" baseline="0" dirty="0" smtClean="0">
              <a:ln>
                <a:noFill/>
              </a:ln>
              <a:solidFill>
                <a:schemeClr val="tx1"/>
              </a:solidFill>
              <a:effectLst/>
              <a:latin typeface="Verdana" pitchFamily="1" charset="0"/>
            </a:endParaRPr>
          </a:p>
        </p:txBody>
      </p:sp>
      <p:sp>
        <p:nvSpPr>
          <p:cNvPr id="24" name="Boog 23"/>
          <p:cNvSpPr/>
          <p:nvPr/>
        </p:nvSpPr>
        <p:spPr bwMode="auto">
          <a:xfrm rot="10800000" flipV="1">
            <a:off x="4220138" y="3979302"/>
            <a:ext cx="999934" cy="385801"/>
          </a:xfrm>
          <a:prstGeom prst="arc">
            <a:avLst>
              <a:gd name="adj1" fmla="val 11004968"/>
              <a:gd name="adj2" fmla="val 0"/>
            </a:avLst>
          </a:prstGeom>
          <a:ln>
            <a:prstDash val="dash"/>
            <a:headEnd type="stealth" w="lg" len="lg"/>
            <a:tailEnd type="none"/>
          </a:ln>
          <a:extLst/>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7" name="Ezelsoor 16"/>
          <p:cNvSpPr/>
          <p:nvPr/>
        </p:nvSpPr>
        <p:spPr bwMode="auto">
          <a:xfrm>
            <a:off x="4813176" y="4581128"/>
            <a:ext cx="1198984"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smtClean="0">
                <a:solidFill>
                  <a:schemeClr val="tx1"/>
                </a:solidFill>
                <a:latin typeface="Verdana" pitchFamily="1" charset="0"/>
              </a:rPr>
              <a:t>Specificatie1v2</a:t>
            </a:r>
          </a:p>
          <a:p>
            <a:pPr>
              <a:buNone/>
            </a:pPr>
            <a:endParaRPr lang="nl-NL" sz="1050" dirty="0">
              <a:solidFill>
                <a:schemeClr val="tx1"/>
              </a:solidFill>
              <a:latin typeface="Verdana" pitchFamily="1" charset="0"/>
            </a:endParaRPr>
          </a:p>
          <a:p>
            <a:pPr algn="ctr">
              <a:buNone/>
            </a:pPr>
            <a:r>
              <a:rPr lang="nl-NL" sz="1050" u="sng" dirty="0" smtClean="0">
                <a:solidFill>
                  <a:srgbClr val="92D050"/>
                </a:solidFill>
                <a:latin typeface="Verdana" pitchFamily="1" charset="0"/>
              </a:rPr>
              <a:t>spec1</a:t>
            </a:r>
            <a:endParaRPr lang="nl-NL" sz="1050" u="sng" dirty="0">
              <a:solidFill>
                <a:srgbClr val="92D050"/>
              </a:solidFill>
              <a:latin typeface="Verdana" pitchFamily="1" charset="0"/>
            </a:endParaRPr>
          </a:p>
        </p:txBody>
      </p:sp>
      <p:sp>
        <p:nvSpPr>
          <p:cNvPr id="19" name="Tekstvak 18"/>
          <p:cNvSpPr txBox="1"/>
          <p:nvPr/>
        </p:nvSpPr>
        <p:spPr>
          <a:xfrm>
            <a:off x="107504" y="44624"/>
            <a:ext cx="3059832" cy="923330"/>
          </a:xfrm>
          <a:prstGeom prst="rect">
            <a:avLst/>
          </a:prstGeom>
          <a:noFill/>
        </p:spPr>
        <p:txBody>
          <a:bodyPr wrap="square" rtlCol="0">
            <a:spAutoFit/>
          </a:bodyPr>
          <a:lstStyle/>
          <a:p>
            <a:pPr>
              <a:buNone/>
            </a:pPr>
            <a:r>
              <a:rPr lang="nl-NL" dirty="0" smtClean="0"/>
              <a:t>Versies van documenten en versies van specificaties (2a) </a:t>
            </a:r>
            <a:endParaRPr lang="nl-NL" dirty="0"/>
          </a:p>
        </p:txBody>
      </p:sp>
      <p:sp>
        <p:nvSpPr>
          <p:cNvPr id="25" name="Rechthoekige toelichting 24"/>
          <p:cNvSpPr/>
          <p:nvPr/>
        </p:nvSpPr>
        <p:spPr bwMode="auto">
          <a:xfrm>
            <a:off x="5657312" y="5567174"/>
            <a:ext cx="1800200" cy="792683"/>
          </a:xfrm>
          <a:prstGeom prst="wedgeRectCallout">
            <a:avLst>
              <a:gd name="adj1" fmla="val -43921"/>
              <a:gd name="adj2" fmla="val -88943"/>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Nieuwe versie van de specificatie met link naar nieuwe versie van de annotatie.</a:t>
            </a:r>
            <a:endParaRPr kumimoji="0" lang="nl-NL" sz="1100" b="0" i="0" u="none" strike="noStrike" cap="none" normalizeH="0" baseline="0" dirty="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324763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339752" y="1152128"/>
            <a:ext cx="4427984" cy="2060848"/>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bg1"/>
                </a:solidFill>
                <a:effectLst/>
                <a:latin typeface="Verdana" pitchFamily="1" charset="0"/>
              </a:rPr>
              <a:t>Documentgroep</a:t>
            </a:r>
            <a:r>
              <a:rPr kumimoji="0" lang="nl-NL" sz="1400" b="1" i="0" u="none" strike="noStrike" cap="none" normalizeH="0" dirty="0" smtClean="0">
                <a:ln>
                  <a:noFill/>
                </a:ln>
                <a:solidFill>
                  <a:schemeClr val="bg1"/>
                </a:solidFill>
                <a:effectLst/>
                <a:latin typeface="Verdana" pitchFamily="1" charset="0"/>
              </a:rPr>
              <a:t> in annotatieomgeving</a:t>
            </a:r>
            <a:endParaRPr kumimoji="0" lang="nl-NL" sz="1400" b="1" i="0" u="none" strike="noStrike" cap="none" normalizeH="0" baseline="0" dirty="0" smtClean="0">
              <a:ln>
                <a:noFill/>
              </a:ln>
              <a:solidFill>
                <a:schemeClr val="bg1"/>
              </a:solidFill>
              <a:effectLst/>
              <a:latin typeface="Verdana" pitchFamily="1" charset="0"/>
            </a:endParaRPr>
          </a:p>
        </p:txBody>
      </p:sp>
      <p:sp>
        <p:nvSpPr>
          <p:cNvPr id="7" name="Ezelsoor 6"/>
          <p:cNvSpPr/>
          <p:nvPr/>
        </p:nvSpPr>
        <p:spPr bwMode="auto">
          <a:xfrm>
            <a:off x="3167336" y="1621904"/>
            <a:ext cx="3024336" cy="1402432"/>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tx1"/>
                </a:solidFill>
                <a:effectLst/>
                <a:latin typeface="Verdana" pitchFamily="1" charset="0"/>
              </a:rPr>
              <a:t>Document 1</a:t>
            </a:r>
          </a:p>
        </p:txBody>
      </p:sp>
      <p:sp>
        <p:nvSpPr>
          <p:cNvPr id="9" name="Ezelsoor 8"/>
          <p:cNvSpPr/>
          <p:nvPr/>
        </p:nvSpPr>
        <p:spPr bwMode="auto">
          <a:xfrm>
            <a:off x="4233664" y="1938536"/>
            <a:ext cx="914400"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a:solidFill>
                  <a:schemeClr val="tx1"/>
                </a:solidFill>
                <a:latin typeface="Verdana" pitchFamily="1" charset="0"/>
              </a:rPr>
              <a:t>Versie </a:t>
            </a:r>
            <a:r>
              <a:rPr lang="nl-NL" sz="1050" dirty="0" smtClean="0">
                <a:solidFill>
                  <a:schemeClr val="tx1"/>
                </a:solidFill>
                <a:latin typeface="Verdana" pitchFamily="1" charset="0"/>
              </a:rPr>
              <a:t>2</a:t>
            </a:r>
          </a:p>
          <a:p>
            <a:pPr>
              <a:buNone/>
            </a:pPr>
            <a:endParaRPr lang="nl-NL" sz="1050" dirty="0">
              <a:solidFill>
                <a:schemeClr val="tx1"/>
              </a:solidFill>
              <a:latin typeface="Verdana" pitchFamily="1" charset="0"/>
            </a:endParaRPr>
          </a:p>
          <a:p>
            <a:pPr>
              <a:buNone/>
            </a:pPr>
            <a:r>
              <a:rPr lang="nl-NL" sz="1050" u="sng" dirty="0" smtClean="0">
                <a:solidFill>
                  <a:srgbClr val="92D050"/>
                </a:solidFill>
                <a:latin typeface="Verdana" pitchFamily="1" charset="0"/>
              </a:rPr>
              <a:t>Aanvraag</a:t>
            </a:r>
            <a:endParaRPr lang="nl-NL" sz="1050" dirty="0">
              <a:solidFill>
                <a:schemeClr val="tx1"/>
              </a:solidFill>
              <a:latin typeface="Verdana" pitchFamily="1" charset="0"/>
            </a:endParaRPr>
          </a:p>
        </p:txBody>
      </p:sp>
      <p:sp>
        <p:nvSpPr>
          <p:cNvPr id="13" name="Rechthoek 12"/>
          <p:cNvSpPr/>
          <p:nvPr/>
        </p:nvSpPr>
        <p:spPr bwMode="auto">
          <a:xfrm>
            <a:off x="2339752" y="3645024"/>
            <a:ext cx="4427984" cy="2592288"/>
          </a:xfrm>
          <a:prstGeom prst="rect">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bg1"/>
                </a:solidFill>
                <a:effectLst/>
                <a:latin typeface="Verdana" pitchFamily="1" charset="0"/>
              </a:rPr>
              <a:t>Werkgebied </a:t>
            </a:r>
            <a:r>
              <a:rPr kumimoji="0" lang="nl-NL" sz="1400" b="1" i="0" u="none" strike="noStrike" cap="none" normalizeH="0" dirty="0" smtClean="0">
                <a:ln>
                  <a:noFill/>
                </a:ln>
                <a:solidFill>
                  <a:schemeClr val="bg1"/>
                </a:solidFill>
                <a:effectLst/>
                <a:latin typeface="Verdana" pitchFamily="1" charset="0"/>
              </a:rPr>
              <a:t>in specificatieomgeving</a:t>
            </a:r>
            <a:endParaRPr kumimoji="0" lang="nl-NL" sz="1400" b="1" i="0" u="none" strike="noStrike" cap="none" normalizeH="0" baseline="0" dirty="0" smtClean="0">
              <a:ln>
                <a:noFill/>
              </a:ln>
              <a:solidFill>
                <a:schemeClr val="bg1"/>
              </a:solidFill>
              <a:effectLst/>
              <a:latin typeface="Verdana" pitchFamily="1" charset="0"/>
            </a:endParaRPr>
          </a:p>
        </p:txBody>
      </p:sp>
      <p:sp>
        <p:nvSpPr>
          <p:cNvPr id="14" name="Ezelsoor 13"/>
          <p:cNvSpPr/>
          <p:nvPr/>
        </p:nvSpPr>
        <p:spPr bwMode="auto">
          <a:xfrm>
            <a:off x="3167336" y="4239952"/>
            <a:ext cx="3024336" cy="1402432"/>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1" i="0" u="none" strike="noStrike" cap="none" normalizeH="0" baseline="0" dirty="0" smtClean="0">
                <a:ln>
                  <a:noFill/>
                </a:ln>
                <a:solidFill>
                  <a:schemeClr val="tx1"/>
                </a:solidFill>
                <a:effectLst/>
                <a:latin typeface="Verdana" pitchFamily="1" charset="0"/>
              </a:rPr>
              <a:t>Specificatiecontext</a:t>
            </a:r>
          </a:p>
        </p:txBody>
      </p:sp>
      <p:sp>
        <p:nvSpPr>
          <p:cNvPr id="15" name="Ezelsoor 14"/>
          <p:cNvSpPr/>
          <p:nvPr/>
        </p:nvSpPr>
        <p:spPr bwMode="auto">
          <a:xfrm>
            <a:off x="3347864" y="4581128"/>
            <a:ext cx="1198984"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smtClean="0">
                <a:solidFill>
                  <a:schemeClr val="tx1"/>
                </a:solidFill>
                <a:latin typeface="Verdana" pitchFamily="1" charset="0"/>
              </a:rPr>
              <a:t>Specificatie1v1</a:t>
            </a:r>
          </a:p>
          <a:p>
            <a:pPr>
              <a:buNone/>
            </a:pPr>
            <a:endParaRPr lang="nl-NL" sz="1050" dirty="0">
              <a:solidFill>
                <a:schemeClr val="tx1"/>
              </a:solidFill>
              <a:latin typeface="Verdana" pitchFamily="1" charset="0"/>
            </a:endParaRPr>
          </a:p>
          <a:p>
            <a:pPr algn="ctr">
              <a:buNone/>
            </a:pPr>
            <a:r>
              <a:rPr lang="nl-NL" sz="1050" u="sng" dirty="0" smtClean="0">
                <a:solidFill>
                  <a:srgbClr val="92D050"/>
                </a:solidFill>
                <a:latin typeface="Verdana" pitchFamily="1" charset="0"/>
              </a:rPr>
              <a:t>spec1</a:t>
            </a:r>
            <a:endParaRPr lang="nl-NL" sz="1050" u="sng" dirty="0">
              <a:solidFill>
                <a:srgbClr val="92D050"/>
              </a:solidFill>
              <a:latin typeface="Verdana" pitchFamily="1" charset="0"/>
            </a:endParaRPr>
          </a:p>
        </p:txBody>
      </p:sp>
      <p:cxnSp>
        <p:nvCxnSpPr>
          <p:cNvPr id="18" name="Rechte verbindingslijn met pijl 17"/>
          <p:cNvCxnSpPr>
            <a:stCxn id="17" idx="0"/>
            <a:endCxn id="9" idx="2"/>
          </p:cNvCxnSpPr>
          <p:nvPr/>
        </p:nvCxnSpPr>
        <p:spPr bwMode="auto">
          <a:xfrm flipH="1" flipV="1">
            <a:off x="4690864" y="2852936"/>
            <a:ext cx="721804" cy="1728192"/>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cxnSp>
        <p:nvCxnSpPr>
          <p:cNvPr id="20" name="Rechte verbindingslijn met pijl 19"/>
          <p:cNvCxnSpPr>
            <a:stCxn id="15" idx="0"/>
            <a:endCxn id="9" idx="2"/>
          </p:cNvCxnSpPr>
          <p:nvPr/>
        </p:nvCxnSpPr>
        <p:spPr bwMode="auto">
          <a:xfrm flipV="1">
            <a:off x="3947356" y="2852936"/>
            <a:ext cx="743508" cy="1728192"/>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sp>
        <p:nvSpPr>
          <p:cNvPr id="16" name="Rechthoekige toelichting 15"/>
          <p:cNvSpPr/>
          <p:nvPr/>
        </p:nvSpPr>
        <p:spPr bwMode="auto">
          <a:xfrm>
            <a:off x="6060124" y="3419152"/>
            <a:ext cx="1800200" cy="820799"/>
          </a:xfrm>
          <a:prstGeom prst="wedgeRectCallout">
            <a:avLst>
              <a:gd name="adj1" fmla="val -22693"/>
              <a:gd name="adj2" fmla="val -102717"/>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Geen wijziging in de annotatie maar een verkeerde/foute</a:t>
            </a:r>
            <a:r>
              <a:rPr kumimoji="0" lang="nl-NL" sz="1100" b="0" i="0" u="none" strike="noStrike" cap="none" normalizeH="0" dirty="0" smtClean="0">
                <a:ln>
                  <a:noFill/>
                </a:ln>
                <a:solidFill>
                  <a:schemeClr val="tx1"/>
                </a:solidFill>
                <a:effectLst/>
                <a:latin typeface="Verdana" pitchFamily="1" charset="0"/>
              </a:rPr>
              <a:t> </a:t>
            </a:r>
            <a:r>
              <a:rPr kumimoji="0" lang="nl-NL" sz="1100" b="0" i="0" u="none" strike="noStrike" cap="none" normalizeH="0" baseline="0" dirty="0" smtClean="0">
                <a:ln>
                  <a:noFill/>
                </a:ln>
                <a:solidFill>
                  <a:schemeClr val="tx1"/>
                </a:solidFill>
                <a:effectLst/>
                <a:latin typeface="Verdana" pitchFamily="1" charset="0"/>
              </a:rPr>
              <a:t> specificatie opgesteld.</a:t>
            </a:r>
          </a:p>
        </p:txBody>
      </p:sp>
      <p:sp>
        <p:nvSpPr>
          <p:cNvPr id="24" name="Boog 23"/>
          <p:cNvSpPr/>
          <p:nvPr/>
        </p:nvSpPr>
        <p:spPr bwMode="auto">
          <a:xfrm rot="10800000" flipV="1">
            <a:off x="4220138" y="3979302"/>
            <a:ext cx="999934" cy="385801"/>
          </a:xfrm>
          <a:prstGeom prst="arc">
            <a:avLst>
              <a:gd name="adj1" fmla="val 11004968"/>
              <a:gd name="adj2" fmla="val 0"/>
            </a:avLst>
          </a:prstGeom>
          <a:ln>
            <a:prstDash val="dash"/>
            <a:headEnd type="stealth" w="lg" len="lg"/>
            <a:tailEnd type="none"/>
          </a:ln>
          <a:extLst/>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25" name="Rechthoekige toelichting 24"/>
          <p:cNvSpPr/>
          <p:nvPr/>
        </p:nvSpPr>
        <p:spPr bwMode="auto">
          <a:xfrm>
            <a:off x="6012160" y="5567174"/>
            <a:ext cx="1800200" cy="814154"/>
          </a:xfrm>
          <a:prstGeom prst="wedgeRectCallout">
            <a:avLst>
              <a:gd name="adj1" fmla="val -22693"/>
              <a:gd name="adj2" fmla="val -102717"/>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Nieuwe versie van de specificatie met link naar bestaande annotatie.</a:t>
            </a:r>
            <a:endParaRPr kumimoji="0" lang="nl-NL" sz="1100" b="0" i="0" u="none" strike="noStrike" cap="none" normalizeH="0" baseline="0" dirty="0" smtClean="0">
              <a:ln>
                <a:noFill/>
              </a:ln>
              <a:solidFill>
                <a:schemeClr val="tx1"/>
              </a:solidFill>
              <a:effectLst/>
              <a:latin typeface="Verdana" pitchFamily="1" charset="0"/>
            </a:endParaRPr>
          </a:p>
        </p:txBody>
      </p:sp>
      <p:sp>
        <p:nvSpPr>
          <p:cNvPr id="17" name="Ezelsoor 16"/>
          <p:cNvSpPr/>
          <p:nvPr/>
        </p:nvSpPr>
        <p:spPr bwMode="auto">
          <a:xfrm>
            <a:off x="4813176" y="4581128"/>
            <a:ext cx="1198984" cy="914400"/>
          </a:xfrm>
          <a:prstGeom prst="foldedCorner">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lang="nl-NL" sz="1050" dirty="0" smtClean="0">
                <a:solidFill>
                  <a:schemeClr val="tx1"/>
                </a:solidFill>
                <a:latin typeface="Verdana" pitchFamily="1" charset="0"/>
              </a:rPr>
              <a:t>Specificatie1v2</a:t>
            </a:r>
          </a:p>
          <a:p>
            <a:pPr>
              <a:buNone/>
            </a:pPr>
            <a:endParaRPr lang="nl-NL" sz="1050" dirty="0">
              <a:solidFill>
                <a:schemeClr val="tx1"/>
              </a:solidFill>
              <a:latin typeface="Verdana" pitchFamily="1" charset="0"/>
            </a:endParaRPr>
          </a:p>
          <a:p>
            <a:pPr algn="ctr">
              <a:buNone/>
            </a:pPr>
            <a:r>
              <a:rPr lang="nl-NL" sz="1050" u="sng" dirty="0" smtClean="0">
                <a:solidFill>
                  <a:srgbClr val="92D050"/>
                </a:solidFill>
                <a:latin typeface="Verdana" pitchFamily="1" charset="0"/>
              </a:rPr>
              <a:t>spec1</a:t>
            </a:r>
            <a:endParaRPr lang="nl-NL" sz="1050" u="sng" dirty="0">
              <a:solidFill>
                <a:srgbClr val="92D050"/>
              </a:solidFill>
              <a:latin typeface="Verdana" pitchFamily="1" charset="0"/>
            </a:endParaRPr>
          </a:p>
        </p:txBody>
      </p:sp>
      <p:sp>
        <p:nvSpPr>
          <p:cNvPr id="19" name="Tekstvak 18"/>
          <p:cNvSpPr txBox="1"/>
          <p:nvPr/>
        </p:nvSpPr>
        <p:spPr>
          <a:xfrm>
            <a:off x="107504" y="44624"/>
            <a:ext cx="3059832" cy="923330"/>
          </a:xfrm>
          <a:prstGeom prst="rect">
            <a:avLst/>
          </a:prstGeom>
          <a:noFill/>
        </p:spPr>
        <p:txBody>
          <a:bodyPr wrap="square" rtlCol="0">
            <a:spAutoFit/>
          </a:bodyPr>
          <a:lstStyle/>
          <a:p>
            <a:pPr>
              <a:buNone/>
            </a:pPr>
            <a:r>
              <a:rPr lang="nl-NL" dirty="0" smtClean="0"/>
              <a:t>Versies van documenten en versies van specificaties (2b) </a:t>
            </a:r>
            <a:endParaRPr lang="nl-NL" dirty="0"/>
          </a:p>
        </p:txBody>
      </p:sp>
    </p:spTree>
    <p:extLst>
      <p:ext uri="{BB962C8B-B14F-4D97-AF65-F5344CB8AC3E}">
        <p14:creationId xmlns:p14="http://schemas.microsoft.com/office/powerpoint/2010/main" val="962062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endParaRPr lang="nl-NL" dirty="0"/>
          </a:p>
          <a:p>
            <a:endParaRPr lang="nl-NL" dirty="0" smtClean="0"/>
          </a:p>
          <a:p>
            <a:pPr algn="ctr"/>
            <a:r>
              <a:rPr lang="nl-NL" sz="3200" b="1" dirty="0" smtClean="0"/>
              <a:t>Specificeren van de dienst</a:t>
            </a:r>
            <a:endParaRPr lang="nl-NL" sz="3200" b="1"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2016606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Stappen in het specificeren van de dienst</a:t>
            </a:r>
            <a:endParaRPr lang="nl-NL" dirty="0"/>
          </a:p>
        </p:txBody>
      </p:sp>
      <p:sp>
        <p:nvSpPr>
          <p:cNvPr id="3" name="Tijdelijke aanduiding voor inhoud 2"/>
          <p:cNvSpPr>
            <a:spLocks noGrp="1"/>
          </p:cNvSpPr>
          <p:nvPr>
            <p:ph sz="half" idx="1"/>
          </p:nvPr>
        </p:nvSpPr>
        <p:spPr/>
        <p:txBody>
          <a:bodyPr/>
          <a:lstStyle/>
          <a:p>
            <a:pPr marL="228600" indent="-228600">
              <a:buFont typeface="+mj-lt"/>
              <a:buAutoNum type="arabicPeriod"/>
            </a:pPr>
            <a:r>
              <a:rPr lang="nl-NL" sz="1200" dirty="0"/>
              <a:t>Selecteren van de uit te werken dienst</a:t>
            </a:r>
          </a:p>
          <a:p>
            <a:pPr marL="228600" indent="-228600">
              <a:buFont typeface="+mj-lt"/>
              <a:buAutoNum type="arabicPeriod"/>
            </a:pPr>
            <a:r>
              <a:rPr lang="nl-NL" sz="1200" dirty="0"/>
              <a:t>Definiëren van specificatiecontexten bij een dienst</a:t>
            </a:r>
          </a:p>
          <a:p>
            <a:pPr marL="228600" indent="-228600">
              <a:buFont typeface="+mj-lt"/>
              <a:buAutoNum type="arabicPeriod"/>
            </a:pPr>
            <a:r>
              <a:rPr lang="nl-NL" sz="1200" dirty="0"/>
              <a:t>Bepalen benodigde feiten per </a:t>
            </a:r>
            <a:r>
              <a:rPr lang="nl-NL" sz="1200" dirty="0" smtClean="0"/>
              <a:t>norm/afleidingsregel</a:t>
            </a:r>
            <a:endParaRPr lang="nl-NL" sz="1200" dirty="0"/>
          </a:p>
          <a:p>
            <a:pPr marL="228600" indent="-228600">
              <a:buFont typeface="+mj-lt"/>
              <a:buAutoNum type="arabicPeriod"/>
            </a:pPr>
            <a:r>
              <a:rPr lang="nl-NL" sz="1200" dirty="0"/>
              <a:t>Afleidingsregels </a:t>
            </a:r>
            <a:br>
              <a:rPr lang="nl-NL" sz="1200" dirty="0"/>
            </a:br>
            <a:r>
              <a:rPr lang="nl-NL" sz="1200" dirty="0"/>
              <a:t>per context, per </a:t>
            </a:r>
            <a:r>
              <a:rPr lang="nl-NL" sz="1200" dirty="0" smtClean="0"/>
              <a:t>norm/afleidingsregel</a:t>
            </a:r>
            <a:r>
              <a:rPr lang="nl-NL" sz="1200" dirty="0"/>
              <a:t>,</a:t>
            </a:r>
            <a:br>
              <a:rPr lang="nl-NL" sz="1200" dirty="0"/>
            </a:br>
            <a:r>
              <a:rPr lang="nl-NL" sz="1200" dirty="0"/>
              <a:t>per benodigd feit</a:t>
            </a:r>
          </a:p>
          <a:p>
            <a:pPr marL="228600" indent="-228600">
              <a:buFont typeface="+mj-lt"/>
              <a:buAutoNum type="arabicPeriod"/>
            </a:pPr>
            <a:r>
              <a:rPr lang="nl-NL" sz="1200" dirty="0"/>
              <a:t>Op te vragen feiten</a:t>
            </a:r>
            <a:br>
              <a:rPr lang="nl-NL" sz="1200" dirty="0"/>
            </a:br>
            <a:r>
              <a:rPr lang="nl-NL" sz="1200" dirty="0"/>
              <a:t>per </a:t>
            </a:r>
            <a:r>
              <a:rPr lang="nl-NL" sz="1200" dirty="0" smtClean="0"/>
              <a:t>norm/afleidingsregel</a:t>
            </a:r>
            <a:endParaRPr lang="nl-NL" sz="1200" dirty="0"/>
          </a:p>
          <a:p>
            <a:pPr marL="228600" indent="-228600">
              <a:buFont typeface="+mj-lt"/>
              <a:buAutoNum type="arabicPeriod"/>
            </a:pPr>
            <a:r>
              <a:rPr lang="nl-NL" sz="1200" dirty="0"/>
              <a:t>Het definiëren van producten per dienst</a:t>
            </a:r>
          </a:p>
          <a:p>
            <a:pPr marL="228600" indent="-228600">
              <a:buFont typeface="+mj-lt"/>
              <a:buAutoNum type="arabicPeriod"/>
            </a:pPr>
            <a:r>
              <a:rPr lang="nl-NL" sz="1200" dirty="0"/>
              <a:t>Definiëren van de vraag per uit te vragen feit</a:t>
            </a:r>
          </a:p>
          <a:p>
            <a:pPr marL="228600" indent="-228600">
              <a:buFont typeface="+mj-lt"/>
              <a:buAutoNum type="arabicPeriod"/>
            </a:pPr>
            <a:r>
              <a:rPr lang="nl-NL" sz="1200" dirty="0"/>
              <a:t>De producten die horen bij een dienst</a:t>
            </a:r>
          </a:p>
          <a:p>
            <a:pPr marL="228600" indent="-228600">
              <a:buFont typeface="+mj-lt"/>
              <a:buAutoNum type="arabicPeriod"/>
            </a:pPr>
            <a:r>
              <a:rPr lang="nl-NL" sz="1200" dirty="0"/>
              <a:t>Definiëren van normen o.b.v. annotaties in wet- en </a:t>
            </a:r>
            <a:r>
              <a:rPr lang="nl-NL" sz="1200" dirty="0" smtClean="0"/>
              <a:t>regelgeving</a:t>
            </a:r>
          </a:p>
          <a:p>
            <a:pPr marL="228600" indent="-228600">
              <a:buFont typeface="+mj-lt"/>
              <a:buAutoNum type="arabicPeriod"/>
            </a:pPr>
            <a:r>
              <a:rPr lang="nl-NL" sz="1200" dirty="0"/>
              <a:t>Definiëren van normen met als bron intern beleid</a:t>
            </a:r>
          </a:p>
          <a:p>
            <a:pPr marL="228600" indent="-228600">
              <a:buFont typeface="+mj-lt"/>
              <a:buAutoNum type="arabicPeriod"/>
            </a:pPr>
            <a:r>
              <a:rPr lang="nl-NL" sz="1200" dirty="0"/>
              <a:t>Aanpassen handelingen structuur</a:t>
            </a:r>
          </a:p>
          <a:p>
            <a:pPr marL="228600" indent="-228600">
              <a:buFont typeface="+mj-lt"/>
              <a:buAutoNum type="arabicPeriod"/>
            </a:pPr>
            <a:r>
              <a:rPr lang="nl-NL" sz="1200" dirty="0"/>
              <a:t>Simulatie van de normen (rechten en plichten)</a:t>
            </a:r>
          </a:p>
          <a:p>
            <a:endParaRPr lang="nl-NL" sz="1200" dirty="0"/>
          </a:p>
          <a:p>
            <a:endParaRPr lang="nl-NL" sz="1200" dirty="0"/>
          </a:p>
          <a:p>
            <a:endParaRPr lang="nl-NL" sz="1200" dirty="0"/>
          </a:p>
        </p:txBody>
      </p:sp>
      <p:sp>
        <p:nvSpPr>
          <p:cNvPr id="4" name="Tijdelijke aanduiding voor inhoud 3"/>
          <p:cNvSpPr>
            <a:spLocks noGrp="1"/>
          </p:cNvSpPr>
          <p:nvPr>
            <p:ph sz="half" idx="2"/>
          </p:nvPr>
        </p:nvSpPr>
        <p:spPr/>
        <p:txBody>
          <a:bodyPr/>
          <a:lstStyle/>
          <a:p>
            <a:pPr marL="228600" indent="-228600">
              <a:buFont typeface="+mj-lt"/>
              <a:buAutoNum type="arabicPeriod" startAt="13"/>
            </a:pPr>
            <a:r>
              <a:rPr lang="nl-NL" sz="1200" dirty="0" smtClean="0"/>
              <a:t>Definiëren </a:t>
            </a:r>
            <a:r>
              <a:rPr lang="nl-NL" sz="1200" dirty="0"/>
              <a:t>van </a:t>
            </a:r>
            <a:r>
              <a:rPr lang="nl-NL" sz="1200" dirty="0" smtClean="0"/>
              <a:t>afleidingsregels</a:t>
            </a:r>
            <a:endParaRPr lang="nl-NL" sz="1200" dirty="0"/>
          </a:p>
          <a:p>
            <a:pPr marL="228600" indent="-228600">
              <a:buFont typeface="+mj-lt"/>
              <a:buAutoNum type="arabicPeriod" startAt="13"/>
            </a:pPr>
            <a:r>
              <a:rPr lang="nl-NL" sz="1200" dirty="0"/>
              <a:t>Aanpassen structuur van de afleidingsregels</a:t>
            </a:r>
          </a:p>
          <a:p>
            <a:pPr marL="228600" indent="-228600">
              <a:buFont typeface="+mj-lt"/>
              <a:buAutoNum type="arabicPeriod" startAt="13"/>
            </a:pPr>
            <a:r>
              <a:rPr lang="nl-NL" sz="1200" dirty="0" smtClean="0"/>
              <a:t>Definiëren </a:t>
            </a:r>
            <a:r>
              <a:rPr lang="nl-NL" sz="1200" dirty="0"/>
              <a:t>van feitpatronen</a:t>
            </a:r>
          </a:p>
          <a:p>
            <a:pPr marL="228600" indent="-228600">
              <a:buFont typeface="+mj-lt"/>
              <a:buAutoNum type="arabicPeriod" startAt="13"/>
            </a:pPr>
            <a:r>
              <a:rPr lang="nl-NL" sz="1200" dirty="0"/>
              <a:t>Definiëren van objecttypen</a:t>
            </a:r>
          </a:p>
          <a:p>
            <a:pPr marL="228600" indent="-228600">
              <a:buFont typeface="+mj-lt"/>
              <a:buAutoNum type="arabicPeriod" startAt="13"/>
            </a:pPr>
            <a:r>
              <a:rPr lang="nl-NL" sz="1200" dirty="0"/>
              <a:t>Het verbinden van objecttypen en gebeurtenissen</a:t>
            </a:r>
          </a:p>
          <a:p>
            <a:pPr marL="228600" indent="-228600">
              <a:buFont typeface="+mj-lt"/>
              <a:buAutoNum type="arabicPeriod" startAt="13"/>
            </a:pPr>
            <a:r>
              <a:rPr lang="nl-NL" sz="1200" dirty="0" smtClean="0"/>
              <a:t>Definiëren </a:t>
            </a:r>
            <a:r>
              <a:rPr lang="nl-NL" sz="1200" dirty="0"/>
              <a:t>van begrippen op basis van annotaties</a:t>
            </a:r>
          </a:p>
          <a:p>
            <a:pPr marL="228600" indent="-228600">
              <a:buFont typeface="+mj-lt"/>
              <a:buAutoNum type="arabicPeriod" startAt="13"/>
            </a:pPr>
            <a:r>
              <a:rPr lang="nl-NL" sz="1200" dirty="0" smtClean="0"/>
              <a:t>Definiëren </a:t>
            </a:r>
            <a:r>
              <a:rPr lang="nl-NL" sz="1200" dirty="0"/>
              <a:t>van begrippen</a:t>
            </a:r>
          </a:p>
          <a:p>
            <a:pPr marL="228600" indent="-228600">
              <a:buFont typeface="+mj-lt"/>
              <a:buAutoNum type="arabicPeriod" startAt="13"/>
            </a:pPr>
            <a:r>
              <a:rPr lang="nl-NL" sz="1200" dirty="0" smtClean="0"/>
              <a:t>Definiëren </a:t>
            </a:r>
            <a:r>
              <a:rPr lang="nl-NL" sz="1200" dirty="0"/>
              <a:t>van variabelen op basis van annotaties</a:t>
            </a:r>
          </a:p>
          <a:p>
            <a:pPr marL="228600" indent="-228600">
              <a:buFont typeface="+mj-lt"/>
              <a:buAutoNum type="arabicPeriod" startAt="13"/>
            </a:pPr>
            <a:r>
              <a:rPr lang="nl-NL" sz="1200" dirty="0" smtClean="0"/>
              <a:t>Definiëren </a:t>
            </a:r>
            <a:r>
              <a:rPr lang="nl-NL" sz="1200" dirty="0"/>
              <a:t>van variabelen</a:t>
            </a:r>
          </a:p>
          <a:p>
            <a:pPr marL="228600" indent="-228600">
              <a:buFont typeface="+mj-lt"/>
              <a:buAutoNum type="arabicPeriod" startAt="13"/>
            </a:pPr>
            <a:r>
              <a:rPr lang="nl-NL" sz="1200" dirty="0" smtClean="0"/>
              <a:t>Definiëren </a:t>
            </a:r>
            <a:r>
              <a:rPr lang="nl-NL" sz="1200" dirty="0"/>
              <a:t>van feiten</a:t>
            </a:r>
          </a:p>
          <a:p>
            <a:pPr marL="228600" indent="-228600">
              <a:buFont typeface="+mj-lt"/>
              <a:buAutoNum type="arabicPeriod" startAt="13"/>
            </a:pPr>
            <a:r>
              <a:rPr lang="nl-NL" sz="1200" dirty="0"/>
              <a:t>Simulatie van de afleidingsregels</a:t>
            </a:r>
          </a:p>
          <a:p>
            <a:pPr marL="228600" indent="-228600">
              <a:buFont typeface="+mj-lt"/>
              <a:buAutoNum type="arabicPeriod" startAt="13"/>
            </a:pPr>
            <a:r>
              <a:rPr lang="nl-NL" sz="1200" dirty="0"/>
              <a:t>Configuratie</a:t>
            </a:r>
          </a:p>
          <a:p>
            <a:pPr marL="228600" indent="-228600">
              <a:buFont typeface="+mj-lt"/>
              <a:buAutoNum type="arabicPeriod" startAt="13"/>
            </a:pPr>
            <a:r>
              <a:rPr lang="nl-NL" sz="1200" dirty="0"/>
              <a:t>Gebruikersinstellingen</a:t>
            </a:r>
          </a:p>
          <a:p>
            <a:pPr marL="228600" indent="-228600">
              <a:buFont typeface="+mj-lt"/>
              <a:buAutoNum type="arabicPeriod" startAt="13"/>
            </a:pPr>
            <a:r>
              <a:rPr lang="nl-NL" sz="1200" dirty="0"/>
              <a:t>Rapportages </a:t>
            </a:r>
          </a:p>
          <a:p>
            <a:pPr marL="228600" indent="-228600">
              <a:buFont typeface="+mj-lt"/>
              <a:buAutoNum type="arabicPeriod" startAt="13"/>
            </a:pPr>
            <a:endParaRPr lang="nl-NL" sz="1200" dirty="0"/>
          </a:p>
        </p:txBody>
      </p:sp>
      <p:sp>
        <p:nvSpPr>
          <p:cNvPr id="5" name="Tijdelijke aanduiding voor datum 4"/>
          <p:cNvSpPr>
            <a:spLocks noGrp="1"/>
          </p:cNvSpPr>
          <p:nvPr>
            <p:ph type="dt" sz="half" idx="10"/>
          </p:nvPr>
        </p:nvSpPr>
        <p:spPr/>
        <p:txBody>
          <a:bodyPr/>
          <a:lstStyle/>
          <a:p>
            <a:fld id="{F2A6F492-0428-4900-A7AD-74F90A73DCE8}" type="datetime4">
              <a:rPr lang="nl-NL" smtClean="0"/>
              <a:pPr/>
              <a:t>4 augustus 2015</a:t>
            </a:fld>
            <a:endParaRPr lang="nl-NL" dirty="0"/>
          </a:p>
        </p:txBody>
      </p:sp>
    </p:spTree>
    <p:extLst>
      <p:ext uri="{BB962C8B-B14F-4D97-AF65-F5344CB8AC3E}">
        <p14:creationId xmlns:p14="http://schemas.microsoft.com/office/powerpoint/2010/main" val="4265262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51520"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sz="2000" dirty="0" smtClean="0"/>
              <a:t>Selecteren van de uit te werken dienst</a:t>
            </a:r>
            <a:endParaRPr lang="nl-NL" sz="2000" dirty="0"/>
          </a:p>
        </p:txBody>
      </p:sp>
      <p:sp>
        <p:nvSpPr>
          <p:cNvPr id="4" name="Tijdelijke aanduiding voor datum 3"/>
          <p:cNvSpPr>
            <a:spLocks noGrp="1"/>
          </p:cNvSpPr>
          <p:nvPr>
            <p:ph type="dt" sz="half" idx="10"/>
          </p:nvPr>
        </p:nvSpPr>
        <p:spPr>
          <a:xfrm>
            <a:off x="3968349" y="6542088"/>
            <a:ext cx="4156075" cy="284162"/>
          </a:xfrm>
        </p:spPr>
        <p:txBody>
          <a:bodyPr/>
          <a:lstStyle/>
          <a:p>
            <a:fld id="{82AEF0AC-A51A-4E10-BF59-EFA40C5BD279}" type="datetime4">
              <a:rPr lang="nl-NL" smtClean="0"/>
              <a:pPr/>
              <a:t>4 augustus 2015</a:t>
            </a:fld>
            <a:endParaRPr lang="nl-NL" dirty="0"/>
          </a:p>
        </p:txBody>
      </p:sp>
      <p:sp>
        <p:nvSpPr>
          <p:cNvPr id="6" name="Tekstvak 5"/>
          <p:cNvSpPr txBox="1"/>
          <p:nvPr/>
        </p:nvSpPr>
        <p:spPr>
          <a:xfrm>
            <a:off x="467544" y="1988840"/>
            <a:ext cx="1220206" cy="276999"/>
          </a:xfrm>
          <a:prstGeom prst="rect">
            <a:avLst/>
          </a:prstGeom>
          <a:noFill/>
        </p:spPr>
        <p:txBody>
          <a:bodyPr wrap="none" rtlCol="0">
            <a:spAutoFit/>
          </a:bodyPr>
          <a:lstStyle/>
          <a:p>
            <a:pPr>
              <a:buNone/>
            </a:pPr>
            <a:r>
              <a:rPr lang="nl-NL" sz="1200" b="1" dirty="0" smtClean="0"/>
              <a:t>Werkgebied</a:t>
            </a:r>
            <a:endParaRPr lang="nl-NL" sz="1200" b="1" dirty="0"/>
          </a:p>
        </p:txBody>
      </p:sp>
      <p:sp>
        <p:nvSpPr>
          <p:cNvPr id="7" name="Tekstvak 6"/>
          <p:cNvSpPr txBox="1"/>
          <p:nvPr/>
        </p:nvSpPr>
        <p:spPr>
          <a:xfrm>
            <a:off x="467544" y="2708920"/>
            <a:ext cx="930063" cy="498598"/>
          </a:xfrm>
          <a:prstGeom prst="rect">
            <a:avLst/>
          </a:prstGeom>
          <a:noFill/>
        </p:spPr>
        <p:txBody>
          <a:bodyPr wrap="none" rtlCol="0">
            <a:spAutoFit/>
          </a:bodyPr>
          <a:lstStyle/>
          <a:p>
            <a:pPr>
              <a:buNone/>
            </a:pPr>
            <a:r>
              <a:rPr lang="nl-NL" sz="1200" b="1" dirty="0" smtClean="0"/>
              <a:t>Lijst</a:t>
            </a:r>
          </a:p>
          <a:p>
            <a:pPr>
              <a:buNone/>
            </a:pPr>
            <a:r>
              <a:rPr lang="nl-NL" sz="1200" b="1" dirty="0" smtClean="0"/>
              <a:t>diensten</a:t>
            </a:r>
            <a:endParaRPr lang="nl-NL" sz="1200" b="1" dirty="0"/>
          </a:p>
        </p:txBody>
      </p:sp>
      <p:sp>
        <p:nvSpPr>
          <p:cNvPr id="9" name="Tekstvak 8"/>
          <p:cNvSpPr txBox="1"/>
          <p:nvPr/>
        </p:nvSpPr>
        <p:spPr>
          <a:xfrm>
            <a:off x="1859728" y="1988840"/>
            <a:ext cx="3453189"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buNone/>
            </a:pPr>
            <a:r>
              <a:rPr lang="nl-NL" sz="1200" dirty="0" smtClean="0">
                <a:solidFill>
                  <a:schemeClr val="bg1">
                    <a:lumMod val="75000"/>
                  </a:schemeClr>
                </a:solidFill>
              </a:rPr>
              <a:t>Documentgroep uit de annotatieomgeving</a:t>
            </a:r>
            <a:endParaRPr lang="nl-NL" sz="1200" dirty="0">
              <a:solidFill>
                <a:schemeClr val="bg1">
                  <a:lumMod val="75000"/>
                </a:schemeClr>
              </a:solidFill>
            </a:endParaRPr>
          </a:p>
        </p:txBody>
      </p:sp>
      <p:sp>
        <p:nvSpPr>
          <p:cNvPr id="10" name="Afgeronde rechthoek 9"/>
          <p:cNvSpPr/>
          <p:nvPr/>
        </p:nvSpPr>
        <p:spPr bwMode="auto">
          <a:xfrm>
            <a:off x="5388120" y="1988840"/>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12" name="Tekstvak 11"/>
          <p:cNvSpPr txBox="1"/>
          <p:nvPr/>
        </p:nvSpPr>
        <p:spPr>
          <a:xfrm>
            <a:off x="1859728" y="2667399"/>
            <a:ext cx="4032448" cy="37139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Alle diensten in het werkgebied </a:t>
            </a:r>
          </a:p>
          <a:p>
            <a:endParaRPr lang="nl-NL" dirty="0"/>
          </a:p>
          <a:p>
            <a:endParaRPr lang="nl-NL" dirty="0" smtClean="0"/>
          </a:p>
          <a:p>
            <a:r>
              <a:rPr lang="nl-NL" dirty="0" smtClean="0"/>
              <a:t>Bijvoorbeeld voor het werkgebied VAR:</a:t>
            </a:r>
          </a:p>
          <a:p>
            <a:endParaRPr lang="nl-NL" dirty="0"/>
          </a:p>
          <a:p>
            <a:pPr marL="171450" indent="-171450">
              <a:buFontTx/>
              <a:buChar char="-"/>
            </a:pPr>
            <a:r>
              <a:rPr lang="nl-NL" dirty="0" smtClean="0"/>
              <a:t>VAR Aanvraag</a:t>
            </a:r>
          </a:p>
          <a:p>
            <a:pPr marL="171450" indent="-171450">
              <a:buFontTx/>
              <a:buChar char="-"/>
            </a:pPr>
            <a:r>
              <a:rPr lang="nl-NL" dirty="0" smtClean="0"/>
              <a:t>VAR Besluit</a:t>
            </a:r>
          </a:p>
          <a:p>
            <a:pPr marL="171450" indent="-171450">
              <a:buFontTx/>
              <a:buChar char="-"/>
            </a:pPr>
            <a:r>
              <a:rPr lang="nl-NL" dirty="0" smtClean="0"/>
              <a:t>VAR Beschikking</a:t>
            </a:r>
            <a:endParaRPr lang="nl-NL" dirty="0"/>
          </a:p>
        </p:txBody>
      </p:sp>
      <p:sp>
        <p:nvSpPr>
          <p:cNvPr id="20" name="Rechthoekige toelichting 19"/>
          <p:cNvSpPr/>
          <p:nvPr/>
        </p:nvSpPr>
        <p:spPr bwMode="auto">
          <a:xfrm>
            <a:off x="5568140" y="775195"/>
            <a:ext cx="1952600" cy="803121"/>
          </a:xfrm>
          <a:prstGeom prst="wedgeRectCallout">
            <a:avLst>
              <a:gd name="adj1" fmla="val -51417"/>
              <a:gd name="adj2" fmla="val 103725"/>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Naar een scherm voor de selectie van documentgroepen uit de annotatieomgeving</a:t>
            </a: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35" name="Tekstvak 34"/>
          <p:cNvSpPr txBox="1"/>
          <p:nvPr/>
        </p:nvSpPr>
        <p:spPr>
          <a:xfrm>
            <a:off x="5903029" y="2667398"/>
            <a:ext cx="1193796" cy="37139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Indicatie</a:t>
            </a:r>
          </a:p>
          <a:p>
            <a:r>
              <a:rPr lang="nl-NL" dirty="0" smtClean="0"/>
              <a:t>Bron documenten gewijzigd.</a:t>
            </a:r>
            <a:endParaRPr lang="nl-NL" dirty="0"/>
          </a:p>
        </p:txBody>
      </p:sp>
      <mc:AlternateContent xmlns:mc="http://schemas.openxmlformats.org/markup-compatibility/2006" xmlns:a14="http://schemas.microsoft.com/office/drawing/2010/main">
        <mc:Choice Requires="a14">
          <p:sp>
            <p:nvSpPr>
              <p:cNvPr id="3" name="Tekstvak 2"/>
              <p:cNvSpPr txBox="1"/>
              <p:nvPr/>
            </p:nvSpPr>
            <p:spPr>
              <a:xfrm>
                <a:off x="6108200" y="3661515"/>
                <a:ext cx="504433" cy="775597"/>
              </a:xfrm>
              <a:prstGeom prst="rect">
                <a:avLst/>
              </a:prstGeom>
              <a:noFill/>
            </p:spPr>
            <p:txBody>
              <a:bodyPr wrap="none" rtlCol="0">
                <a:spAutoFit/>
              </a:bodyPr>
              <a:lstStyle/>
              <a:p>
                <a:pPr>
                  <a:buNone/>
                </a:pPr>
                <a:r>
                  <a:rPr lang="nl-NL" dirty="0" smtClean="0">
                    <a:solidFill>
                      <a:schemeClr val="bg1">
                        <a:lumMod val="75000"/>
                      </a:schemeClr>
                    </a:solidFill>
                    <a:sym typeface="Wingdings"/>
                  </a:rPr>
                  <a:t> </a:t>
                </a:r>
                <a:r>
                  <a:rPr lang="nl-NL" sz="1200" dirty="0" smtClean="0">
                    <a:solidFill>
                      <a:schemeClr val="bg1">
                        <a:lumMod val="75000"/>
                      </a:schemeClr>
                    </a:solidFill>
                    <a:sym typeface="Wingdings"/>
                  </a:rPr>
                  <a:t></a:t>
                </a:r>
              </a:p>
              <a:p>
                <a:pPr>
                  <a:buNone/>
                </a:pPr>
                <a:r>
                  <a:rPr lang="nl-NL" sz="1200" dirty="0" smtClean="0">
                    <a:solidFill>
                      <a:schemeClr val="bg1">
                        <a:lumMod val="75000"/>
                      </a:schemeClr>
                    </a:solidFill>
                    <a:sym typeface="Wingdings"/>
                  </a:rPr>
                  <a:t> </a:t>
                </a:r>
              </a:p>
              <a:p>
                <a:pPr>
                  <a:buNone/>
                </a:pPr>
                <a14:m>
                  <m:oMathPara xmlns:m="http://schemas.openxmlformats.org/officeDocument/2006/math">
                    <m:oMathParaPr>
                      <m:jc m:val="centerGroup"/>
                    </m:oMathParaPr>
                    <m:oMath xmlns:m="http://schemas.openxmlformats.org/officeDocument/2006/math">
                      <m:r>
                        <a:rPr lang="nl-NL" sz="1200" i="0" smtClean="0">
                          <a:solidFill>
                            <a:schemeClr val="bg1">
                              <a:lumMod val="75000"/>
                            </a:schemeClr>
                          </a:solidFill>
                          <a:latin typeface="Cambria Math"/>
                          <a:sym typeface="Wingdings"/>
                        </a:rPr>
                        <m:t></m:t>
                      </m:r>
                    </m:oMath>
                  </m:oMathPara>
                </a14:m>
                <a:endParaRPr lang="nl-NL" sz="1200" dirty="0">
                  <a:solidFill>
                    <a:schemeClr val="bg1">
                      <a:lumMod val="75000"/>
                    </a:schemeClr>
                  </a:solidFill>
                </a:endParaRPr>
              </a:p>
            </p:txBody>
          </p:sp>
        </mc:Choice>
        <mc:Fallback xmlns="">
          <p:sp>
            <p:nvSpPr>
              <p:cNvPr id="3" name="Tekstvak 2"/>
              <p:cNvSpPr txBox="1">
                <a:spLocks noRot="1" noChangeAspect="1" noMove="1" noResize="1" noEditPoints="1" noAdjustHandles="1" noChangeArrowheads="1" noChangeShapeType="1" noTextEdit="1"/>
              </p:cNvSpPr>
              <p:nvPr/>
            </p:nvSpPr>
            <p:spPr>
              <a:xfrm>
                <a:off x="6108200" y="3661515"/>
                <a:ext cx="504433" cy="775597"/>
              </a:xfrm>
              <a:prstGeom prst="rect">
                <a:avLst/>
              </a:prstGeom>
              <a:blipFill rotWithShape="1">
                <a:blip r:embed="rId2"/>
                <a:stretch>
                  <a:fillRect/>
                </a:stretch>
              </a:blipFill>
            </p:spPr>
            <p:txBody>
              <a:bodyPr/>
              <a:lstStyle/>
              <a:p>
                <a:r>
                  <a:rPr lang="nl-NL">
                    <a:noFill/>
                  </a:rPr>
                  <a:t> </a:t>
                </a:r>
              </a:p>
            </p:txBody>
          </p:sp>
        </mc:Fallback>
      </mc:AlternateContent>
      <p:sp>
        <p:nvSpPr>
          <p:cNvPr id="13" name="Rechthoekige toelichting 12"/>
          <p:cNvSpPr/>
          <p:nvPr/>
        </p:nvSpPr>
        <p:spPr bwMode="auto">
          <a:xfrm>
            <a:off x="3615540" y="4721672"/>
            <a:ext cx="2132620" cy="1529003"/>
          </a:xfrm>
          <a:prstGeom prst="wedgeRectCallout">
            <a:avLst>
              <a:gd name="adj1" fmla="val 74531"/>
              <a:gd name="adj2" fmla="val -70654"/>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a:solidFill>
                  <a:schemeClr val="tx1"/>
                </a:solidFill>
                <a:latin typeface="Verdana" pitchFamily="1" charset="0"/>
              </a:rPr>
              <a:t>Bij een wijziging van een dienst of een onderliggend element (classificatie, context, relatie, …) in de annotatietool, moet hiervan een melding komen in de specificatieomgeving.</a:t>
            </a:r>
            <a:endParaRPr kumimoji="0" lang="nl-NL" sz="1100" b="0" i="0" u="none" strike="noStrike" cap="none" normalizeH="0" baseline="0" dirty="0" smtClean="0">
              <a:ln>
                <a:noFill/>
              </a:ln>
              <a:solidFill>
                <a:schemeClr val="tx1"/>
              </a:solidFill>
              <a:effectLst/>
              <a:latin typeface="Verdana" pitchFamily="1" charset="0"/>
            </a:endParaRPr>
          </a:p>
        </p:txBody>
      </p:sp>
      <p:sp>
        <p:nvSpPr>
          <p:cNvPr id="14" name="Tekstvak 13"/>
          <p:cNvSpPr txBox="1"/>
          <p:nvPr/>
        </p:nvSpPr>
        <p:spPr>
          <a:xfrm>
            <a:off x="7140032" y="2667399"/>
            <a:ext cx="1321580" cy="37139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 reeds</a:t>
            </a:r>
          </a:p>
          <a:p>
            <a:r>
              <a:rPr lang="nl-NL" dirty="0" smtClean="0"/>
              <a:t>Gespecificeerd</a:t>
            </a:r>
          </a:p>
          <a:p>
            <a:endParaRPr lang="nl-NL" dirty="0"/>
          </a:p>
          <a:p>
            <a:endParaRPr lang="nl-NL" dirty="0" smtClean="0"/>
          </a:p>
          <a:p>
            <a:endParaRPr lang="nl-NL" dirty="0"/>
          </a:p>
          <a:p>
            <a:r>
              <a:rPr lang="nl-NL" dirty="0" smtClean="0"/>
              <a:t>10%</a:t>
            </a:r>
          </a:p>
          <a:p>
            <a:r>
              <a:rPr lang="nl-NL" dirty="0" smtClean="0"/>
              <a:t>25%</a:t>
            </a:r>
          </a:p>
          <a:p>
            <a:r>
              <a:rPr lang="nl-NL" dirty="0" smtClean="0"/>
              <a:t>25%</a:t>
            </a:r>
            <a:endParaRPr lang="nl-NL" dirty="0"/>
          </a:p>
        </p:txBody>
      </p:sp>
    </p:spTree>
    <p:extLst>
      <p:ext uri="{BB962C8B-B14F-4D97-AF65-F5344CB8AC3E}">
        <p14:creationId xmlns:p14="http://schemas.microsoft.com/office/powerpoint/2010/main" val="933393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51520"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sz="2000" dirty="0" smtClean="0"/>
              <a:t>Selecteren van de uit te werken specificatiecontext</a:t>
            </a:r>
            <a:endParaRPr lang="nl-NL" sz="2000" dirty="0"/>
          </a:p>
        </p:txBody>
      </p:sp>
      <p:sp>
        <p:nvSpPr>
          <p:cNvPr id="4" name="Tijdelijke aanduiding voor datum 3"/>
          <p:cNvSpPr>
            <a:spLocks noGrp="1"/>
          </p:cNvSpPr>
          <p:nvPr>
            <p:ph type="dt" sz="half" idx="10"/>
          </p:nvPr>
        </p:nvSpPr>
        <p:spPr>
          <a:xfrm>
            <a:off x="3968349" y="6542088"/>
            <a:ext cx="4156075" cy="284162"/>
          </a:xfrm>
        </p:spPr>
        <p:txBody>
          <a:bodyPr/>
          <a:lstStyle/>
          <a:p>
            <a:fld id="{82AEF0AC-A51A-4E10-BF59-EFA40C5BD279}" type="datetime4">
              <a:rPr lang="nl-NL" smtClean="0"/>
              <a:pPr/>
              <a:t>4 augustus 2015</a:t>
            </a:fld>
            <a:endParaRPr lang="nl-NL" dirty="0"/>
          </a:p>
        </p:txBody>
      </p:sp>
      <p:sp>
        <p:nvSpPr>
          <p:cNvPr id="6" name="Tekstvak 5"/>
          <p:cNvSpPr txBox="1"/>
          <p:nvPr/>
        </p:nvSpPr>
        <p:spPr>
          <a:xfrm>
            <a:off x="467544" y="1988840"/>
            <a:ext cx="1220206" cy="276999"/>
          </a:xfrm>
          <a:prstGeom prst="rect">
            <a:avLst/>
          </a:prstGeom>
          <a:noFill/>
        </p:spPr>
        <p:txBody>
          <a:bodyPr wrap="none" rtlCol="0">
            <a:spAutoFit/>
          </a:bodyPr>
          <a:lstStyle/>
          <a:p>
            <a:pPr>
              <a:buNone/>
            </a:pPr>
            <a:r>
              <a:rPr lang="nl-NL" sz="1200" b="1" dirty="0" smtClean="0"/>
              <a:t>Werkgebied</a:t>
            </a:r>
            <a:endParaRPr lang="nl-NL" sz="1200" b="1" dirty="0"/>
          </a:p>
        </p:txBody>
      </p:sp>
      <p:sp>
        <p:nvSpPr>
          <p:cNvPr id="7" name="Tekstvak 6"/>
          <p:cNvSpPr txBox="1"/>
          <p:nvPr/>
        </p:nvSpPr>
        <p:spPr>
          <a:xfrm>
            <a:off x="467544" y="2708920"/>
            <a:ext cx="1183337" cy="720197"/>
          </a:xfrm>
          <a:prstGeom prst="rect">
            <a:avLst/>
          </a:prstGeom>
          <a:noFill/>
        </p:spPr>
        <p:txBody>
          <a:bodyPr wrap="none" rtlCol="0">
            <a:spAutoFit/>
          </a:bodyPr>
          <a:lstStyle/>
          <a:p>
            <a:pPr>
              <a:buNone/>
            </a:pPr>
            <a:r>
              <a:rPr lang="nl-NL" sz="1200" b="1" dirty="0" smtClean="0"/>
              <a:t>Lijst</a:t>
            </a:r>
          </a:p>
          <a:p>
            <a:pPr>
              <a:buNone/>
            </a:pPr>
            <a:r>
              <a:rPr lang="nl-NL" sz="1200" b="1" dirty="0" smtClean="0"/>
              <a:t>Specificatie</a:t>
            </a:r>
          </a:p>
          <a:p>
            <a:pPr>
              <a:buNone/>
            </a:pPr>
            <a:r>
              <a:rPr lang="nl-NL" sz="1200" b="1" dirty="0" smtClean="0"/>
              <a:t>contexten</a:t>
            </a:r>
            <a:endParaRPr lang="nl-NL" sz="1200" b="1" dirty="0"/>
          </a:p>
        </p:txBody>
      </p:sp>
      <p:sp>
        <p:nvSpPr>
          <p:cNvPr id="9" name="Tekstvak 8"/>
          <p:cNvSpPr txBox="1"/>
          <p:nvPr/>
        </p:nvSpPr>
        <p:spPr>
          <a:xfrm>
            <a:off x="1859728" y="1988840"/>
            <a:ext cx="3453189"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buNone/>
            </a:pPr>
            <a:r>
              <a:rPr lang="nl-NL" sz="1200" dirty="0" smtClean="0">
                <a:solidFill>
                  <a:schemeClr val="bg1">
                    <a:lumMod val="75000"/>
                  </a:schemeClr>
                </a:solidFill>
              </a:rPr>
              <a:t>Documentgroep uit de annotatieomgeving</a:t>
            </a:r>
            <a:endParaRPr lang="nl-NL" sz="1200" dirty="0">
              <a:solidFill>
                <a:schemeClr val="bg1">
                  <a:lumMod val="75000"/>
                </a:schemeClr>
              </a:solidFill>
            </a:endParaRPr>
          </a:p>
        </p:txBody>
      </p:sp>
      <p:sp>
        <p:nvSpPr>
          <p:cNvPr id="10" name="Afgeronde rechthoek 9"/>
          <p:cNvSpPr/>
          <p:nvPr/>
        </p:nvSpPr>
        <p:spPr bwMode="auto">
          <a:xfrm>
            <a:off x="5388120" y="1988840"/>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12" name="Tekstvak 11"/>
          <p:cNvSpPr txBox="1"/>
          <p:nvPr/>
        </p:nvSpPr>
        <p:spPr>
          <a:xfrm>
            <a:off x="1859728" y="2708920"/>
            <a:ext cx="4032448" cy="367240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Alle specificatiecontexten in het werkgebied </a:t>
            </a:r>
          </a:p>
          <a:p>
            <a:endParaRPr lang="nl-NL" dirty="0"/>
          </a:p>
          <a:p>
            <a:r>
              <a:rPr lang="nl-NL" dirty="0" smtClean="0"/>
              <a:t>Bijvoorbeeld voor de VAR:</a:t>
            </a:r>
          </a:p>
          <a:p>
            <a:endParaRPr lang="nl-NL" dirty="0"/>
          </a:p>
          <a:p>
            <a:r>
              <a:rPr lang="nl-NL" dirty="0" smtClean="0"/>
              <a:t>Bepaling doelgroep</a:t>
            </a:r>
          </a:p>
        </p:txBody>
      </p:sp>
      <p:sp>
        <p:nvSpPr>
          <p:cNvPr id="35" name="Tekstvak 34"/>
          <p:cNvSpPr txBox="1"/>
          <p:nvPr/>
        </p:nvSpPr>
        <p:spPr>
          <a:xfrm>
            <a:off x="5903029" y="2708920"/>
            <a:ext cx="1193796" cy="36724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Indicatie</a:t>
            </a:r>
          </a:p>
          <a:p>
            <a:r>
              <a:rPr lang="nl-NL" dirty="0" smtClean="0"/>
              <a:t>Bron documenten gewijzigd.</a:t>
            </a:r>
            <a:endParaRPr lang="nl-NL" dirty="0"/>
          </a:p>
        </p:txBody>
      </p:sp>
      <mc:AlternateContent xmlns:mc="http://schemas.openxmlformats.org/markup-compatibility/2006" xmlns:a14="http://schemas.microsoft.com/office/drawing/2010/main">
        <mc:Choice Requires="a14">
          <p:sp>
            <p:nvSpPr>
              <p:cNvPr id="3" name="Tekstvak 2"/>
              <p:cNvSpPr txBox="1"/>
              <p:nvPr/>
            </p:nvSpPr>
            <p:spPr>
              <a:xfrm>
                <a:off x="6108200" y="3661515"/>
                <a:ext cx="504433" cy="775597"/>
              </a:xfrm>
              <a:prstGeom prst="rect">
                <a:avLst/>
              </a:prstGeom>
              <a:noFill/>
            </p:spPr>
            <p:txBody>
              <a:bodyPr wrap="none" rtlCol="0">
                <a:spAutoFit/>
              </a:bodyPr>
              <a:lstStyle/>
              <a:p>
                <a:pPr>
                  <a:buNone/>
                </a:pPr>
                <a:r>
                  <a:rPr lang="nl-NL" dirty="0" smtClean="0">
                    <a:solidFill>
                      <a:schemeClr val="bg1">
                        <a:lumMod val="75000"/>
                      </a:schemeClr>
                    </a:solidFill>
                    <a:sym typeface="Wingdings"/>
                  </a:rPr>
                  <a:t> </a:t>
                </a:r>
                <a:r>
                  <a:rPr lang="nl-NL" sz="1200" dirty="0" smtClean="0">
                    <a:solidFill>
                      <a:schemeClr val="bg1">
                        <a:lumMod val="75000"/>
                      </a:schemeClr>
                    </a:solidFill>
                    <a:sym typeface="Wingdings"/>
                  </a:rPr>
                  <a:t></a:t>
                </a:r>
              </a:p>
              <a:p>
                <a:pPr>
                  <a:buNone/>
                </a:pPr>
                <a:r>
                  <a:rPr lang="nl-NL" sz="1200" dirty="0" smtClean="0">
                    <a:solidFill>
                      <a:schemeClr val="bg1">
                        <a:lumMod val="75000"/>
                      </a:schemeClr>
                    </a:solidFill>
                    <a:sym typeface="Wingdings"/>
                  </a:rPr>
                  <a:t> </a:t>
                </a:r>
              </a:p>
              <a:p>
                <a:pPr>
                  <a:buNone/>
                </a:pPr>
                <a14:m>
                  <m:oMathPara xmlns:m="http://schemas.openxmlformats.org/officeDocument/2006/math">
                    <m:oMathParaPr>
                      <m:jc m:val="centerGroup"/>
                    </m:oMathParaPr>
                    <m:oMath xmlns:m="http://schemas.openxmlformats.org/officeDocument/2006/math">
                      <m:r>
                        <a:rPr lang="nl-NL" sz="1200" i="0" smtClean="0">
                          <a:solidFill>
                            <a:schemeClr val="bg1">
                              <a:lumMod val="75000"/>
                            </a:schemeClr>
                          </a:solidFill>
                          <a:latin typeface="Cambria Math"/>
                          <a:sym typeface="Wingdings"/>
                        </a:rPr>
                        <m:t></m:t>
                      </m:r>
                    </m:oMath>
                  </m:oMathPara>
                </a14:m>
                <a:endParaRPr lang="nl-NL" sz="1200" dirty="0">
                  <a:solidFill>
                    <a:schemeClr val="bg1">
                      <a:lumMod val="75000"/>
                    </a:schemeClr>
                  </a:solidFill>
                </a:endParaRPr>
              </a:p>
            </p:txBody>
          </p:sp>
        </mc:Choice>
        <mc:Fallback xmlns="">
          <p:sp>
            <p:nvSpPr>
              <p:cNvPr id="3" name="Tekstvak 2"/>
              <p:cNvSpPr txBox="1">
                <a:spLocks noRot="1" noChangeAspect="1" noMove="1" noResize="1" noEditPoints="1" noAdjustHandles="1" noChangeArrowheads="1" noChangeShapeType="1" noTextEdit="1"/>
              </p:cNvSpPr>
              <p:nvPr/>
            </p:nvSpPr>
            <p:spPr>
              <a:xfrm>
                <a:off x="6108200" y="3661515"/>
                <a:ext cx="504433" cy="775597"/>
              </a:xfrm>
              <a:prstGeom prst="rect">
                <a:avLst/>
              </a:prstGeom>
              <a:blipFill rotWithShape="1">
                <a:blip r:embed="rId2"/>
                <a:stretch>
                  <a:fillRect/>
                </a:stretch>
              </a:blipFill>
            </p:spPr>
            <p:txBody>
              <a:bodyPr/>
              <a:lstStyle/>
              <a:p>
                <a:r>
                  <a:rPr lang="nl-NL">
                    <a:noFill/>
                  </a:rPr>
                  <a:t> </a:t>
                </a:r>
              </a:p>
            </p:txBody>
          </p:sp>
        </mc:Fallback>
      </mc:AlternateContent>
      <p:sp>
        <p:nvSpPr>
          <p:cNvPr id="13" name="Rechthoekige toelichting 12"/>
          <p:cNvSpPr/>
          <p:nvPr/>
        </p:nvSpPr>
        <p:spPr bwMode="auto">
          <a:xfrm>
            <a:off x="3615540" y="4721672"/>
            <a:ext cx="2132620" cy="1529003"/>
          </a:xfrm>
          <a:prstGeom prst="wedgeRectCallout">
            <a:avLst>
              <a:gd name="adj1" fmla="val 74531"/>
              <a:gd name="adj2" fmla="val -70654"/>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a:solidFill>
                  <a:schemeClr val="tx1"/>
                </a:solidFill>
                <a:latin typeface="Verdana" pitchFamily="1" charset="0"/>
              </a:rPr>
              <a:t>Bij een wijziging van een dienst of een onderliggend element (classificatie, context, relatie, …) in de annotatietool, moet hiervan een melding komen in de specificatieomgeving.</a:t>
            </a:r>
            <a:endParaRPr kumimoji="0" lang="nl-NL" sz="1100" b="0" i="0" u="none" strike="noStrike" cap="none" normalizeH="0" baseline="0" dirty="0" smtClean="0">
              <a:ln>
                <a:noFill/>
              </a:ln>
              <a:solidFill>
                <a:schemeClr val="tx1"/>
              </a:solidFill>
              <a:effectLst/>
              <a:latin typeface="Verdana" pitchFamily="1" charset="0"/>
            </a:endParaRPr>
          </a:p>
        </p:txBody>
      </p:sp>
      <p:sp>
        <p:nvSpPr>
          <p:cNvPr id="14" name="Tekstvak 13"/>
          <p:cNvSpPr txBox="1"/>
          <p:nvPr/>
        </p:nvSpPr>
        <p:spPr>
          <a:xfrm>
            <a:off x="7140032" y="2708920"/>
            <a:ext cx="1321580" cy="367240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 reeds</a:t>
            </a:r>
          </a:p>
          <a:p>
            <a:r>
              <a:rPr lang="nl-NL" dirty="0" smtClean="0"/>
              <a:t>Gespecificeerd</a:t>
            </a:r>
          </a:p>
          <a:p>
            <a:endParaRPr lang="nl-NL" dirty="0"/>
          </a:p>
          <a:p>
            <a:endParaRPr lang="nl-NL" dirty="0" smtClean="0"/>
          </a:p>
          <a:p>
            <a:endParaRPr lang="nl-NL" dirty="0"/>
          </a:p>
          <a:p>
            <a:r>
              <a:rPr lang="nl-NL" dirty="0" smtClean="0"/>
              <a:t>10%</a:t>
            </a:r>
          </a:p>
          <a:p>
            <a:r>
              <a:rPr lang="nl-NL" dirty="0" smtClean="0"/>
              <a:t>25%</a:t>
            </a:r>
          </a:p>
          <a:p>
            <a:r>
              <a:rPr lang="nl-NL" dirty="0" smtClean="0"/>
              <a:t>25%</a:t>
            </a:r>
            <a:endParaRPr lang="nl-NL" dirty="0"/>
          </a:p>
        </p:txBody>
      </p:sp>
      <p:sp>
        <p:nvSpPr>
          <p:cNvPr id="15" name="Tekstvak 14"/>
          <p:cNvSpPr txBox="1"/>
          <p:nvPr/>
        </p:nvSpPr>
        <p:spPr>
          <a:xfrm>
            <a:off x="467544" y="2306512"/>
            <a:ext cx="1099981" cy="461665"/>
          </a:xfrm>
          <a:prstGeom prst="rect">
            <a:avLst/>
          </a:prstGeom>
          <a:noFill/>
        </p:spPr>
        <p:txBody>
          <a:bodyPr wrap="none" rtlCol="0">
            <a:spAutoFit/>
          </a:bodyPr>
          <a:lstStyle/>
          <a:p>
            <a:pPr>
              <a:buNone/>
            </a:pPr>
            <a:r>
              <a:rPr lang="nl-NL" sz="1200" b="1" dirty="0" smtClean="0"/>
              <a:t>Naam van </a:t>
            </a:r>
            <a:br>
              <a:rPr lang="nl-NL" sz="1200" b="1" dirty="0" smtClean="0"/>
            </a:br>
            <a:r>
              <a:rPr lang="nl-NL" sz="1200" b="1" dirty="0" smtClean="0"/>
              <a:t>de dienst</a:t>
            </a:r>
            <a:endParaRPr lang="nl-NL" sz="1200" b="1" dirty="0"/>
          </a:p>
        </p:txBody>
      </p:sp>
      <p:sp>
        <p:nvSpPr>
          <p:cNvPr id="16" name="Tekstvak 15"/>
          <p:cNvSpPr txBox="1"/>
          <p:nvPr/>
        </p:nvSpPr>
        <p:spPr>
          <a:xfrm>
            <a:off x="1856748" y="2358656"/>
            <a:ext cx="3456169"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100" dirty="0"/>
              <a:t>Naam van de </a:t>
            </a:r>
            <a:r>
              <a:rPr lang="nl-NL" sz="1100" dirty="0" smtClean="0"/>
              <a:t>dienst</a:t>
            </a:r>
            <a:endParaRPr lang="nl-NL" sz="1100" dirty="0"/>
          </a:p>
        </p:txBody>
      </p:sp>
    </p:spTree>
    <p:extLst>
      <p:ext uri="{BB962C8B-B14F-4D97-AF65-F5344CB8AC3E}">
        <p14:creationId xmlns:p14="http://schemas.microsoft.com/office/powerpoint/2010/main" val="2761152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6</a:t>
            </a:r>
            <a:r>
              <a:rPr lang="nl-NL" baseline="30000" dirty="0" smtClean="0"/>
              <a:t>e</a:t>
            </a:r>
            <a:r>
              <a:rPr lang="nl-NL" dirty="0" smtClean="0"/>
              <a:t> 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We hebben nu een dienst en specificatiecontext geselecteerd om deze te bewerken / verder uit te werken.</a:t>
            </a:r>
          </a:p>
          <a:p>
            <a:endParaRPr lang="nl-NL" dirty="0"/>
          </a:p>
          <a:p>
            <a:r>
              <a:rPr lang="nl-NL" dirty="0" smtClean="0"/>
              <a:t>Voor deze specificatiecontext kunnen we specificaties wijzigen of toevoegen.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845379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 van contexten</a:t>
            </a:r>
            <a:endParaRPr lang="nl-NL" dirty="0"/>
          </a:p>
        </p:txBody>
      </p:sp>
      <p:sp>
        <p:nvSpPr>
          <p:cNvPr id="3" name="Tijdelijke aanduiding voor inhoud 2"/>
          <p:cNvSpPr>
            <a:spLocks noGrp="1"/>
          </p:cNvSpPr>
          <p:nvPr>
            <p:ph idx="1"/>
          </p:nvPr>
        </p:nvSpPr>
        <p:spPr/>
        <p:txBody>
          <a:bodyPr/>
          <a:lstStyle/>
          <a:p>
            <a:r>
              <a:rPr lang="nl-NL" u="sng" dirty="0" smtClean="0"/>
              <a:t>Annotatiecontexten</a:t>
            </a:r>
          </a:p>
          <a:p>
            <a:r>
              <a:rPr lang="nl-NL" dirty="0" smtClean="0"/>
              <a:t>Het verzamelen van de relevante teksten behorende bij een dienst of delen van een dienst met het oogmerk deze zo efficiënt mogelijk te kunnen specificeren.</a:t>
            </a:r>
          </a:p>
          <a:p>
            <a:endParaRPr lang="nl-NL" dirty="0"/>
          </a:p>
          <a:p>
            <a:r>
              <a:rPr lang="nl-NL" u="sng" dirty="0" smtClean="0"/>
              <a:t>Specificatiecontexten</a:t>
            </a:r>
          </a:p>
          <a:p>
            <a:r>
              <a:rPr lang="nl-NL" dirty="0" smtClean="0"/>
              <a:t>Maken van groepen van de verschillende soorten specificaties behorende bij een dienst of delen van een dienst met het oogmerk deze efficiënt uit te kunnen voeren.</a:t>
            </a:r>
          </a:p>
          <a:p>
            <a:endParaRPr lang="nl-NL" dirty="0"/>
          </a:p>
          <a:p>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398958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endParaRPr lang="nl-NL" dirty="0" smtClean="0"/>
          </a:p>
          <a:p>
            <a:endParaRPr lang="nl-NL" dirty="0"/>
          </a:p>
          <a:p>
            <a:pPr algn="ctr"/>
            <a:r>
              <a:rPr lang="nl-NL" sz="3200" b="1" dirty="0" smtClean="0"/>
              <a:t>Waar werken we naar toe</a:t>
            </a:r>
            <a:endParaRPr lang="nl-NL" sz="3200" b="1"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469084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Specificatiecontexten</a:t>
            </a:r>
            <a:endParaRPr lang="nl-NL" dirty="0"/>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dirty="0"/>
              <a:t>De specificatiecontexten worden gebaseerd op de annotatiecontexten.</a:t>
            </a:r>
          </a:p>
          <a:p>
            <a:pPr marL="285750" indent="-285750">
              <a:buFont typeface="Arial" panose="020B0604020202020204" pitchFamily="34" charset="0"/>
              <a:buChar char="•"/>
            </a:pPr>
            <a:r>
              <a:rPr lang="nl-NL" dirty="0" smtClean="0"/>
              <a:t>De specificaties van een dienst bestaan uit normen en afleidingsregels.</a:t>
            </a:r>
          </a:p>
          <a:p>
            <a:pPr marL="285750" indent="-285750">
              <a:buFont typeface="Arial" panose="020B0604020202020204" pitchFamily="34" charset="0"/>
              <a:buChar char="•"/>
            </a:pPr>
            <a:r>
              <a:rPr lang="nl-NL" dirty="0"/>
              <a:t>De gespecificeerde normen en afleidingsregels verwijzen eenduidig naar de normen en afleidingsregels uit de bronnen (wet- en regelgeving of intern beleid). </a:t>
            </a:r>
          </a:p>
          <a:p>
            <a:pPr marL="285750" indent="-285750">
              <a:buFont typeface="Arial" panose="020B0604020202020204" pitchFamily="34" charset="0"/>
              <a:buChar char="•"/>
            </a:pPr>
            <a:r>
              <a:rPr lang="nl-NL" dirty="0" smtClean="0"/>
              <a:t>De specificaties worden gegroepeerd in specificatiecontexten naar soort specificatie (zie volgende slide).</a:t>
            </a:r>
          </a:p>
          <a:p>
            <a:pPr marL="285750" indent="-285750">
              <a:buFont typeface="Arial" panose="020B0604020202020204" pitchFamily="34" charset="0"/>
              <a:buChar char="•"/>
            </a:pPr>
            <a:r>
              <a:rPr lang="nl-NL" dirty="0" smtClean="0"/>
              <a:t>Elke specificatiecontext is bedoeld voor één soort specificaties. </a:t>
            </a:r>
            <a:r>
              <a:rPr lang="nl-NL" dirty="0"/>
              <a:t>Dit onderscheid is noodzakelijk omdat vanuit de specificatieomgeving eisen </a:t>
            </a:r>
            <a:r>
              <a:rPr lang="nl-NL" dirty="0" smtClean="0"/>
              <a:t>en </a:t>
            </a:r>
            <a:r>
              <a:rPr lang="nl-NL" dirty="0"/>
              <a:t>controles </a:t>
            </a:r>
            <a:r>
              <a:rPr lang="nl-NL" dirty="0" smtClean="0"/>
              <a:t>plaatsvinden op basis van het soort specificatie. </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3027621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Soorten specificatiecontexten</a:t>
            </a:r>
            <a:endParaRPr lang="nl-NL" dirty="0"/>
          </a:p>
        </p:txBody>
      </p:sp>
      <p:sp>
        <p:nvSpPr>
          <p:cNvPr id="3" name="Tijdelijke aanduiding voor inhoud 2"/>
          <p:cNvSpPr>
            <a:spLocks noGrp="1"/>
          </p:cNvSpPr>
          <p:nvPr>
            <p:ph idx="1"/>
          </p:nvPr>
        </p:nvSpPr>
        <p:spPr>
          <a:xfrm>
            <a:off x="398784" y="1716750"/>
            <a:ext cx="8421688" cy="4942730"/>
          </a:xfrm>
        </p:spPr>
        <p:txBody>
          <a:bodyPr/>
          <a:lstStyle/>
          <a:p>
            <a:r>
              <a:rPr lang="nl-NL" sz="1400" dirty="0" smtClean="0"/>
              <a:t>Soorten specificatiecontexten t.b.v</a:t>
            </a:r>
            <a:r>
              <a:rPr lang="nl-NL" sz="1400" dirty="0"/>
              <a:t>. </a:t>
            </a:r>
            <a:r>
              <a:rPr lang="nl-NL" sz="1400" dirty="0" smtClean="0"/>
              <a:t>mechanisatie afhandeling / afhandeling </a:t>
            </a:r>
            <a:r>
              <a:rPr lang="nl-NL" sz="1400" dirty="0"/>
              <a:t>door </a:t>
            </a:r>
            <a:r>
              <a:rPr lang="nl-NL" sz="1400" dirty="0" smtClean="0"/>
              <a:t>mensen:</a:t>
            </a:r>
          </a:p>
          <a:p>
            <a:endParaRPr lang="nl-NL" sz="1400" dirty="0" smtClean="0"/>
          </a:p>
          <a:p>
            <a:pPr marL="457200" lvl="1" indent="-285750"/>
            <a:r>
              <a:rPr lang="nl-NL" sz="1400" dirty="0" smtClean="0"/>
              <a:t>Normen (ook wel gedragsregels)</a:t>
            </a:r>
          </a:p>
          <a:p>
            <a:pPr marL="457200" lvl="1" indent="-285750"/>
            <a:r>
              <a:rPr lang="nl-NL" sz="1400" dirty="0" smtClean="0"/>
              <a:t>Afleidingsregels</a:t>
            </a:r>
          </a:p>
          <a:p>
            <a:pPr lvl="3" indent="0">
              <a:buNone/>
            </a:pPr>
            <a:endParaRPr lang="nl-NL" sz="1400" dirty="0" smtClean="0"/>
          </a:p>
          <a:p>
            <a:r>
              <a:rPr lang="nl-NL" sz="1400" dirty="0" smtClean="0"/>
              <a:t>De specificatiecontexten in de annotatieomgeving (de indeling in diensten en sub-diensten) moeten zijn uitgedetailleerd tot het niveau waarop ze eenduidig zijn toe te wijzen aan bovenstaande soorten.</a:t>
            </a:r>
          </a:p>
          <a:p>
            <a:endParaRPr lang="nl-NL" sz="1100" dirty="0" smtClean="0"/>
          </a:p>
          <a:p>
            <a:r>
              <a:rPr lang="nl-NL" sz="1100" b="1" dirty="0" smtClean="0"/>
              <a:t>Voorbeeld van een norm:</a:t>
            </a:r>
          </a:p>
          <a:p>
            <a:pPr marL="147600" lvl="2" indent="0">
              <a:buNone/>
            </a:pPr>
            <a:r>
              <a:rPr lang="nl-NL" sz="1100" b="1" dirty="0"/>
              <a:t>Artikel 6</a:t>
            </a:r>
          </a:p>
          <a:p>
            <a:pPr marL="147600" lvl="2" indent="0">
              <a:buNone/>
            </a:pPr>
            <a:r>
              <a:rPr lang="nl-NL" sz="1100" dirty="0"/>
              <a:t>1. Met betrekking tot belastingen welke ingevolge de belastingwet bij wege van aanslag worden geheven, dan wel op aangifte worden voldaan of afgedragen, kan de </a:t>
            </a:r>
            <a:r>
              <a:rPr lang="nl-NL" sz="1100" u="sng" dirty="0">
                <a:solidFill>
                  <a:srgbClr val="00B050"/>
                </a:solidFill>
              </a:rPr>
              <a:t>inspecteur</a:t>
            </a:r>
            <a:r>
              <a:rPr lang="nl-NL" sz="1100" dirty="0"/>
              <a:t> degene die naar zijn mening </a:t>
            </a:r>
            <a:r>
              <a:rPr lang="nl-NL" sz="1100" u="sng" dirty="0">
                <a:solidFill>
                  <a:srgbClr val="00B050"/>
                </a:solidFill>
              </a:rPr>
              <a:t>vermoedelijk belastingplichtig of inhoudingsplichtig</a:t>
            </a:r>
            <a:r>
              <a:rPr lang="nl-NL" sz="1100" dirty="0"/>
              <a:t> is uitnodigen tot het doen van aangifte.</a:t>
            </a:r>
          </a:p>
          <a:p>
            <a:endParaRPr lang="nl-NL" sz="1100" dirty="0"/>
          </a:p>
          <a:p>
            <a:r>
              <a:rPr lang="nl-NL" sz="1100" b="1" dirty="0" smtClean="0"/>
              <a:t>Voorbeeld van een afleidingsregel:</a:t>
            </a:r>
          </a:p>
          <a:p>
            <a:pPr marL="147600" lvl="2" indent="0">
              <a:buNone/>
            </a:pPr>
            <a:r>
              <a:rPr lang="nl-NL" sz="1100" b="1" dirty="0" smtClean="0"/>
              <a:t>Artikel </a:t>
            </a:r>
            <a:r>
              <a:rPr lang="nl-NL" sz="1100" b="1" dirty="0"/>
              <a:t>2.18. </a:t>
            </a:r>
            <a:r>
              <a:rPr lang="nl-NL" sz="1100" b="1" dirty="0" smtClean="0"/>
              <a:t>Verzamelinkomen</a:t>
            </a:r>
          </a:p>
          <a:p>
            <a:pPr marL="147600" lvl="2" indent="0">
              <a:buNone/>
            </a:pPr>
            <a:r>
              <a:rPr lang="nl-NL" sz="1100" dirty="0" smtClean="0"/>
              <a:t>Verzamelinkomen </a:t>
            </a:r>
            <a:r>
              <a:rPr lang="nl-NL" sz="1100" dirty="0"/>
              <a:t>is het gezamenlijke bedrag van:</a:t>
            </a:r>
          </a:p>
          <a:p>
            <a:pPr marL="147600" lvl="2" indent="0">
              <a:buNone/>
            </a:pPr>
            <a:r>
              <a:rPr lang="nl-NL" sz="1100" dirty="0"/>
              <a:t>a. het inkomen uit werk en woning;</a:t>
            </a:r>
          </a:p>
          <a:p>
            <a:pPr marL="147600" lvl="2" indent="0">
              <a:buNone/>
            </a:pPr>
            <a:r>
              <a:rPr lang="nl-NL" sz="1100" dirty="0"/>
              <a:t>b. het inkomen uit aanmerkelijk belang en</a:t>
            </a:r>
          </a:p>
          <a:p>
            <a:pPr marL="147600" lvl="2" indent="0">
              <a:buNone/>
            </a:pPr>
            <a:r>
              <a:rPr lang="nl-NL" sz="1100" dirty="0"/>
              <a:t>c. het belastbare inkomen uit sparen en beleggen, verminderd met daarin begrepen te conserveren </a:t>
            </a:r>
            <a:r>
              <a:rPr lang="nl-NL" sz="1100" dirty="0" smtClean="0"/>
              <a:t>inkomen</a:t>
            </a:r>
          </a:p>
          <a:p>
            <a:endParaRPr lang="nl-NL" sz="1400" dirty="0" smtClean="0"/>
          </a:p>
        </p:txBody>
      </p:sp>
    </p:spTree>
    <p:extLst>
      <p:ext uri="{BB962C8B-B14F-4D97-AF65-F5344CB8AC3E}">
        <p14:creationId xmlns:p14="http://schemas.microsoft.com/office/powerpoint/2010/main" val="414749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Van Annotatiecontexten naar Specificatiecontexten</a:t>
            </a:r>
            <a:endParaRPr lang="nl-NL" sz="2400" dirty="0"/>
          </a:p>
        </p:txBody>
      </p:sp>
      <p:grpSp>
        <p:nvGrpSpPr>
          <p:cNvPr id="16" name="Groep 15"/>
          <p:cNvGrpSpPr/>
          <p:nvPr/>
        </p:nvGrpSpPr>
        <p:grpSpPr>
          <a:xfrm>
            <a:off x="4644008" y="2812837"/>
            <a:ext cx="3888432" cy="2920419"/>
            <a:chOff x="4644008" y="2066082"/>
            <a:chExt cx="4320480" cy="3244910"/>
          </a:xfrm>
        </p:grpSpPr>
        <p:sp>
          <p:nvSpPr>
            <p:cNvPr id="9" name="Ovaal 8"/>
            <p:cNvSpPr/>
            <p:nvPr/>
          </p:nvSpPr>
          <p:spPr bwMode="auto">
            <a:xfrm>
              <a:off x="6372200" y="2066082"/>
              <a:ext cx="1598400" cy="642838"/>
            </a:xfrm>
            <a:prstGeom prst="ellipse">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00" b="1" i="0" u="none" strike="noStrike" cap="none" normalizeH="0" baseline="0" dirty="0" smtClean="0">
                  <a:ln>
                    <a:noFill/>
                  </a:ln>
                  <a:solidFill>
                    <a:schemeClr val="tx1"/>
                  </a:solidFill>
                  <a:effectLst/>
                  <a:latin typeface="Verdana" pitchFamily="1" charset="0"/>
                </a:rPr>
                <a:t>Specificatie context</a:t>
              </a:r>
            </a:p>
          </p:txBody>
        </p:sp>
        <p:sp>
          <p:nvSpPr>
            <p:cNvPr id="10" name="Ovaal 9"/>
            <p:cNvSpPr/>
            <p:nvPr/>
          </p:nvSpPr>
          <p:spPr bwMode="auto">
            <a:xfrm>
              <a:off x="5478278" y="3356992"/>
              <a:ext cx="1597362" cy="648072"/>
            </a:xfrm>
            <a:prstGeom prst="ellipse">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buNone/>
              </a:pPr>
              <a:r>
                <a:rPr lang="nl-NL" sz="1000" b="1" dirty="0">
                  <a:solidFill>
                    <a:schemeClr val="tx1"/>
                  </a:solidFill>
                  <a:latin typeface="Verdana" pitchFamily="1" charset="0"/>
                </a:rPr>
                <a:t>Specificatie context1</a:t>
              </a:r>
            </a:p>
          </p:txBody>
        </p:sp>
        <p:sp>
          <p:nvSpPr>
            <p:cNvPr id="11" name="Ovaal 10"/>
            <p:cNvSpPr/>
            <p:nvPr/>
          </p:nvSpPr>
          <p:spPr bwMode="auto">
            <a:xfrm>
              <a:off x="7367126" y="3356992"/>
              <a:ext cx="1597362" cy="648072"/>
            </a:xfrm>
            <a:prstGeom prst="ellipse">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buNone/>
              </a:pPr>
              <a:r>
                <a:rPr lang="nl-NL" sz="1000" b="1" dirty="0">
                  <a:solidFill>
                    <a:schemeClr val="tx1"/>
                  </a:solidFill>
                  <a:latin typeface="Verdana" pitchFamily="1" charset="0"/>
                </a:rPr>
                <a:t>Specificatie context2</a:t>
              </a:r>
            </a:p>
          </p:txBody>
        </p:sp>
        <p:sp>
          <p:nvSpPr>
            <p:cNvPr id="12" name="Ovaal 11"/>
            <p:cNvSpPr/>
            <p:nvPr/>
          </p:nvSpPr>
          <p:spPr bwMode="auto">
            <a:xfrm>
              <a:off x="4644008" y="4653136"/>
              <a:ext cx="1597362" cy="648072"/>
            </a:xfrm>
            <a:prstGeom prst="ellipse">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buNone/>
              </a:pPr>
              <a:r>
                <a:rPr lang="nl-NL" sz="1000" b="1" dirty="0">
                  <a:solidFill>
                    <a:schemeClr val="tx1"/>
                  </a:solidFill>
                  <a:latin typeface="Verdana" pitchFamily="1" charset="0"/>
                </a:rPr>
                <a:t>Specificatie context3</a:t>
              </a:r>
            </a:p>
          </p:txBody>
        </p:sp>
        <p:sp>
          <p:nvSpPr>
            <p:cNvPr id="14" name="Ovaal 13"/>
            <p:cNvSpPr/>
            <p:nvPr/>
          </p:nvSpPr>
          <p:spPr bwMode="auto">
            <a:xfrm>
              <a:off x="6372200" y="4662920"/>
              <a:ext cx="1597362" cy="648072"/>
            </a:xfrm>
            <a:prstGeom prst="ellipse">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buNone/>
              </a:pPr>
              <a:r>
                <a:rPr lang="nl-NL" sz="1000" b="1" dirty="0">
                  <a:solidFill>
                    <a:schemeClr val="tx1"/>
                  </a:solidFill>
                  <a:latin typeface="Verdana" pitchFamily="1" charset="0"/>
                </a:rPr>
                <a:t>Specificatie context4</a:t>
              </a:r>
            </a:p>
          </p:txBody>
        </p:sp>
        <p:cxnSp>
          <p:nvCxnSpPr>
            <p:cNvPr id="15" name="Gebogen verbindingslijn 14"/>
            <p:cNvCxnSpPr>
              <a:stCxn id="12" idx="0"/>
              <a:endCxn id="10" idx="4"/>
            </p:cNvCxnSpPr>
            <p:nvPr/>
          </p:nvCxnSpPr>
          <p:spPr bwMode="auto">
            <a:xfrm rot="5400000" flipH="1" flipV="1">
              <a:off x="5535788" y="3911965"/>
              <a:ext cx="648072" cy="834270"/>
            </a:xfrm>
            <a:prstGeom prst="bentConnector3">
              <a:avLst>
                <a:gd name="adj1" fmla="val 50000"/>
              </a:avLst>
            </a:prstGeom>
            <a:ln/>
            <a:extLst/>
          </p:spPr>
          <p:style>
            <a:lnRef idx="2">
              <a:schemeClr val="dk1"/>
            </a:lnRef>
            <a:fillRef idx="0">
              <a:schemeClr val="dk1"/>
            </a:fillRef>
            <a:effectRef idx="1">
              <a:schemeClr val="dk1"/>
            </a:effectRef>
            <a:fontRef idx="minor">
              <a:schemeClr val="tx1"/>
            </a:fontRef>
          </p:style>
        </p:cxnSp>
        <p:cxnSp>
          <p:nvCxnSpPr>
            <p:cNvPr id="17" name="Gebogen verbindingslijn 16"/>
            <p:cNvCxnSpPr>
              <a:stCxn id="14" idx="0"/>
              <a:endCxn id="10" idx="4"/>
            </p:cNvCxnSpPr>
            <p:nvPr/>
          </p:nvCxnSpPr>
          <p:spPr bwMode="auto">
            <a:xfrm rot="16200000" flipV="1">
              <a:off x="6394992" y="3887031"/>
              <a:ext cx="657856" cy="893922"/>
            </a:xfrm>
            <a:prstGeom prst="bentConnector3">
              <a:avLst>
                <a:gd name="adj1" fmla="val 50000"/>
              </a:avLst>
            </a:prstGeom>
            <a:ln/>
            <a:extLst/>
          </p:spPr>
          <p:style>
            <a:lnRef idx="2">
              <a:schemeClr val="dk1"/>
            </a:lnRef>
            <a:fillRef idx="0">
              <a:schemeClr val="dk1"/>
            </a:fillRef>
            <a:effectRef idx="1">
              <a:schemeClr val="dk1"/>
            </a:effectRef>
            <a:fontRef idx="minor">
              <a:schemeClr val="tx1"/>
            </a:fontRef>
          </p:style>
        </p:cxnSp>
        <p:cxnSp>
          <p:nvCxnSpPr>
            <p:cNvPr id="20" name="Gebogen verbindingslijn 19"/>
            <p:cNvCxnSpPr>
              <a:stCxn id="11" idx="0"/>
              <a:endCxn id="9" idx="4"/>
            </p:cNvCxnSpPr>
            <p:nvPr/>
          </p:nvCxnSpPr>
          <p:spPr bwMode="auto">
            <a:xfrm rot="16200000" flipV="1">
              <a:off x="7344568" y="2535752"/>
              <a:ext cx="648072" cy="994407"/>
            </a:xfrm>
            <a:prstGeom prst="bentConnector3">
              <a:avLst>
                <a:gd name="adj1" fmla="val 50000"/>
              </a:avLst>
            </a:prstGeom>
            <a:ln/>
            <a:extLst/>
          </p:spPr>
          <p:style>
            <a:lnRef idx="2">
              <a:schemeClr val="dk1"/>
            </a:lnRef>
            <a:fillRef idx="0">
              <a:schemeClr val="dk1"/>
            </a:fillRef>
            <a:effectRef idx="1">
              <a:schemeClr val="dk1"/>
            </a:effectRef>
            <a:fontRef idx="minor">
              <a:schemeClr val="tx1"/>
            </a:fontRef>
          </p:style>
        </p:cxnSp>
        <p:cxnSp>
          <p:nvCxnSpPr>
            <p:cNvPr id="23" name="Gebogen verbindingslijn 22"/>
            <p:cNvCxnSpPr>
              <a:stCxn id="10" idx="0"/>
              <a:endCxn id="9" idx="4"/>
            </p:cNvCxnSpPr>
            <p:nvPr/>
          </p:nvCxnSpPr>
          <p:spPr bwMode="auto">
            <a:xfrm rot="5400000" flipH="1" flipV="1">
              <a:off x="6400143" y="2585736"/>
              <a:ext cx="648072" cy="894441"/>
            </a:xfrm>
            <a:prstGeom prst="bentConnector3">
              <a:avLst>
                <a:gd name="adj1" fmla="val 50000"/>
              </a:avLst>
            </a:prstGeom>
            <a:ln/>
            <a:extLst/>
          </p:spPr>
          <p:style>
            <a:lnRef idx="2">
              <a:schemeClr val="dk1"/>
            </a:lnRef>
            <a:fillRef idx="0">
              <a:schemeClr val="dk1"/>
            </a:fillRef>
            <a:effectRef idx="1">
              <a:schemeClr val="dk1"/>
            </a:effectRef>
            <a:fontRef idx="minor">
              <a:schemeClr val="tx1"/>
            </a:fontRef>
          </p:style>
        </p:cxnSp>
      </p:grpSp>
      <p:grpSp>
        <p:nvGrpSpPr>
          <p:cNvPr id="4" name="Groep 3"/>
          <p:cNvGrpSpPr/>
          <p:nvPr/>
        </p:nvGrpSpPr>
        <p:grpSpPr>
          <a:xfrm>
            <a:off x="105988" y="2820096"/>
            <a:ext cx="4387412" cy="3129184"/>
            <a:chOff x="105987" y="2060848"/>
            <a:chExt cx="5186093" cy="3698818"/>
          </a:xfrm>
        </p:grpSpPr>
        <p:sp>
          <p:nvSpPr>
            <p:cNvPr id="5" name="Ovaal 4"/>
            <p:cNvSpPr/>
            <p:nvPr/>
          </p:nvSpPr>
          <p:spPr bwMode="auto">
            <a:xfrm>
              <a:off x="2038534" y="2060848"/>
              <a:ext cx="2088232" cy="642838"/>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50" b="1" i="0" u="none" strike="noStrike" cap="none" normalizeH="0" baseline="0" dirty="0" smtClean="0">
                  <a:ln>
                    <a:noFill/>
                  </a:ln>
                  <a:solidFill>
                    <a:schemeClr val="tx1"/>
                  </a:solidFill>
                  <a:effectLst/>
                  <a:latin typeface="Verdana" pitchFamily="1" charset="0"/>
                </a:rPr>
                <a:t>Geannoteerde</a:t>
              </a:r>
            </a:p>
            <a:p>
              <a:pPr marL="0" marR="0" indent="0" algn="ctr" defTabSz="914400" rtl="0" eaLnBrk="0" fontAlgn="base" latinLnBrk="0" hangingPunct="0">
                <a:lnSpc>
                  <a:spcPct val="100000"/>
                </a:lnSpc>
                <a:spcBef>
                  <a:spcPct val="20000"/>
                </a:spcBef>
                <a:spcAft>
                  <a:spcPct val="0"/>
                </a:spcAft>
                <a:buClrTx/>
                <a:buSzTx/>
                <a:buNone/>
                <a:tabLst/>
              </a:pPr>
              <a:r>
                <a:rPr kumimoji="0" lang="nl-NL" sz="1050" b="1" i="0" u="none" strike="noStrike" cap="none" normalizeH="0" baseline="0" dirty="0" smtClean="0">
                  <a:ln>
                    <a:noFill/>
                  </a:ln>
                  <a:solidFill>
                    <a:schemeClr val="tx1"/>
                  </a:solidFill>
                  <a:effectLst/>
                  <a:latin typeface="Verdana" pitchFamily="1" charset="0"/>
                </a:rPr>
                <a:t>Dienst</a:t>
              </a:r>
            </a:p>
          </p:txBody>
        </p:sp>
        <p:sp>
          <p:nvSpPr>
            <p:cNvPr id="6" name="Ovaal 5"/>
            <p:cNvSpPr/>
            <p:nvPr/>
          </p:nvSpPr>
          <p:spPr bwMode="auto">
            <a:xfrm>
              <a:off x="1161252" y="3351758"/>
              <a:ext cx="1597362" cy="648072"/>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50" b="1" i="0" u="none" strike="noStrike" cap="none" normalizeH="0" baseline="0" dirty="0" smtClean="0">
                  <a:ln>
                    <a:noFill/>
                  </a:ln>
                  <a:solidFill>
                    <a:schemeClr val="tx1"/>
                  </a:solidFill>
                  <a:effectLst/>
                  <a:latin typeface="Verdana" pitchFamily="1" charset="0"/>
                </a:rPr>
                <a:t>Context1 in IH*</a:t>
              </a:r>
            </a:p>
          </p:txBody>
        </p:sp>
        <p:sp>
          <p:nvSpPr>
            <p:cNvPr id="7" name="Ovaal 6"/>
            <p:cNvSpPr/>
            <p:nvPr/>
          </p:nvSpPr>
          <p:spPr bwMode="auto">
            <a:xfrm>
              <a:off x="1606486" y="3745622"/>
              <a:ext cx="1597362" cy="64807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50" b="1" i="0" u="none" strike="noStrike" cap="none" normalizeH="0" baseline="0" dirty="0" smtClean="0">
                  <a:ln>
                    <a:noFill/>
                  </a:ln>
                  <a:solidFill>
                    <a:schemeClr val="tx1"/>
                  </a:solidFill>
                  <a:effectLst/>
                  <a:latin typeface="Verdana" pitchFamily="1" charset="0"/>
                </a:rPr>
                <a:t>Context1 in</a:t>
              </a:r>
              <a:r>
                <a:rPr kumimoji="0" lang="nl-NL" sz="1050" b="1" i="0" u="none" strike="noStrike" cap="none" normalizeH="0" dirty="0" smtClean="0">
                  <a:ln>
                    <a:noFill/>
                  </a:ln>
                  <a:solidFill>
                    <a:schemeClr val="tx1"/>
                  </a:solidFill>
                  <a:effectLst/>
                  <a:latin typeface="Verdana" pitchFamily="1" charset="0"/>
                </a:rPr>
                <a:t> AWR</a:t>
              </a:r>
              <a:endParaRPr kumimoji="0" lang="nl-NL" sz="1050" b="1" i="0" u="none" strike="noStrike" cap="none" normalizeH="0" baseline="0" dirty="0" smtClean="0">
                <a:ln>
                  <a:noFill/>
                </a:ln>
                <a:solidFill>
                  <a:schemeClr val="tx1"/>
                </a:solidFill>
                <a:effectLst/>
                <a:latin typeface="Verdana" pitchFamily="1" charset="0"/>
              </a:endParaRPr>
            </a:p>
          </p:txBody>
        </p:sp>
        <p:sp>
          <p:nvSpPr>
            <p:cNvPr id="8" name="Ovaal 7"/>
            <p:cNvSpPr/>
            <p:nvPr/>
          </p:nvSpPr>
          <p:spPr bwMode="auto">
            <a:xfrm>
              <a:off x="3015198" y="3351758"/>
              <a:ext cx="1597362" cy="648072"/>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50" b="1" i="0" u="none" strike="noStrike" cap="none" normalizeH="0" baseline="0" dirty="0" smtClean="0">
                  <a:ln>
                    <a:noFill/>
                  </a:ln>
                  <a:solidFill>
                    <a:schemeClr val="tx1"/>
                  </a:solidFill>
                  <a:effectLst/>
                  <a:latin typeface="Verdana" pitchFamily="1" charset="0"/>
                </a:rPr>
                <a:t>Context2 in IH*</a:t>
              </a:r>
            </a:p>
          </p:txBody>
        </p:sp>
        <p:sp>
          <p:nvSpPr>
            <p:cNvPr id="13" name="Ovaal 12"/>
            <p:cNvSpPr/>
            <p:nvPr/>
          </p:nvSpPr>
          <p:spPr bwMode="auto">
            <a:xfrm>
              <a:off x="3694718" y="3745622"/>
              <a:ext cx="1597362" cy="64807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50" b="1" i="0" u="none" strike="noStrike" cap="none" normalizeH="0" baseline="0" dirty="0" smtClean="0">
                  <a:ln>
                    <a:noFill/>
                  </a:ln>
                  <a:solidFill>
                    <a:schemeClr val="tx1"/>
                  </a:solidFill>
                  <a:effectLst/>
                  <a:latin typeface="Verdana" pitchFamily="1" charset="0"/>
                </a:rPr>
                <a:t>Context2 in</a:t>
              </a:r>
              <a:r>
                <a:rPr kumimoji="0" lang="nl-NL" sz="1050" b="1" i="0" u="none" strike="noStrike" cap="none" normalizeH="0" dirty="0" smtClean="0">
                  <a:ln>
                    <a:noFill/>
                  </a:ln>
                  <a:solidFill>
                    <a:schemeClr val="tx1"/>
                  </a:solidFill>
                  <a:effectLst/>
                  <a:latin typeface="Verdana" pitchFamily="1" charset="0"/>
                </a:rPr>
                <a:t> AWR</a:t>
              </a:r>
              <a:endParaRPr kumimoji="0" lang="nl-NL" sz="1050" b="1" i="0" u="none" strike="noStrike" cap="none" normalizeH="0" baseline="0" dirty="0" smtClean="0">
                <a:ln>
                  <a:noFill/>
                </a:ln>
                <a:solidFill>
                  <a:schemeClr val="tx1"/>
                </a:solidFill>
                <a:effectLst/>
                <a:latin typeface="Verdana" pitchFamily="1" charset="0"/>
              </a:endParaRPr>
            </a:p>
          </p:txBody>
        </p:sp>
        <p:sp>
          <p:nvSpPr>
            <p:cNvPr id="29" name="Ovaal 28"/>
            <p:cNvSpPr/>
            <p:nvPr/>
          </p:nvSpPr>
          <p:spPr bwMode="auto">
            <a:xfrm>
              <a:off x="105987" y="4717730"/>
              <a:ext cx="1597362" cy="648072"/>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50" b="1" i="0" u="none" strike="noStrike" cap="none" normalizeH="0" baseline="0" dirty="0" smtClean="0">
                  <a:ln>
                    <a:noFill/>
                  </a:ln>
                  <a:solidFill>
                    <a:schemeClr val="tx1"/>
                  </a:solidFill>
                  <a:effectLst/>
                  <a:latin typeface="Verdana" pitchFamily="1" charset="0"/>
                </a:rPr>
                <a:t>Context3 in IH*</a:t>
              </a:r>
            </a:p>
          </p:txBody>
        </p:sp>
        <p:sp>
          <p:nvSpPr>
            <p:cNvPr id="30" name="Ovaal 29"/>
            <p:cNvSpPr/>
            <p:nvPr/>
          </p:nvSpPr>
          <p:spPr bwMode="auto">
            <a:xfrm>
              <a:off x="551221" y="5111594"/>
              <a:ext cx="1597362" cy="64807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50" b="1" i="0" u="none" strike="noStrike" cap="none" normalizeH="0" baseline="0" dirty="0" smtClean="0">
                  <a:ln>
                    <a:noFill/>
                  </a:ln>
                  <a:solidFill>
                    <a:schemeClr val="tx1"/>
                  </a:solidFill>
                  <a:effectLst/>
                  <a:latin typeface="Verdana" pitchFamily="1" charset="0"/>
                </a:rPr>
                <a:t>Context3 in</a:t>
              </a:r>
              <a:r>
                <a:rPr kumimoji="0" lang="nl-NL" sz="1050" b="1" i="0" u="none" strike="noStrike" cap="none" normalizeH="0" dirty="0" smtClean="0">
                  <a:ln>
                    <a:noFill/>
                  </a:ln>
                  <a:solidFill>
                    <a:schemeClr val="tx1"/>
                  </a:solidFill>
                  <a:effectLst/>
                  <a:latin typeface="Verdana" pitchFamily="1" charset="0"/>
                </a:rPr>
                <a:t> AWR</a:t>
              </a:r>
              <a:endParaRPr kumimoji="0" lang="nl-NL" sz="1050" b="1" i="0" u="none" strike="noStrike" cap="none" normalizeH="0" baseline="0" dirty="0" smtClean="0">
                <a:ln>
                  <a:noFill/>
                </a:ln>
                <a:solidFill>
                  <a:schemeClr val="tx1"/>
                </a:solidFill>
                <a:effectLst/>
                <a:latin typeface="Verdana" pitchFamily="1" charset="0"/>
              </a:endParaRPr>
            </a:p>
          </p:txBody>
        </p:sp>
        <p:sp>
          <p:nvSpPr>
            <p:cNvPr id="31" name="Ovaal 30"/>
            <p:cNvSpPr/>
            <p:nvPr/>
          </p:nvSpPr>
          <p:spPr bwMode="auto">
            <a:xfrm>
              <a:off x="1959933" y="4717730"/>
              <a:ext cx="1597362" cy="648072"/>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50" b="1" i="0" u="none" strike="noStrike" cap="none" normalizeH="0" baseline="0" dirty="0" smtClean="0">
                  <a:ln>
                    <a:noFill/>
                  </a:ln>
                  <a:solidFill>
                    <a:schemeClr val="tx1"/>
                  </a:solidFill>
                  <a:effectLst/>
                  <a:latin typeface="Verdana" pitchFamily="1" charset="0"/>
                </a:rPr>
                <a:t>Context4 in IH*</a:t>
              </a:r>
            </a:p>
          </p:txBody>
        </p:sp>
        <p:sp>
          <p:nvSpPr>
            <p:cNvPr id="32" name="Ovaal 31"/>
            <p:cNvSpPr/>
            <p:nvPr/>
          </p:nvSpPr>
          <p:spPr bwMode="auto">
            <a:xfrm>
              <a:off x="2639453" y="5111594"/>
              <a:ext cx="1597362" cy="64807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50" b="1" i="0" u="none" strike="noStrike" cap="none" normalizeH="0" baseline="0" dirty="0" smtClean="0">
                  <a:ln>
                    <a:noFill/>
                  </a:ln>
                  <a:solidFill>
                    <a:schemeClr val="tx1"/>
                  </a:solidFill>
                  <a:effectLst/>
                  <a:latin typeface="Verdana" pitchFamily="1" charset="0"/>
                </a:rPr>
                <a:t>Context4 in</a:t>
              </a:r>
              <a:r>
                <a:rPr kumimoji="0" lang="nl-NL" sz="1050" b="1" i="0" u="none" strike="noStrike" cap="none" normalizeH="0" dirty="0" smtClean="0">
                  <a:ln>
                    <a:noFill/>
                  </a:ln>
                  <a:solidFill>
                    <a:schemeClr val="tx1"/>
                  </a:solidFill>
                  <a:effectLst/>
                  <a:latin typeface="Verdana" pitchFamily="1" charset="0"/>
                </a:rPr>
                <a:t> AWR</a:t>
              </a:r>
              <a:endParaRPr kumimoji="0" lang="nl-NL" sz="1050" b="1" i="0" u="none" strike="noStrike" cap="none" normalizeH="0" baseline="0" dirty="0" smtClean="0">
                <a:ln>
                  <a:noFill/>
                </a:ln>
                <a:solidFill>
                  <a:schemeClr val="tx1"/>
                </a:solidFill>
                <a:effectLst/>
                <a:latin typeface="Verdana" pitchFamily="1" charset="0"/>
              </a:endParaRPr>
            </a:p>
          </p:txBody>
        </p:sp>
        <p:cxnSp>
          <p:nvCxnSpPr>
            <p:cNvPr id="33" name="Gebogen verbindingslijn 32"/>
            <p:cNvCxnSpPr>
              <a:stCxn id="29" idx="0"/>
              <a:endCxn id="6" idx="3"/>
            </p:cNvCxnSpPr>
            <p:nvPr/>
          </p:nvCxnSpPr>
          <p:spPr bwMode="auto">
            <a:xfrm rot="5400000" flipH="1" flipV="1">
              <a:off x="743520" y="4066070"/>
              <a:ext cx="812808" cy="490512"/>
            </a:xfrm>
            <a:prstGeom prst="bentConnector3">
              <a:avLst>
                <a:gd name="adj1" fmla="val 29851"/>
              </a:avLst>
            </a:prstGeom>
            <a:ln/>
            <a:extLst/>
          </p:spPr>
          <p:style>
            <a:lnRef idx="2">
              <a:schemeClr val="dk1"/>
            </a:lnRef>
            <a:fillRef idx="0">
              <a:schemeClr val="dk1"/>
            </a:fillRef>
            <a:effectRef idx="1">
              <a:schemeClr val="dk1"/>
            </a:effectRef>
            <a:fontRef idx="minor">
              <a:schemeClr val="tx1"/>
            </a:fontRef>
          </p:style>
        </p:cxnSp>
        <p:cxnSp>
          <p:nvCxnSpPr>
            <p:cNvPr id="36" name="Gebogen verbindingslijn 35"/>
            <p:cNvCxnSpPr>
              <a:stCxn id="30" idx="0"/>
              <a:endCxn id="7" idx="4"/>
            </p:cNvCxnSpPr>
            <p:nvPr/>
          </p:nvCxnSpPr>
          <p:spPr bwMode="auto">
            <a:xfrm rot="5400000" flipH="1" flipV="1">
              <a:off x="1518584" y="4225012"/>
              <a:ext cx="717900" cy="1055265"/>
            </a:xfrm>
            <a:prstGeom prst="bentConnector3">
              <a:avLst>
                <a:gd name="adj1" fmla="val 50000"/>
              </a:avLst>
            </a:prstGeom>
            <a:ln/>
            <a:extLst/>
          </p:spPr>
          <p:style>
            <a:lnRef idx="2">
              <a:schemeClr val="dk1"/>
            </a:lnRef>
            <a:fillRef idx="0">
              <a:schemeClr val="dk1"/>
            </a:fillRef>
            <a:effectRef idx="1">
              <a:schemeClr val="dk1"/>
            </a:effectRef>
            <a:fontRef idx="minor">
              <a:schemeClr val="tx1"/>
            </a:fontRef>
          </p:style>
        </p:cxnSp>
        <p:cxnSp>
          <p:nvCxnSpPr>
            <p:cNvPr id="39" name="Gebogen verbindingslijn 38"/>
            <p:cNvCxnSpPr>
              <a:stCxn id="32" idx="0"/>
              <a:endCxn id="7" idx="4"/>
            </p:cNvCxnSpPr>
            <p:nvPr/>
          </p:nvCxnSpPr>
          <p:spPr bwMode="auto">
            <a:xfrm rot="16200000" flipV="1">
              <a:off x="2562701" y="4236160"/>
              <a:ext cx="717900" cy="1032967"/>
            </a:xfrm>
            <a:prstGeom prst="bentConnector3">
              <a:avLst>
                <a:gd name="adj1" fmla="val 50000"/>
              </a:avLst>
            </a:prstGeom>
            <a:ln/>
            <a:extLst/>
          </p:spPr>
          <p:style>
            <a:lnRef idx="2">
              <a:schemeClr val="dk1"/>
            </a:lnRef>
            <a:fillRef idx="0">
              <a:schemeClr val="dk1"/>
            </a:fillRef>
            <a:effectRef idx="1">
              <a:schemeClr val="dk1"/>
            </a:effectRef>
            <a:fontRef idx="minor">
              <a:schemeClr val="tx1"/>
            </a:fontRef>
          </p:style>
        </p:cxnSp>
        <p:cxnSp>
          <p:nvCxnSpPr>
            <p:cNvPr id="42" name="Gebogen verbindingslijn 41"/>
            <p:cNvCxnSpPr>
              <a:stCxn id="31" idx="0"/>
              <a:endCxn id="6" idx="3"/>
            </p:cNvCxnSpPr>
            <p:nvPr/>
          </p:nvCxnSpPr>
          <p:spPr bwMode="auto">
            <a:xfrm rot="16200000" flipV="1">
              <a:off x="1670493" y="3629609"/>
              <a:ext cx="812808" cy="1363434"/>
            </a:xfrm>
            <a:prstGeom prst="bentConnector3">
              <a:avLst>
                <a:gd name="adj1" fmla="val 29851"/>
              </a:avLst>
            </a:prstGeom>
            <a:ln/>
            <a:extLst/>
          </p:spPr>
          <p:style>
            <a:lnRef idx="2">
              <a:schemeClr val="dk1"/>
            </a:lnRef>
            <a:fillRef idx="0">
              <a:schemeClr val="dk1"/>
            </a:fillRef>
            <a:effectRef idx="1">
              <a:schemeClr val="dk1"/>
            </a:effectRef>
            <a:fontRef idx="minor">
              <a:schemeClr val="tx1"/>
            </a:fontRef>
          </p:style>
        </p:cxnSp>
        <p:cxnSp>
          <p:nvCxnSpPr>
            <p:cNvPr id="47" name="Gebogen verbindingslijn 46"/>
            <p:cNvCxnSpPr>
              <a:stCxn id="6" idx="0"/>
              <a:endCxn id="5" idx="4"/>
            </p:cNvCxnSpPr>
            <p:nvPr/>
          </p:nvCxnSpPr>
          <p:spPr bwMode="auto">
            <a:xfrm rot="5400000" flipH="1" flipV="1">
              <a:off x="2197255" y="2466364"/>
              <a:ext cx="648072" cy="1122717"/>
            </a:xfrm>
            <a:prstGeom prst="bentConnector3">
              <a:avLst>
                <a:gd name="adj1" fmla="val 43682"/>
              </a:avLst>
            </a:prstGeom>
            <a:ln/>
            <a:extLst/>
          </p:spPr>
          <p:style>
            <a:lnRef idx="2">
              <a:schemeClr val="dk1"/>
            </a:lnRef>
            <a:fillRef idx="0">
              <a:schemeClr val="dk1"/>
            </a:fillRef>
            <a:effectRef idx="1">
              <a:schemeClr val="dk1"/>
            </a:effectRef>
            <a:fontRef idx="minor">
              <a:schemeClr val="tx1"/>
            </a:fontRef>
          </p:style>
        </p:cxnSp>
        <p:cxnSp>
          <p:nvCxnSpPr>
            <p:cNvPr id="50" name="Gebogen verbindingslijn 49"/>
            <p:cNvCxnSpPr>
              <a:stCxn id="5" idx="4"/>
              <a:endCxn id="8" idx="0"/>
            </p:cNvCxnSpPr>
            <p:nvPr/>
          </p:nvCxnSpPr>
          <p:spPr bwMode="auto">
            <a:xfrm rot="16200000" flipH="1">
              <a:off x="3124228" y="2662107"/>
              <a:ext cx="648072" cy="731229"/>
            </a:xfrm>
            <a:prstGeom prst="bentConnector3">
              <a:avLst>
                <a:gd name="adj1" fmla="val 50000"/>
              </a:avLst>
            </a:prstGeom>
            <a:ln/>
            <a:extLst/>
          </p:spPr>
          <p:style>
            <a:lnRef idx="2">
              <a:schemeClr val="dk1"/>
            </a:lnRef>
            <a:fillRef idx="0">
              <a:schemeClr val="dk1"/>
            </a:fillRef>
            <a:effectRef idx="1">
              <a:schemeClr val="dk1"/>
            </a:effectRef>
            <a:fontRef idx="minor">
              <a:schemeClr val="tx1"/>
            </a:fontRef>
          </p:style>
        </p:cxnSp>
        <p:cxnSp>
          <p:nvCxnSpPr>
            <p:cNvPr id="62" name="Gebogen verbindingslijn 61"/>
            <p:cNvCxnSpPr>
              <a:stCxn id="7" idx="0"/>
              <a:endCxn id="5" idx="4"/>
            </p:cNvCxnSpPr>
            <p:nvPr/>
          </p:nvCxnSpPr>
          <p:spPr bwMode="auto">
            <a:xfrm rot="5400000" flipH="1" flipV="1">
              <a:off x="2222940" y="2885913"/>
              <a:ext cx="1041936" cy="677483"/>
            </a:xfrm>
            <a:prstGeom prst="bentConnector3">
              <a:avLst>
                <a:gd name="adj1" fmla="val 50000"/>
              </a:avLst>
            </a:prstGeom>
            <a:ln/>
            <a:extLst/>
          </p:spPr>
          <p:style>
            <a:lnRef idx="2">
              <a:schemeClr val="dk1"/>
            </a:lnRef>
            <a:fillRef idx="0">
              <a:schemeClr val="dk1"/>
            </a:fillRef>
            <a:effectRef idx="1">
              <a:schemeClr val="dk1"/>
            </a:effectRef>
            <a:fontRef idx="minor">
              <a:schemeClr val="tx1"/>
            </a:fontRef>
          </p:style>
        </p:cxnSp>
        <p:cxnSp>
          <p:nvCxnSpPr>
            <p:cNvPr id="66" name="Gebogen verbindingslijn 65"/>
            <p:cNvCxnSpPr>
              <a:stCxn id="13" idx="0"/>
              <a:endCxn id="5" idx="4"/>
            </p:cNvCxnSpPr>
            <p:nvPr/>
          </p:nvCxnSpPr>
          <p:spPr bwMode="auto">
            <a:xfrm rot="16200000" flipV="1">
              <a:off x="3267057" y="2519279"/>
              <a:ext cx="1041936" cy="1410749"/>
            </a:xfrm>
            <a:prstGeom prst="bentConnector3">
              <a:avLst>
                <a:gd name="adj1" fmla="val 50000"/>
              </a:avLst>
            </a:prstGeom>
            <a:ln/>
            <a:extLst/>
          </p:spPr>
          <p:style>
            <a:lnRef idx="2">
              <a:schemeClr val="dk1"/>
            </a:lnRef>
            <a:fillRef idx="0">
              <a:schemeClr val="dk1"/>
            </a:fillRef>
            <a:effectRef idx="1">
              <a:schemeClr val="dk1"/>
            </a:effectRef>
            <a:fontRef idx="minor">
              <a:schemeClr val="tx1"/>
            </a:fontRef>
          </p:style>
        </p:cxnSp>
      </p:grpSp>
      <p:sp>
        <p:nvSpPr>
          <p:cNvPr id="3" name="Gekromde PIJL-OMLAAG 2"/>
          <p:cNvSpPr/>
          <p:nvPr/>
        </p:nvSpPr>
        <p:spPr bwMode="auto">
          <a:xfrm>
            <a:off x="2726764" y="1916832"/>
            <a:ext cx="4191429" cy="731520"/>
          </a:xfrm>
          <a:prstGeom prst="curvedDownArrow">
            <a:avLst/>
          </a:prstGeom>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1568840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Variaties in normen en afleidingsregels</a:t>
            </a:r>
            <a:endParaRPr lang="nl-NL" dirty="0"/>
          </a:p>
        </p:txBody>
      </p:sp>
      <p:sp>
        <p:nvSpPr>
          <p:cNvPr id="3" name="Tijdelijke aanduiding voor inhoud 2"/>
          <p:cNvSpPr>
            <a:spLocks noGrp="1"/>
          </p:cNvSpPr>
          <p:nvPr>
            <p:ph idx="1"/>
          </p:nvPr>
        </p:nvSpPr>
        <p:spPr>
          <a:xfrm>
            <a:off x="398784" y="1798638"/>
            <a:ext cx="8421688" cy="4942730"/>
          </a:xfrm>
        </p:spPr>
        <p:txBody>
          <a:bodyPr/>
          <a:lstStyle/>
          <a:p>
            <a:pPr marL="285750" indent="-285750"/>
            <a:r>
              <a:rPr lang="nl-NL" b="1" dirty="0" smtClean="0"/>
              <a:t>Normen</a:t>
            </a:r>
          </a:p>
          <a:p>
            <a:pPr marL="457200" lvl="1" indent="-285750"/>
            <a:r>
              <a:rPr lang="nl-NL" dirty="0" smtClean="0"/>
              <a:t>Normen vanuit </a:t>
            </a:r>
            <a:r>
              <a:rPr lang="nl-NL" u="sng" dirty="0" smtClean="0"/>
              <a:t>wet- en regelgeving</a:t>
            </a:r>
            <a:r>
              <a:rPr lang="nl-NL" dirty="0" smtClean="0"/>
              <a:t>.</a:t>
            </a:r>
          </a:p>
          <a:p>
            <a:pPr marL="457200" lvl="1" indent="-285750"/>
            <a:r>
              <a:rPr lang="nl-NL" dirty="0" smtClean="0"/>
              <a:t>Normen met als bron </a:t>
            </a:r>
            <a:r>
              <a:rPr lang="nl-NL" u="sng" dirty="0" smtClean="0"/>
              <a:t>intern beleid</a:t>
            </a:r>
            <a:r>
              <a:rPr lang="nl-NL" dirty="0" smtClean="0"/>
              <a:t>.</a:t>
            </a:r>
            <a:endParaRPr lang="nl-NL" u="sng" dirty="0" smtClean="0"/>
          </a:p>
          <a:p>
            <a:pPr marL="285750" indent="-285750"/>
            <a:r>
              <a:rPr lang="nl-NL" b="1" dirty="0" smtClean="0"/>
              <a:t>Afleidingsregels</a:t>
            </a:r>
          </a:p>
          <a:p>
            <a:pPr marL="457200" lvl="1" indent="-285750"/>
            <a:r>
              <a:rPr lang="nl-NL" dirty="0"/>
              <a:t>Afleidingsregels met als </a:t>
            </a:r>
            <a:r>
              <a:rPr lang="nl-NL" dirty="0" smtClean="0"/>
              <a:t>bron </a:t>
            </a:r>
            <a:r>
              <a:rPr lang="nl-NL" u="sng" dirty="0" smtClean="0"/>
              <a:t>wet- en regelgeving</a:t>
            </a:r>
            <a:r>
              <a:rPr lang="nl-NL" dirty="0" smtClean="0"/>
              <a:t>.</a:t>
            </a:r>
          </a:p>
          <a:p>
            <a:pPr marL="624150" lvl="2" indent="-285750"/>
            <a:r>
              <a:rPr lang="nl-NL" dirty="0" smtClean="0"/>
              <a:t>Classificatieregels (per subject/object) Bijvoorbeeld bepaling of iemand tot de doelgroep behoort.</a:t>
            </a:r>
          </a:p>
          <a:p>
            <a:pPr marL="624150" lvl="2" indent="-285750"/>
            <a:r>
              <a:rPr lang="nl-NL" dirty="0" smtClean="0"/>
              <a:t>Beslis/rekenregels.</a:t>
            </a:r>
          </a:p>
          <a:p>
            <a:pPr marL="624150" lvl="2" indent="-285750"/>
            <a:r>
              <a:rPr lang="nl-NL" dirty="0" err="1" smtClean="0"/>
              <a:t>Toerekeningsregels</a:t>
            </a:r>
            <a:r>
              <a:rPr lang="nl-NL" dirty="0" smtClean="0"/>
              <a:t>.</a:t>
            </a:r>
          </a:p>
          <a:p>
            <a:pPr marL="457200" lvl="1" indent="-285750"/>
            <a:r>
              <a:rPr lang="nl-NL" dirty="0"/>
              <a:t>Afleidingsregels met </a:t>
            </a:r>
            <a:r>
              <a:rPr lang="nl-NL" dirty="0" smtClean="0"/>
              <a:t>als </a:t>
            </a:r>
            <a:r>
              <a:rPr lang="nl-NL" dirty="0"/>
              <a:t>bron </a:t>
            </a:r>
            <a:r>
              <a:rPr lang="nl-NL" u="sng" dirty="0" smtClean="0"/>
              <a:t>intern beleid</a:t>
            </a:r>
            <a:r>
              <a:rPr lang="nl-NL" dirty="0" smtClean="0"/>
              <a:t>.</a:t>
            </a:r>
          </a:p>
          <a:p>
            <a:pPr marL="624150" lvl="2" indent="-285750"/>
            <a:r>
              <a:rPr lang="nl-NL" dirty="0" smtClean="0">
                <a:latin typeface="Verdana" pitchFamily="1" charset="0"/>
              </a:rPr>
              <a:t>Afleidingsregels  </a:t>
            </a:r>
            <a:r>
              <a:rPr lang="nl-NL" dirty="0">
                <a:latin typeface="Verdana" pitchFamily="1" charset="0"/>
              </a:rPr>
              <a:t>voor het bepalen van de benodigde feiten op basis van de verkregen feiten </a:t>
            </a:r>
            <a:endParaRPr lang="nl-NL" dirty="0" smtClean="0">
              <a:latin typeface="Verdana" pitchFamily="1" charset="0"/>
            </a:endParaRPr>
          </a:p>
          <a:p>
            <a:pPr marL="624150" lvl="2" indent="-285750"/>
            <a:r>
              <a:rPr lang="nl-NL" dirty="0" smtClean="0"/>
              <a:t>Consistentieregels (is de verzameling van feiten consistent)</a:t>
            </a:r>
          </a:p>
          <a:p>
            <a:pPr marL="624150" lvl="2" indent="-285750"/>
            <a:r>
              <a:rPr lang="nl-NL" dirty="0" smtClean="0"/>
              <a:t>Risicoregel (neem ik deze bewering voor waar aan?).</a:t>
            </a:r>
          </a:p>
          <a:p>
            <a:pPr lvl="3" indent="0">
              <a:buNone/>
            </a:pPr>
            <a:endParaRPr lang="nl-NL" sz="1400" dirty="0" smtClean="0"/>
          </a:p>
        </p:txBody>
      </p:sp>
    </p:spTree>
    <p:extLst>
      <p:ext uri="{BB962C8B-B14F-4D97-AF65-F5344CB8AC3E}">
        <p14:creationId xmlns:p14="http://schemas.microsoft.com/office/powerpoint/2010/main" val="2665663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51520" y="1909407"/>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sz="2400" dirty="0" smtClean="0"/>
              <a:t>Definiëren van specificatiecontexten bij een dienst</a:t>
            </a:r>
            <a:endParaRPr lang="nl-NL" sz="2400" dirty="0"/>
          </a:p>
        </p:txBody>
      </p:sp>
      <p:sp>
        <p:nvSpPr>
          <p:cNvPr id="7" name="Tekstvak 6"/>
          <p:cNvSpPr txBox="1"/>
          <p:nvPr/>
        </p:nvSpPr>
        <p:spPr>
          <a:xfrm>
            <a:off x="467544" y="1978960"/>
            <a:ext cx="1099981" cy="461665"/>
          </a:xfrm>
          <a:prstGeom prst="rect">
            <a:avLst/>
          </a:prstGeom>
          <a:noFill/>
        </p:spPr>
        <p:txBody>
          <a:bodyPr wrap="none" rtlCol="0">
            <a:spAutoFit/>
          </a:bodyPr>
          <a:lstStyle/>
          <a:p>
            <a:pPr>
              <a:buNone/>
            </a:pPr>
            <a:r>
              <a:rPr lang="nl-NL" sz="1200" b="1" dirty="0" smtClean="0"/>
              <a:t>Naam van </a:t>
            </a:r>
            <a:br>
              <a:rPr lang="nl-NL" sz="1200" b="1" dirty="0" smtClean="0"/>
            </a:br>
            <a:r>
              <a:rPr lang="nl-NL" sz="1200" b="1" dirty="0" smtClean="0"/>
              <a:t>de dienst</a:t>
            </a:r>
            <a:endParaRPr lang="nl-NL" sz="1200" b="1" dirty="0"/>
          </a:p>
        </p:txBody>
      </p:sp>
      <p:sp>
        <p:nvSpPr>
          <p:cNvPr id="12" name="Tekstvak 11"/>
          <p:cNvSpPr txBox="1"/>
          <p:nvPr/>
        </p:nvSpPr>
        <p:spPr>
          <a:xfrm>
            <a:off x="1856748" y="2031104"/>
            <a:ext cx="1852451"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100" dirty="0"/>
              <a:t>Naam van de </a:t>
            </a:r>
            <a:r>
              <a:rPr lang="nl-NL" sz="1100" dirty="0" smtClean="0"/>
              <a:t>dienst</a:t>
            </a:r>
            <a:endParaRPr lang="nl-NL" sz="1100" dirty="0"/>
          </a:p>
        </p:txBody>
      </p:sp>
      <p:sp>
        <p:nvSpPr>
          <p:cNvPr id="21" name="Tekstvak 20"/>
          <p:cNvSpPr txBox="1"/>
          <p:nvPr/>
        </p:nvSpPr>
        <p:spPr>
          <a:xfrm>
            <a:off x="467544" y="2438635"/>
            <a:ext cx="1454244" cy="498598"/>
          </a:xfrm>
          <a:prstGeom prst="rect">
            <a:avLst/>
          </a:prstGeom>
          <a:noFill/>
        </p:spPr>
        <p:txBody>
          <a:bodyPr wrap="none" rtlCol="0">
            <a:spAutoFit/>
          </a:bodyPr>
          <a:lstStyle/>
          <a:p>
            <a:pPr>
              <a:buNone/>
            </a:pPr>
            <a:r>
              <a:rPr lang="nl-NL" sz="1200" b="1" dirty="0" smtClean="0"/>
              <a:t>Geannoteerde </a:t>
            </a:r>
          </a:p>
          <a:p>
            <a:pPr>
              <a:buNone/>
            </a:pPr>
            <a:r>
              <a:rPr lang="nl-NL" sz="1200" b="1" dirty="0"/>
              <a:t>c</a:t>
            </a:r>
            <a:r>
              <a:rPr lang="nl-NL" sz="1200" b="1" dirty="0" smtClean="0"/>
              <a:t>ontexten</a:t>
            </a:r>
            <a:endParaRPr lang="nl-NL" sz="1200" b="1" dirty="0"/>
          </a:p>
        </p:txBody>
      </p:sp>
      <p:sp>
        <p:nvSpPr>
          <p:cNvPr id="22" name="Tekstvak 21"/>
          <p:cNvSpPr txBox="1"/>
          <p:nvPr/>
        </p:nvSpPr>
        <p:spPr>
          <a:xfrm>
            <a:off x="1856748" y="2520689"/>
            <a:ext cx="1852452" cy="7268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100" dirty="0" smtClean="0"/>
              <a:t>Geannoteerde context1</a:t>
            </a:r>
            <a:endParaRPr lang="nl-NL" sz="1100" dirty="0"/>
          </a:p>
          <a:p>
            <a:r>
              <a:rPr lang="nl-NL" sz="1100" dirty="0"/>
              <a:t>Geannoteerde </a:t>
            </a:r>
            <a:r>
              <a:rPr lang="nl-NL" sz="1100" dirty="0" smtClean="0"/>
              <a:t>context2</a:t>
            </a:r>
            <a:endParaRPr lang="nl-NL" sz="1100" dirty="0"/>
          </a:p>
          <a:p>
            <a:r>
              <a:rPr lang="nl-NL" sz="1100" dirty="0"/>
              <a:t>Geannoteerde </a:t>
            </a:r>
            <a:r>
              <a:rPr lang="nl-NL" sz="1100" dirty="0" smtClean="0"/>
              <a:t>context3</a:t>
            </a:r>
            <a:endParaRPr lang="nl-NL" sz="1100" dirty="0"/>
          </a:p>
          <a:p>
            <a:endParaRPr lang="nl-NL" sz="1100" dirty="0"/>
          </a:p>
        </p:txBody>
      </p:sp>
      <p:sp>
        <p:nvSpPr>
          <p:cNvPr id="24" name="Rechthoekige toelichting 23"/>
          <p:cNvSpPr/>
          <p:nvPr/>
        </p:nvSpPr>
        <p:spPr bwMode="auto">
          <a:xfrm>
            <a:off x="395536" y="3102690"/>
            <a:ext cx="2714600" cy="528611"/>
          </a:xfrm>
          <a:prstGeom prst="wedgeRectCallout">
            <a:avLst>
              <a:gd name="adj1" fmla="val 46940"/>
              <a:gd name="adj2" fmla="val -113748"/>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Lijst van de uit te</a:t>
            </a:r>
            <a:r>
              <a:rPr kumimoji="0" lang="nl-NL" sz="1100" b="0" i="0" u="none" strike="noStrike" cap="none" normalizeH="0" dirty="0" smtClean="0">
                <a:ln>
                  <a:noFill/>
                </a:ln>
                <a:solidFill>
                  <a:schemeClr val="tx1"/>
                </a:solidFill>
                <a:effectLst/>
                <a:latin typeface="Verdana" pitchFamily="1" charset="0"/>
              </a:rPr>
              <a:t> werken annotatiecontexten.</a:t>
            </a:r>
            <a:endParaRPr kumimoji="0" lang="nl-NL" sz="1100" b="0" i="0" u="none" strike="noStrike" cap="none" normalizeH="0" baseline="0" dirty="0" smtClean="0">
              <a:ln>
                <a:noFill/>
              </a:ln>
              <a:solidFill>
                <a:schemeClr val="tx1"/>
              </a:solidFill>
              <a:effectLst/>
              <a:latin typeface="Verdana" pitchFamily="1" charset="0"/>
            </a:endParaRPr>
          </a:p>
        </p:txBody>
      </p:sp>
      <p:sp>
        <p:nvSpPr>
          <p:cNvPr id="28" name="Afgeronde rechthoek 27"/>
          <p:cNvSpPr/>
          <p:nvPr/>
        </p:nvSpPr>
        <p:spPr bwMode="auto">
          <a:xfrm rot="16200000">
            <a:off x="5726376" y="2535838"/>
            <a:ext cx="360040" cy="299067"/>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sym typeface="Wingdings"/>
              </a:rPr>
              <a:t></a:t>
            </a: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4" name="Afgeronde rechthoek 5"/>
          <p:cNvSpPr/>
          <p:nvPr/>
        </p:nvSpPr>
        <p:spPr>
          <a:xfrm>
            <a:off x="580410" y="4343001"/>
            <a:ext cx="3559542" cy="19722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buNone/>
            </a:pPr>
            <a:endParaRPr lang="nl-NL" sz="2400" dirty="0" smtClean="0">
              <a:solidFill>
                <a:schemeClr val="tx1"/>
              </a:solidFill>
            </a:endParaRPr>
          </a:p>
        </p:txBody>
      </p:sp>
      <p:graphicFrame>
        <p:nvGraphicFramePr>
          <p:cNvPr id="35" name="Tijdelijke aanduiding voor inhoud 4"/>
          <p:cNvGraphicFramePr>
            <a:graphicFrameLocks noGrp="1"/>
          </p:cNvGraphicFramePr>
          <p:nvPr>
            <p:ph idx="1"/>
            <p:extLst>
              <p:ext uri="{D42A27DB-BD31-4B8C-83A1-F6EECF244321}">
                <p14:modId xmlns:p14="http://schemas.microsoft.com/office/powerpoint/2010/main" val="3481699610"/>
              </p:ext>
            </p:extLst>
          </p:nvPr>
        </p:nvGraphicFramePr>
        <p:xfrm>
          <a:off x="794951" y="4282025"/>
          <a:ext cx="2999644" cy="2087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Tekstvak 35"/>
          <p:cNvSpPr txBox="1"/>
          <p:nvPr/>
        </p:nvSpPr>
        <p:spPr>
          <a:xfrm>
            <a:off x="449443" y="3789040"/>
            <a:ext cx="2157963" cy="498598"/>
          </a:xfrm>
          <a:prstGeom prst="rect">
            <a:avLst/>
          </a:prstGeom>
          <a:noFill/>
        </p:spPr>
        <p:txBody>
          <a:bodyPr wrap="none" rtlCol="0">
            <a:spAutoFit/>
          </a:bodyPr>
          <a:lstStyle/>
          <a:p>
            <a:pPr>
              <a:buNone/>
            </a:pPr>
            <a:r>
              <a:rPr lang="nl-NL" sz="1200" b="1" dirty="0" smtClean="0"/>
              <a:t>Geannoteerde context </a:t>
            </a:r>
          </a:p>
          <a:p>
            <a:pPr>
              <a:buNone/>
            </a:pPr>
            <a:r>
              <a:rPr lang="nl-NL" sz="1200" b="1" dirty="0" smtClean="0"/>
              <a:t>hiërarchie</a:t>
            </a:r>
            <a:endParaRPr lang="nl-NL" sz="1200" b="1" dirty="0"/>
          </a:p>
        </p:txBody>
      </p:sp>
      <p:sp>
        <p:nvSpPr>
          <p:cNvPr id="39" name="Afgeronde rechthoek 5"/>
          <p:cNvSpPr/>
          <p:nvPr/>
        </p:nvSpPr>
        <p:spPr>
          <a:xfrm>
            <a:off x="5188922" y="4324593"/>
            <a:ext cx="3559542" cy="19722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buNone/>
            </a:pPr>
            <a:endParaRPr lang="nl-NL" sz="2400" dirty="0" smtClean="0">
              <a:solidFill>
                <a:schemeClr val="tx1"/>
              </a:solidFill>
            </a:endParaRPr>
          </a:p>
        </p:txBody>
      </p:sp>
      <p:graphicFrame>
        <p:nvGraphicFramePr>
          <p:cNvPr id="40" name="Tijdelijke aanduiding voor inhoud 4"/>
          <p:cNvGraphicFramePr>
            <a:graphicFrameLocks/>
          </p:cNvGraphicFramePr>
          <p:nvPr>
            <p:extLst>
              <p:ext uri="{D42A27DB-BD31-4B8C-83A1-F6EECF244321}">
                <p14:modId xmlns:p14="http://schemas.microsoft.com/office/powerpoint/2010/main" val="445127746"/>
              </p:ext>
            </p:extLst>
          </p:nvPr>
        </p:nvGraphicFramePr>
        <p:xfrm>
          <a:off x="5403463" y="4263617"/>
          <a:ext cx="2999644" cy="20871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 name="Tekstvak 40"/>
          <p:cNvSpPr txBox="1"/>
          <p:nvPr/>
        </p:nvSpPr>
        <p:spPr>
          <a:xfrm>
            <a:off x="5168278" y="3837027"/>
            <a:ext cx="1939955" cy="498598"/>
          </a:xfrm>
          <a:prstGeom prst="rect">
            <a:avLst/>
          </a:prstGeom>
          <a:noFill/>
        </p:spPr>
        <p:txBody>
          <a:bodyPr wrap="none" rtlCol="0">
            <a:spAutoFit/>
          </a:bodyPr>
          <a:lstStyle/>
          <a:p>
            <a:pPr>
              <a:buNone/>
            </a:pPr>
            <a:r>
              <a:rPr lang="nl-NL" sz="1200" b="1" dirty="0" smtClean="0"/>
              <a:t>Specificatie </a:t>
            </a:r>
            <a:r>
              <a:rPr lang="nl-NL" sz="1200" b="1" dirty="0"/>
              <a:t>c</a:t>
            </a:r>
            <a:r>
              <a:rPr lang="nl-NL" sz="1200" b="1" dirty="0" smtClean="0"/>
              <a:t>ontext </a:t>
            </a:r>
          </a:p>
          <a:p>
            <a:pPr>
              <a:buNone/>
            </a:pPr>
            <a:r>
              <a:rPr lang="nl-NL" sz="1200" b="1" dirty="0" smtClean="0"/>
              <a:t>hiërarchie</a:t>
            </a:r>
            <a:endParaRPr lang="nl-NL" sz="1200" b="1" dirty="0"/>
          </a:p>
        </p:txBody>
      </p:sp>
      <p:sp>
        <p:nvSpPr>
          <p:cNvPr id="43" name="Tekstvak 42"/>
          <p:cNvSpPr txBox="1"/>
          <p:nvPr/>
        </p:nvSpPr>
        <p:spPr>
          <a:xfrm>
            <a:off x="6272579" y="2056874"/>
            <a:ext cx="1887055" cy="276999"/>
          </a:xfrm>
          <a:prstGeom prst="rect">
            <a:avLst/>
          </a:prstGeom>
          <a:noFill/>
        </p:spPr>
        <p:txBody>
          <a:bodyPr wrap="none" rtlCol="0">
            <a:spAutoFit/>
          </a:bodyPr>
          <a:lstStyle/>
          <a:p>
            <a:pPr>
              <a:buNone/>
            </a:pPr>
            <a:r>
              <a:rPr lang="nl-NL" sz="1200" b="1" dirty="0" smtClean="0"/>
              <a:t>Specificatie context</a:t>
            </a:r>
            <a:endParaRPr lang="nl-NL" sz="1200" b="1" dirty="0"/>
          </a:p>
        </p:txBody>
      </p:sp>
      <p:grpSp>
        <p:nvGrpSpPr>
          <p:cNvPr id="3" name="Groep 2"/>
          <p:cNvGrpSpPr/>
          <p:nvPr/>
        </p:nvGrpSpPr>
        <p:grpSpPr>
          <a:xfrm>
            <a:off x="6235632" y="2411339"/>
            <a:ext cx="2419877" cy="637039"/>
            <a:chOff x="5364088" y="2354338"/>
            <a:chExt cx="3384376" cy="637039"/>
          </a:xfrm>
        </p:grpSpPr>
        <p:sp>
          <p:nvSpPr>
            <p:cNvPr id="42" name="Tekstvak 41"/>
            <p:cNvSpPr txBox="1"/>
            <p:nvPr/>
          </p:nvSpPr>
          <p:spPr>
            <a:xfrm>
              <a:off x="5364088" y="2354338"/>
              <a:ext cx="338437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Naam</a:t>
              </a:r>
              <a:endParaRPr lang="nl-NL" sz="1200" dirty="0">
                <a:solidFill>
                  <a:schemeClr val="bg1">
                    <a:lumMod val="75000"/>
                  </a:schemeClr>
                </a:solidFill>
              </a:endParaRPr>
            </a:p>
          </p:txBody>
        </p:sp>
        <p:sp>
          <p:nvSpPr>
            <p:cNvPr id="44" name="Tekstvak 43"/>
            <p:cNvSpPr txBox="1"/>
            <p:nvPr/>
          </p:nvSpPr>
          <p:spPr>
            <a:xfrm>
              <a:off x="5364088" y="2714378"/>
              <a:ext cx="338437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Soort specificatiecontext</a:t>
              </a:r>
              <a:endParaRPr lang="nl-NL" sz="1200" dirty="0">
                <a:solidFill>
                  <a:schemeClr val="bg1">
                    <a:lumMod val="75000"/>
                  </a:schemeClr>
                </a:solidFill>
              </a:endParaRPr>
            </a:p>
          </p:txBody>
        </p:sp>
      </p:grpSp>
      <p:sp>
        <p:nvSpPr>
          <p:cNvPr id="46" name="Afgeronde rechthoek 45"/>
          <p:cNvSpPr/>
          <p:nvPr/>
        </p:nvSpPr>
        <p:spPr bwMode="auto">
          <a:xfrm>
            <a:off x="8321853" y="2776134"/>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23" name="Tekstvak 22"/>
          <p:cNvSpPr txBox="1"/>
          <p:nvPr/>
        </p:nvSpPr>
        <p:spPr>
          <a:xfrm>
            <a:off x="3797004" y="2536611"/>
            <a:ext cx="1852452" cy="7268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100" dirty="0" smtClean="0"/>
              <a:t>Specificatie context1</a:t>
            </a:r>
            <a:endParaRPr lang="nl-NL" sz="1100" dirty="0"/>
          </a:p>
          <a:p>
            <a:r>
              <a:rPr lang="nl-NL" sz="1100" dirty="0"/>
              <a:t>Specificatie context2</a:t>
            </a:r>
          </a:p>
          <a:p>
            <a:r>
              <a:rPr lang="nl-NL" sz="1100" dirty="0"/>
              <a:t>Specificatie </a:t>
            </a:r>
            <a:r>
              <a:rPr lang="nl-NL" sz="1100" dirty="0" smtClean="0"/>
              <a:t>context3</a:t>
            </a:r>
            <a:endParaRPr lang="nl-NL" sz="1100" dirty="0"/>
          </a:p>
          <a:p>
            <a:endParaRPr lang="nl-NL" sz="1100" dirty="0"/>
          </a:p>
        </p:txBody>
      </p:sp>
      <p:sp>
        <p:nvSpPr>
          <p:cNvPr id="51" name="Rechthoekige toelichting 50"/>
          <p:cNvSpPr/>
          <p:nvPr/>
        </p:nvSpPr>
        <p:spPr bwMode="auto">
          <a:xfrm>
            <a:off x="3261009" y="3653773"/>
            <a:ext cx="1944216" cy="1644144"/>
          </a:xfrm>
          <a:prstGeom prst="wedgeRectCallout">
            <a:avLst>
              <a:gd name="adj1" fmla="val 87656"/>
              <a:gd name="adj2" fmla="val -103244"/>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toevoegen van een specificatiecontext met een</a:t>
            </a:r>
            <a:r>
              <a:rPr kumimoji="0" lang="nl-NL" sz="1100" b="0" i="0" u="none" strike="noStrike" cap="none" normalizeH="0" dirty="0" smtClean="0">
                <a:ln>
                  <a:noFill/>
                </a:ln>
                <a:solidFill>
                  <a:schemeClr val="tx1"/>
                </a:solidFill>
                <a:effectLst/>
                <a:latin typeface="Verdana" pitchFamily="1" charset="0"/>
              </a:rPr>
              <a:t> </a:t>
            </a:r>
            <a:r>
              <a:rPr kumimoji="0" lang="nl-NL" sz="1100" b="0" i="0" u="none" strike="noStrike" cap="none" normalizeH="0" baseline="0" dirty="0" smtClean="0">
                <a:ln>
                  <a:noFill/>
                </a:ln>
                <a:solidFill>
                  <a:schemeClr val="tx1"/>
                </a:solidFill>
                <a:effectLst/>
                <a:latin typeface="Verdana" pitchFamily="1" charset="0"/>
              </a:rPr>
              <a:t>type :</a:t>
            </a:r>
          </a:p>
          <a:p>
            <a:pPr marL="171450" marR="0" indent="-171450" algn="l" defTabSz="914400" rtl="0" eaLnBrk="0" fontAlgn="base" latinLnBrk="0" hangingPunct="0">
              <a:lnSpc>
                <a:spcPct val="100000"/>
              </a:lnSpc>
              <a:spcBef>
                <a:spcPct val="20000"/>
              </a:spcBef>
              <a:spcAft>
                <a:spcPct val="0"/>
              </a:spcAft>
              <a:buClrTx/>
              <a:buSzTx/>
              <a:buFontTx/>
              <a:buChar char="-"/>
              <a:tabLst/>
            </a:pPr>
            <a:r>
              <a:rPr kumimoji="0" lang="nl-NL" sz="1100" b="0" i="0" u="none" strike="noStrike" cap="none" normalizeH="0" dirty="0" smtClean="0">
                <a:ln>
                  <a:noFill/>
                </a:ln>
                <a:solidFill>
                  <a:schemeClr val="tx1"/>
                </a:solidFill>
                <a:effectLst/>
                <a:latin typeface="Verdana" pitchFamily="1" charset="0"/>
              </a:rPr>
              <a:t>Gemechaniseerd</a:t>
            </a:r>
            <a:endParaRPr lang="nl-NL" sz="1100" dirty="0">
              <a:solidFill>
                <a:schemeClr val="tx1"/>
              </a:solidFill>
              <a:latin typeface="Verdana" pitchFamily="1" charset="0"/>
            </a:endParaRPr>
          </a:p>
          <a:p>
            <a:pPr marL="171450" marR="0" indent="-171450" algn="l" defTabSz="914400" rtl="0" eaLnBrk="0" fontAlgn="base" latinLnBrk="0" hangingPunct="0">
              <a:lnSpc>
                <a:spcPct val="100000"/>
              </a:lnSpc>
              <a:spcBef>
                <a:spcPct val="20000"/>
              </a:spcBef>
              <a:spcAft>
                <a:spcPct val="0"/>
              </a:spcAft>
              <a:buClrTx/>
              <a:buSzTx/>
              <a:buFontTx/>
              <a:buChar char="-"/>
              <a:tabLst/>
            </a:pPr>
            <a:r>
              <a:rPr kumimoji="0" lang="nl-NL" sz="1100" b="0" i="0" u="none" strike="noStrike" cap="none" normalizeH="0" dirty="0" smtClean="0">
                <a:ln>
                  <a:noFill/>
                </a:ln>
                <a:solidFill>
                  <a:schemeClr val="tx1"/>
                </a:solidFill>
                <a:effectLst/>
                <a:latin typeface="Verdana" pitchFamily="1" charset="0"/>
              </a:rPr>
              <a:t>Voor mensen</a:t>
            </a:r>
          </a:p>
          <a:p>
            <a:pPr>
              <a:buNone/>
            </a:pPr>
            <a:r>
              <a:rPr lang="nl-NL" sz="1100" dirty="0">
                <a:solidFill>
                  <a:schemeClr val="tx1"/>
                </a:solidFill>
                <a:latin typeface="Verdana" pitchFamily="1" charset="0"/>
              </a:rPr>
              <a:t>o.b.v. geannoteerde contexten.</a:t>
            </a:r>
          </a:p>
          <a:p>
            <a:pPr marL="171450" marR="0" indent="-171450" algn="l" defTabSz="914400" rtl="0" eaLnBrk="0" fontAlgn="base" latinLnBrk="0" hangingPunct="0">
              <a:lnSpc>
                <a:spcPct val="100000"/>
              </a:lnSpc>
              <a:spcBef>
                <a:spcPct val="20000"/>
              </a:spcBef>
              <a:spcAft>
                <a:spcPct val="0"/>
              </a:spcAft>
              <a:buClrTx/>
              <a:buSzTx/>
              <a:buFontTx/>
              <a:buChar char="-"/>
              <a:tabLst/>
            </a:pPr>
            <a:endParaRPr kumimoji="0" lang="nl-NL" sz="1100" b="0" i="0" u="none" strike="noStrike" cap="none" normalizeH="0" dirty="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4133232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nl-NL" sz="2000" dirty="0"/>
              <a:t>Definiëren van specificatiecontexten</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7" name="Rechthoek 6"/>
          <p:cNvSpPr/>
          <p:nvPr/>
        </p:nvSpPr>
        <p:spPr bwMode="auto">
          <a:xfrm>
            <a:off x="251520"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8" name="Afgeronde rechthoek 7"/>
          <p:cNvSpPr/>
          <p:nvPr/>
        </p:nvSpPr>
        <p:spPr bwMode="auto">
          <a:xfrm>
            <a:off x="6205175" y="1929155"/>
            <a:ext cx="2543289" cy="1211813"/>
          </a:xfrm>
          <a:prstGeom prst="round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nl-NL" dirty="0">
              <a:solidFill>
                <a:schemeClr val="tx1"/>
              </a:solidFill>
              <a:latin typeface="Verdana" pitchFamily="1" charset="0"/>
            </a:endParaRPr>
          </a:p>
        </p:txBody>
      </p:sp>
      <p:sp>
        <p:nvSpPr>
          <p:cNvPr id="9" name="Tekstvak 8"/>
          <p:cNvSpPr txBox="1"/>
          <p:nvPr/>
        </p:nvSpPr>
        <p:spPr>
          <a:xfrm>
            <a:off x="2555776" y="1988840"/>
            <a:ext cx="338437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Naam van de specificatiecontext</a:t>
            </a:r>
            <a:endParaRPr lang="nl-NL" sz="1200" dirty="0">
              <a:solidFill>
                <a:schemeClr val="bg1">
                  <a:lumMod val="75000"/>
                </a:schemeClr>
              </a:solidFill>
            </a:endParaRPr>
          </a:p>
        </p:txBody>
      </p:sp>
      <p:sp>
        <p:nvSpPr>
          <p:cNvPr id="10" name="Tekstvak 9"/>
          <p:cNvSpPr txBox="1"/>
          <p:nvPr/>
        </p:nvSpPr>
        <p:spPr>
          <a:xfrm>
            <a:off x="2555775" y="3019745"/>
            <a:ext cx="3384377" cy="6566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dirty="0" smtClean="0">
                <a:solidFill>
                  <a:schemeClr val="bg1">
                    <a:lumMod val="75000"/>
                  </a:schemeClr>
                </a:solidFill>
              </a:rPr>
              <a:t>Omschrijving van de context</a:t>
            </a:r>
            <a:endParaRPr lang="nl-NL" sz="1200" dirty="0">
              <a:solidFill>
                <a:schemeClr val="bg1">
                  <a:lumMod val="75000"/>
                </a:schemeClr>
              </a:solidFill>
            </a:endParaRPr>
          </a:p>
        </p:txBody>
      </p:sp>
      <p:sp>
        <p:nvSpPr>
          <p:cNvPr id="11" name="Tekstvak 10"/>
          <p:cNvSpPr txBox="1"/>
          <p:nvPr/>
        </p:nvSpPr>
        <p:spPr>
          <a:xfrm>
            <a:off x="6715489" y="2742151"/>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12" name="Tekstvak 11"/>
          <p:cNvSpPr txBox="1"/>
          <p:nvPr/>
        </p:nvSpPr>
        <p:spPr>
          <a:xfrm>
            <a:off x="6781435" y="2382111"/>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13" name="Tekstvak 12"/>
          <p:cNvSpPr txBox="1"/>
          <p:nvPr/>
        </p:nvSpPr>
        <p:spPr>
          <a:xfrm>
            <a:off x="7704349" y="240519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4" name="Tekstvak 13"/>
          <p:cNvSpPr txBox="1"/>
          <p:nvPr/>
        </p:nvSpPr>
        <p:spPr>
          <a:xfrm>
            <a:off x="7704349" y="276523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5" name="Tekstvak 14"/>
          <p:cNvSpPr txBox="1"/>
          <p:nvPr/>
        </p:nvSpPr>
        <p:spPr>
          <a:xfrm>
            <a:off x="7704151" y="204515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6" name="Rechthoek 15"/>
          <p:cNvSpPr/>
          <p:nvPr/>
        </p:nvSpPr>
        <p:spPr bwMode="auto">
          <a:xfrm>
            <a:off x="6377896" y="1851633"/>
            <a:ext cx="797244" cy="138502"/>
          </a:xfrm>
          <a:prstGeom prst="rect">
            <a:avLst/>
          </a:prstGeom>
          <a:solidFill>
            <a:schemeClr val="accent1"/>
          </a:solidFill>
          <a:ln>
            <a:noFill/>
          </a:ln>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i="0" u="none" strike="noStrike" cap="none" normalizeH="0" baseline="0" dirty="0" smtClean="0">
              <a:ln>
                <a:noFill/>
              </a:ln>
              <a:solidFill>
                <a:schemeClr val="tx1"/>
              </a:solidFill>
              <a:effectLst/>
              <a:latin typeface="Verdana" pitchFamily="1" charset="0"/>
            </a:endParaRPr>
          </a:p>
        </p:txBody>
      </p:sp>
      <p:sp>
        <p:nvSpPr>
          <p:cNvPr id="17" name="Tekstvak 16"/>
          <p:cNvSpPr txBox="1"/>
          <p:nvPr/>
        </p:nvSpPr>
        <p:spPr>
          <a:xfrm>
            <a:off x="467544" y="1988840"/>
            <a:ext cx="1887055" cy="276999"/>
          </a:xfrm>
          <a:prstGeom prst="rect">
            <a:avLst/>
          </a:prstGeom>
          <a:noFill/>
        </p:spPr>
        <p:txBody>
          <a:bodyPr wrap="none" rtlCol="0">
            <a:spAutoFit/>
          </a:bodyPr>
          <a:lstStyle/>
          <a:p>
            <a:pPr>
              <a:buNone/>
            </a:pPr>
            <a:r>
              <a:rPr lang="nl-NL" sz="1200" b="1" dirty="0" smtClean="0"/>
              <a:t>Specificatie context</a:t>
            </a:r>
            <a:endParaRPr lang="nl-NL" sz="1200" b="1" dirty="0"/>
          </a:p>
        </p:txBody>
      </p:sp>
      <p:sp>
        <p:nvSpPr>
          <p:cNvPr id="18" name="Tekstvak 17"/>
          <p:cNvSpPr txBox="1"/>
          <p:nvPr/>
        </p:nvSpPr>
        <p:spPr>
          <a:xfrm>
            <a:off x="6377896" y="1772816"/>
            <a:ext cx="787395" cy="276999"/>
          </a:xfrm>
          <a:prstGeom prst="rect">
            <a:avLst/>
          </a:prstGeom>
          <a:noFill/>
        </p:spPr>
        <p:txBody>
          <a:bodyPr wrap="none" rtlCol="0">
            <a:spAutoFit/>
          </a:bodyPr>
          <a:lstStyle/>
          <a:p>
            <a:pPr>
              <a:buNone/>
            </a:pPr>
            <a:r>
              <a:rPr lang="nl-NL" sz="1200" dirty="0" smtClean="0"/>
              <a:t>Context</a:t>
            </a:r>
            <a:endParaRPr lang="nl-NL" sz="1200" dirty="0"/>
          </a:p>
        </p:txBody>
      </p:sp>
      <p:sp>
        <p:nvSpPr>
          <p:cNvPr id="19" name="Tekstvak 18"/>
          <p:cNvSpPr txBox="1"/>
          <p:nvPr/>
        </p:nvSpPr>
        <p:spPr>
          <a:xfrm>
            <a:off x="6244302" y="2022071"/>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5" name="Tekstvak 4"/>
          <p:cNvSpPr txBox="1"/>
          <p:nvPr/>
        </p:nvSpPr>
        <p:spPr>
          <a:xfrm>
            <a:off x="1547664" y="3826756"/>
            <a:ext cx="1072730" cy="261610"/>
          </a:xfrm>
          <a:prstGeom prst="rect">
            <a:avLst/>
          </a:prstGeom>
          <a:noFill/>
        </p:spPr>
        <p:txBody>
          <a:bodyPr wrap="none" rtlCol="0">
            <a:spAutoFit/>
          </a:bodyPr>
          <a:lstStyle/>
          <a:p>
            <a:pPr>
              <a:buNone/>
            </a:pPr>
            <a:r>
              <a:rPr lang="nl-NL" sz="1050" b="1" dirty="0" smtClean="0"/>
              <a:t>Type regel:</a:t>
            </a:r>
            <a:endParaRPr lang="nl-NL" sz="1050" b="1" dirty="0"/>
          </a:p>
        </p:txBody>
      </p:sp>
      <p:sp>
        <p:nvSpPr>
          <p:cNvPr id="6" name="Tekstvak 5"/>
          <p:cNvSpPr txBox="1"/>
          <p:nvPr/>
        </p:nvSpPr>
        <p:spPr>
          <a:xfrm>
            <a:off x="2556373" y="3826756"/>
            <a:ext cx="1611339" cy="447815"/>
          </a:xfrm>
          <a:prstGeom prst="rect">
            <a:avLst/>
          </a:prstGeom>
          <a:noFill/>
        </p:spPr>
        <p:txBody>
          <a:bodyPr wrap="none" rtlCol="0">
            <a:spAutoFit/>
          </a:bodyPr>
          <a:lstStyle>
            <a:defPPr>
              <a:defRPr lang="nl-NL"/>
            </a:defPPr>
            <a:lvl1pPr>
              <a:buNone/>
              <a:defRPr sz="1200" b="1"/>
            </a:lvl1pPr>
          </a:lstStyle>
          <a:p>
            <a:r>
              <a:rPr lang="nl-NL" sz="1050" dirty="0" smtClean="0">
                <a:sym typeface="Wingdings"/>
              </a:rPr>
              <a:t> </a:t>
            </a:r>
            <a:r>
              <a:rPr lang="nl-NL" sz="1050" dirty="0" smtClean="0"/>
              <a:t>Gemechaniseerd</a:t>
            </a:r>
            <a:endParaRPr lang="nl-NL" sz="1050" dirty="0"/>
          </a:p>
          <a:p>
            <a:r>
              <a:rPr lang="nl-NL" sz="1050" dirty="0">
                <a:sym typeface="Wingdings"/>
              </a:rPr>
              <a:t> V</a:t>
            </a:r>
            <a:r>
              <a:rPr lang="nl-NL" sz="1050" dirty="0" smtClean="0"/>
              <a:t>oor mensen</a:t>
            </a:r>
            <a:endParaRPr lang="nl-NL" sz="1050" dirty="0"/>
          </a:p>
        </p:txBody>
      </p:sp>
      <p:sp>
        <p:nvSpPr>
          <p:cNvPr id="20" name="Tekstvak 19"/>
          <p:cNvSpPr txBox="1"/>
          <p:nvPr/>
        </p:nvSpPr>
        <p:spPr>
          <a:xfrm>
            <a:off x="2555776" y="4551511"/>
            <a:ext cx="338437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Naam van diegene die de specificaties beheerd.</a:t>
            </a:r>
            <a:endParaRPr lang="nl-NL" sz="1200" dirty="0">
              <a:solidFill>
                <a:schemeClr val="bg1">
                  <a:lumMod val="75000"/>
                </a:schemeClr>
              </a:solidFill>
            </a:endParaRPr>
          </a:p>
        </p:txBody>
      </p:sp>
      <p:sp>
        <p:nvSpPr>
          <p:cNvPr id="21" name="Tekstvak 20"/>
          <p:cNvSpPr txBox="1"/>
          <p:nvPr/>
        </p:nvSpPr>
        <p:spPr>
          <a:xfrm>
            <a:off x="467544" y="4551511"/>
            <a:ext cx="1082348" cy="276999"/>
          </a:xfrm>
          <a:prstGeom prst="rect">
            <a:avLst/>
          </a:prstGeom>
          <a:noFill/>
        </p:spPr>
        <p:txBody>
          <a:bodyPr wrap="none" rtlCol="0">
            <a:spAutoFit/>
          </a:bodyPr>
          <a:lstStyle/>
          <a:p>
            <a:pPr>
              <a:buNone/>
            </a:pPr>
            <a:r>
              <a:rPr lang="nl-NL" sz="1200" b="1" dirty="0" smtClean="0"/>
              <a:t>Beheerder</a:t>
            </a:r>
            <a:endParaRPr lang="nl-NL" sz="1200" b="1" dirty="0"/>
          </a:p>
        </p:txBody>
      </p:sp>
      <p:sp>
        <p:nvSpPr>
          <p:cNvPr id="22" name="Tekstvak 21"/>
          <p:cNvSpPr txBox="1"/>
          <p:nvPr/>
        </p:nvSpPr>
        <p:spPr>
          <a:xfrm>
            <a:off x="2555776" y="2348880"/>
            <a:ext cx="338437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Soort specificatiecontext</a:t>
            </a:r>
            <a:endParaRPr lang="nl-NL" sz="1200" dirty="0">
              <a:solidFill>
                <a:schemeClr val="bg1">
                  <a:lumMod val="75000"/>
                </a:schemeClr>
              </a:solidFill>
            </a:endParaRPr>
          </a:p>
        </p:txBody>
      </p:sp>
      <p:sp>
        <p:nvSpPr>
          <p:cNvPr id="23" name="Tekstvak 22"/>
          <p:cNvSpPr txBox="1"/>
          <p:nvPr/>
        </p:nvSpPr>
        <p:spPr>
          <a:xfrm>
            <a:off x="467544" y="2348880"/>
            <a:ext cx="1739579" cy="498598"/>
          </a:xfrm>
          <a:prstGeom prst="rect">
            <a:avLst/>
          </a:prstGeom>
          <a:noFill/>
        </p:spPr>
        <p:txBody>
          <a:bodyPr wrap="none" rtlCol="0">
            <a:spAutoFit/>
          </a:bodyPr>
          <a:lstStyle/>
          <a:p>
            <a:pPr>
              <a:buNone/>
            </a:pPr>
            <a:r>
              <a:rPr lang="nl-NL" sz="1200" b="1" dirty="0" smtClean="0"/>
              <a:t>Soort specificatie </a:t>
            </a:r>
          </a:p>
          <a:p>
            <a:pPr>
              <a:buNone/>
            </a:pPr>
            <a:r>
              <a:rPr lang="nl-NL" sz="1200" b="1" dirty="0" smtClean="0"/>
              <a:t>context</a:t>
            </a:r>
            <a:endParaRPr lang="nl-NL" sz="1200" b="1" dirty="0"/>
          </a:p>
        </p:txBody>
      </p:sp>
      <p:sp>
        <p:nvSpPr>
          <p:cNvPr id="24" name="Tekstvak 23"/>
          <p:cNvSpPr txBox="1"/>
          <p:nvPr/>
        </p:nvSpPr>
        <p:spPr>
          <a:xfrm>
            <a:off x="467544" y="3002410"/>
            <a:ext cx="1383712" cy="720197"/>
          </a:xfrm>
          <a:prstGeom prst="rect">
            <a:avLst/>
          </a:prstGeom>
          <a:noFill/>
        </p:spPr>
        <p:txBody>
          <a:bodyPr wrap="none" rtlCol="0">
            <a:spAutoFit/>
          </a:bodyPr>
          <a:lstStyle/>
          <a:p>
            <a:pPr>
              <a:buNone/>
            </a:pPr>
            <a:r>
              <a:rPr lang="nl-NL" sz="1200" b="1" dirty="0" smtClean="0"/>
              <a:t>Omschrijving </a:t>
            </a:r>
          </a:p>
          <a:p>
            <a:pPr>
              <a:buNone/>
            </a:pPr>
            <a:r>
              <a:rPr lang="nl-NL" sz="1200" b="1" dirty="0" smtClean="0"/>
              <a:t>specificatie </a:t>
            </a:r>
          </a:p>
          <a:p>
            <a:pPr>
              <a:buNone/>
            </a:pPr>
            <a:r>
              <a:rPr lang="nl-NL" sz="1200" b="1" dirty="0" smtClean="0"/>
              <a:t>context</a:t>
            </a:r>
            <a:endParaRPr lang="nl-NL" sz="1200" b="1" dirty="0"/>
          </a:p>
        </p:txBody>
      </p:sp>
      <p:sp>
        <p:nvSpPr>
          <p:cNvPr id="25" name="Afgeronde rechthoek 24"/>
          <p:cNvSpPr/>
          <p:nvPr/>
        </p:nvSpPr>
        <p:spPr bwMode="auto">
          <a:xfrm>
            <a:off x="5606496" y="235909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28" name="Rechthoekige toelichting 27"/>
          <p:cNvSpPr/>
          <p:nvPr/>
        </p:nvSpPr>
        <p:spPr bwMode="auto">
          <a:xfrm>
            <a:off x="5931582" y="3824060"/>
            <a:ext cx="2714600" cy="528611"/>
          </a:xfrm>
          <a:prstGeom prst="wedgeRectCallout">
            <a:avLst>
              <a:gd name="adj1" fmla="val -61153"/>
              <a:gd name="adj2" fmla="val -304802"/>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Zie slide over soorten specificatiecontexten</a:t>
            </a:r>
            <a:endParaRPr kumimoji="0" lang="nl-NL" sz="1100" b="0" i="0" u="none" strike="noStrike" cap="none" normalizeH="0" baseline="0" dirty="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27130554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7</a:t>
            </a:r>
            <a:r>
              <a:rPr lang="nl-NL" baseline="30000" dirty="0" smtClean="0"/>
              <a:t>e </a:t>
            </a:r>
            <a:r>
              <a:rPr lang="nl-NL" dirty="0" smtClean="0"/>
              <a:t>en 8</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We hebben de specificatiecontexten van de dienst bepaald. Deze specificatiecontexten zijn gebaseerd:</a:t>
            </a:r>
          </a:p>
          <a:p>
            <a:pPr marL="285750" indent="-285750">
              <a:buFont typeface="Arial" panose="020B0604020202020204" pitchFamily="34" charset="0"/>
              <a:buChar char="•"/>
            </a:pPr>
            <a:r>
              <a:rPr lang="nl-NL" dirty="0" smtClean="0"/>
              <a:t>Op wet- en regelgeving</a:t>
            </a:r>
          </a:p>
          <a:p>
            <a:pPr marL="285750" indent="-285750">
              <a:buFont typeface="Arial" panose="020B0604020202020204" pitchFamily="34" charset="0"/>
              <a:buChar char="•"/>
            </a:pPr>
            <a:r>
              <a:rPr lang="nl-NL" dirty="0" smtClean="0"/>
              <a:t>Op ander (uitvoerings-)beleid</a:t>
            </a:r>
          </a:p>
          <a:p>
            <a:endParaRPr lang="nl-NL" dirty="0" smtClean="0"/>
          </a:p>
          <a:p>
            <a:r>
              <a:rPr lang="nl-NL" dirty="0" smtClean="0"/>
              <a:t>Specificatiecontexten bevatten:</a:t>
            </a:r>
          </a:p>
          <a:p>
            <a:pPr marL="285750" indent="-285750">
              <a:buFont typeface="Arial" panose="020B0604020202020204" pitchFamily="34" charset="0"/>
              <a:buChar char="•"/>
            </a:pPr>
            <a:r>
              <a:rPr lang="nl-NL" dirty="0" smtClean="0"/>
              <a:t>Specificaties voor de gemechaniseerde verwerking</a:t>
            </a:r>
          </a:p>
          <a:p>
            <a:pPr marL="285750" indent="-285750">
              <a:buFont typeface="Arial" panose="020B0604020202020204" pitchFamily="34" charset="0"/>
              <a:buChar char="•"/>
            </a:pPr>
            <a:r>
              <a:rPr lang="nl-NL" dirty="0" smtClean="0"/>
              <a:t>Specificaties voor mensen</a:t>
            </a:r>
          </a:p>
          <a:p>
            <a:endParaRPr lang="nl-NL" dirty="0" smtClean="0"/>
          </a:p>
          <a:p>
            <a:r>
              <a:rPr lang="nl-NL" dirty="0" smtClean="0"/>
              <a:t>De specificatie contexten vormen de containers voor de specificaties.</a:t>
            </a:r>
            <a:endParaRPr lang="nl-NL" dirty="0"/>
          </a:p>
          <a:p>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26747171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Annoteren feiten per norm/afleidingsregel (optioneel)</a:t>
            </a:r>
            <a:endParaRPr lang="nl-NL" sz="2000" dirty="0"/>
          </a:p>
        </p:txBody>
      </p:sp>
      <p:sp>
        <p:nvSpPr>
          <p:cNvPr id="5" name="Rechthoek 4"/>
          <p:cNvSpPr/>
          <p:nvPr/>
        </p:nvSpPr>
        <p:spPr bwMode="auto">
          <a:xfrm>
            <a:off x="251520"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2" name="Tekstvak 21"/>
          <p:cNvSpPr txBox="1"/>
          <p:nvPr/>
        </p:nvSpPr>
        <p:spPr>
          <a:xfrm>
            <a:off x="467544" y="5369558"/>
            <a:ext cx="2736303" cy="1080120"/>
          </a:xfrm>
          <a:prstGeom prst="rect">
            <a:avLst/>
          </a:prstGeom>
          <a:ln>
            <a:solidFill>
              <a:srgbClr val="FFC000"/>
            </a:solidFill>
          </a:ln>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050" dirty="0">
                <a:solidFill>
                  <a:schemeClr val="tx1"/>
                </a:solidFill>
              </a:rPr>
              <a:t>T</a:t>
            </a:r>
            <a:r>
              <a:rPr lang="nl-NL" sz="1050" dirty="0" smtClean="0">
                <a:solidFill>
                  <a:schemeClr val="tx1"/>
                </a:solidFill>
              </a:rPr>
              <a:t>ijdstip </a:t>
            </a:r>
            <a:r>
              <a:rPr lang="nl-NL" sz="1050" dirty="0">
                <a:solidFill>
                  <a:schemeClr val="tx1"/>
                </a:solidFill>
              </a:rPr>
              <a:t>van ingang van die aanpassing </a:t>
            </a:r>
            <a:endParaRPr lang="nl-NL" sz="1050" dirty="0" smtClean="0">
              <a:solidFill>
                <a:schemeClr val="tx1"/>
              </a:solidFill>
            </a:endParaRPr>
          </a:p>
          <a:p>
            <a:r>
              <a:rPr lang="nl-NL" sz="1050" dirty="0">
                <a:solidFill>
                  <a:schemeClr val="tx1"/>
                </a:solidFill>
              </a:rPr>
              <a:t>S</a:t>
            </a:r>
            <a:r>
              <a:rPr lang="nl-NL" sz="1050" dirty="0" smtClean="0">
                <a:solidFill>
                  <a:schemeClr val="tx1"/>
                </a:solidFill>
              </a:rPr>
              <a:t>chriftelijk </a:t>
            </a:r>
          </a:p>
          <a:p>
            <a:r>
              <a:rPr lang="nl-NL" sz="1050" b="1" dirty="0">
                <a:solidFill>
                  <a:schemeClr val="tx1"/>
                </a:solidFill>
              </a:rPr>
              <a:t>D</a:t>
            </a:r>
            <a:r>
              <a:rPr lang="nl-NL" sz="1050" b="1" dirty="0" smtClean="0">
                <a:solidFill>
                  <a:schemeClr val="tx1"/>
                </a:solidFill>
              </a:rPr>
              <a:t>e </a:t>
            </a:r>
            <a:r>
              <a:rPr lang="nl-NL" sz="1050" b="1" dirty="0">
                <a:solidFill>
                  <a:schemeClr val="tx1"/>
                </a:solidFill>
              </a:rPr>
              <a:t>omvang van de </a:t>
            </a:r>
            <a:r>
              <a:rPr lang="nl-NL" sz="1050" b="1" dirty="0" smtClean="0">
                <a:solidFill>
                  <a:schemeClr val="tx1"/>
                </a:solidFill>
              </a:rPr>
              <a:t>aanpassing</a:t>
            </a:r>
          </a:p>
          <a:p>
            <a:r>
              <a:rPr lang="nl-NL" sz="1050" dirty="0" smtClean="0">
                <a:solidFill>
                  <a:schemeClr val="tx1"/>
                </a:solidFill>
              </a:rPr>
              <a:t>Gewenste spreiding </a:t>
            </a:r>
            <a:endParaRPr lang="nl-NL" sz="1050" dirty="0">
              <a:solidFill>
                <a:schemeClr val="tx1"/>
              </a:solidFill>
            </a:endParaRPr>
          </a:p>
        </p:txBody>
      </p:sp>
      <p:sp>
        <p:nvSpPr>
          <p:cNvPr id="23" name="Tekstvak 22"/>
          <p:cNvSpPr txBox="1"/>
          <p:nvPr/>
        </p:nvSpPr>
        <p:spPr>
          <a:xfrm>
            <a:off x="467544" y="5092559"/>
            <a:ext cx="1957587" cy="276999"/>
          </a:xfrm>
          <a:prstGeom prst="rect">
            <a:avLst/>
          </a:prstGeom>
          <a:noFill/>
        </p:spPr>
        <p:txBody>
          <a:bodyPr wrap="none" rtlCol="0">
            <a:spAutoFit/>
          </a:bodyPr>
          <a:lstStyle/>
          <a:p>
            <a:pPr>
              <a:buNone/>
            </a:pPr>
            <a:r>
              <a:rPr lang="nl-NL" sz="1200" b="1" dirty="0" smtClean="0"/>
              <a:t>Geannoteerde feiten</a:t>
            </a:r>
            <a:endParaRPr lang="nl-NL" sz="1200" b="1" dirty="0"/>
          </a:p>
        </p:txBody>
      </p:sp>
      <p:sp>
        <p:nvSpPr>
          <p:cNvPr id="29" name="Tekstvak 28"/>
          <p:cNvSpPr txBox="1"/>
          <p:nvPr/>
        </p:nvSpPr>
        <p:spPr>
          <a:xfrm>
            <a:off x="467544" y="3353334"/>
            <a:ext cx="3302507" cy="276999"/>
          </a:xfrm>
          <a:prstGeom prst="rect">
            <a:avLst/>
          </a:prstGeom>
          <a:noFill/>
        </p:spPr>
        <p:txBody>
          <a:bodyPr wrap="none" rtlCol="0">
            <a:spAutoFit/>
          </a:bodyPr>
          <a:lstStyle/>
          <a:p>
            <a:pPr>
              <a:buNone/>
            </a:pPr>
            <a:r>
              <a:rPr lang="nl-NL" sz="1200" b="1" dirty="0" smtClean="0"/>
              <a:t>Geannoteerde norm/afleidingsregel</a:t>
            </a:r>
            <a:endParaRPr lang="nl-NL" sz="12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07" y="3785382"/>
            <a:ext cx="8223693" cy="106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kstvak 34"/>
          <p:cNvSpPr txBox="1"/>
          <p:nvPr/>
        </p:nvSpPr>
        <p:spPr>
          <a:xfrm>
            <a:off x="390773" y="1909668"/>
            <a:ext cx="1896673" cy="276999"/>
          </a:xfrm>
          <a:prstGeom prst="rect">
            <a:avLst/>
          </a:prstGeom>
          <a:noFill/>
        </p:spPr>
        <p:txBody>
          <a:bodyPr wrap="none" rtlCol="0">
            <a:spAutoFit/>
          </a:bodyPr>
          <a:lstStyle/>
          <a:p>
            <a:pPr>
              <a:buNone/>
            </a:pPr>
            <a:r>
              <a:rPr lang="nl-NL" sz="1200" b="1" dirty="0" smtClean="0"/>
              <a:t>Naam van de dienst</a:t>
            </a:r>
            <a:endParaRPr lang="nl-NL" sz="1200" b="1" dirty="0"/>
          </a:p>
        </p:txBody>
      </p:sp>
      <p:sp>
        <p:nvSpPr>
          <p:cNvPr id="42" name="Tekstvak 41"/>
          <p:cNvSpPr txBox="1"/>
          <p:nvPr/>
        </p:nvSpPr>
        <p:spPr>
          <a:xfrm>
            <a:off x="2479005" y="1920702"/>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Verzoek aanpassing arbeidsduur</a:t>
            </a:r>
            <a:endParaRPr lang="nl-NL" dirty="0">
              <a:solidFill>
                <a:schemeClr val="tx1"/>
              </a:solidFill>
            </a:endParaRPr>
          </a:p>
        </p:txBody>
      </p:sp>
      <p:sp>
        <p:nvSpPr>
          <p:cNvPr id="43" name="Tekstvak 42"/>
          <p:cNvSpPr txBox="1"/>
          <p:nvPr/>
        </p:nvSpPr>
        <p:spPr>
          <a:xfrm>
            <a:off x="2483768" y="2273214"/>
            <a:ext cx="360040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Specificatiecontext</a:t>
            </a:r>
            <a:endParaRPr lang="nl-NL" sz="1200" dirty="0">
              <a:solidFill>
                <a:schemeClr val="bg1">
                  <a:lumMod val="75000"/>
                </a:schemeClr>
              </a:solidFill>
            </a:endParaRPr>
          </a:p>
        </p:txBody>
      </p:sp>
      <p:sp>
        <p:nvSpPr>
          <p:cNvPr id="44" name="Tekstvak 43"/>
          <p:cNvSpPr txBox="1"/>
          <p:nvPr/>
        </p:nvSpPr>
        <p:spPr>
          <a:xfrm>
            <a:off x="395536" y="2273214"/>
            <a:ext cx="1887055" cy="276999"/>
          </a:xfrm>
          <a:prstGeom prst="rect">
            <a:avLst/>
          </a:prstGeom>
          <a:noFill/>
        </p:spPr>
        <p:txBody>
          <a:bodyPr wrap="none" rtlCol="0">
            <a:spAutoFit/>
          </a:bodyPr>
          <a:lstStyle/>
          <a:p>
            <a:pPr>
              <a:buNone/>
            </a:pPr>
            <a:r>
              <a:rPr lang="nl-NL" sz="1200" b="1" dirty="0" smtClean="0"/>
              <a:t>Specificatie context</a:t>
            </a:r>
            <a:endParaRPr lang="nl-NL" sz="1200" b="1" dirty="0"/>
          </a:p>
        </p:txBody>
      </p:sp>
      <p:sp>
        <p:nvSpPr>
          <p:cNvPr id="45" name="Afgeronde rechthoek 44"/>
          <p:cNvSpPr/>
          <p:nvPr/>
        </p:nvSpPr>
        <p:spPr bwMode="auto">
          <a:xfrm>
            <a:off x="5750512" y="228342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6" name="Tekstvak 45"/>
          <p:cNvSpPr txBox="1"/>
          <p:nvPr/>
        </p:nvSpPr>
        <p:spPr>
          <a:xfrm>
            <a:off x="2483768" y="2633254"/>
            <a:ext cx="3600400"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Naam annotatie</a:t>
            </a:r>
            <a:endParaRPr lang="nl-NL" sz="1200" dirty="0">
              <a:solidFill>
                <a:schemeClr val="bg1">
                  <a:lumMod val="75000"/>
                </a:schemeClr>
              </a:solidFill>
            </a:endParaRPr>
          </a:p>
        </p:txBody>
      </p:sp>
      <p:sp>
        <p:nvSpPr>
          <p:cNvPr id="47" name="Tekstvak 46"/>
          <p:cNvSpPr txBox="1"/>
          <p:nvPr/>
        </p:nvSpPr>
        <p:spPr>
          <a:xfrm>
            <a:off x="395536" y="2633254"/>
            <a:ext cx="1739579" cy="276999"/>
          </a:xfrm>
          <a:prstGeom prst="rect">
            <a:avLst/>
          </a:prstGeom>
          <a:noFill/>
        </p:spPr>
        <p:txBody>
          <a:bodyPr wrap="none" rtlCol="0">
            <a:spAutoFit/>
          </a:bodyPr>
          <a:lstStyle/>
          <a:p>
            <a:pPr>
              <a:buNone/>
            </a:pPr>
            <a:r>
              <a:rPr lang="nl-NL" sz="1200" b="1" dirty="0" smtClean="0"/>
              <a:t>Naam norm/regel</a:t>
            </a:r>
            <a:endParaRPr lang="nl-NL" sz="1200" b="1" dirty="0"/>
          </a:p>
        </p:txBody>
      </p:sp>
      <p:sp>
        <p:nvSpPr>
          <p:cNvPr id="48" name="Afgeronde rechthoek 47"/>
          <p:cNvSpPr/>
          <p:nvPr/>
        </p:nvSpPr>
        <p:spPr bwMode="auto">
          <a:xfrm>
            <a:off x="5750512" y="264346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 name="Rechthoek 2"/>
          <p:cNvSpPr/>
          <p:nvPr/>
        </p:nvSpPr>
        <p:spPr bwMode="auto">
          <a:xfrm>
            <a:off x="6660232" y="1628800"/>
            <a:ext cx="2243084" cy="2002465"/>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De normen en regels</a:t>
            </a:r>
            <a:r>
              <a:rPr kumimoji="0" lang="nl-NL" sz="1200" b="0" i="0" u="none" strike="noStrike" cap="none" normalizeH="0" dirty="0" smtClean="0">
                <a:ln>
                  <a:noFill/>
                </a:ln>
                <a:solidFill>
                  <a:schemeClr val="tx1"/>
                </a:solidFill>
                <a:effectLst/>
                <a:latin typeface="Verdana" pitchFamily="1" charset="0"/>
              </a:rPr>
              <a:t> zijn de normen </a:t>
            </a:r>
            <a:r>
              <a:rPr lang="nl-NL" sz="1200" dirty="0" smtClean="0">
                <a:solidFill>
                  <a:schemeClr val="tx1"/>
                </a:solidFill>
                <a:latin typeface="Verdana" pitchFamily="1" charset="0"/>
              </a:rPr>
              <a:t>en regel die zijn geannoteerd bij een context. In het vorige scherm is aangegeven hoe specificatie contexten zijn verbonden met contexten, en daarmee de gerelateerde normen en regels</a:t>
            </a:r>
            <a:endParaRPr kumimoji="0" lang="nl-NL" sz="1200" b="0" i="0" u="none" strike="noStrike" cap="none" normalizeH="0" baseline="0" dirty="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1212194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9</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Voor elke uit te werken regel zijn de benodigde feiten geannoteerd.</a:t>
            </a:r>
          </a:p>
          <a:p>
            <a:endParaRPr lang="nl-NL" dirty="0" smtClean="0"/>
          </a:p>
          <a:p>
            <a:r>
              <a:rPr lang="nl-NL" dirty="0" smtClean="0"/>
              <a:t>Deze kennis is nodig om de feiten verder te kunnen uitwerken en te bepalen welke gegevens moeten worden uitgevraagd in de (aanvraag/verzoek</a:t>
            </a:r>
            <a:r>
              <a:rPr lang="nl-NL" dirty="0"/>
              <a:t>/aangifte</a:t>
            </a:r>
            <a:r>
              <a:rPr lang="nl-NL" dirty="0" smtClean="0"/>
              <a:t>) formulieren.</a:t>
            </a:r>
          </a:p>
          <a:p>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15863786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3" y="188441"/>
            <a:ext cx="4824537" cy="576263"/>
          </a:xfrm>
        </p:spPr>
        <p:txBody>
          <a:bodyPr/>
          <a:lstStyle/>
          <a:p>
            <a:r>
              <a:rPr lang="nl-NL" sz="2000" dirty="0" smtClean="0"/>
              <a:t>Op te vragen feiten</a:t>
            </a:r>
            <a:br>
              <a:rPr lang="nl-NL" sz="2000" dirty="0" smtClean="0"/>
            </a:br>
            <a:r>
              <a:rPr lang="nl-NL" sz="2000" dirty="0" smtClean="0"/>
              <a:t>per norm/afleidingsregel</a:t>
            </a:r>
            <a:endParaRPr lang="nl-NL" sz="2000" dirty="0"/>
          </a:p>
        </p:txBody>
      </p:sp>
      <p:sp>
        <p:nvSpPr>
          <p:cNvPr id="6" name="Rechthoek 5"/>
          <p:cNvSpPr/>
          <p:nvPr/>
        </p:nvSpPr>
        <p:spPr bwMode="auto">
          <a:xfrm>
            <a:off x="237964" y="980729"/>
            <a:ext cx="8596064" cy="5875684"/>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9" name="Tekstvak 8"/>
          <p:cNvSpPr txBox="1"/>
          <p:nvPr/>
        </p:nvSpPr>
        <p:spPr>
          <a:xfrm>
            <a:off x="6012160" y="3578474"/>
            <a:ext cx="2297424" cy="498598"/>
          </a:xfrm>
          <a:prstGeom prst="rect">
            <a:avLst/>
          </a:prstGeom>
          <a:noFill/>
        </p:spPr>
        <p:txBody>
          <a:bodyPr wrap="none" rtlCol="0">
            <a:spAutoFit/>
          </a:bodyPr>
          <a:lstStyle/>
          <a:p>
            <a:pPr>
              <a:buNone/>
            </a:pPr>
            <a:r>
              <a:rPr lang="nl-NL" sz="1200" b="1" dirty="0" smtClean="0"/>
              <a:t>Op te vragen feiten</a:t>
            </a:r>
          </a:p>
          <a:p>
            <a:pPr>
              <a:buNone/>
            </a:pPr>
            <a:r>
              <a:rPr lang="nl-NL" sz="1200" b="1" dirty="0" smtClean="0"/>
              <a:t>(o.a. inkomend product)</a:t>
            </a:r>
            <a:endParaRPr lang="nl-NL" sz="1200" b="1" dirty="0"/>
          </a:p>
        </p:txBody>
      </p:sp>
      <p:sp>
        <p:nvSpPr>
          <p:cNvPr id="22" name="Tekstvak 21"/>
          <p:cNvSpPr txBox="1"/>
          <p:nvPr/>
        </p:nvSpPr>
        <p:spPr>
          <a:xfrm>
            <a:off x="3260677" y="3571948"/>
            <a:ext cx="1763624" cy="276999"/>
          </a:xfrm>
          <a:prstGeom prst="rect">
            <a:avLst/>
          </a:prstGeom>
          <a:noFill/>
        </p:spPr>
        <p:txBody>
          <a:bodyPr wrap="none" rtlCol="0">
            <a:spAutoFit/>
          </a:bodyPr>
          <a:lstStyle/>
          <a:p>
            <a:pPr>
              <a:buNone/>
            </a:pPr>
            <a:r>
              <a:rPr lang="nl-NL" sz="1200" b="1" dirty="0"/>
              <a:t>Zijn te bepalen uit</a:t>
            </a:r>
          </a:p>
        </p:txBody>
      </p:sp>
      <p:sp>
        <p:nvSpPr>
          <p:cNvPr id="23" name="Tekstvak 22"/>
          <p:cNvSpPr txBox="1"/>
          <p:nvPr/>
        </p:nvSpPr>
        <p:spPr>
          <a:xfrm>
            <a:off x="3275856" y="4077071"/>
            <a:ext cx="2592288" cy="188700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000" dirty="0"/>
              <a:t>Regel(s</a:t>
            </a:r>
            <a:r>
              <a:rPr lang="nl-NL" sz="1000" dirty="0" smtClean="0"/>
              <a:t>) om te </a:t>
            </a:r>
            <a:r>
              <a:rPr lang="nl-NL" sz="1000" dirty="0"/>
              <a:t>komen tot </a:t>
            </a:r>
            <a:r>
              <a:rPr lang="nl-NL" sz="1000" dirty="0" smtClean="0"/>
              <a:t>zelfstandigenaftrek o.b.v. f1, f2, f3</a:t>
            </a:r>
            <a:endParaRPr lang="nl-NL" sz="1000" dirty="0"/>
          </a:p>
          <a:p>
            <a:endParaRPr lang="nl-NL" sz="1000" dirty="0"/>
          </a:p>
          <a:p>
            <a:endParaRPr lang="nl-NL" sz="1000" dirty="0" smtClean="0"/>
          </a:p>
          <a:p>
            <a:r>
              <a:rPr lang="nl-NL" sz="1000" dirty="0" smtClean="0"/>
              <a:t>Regel(s</a:t>
            </a:r>
            <a:r>
              <a:rPr lang="nl-NL" sz="1000" dirty="0"/>
              <a:t>)</a:t>
            </a:r>
            <a:r>
              <a:rPr lang="nl-NL" sz="1000" dirty="0" smtClean="0"/>
              <a:t> </a:t>
            </a:r>
            <a:r>
              <a:rPr lang="nl-NL" sz="1000" dirty="0"/>
              <a:t>om te komen tot </a:t>
            </a:r>
            <a:r>
              <a:rPr lang="nl-NL" sz="1000" dirty="0" smtClean="0"/>
              <a:t>startersaftrek </a:t>
            </a:r>
            <a:r>
              <a:rPr lang="nl-NL" sz="1000" dirty="0"/>
              <a:t>o.b.v. </a:t>
            </a:r>
            <a:r>
              <a:rPr lang="nl-NL" sz="1000" dirty="0" smtClean="0"/>
              <a:t>f4, f5</a:t>
            </a:r>
            <a:endParaRPr lang="nl-NL" sz="1000" dirty="0"/>
          </a:p>
          <a:p>
            <a:endParaRPr lang="nl-NL" sz="1000" dirty="0" smtClean="0"/>
          </a:p>
          <a:p>
            <a:r>
              <a:rPr lang="nl-NL" sz="1000" dirty="0" smtClean="0"/>
              <a:t>Regel(s)om </a:t>
            </a:r>
            <a:r>
              <a:rPr lang="nl-NL" sz="1000" dirty="0"/>
              <a:t>te komen tot z</a:t>
            </a:r>
            <a:r>
              <a:rPr lang="nl-NL" sz="1000" dirty="0" smtClean="0"/>
              <a:t>elfstandigenaftrek </a:t>
            </a:r>
            <a:r>
              <a:rPr lang="nl-NL" sz="1000" dirty="0"/>
              <a:t>niet gerealiseerd</a:t>
            </a:r>
          </a:p>
          <a:p>
            <a:r>
              <a:rPr lang="nl-NL" sz="1000" dirty="0"/>
              <a:t>o.b.v. </a:t>
            </a:r>
            <a:r>
              <a:rPr lang="nl-NL" sz="1000" dirty="0" smtClean="0"/>
              <a:t>f6, f7</a:t>
            </a:r>
            <a:endParaRPr lang="nl-NL" sz="1000" dirty="0"/>
          </a:p>
        </p:txBody>
      </p:sp>
      <p:sp>
        <p:nvSpPr>
          <p:cNvPr id="27" name="Tekstvak 26"/>
          <p:cNvSpPr txBox="1"/>
          <p:nvPr/>
        </p:nvSpPr>
        <p:spPr>
          <a:xfrm>
            <a:off x="6012160" y="4077073"/>
            <a:ext cx="2592288" cy="1887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000" dirty="0"/>
              <a:t>f</a:t>
            </a:r>
            <a:r>
              <a:rPr lang="nl-NL" sz="1000" dirty="0" smtClean="0"/>
              <a:t>1</a:t>
            </a:r>
          </a:p>
          <a:p>
            <a:r>
              <a:rPr lang="nl-NL" sz="1000" dirty="0"/>
              <a:t>f</a:t>
            </a:r>
            <a:r>
              <a:rPr lang="nl-NL" sz="1000" dirty="0" smtClean="0"/>
              <a:t>2</a:t>
            </a:r>
          </a:p>
          <a:p>
            <a:r>
              <a:rPr lang="nl-NL" sz="1000" dirty="0" smtClean="0"/>
              <a:t>f3</a:t>
            </a:r>
          </a:p>
          <a:p>
            <a:endParaRPr lang="nl-NL" sz="1000" dirty="0" smtClean="0"/>
          </a:p>
          <a:p>
            <a:r>
              <a:rPr lang="nl-NL" sz="1000" dirty="0" smtClean="0"/>
              <a:t>f4</a:t>
            </a:r>
          </a:p>
          <a:p>
            <a:r>
              <a:rPr lang="nl-NL" sz="1000" dirty="0"/>
              <a:t>f</a:t>
            </a:r>
            <a:r>
              <a:rPr lang="nl-NL" sz="1000" dirty="0" smtClean="0"/>
              <a:t>5</a:t>
            </a:r>
          </a:p>
          <a:p>
            <a:endParaRPr lang="nl-NL" sz="1000" dirty="0" smtClean="0"/>
          </a:p>
          <a:p>
            <a:r>
              <a:rPr lang="nl-NL" sz="1000" dirty="0" smtClean="0"/>
              <a:t>f6</a:t>
            </a:r>
          </a:p>
          <a:p>
            <a:r>
              <a:rPr lang="nl-NL" sz="1000" dirty="0" smtClean="0"/>
              <a:t>f7</a:t>
            </a:r>
          </a:p>
          <a:p>
            <a:endParaRPr lang="nl-NL" sz="1000" dirty="0" smtClean="0"/>
          </a:p>
        </p:txBody>
      </p:sp>
      <p:sp>
        <p:nvSpPr>
          <p:cNvPr id="28" name="Afgeronde rechthoek 27"/>
          <p:cNvSpPr/>
          <p:nvPr/>
        </p:nvSpPr>
        <p:spPr bwMode="auto">
          <a:xfrm>
            <a:off x="8028384" y="5218167"/>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29" name="Afgeronde rechthoek 28"/>
          <p:cNvSpPr/>
          <p:nvPr/>
        </p:nvSpPr>
        <p:spPr bwMode="auto">
          <a:xfrm>
            <a:off x="8028384" y="5578207"/>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30" name="Tekstvak 29"/>
          <p:cNvSpPr txBox="1"/>
          <p:nvPr/>
        </p:nvSpPr>
        <p:spPr>
          <a:xfrm>
            <a:off x="453896" y="6093179"/>
            <a:ext cx="1882247" cy="720197"/>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het</a:t>
            </a:r>
          </a:p>
          <a:p>
            <a:pPr>
              <a:buNone/>
            </a:pPr>
            <a:r>
              <a:rPr lang="nl-NL" sz="1200" b="1" dirty="0"/>
              <a:t>f</a:t>
            </a:r>
            <a:r>
              <a:rPr lang="nl-NL" sz="1200" b="1" dirty="0" smtClean="0"/>
              <a:t>eitpatroon</a:t>
            </a:r>
            <a:endParaRPr lang="nl-NL" sz="1200" b="1" dirty="0"/>
          </a:p>
        </p:txBody>
      </p:sp>
      <p:sp>
        <p:nvSpPr>
          <p:cNvPr id="31" name="Tekstvak 30"/>
          <p:cNvSpPr txBox="1"/>
          <p:nvPr/>
        </p:nvSpPr>
        <p:spPr>
          <a:xfrm>
            <a:off x="2555776" y="6090121"/>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Nog niet alle regels zijn gedefinieerd</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Het uit te vragen feit startersaftrek wordt nog niet afgeleid uit de opgevraagde feiten.</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sp>
        <p:nvSpPr>
          <p:cNvPr id="32" name="Tekstvak 31"/>
          <p:cNvSpPr txBox="1"/>
          <p:nvPr/>
        </p:nvSpPr>
        <p:spPr>
          <a:xfrm>
            <a:off x="318765" y="1337262"/>
            <a:ext cx="1896673" cy="276999"/>
          </a:xfrm>
          <a:prstGeom prst="rect">
            <a:avLst/>
          </a:prstGeom>
          <a:noFill/>
        </p:spPr>
        <p:txBody>
          <a:bodyPr wrap="none" rtlCol="0">
            <a:spAutoFit/>
          </a:bodyPr>
          <a:lstStyle/>
          <a:p>
            <a:pPr>
              <a:buNone/>
            </a:pPr>
            <a:r>
              <a:rPr lang="nl-NL" sz="1200" b="1" dirty="0" smtClean="0"/>
              <a:t>Naam van de dienst</a:t>
            </a:r>
            <a:endParaRPr lang="nl-NL" sz="1200" b="1" dirty="0"/>
          </a:p>
        </p:txBody>
      </p:sp>
      <p:sp>
        <p:nvSpPr>
          <p:cNvPr id="33" name="Tekstvak 32"/>
          <p:cNvSpPr txBox="1"/>
          <p:nvPr/>
        </p:nvSpPr>
        <p:spPr>
          <a:xfrm>
            <a:off x="2983061" y="1348296"/>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Verzoek aanpassing arbeidsduur</a:t>
            </a:r>
            <a:endParaRPr lang="nl-NL" dirty="0">
              <a:solidFill>
                <a:schemeClr val="tx1"/>
              </a:solidFill>
            </a:endParaRPr>
          </a:p>
        </p:txBody>
      </p:sp>
      <p:sp>
        <p:nvSpPr>
          <p:cNvPr id="34" name="Tekstvak 33"/>
          <p:cNvSpPr txBox="1"/>
          <p:nvPr/>
        </p:nvSpPr>
        <p:spPr>
          <a:xfrm>
            <a:off x="318765" y="2503929"/>
            <a:ext cx="2053767" cy="276999"/>
          </a:xfrm>
          <a:prstGeom prst="rect">
            <a:avLst/>
          </a:prstGeom>
          <a:noFill/>
        </p:spPr>
        <p:txBody>
          <a:bodyPr wrap="none" rtlCol="0">
            <a:spAutoFit/>
          </a:bodyPr>
          <a:lstStyle/>
          <a:p>
            <a:pPr>
              <a:buNone/>
            </a:pPr>
            <a:r>
              <a:rPr lang="nl-NL" sz="1200" b="1" dirty="0" smtClean="0"/>
              <a:t>Norm/afleidingsregel</a:t>
            </a:r>
            <a:endParaRPr lang="nl-NL" sz="1200" b="1" dirty="0"/>
          </a:p>
        </p:txBody>
      </p:sp>
      <p:sp>
        <p:nvSpPr>
          <p:cNvPr id="42" name="Tekstvak 41"/>
          <p:cNvSpPr txBox="1"/>
          <p:nvPr/>
        </p:nvSpPr>
        <p:spPr>
          <a:xfrm>
            <a:off x="2987824" y="1700808"/>
            <a:ext cx="360040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Specificatiecontext</a:t>
            </a:r>
            <a:endParaRPr lang="nl-NL" sz="1200" dirty="0">
              <a:solidFill>
                <a:schemeClr val="bg1">
                  <a:lumMod val="75000"/>
                </a:schemeClr>
              </a:solidFill>
            </a:endParaRPr>
          </a:p>
        </p:txBody>
      </p:sp>
      <p:sp>
        <p:nvSpPr>
          <p:cNvPr id="43" name="Tekstvak 42"/>
          <p:cNvSpPr txBox="1"/>
          <p:nvPr/>
        </p:nvSpPr>
        <p:spPr>
          <a:xfrm>
            <a:off x="323528" y="1700808"/>
            <a:ext cx="1887055" cy="276999"/>
          </a:xfrm>
          <a:prstGeom prst="rect">
            <a:avLst/>
          </a:prstGeom>
          <a:noFill/>
        </p:spPr>
        <p:txBody>
          <a:bodyPr wrap="none" rtlCol="0">
            <a:spAutoFit/>
          </a:bodyPr>
          <a:lstStyle/>
          <a:p>
            <a:pPr>
              <a:buNone/>
            </a:pPr>
            <a:r>
              <a:rPr lang="nl-NL" sz="1200" b="1" dirty="0" smtClean="0"/>
              <a:t>Specificatie context</a:t>
            </a:r>
            <a:endParaRPr lang="nl-NL" sz="1200" b="1" dirty="0"/>
          </a:p>
        </p:txBody>
      </p:sp>
      <p:sp>
        <p:nvSpPr>
          <p:cNvPr id="44" name="Afgeronde rechthoek 43"/>
          <p:cNvSpPr/>
          <p:nvPr/>
        </p:nvSpPr>
        <p:spPr bwMode="auto">
          <a:xfrm>
            <a:off x="6254568" y="171102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5" name="Tekstvak 44"/>
          <p:cNvSpPr txBox="1"/>
          <p:nvPr/>
        </p:nvSpPr>
        <p:spPr>
          <a:xfrm>
            <a:off x="2987824" y="2060848"/>
            <a:ext cx="3600400"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Naam norm/rege</a:t>
            </a:r>
            <a:r>
              <a:rPr lang="nl-NL" sz="1200" dirty="0">
                <a:solidFill>
                  <a:schemeClr val="bg1">
                    <a:lumMod val="75000"/>
                  </a:schemeClr>
                </a:solidFill>
              </a:rPr>
              <a:t>l</a:t>
            </a:r>
          </a:p>
        </p:txBody>
      </p:sp>
      <p:sp>
        <p:nvSpPr>
          <p:cNvPr id="46" name="Tekstvak 45"/>
          <p:cNvSpPr txBox="1"/>
          <p:nvPr/>
        </p:nvSpPr>
        <p:spPr>
          <a:xfrm>
            <a:off x="323528" y="2060848"/>
            <a:ext cx="2584362" cy="276999"/>
          </a:xfrm>
          <a:prstGeom prst="rect">
            <a:avLst/>
          </a:prstGeom>
          <a:noFill/>
        </p:spPr>
        <p:txBody>
          <a:bodyPr wrap="none" rtlCol="0">
            <a:spAutoFit/>
          </a:bodyPr>
          <a:lstStyle/>
          <a:p>
            <a:pPr>
              <a:buNone/>
            </a:pPr>
            <a:r>
              <a:rPr lang="nl-NL" sz="1200" b="1" dirty="0" smtClean="0"/>
              <a:t>Naam norm/afleidingsregel</a:t>
            </a:r>
            <a:endParaRPr lang="nl-NL" sz="1200" b="1" dirty="0"/>
          </a:p>
        </p:txBody>
      </p:sp>
      <p:sp>
        <p:nvSpPr>
          <p:cNvPr id="47" name="Afgeronde rechthoek 46"/>
          <p:cNvSpPr/>
          <p:nvPr/>
        </p:nvSpPr>
        <p:spPr bwMode="auto">
          <a:xfrm>
            <a:off x="6254568" y="207106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7" name="Tekstvak 36"/>
          <p:cNvSpPr txBox="1"/>
          <p:nvPr/>
        </p:nvSpPr>
        <p:spPr>
          <a:xfrm>
            <a:off x="395536" y="3582981"/>
            <a:ext cx="1653017" cy="276999"/>
          </a:xfrm>
          <a:prstGeom prst="rect">
            <a:avLst/>
          </a:prstGeom>
          <a:noFill/>
        </p:spPr>
        <p:txBody>
          <a:bodyPr wrap="none" rtlCol="0">
            <a:spAutoFit/>
          </a:bodyPr>
          <a:lstStyle/>
          <a:p>
            <a:pPr>
              <a:buNone/>
            </a:pPr>
            <a:r>
              <a:rPr lang="nl-NL" sz="1200" b="1" dirty="0" smtClean="0"/>
              <a:t>Benodigde feiten</a:t>
            </a:r>
            <a:endParaRPr lang="nl-NL" sz="1200" b="1" dirty="0"/>
          </a:p>
        </p:txBody>
      </p:sp>
      <p:sp>
        <p:nvSpPr>
          <p:cNvPr id="38" name="Afgeronde rechthoek 37"/>
          <p:cNvSpPr/>
          <p:nvPr/>
        </p:nvSpPr>
        <p:spPr bwMode="auto">
          <a:xfrm>
            <a:off x="2195736" y="4483899"/>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8" name="Tekstvak 47"/>
          <p:cNvSpPr txBox="1"/>
          <p:nvPr/>
        </p:nvSpPr>
        <p:spPr>
          <a:xfrm>
            <a:off x="421402" y="2858394"/>
            <a:ext cx="8183046" cy="64261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050" b="1" dirty="0" smtClean="0">
                <a:solidFill>
                  <a:srgbClr val="66CCFF"/>
                </a:solidFill>
              </a:rPr>
              <a:t>&lt;zelfstandigenaftrek gerealiseerd&gt;</a:t>
            </a:r>
            <a:r>
              <a:rPr lang="nl-NL" sz="1050" b="1" dirty="0" smtClean="0"/>
              <a:t> </a:t>
            </a:r>
            <a:r>
              <a:rPr lang="nl-NL" sz="1050" b="1" dirty="0">
                <a:solidFill>
                  <a:srgbClr val="FF0000"/>
                </a:solidFill>
              </a:rPr>
              <a:t> </a:t>
            </a:r>
            <a:r>
              <a:rPr lang="nl-NL" sz="1050" b="1" dirty="0" smtClean="0">
                <a:solidFill>
                  <a:srgbClr val="FF0000"/>
                </a:solidFill>
              </a:rPr>
              <a:t>=</a:t>
            </a:r>
            <a:r>
              <a:rPr lang="nl-NL" sz="1050" dirty="0">
                <a:solidFill>
                  <a:srgbClr val="FF0000"/>
                </a:solidFill>
              </a:rPr>
              <a:t> </a:t>
            </a:r>
            <a:r>
              <a:rPr lang="nl-NL" sz="1050" b="1" dirty="0" smtClean="0">
                <a:solidFill>
                  <a:srgbClr val="66CCFF"/>
                </a:solidFill>
              </a:rPr>
              <a:t>&lt;zelfstandigenaftrek&gt;</a:t>
            </a:r>
            <a:endParaRPr lang="nl-NL" sz="1050" b="1" dirty="0">
              <a:solidFill>
                <a:srgbClr val="66CCFF"/>
              </a:solidFill>
            </a:endParaRPr>
          </a:p>
          <a:p>
            <a:pPr>
              <a:buNone/>
            </a:pPr>
            <a:r>
              <a:rPr lang="nl-NL" sz="1050" b="1" dirty="0" smtClean="0">
                <a:solidFill>
                  <a:srgbClr val="FF0000"/>
                </a:solidFill>
              </a:rPr>
              <a:t>+</a:t>
            </a:r>
            <a:r>
              <a:rPr lang="nl-NL" sz="1050" dirty="0" smtClean="0"/>
              <a:t> </a:t>
            </a:r>
            <a:r>
              <a:rPr lang="nl-NL" sz="1050" b="1" dirty="0" smtClean="0">
                <a:solidFill>
                  <a:srgbClr val="66CCFF"/>
                </a:solidFill>
              </a:rPr>
              <a:t>&lt;startersaftrek&gt;</a:t>
            </a:r>
            <a:endParaRPr lang="nl-NL" sz="1050" b="1" dirty="0">
              <a:solidFill>
                <a:srgbClr val="66CCFF"/>
              </a:solidFill>
            </a:endParaRPr>
          </a:p>
          <a:p>
            <a:pPr>
              <a:buNone/>
            </a:pPr>
            <a:r>
              <a:rPr lang="nl-NL" sz="1050" b="1" dirty="0" smtClean="0">
                <a:solidFill>
                  <a:srgbClr val="FF0000"/>
                </a:solidFill>
              </a:rPr>
              <a:t>-</a:t>
            </a:r>
            <a:r>
              <a:rPr lang="nl-NL" sz="1050" b="1" dirty="0" smtClean="0"/>
              <a:t> </a:t>
            </a:r>
            <a:r>
              <a:rPr lang="nl-NL" sz="1050" b="1" dirty="0" smtClean="0">
                <a:solidFill>
                  <a:srgbClr val="66CCFF"/>
                </a:solidFill>
              </a:rPr>
              <a:t>&lt;zelfstandigenaftrek </a:t>
            </a:r>
            <a:r>
              <a:rPr lang="nl-NL" sz="1050" b="1" dirty="0">
                <a:solidFill>
                  <a:srgbClr val="66CCFF"/>
                </a:solidFill>
              </a:rPr>
              <a:t>niet </a:t>
            </a:r>
            <a:r>
              <a:rPr lang="nl-NL" sz="1050" b="1" dirty="0" smtClean="0">
                <a:solidFill>
                  <a:srgbClr val="66CCFF"/>
                </a:solidFill>
              </a:rPr>
              <a:t>gerealiseerd&gt;</a:t>
            </a:r>
            <a:endParaRPr lang="nl-NL" sz="1050" b="1" dirty="0">
              <a:solidFill>
                <a:srgbClr val="66CCFF"/>
              </a:solidFill>
            </a:endParaRPr>
          </a:p>
        </p:txBody>
      </p:sp>
      <p:sp>
        <p:nvSpPr>
          <p:cNvPr id="49" name="Tekstvak 48"/>
          <p:cNvSpPr txBox="1"/>
          <p:nvPr/>
        </p:nvSpPr>
        <p:spPr>
          <a:xfrm>
            <a:off x="467544" y="4081462"/>
            <a:ext cx="2736304" cy="1887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sz="1000" dirty="0" smtClean="0"/>
              <a:t>Zelfstandigenaftrek</a:t>
            </a:r>
          </a:p>
          <a:p>
            <a:endParaRPr lang="nl-NL" sz="1000" dirty="0" smtClean="0"/>
          </a:p>
          <a:p>
            <a:endParaRPr lang="nl-NL" sz="1000" dirty="0" smtClean="0"/>
          </a:p>
          <a:p>
            <a:endParaRPr lang="nl-NL" sz="1000" dirty="0"/>
          </a:p>
          <a:p>
            <a:r>
              <a:rPr lang="nl-NL" sz="1000" dirty="0" smtClean="0"/>
              <a:t>Startersaftrek</a:t>
            </a:r>
          </a:p>
          <a:p>
            <a:endParaRPr lang="nl-NL" sz="1000" dirty="0" smtClean="0"/>
          </a:p>
          <a:p>
            <a:endParaRPr lang="nl-NL" sz="1000" dirty="0" smtClean="0"/>
          </a:p>
          <a:p>
            <a:r>
              <a:rPr lang="nl-NL" sz="1000" dirty="0" smtClean="0"/>
              <a:t>Zelfstandigenaftrek niet gerealiseerd</a:t>
            </a:r>
          </a:p>
        </p:txBody>
      </p:sp>
      <p:sp>
        <p:nvSpPr>
          <p:cNvPr id="25" name="Afgeronde rechthoek 24"/>
          <p:cNvSpPr/>
          <p:nvPr/>
        </p:nvSpPr>
        <p:spPr bwMode="auto">
          <a:xfrm>
            <a:off x="5436096" y="5218167"/>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26" name="Afgeronde rechthoek 25"/>
          <p:cNvSpPr/>
          <p:nvPr/>
        </p:nvSpPr>
        <p:spPr bwMode="auto">
          <a:xfrm>
            <a:off x="5436096" y="5578207"/>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39" name="Rechthoekige toelichting 38"/>
          <p:cNvSpPr/>
          <p:nvPr/>
        </p:nvSpPr>
        <p:spPr bwMode="auto">
          <a:xfrm>
            <a:off x="1835696" y="5652144"/>
            <a:ext cx="2179476" cy="803121"/>
          </a:xfrm>
          <a:prstGeom prst="wedgeRectCallout">
            <a:avLst>
              <a:gd name="adj1" fmla="val 126861"/>
              <a:gd name="adj2" fmla="val -83202"/>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Naar een scherm voor het definiëren van een nieuwe regel. (zie volgende slide)</a:t>
            </a: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40" name="Rechthoekige toelichting 39"/>
          <p:cNvSpPr/>
          <p:nvPr/>
        </p:nvSpPr>
        <p:spPr bwMode="auto">
          <a:xfrm>
            <a:off x="6583461" y="3958597"/>
            <a:ext cx="2179476" cy="803121"/>
          </a:xfrm>
          <a:prstGeom prst="wedgeRectCallout">
            <a:avLst>
              <a:gd name="adj1" fmla="val 19156"/>
              <a:gd name="adj2" fmla="val 120719"/>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Naar een scherm voor het definiëren van een nieuwe feitpatroon.</a:t>
            </a: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41" name="Rechthoekige toelichting 40"/>
          <p:cNvSpPr/>
          <p:nvPr/>
        </p:nvSpPr>
        <p:spPr bwMode="auto">
          <a:xfrm>
            <a:off x="6735861" y="1656128"/>
            <a:ext cx="2179476" cy="803121"/>
          </a:xfrm>
          <a:prstGeom prst="wedgeRectCallout">
            <a:avLst>
              <a:gd name="adj1" fmla="val -228817"/>
              <a:gd name="adj2" fmla="val 275359"/>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De</a:t>
            </a:r>
            <a:r>
              <a:rPr kumimoji="0" lang="nl-NL" sz="1100" b="0" i="0" u="none" strike="noStrike" cap="none" normalizeH="0" dirty="0" smtClean="0">
                <a:ln>
                  <a:noFill/>
                </a:ln>
                <a:solidFill>
                  <a:schemeClr val="tx1"/>
                </a:solidFill>
                <a:effectLst/>
                <a:latin typeface="Verdana" pitchFamily="1" charset="0"/>
              </a:rPr>
              <a:t> </a:t>
            </a:r>
            <a:r>
              <a:rPr kumimoji="0" lang="nl-NL" sz="1100" b="0" i="0" u="none" strike="noStrike" cap="none" normalizeH="0" baseline="0" dirty="0" smtClean="0">
                <a:ln>
                  <a:noFill/>
                </a:ln>
                <a:solidFill>
                  <a:schemeClr val="tx1"/>
                </a:solidFill>
                <a:effectLst/>
                <a:latin typeface="Verdana" pitchFamily="1" charset="0"/>
              </a:rPr>
              <a:t>feitpatroon uit de regel.</a:t>
            </a: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2625516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specificaties van een dienst</a:t>
            </a:r>
            <a:endParaRPr lang="nl-NL" dirty="0"/>
          </a:p>
        </p:txBody>
      </p:sp>
      <p:sp>
        <p:nvSpPr>
          <p:cNvPr id="6" name="Afgeronde rechthoek 5"/>
          <p:cNvSpPr/>
          <p:nvPr/>
        </p:nvSpPr>
        <p:spPr bwMode="auto">
          <a:xfrm>
            <a:off x="3851920" y="3789040"/>
            <a:ext cx="1384140" cy="648072"/>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800" b="0" i="0" u="none" strike="noStrike" cap="none" normalizeH="0" baseline="0" dirty="0" smtClean="0">
                <a:ln>
                  <a:noFill/>
                </a:ln>
                <a:solidFill>
                  <a:schemeClr val="tx1"/>
                </a:solidFill>
                <a:effectLst/>
                <a:latin typeface="Verdana" pitchFamily="1" charset="0"/>
              </a:rPr>
              <a:t>Dienst</a:t>
            </a:r>
          </a:p>
        </p:txBody>
      </p:sp>
      <p:sp>
        <p:nvSpPr>
          <p:cNvPr id="8" name="Ezelsoor 7"/>
          <p:cNvSpPr/>
          <p:nvPr/>
        </p:nvSpPr>
        <p:spPr bwMode="auto">
          <a:xfrm>
            <a:off x="3867908" y="5085184"/>
            <a:ext cx="1384140" cy="1152128"/>
          </a:xfrm>
          <a:prstGeom prst="foldedCorner">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Tx/>
              <a:buSzTx/>
              <a:buNone/>
              <a:tabLst/>
            </a:pPr>
            <a:r>
              <a:rPr lang="nl-NL" sz="1200" b="1" u="sng" dirty="0" smtClean="0">
                <a:solidFill>
                  <a:schemeClr val="tx1"/>
                </a:solidFill>
                <a:latin typeface="Verdana" pitchFamily="1" charset="0"/>
              </a:rPr>
              <a:t>Uitgaande p</a:t>
            </a:r>
            <a:r>
              <a:rPr kumimoji="0" lang="nl-NL" sz="1200" b="1" i="0" u="sng" strike="noStrike" cap="none" normalizeH="0" baseline="0" dirty="0" smtClean="0">
                <a:ln>
                  <a:noFill/>
                </a:ln>
                <a:solidFill>
                  <a:schemeClr val="tx1"/>
                </a:solidFill>
                <a:effectLst/>
                <a:latin typeface="Verdana" pitchFamily="1" charset="0"/>
              </a:rPr>
              <a:t>roducten</a:t>
            </a:r>
            <a:endParaRPr lang="nl-NL" sz="1200" b="1" u="sng" dirty="0">
              <a:solidFill>
                <a:schemeClr val="tx1"/>
              </a:solidFill>
              <a:latin typeface="Verdana" pitchFamily="1" charset="0"/>
            </a:endParaRPr>
          </a:p>
          <a:p>
            <a:pPr marL="285750" indent="-285750"/>
            <a:r>
              <a:rPr kumimoji="0" lang="nl-NL" sz="1200" i="0" u="none" strike="noStrike" cap="none" normalizeH="0" baseline="0" dirty="0" smtClean="0">
                <a:ln>
                  <a:noFill/>
                </a:ln>
                <a:solidFill>
                  <a:schemeClr val="tx1"/>
                </a:solidFill>
                <a:effectLst/>
                <a:latin typeface="Verdana" pitchFamily="1" charset="0"/>
              </a:rPr>
              <a:t>Feit</a:t>
            </a:r>
          </a:p>
          <a:p>
            <a:pPr marL="285750" indent="-285750"/>
            <a:r>
              <a:rPr lang="nl-NL" sz="1200" dirty="0" smtClean="0">
                <a:solidFill>
                  <a:schemeClr val="tx1"/>
                </a:solidFill>
                <a:latin typeface="Verdana" pitchFamily="1" charset="0"/>
              </a:rPr>
              <a:t>Feit</a:t>
            </a:r>
          </a:p>
          <a:p>
            <a:pPr marL="285750" indent="-285750"/>
            <a:r>
              <a:rPr kumimoji="0" lang="nl-NL" sz="1200" i="0" u="none" strike="noStrike" cap="none" normalizeH="0" baseline="0" dirty="0" smtClean="0">
                <a:ln>
                  <a:noFill/>
                </a:ln>
                <a:solidFill>
                  <a:schemeClr val="tx1"/>
                </a:solidFill>
                <a:effectLst/>
                <a:latin typeface="Verdana" pitchFamily="1" charset="0"/>
              </a:rPr>
              <a:t>..</a:t>
            </a:r>
          </a:p>
        </p:txBody>
      </p:sp>
      <p:sp>
        <p:nvSpPr>
          <p:cNvPr id="9" name="Ezelsoor 8"/>
          <p:cNvSpPr/>
          <p:nvPr/>
        </p:nvSpPr>
        <p:spPr bwMode="auto">
          <a:xfrm>
            <a:off x="3851920" y="1988840"/>
            <a:ext cx="1384140" cy="1152128"/>
          </a:xfrm>
          <a:prstGeom prst="foldedCorner">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Tx/>
              <a:buSzTx/>
              <a:buNone/>
              <a:tabLst/>
            </a:pPr>
            <a:r>
              <a:rPr lang="nl-NL" sz="1200" b="1" u="sng" dirty="0" smtClean="0">
                <a:solidFill>
                  <a:schemeClr val="tx1"/>
                </a:solidFill>
                <a:latin typeface="Verdana" pitchFamily="1" charset="0"/>
              </a:rPr>
              <a:t>Inkomend p</a:t>
            </a:r>
            <a:r>
              <a:rPr kumimoji="0" lang="nl-NL" sz="1200" b="1" i="0" u="sng" strike="noStrike" cap="none" normalizeH="0" baseline="0" dirty="0" smtClean="0">
                <a:ln>
                  <a:noFill/>
                </a:ln>
                <a:solidFill>
                  <a:schemeClr val="tx1"/>
                </a:solidFill>
                <a:effectLst/>
                <a:latin typeface="Verdana" pitchFamily="1" charset="0"/>
              </a:rPr>
              <a:t>roduct</a:t>
            </a:r>
            <a:endParaRPr lang="nl-NL" sz="1200" b="1" u="sng" dirty="0">
              <a:solidFill>
                <a:schemeClr val="tx1"/>
              </a:solidFill>
              <a:latin typeface="Verdana" pitchFamily="1" charset="0"/>
            </a:endParaRPr>
          </a:p>
          <a:p>
            <a:pPr marL="285750" indent="-285750"/>
            <a:r>
              <a:rPr kumimoji="0" lang="nl-NL" sz="1200" i="0" u="none" strike="noStrike" cap="none" normalizeH="0" baseline="0" dirty="0" smtClean="0">
                <a:ln>
                  <a:noFill/>
                </a:ln>
                <a:solidFill>
                  <a:schemeClr val="tx1"/>
                </a:solidFill>
                <a:effectLst/>
                <a:latin typeface="Verdana" pitchFamily="1" charset="0"/>
              </a:rPr>
              <a:t>Feit</a:t>
            </a:r>
          </a:p>
          <a:p>
            <a:pPr marL="285750" indent="-285750"/>
            <a:r>
              <a:rPr lang="nl-NL" sz="1200" dirty="0" smtClean="0">
                <a:solidFill>
                  <a:schemeClr val="tx1"/>
                </a:solidFill>
                <a:latin typeface="Verdana" pitchFamily="1" charset="0"/>
              </a:rPr>
              <a:t>Feit</a:t>
            </a:r>
          </a:p>
          <a:p>
            <a:pPr marL="285750" indent="-285750"/>
            <a:r>
              <a:rPr kumimoji="0" lang="nl-NL" sz="1200" i="0" u="none" strike="noStrike" cap="none" normalizeH="0" baseline="0" dirty="0" smtClean="0">
                <a:ln>
                  <a:noFill/>
                </a:ln>
                <a:solidFill>
                  <a:schemeClr val="tx1"/>
                </a:solidFill>
                <a:effectLst/>
                <a:latin typeface="Verdana" pitchFamily="1" charset="0"/>
              </a:rPr>
              <a:t>..</a:t>
            </a:r>
          </a:p>
        </p:txBody>
      </p:sp>
      <p:pic>
        <p:nvPicPr>
          <p:cNvPr id="10" name="Afbeelding 9" descr="iStock_000006947555_Small.jpg"/>
          <p:cNvPicPr>
            <a:picLocks noChangeAspect="1"/>
          </p:cNvPicPr>
          <p:nvPr/>
        </p:nvPicPr>
        <p:blipFill>
          <a:blip r:embed="rId2" cstate="print"/>
          <a:stretch>
            <a:fillRect/>
          </a:stretch>
        </p:blipFill>
        <p:spPr>
          <a:xfrm>
            <a:off x="462342" y="3297227"/>
            <a:ext cx="1445362" cy="1631697"/>
          </a:xfrm>
          <a:prstGeom prst="rect">
            <a:avLst/>
          </a:prstGeom>
          <a:noFill/>
        </p:spPr>
      </p:pic>
      <p:pic>
        <p:nvPicPr>
          <p:cNvPr id="11" name="Picture 5" descr="http://api.ning.com/files/AwRRi8tf1OIE3fADqqduX3e87PcuJm8EThu4uJop0MXYBxnC9PKr1Zv6vwniPt8DqxEj86fhFE16B*OpQeoaN*7TIuJ1YKra/overheidnl.jpg?width=737&amp;height=470"/>
          <p:cNvPicPr>
            <a:picLocks noChangeAspect="1" noChangeArrowheads="1"/>
          </p:cNvPicPr>
          <p:nvPr/>
        </p:nvPicPr>
        <p:blipFill>
          <a:blip r:embed="rId3" cstate="print"/>
          <a:srcRect/>
          <a:stretch>
            <a:fillRect/>
          </a:stretch>
        </p:blipFill>
        <p:spPr bwMode="auto">
          <a:xfrm>
            <a:off x="7524328" y="4203827"/>
            <a:ext cx="817256" cy="725097"/>
          </a:xfrm>
          <a:prstGeom prst="rect">
            <a:avLst/>
          </a:prstGeom>
          <a:noFill/>
        </p:spPr>
      </p:pic>
      <p:pic>
        <p:nvPicPr>
          <p:cNvPr id="12" name="Afbeelding 11" descr="shutterstock_69746554.jpg"/>
          <p:cNvPicPr>
            <a:picLocks noChangeAspect="1"/>
          </p:cNvPicPr>
          <p:nvPr/>
        </p:nvPicPr>
        <p:blipFill>
          <a:blip r:embed="rId4" cstate="print"/>
          <a:stretch>
            <a:fillRect/>
          </a:stretch>
        </p:blipFill>
        <p:spPr>
          <a:xfrm>
            <a:off x="7525324" y="3292982"/>
            <a:ext cx="842593" cy="562852"/>
          </a:xfrm>
          <a:prstGeom prst="rect">
            <a:avLst/>
          </a:prstGeom>
        </p:spPr>
      </p:pic>
      <p:cxnSp>
        <p:nvCxnSpPr>
          <p:cNvPr id="14" name="Gekromde verbindingslijn 13"/>
          <p:cNvCxnSpPr>
            <a:stCxn id="10" idx="0"/>
            <a:endCxn id="9" idx="1"/>
          </p:cNvCxnSpPr>
          <p:nvPr/>
        </p:nvCxnSpPr>
        <p:spPr bwMode="auto">
          <a:xfrm rot="5400000" flipH="1" flipV="1">
            <a:off x="2152310" y="1597618"/>
            <a:ext cx="732323" cy="2666897"/>
          </a:xfrm>
          <a:prstGeom prst="curvedConnector2">
            <a:avLst/>
          </a:prstGeom>
          <a:ln>
            <a:prstDash val="dash"/>
            <a:tailEnd type="arrow"/>
          </a:ln>
          <a:extLst/>
        </p:spPr>
        <p:style>
          <a:lnRef idx="3">
            <a:schemeClr val="accent5"/>
          </a:lnRef>
          <a:fillRef idx="0">
            <a:schemeClr val="accent5"/>
          </a:fillRef>
          <a:effectRef idx="2">
            <a:schemeClr val="accent5"/>
          </a:effectRef>
          <a:fontRef idx="minor">
            <a:schemeClr val="tx1"/>
          </a:fontRef>
        </p:style>
      </p:cxnSp>
      <p:cxnSp>
        <p:nvCxnSpPr>
          <p:cNvPr id="17" name="Gekromde verbindingslijn 16"/>
          <p:cNvCxnSpPr>
            <a:stCxn id="9" idx="3"/>
            <a:endCxn id="12" idx="0"/>
          </p:cNvCxnSpPr>
          <p:nvPr/>
        </p:nvCxnSpPr>
        <p:spPr bwMode="auto">
          <a:xfrm>
            <a:off x="5236060" y="2564904"/>
            <a:ext cx="2710561" cy="728078"/>
          </a:xfrm>
          <a:prstGeom prst="curvedConnector2">
            <a:avLst/>
          </a:prstGeom>
          <a:ln>
            <a:prstDash val="dash"/>
            <a:tailEnd type="arrow"/>
          </a:ln>
          <a:extLst/>
        </p:spPr>
        <p:style>
          <a:lnRef idx="3">
            <a:schemeClr val="accent5"/>
          </a:lnRef>
          <a:fillRef idx="0">
            <a:schemeClr val="accent5"/>
          </a:fillRef>
          <a:effectRef idx="2">
            <a:schemeClr val="accent5"/>
          </a:effectRef>
          <a:fontRef idx="minor">
            <a:schemeClr val="tx1"/>
          </a:fontRef>
        </p:style>
      </p:cxnSp>
      <p:cxnSp>
        <p:nvCxnSpPr>
          <p:cNvPr id="21" name="Gekromde verbindingslijn 20"/>
          <p:cNvCxnSpPr>
            <a:stCxn id="11" idx="2"/>
            <a:endCxn id="8" idx="3"/>
          </p:cNvCxnSpPr>
          <p:nvPr/>
        </p:nvCxnSpPr>
        <p:spPr bwMode="auto">
          <a:xfrm rot="5400000">
            <a:off x="6226340" y="3954632"/>
            <a:ext cx="732324" cy="2680908"/>
          </a:xfrm>
          <a:prstGeom prst="curvedConnector2">
            <a:avLst/>
          </a:prstGeom>
          <a:ln>
            <a:prstDash val="dash"/>
            <a:tailEnd type="arrow"/>
          </a:ln>
          <a:extLst/>
        </p:spPr>
        <p:style>
          <a:lnRef idx="3">
            <a:schemeClr val="accent5"/>
          </a:lnRef>
          <a:fillRef idx="0">
            <a:schemeClr val="accent5"/>
          </a:fillRef>
          <a:effectRef idx="2">
            <a:schemeClr val="accent5"/>
          </a:effectRef>
          <a:fontRef idx="minor">
            <a:schemeClr val="tx1"/>
          </a:fontRef>
        </p:style>
      </p:cxnSp>
      <p:cxnSp>
        <p:nvCxnSpPr>
          <p:cNvPr id="25" name="Gekromde verbindingslijn 24"/>
          <p:cNvCxnSpPr>
            <a:stCxn id="8" idx="1"/>
            <a:endCxn id="10" idx="2"/>
          </p:cNvCxnSpPr>
          <p:nvPr/>
        </p:nvCxnSpPr>
        <p:spPr bwMode="auto">
          <a:xfrm rot="10800000">
            <a:off x="1185024" y="4928924"/>
            <a:ext cx="2682885" cy="732324"/>
          </a:xfrm>
          <a:prstGeom prst="curvedConnector2">
            <a:avLst/>
          </a:prstGeom>
          <a:ln>
            <a:prstDash val="dash"/>
            <a:tailEnd type="arrow"/>
          </a:ln>
          <a:ex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7119398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Rechthoek 4"/>
          <p:cNvSpPr/>
          <p:nvPr/>
        </p:nvSpPr>
        <p:spPr bwMode="auto">
          <a:xfrm>
            <a:off x="237964" y="980729"/>
            <a:ext cx="8596064" cy="5875684"/>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7" name="Tekstvak 6"/>
          <p:cNvSpPr txBox="1"/>
          <p:nvPr/>
        </p:nvSpPr>
        <p:spPr>
          <a:xfrm>
            <a:off x="594329" y="2604300"/>
            <a:ext cx="3096344" cy="498598"/>
          </a:xfrm>
          <a:prstGeom prst="rect">
            <a:avLst/>
          </a:prstGeom>
          <a:noFill/>
        </p:spPr>
        <p:txBody>
          <a:bodyPr wrap="square" rtlCol="0">
            <a:spAutoFit/>
          </a:bodyPr>
          <a:lstStyle/>
          <a:p>
            <a:pPr>
              <a:buNone/>
            </a:pPr>
            <a:r>
              <a:rPr lang="nl-NL" sz="1200" b="1" dirty="0" smtClean="0"/>
              <a:t>Zijn te bepalen uit</a:t>
            </a:r>
            <a:endParaRPr lang="nl-NL" sz="1200" b="1" dirty="0"/>
          </a:p>
          <a:p>
            <a:pPr>
              <a:buNone/>
            </a:pPr>
            <a:endParaRPr lang="nl-NL" sz="1200" b="1" dirty="0"/>
          </a:p>
        </p:txBody>
      </p:sp>
      <p:sp>
        <p:nvSpPr>
          <p:cNvPr id="8" name="Tekstvak 7"/>
          <p:cNvSpPr txBox="1"/>
          <p:nvPr/>
        </p:nvSpPr>
        <p:spPr>
          <a:xfrm>
            <a:off x="594328" y="2961742"/>
            <a:ext cx="6065903" cy="9568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Afleidingsregels om te komen van op te vragen feiten naar het benodigd feit.</a:t>
            </a:r>
          </a:p>
          <a:p>
            <a:r>
              <a:rPr lang="nl-NL" dirty="0" smtClean="0"/>
              <a:t>Benodigd feit is te bepalen uit op te vragen feit1 en op te vragen feit2.</a:t>
            </a:r>
            <a:endParaRPr lang="nl-NL" dirty="0"/>
          </a:p>
        </p:txBody>
      </p:sp>
      <p:sp>
        <p:nvSpPr>
          <p:cNvPr id="14" name="Tekstvak 13"/>
          <p:cNvSpPr txBox="1"/>
          <p:nvPr/>
        </p:nvSpPr>
        <p:spPr>
          <a:xfrm>
            <a:off x="585622" y="1700808"/>
            <a:ext cx="2142564"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a:solidFill>
                  <a:schemeClr val="bg1">
                    <a:lumMod val="75000"/>
                  </a:schemeClr>
                </a:solidFill>
              </a:rPr>
              <a:t>tijdstipIndiensttreding </a:t>
            </a:r>
          </a:p>
        </p:txBody>
      </p:sp>
      <p:sp>
        <p:nvSpPr>
          <p:cNvPr id="15" name="Tekstvak 14"/>
          <p:cNvSpPr txBox="1"/>
          <p:nvPr/>
        </p:nvSpPr>
        <p:spPr>
          <a:xfrm>
            <a:off x="594329" y="1376202"/>
            <a:ext cx="1338828" cy="276999"/>
          </a:xfrm>
          <a:prstGeom prst="rect">
            <a:avLst/>
          </a:prstGeom>
          <a:noFill/>
        </p:spPr>
        <p:txBody>
          <a:bodyPr wrap="none" rtlCol="0">
            <a:spAutoFit/>
          </a:bodyPr>
          <a:lstStyle/>
          <a:p>
            <a:pPr>
              <a:buNone/>
            </a:pPr>
            <a:r>
              <a:rPr lang="nl-NL" sz="1200" b="1" dirty="0" smtClean="0"/>
              <a:t>Benodigd feit</a:t>
            </a:r>
            <a:endParaRPr lang="nl-NL" sz="1200" b="1" dirty="0"/>
          </a:p>
        </p:txBody>
      </p:sp>
      <p:sp>
        <p:nvSpPr>
          <p:cNvPr id="16" name="Afgeronde rechthoek 15"/>
          <p:cNvSpPr/>
          <p:nvPr/>
        </p:nvSpPr>
        <p:spPr bwMode="auto">
          <a:xfrm>
            <a:off x="2394529" y="171102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17" name="Tekstvak 16"/>
          <p:cNvSpPr txBox="1"/>
          <p:nvPr/>
        </p:nvSpPr>
        <p:spPr>
          <a:xfrm>
            <a:off x="4075814" y="1700808"/>
            <a:ext cx="2400016" cy="835613"/>
          </a:xfrm>
          <a:prstGeom prst="rect">
            <a:avLst/>
          </a:prstGeom>
          <a:noFill/>
        </p:spPr>
        <p:txBody>
          <a:bodyPr wrap="none" rtlCol="0">
            <a:spAutoFit/>
          </a:bodyPr>
          <a:lstStyle>
            <a:defPPr>
              <a:defRPr lang="nl-NL"/>
            </a:defPPr>
            <a:lvl1pPr>
              <a:buNone/>
              <a:defRPr sz="1200" b="1"/>
            </a:lvl1pPr>
          </a:lstStyle>
          <a:p>
            <a:pPr marL="177800" indent="-177800">
              <a:buFont typeface="Wingdings"/>
              <a:buChar char="¤"/>
            </a:pPr>
            <a:r>
              <a:rPr lang="nl-NL" sz="1050" dirty="0" smtClean="0"/>
              <a:t>Uit te vragen (via product)</a:t>
            </a:r>
          </a:p>
          <a:p>
            <a:pPr marL="171450" indent="-171450">
              <a:buFont typeface="Wingdings"/>
              <a:buChar char="¡"/>
            </a:pPr>
            <a:r>
              <a:rPr lang="nl-NL" sz="1050" dirty="0" smtClean="0">
                <a:sym typeface="Wingdings"/>
              </a:rPr>
              <a:t>Uit administratie (intern)</a:t>
            </a:r>
          </a:p>
          <a:p>
            <a:pPr marL="171450" indent="-171450">
              <a:buFont typeface="Wingdings"/>
              <a:buChar char="¡"/>
            </a:pPr>
            <a:r>
              <a:rPr lang="nl-NL" sz="1050" dirty="0" smtClean="0">
                <a:sym typeface="Wingdings"/>
              </a:rPr>
              <a:t>Uit basisregistraties</a:t>
            </a:r>
          </a:p>
          <a:p>
            <a:pPr marL="171450" indent="-171450">
              <a:buFont typeface="Wingdings"/>
              <a:buChar char="¡"/>
            </a:pPr>
            <a:r>
              <a:rPr lang="nl-NL" sz="1050" dirty="0" smtClean="0"/>
              <a:t>Anders oplossen</a:t>
            </a:r>
            <a:endParaRPr lang="nl-NL" sz="1050" dirty="0"/>
          </a:p>
        </p:txBody>
      </p:sp>
      <p:sp>
        <p:nvSpPr>
          <p:cNvPr id="18" name="Tekstvak 17"/>
          <p:cNvSpPr txBox="1"/>
          <p:nvPr/>
        </p:nvSpPr>
        <p:spPr>
          <a:xfrm>
            <a:off x="577752" y="4401678"/>
            <a:ext cx="2142564"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a:solidFill>
                  <a:schemeClr val="bg1">
                    <a:lumMod val="75000"/>
                  </a:schemeClr>
                </a:solidFill>
              </a:rPr>
              <a:t>tijdstipIndiensttreding </a:t>
            </a:r>
          </a:p>
        </p:txBody>
      </p:sp>
      <p:sp>
        <p:nvSpPr>
          <p:cNvPr id="19" name="Tekstvak 18"/>
          <p:cNvSpPr txBox="1"/>
          <p:nvPr/>
        </p:nvSpPr>
        <p:spPr>
          <a:xfrm>
            <a:off x="586459" y="4077072"/>
            <a:ext cx="1806905" cy="276999"/>
          </a:xfrm>
          <a:prstGeom prst="rect">
            <a:avLst/>
          </a:prstGeom>
          <a:noFill/>
        </p:spPr>
        <p:txBody>
          <a:bodyPr wrap="none" rtlCol="0">
            <a:spAutoFit/>
          </a:bodyPr>
          <a:lstStyle/>
          <a:p>
            <a:pPr>
              <a:buNone/>
            </a:pPr>
            <a:r>
              <a:rPr lang="nl-NL" sz="1200" b="1" dirty="0" smtClean="0"/>
              <a:t>Op te vragen feit 1</a:t>
            </a:r>
            <a:endParaRPr lang="nl-NL" sz="1200" b="1" dirty="0"/>
          </a:p>
        </p:txBody>
      </p:sp>
      <p:sp>
        <p:nvSpPr>
          <p:cNvPr id="20" name="Afgeronde rechthoek 19"/>
          <p:cNvSpPr/>
          <p:nvPr/>
        </p:nvSpPr>
        <p:spPr bwMode="auto">
          <a:xfrm>
            <a:off x="2386659" y="441189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21" name="Tekstvak 20"/>
          <p:cNvSpPr txBox="1"/>
          <p:nvPr/>
        </p:nvSpPr>
        <p:spPr>
          <a:xfrm>
            <a:off x="4067944" y="4401678"/>
            <a:ext cx="2400016" cy="835613"/>
          </a:xfrm>
          <a:prstGeom prst="rect">
            <a:avLst/>
          </a:prstGeom>
          <a:noFill/>
        </p:spPr>
        <p:txBody>
          <a:bodyPr wrap="none" rtlCol="0">
            <a:spAutoFit/>
          </a:bodyPr>
          <a:lstStyle>
            <a:defPPr>
              <a:defRPr lang="nl-NL"/>
            </a:defPPr>
            <a:lvl1pPr>
              <a:buNone/>
              <a:defRPr sz="1200" b="1"/>
            </a:lvl1pPr>
          </a:lstStyle>
          <a:p>
            <a:pPr marL="177800" indent="-177800">
              <a:buFont typeface="Wingdings"/>
              <a:buChar char="¤"/>
            </a:pPr>
            <a:r>
              <a:rPr lang="nl-NL" sz="1050" dirty="0" smtClean="0"/>
              <a:t>Uit te vragen (via product)</a:t>
            </a:r>
          </a:p>
          <a:p>
            <a:pPr marL="171450" indent="-171450">
              <a:buFont typeface="Wingdings"/>
              <a:buChar char="¡"/>
            </a:pPr>
            <a:r>
              <a:rPr lang="nl-NL" sz="1050" dirty="0" smtClean="0">
                <a:sym typeface="Wingdings"/>
              </a:rPr>
              <a:t>Uit administratie (intern)</a:t>
            </a:r>
          </a:p>
          <a:p>
            <a:pPr marL="171450" indent="-171450">
              <a:buFont typeface="Wingdings"/>
              <a:buChar char="¡"/>
            </a:pPr>
            <a:r>
              <a:rPr lang="nl-NL" sz="1050" dirty="0" smtClean="0">
                <a:sym typeface="Wingdings"/>
              </a:rPr>
              <a:t>Uit basisregistraties</a:t>
            </a:r>
          </a:p>
          <a:p>
            <a:pPr marL="171450" indent="-171450">
              <a:buFont typeface="Wingdings"/>
              <a:buChar char="¡"/>
            </a:pPr>
            <a:r>
              <a:rPr lang="nl-NL" sz="1050" dirty="0" smtClean="0"/>
              <a:t>Anders oplossen</a:t>
            </a:r>
            <a:endParaRPr lang="nl-NL" sz="1050" dirty="0"/>
          </a:p>
        </p:txBody>
      </p:sp>
      <p:sp>
        <p:nvSpPr>
          <p:cNvPr id="22" name="Tekstvak 21"/>
          <p:cNvSpPr txBox="1"/>
          <p:nvPr/>
        </p:nvSpPr>
        <p:spPr>
          <a:xfrm>
            <a:off x="577752" y="5276692"/>
            <a:ext cx="2142564"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a:solidFill>
                  <a:schemeClr val="bg1">
                    <a:lumMod val="75000"/>
                  </a:schemeClr>
                </a:solidFill>
              </a:rPr>
              <a:t>tijdstipIndiensttreding </a:t>
            </a:r>
          </a:p>
        </p:txBody>
      </p:sp>
      <p:sp>
        <p:nvSpPr>
          <p:cNvPr id="23" name="Tekstvak 22"/>
          <p:cNvSpPr txBox="1"/>
          <p:nvPr/>
        </p:nvSpPr>
        <p:spPr>
          <a:xfrm>
            <a:off x="586459" y="4952086"/>
            <a:ext cx="1806905" cy="276999"/>
          </a:xfrm>
          <a:prstGeom prst="rect">
            <a:avLst/>
          </a:prstGeom>
          <a:noFill/>
        </p:spPr>
        <p:txBody>
          <a:bodyPr wrap="none" rtlCol="0">
            <a:spAutoFit/>
          </a:bodyPr>
          <a:lstStyle/>
          <a:p>
            <a:pPr>
              <a:buNone/>
            </a:pPr>
            <a:r>
              <a:rPr lang="nl-NL" sz="1200" b="1" dirty="0"/>
              <a:t>Op te vragen feit </a:t>
            </a:r>
            <a:r>
              <a:rPr lang="nl-NL" sz="1200" b="1" dirty="0" smtClean="0"/>
              <a:t>2</a:t>
            </a:r>
            <a:endParaRPr lang="nl-NL" sz="1200" b="1" dirty="0"/>
          </a:p>
        </p:txBody>
      </p:sp>
      <p:sp>
        <p:nvSpPr>
          <p:cNvPr id="24" name="Afgeronde rechthoek 23"/>
          <p:cNvSpPr/>
          <p:nvPr/>
        </p:nvSpPr>
        <p:spPr bwMode="auto">
          <a:xfrm>
            <a:off x="2386659" y="5286905"/>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25" name="Tekstvak 24"/>
          <p:cNvSpPr txBox="1"/>
          <p:nvPr/>
        </p:nvSpPr>
        <p:spPr>
          <a:xfrm>
            <a:off x="4067944" y="5276692"/>
            <a:ext cx="2400016" cy="835613"/>
          </a:xfrm>
          <a:prstGeom prst="rect">
            <a:avLst/>
          </a:prstGeom>
          <a:noFill/>
        </p:spPr>
        <p:txBody>
          <a:bodyPr wrap="none" rtlCol="0">
            <a:spAutoFit/>
          </a:bodyPr>
          <a:lstStyle>
            <a:defPPr>
              <a:defRPr lang="nl-NL"/>
            </a:defPPr>
            <a:lvl1pPr>
              <a:buNone/>
              <a:defRPr sz="1200" b="1"/>
            </a:lvl1pPr>
          </a:lstStyle>
          <a:p>
            <a:pPr marL="177800" indent="-177800">
              <a:buFont typeface="Wingdings"/>
              <a:buChar char="¤"/>
            </a:pPr>
            <a:r>
              <a:rPr lang="nl-NL" sz="1050" dirty="0" smtClean="0"/>
              <a:t>Uit te vragen (via product)</a:t>
            </a:r>
          </a:p>
          <a:p>
            <a:pPr marL="171450" indent="-171450">
              <a:buFont typeface="Wingdings"/>
              <a:buChar char="¡"/>
            </a:pPr>
            <a:r>
              <a:rPr lang="nl-NL" sz="1050" dirty="0" smtClean="0">
                <a:sym typeface="Wingdings"/>
              </a:rPr>
              <a:t>Uit administratie (intern)</a:t>
            </a:r>
          </a:p>
          <a:p>
            <a:pPr marL="171450" indent="-171450">
              <a:buFont typeface="Wingdings"/>
              <a:buChar char="¡"/>
            </a:pPr>
            <a:r>
              <a:rPr lang="nl-NL" sz="1050" dirty="0" smtClean="0">
                <a:sym typeface="Wingdings"/>
              </a:rPr>
              <a:t>Uit basisregistraties</a:t>
            </a:r>
          </a:p>
          <a:p>
            <a:pPr marL="171450" indent="-171450">
              <a:buFont typeface="Wingdings"/>
              <a:buChar char="¡"/>
            </a:pPr>
            <a:r>
              <a:rPr lang="nl-NL" sz="1050" dirty="0" smtClean="0"/>
              <a:t>Anders oplossen</a:t>
            </a:r>
            <a:endParaRPr lang="nl-NL" sz="1050" dirty="0"/>
          </a:p>
        </p:txBody>
      </p:sp>
      <p:sp>
        <p:nvSpPr>
          <p:cNvPr id="27" name="Rechthoekige toelichting 26"/>
          <p:cNvSpPr/>
          <p:nvPr/>
        </p:nvSpPr>
        <p:spPr bwMode="auto">
          <a:xfrm>
            <a:off x="6660231" y="1966995"/>
            <a:ext cx="2179476" cy="637306"/>
          </a:xfrm>
          <a:prstGeom prst="wedgeRectCallout">
            <a:avLst>
              <a:gd name="adj1" fmla="val -64128"/>
              <a:gd name="adj2" fmla="val -40719"/>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Ter informatie</a:t>
            </a:r>
            <a:r>
              <a:rPr kumimoji="0" lang="nl-NL" sz="1100" b="0" i="0" u="none" strike="noStrike" cap="none" normalizeH="0" dirty="0" smtClean="0">
                <a:ln>
                  <a:noFill/>
                </a:ln>
                <a:solidFill>
                  <a:schemeClr val="tx1"/>
                </a:solidFill>
                <a:effectLst/>
                <a:latin typeface="Verdana" pitchFamily="1" charset="0"/>
              </a:rPr>
              <a:t> uit de metagegevens  van het feitpatroon.</a:t>
            </a:r>
            <a:endParaRPr kumimoji="0" lang="nl-NL" sz="1100" b="0" i="0" u="none" strike="noStrike" cap="none" normalizeH="0" baseline="0" dirty="0" smtClean="0">
              <a:ln>
                <a:noFill/>
              </a:ln>
              <a:solidFill>
                <a:schemeClr val="tx1"/>
              </a:solidFill>
              <a:effectLst/>
              <a:latin typeface="Verdana" pitchFamily="1" charset="0"/>
            </a:endParaRP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28" name="Rechthoekige toelichting 27"/>
          <p:cNvSpPr/>
          <p:nvPr/>
        </p:nvSpPr>
        <p:spPr bwMode="auto">
          <a:xfrm>
            <a:off x="6660232" y="4649599"/>
            <a:ext cx="2179476" cy="637306"/>
          </a:xfrm>
          <a:prstGeom prst="wedgeRectCallout">
            <a:avLst>
              <a:gd name="adj1" fmla="val -64128"/>
              <a:gd name="adj2" fmla="val -40719"/>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Ter informatie</a:t>
            </a:r>
            <a:r>
              <a:rPr kumimoji="0" lang="nl-NL" sz="1100" b="0" i="0" u="none" strike="noStrike" cap="none" normalizeH="0" dirty="0" smtClean="0">
                <a:ln>
                  <a:noFill/>
                </a:ln>
                <a:solidFill>
                  <a:schemeClr val="tx1"/>
                </a:solidFill>
                <a:effectLst/>
                <a:latin typeface="Verdana" pitchFamily="1" charset="0"/>
              </a:rPr>
              <a:t> uit de metagegevens  van het feitpatroon.</a:t>
            </a:r>
            <a:endParaRPr kumimoji="0" lang="nl-NL" sz="1100" b="0" i="0" u="none" strike="noStrike" cap="none" normalizeH="0" baseline="0" dirty="0" smtClean="0">
              <a:ln>
                <a:noFill/>
              </a:ln>
              <a:solidFill>
                <a:schemeClr val="tx1"/>
              </a:solidFill>
              <a:effectLst/>
              <a:latin typeface="Verdana" pitchFamily="1" charset="0"/>
            </a:endParaRP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29" name="Rechthoekige toelichting 28"/>
          <p:cNvSpPr/>
          <p:nvPr/>
        </p:nvSpPr>
        <p:spPr bwMode="auto">
          <a:xfrm>
            <a:off x="6660233" y="5589240"/>
            <a:ext cx="2179476" cy="637306"/>
          </a:xfrm>
          <a:prstGeom prst="wedgeRectCallout">
            <a:avLst>
              <a:gd name="adj1" fmla="val -64128"/>
              <a:gd name="adj2" fmla="val -40719"/>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Ter informatie</a:t>
            </a:r>
            <a:r>
              <a:rPr kumimoji="0" lang="nl-NL" sz="1100" b="0" i="0" u="none" strike="noStrike" cap="none" normalizeH="0" dirty="0" smtClean="0">
                <a:ln>
                  <a:noFill/>
                </a:ln>
                <a:solidFill>
                  <a:schemeClr val="tx1"/>
                </a:solidFill>
                <a:effectLst/>
                <a:latin typeface="Verdana" pitchFamily="1" charset="0"/>
              </a:rPr>
              <a:t> uit de metagegevens  van het feitpatroon.</a:t>
            </a:r>
            <a:endParaRPr kumimoji="0" lang="nl-NL" sz="1100" b="0" i="0" u="none" strike="noStrike" cap="none" normalizeH="0" baseline="0" dirty="0" smtClean="0">
              <a:ln>
                <a:noFill/>
              </a:ln>
              <a:solidFill>
                <a:schemeClr val="tx1"/>
              </a:solidFill>
              <a:effectLst/>
              <a:latin typeface="Verdana" pitchFamily="1" charset="0"/>
            </a:endParaRP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30" name="Titel 1"/>
          <p:cNvSpPr txBox="1">
            <a:spLocks/>
          </p:cNvSpPr>
          <p:nvPr/>
        </p:nvSpPr>
        <p:spPr bwMode="auto">
          <a:xfrm>
            <a:off x="-36513" y="188441"/>
            <a:ext cx="424847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rgbClr val="A90061"/>
                </a:solidFill>
                <a:latin typeface="+mj-lt"/>
                <a:ea typeface="+mj-ea"/>
                <a:cs typeface="+mj-cs"/>
              </a:defRPr>
            </a:lvl1pPr>
            <a:lvl2pPr algn="l" rtl="0" eaLnBrk="1" fontAlgn="base" hangingPunct="1">
              <a:spcBef>
                <a:spcPct val="0"/>
              </a:spcBef>
              <a:spcAft>
                <a:spcPct val="0"/>
              </a:spcAft>
              <a:defRPr sz="2600">
                <a:solidFill>
                  <a:srgbClr val="A90061"/>
                </a:solidFill>
                <a:latin typeface="Verdana" pitchFamily="1" charset="0"/>
              </a:defRPr>
            </a:lvl2pPr>
            <a:lvl3pPr algn="l" rtl="0" eaLnBrk="1" fontAlgn="base" hangingPunct="1">
              <a:spcBef>
                <a:spcPct val="0"/>
              </a:spcBef>
              <a:spcAft>
                <a:spcPct val="0"/>
              </a:spcAft>
              <a:defRPr sz="2600">
                <a:solidFill>
                  <a:srgbClr val="A90061"/>
                </a:solidFill>
                <a:latin typeface="Verdana" pitchFamily="1" charset="0"/>
              </a:defRPr>
            </a:lvl3pPr>
            <a:lvl4pPr algn="l" rtl="0" eaLnBrk="1" fontAlgn="base" hangingPunct="1">
              <a:spcBef>
                <a:spcPct val="0"/>
              </a:spcBef>
              <a:spcAft>
                <a:spcPct val="0"/>
              </a:spcAft>
              <a:defRPr sz="2600">
                <a:solidFill>
                  <a:srgbClr val="A90061"/>
                </a:solidFill>
                <a:latin typeface="Verdana" pitchFamily="1" charset="0"/>
              </a:defRPr>
            </a:lvl4pPr>
            <a:lvl5pPr algn="l" rtl="0" eaLnBrk="1" fontAlgn="base" hangingPunct="1">
              <a:spcBef>
                <a:spcPct val="0"/>
              </a:spcBef>
              <a:spcAft>
                <a:spcPct val="0"/>
              </a:spcAft>
              <a:defRPr sz="2600">
                <a:solidFill>
                  <a:srgbClr val="A90061"/>
                </a:solidFill>
                <a:latin typeface="Verdana" pitchFamily="1" charset="0"/>
              </a:defRPr>
            </a:lvl5pPr>
            <a:lvl6pPr marL="457200" algn="l" rtl="0" eaLnBrk="1" fontAlgn="base" hangingPunct="1">
              <a:spcBef>
                <a:spcPct val="0"/>
              </a:spcBef>
              <a:spcAft>
                <a:spcPct val="0"/>
              </a:spcAft>
              <a:defRPr sz="2600">
                <a:solidFill>
                  <a:srgbClr val="A90061"/>
                </a:solidFill>
                <a:latin typeface="Verdana" pitchFamily="1" charset="0"/>
              </a:defRPr>
            </a:lvl6pPr>
            <a:lvl7pPr marL="914400" algn="l" rtl="0" eaLnBrk="1" fontAlgn="base" hangingPunct="1">
              <a:spcBef>
                <a:spcPct val="0"/>
              </a:spcBef>
              <a:spcAft>
                <a:spcPct val="0"/>
              </a:spcAft>
              <a:defRPr sz="2600">
                <a:solidFill>
                  <a:srgbClr val="A90061"/>
                </a:solidFill>
                <a:latin typeface="Verdana" pitchFamily="1" charset="0"/>
              </a:defRPr>
            </a:lvl7pPr>
            <a:lvl8pPr marL="1371600" algn="l" rtl="0" eaLnBrk="1" fontAlgn="base" hangingPunct="1">
              <a:spcBef>
                <a:spcPct val="0"/>
              </a:spcBef>
              <a:spcAft>
                <a:spcPct val="0"/>
              </a:spcAft>
              <a:defRPr sz="2600">
                <a:solidFill>
                  <a:srgbClr val="A90061"/>
                </a:solidFill>
                <a:latin typeface="Verdana" pitchFamily="1" charset="0"/>
              </a:defRPr>
            </a:lvl8pPr>
            <a:lvl9pPr marL="1828800" algn="l" rtl="0" eaLnBrk="1" fontAlgn="base" hangingPunct="1">
              <a:spcBef>
                <a:spcPct val="0"/>
              </a:spcBef>
              <a:spcAft>
                <a:spcPct val="0"/>
              </a:spcAft>
              <a:defRPr sz="2600">
                <a:solidFill>
                  <a:srgbClr val="A90061"/>
                </a:solidFill>
                <a:latin typeface="Verdana" pitchFamily="1" charset="0"/>
              </a:defRPr>
            </a:lvl9pPr>
          </a:lstStyle>
          <a:p>
            <a:pPr>
              <a:buNone/>
            </a:pPr>
            <a:r>
              <a:rPr lang="nl-NL" sz="2000" dirty="0"/>
              <a:t>Afleidingsregels om te komen van op te vragen feiten naar het benodigd feit.</a:t>
            </a:r>
          </a:p>
        </p:txBody>
      </p:sp>
    </p:spTree>
    <p:extLst>
      <p:ext uri="{BB962C8B-B14F-4D97-AF65-F5344CB8AC3E}">
        <p14:creationId xmlns:p14="http://schemas.microsoft.com/office/powerpoint/2010/main" val="26266802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10</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Nu hebben we de </a:t>
            </a:r>
            <a:r>
              <a:rPr lang="nl-NL" dirty="0" smtClean="0">
                <a:latin typeface="Verdana" pitchFamily="1" charset="0"/>
              </a:rPr>
              <a:t>afleidingsregels  </a:t>
            </a:r>
            <a:r>
              <a:rPr lang="nl-NL" dirty="0">
                <a:latin typeface="Verdana" pitchFamily="1" charset="0"/>
              </a:rPr>
              <a:t>voor het bepalen van de benodigde feiten op basis van de verkregen feiten </a:t>
            </a:r>
            <a:r>
              <a:rPr lang="nl-NL" dirty="0" smtClean="0"/>
              <a:t>bepaald. Met deze regels bepalen we vanuit de uitgevraagde feiten, de feiten die we moeten kennen om de normen/regels te kunnen toepassen. Bijvoorbeeld voldoen aan de aangifteplicht.</a:t>
            </a:r>
          </a:p>
          <a:p>
            <a:endParaRPr lang="nl-NL" dirty="0"/>
          </a:p>
          <a:p>
            <a:r>
              <a:rPr lang="nl-NL" dirty="0" smtClean="0"/>
              <a:t>Dit stelt ons in staat om in de interactie vragen te stellen als:</a:t>
            </a:r>
          </a:p>
          <a:p>
            <a:endParaRPr lang="nl-NL" dirty="0" smtClean="0"/>
          </a:p>
          <a:p>
            <a:pPr marL="285750" indent="-285750">
              <a:buFontTx/>
              <a:buChar char="-"/>
            </a:pPr>
            <a:r>
              <a:rPr lang="nl-NL" dirty="0" smtClean="0"/>
              <a:t>Wat is u geboortedatum?</a:t>
            </a:r>
          </a:p>
          <a:p>
            <a:pPr marL="285750" indent="-285750">
              <a:buFontTx/>
              <a:buChar char="-"/>
            </a:pPr>
            <a:endParaRPr lang="nl-NL" dirty="0"/>
          </a:p>
          <a:p>
            <a:r>
              <a:rPr lang="nl-NL" dirty="0" smtClean="0"/>
              <a:t>En daaruit bijvoorbeeld af te leiden:</a:t>
            </a:r>
          </a:p>
          <a:p>
            <a:endParaRPr lang="nl-NL" dirty="0"/>
          </a:p>
          <a:p>
            <a:r>
              <a:rPr lang="nl-NL" dirty="0" smtClean="0"/>
              <a:t>- Het feit dat iemand ouder is dan 18 Jaar</a:t>
            </a:r>
            <a:r>
              <a:rPr lang="nl-NL" dirty="0"/>
              <a:t>.</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3031920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Het definiëren van producten per dienst</a:t>
            </a:r>
            <a:endParaRPr lang="nl-NL" sz="2400" dirty="0"/>
          </a:p>
        </p:txBody>
      </p:sp>
      <p:sp>
        <p:nvSpPr>
          <p:cNvPr id="41" name="Rechthoek 40"/>
          <p:cNvSpPr/>
          <p:nvPr/>
        </p:nvSpPr>
        <p:spPr bwMode="auto">
          <a:xfrm>
            <a:off x="237964" y="1700808"/>
            <a:ext cx="8596064" cy="4968552"/>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2" name="Tekstvak 41"/>
          <p:cNvSpPr txBox="1"/>
          <p:nvPr/>
        </p:nvSpPr>
        <p:spPr>
          <a:xfrm>
            <a:off x="467544" y="3640289"/>
            <a:ext cx="856325" cy="276999"/>
          </a:xfrm>
          <a:prstGeom prst="rect">
            <a:avLst/>
          </a:prstGeom>
          <a:noFill/>
        </p:spPr>
        <p:txBody>
          <a:bodyPr wrap="none" rtlCol="0">
            <a:spAutoFit/>
          </a:bodyPr>
          <a:lstStyle/>
          <a:p>
            <a:pPr>
              <a:buNone/>
            </a:pPr>
            <a:r>
              <a:rPr lang="nl-NL" sz="1200" b="1" dirty="0" smtClean="0"/>
              <a:t>Product</a:t>
            </a:r>
            <a:endParaRPr lang="nl-NL" sz="1200" b="1" dirty="0"/>
          </a:p>
        </p:txBody>
      </p:sp>
      <p:sp>
        <p:nvSpPr>
          <p:cNvPr id="43" name="Tekstvak 42"/>
          <p:cNvSpPr txBox="1"/>
          <p:nvPr/>
        </p:nvSpPr>
        <p:spPr>
          <a:xfrm>
            <a:off x="2555776" y="3651323"/>
            <a:ext cx="4248472"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t>Naam van </a:t>
            </a:r>
            <a:r>
              <a:rPr lang="nl-NL" dirty="0" smtClean="0"/>
              <a:t>het product</a:t>
            </a:r>
            <a:endParaRPr lang="nl-NL" dirty="0"/>
          </a:p>
        </p:txBody>
      </p:sp>
      <p:sp>
        <p:nvSpPr>
          <p:cNvPr id="44" name="Tekstvak 43"/>
          <p:cNvSpPr txBox="1"/>
          <p:nvPr/>
        </p:nvSpPr>
        <p:spPr>
          <a:xfrm>
            <a:off x="467544" y="4808185"/>
            <a:ext cx="1241045" cy="276999"/>
          </a:xfrm>
          <a:prstGeom prst="rect">
            <a:avLst/>
          </a:prstGeom>
          <a:noFill/>
        </p:spPr>
        <p:txBody>
          <a:bodyPr wrap="none" rtlCol="0">
            <a:spAutoFit/>
          </a:bodyPr>
          <a:lstStyle/>
          <a:p>
            <a:pPr>
              <a:buNone/>
            </a:pPr>
            <a:r>
              <a:rPr lang="nl-NL" sz="1200" b="1" dirty="0" smtClean="0"/>
              <a:t>Feitpatroon </a:t>
            </a:r>
            <a:endParaRPr lang="nl-NL" sz="1200" b="1" dirty="0"/>
          </a:p>
        </p:txBody>
      </p:sp>
      <p:sp>
        <p:nvSpPr>
          <p:cNvPr id="45" name="Tekstvak 44"/>
          <p:cNvSpPr txBox="1"/>
          <p:nvPr/>
        </p:nvSpPr>
        <p:spPr>
          <a:xfrm>
            <a:off x="2555776" y="4797152"/>
            <a:ext cx="4248472" cy="7920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Lijst van feitpatronen die moeten worden opgevraagd.</a:t>
            </a:r>
            <a:endParaRPr lang="nl-NL" dirty="0"/>
          </a:p>
        </p:txBody>
      </p:sp>
      <p:sp>
        <p:nvSpPr>
          <p:cNvPr id="46" name="Afgeronde rechthoek 45"/>
          <p:cNvSpPr/>
          <p:nvPr/>
        </p:nvSpPr>
        <p:spPr bwMode="auto">
          <a:xfrm>
            <a:off x="5759998" y="5794231"/>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47" name="Afgeronde rechthoek 46"/>
          <p:cNvSpPr/>
          <p:nvPr/>
        </p:nvSpPr>
        <p:spPr bwMode="auto">
          <a:xfrm>
            <a:off x="5759998" y="6154271"/>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56" name="Tekstvak 55"/>
          <p:cNvSpPr txBox="1"/>
          <p:nvPr/>
        </p:nvSpPr>
        <p:spPr>
          <a:xfrm>
            <a:off x="2555776" y="4133313"/>
            <a:ext cx="1234633" cy="253916"/>
          </a:xfrm>
          <a:prstGeom prst="rect">
            <a:avLst/>
          </a:prstGeom>
          <a:noFill/>
        </p:spPr>
        <p:txBody>
          <a:bodyPr wrap="none" rtlCol="0">
            <a:spAutoFit/>
          </a:bodyPr>
          <a:lstStyle/>
          <a:p>
            <a:pPr>
              <a:buNone/>
            </a:pPr>
            <a:r>
              <a:rPr lang="nl-NL" sz="1050" b="1" dirty="0" smtClean="0"/>
              <a:t>Type product:</a:t>
            </a:r>
            <a:endParaRPr lang="nl-NL" sz="1050" b="1" dirty="0"/>
          </a:p>
        </p:txBody>
      </p:sp>
      <p:sp>
        <p:nvSpPr>
          <p:cNvPr id="57" name="Tekstvak 56"/>
          <p:cNvSpPr txBox="1"/>
          <p:nvPr/>
        </p:nvSpPr>
        <p:spPr>
          <a:xfrm>
            <a:off x="3660792" y="4133313"/>
            <a:ext cx="1127232" cy="447815"/>
          </a:xfrm>
          <a:prstGeom prst="rect">
            <a:avLst/>
          </a:prstGeom>
          <a:noFill/>
        </p:spPr>
        <p:txBody>
          <a:bodyPr wrap="none" rtlCol="0">
            <a:spAutoFit/>
          </a:bodyPr>
          <a:lstStyle>
            <a:defPPr>
              <a:defRPr lang="nl-NL"/>
            </a:defPPr>
            <a:lvl1pPr>
              <a:buNone/>
              <a:defRPr sz="1200" b="1"/>
            </a:lvl1pPr>
          </a:lstStyle>
          <a:p>
            <a:r>
              <a:rPr lang="nl-NL" sz="1050" dirty="0">
                <a:sym typeface="Wingdings"/>
              </a:rPr>
              <a:t> </a:t>
            </a:r>
            <a:r>
              <a:rPr lang="nl-NL" sz="1050" dirty="0" smtClean="0"/>
              <a:t>Inkomend</a:t>
            </a:r>
            <a:endParaRPr lang="nl-NL" sz="1050" dirty="0"/>
          </a:p>
          <a:p>
            <a:r>
              <a:rPr lang="nl-NL" sz="1050" dirty="0">
                <a:sym typeface="Wingdings"/>
              </a:rPr>
              <a:t> </a:t>
            </a:r>
            <a:r>
              <a:rPr lang="nl-NL" sz="1050" dirty="0" smtClean="0"/>
              <a:t>Uitgaand</a:t>
            </a:r>
            <a:endParaRPr lang="nl-NL" sz="1050" dirty="0"/>
          </a:p>
        </p:txBody>
      </p:sp>
      <p:sp>
        <p:nvSpPr>
          <p:cNvPr id="58" name="Tekstvak 57"/>
          <p:cNvSpPr txBox="1"/>
          <p:nvPr/>
        </p:nvSpPr>
        <p:spPr>
          <a:xfrm>
            <a:off x="467544" y="2374752"/>
            <a:ext cx="2018501" cy="276999"/>
          </a:xfrm>
          <a:prstGeom prst="rect">
            <a:avLst/>
          </a:prstGeom>
          <a:noFill/>
        </p:spPr>
        <p:txBody>
          <a:bodyPr wrap="none" rtlCol="0">
            <a:spAutoFit/>
          </a:bodyPr>
          <a:lstStyle/>
          <a:p>
            <a:pPr>
              <a:buNone/>
            </a:pPr>
            <a:r>
              <a:rPr lang="nl-NL" sz="1200" b="1" dirty="0" smtClean="0"/>
              <a:t>Geannoteerd product</a:t>
            </a:r>
            <a:endParaRPr lang="nl-NL" sz="1200" b="1" dirty="0"/>
          </a:p>
        </p:txBody>
      </p:sp>
      <p:sp>
        <p:nvSpPr>
          <p:cNvPr id="59" name="Tekstvak 58"/>
          <p:cNvSpPr txBox="1"/>
          <p:nvPr/>
        </p:nvSpPr>
        <p:spPr>
          <a:xfrm>
            <a:off x="2555776" y="2374752"/>
            <a:ext cx="374441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Naam van de geselecteerde annotatie</a:t>
            </a:r>
            <a:endParaRPr lang="nl-NL" sz="1200" dirty="0">
              <a:solidFill>
                <a:schemeClr val="bg1">
                  <a:lumMod val="75000"/>
                </a:schemeClr>
              </a:solidFill>
            </a:endParaRPr>
          </a:p>
        </p:txBody>
      </p:sp>
      <p:sp>
        <p:nvSpPr>
          <p:cNvPr id="60" name="Afgeronde rechthoek 59"/>
          <p:cNvSpPr/>
          <p:nvPr/>
        </p:nvSpPr>
        <p:spPr bwMode="auto">
          <a:xfrm>
            <a:off x="6444208" y="2374752"/>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61" name="Tekstvak 60"/>
          <p:cNvSpPr txBox="1"/>
          <p:nvPr/>
        </p:nvSpPr>
        <p:spPr>
          <a:xfrm>
            <a:off x="2555775" y="2798235"/>
            <a:ext cx="4248473" cy="6566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dirty="0" smtClean="0">
                <a:solidFill>
                  <a:schemeClr val="bg1">
                    <a:lumMod val="75000"/>
                  </a:schemeClr>
                </a:solidFill>
              </a:rPr>
              <a:t>De tekst van de annotatie.</a:t>
            </a:r>
            <a:endParaRPr lang="nl-NL" sz="1200" dirty="0">
              <a:solidFill>
                <a:schemeClr val="bg1">
                  <a:lumMod val="75000"/>
                </a:schemeClr>
              </a:solidFill>
            </a:endParaRPr>
          </a:p>
        </p:txBody>
      </p:sp>
      <p:sp>
        <p:nvSpPr>
          <p:cNvPr id="62" name="Rechthoekige toelichting 61"/>
          <p:cNvSpPr/>
          <p:nvPr/>
        </p:nvSpPr>
        <p:spPr bwMode="auto">
          <a:xfrm>
            <a:off x="6372200" y="2651751"/>
            <a:ext cx="2179476" cy="803121"/>
          </a:xfrm>
          <a:prstGeom prst="wedgeRectCallout">
            <a:avLst>
              <a:gd name="adj1" fmla="val -37828"/>
              <a:gd name="adj2" fmla="val -76405"/>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Naar een scherm voor de selectie van geannoteerde producten</a:t>
            </a:r>
          </a:p>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Uit stap 1 en 2</a:t>
            </a:r>
            <a:endParaRPr kumimoji="0" lang="nl-NL" sz="1100" b="0" i="0" u="none" strike="noStrike" cap="none" normalizeH="0" baseline="0" dirty="0" smtClean="0">
              <a:ln>
                <a:noFill/>
              </a:ln>
              <a:solidFill>
                <a:schemeClr val="tx1"/>
              </a:solidFill>
              <a:effectLst/>
              <a:latin typeface="Verdana" pitchFamily="1" charset="0"/>
            </a:endParaRPr>
          </a:p>
          <a:p>
            <a:pPr>
              <a:buNone/>
            </a:pPr>
            <a:endParaRPr kumimoji="0" lang="nl-NL" sz="1100" b="0" i="0" u="none" strike="noStrike" cap="none" normalizeH="0" baseline="0" dirty="0" smtClean="0">
              <a:ln>
                <a:noFill/>
              </a:ln>
              <a:solidFill>
                <a:schemeClr val="tx1"/>
              </a:solidFill>
              <a:effectLst/>
              <a:latin typeface="Verdana" pitchFamily="1" charset="0"/>
            </a:endParaRPr>
          </a:p>
        </p:txBody>
      </p:sp>
      <p:sp>
        <p:nvSpPr>
          <p:cNvPr id="17" name="Tekstvak 16"/>
          <p:cNvSpPr txBox="1"/>
          <p:nvPr/>
        </p:nvSpPr>
        <p:spPr>
          <a:xfrm>
            <a:off x="467544" y="1999872"/>
            <a:ext cx="1896673" cy="276999"/>
          </a:xfrm>
          <a:prstGeom prst="rect">
            <a:avLst/>
          </a:prstGeom>
          <a:noFill/>
        </p:spPr>
        <p:txBody>
          <a:bodyPr wrap="none" rtlCol="0">
            <a:spAutoFit/>
          </a:bodyPr>
          <a:lstStyle/>
          <a:p>
            <a:pPr>
              <a:buNone/>
            </a:pPr>
            <a:r>
              <a:rPr lang="nl-NL" sz="1200" b="1" dirty="0" smtClean="0"/>
              <a:t>Naam van de dienst</a:t>
            </a:r>
            <a:endParaRPr lang="nl-NL" sz="1200" b="1" dirty="0"/>
          </a:p>
        </p:txBody>
      </p:sp>
      <p:sp>
        <p:nvSpPr>
          <p:cNvPr id="18" name="Tekstvak 17"/>
          <p:cNvSpPr txBox="1"/>
          <p:nvPr/>
        </p:nvSpPr>
        <p:spPr>
          <a:xfrm>
            <a:off x="2555776" y="2010906"/>
            <a:ext cx="4248472"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Verzoek aanpassing arbeidsduur</a:t>
            </a:r>
            <a:endParaRPr lang="nl-NL" dirty="0">
              <a:solidFill>
                <a:schemeClr val="tx1"/>
              </a:solidFill>
            </a:endParaRPr>
          </a:p>
        </p:txBody>
      </p:sp>
      <p:sp>
        <p:nvSpPr>
          <p:cNvPr id="19" name="Tekstvak 18"/>
          <p:cNvSpPr txBox="1"/>
          <p:nvPr/>
        </p:nvSpPr>
        <p:spPr>
          <a:xfrm>
            <a:off x="467544" y="5810722"/>
            <a:ext cx="1882247" cy="498598"/>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de norm</a:t>
            </a:r>
            <a:endParaRPr lang="nl-NL" sz="1200" b="1" dirty="0"/>
          </a:p>
        </p:txBody>
      </p:sp>
      <p:sp>
        <p:nvSpPr>
          <p:cNvPr id="20" name="Tekstvak 19"/>
          <p:cNvSpPr txBox="1"/>
          <p:nvPr/>
        </p:nvSpPr>
        <p:spPr>
          <a:xfrm>
            <a:off x="2555776" y="5769260"/>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feit y in inkomend product wordt niet gebruikt in normen of regels.</a:t>
            </a:r>
          </a:p>
          <a:p>
            <a:pPr>
              <a:buNone/>
            </a:pPr>
            <a:r>
              <a:rPr lang="nl-NL" sz="1200" dirty="0" smtClean="0">
                <a:solidFill>
                  <a:srgbClr val="FFC000"/>
                </a:solidFill>
                <a:latin typeface="Consolas" panose="020B0609020204030204" pitchFamily="49" charset="0"/>
                <a:cs typeface="Consolas" panose="020B0609020204030204" pitchFamily="49" charset="0"/>
              </a:rPr>
              <a:t>▲ </a:t>
            </a:r>
            <a:r>
              <a:rPr lang="nl-NL" sz="1200" dirty="0" smtClean="0">
                <a:solidFill>
                  <a:schemeClr val="tx1"/>
                </a:solidFill>
                <a:latin typeface="Consolas" panose="020B0609020204030204" pitchFamily="49" charset="0"/>
                <a:cs typeface="Consolas" panose="020B0609020204030204" pitchFamily="49" charset="0"/>
              </a:rPr>
              <a:t>Feit x in uitgaand product wordt niet bepaald door de normen en regels. </a:t>
            </a:r>
            <a:r>
              <a:rPr lang="nl-NL" sz="1200" dirty="0" smtClean="0">
                <a:latin typeface="Consolas" panose="020B0609020204030204" pitchFamily="49" charset="0"/>
                <a:cs typeface="Consolas" panose="020B0609020204030204" pitchFamily="49" charset="0"/>
              </a:rPr>
              <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latin typeface="Consolas" panose="020B0609020204030204" pitchFamily="49" charset="0"/>
              <a:cs typeface="Consolas" panose="020B0609020204030204" pitchFamily="49" charset="0"/>
            </a:endParaRPr>
          </a:p>
        </p:txBody>
      </p:sp>
      <p:sp>
        <p:nvSpPr>
          <p:cNvPr id="22" name="Rechthoekige toelichting 21"/>
          <p:cNvSpPr/>
          <p:nvPr/>
        </p:nvSpPr>
        <p:spPr bwMode="auto">
          <a:xfrm>
            <a:off x="6372200" y="3597888"/>
            <a:ext cx="2179476" cy="1210298"/>
          </a:xfrm>
          <a:prstGeom prst="wedgeRectCallout">
            <a:avLst>
              <a:gd name="adj1" fmla="val -63021"/>
              <a:gd name="adj2" fmla="val 69373"/>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Bij inkomende producten: Hier staan alle op te vragen feiten (feitpatronen / variabelen) die nodig zijn om de regels die bij deze dienst horen op te vragen. </a:t>
            </a:r>
            <a:endParaRPr kumimoji="0" lang="nl-NL" sz="1100" b="0" i="0" u="none" strike="noStrike" cap="none" normalizeH="0" baseline="0" dirty="0" smtClean="0">
              <a:ln>
                <a:noFill/>
              </a:ln>
              <a:solidFill>
                <a:schemeClr val="tx1"/>
              </a:solidFill>
              <a:effectLst/>
              <a:latin typeface="Verdana" pitchFamily="1" charset="0"/>
            </a:endParaRPr>
          </a:p>
        </p:txBody>
      </p:sp>
      <p:sp>
        <p:nvSpPr>
          <p:cNvPr id="23" name="Afgeronde rechthoek 22"/>
          <p:cNvSpPr/>
          <p:nvPr/>
        </p:nvSpPr>
        <p:spPr bwMode="auto">
          <a:xfrm>
            <a:off x="6300192" y="4869160"/>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24" name="Afgeronde rechthoek 23"/>
          <p:cNvSpPr/>
          <p:nvPr/>
        </p:nvSpPr>
        <p:spPr bwMode="auto">
          <a:xfrm>
            <a:off x="6300192" y="5229200"/>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Tree>
    <p:extLst>
      <p:ext uri="{BB962C8B-B14F-4D97-AF65-F5344CB8AC3E}">
        <p14:creationId xmlns:p14="http://schemas.microsoft.com/office/powerpoint/2010/main" val="9653804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12</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Nu hebben we een in of uitgaand product gedefinieerd en hebben we bepaald welke feitpatronen onderdeel uitmaken van het product.</a:t>
            </a:r>
          </a:p>
          <a:p>
            <a:endParaRPr lang="nl-NL" dirty="0"/>
          </a:p>
          <a:p>
            <a:r>
              <a:rPr lang="nl-NL" dirty="0" smtClean="0"/>
              <a:t>De in en uitgaande producten bepalen de feiten die bekend zijn. Op basis van deze feiten zouden de normen/regels moeten kunnen worden toegepast.</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26878849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Definiëren van de vraag per uit te vragen feit</a:t>
            </a:r>
            <a:endParaRPr lang="nl-NL" sz="2400" dirty="0"/>
          </a:p>
        </p:txBody>
      </p:sp>
      <p:sp>
        <p:nvSpPr>
          <p:cNvPr id="41" name="Rechthoek 40"/>
          <p:cNvSpPr/>
          <p:nvPr/>
        </p:nvSpPr>
        <p:spPr bwMode="auto">
          <a:xfrm>
            <a:off x="246566" y="1714223"/>
            <a:ext cx="8596064" cy="4968552"/>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9" name="Tekstvak 18"/>
          <p:cNvSpPr txBox="1"/>
          <p:nvPr/>
        </p:nvSpPr>
        <p:spPr>
          <a:xfrm>
            <a:off x="318765" y="5517232"/>
            <a:ext cx="691215" cy="276999"/>
          </a:xfrm>
          <a:prstGeom prst="rect">
            <a:avLst/>
          </a:prstGeom>
          <a:noFill/>
        </p:spPr>
        <p:txBody>
          <a:bodyPr wrap="none" rtlCol="0">
            <a:spAutoFit/>
          </a:bodyPr>
          <a:lstStyle/>
          <a:p>
            <a:pPr>
              <a:buNone/>
            </a:pPr>
            <a:r>
              <a:rPr lang="nl-NL" sz="1200" b="1" dirty="0" smtClean="0"/>
              <a:t>Vraag</a:t>
            </a:r>
            <a:endParaRPr lang="nl-NL" sz="1200" b="1" dirty="0"/>
          </a:p>
        </p:txBody>
      </p:sp>
      <p:sp>
        <p:nvSpPr>
          <p:cNvPr id="21" name="Tekstvak 20"/>
          <p:cNvSpPr txBox="1"/>
          <p:nvPr/>
        </p:nvSpPr>
        <p:spPr>
          <a:xfrm>
            <a:off x="318765" y="6104329"/>
            <a:ext cx="1031051" cy="276999"/>
          </a:xfrm>
          <a:prstGeom prst="rect">
            <a:avLst/>
          </a:prstGeom>
          <a:noFill/>
        </p:spPr>
        <p:txBody>
          <a:bodyPr wrap="none" rtlCol="0">
            <a:spAutoFit/>
          </a:bodyPr>
          <a:lstStyle/>
          <a:p>
            <a:pPr>
              <a:buNone/>
            </a:pPr>
            <a:r>
              <a:rPr lang="nl-NL" sz="1200" b="1" dirty="0" smtClean="0"/>
              <a:t>Antwoord</a:t>
            </a:r>
            <a:endParaRPr lang="nl-NL" sz="1200" b="1" dirty="0"/>
          </a:p>
        </p:txBody>
      </p:sp>
      <p:sp>
        <p:nvSpPr>
          <p:cNvPr id="16" name="Tekstvak 15"/>
          <p:cNvSpPr txBox="1"/>
          <p:nvPr/>
        </p:nvSpPr>
        <p:spPr>
          <a:xfrm>
            <a:off x="318765" y="4151386"/>
            <a:ext cx="1435008" cy="498598"/>
          </a:xfrm>
          <a:prstGeom prst="rect">
            <a:avLst/>
          </a:prstGeom>
          <a:noFill/>
        </p:spPr>
        <p:txBody>
          <a:bodyPr wrap="none" rtlCol="0">
            <a:spAutoFit/>
          </a:bodyPr>
          <a:lstStyle/>
          <a:p>
            <a:pPr>
              <a:buNone/>
            </a:pPr>
            <a:r>
              <a:rPr lang="nl-NL" sz="1200" b="1" dirty="0" smtClean="0"/>
              <a:t>Naam van het </a:t>
            </a:r>
          </a:p>
          <a:p>
            <a:pPr>
              <a:buNone/>
            </a:pPr>
            <a:r>
              <a:rPr lang="nl-NL" sz="1200" b="1" dirty="0" smtClean="0"/>
              <a:t>feitpatroon</a:t>
            </a:r>
            <a:endParaRPr lang="nl-NL" sz="1200" b="1" dirty="0"/>
          </a:p>
        </p:txBody>
      </p:sp>
      <p:sp>
        <p:nvSpPr>
          <p:cNvPr id="24" name="Tekstvak 23"/>
          <p:cNvSpPr txBox="1"/>
          <p:nvPr/>
        </p:nvSpPr>
        <p:spPr>
          <a:xfrm>
            <a:off x="318765" y="4736177"/>
            <a:ext cx="1188146" cy="276999"/>
          </a:xfrm>
          <a:prstGeom prst="rect">
            <a:avLst/>
          </a:prstGeom>
          <a:noFill/>
        </p:spPr>
        <p:txBody>
          <a:bodyPr wrap="none" rtlCol="0">
            <a:spAutoFit/>
          </a:bodyPr>
          <a:lstStyle/>
          <a:p>
            <a:pPr>
              <a:buNone/>
            </a:pPr>
            <a:r>
              <a:rPr lang="nl-NL" sz="1200" b="1" dirty="0" smtClean="0"/>
              <a:t>Feitpatroon</a:t>
            </a:r>
            <a:endParaRPr lang="nl-NL" sz="1200" b="1" dirty="0"/>
          </a:p>
        </p:txBody>
      </p:sp>
      <p:sp>
        <p:nvSpPr>
          <p:cNvPr id="20" name="Tekstvak 19"/>
          <p:cNvSpPr txBox="1"/>
          <p:nvPr/>
        </p:nvSpPr>
        <p:spPr>
          <a:xfrm>
            <a:off x="2406996" y="5517232"/>
            <a:ext cx="6120000" cy="5040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Vraag die moet worden gesteld op het formulier</a:t>
            </a:r>
            <a:endParaRPr lang="nl-NL" dirty="0"/>
          </a:p>
        </p:txBody>
      </p:sp>
      <p:sp>
        <p:nvSpPr>
          <p:cNvPr id="22" name="Tekstvak 21"/>
          <p:cNvSpPr txBox="1"/>
          <p:nvPr/>
        </p:nvSpPr>
        <p:spPr>
          <a:xfrm>
            <a:off x="2406996" y="6165304"/>
            <a:ext cx="6120000"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Variabele voor het antwoord</a:t>
            </a:r>
            <a:endParaRPr lang="nl-NL" dirty="0"/>
          </a:p>
        </p:txBody>
      </p:sp>
      <p:sp>
        <p:nvSpPr>
          <p:cNvPr id="23" name="Tekstvak 22"/>
          <p:cNvSpPr txBox="1"/>
          <p:nvPr/>
        </p:nvSpPr>
        <p:spPr>
          <a:xfrm>
            <a:off x="2406996" y="4293096"/>
            <a:ext cx="6120000"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Naam van het feitpatroon</a:t>
            </a:r>
            <a:endParaRPr lang="nl-NL" dirty="0"/>
          </a:p>
        </p:txBody>
      </p:sp>
      <p:sp>
        <p:nvSpPr>
          <p:cNvPr id="26" name="Tekstvak 25"/>
          <p:cNvSpPr txBox="1"/>
          <p:nvPr/>
        </p:nvSpPr>
        <p:spPr>
          <a:xfrm>
            <a:off x="318765" y="1913326"/>
            <a:ext cx="1896673" cy="276999"/>
          </a:xfrm>
          <a:prstGeom prst="rect">
            <a:avLst/>
          </a:prstGeom>
          <a:noFill/>
        </p:spPr>
        <p:txBody>
          <a:bodyPr wrap="none" rtlCol="0">
            <a:spAutoFit/>
          </a:bodyPr>
          <a:lstStyle/>
          <a:p>
            <a:pPr>
              <a:buNone/>
            </a:pPr>
            <a:r>
              <a:rPr lang="nl-NL" sz="1200" b="1" dirty="0" smtClean="0"/>
              <a:t>Naam van de dienst</a:t>
            </a:r>
            <a:endParaRPr lang="nl-NL" sz="1200" b="1" dirty="0"/>
          </a:p>
        </p:txBody>
      </p:sp>
      <p:sp>
        <p:nvSpPr>
          <p:cNvPr id="40" name="Tekstvak 39"/>
          <p:cNvSpPr txBox="1"/>
          <p:nvPr/>
        </p:nvSpPr>
        <p:spPr>
          <a:xfrm>
            <a:off x="2406996" y="1934166"/>
            <a:ext cx="4644134" cy="2561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Verzoek aanpassing arbeidsduur</a:t>
            </a:r>
            <a:endParaRPr lang="nl-NL" dirty="0">
              <a:solidFill>
                <a:schemeClr val="tx1"/>
              </a:solidFill>
            </a:endParaRPr>
          </a:p>
        </p:txBody>
      </p:sp>
      <p:sp>
        <p:nvSpPr>
          <p:cNvPr id="42" name="Tekstvak 41"/>
          <p:cNvSpPr txBox="1"/>
          <p:nvPr/>
        </p:nvSpPr>
        <p:spPr>
          <a:xfrm>
            <a:off x="2411759" y="2287085"/>
            <a:ext cx="4644134"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Inkomend product</a:t>
            </a:r>
            <a:endParaRPr lang="nl-NL" sz="1200" dirty="0">
              <a:solidFill>
                <a:schemeClr val="bg1">
                  <a:lumMod val="75000"/>
                </a:schemeClr>
              </a:solidFill>
            </a:endParaRPr>
          </a:p>
        </p:txBody>
      </p:sp>
      <p:sp>
        <p:nvSpPr>
          <p:cNvPr id="43" name="Tekstvak 42"/>
          <p:cNvSpPr txBox="1"/>
          <p:nvPr/>
        </p:nvSpPr>
        <p:spPr>
          <a:xfrm>
            <a:off x="318765" y="2276872"/>
            <a:ext cx="1787669" cy="276999"/>
          </a:xfrm>
          <a:prstGeom prst="rect">
            <a:avLst/>
          </a:prstGeom>
          <a:noFill/>
        </p:spPr>
        <p:txBody>
          <a:bodyPr wrap="none" rtlCol="0">
            <a:spAutoFit/>
          </a:bodyPr>
          <a:lstStyle/>
          <a:p>
            <a:pPr>
              <a:buNone/>
            </a:pPr>
            <a:r>
              <a:rPr lang="nl-NL" sz="1200" b="1" dirty="0" smtClean="0"/>
              <a:t>Inkomend product</a:t>
            </a:r>
            <a:endParaRPr lang="nl-NL" sz="1200" b="1" dirty="0"/>
          </a:p>
        </p:txBody>
      </p:sp>
      <p:sp>
        <p:nvSpPr>
          <p:cNvPr id="44" name="Afgeronde rechthoek 43"/>
          <p:cNvSpPr/>
          <p:nvPr/>
        </p:nvSpPr>
        <p:spPr bwMode="auto">
          <a:xfrm>
            <a:off x="6729400" y="2287085"/>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0" name="Tekstvak 29"/>
          <p:cNvSpPr txBox="1"/>
          <p:nvPr/>
        </p:nvSpPr>
        <p:spPr>
          <a:xfrm>
            <a:off x="2406996" y="4725144"/>
            <a:ext cx="6120000"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marL="363538" indent="-363538">
              <a:buNone/>
            </a:pPr>
            <a:r>
              <a:rPr lang="nl-NL" sz="1200" u="sng" dirty="0" smtClean="0">
                <a:solidFill>
                  <a:srgbClr val="009900"/>
                </a:solidFill>
                <a:latin typeface="Consolas" panose="020B0609020204030204" pitchFamily="49" charset="0"/>
                <a:cs typeface="Consolas" panose="020B0609020204030204" pitchFamily="49" charset="0"/>
              </a:rPr>
              <a:t>Persoon</a:t>
            </a:r>
            <a:r>
              <a:rPr lang="nl-NL" sz="1200" dirty="0" smtClean="0">
                <a:latin typeface="Consolas" panose="020B0609020204030204" pitchFamily="49" charset="0"/>
                <a:cs typeface="Consolas" panose="020B0609020204030204" pitchFamily="49" charset="0"/>
              </a:rPr>
              <a:t> met </a:t>
            </a:r>
            <a:r>
              <a:rPr lang="nl-NL" sz="1200" u="sng" dirty="0" smtClean="0">
                <a:solidFill>
                  <a:srgbClr val="009900"/>
                </a:solidFill>
                <a:latin typeface="Consolas" panose="020B0609020204030204" pitchFamily="49" charset="0"/>
                <a:cs typeface="Consolas" panose="020B0609020204030204" pitchFamily="49" charset="0"/>
              </a:rPr>
              <a:t>BSN</a:t>
            </a:r>
            <a:r>
              <a:rPr lang="nl-NL" sz="1200" dirty="0" smtClean="0">
                <a:latin typeface="Consolas" panose="020B0609020204030204" pitchFamily="49" charset="0"/>
                <a:cs typeface="Consolas" panose="020B0609020204030204" pitchFamily="49" charset="0"/>
              </a:rPr>
              <a:t> </a:t>
            </a:r>
            <a:r>
              <a:rPr lang="nl-NL" sz="1200" dirty="0">
                <a:solidFill>
                  <a:srgbClr val="66CCFF"/>
                </a:solidFill>
                <a:latin typeface="Consolas" panose="020B0609020204030204" pitchFamily="49" charset="0"/>
                <a:cs typeface="Consolas" panose="020B0609020204030204" pitchFamily="49" charset="0"/>
              </a:rPr>
              <a:t>&lt;</a:t>
            </a:r>
            <a:r>
              <a:rPr lang="nl-NL" sz="1200" dirty="0" smtClean="0">
                <a:solidFill>
                  <a:srgbClr val="66CCFF"/>
                </a:solidFill>
                <a:latin typeface="Consolas" panose="020B0609020204030204" pitchFamily="49" charset="0"/>
                <a:cs typeface="Consolas" panose="020B0609020204030204" pitchFamily="49" charset="0"/>
              </a:rPr>
              <a:t>BSN&gt;</a:t>
            </a:r>
            <a:r>
              <a:rPr lang="nl-NL" sz="1200" dirty="0" smtClean="0">
                <a:solidFill>
                  <a:schemeClr val="tx1"/>
                </a:solidFill>
                <a:latin typeface="Consolas" panose="020B0609020204030204" pitchFamily="49" charset="0"/>
                <a:cs typeface="Consolas" panose="020B0609020204030204" pitchFamily="49" charset="0"/>
              </a:rPr>
              <a:t> </a:t>
            </a:r>
            <a:r>
              <a:rPr lang="nl-NL" sz="1200" i="1" dirty="0" smtClean="0">
                <a:solidFill>
                  <a:srgbClr val="0000FF"/>
                </a:solidFill>
                <a:latin typeface="Consolas" panose="020B0609020204030204" pitchFamily="49" charset="0"/>
                <a:cs typeface="Consolas" panose="020B0609020204030204" pitchFamily="49" charset="0"/>
              </a:rPr>
              <a:t>heeft </a:t>
            </a:r>
            <a:r>
              <a:rPr lang="nl-NL" sz="1200" dirty="0" smtClean="0">
                <a:solidFill>
                  <a:schemeClr val="tx1"/>
                </a:solidFill>
                <a:latin typeface="Consolas" panose="020B0609020204030204" pitchFamily="49" charset="0"/>
                <a:cs typeface="Consolas" panose="020B0609020204030204" pitchFamily="49" charset="0"/>
              </a:rPr>
              <a:t>een</a:t>
            </a:r>
            <a:r>
              <a:rPr lang="nl-NL" sz="1200" i="1" dirty="0" smtClean="0">
                <a:solidFill>
                  <a:srgbClr val="0000FF"/>
                </a:solidFill>
                <a:latin typeface="Consolas" panose="020B0609020204030204" pitchFamily="49" charset="0"/>
                <a:cs typeface="Consolas" panose="020B0609020204030204" pitchFamily="49" charset="0"/>
              </a:rPr>
              <a:t> </a:t>
            </a:r>
            <a:r>
              <a:rPr lang="nl-NL" sz="1200" u="sng" dirty="0" smtClean="0">
                <a:solidFill>
                  <a:srgbClr val="009900"/>
                </a:solidFill>
                <a:latin typeface="Consolas" panose="020B0609020204030204" pitchFamily="49" charset="0"/>
                <a:cs typeface="Consolas" panose="020B0609020204030204" pitchFamily="49" charset="0"/>
              </a:rPr>
              <a:t>verzamelinkomen</a:t>
            </a:r>
            <a:r>
              <a:rPr lang="nl-NL" sz="1200" dirty="0" smtClean="0">
                <a:solidFill>
                  <a:srgbClr val="009900"/>
                </a:solidFill>
                <a:latin typeface="Consolas" panose="020B0609020204030204" pitchFamily="49" charset="0"/>
                <a:cs typeface="Consolas" panose="020B0609020204030204" pitchFamily="49" charset="0"/>
              </a:rPr>
              <a:t> </a:t>
            </a:r>
            <a:r>
              <a:rPr lang="nl-NL" sz="1200" dirty="0" smtClean="0">
                <a:solidFill>
                  <a:schemeClr val="tx1"/>
                </a:solidFill>
                <a:latin typeface="Consolas" panose="020B0609020204030204" pitchFamily="49" charset="0"/>
                <a:cs typeface="Consolas" panose="020B0609020204030204" pitchFamily="49" charset="0"/>
              </a:rPr>
              <a:t>van</a:t>
            </a:r>
            <a:r>
              <a:rPr lang="nl-NL" sz="1200" i="1" dirty="0" smtClean="0">
                <a:solidFill>
                  <a:srgbClr val="0000FF"/>
                </a:solidFill>
                <a:latin typeface="Consolas" panose="020B0609020204030204" pitchFamily="49" charset="0"/>
                <a:cs typeface="Consolas" panose="020B0609020204030204" pitchFamily="49" charset="0"/>
              </a:rPr>
              <a:t> </a:t>
            </a:r>
            <a:r>
              <a:rPr lang="nl-NL" sz="1200" dirty="0" smtClean="0">
                <a:solidFill>
                  <a:srgbClr val="66CCFF"/>
                </a:solidFill>
                <a:latin typeface="Consolas" panose="020B0609020204030204" pitchFamily="49" charset="0"/>
                <a:cs typeface="Consolas" panose="020B0609020204030204" pitchFamily="49" charset="0"/>
              </a:rPr>
              <a:t>&lt;bedrag&gt;</a:t>
            </a:r>
            <a:r>
              <a:rPr lang="nl-NL" sz="1200" dirty="0" smtClean="0">
                <a:solidFill>
                  <a:srgbClr val="009900"/>
                </a:solidFill>
                <a:latin typeface="Consolas" panose="020B0609020204030204" pitchFamily="49" charset="0"/>
                <a:cs typeface="Consolas" panose="020B0609020204030204" pitchFamily="49" charset="0"/>
              </a:rPr>
              <a:t> </a:t>
            </a:r>
            <a:r>
              <a:rPr lang="nl-NL" sz="1200" dirty="0" smtClean="0">
                <a:solidFill>
                  <a:schemeClr val="tx1"/>
                </a:solidFill>
                <a:latin typeface="Consolas" panose="020B0609020204030204" pitchFamily="49" charset="0"/>
                <a:cs typeface="Consolas" panose="020B0609020204030204" pitchFamily="49" charset="0"/>
              </a:rPr>
              <a:t>Euro in </a:t>
            </a:r>
            <a:r>
              <a:rPr lang="nl-NL" sz="1200" u="sng" dirty="0" smtClean="0">
                <a:solidFill>
                  <a:srgbClr val="009900"/>
                </a:solidFill>
                <a:latin typeface="Consolas" panose="020B0609020204030204" pitchFamily="49" charset="0"/>
                <a:cs typeface="Consolas" panose="020B0609020204030204" pitchFamily="49" charset="0"/>
              </a:rPr>
              <a:t>kalenderjaar</a:t>
            </a:r>
            <a:r>
              <a:rPr lang="nl-NL" sz="1200" dirty="0" smtClean="0">
                <a:solidFill>
                  <a:srgbClr val="009900"/>
                </a:solidFill>
                <a:latin typeface="Consolas" panose="020B0609020204030204" pitchFamily="49" charset="0"/>
                <a:cs typeface="Consolas" panose="020B0609020204030204" pitchFamily="49" charset="0"/>
              </a:rPr>
              <a:t> </a:t>
            </a:r>
            <a:r>
              <a:rPr lang="nl-NL" sz="1200" dirty="0" smtClean="0">
                <a:solidFill>
                  <a:srgbClr val="66CCFF"/>
                </a:solidFill>
                <a:latin typeface="Consolas" panose="020B0609020204030204" pitchFamily="49" charset="0"/>
                <a:cs typeface="Consolas" panose="020B0609020204030204" pitchFamily="49" charset="0"/>
              </a:rPr>
              <a:t>&lt;jaar&gt;</a:t>
            </a:r>
            <a:r>
              <a:rPr lang="nl-NL" sz="1200" dirty="0" smtClean="0">
                <a:solidFill>
                  <a:schemeClr val="tx1"/>
                </a:solidFill>
                <a:latin typeface="Consolas" panose="020B0609020204030204" pitchFamily="49" charset="0"/>
                <a:cs typeface="Consolas" panose="020B0609020204030204" pitchFamily="49" charset="0"/>
              </a:rPr>
              <a:t>.</a:t>
            </a:r>
            <a:endParaRPr lang="nl-NL" sz="1200" u="sng" dirty="0">
              <a:solidFill>
                <a:srgbClr val="009900"/>
              </a:solidFill>
              <a:latin typeface="Consolas" panose="020B0609020204030204" pitchFamily="49" charset="0"/>
              <a:cs typeface="Consolas" panose="020B0609020204030204" pitchFamily="49" charset="0"/>
            </a:endParaRPr>
          </a:p>
          <a:p>
            <a:pPr>
              <a:buNone/>
            </a:pPr>
            <a:endParaRPr lang="nl-NL" sz="1200" dirty="0">
              <a:solidFill>
                <a:schemeClr val="bg1">
                  <a:lumMod val="75000"/>
                </a:schemeClr>
              </a:solidFill>
            </a:endParaRPr>
          </a:p>
        </p:txBody>
      </p:sp>
      <p:sp>
        <p:nvSpPr>
          <p:cNvPr id="31" name="Tekstvak 30"/>
          <p:cNvSpPr txBox="1"/>
          <p:nvPr/>
        </p:nvSpPr>
        <p:spPr>
          <a:xfrm>
            <a:off x="323528" y="2791961"/>
            <a:ext cx="1241045" cy="276999"/>
          </a:xfrm>
          <a:prstGeom prst="rect">
            <a:avLst/>
          </a:prstGeom>
          <a:noFill/>
        </p:spPr>
        <p:txBody>
          <a:bodyPr wrap="none" rtlCol="0">
            <a:spAutoFit/>
          </a:bodyPr>
          <a:lstStyle/>
          <a:p>
            <a:pPr>
              <a:buNone/>
            </a:pPr>
            <a:r>
              <a:rPr lang="nl-NL" sz="1200" b="1" dirty="0" smtClean="0"/>
              <a:t>Feitpatroon </a:t>
            </a:r>
            <a:endParaRPr lang="nl-NL" sz="1200" b="1" dirty="0"/>
          </a:p>
        </p:txBody>
      </p:sp>
      <p:sp>
        <p:nvSpPr>
          <p:cNvPr id="32" name="Tekstvak 31"/>
          <p:cNvSpPr txBox="1"/>
          <p:nvPr/>
        </p:nvSpPr>
        <p:spPr>
          <a:xfrm>
            <a:off x="2411759" y="2718766"/>
            <a:ext cx="4644134" cy="257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Lijst van feitpatronen die moeten worden opgevraagd.</a:t>
            </a:r>
            <a:endParaRPr lang="nl-NL" dirty="0"/>
          </a:p>
        </p:txBody>
      </p:sp>
      <p:sp>
        <p:nvSpPr>
          <p:cNvPr id="33" name="Rechthoekige toelichting 32"/>
          <p:cNvSpPr/>
          <p:nvPr/>
        </p:nvSpPr>
        <p:spPr bwMode="auto">
          <a:xfrm>
            <a:off x="5226004" y="3062642"/>
            <a:ext cx="3616626" cy="1662502"/>
          </a:xfrm>
          <a:prstGeom prst="wedgeRectCallout">
            <a:avLst>
              <a:gd name="adj1" fmla="val -62392"/>
              <a:gd name="adj2" fmla="val -67245"/>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Hier staan alle op te vragen feiten (feitpatronen / variabelen) die onderdeel zijn van het inkomend product. </a:t>
            </a:r>
          </a:p>
          <a:p>
            <a:pPr marL="0" marR="0" indent="0" algn="l" defTabSz="914400" rtl="0" eaLnBrk="0" fontAlgn="base" latinLnBrk="0" hangingPunct="0">
              <a:lnSpc>
                <a:spcPct val="100000"/>
              </a:lnSpc>
              <a:spcBef>
                <a:spcPct val="20000"/>
              </a:spcBef>
              <a:spcAft>
                <a:spcPct val="0"/>
              </a:spcAft>
              <a:buClrTx/>
              <a:buSzTx/>
              <a:buNone/>
              <a:tabLst/>
            </a:pPr>
            <a:endParaRPr kumimoji="0" lang="nl-NL" sz="1100" b="0" i="0" u="none" strike="noStrike" cap="none" normalizeH="0" baseline="0" dirty="0">
              <a:ln>
                <a:noFill/>
              </a:ln>
              <a:solidFill>
                <a:schemeClr val="tx1"/>
              </a:solidFill>
              <a:effectLst/>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Wanneer een wordt geselecteerd worden de details hieronder getoond. Details van het ‘feitpatroon’ komen uit de specificatie van feitpatroon, Vraag en antwoord moeten hier worden toegevoegd. </a:t>
            </a:r>
            <a:endParaRPr kumimoji="0" lang="nl-NL" sz="1100" b="0" i="0" u="none" strike="noStrike" cap="none" normalizeH="0" baseline="0" dirty="0" smtClean="0">
              <a:ln>
                <a:noFill/>
              </a:ln>
              <a:solidFill>
                <a:schemeClr val="tx1"/>
              </a:solidFill>
              <a:effectLst/>
              <a:latin typeface="Verdana" pitchFamily="1" charset="0"/>
            </a:endParaRPr>
          </a:p>
        </p:txBody>
      </p:sp>
      <p:sp>
        <p:nvSpPr>
          <p:cNvPr id="34" name="Afgeronde rechthoek 33"/>
          <p:cNvSpPr/>
          <p:nvPr/>
        </p:nvSpPr>
        <p:spPr bwMode="auto">
          <a:xfrm>
            <a:off x="8193340" y="6165304"/>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5" name="Rechthoekige toelichting 34"/>
          <p:cNvSpPr/>
          <p:nvPr/>
        </p:nvSpPr>
        <p:spPr bwMode="auto">
          <a:xfrm>
            <a:off x="5923128" y="5517232"/>
            <a:ext cx="2095665" cy="936104"/>
          </a:xfrm>
          <a:prstGeom prst="wedgeRectCallout">
            <a:avLst>
              <a:gd name="adj1" fmla="val 68295"/>
              <a:gd name="adj2" fmla="val 35771"/>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Kan hier alleen kiezen voor de variabelen uit het feitpatroon</a:t>
            </a:r>
            <a:r>
              <a:rPr lang="nl-NL" sz="1100" dirty="0">
                <a:solidFill>
                  <a:schemeClr val="tx1"/>
                </a:solidFill>
                <a:latin typeface="Verdana" pitchFamily="1" charset="0"/>
              </a:rPr>
              <a:t> </a:t>
            </a:r>
            <a:r>
              <a:rPr lang="nl-NL" sz="1100" dirty="0" smtClean="0">
                <a:solidFill>
                  <a:schemeClr val="tx1"/>
                </a:solidFill>
                <a:latin typeface="Verdana" pitchFamily="1" charset="0"/>
              </a:rPr>
              <a:t>of het wijzigen van de variabele uit het feitpatroon.</a:t>
            </a:r>
            <a:endParaRPr kumimoji="0" lang="nl-NL" sz="1100" b="0" i="0" u="none" strike="noStrike" cap="none" normalizeH="0" baseline="0" dirty="0" smtClean="0">
              <a:ln>
                <a:noFill/>
              </a:ln>
              <a:solidFill>
                <a:schemeClr val="tx1"/>
              </a:solidFill>
              <a:effectLst/>
              <a:latin typeface="Verdana" pitchFamily="1" charset="0"/>
            </a:endParaRPr>
          </a:p>
        </p:txBody>
      </p:sp>
      <p:sp>
        <p:nvSpPr>
          <p:cNvPr id="25" name="Afgeronde rechthoek 24"/>
          <p:cNvSpPr/>
          <p:nvPr/>
        </p:nvSpPr>
        <p:spPr bwMode="auto">
          <a:xfrm>
            <a:off x="6735895" y="269814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Tree>
    <p:extLst>
      <p:ext uri="{BB962C8B-B14F-4D97-AF65-F5344CB8AC3E}">
        <p14:creationId xmlns:p14="http://schemas.microsoft.com/office/powerpoint/2010/main" val="14474885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11</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Nu hebben we voor elk feit duidelijk wat de vraag is die wordt gesteld en welke variabele wordt “gevuld” bij de beantwoording daarvan.</a:t>
            </a:r>
          </a:p>
          <a:p>
            <a:endParaRPr lang="nl-NL" dirty="0"/>
          </a:p>
          <a:p>
            <a:r>
              <a:rPr lang="nl-NL" dirty="0"/>
              <a:t>Dit stelt ons in staat om bij het feitpatroon </a:t>
            </a:r>
            <a:r>
              <a:rPr lang="nl-NL" dirty="0" smtClean="0"/>
              <a:t>‘persoon </a:t>
            </a:r>
            <a:r>
              <a:rPr lang="nl-NL" dirty="0"/>
              <a:t>met BSN heeft g</a:t>
            </a:r>
            <a:r>
              <a:rPr lang="nl-NL" dirty="0" smtClean="0"/>
              <a:t>eboortedatum’ </a:t>
            </a:r>
            <a:r>
              <a:rPr lang="nl-NL" dirty="0"/>
              <a:t>in de interactie vragen te stellen als:</a:t>
            </a:r>
          </a:p>
          <a:p>
            <a:endParaRPr lang="nl-NL" dirty="0"/>
          </a:p>
          <a:p>
            <a:pPr marL="285750" indent="-285750">
              <a:buFontTx/>
              <a:buChar char="-"/>
            </a:pPr>
            <a:r>
              <a:rPr lang="nl-NL" dirty="0"/>
              <a:t>Wat is </a:t>
            </a:r>
            <a:r>
              <a:rPr lang="nl-NL" dirty="0" smtClean="0"/>
              <a:t>uw </a:t>
            </a:r>
            <a:r>
              <a:rPr lang="nl-NL" dirty="0"/>
              <a:t>geboortedatum?</a:t>
            </a:r>
          </a:p>
          <a:p>
            <a:endParaRPr lang="nl-NL" dirty="0" smtClean="0"/>
          </a:p>
          <a:p>
            <a:r>
              <a:rPr lang="nl-NL" dirty="0" smtClean="0"/>
              <a:t>En daaraan aan de variabele geboortedatum te koppelen.</a:t>
            </a:r>
            <a:endParaRPr lang="nl-NL" dirty="0"/>
          </a:p>
          <a:p>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25364683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De producten die horen bij een dienst</a:t>
            </a:r>
            <a:endParaRPr lang="nl-NL" sz="2400"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41" name="Rechthoek 40"/>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2" name="Tekstvak 41"/>
          <p:cNvSpPr txBox="1"/>
          <p:nvPr/>
        </p:nvSpPr>
        <p:spPr>
          <a:xfrm>
            <a:off x="467544" y="1927864"/>
            <a:ext cx="1896673" cy="276999"/>
          </a:xfrm>
          <a:prstGeom prst="rect">
            <a:avLst/>
          </a:prstGeom>
          <a:noFill/>
        </p:spPr>
        <p:txBody>
          <a:bodyPr wrap="none" rtlCol="0">
            <a:spAutoFit/>
          </a:bodyPr>
          <a:lstStyle/>
          <a:p>
            <a:pPr>
              <a:buNone/>
            </a:pPr>
            <a:r>
              <a:rPr lang="nl-NL" sz="1200" b="1" dirty="0" smtClean="0"/>
              <a:t>Naam van de dienst</a:t>
            </a:r>
            <a:endParaRPr lang="nl-NL" sz="1200" b="1" dirty="0"/>
          </a:p>
        </p:txBody>
      </p:sp>
      <p:sp>
        <p:nvSpPr>
          <p:cNvPr id="43" name="Tekstvak 42"/>
          <p:cNvSpPr txBox="1"/>
          <p:nvPr/>
        </p:nvSpPr>
        <p:spPr>
          <a:xfrm>
            <a:off x="2555776" y="1938898"/>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t>Naam van de </a:t>
            </a:r>
            <a:r>
              <a:rPr lang="nl-NL" dirty="0" smtClean="0"/>
              <a:t>dienst</a:t>
            </a:r>
            <a:endParaRPr lang="nl-NL" dirty="0"/>
          </a:p>
        </p:txBody>
      </p:sp>
      <p:sp>
        <p:nvSpPr>
          <p:cNvPr id="50" name="Tekstvak 49"/>
          <p:cNvSpPr txBox="1"/>
          <p:nvPr/>
        </p:nvSpPr>
        <p:spPr>
          <a:xfrm>
            <a:off x="467544" y="2359912"/>
            <a:ext cx="1787669" cy="276999"/>
          </a:xfrm>
          <a:prstGeom prst="rect">
            <a:avLst/>
          </a:prstGeom>
          <a:noFill/>
        </p:spPr>
        <p:txBody>
          <a:bodyPr wrap="none" rtlCol="0">
            <a:spAutoFit/>
          </a:bodyPr>
          <a:lstStyle/>
          <a:p>
            <a:pPr>
              <a:buNone/>
            </a:pPr>
            <a:r>
              <a:rPr lang="nl-NL" sz="1200" b="1" dirty="0" smtClean="0"/>
              <a:t>Inkomend product</a:t>
            </a:r>
            <a:endParaRPr lang="nl-NL" sz="1200" b="1" dirty="0"/>
          </a:p>
        </p:txBody>
      </p:sp>
      <p:sp>
        <p:nvSpPr>
          <p:cNvPr id="51" name="Tekstvak 50"/>
          <p:cNvSpPr txBox="1"/>
          <p:nvPr/>
        </p:nvSpPr>
        <p:spPr>
          <a:xfrm>
            <a:off x="2555776" y="2370946"/>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t>Naam van </a:t>
            </a:r>
            <a:r>
              <a:rPr lang="nl-NL" dirty="0" smtClean="0"/>
              <a:t>het product</a:t>
            </a:r>
            <a:endParaRPr lang="nl-NL" dirty="0"/>
          </a:p>
        </p:txBody>
      </p:sp>
      <p:sp>
        <p:nvSpPr>
          <p:cNvPr id="52" name="Tekstvak 51"/>
          <p:cNvSpPr txBox="1"/>
          <p:nvPr/>
        </p:nvSpPr>
        <p:spPr>
          <a:xfrm>
            <a:off x="467544" y="2764037"/>
            <a:ext cx="1681871" cy="276999"/>
          </a:xfrm>
          <a:prstGeom prst="rect">
            <a:avLst/>
          </a:prstGeom>
          <a:noFill/>
        </p:spPr>
        <p:txBody>
          <a:bodyPr wrap="none" rtlCol="0">
            <a:spAutoFit/>
          </a:bodyPr>
          <a:lstStyle/>
          <a:p>
            <a:pPr>
              <a:buNone/>
            </a:pPr>
            <a:r>
              <a:rPr lang="nl-NL" sz="1200" b="1" dirty="0" smtClean="0"/>
              <a:t>Uitgaand product</a:t>
            </a:r>
            <a:endParaRPr lang="nl-NL" sz="1200" b="1" dirty="0"/>
          </a:p>
        </p:txBody>
      </p:sp>
      <p:sp>
        <p:nvSpPr>
          <p:cNvPr id="53" name="Tekstvak 52"/>
          <p:cNvSpPr txBox="1"/>
          <p:nvPr/>
        </p:nvSpPr>
        <p:spPr>
          <a:xfrm>
            <a:off x="2555776" y="2775070"/>
            <a:ext cx="3600400" cy="18780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Lijst van de uitgaande producten</a:t>
            </a:r>
            <a:endParaRPr lang="nl-NL" dirty="0"/>
          </a:p>
        </p:txBody>
      </p:sp>
      <p:sp>
        <p:nvSpPr>
          <p:cNvPr id="54" name="Afgeronde rechthoek 53"/>
          <p:cNvSpPr/>
          <p:nvPr/>
        </p:nvSpPr>
        <p:spPr bwMode="auto">
          <a:xfrm>
            <a:off x="5759998" y="3925958"/>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55" name="Afgeronde rechthoek 54"/>
          <p:cNvSpPr/>
          <p:nvPr/>
        </p:nvSpPr>
        <p:spPr bwMode="auto">
          <a:xfrm>
            <a:off x="5759998" y="4285998"/>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grpSp>
        <p:nvGrpSpPr>
          <p:cNvPr id="83" name="Groep 82"/>
          <p:cNvGrpSpPr/>
          <p:nvPr/>
        </p:nvGrpSpPr>
        <p:grpSpPr>
          <a:xfrm>
            <a:off x="6444208" y="1919012"/>
            <a:ext cx="2088232" cy="2734124"/>
            <a:chOff x="395536" y="3726594"/>
            <a:chExt cx="2088232" cy="2461179"/>
          </a:xfrm>
        </p:grpSpPr>
        <p:sp>
          <p:nvSpPr>
            <p:cNvPr id="84" name="Tekstvak 83"/>
            <p:cNvSpPr txBox="1"/>
            <p:nvPr/>
          </p:nvSpPr>
          <p:spPr>
            <a:xfrm>
              <a:off x="395536" y="3726594"/>
              <a:ext cx="2088232" cy="24611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endParaRPr lang="nl-NL" dirty="0"/>
            </a:p>
          </p:txBody>
        </p:sp>
        <p:grpSp>
          <p:nvGrpSpPr>
            <p:cNvPr id="85" name="Groep 84"/>
            <p:cNvGrpSpPr/>
            <p:nvPr/>
          </p:nvGrpSpPr>
          <p:grpSpPr>
            <a:xfrm>
              <a:off x="669589" y="3887238"/>
              <a:ext cx="1526147" cy="1977127"/>
              <a:chOff x="2818656" y="1214290"/>
              <a:chExt cx="3506688" cy="4542922"/>
            </a:xfrm>
          </p:grpSpPr>
          <p:sp>
            <p:nvSpPr>
              <p:cNvPr id="86" name="Ovaal 85"/>
              <p:cNvSpPr/>
              <p:nvPr/>
            </p:nvSpPr>
            <p:spPr bwMode="auto">
              <a:xfrm>
                <a:off x="3995936" y="32129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87" name="Ovaal 86"/>
              <p:cNvSpPr/>
              <p:nvPr/>
            </p:nvSpPr>
            <p:spPr bwMode="auto">
              <a:xfrm>
                <a:off x="3275856" y="36701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88" name="Ovaal 87"/>
              <p:cNvSpPr/>
              <p:nvPr/>
            </p:nvSpPr>
            <p:spPr bwMode="auto">
              <a:xfrm>
                <a:off x="3678698" y="4355976"/>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89" name="Ovaal 88"/>
              <p:cNvSpPr/>
              <p:nvPr/>
            </p:nvSpPr>
            <p:spPr bwMode="auto">
              <a:xfrm>
                <a:off x="3624340" y="5300012"/>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90" name="Ovaal 89"/>
              <p:cNvSpPr/>
              <p:nvPr/>
            </p:nvSpPr>
            <p:spPr bwMode="auto">
              <a:xfrm>
                <a:off x="2818656" y="5235382"/>
                <a:ext cx="457200" cy="457200"/>
              </a:xfrm>
              <a:prstGeom prst="ellipse">
                <a:avLst/>
              </a:prstGeom>
              <a:solidFill>
                <a:srgbClr val="92D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91" name="Ovaal 90"/>
              <p:cNvSpPr/>
              <p:nvPr/>
            </p:nvSpPr>
            <p:spPr bwMode="auto">
              <a:xfrm>
                <a:off x="5148064" y="3719606"/>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92" name="Ovaal 91"/>
              <p:cNvSpPr/>
              <p:nvPr/>
            </p:nvSpPr>
            <p:spPr bwMode="auto">
              <a:xfrm>
                <a:off x="5211390" y="3001152"/>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93" name="Ovaal 92"/>
              <p:cNvSpPr/>
              <p:nvPr/>
            </p:nvSpPr>
            <p:spPr bwMode="auto">
              <a:xfrm>
                <a:off x="5868144" y="2511298"/>
                <a:ext cx="457200" cy="457200"/>
              </a:xfrm>
              <a:prstGeom prst="ellipse">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94" name="Ovaal 93"/>
              <p:cNvSpPr/>
              <p:nvPr/>
            </p:nvSpPr>
            <p:spPr bwMode="auto">
              <a:xfrm rot="20025309">
                <a:off x="4410596" y="2387210"/>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95" name="Ovaal 94"/>
              <p:cNvSpPr/>
              <p:nvPr/>
            </p:nvSpPr>
            <p:spPr bwMode="auto">
              <a:xfrm rot="20025309">
                <a:off x="4473922" y="1668756"/>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96" name="Ovaal 95"/>
              <p:cNvSpPr/>
              <p:nvPr/>
            </p:nvSpPr>
            <p:spPr bwMode="auto">
              <a:xfrm rot="20025309">
                <a:off x="3581980" y="1214290"/>
                <a:ext cx="457200" cy="457200"/>
              </a:xfrm>
              <a:prstGeom prst="ellipse">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97" name="Ovaal 96"/>
              <p:cNvSpPr/>
              <p:nvPr/>
            </p:nvSpPr>
            <p:spPr bwMode="auto">
              <a:xfrm rot="20025309">
                <a:off x="4613342" y="2993181"/>
                <a:ext cx="457200" cy="457200"/>
              </a:xfrm>
              <a:prstGeom prst="ellipse">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cxnSp>
            <p:nvCxnSpPr>
              <p:cNvPr id="98" name="Gekromde verbindingslijn 97"/>
              <p:cNvCxnSpPr>
                <a:stCxn id="95" idx="5"/>
                <a:endCxn id="94" idx="7"/>
              </p:cNvCxnSpPr>
              <p:nvPr/>
            </p:nvCxnSpPr>
            <p:spPr bwMode="auto">
              <a:xfrm rot="5400000">
                <a:off x="4601596" y="2081959"/>
                <a:ext cx="428491" cy="206287"/>
              </a:xfrm>
              <a:prstGeom prst="curvedConnector3">
                <a:avLst/>
              </a:prstGeom>
              <a:ln/>
              <a:extLst/>
            </p:spPr>
            <p:style>
              <a:lnRef idx="2">
                <a:schemeClr val="accent1"/>
              </a:lnRef>
              <a:fillRef idx="0">
                <a:schemeClr val="accent1"/>
              </a:fillRef>
              <a:effectRef idx="1">
                <a:schemeClr val="accent1"/>
              </a:effectRef>
              <a:fontRef idx="minor">
                <a:schemeClr val="tx1"/>
              </a:fontRef>
            </p:style>
          </p:cxnSp>
          <p:cxnSp>
            <p:nvCxnSpPr>
              <p:cNvPr id="99" name="Gekromde verbindingslijn 98"/>
              <p:cNvCxnSpPr>
                <a:stCxn id="96" idx="4"/>
                <a:endCxn id="94" idx="1"/>
              </p:cNvCxnSpPr>
              <p:nvPr/>
            </p:nvCxnSpPr>
            <p:spPr bwMode="auto">
              <a:xfrm rot="16200000" flipH="1">
                <a:off x="3720009" y="1839583"/>
                <a:ext cx="894385" cy="511065"/>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100" name="Gekromde verbindingslijn 99"/>
              <p:cNvCxnSpPr>
                <a:stCxn id="94" idx="3"/>
                <a:endCxn id="97" idx="0"/>
              </p:cNvCxnSpPr>
              <p:nvPr/>
            </p:nvCxnSpPr>
            <p:spPr bwMode="auto">
              <a:xfrm rot="16200000" flipH="1">
                <a:off x="4561037" y="2836930"/>
                <a:ext cx="184475" cy="175158"/>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101" name="Gekromde verbindingslijn 100"/>
              <p:cNvCxnSpPr>
                <a:stCxn id="97" idx="4"/>
                <a:endCxn id="92" idx="2"/>
              </p:cNvCxnSpPr>
              <p:nvPr/>
            </p:nvCxnSpPr>
            <p:spPr bwMode="auto">
              <a:xfrm rot="5400000" flipH="1" flipV="1">
                <a:off x="4978678" y="3194104"/>
                <a:ext cx="197063" cy="268359"/>
              </a:xfrm>
              <a:prstGeom prst="curvedConnector4">
                <a:avLst>
                  <a:gd name="adj1" fmla="val -116004"/>
                  <a:gd name="adj2" fmla="val 73758"/>
                </a:avLst>
              </a:prstGeom>
              <a:ln/>
              <a:extLst/>
            </p:spPr>
            <p:style>
              <a:lnRef idx="2">
                <a:schemeClr val="accent1"/>
              </a:lnRef>
              <a:fillRef idx="0">
                <a:schemeClr val="accent1"/>
              </a:fillRef>
              <a:effectRef idx="1">
                <a:schemeClr val="accent1"/>
              </a:effectRef>
              <a:fontRef idx="minor">
                <a:schemeClr val="tx1"/>
              </a:fontRef>
            </p:style>
          </p:cxnSp>
          <p:cxnSp>
            <p:nvCxnSpPr>
              <p:cNvPr id="102" name="Gekromde verbindingslijn 101"/>
              <p:cNvCxnSpPr>
                <a:stCxn id="92" idx="7"/>
                <a:endCxn id="93" idx="3"/>
              </p:cNvCxnSpPr>
              <p:nvPr/>
            </p:nvCxnSpPr>
            <p:spPr bwMode="auto">
              <a:xfrm rot="5400000" flipH="1" flipV="1">
                <a:off x="5685085" y="2818093"/>
                <a:ext cx="166564" cy="333464"/>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103" name="Gekromde verbindingslijn 102"/>
              <p:cNvCxnSpPr>
                <a:stCxn id="92" idx="5"/>
                <a:endCxn id="91" idx="6"/>
              </p:cNvCxnSpPr>
              <p:nvPr/>
            </p:nvCxnSpPr>
            <p:spPr bwMode="auto">
              <a:xfrm rot="16200000" flipH="1">
                <a:off x="5325045" y="3667986"/>
                <a:ext cx="556809" cy="3629"/>
              </a:xfrm>
              <a:prstGeom prst="curvedConnector4">
                <a:avLst>
                  <a:gd name="adj1" fmla="val 23460"/>
                  <a:gd name="adj2" fmla="val 8144255"/>
                </a:avLst>
              </a:prstGeom>
              <a:ln/>
              <a:extLst/>
            </p:spPr>
            <p:style>
              <a:lnRef idx="2">
                <a:schemeClr val="accent1"/>
              </a:lnRef>
              <a:fillRef idx="0">
                <a:schemeClr val="accent1"/>
              </a:fillRef>
              <a:effectRef idx="1">
                <a:schemeClr val="accent1"/>
              </a:effectRef>
              <a:fontRef idx="minor">
                <a:schemeClr val="tx1"/>
              </a:fontRef>
            </p:style>
          </p:cxnSp>
          <p:cxnSp>
            <p:nvCxnSpPr>
              <p:cNvPr id="104" name="Gekromde verbindingslijn 103"/>
              <p:cNvCxnSpPr>
                <a:stCxn id="97" idx="3"/>
                <a:endCxn id="86" idx="6"/>
              </p:cNvCxnSpPr>
              <p:nvPr/>
            </p:nvCxnSpPr>
            <p:spPr bwMode="auto">
              <a:xfrm rot="5400000">
                <a:off x="4609123" y="3282257"/>
                <a:ext cx="3333" cy="315305"/>
              </a:xfrm>
              <a:prstGeom prst="curvedConnector4">
                <a:avLst>
                  <a:gd name="adj1" fmla="val 6858686"/>
                  <a:gd name="adj2" fmla="val 74595"/>
                </a:avLst>
              </a:prstGeom>
              <a:ln/>
              <a:extLst/>
            </p:spPr>
            <p:style>
              <a:lnRef idx="2">
                <a:schemeClr val="accent1"/>
              </a:lnRef>
              <a:fillRef idx="0">
                <a:schemeClr val="accent1"/>
              </a:fillRef>
              <a:effectRef idx="1">
                <a:schemeClr val="accent1"/>
              </a:effectRef>
              <a:fontRef idx="minor">
                <a:schemeClr val="tx1"/>
              </a:fontRef>
            </p:style>
          </p:cxnSp>
          <p:cxnSp>
            <p:nvCxnSpPr>
              <p:cNvPr id="105" name="Gekromde verbindingslijn 104"/>
              <p:cNvCxnSpPr>
                <a:stCxn id="86" idx="2"/>
                <a:endCxn id="87" idx="0"/>
              </p:cNvCxnSpPr>
              <p:nvPr/>
            </p:nvCxnSpPr>
            <p:spPr bwMode="auto">
              <a:xfrm rot="10800000" flipV="1">
                <a:off x="3504456" y="3441576"/>
                <a:ext cx="491480" cy="228600"/>
              </a:xfrm>
              <a:prstGeom prst="curvedConnector2">
                <a:avLst/>
              </a:prstGeom>
              <a:ln/>
              <a:extLst/>
            </p:spPr>
            <p:style>
              <a:lnRef idx="2">
                <a:schemeClr val="accent1"/>
              </a:lnRef>
              <a:fillRef idx="0">
                <a:schemeClr val="accent1"/>
              </a:fillRef>
              <a:effectRef idx="1">
                <a:schemeClr val="accent1"/>
              </a:effectRef>
              <a:fontRef idx="minor">
                <a:schemeClr val="tx1"/>
              </a:fontRef>
            </p:style>
          </p:cxnSp>
          <p:cxnSp>
            <p:nvCxnSpPr>
              <p:cNvPr id="106" name="Gekromde verbindingslijn 105"/>
              <p:cNvCxnSpPr>
                <a:stCxn id="86" idx="4"/>
                <a:endCxn id="88" idx="7"/>
              </p:cNvCxnSpPr>
              <p:nvPr/>
            </p:nvCxnSpPr>
            <p:spPr bwMode="auto">
              <a:xfrm rot="5400000">
                <a:off x="3770363" y="3968757"/>
                <a:ext cx="752755" cy="155593"/>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cxnSp>
            <p:nvCxnSpPr>
              <p:cNvPr id="107" name="Gekromde verbindingslijn 106"/>
              <p:cNvCxnSpPr>
                <a:stCxn id="88" idx="6"/>
                <a:endCxn id="89" idx="7"/>
              </p:cNvCxnSpPr>
              <p:nvPr/>
            </p:nvCxnSpPr>
            <p:spPr bwMode="auto">
              <a:xfrm flipH="1">
                <a:off x="4014585" y="4584576"/>
                <a:ext cx="121313" cy="782391"/>
              </a:xfrm>
              <a:prstGeom prst="curvedConnector4">
                <a:avLst>
                  <a:gd name="adj1" fmla="val -188438"/>
                  <a:gd name="adj2" fmla="val 60330"/>
                </a:avLst>
              </a:prstGeom>
              <a:ln/>
              <a:extLst/>
            </p:spPr>
            <p:style>
              <a:lnRef idx="2">
                <a:schemeClr val="accent1"/>
              </a:lnRef>
              <a:fillRef idx="0">
                <a:schemeClr val="accent1"/>
              </a:fillRef>
              <a:effectRef idx="1">
                <a:schemeClr val="accent1"/>
              </a:effectRef>
              <a:fontRef idx="minor">
                <a:schemeClr val="tx1"/>
              </a:fontRef>
            </p:style>
          </p:cxnSp>
          <p:cxnSp>
            <p:nvCxnSpPr>
              <p:cNvPr id="108" name="Gekromde verbindingslijn 107"/>
              <p:cNvCxnSpPr>
                <a:stCxn id="88" idx="4"/>
                <a:endCxn id="90" idx="0"/>
              </p:cNvCxnSpPr>
              <p:nvPr/>
            </p:nvCxnSpPr>
            <p:spPr bwMode="auto">
              <a:xfrm rot="5400000">
                <a:off x="3266174" y="4594258"/>
                <a:ext cx="422206" cy="860042"/>
              </a:xfrm>
              <a:prstGeom prst="curvedConnector3">
                <a:avLst>
                  <a:gd name="adj1" fmla="val 50000"/>
                </a:avLst>
              </a:prstGeom>
              <a:ln/>
              <a:extLst/>
            </p:spPr>
            <p:style>
              <a:lnRef idx="2">
                <a:schemeClr val="accent1"/>
              </a:lnRef>
              <a:fillRef idx="0">
                <a:schemeClr val="accent1"/>
              </a:fillRef>
              <a:effectRef idx="1">
                <a:schemeClr val="accent1"/>
              </a:effectRef>
              <a:fontRef idx="minor">
                <a:schemeClr val="tx1"/>
              </a:fontRef>
            </p:style>
          </p:cxnSp>
          <p:sp>
            <p:nvSpPr>
              <p:cNvPr id="109" name="Ovaal 108"/>
              <p:cNvSpPr/>
              <p:nvPr/>
            </p:nvSpPr>
            <p:spPr bwMode="auto">
              <a:xfrm>
                <a:off x="4727006" y="31049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10" name="Ovaal 109"/>
              <p:cNvSpPr/>
              <p:nvPr/>
            </p:nvSpPr>
            <p:spPr bwMode="auto">
              <a:xfrm>
                <a:off x="4101173" y="3327738"/>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111" name="Ovaal 110"/>
              <p:cNvSpPr/>
              <p:nvPr/>
            </p:nvSpPr>
            <p:spPr bwMode="auto">
              <a:xfrm>
                <a:off x="3803657" y="4476564"/>
                <a:ext cx="216024" cy="216024"/>
              </a:xfrm>
              <a:prstGeom prst="ellipse">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grpSp>
      </p:grpSp>
    </p:spTree>
    <p:extLst>
      <p:ext uri="{BB962C8B-B14F-4D97-AF65-F5344CB8AC3E}">
        <p14:creationId xmlns:p14="http://schemas.microsoft.com/office/powerpoint/2010/main" val="38306747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13</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Op het voorgaande scherm kan per dienst bepaald worden, welk product gebruikt wordt om feiten op te vragen en welk product(en) gebruikt wordt om feiten bekend te maken. </a:t>
            </a:r>
          </a:p>
          <a:p>
            <a:endParaRPr lang="nl-NL" dirty="0"/>
          </a:p>
          <a:p>
            <a:r>
              <a:rPr lang="nl-NL" dirty="0" smtClean="0"/>
              <a:t>De figuur ernaast geeft aan welke contexten bij de dienst horen.</a:t>
            </a:r>
          </a:p>
          <a:p>
            <a:endParaRPr lang="nl-NL" dirty="0"/>
          </a:p>
          <a:p>
            <a:r>
              <a:rPr lang="nl-NL" dirty="0" smtClean="0"/>
              <a:t>Dit is belangrijk om duidelijkheid te krijgen over de afbakening en het resultaat van de dienst.</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9712070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1"/>
          <p:cNvSpPr>
            <a:spLocks noGrp="1"/>
          </p:cNvSpPr>
          <p:nvPr>
            <p:ph type="title"/>
          </p:nvPr>
        </p:nvSpPr>
        <p:spPr>
          <a:xfrm>
            <a:off x="358775" y="1133475"/>
            <a:ext cx="8421688" cy="576263"/>
          </a:xfrm>
        </p:spPr>
        <p:txBody>
          <a:bodyPr/>
          <a:lstStyle/>
          <a:p>
            <a:r>
              <a:rPr lang="nl-NL" sz="2000" dirty="0" smtClean="0"/>
              <a:t>Definiëren van normen o.b.v. annotaties in wet- en regelgeving</a:t>
            </a:r>
            <a:endParaRPr lang="nl-NL" sz="2000" dirty="0"/>
          </a:p>
        </p:txBody>
      </p:sp>
      <p:sp>
        <p:nvSpPr>
          <p:cNvPr id="29" name="Tijdelijke aanduiding voor inhoud 2"/>
          <p:cNvSpPr>
            <a:spLocks noGrp="1"/>
          </p:cNvSpPr>
          <p:nvPr>
            <p:ph idx="1"/>
          </p:nvPr>
        </p:nvSpPr>
        <p:spPr>
          <a:xfrm>
            <a:off x="358775" y="2098824"/>
            <a:ext cx="8421688" cy="4354512"/>
          </a:xfrm>
        </p:spPr>
        <p:txBody>
          <a:bodyPr/>
          <a:lstStyle/>
          <a:p>
            <a:endParaRPr lang="nl-NL" dirty="0"/>
          </a:p>
        </p:txBody>
      </p:sp>
      <p:sp>
        <p:nvSpPr>
          <p:cNvPr id="31" name="Rechthoek 30"/>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32" name="Tekstvak 31"/>
          <p:cNvSpPr txBox="1"/>
          <p:nvPr/>
        </p:nvSpPr>
        <p:spPr>
          <a:xfrm>
            <a:off x="467544" y="2649066"/>
            <a:ext cx="1909497" cy="276999"/>
          </a:xfrm>
          <a:prstGeom prst="rect">
            <a:avLst/>
          </a:prstGeom>
          <a:noFill/>
        </p:spPr>
        <p:txBody>
          <a:bodyPr wrap="none" rtlCol="0">
            <a:spAutoFit/>
          </a:bodyPr>
          <a:lstStyle/>
          <a:p>
            <a:pPr>
              <a:buNone/>
            </a:pPr>
            <a:r>
              <a:rPr lang="nl-NL" sz="1200" b="1" dirty="0" smtClean="0"/>
              <a:t>Geannoteerde norm</a:t>
            </a:r>
            <a:endParaRPr lang="nl-NL" sz="1200" b="1" dirty="0"/>
          </a:p>
        </p:txBody>
      </p:sp>
      <p:sp>
        <p:nvSpPr>
          <p:cNvPr id="34" name="Tekstvak 33"/>
          <p:cNvSpPr txBox="1"/>
          <p:nvPr/>
        </p:nvSpPr>
        <p:spPr>
          <a:xfrm>
            <a:off x="467544" y="3866506"/>
            <a:ext cx="1609736" cy="498598"/>
          </a:xfrm>
          <a:prstGeom prst="rect">
            <a:avLst/>
          </a:prstGeom>
          <a:noFill/>
        </p:spPr>
        <p:txBody>
          <a:bodyPr wrap="none" rtlCol="0">
            <a:spAutoFit/>
          </a:bodyPr>
          <a:lstStyle/>
          <a:p>
            <a:pPr>
              <a:buNone/>
            </a:pPr>
            <a:r>
              <a:rPr lang="nl-NL" sz="1200" b="1" dirty="0" smtClean="0"/>
              <a:t>Gespecificeerde </a:t>
            </a:r>
          </a:p>
          <a:p>
            <a:pPr>
              <a:buNone/>
            </a:pPr>
            <a:r>
              <a:rPr lang="nl-NL" sz="1200" b="1" dirty="0" smtClean="0"/>
              <a:t>norm</a:t>
            </a:r>
            <a:endParaRPr lang="nl-NL" sz="1200" b="1" dirty="0"/>
          </a:p>
        </p:txBody>
      </p:sp>
      <p:sp>
        <p:nvSpPr>
          <p:cNvPr id="35" name="Tekstvak 34"/>
          <p:cNvSpPr txBox="1"/>
          <p:nvPr/>
        </p:nvSpPr>
        <p:spPr>
          <a:xfrm>
            <a:off x="2555776" y="3834468"/>
            <a:ext cx="6048672" cy="14667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i="1" dirty="0">
                <a:latin typeface="Consolas" panose="020B0609020204030204" pitchFamily="49" charset="0"/>
                <a:ea typeface="Calibri"/>
                <a:cs typeface="Consolas" panose="020B0609020204030204" pitchFamily="49" charset="0"/>
              </a:rPr>
              <a:t>De </a:t>
            </a:r>
            <a:r>
              <a:rPr lang="nl-NL" sz="1200" u="sng" dirty="0">
                <a:solidFill>
                  <a:srgbClr val="008000"/>
                </a:solidFill>
                <a:latin typeface="Consolas" panose="020B0609020204030204" pitchFamily="49" charset="0"/>
                <a:ea typeface="Calibri"/>
                <a:cs typeface="Consolas" panose="020B0609020204030204" pitchFamily="49" charset="0"/>
              </a:rPr>
              <a:t>werknemer</a:t>
            </a:r>
            <a:r>
              <a:rPr lang="nl-NL" sz="1200" i="1" dirty="0">
                <a:latin typeface="Consolas" panose="020B0609020204030204" pitchFamily="49" charset="0"/>
                <a:ea typeface="Calibri"/>
                <a:cs typeface="Consolas" panose="020B0609020204030204" pitchFamily="49" charset="0"/>
              </a:rPr>
              <a:t> </a:t>
            </a:r>
            <a:r>
              <a:rPr lang="nl-NL" sz="1200" dirty="0">
                <a:solidFill>
                  <a:srgbClr val="FF0000"/>
                </a:solidFill>
                <a:latin typeface="Consolas" panose="020B0609020204030204" pitchFamily="49" charset="0"/>
                <a:ea typeface="Calibri"/>
                <a:cs typeface="Consolas" panose="020B0609020204030204" pitchFamily="49" charset="0"/>
              </a:rPr>
              <a:t>mag</a:t>
            </a:r>
            <a:r>
              <a:rPr lang="nl-NL" sz="1200" i="1" dirty="0">
                <a:latin typeface="Consolas" panose="020B0609020204030204" pitchFamily="49" charset="0"/>
                <a:ea typeface="Calibri"/>
                <a:cs typeface="Consolas" panose="020B0609020204030204" pitchFamily="49" charset="0"/>
              </a:rPr>
              <a:t> </a:t>
            </a:r>
            <a:r>
              <a:rPr lang="nl-NL" sz="1200" i="1" dirty="0" smtClean="0">
                <a:solidFill>
                  <a:srgbClr val="0000FF"/>
                </a:solidFill>
                <a:latin typeface="Consolas" panose="020B0609020204030204" pitchFamily="49" charset="0"/>
                <a:ea typeface="Calibri"/>
                <a:cs typeface="Consolas" panose="020B0609020204030204" pitchFamily="49" charset="0"/>
              </a:rPr>
              <a:t>verzoeken</a:t>
            </a:r>
            <a:r>
              <a:rPr lang="nl-NL" sz="1200" i="1" dirty="0" smtClean="0">
                <a:latin typeface="Consolas" panose="020B0609020204030204" pitchFamily="49" charset="0"/>
                <a:ea typeface="Calibri"/>
                <a:cs typeface="Consolas" panose="020B0609020204030204" pitchFamily="49" charset="0"/>
              </a:rPr>
              <a:t> </a:t>
            </a:r>
            <a:r>
              <a:rPr lang="nl-NL" sz="1200" i="1" dirty="0">
                <a:latin typeface="Consolas" panose="020B0609020204030204" pitchFamily="49" charset="0"/>
                <a:ea typeface="Calibri"/>
                <a:cs typeface="Consolas" panose="020B0609020204030204" pitchFamily="49" charset="0"/>
              </a:rPr>
              <a:t>om </a:t>
            </a:r>
            <a:r>
              <a:rPr lang="nl-NL" sz="1200" dirty="0">
                <a:latin typeface="Consolas" panose="020B0609020204030204" pitchFamily="49" charset="0"/>
                <a:ea typeface="Calibri"/>
                <a:cs typeface="Consolas" panose="020B0609020204030204" pitchFamily="49" charset="0"/>
              </a:rPr>
              <a:t>aanpassing</a:t>
            </a:r>
            <a:r>
              <a:rPr lang="nl-NL" sz="1200" u="sng" dirty="0">
                <a:solidFill>
                  <a:srgbClr val="008000"/>
                </a:solidFill>
                <a:latin typeface="Consolas" panose="020B0609020204030204" pitchFamily="49" charset="0"/>
                <a:ea typeface="Calibri"/>
                <a:cs typeface="Consolas" panose="020B0609020204030204" pitchFamily="49" charset="0"/>
              </a:rPr>
              <a:t> </a:t>
            </a:r>
            <a:r>
              <a:rPr lang="nl-NL" sz="1200" i="1" dirty="0">
                <a:latin typeface="Consolas" panose="020B0609020204030204" pitchFamily="49" charset="0"/>
                <a:ea typeface="Calibri"/>
                <a:cs typeface="Consolas" panose="020B0609020204030204" pitchFamily="49" charset="0"/>
              </a:rPr>
              <a:t>van de uit zijn </a:t>
            </a:r>
            <a:r>
              <a:rPr lang="nl-NL" sz="1200" i="1" u="sng" dirty="0">
                <a:solidFill>
                  <a:srgbClr val="008000"/>
                </a:solidFill>
                <a:latin typeface="Consolas" panose="020B0609020204030204" pitchFamily="49" charset="0"/>
                <a:ea typeface="Calibri"/>
                <a:cs typeface="Consolas" panose="020B0609020204030204" pitchFamily="49" charset="0"/>
              </a:rPr>
              <a:t>arbeidsovereenkomst</a:t>
            </a:r>
            <a:r>
              <a:rPr lang="nl-NL" sz="1200" i="1" dirty="0">
                <a:latin typeface="Consolas" panose="020B0609020204030204" pitchFamily="49" charset="0"/>
                <a:ea typeface="Calibri"/>
                <a:cs typeface="Consolas" panose="020B0609020204030204" pitchFamily="49" charset="0"/>
              </a:rPr>
              <a:t> </a:t>
            </a:r>
            <a:r>
              <a:rPr lang="nl-NL" sz="1200" dirty="0" smtClean="0">
                <a:solidFill>
                  <a:srgbClr val="FF0000"/>
                </a:solidFill>
                <a:latin typeface="Consolas" panose="020B0609020204030204" pitchFamily="49" charset="0"/>
                <a:ea typeface="Calibri"/>
                <a:cs typeface="Consolas" panose="020B0609020204030204" pitchFamily="49" charset="0"/>
              </a:rPr>
              <a:t>off </a:t>
            </a:r>
            <a:r>
              <a:rPr lang="nl-NL" sz="1200" u="sng" dirty="0">
                <a:solidFill>
                  <a:srgbClr val="008000"/>
                </a:solidFill>
                <a:latin typeface="Consolas" panose="020B0609020204030204" pitchFamily="49" charset="0"/>
                <a:ea typeface="Calibri"/>
                <a:cs typeface="Consolas" panose="020B0609020204030204" pitchFamily="49" charset="0"/>
              </a:rPr>
              <a:t>publiekrechtelijke aanstelling</a:t>
            </a:r>
            <a:r>
              <a:rPr lang="nl-NL" sz="1200" i="1" dirty="0">
                <a:latin typeface="Consolas" panose="020B0609020204030204" pitchFamily="49" charset="0"/>
                <a:ea typeface="Calibri"/>
                <a:cs typeface="Consolas" panose="020B0609020204030204" pitchFamily="49" charset="0"/>
              </a:rPr>
              <a:t> voortvloeiende </a:t>
            </a:r>
            <a:r>
              <a:rPr lang="nl-NL" sz="1200" u="sng" dirty="0">
                <a:solidFill>
                  <a:srgbClr val="008000"/>
                </a:solidFill>
                <a:latin typeface="Consolas" panose="020B0609020204030204" pitchFamily="49" charset="0"/>
                <a:ea typeface="Calibri"/>
                <a:cs typeface="Consolas" panose="020B0609020204030204" pitchFamily="49" charset="0"/>
              </a:rPr>
              <a:t>arbeidsduur</a:t>
            </a:r>
            <a:r>
              <a:rPr lang="nl-NL" sz="1200" i="1" dirty="0">
                <a:latin typeface="Consolas" panose="020B0609020204030204" pitchFamily="49" charset="0"/>
                <a:ea typeface="Calibri"/>
                <a:cs typeface="Consolas" panose="020B0609020204030204" pitchFamily="49" charset="0"/>
              </a:rPr>
              <a:t>, </a:t>
            </a:r>
            <a:endParaRPr lang="nl-NL" sz="1200" i="1" dirty="0" smtClean="0">
              <a:latin typeface="Consolas" panose="020B0609020204030204" pitchFamily="49" charset="0"/>
              <a:ea typeface="Calibri"/>
              <a:cs typeface="Consolas" panose="020B0609020204030204" pitchFamily="49" charset="0"/>
            </a:endParaRPr>
          </a:p>
          <a:p>
            <a:pPr>
              <a:spcAft>
                <a:spcPts val="0"/>
              </a:spcAft>
              <a:buNone/>
            </a:pPr>
            <a:r>
              <a:rPr lang="nl-NL" sz="1200" i="1" dirty="0" smtClean="0">
                <a:solidFill>
                  <a:srgbClr val="FF0000"/>
                </a:solidFill>
                <a:latin typeface="Consolas" panose="020B0609020204030204" pitchFamily="49" charset="0"/>
                <a:ea typeface="Calibri"/>
                <a:cs typeface="Consolas" panose="020B0609020204030204" pitchFamily="49" charset="0"/>
              </a:rPr>
              <a:t>Indien</a:t>
            </a:r>
            <a:r>
              <a:rPr lang="nl-NL" sz="1200" dirty="0" smtClean="0">
                <a:latin typeface="Consolas" panose="020B0609020204030204" pitchFamily="49" charset="0"/>
                <a:ea typeface="Calibri"/>
                <a:cs typeface="Consolas" panose="020B0609020204030204" pitchFamily="49" charset="0"/>
              </a:rPr>
              <a:t> </a:t>
            </a:r>
          </a:p>
          <a:p>
            <a:pPr>
              <a:spcAft>
                <a:spcPts val="0"/>
              </a:spcAft>
              <a:buNone/>
            </a:pPr>
            <a:r>
              <a:rPr lang="nl-NL" sz="1200" dirty="0" smtClean="0">
                <a:latin typeface="Consolas" panose="020B0609020204030204" pitchFamily="49" charset="0"/>
                <a:ea typeface="Calibri"/>
                <a:cs typeface="Consolas" panose="020B0609020204030204" pitchFamily="49" charset="0"/>
              </a:rPr>
              <a:t>het </a:t>
            </a:r>
            <a:r>
              <a:rPr lang="nl-NL" sz="1200" i="1" u="sng" dirty="0">
                <a:solidFill>
                  <a:srgbClr val="008000"/>
                </a:solidFill>
                <a:latin typeface="Consolas" panose="020B0609020204030204" pitchFamily="49" charset="0"/>
                <a:ea typeface="Calibri"/>
                <a:cs typeface="Consolas" panose="020B0609020204030204" pitchFamily="49" charset="0"/>
              </a:rPr>
              <a:t>tijdstipIndiensttreding</a:t>
            </a:r>
            <a:r>
              <a:rPr lang="nl-NL" sz="1200" i="1" dirty="0">
                <a:solidFill>
                  <a:srgbClr val="0000FF"/>
                </a:solidFill>
                <a:latin typeface="Consolas" panose="020B0609020204030204" pitchFamily="49" charset="0"/>
                <a:ea typeface="Calibri"/>
                <a:cs typeface="Consolas" panose="020B0609020204030204" pitchFamily="49" charset="0"/>
              </a:rPr>
              <a:t> </a:t>
            </a:r>
            <a:r>
              <a:rPr lang="nl-NL" sz="1200" dirty="0">
                <a:solidFill>
                  <a:srgbClr val="FF0000"/>
                </a:solidFill>
                <a:latin typeface="Consolas" panose="020B0609020204030204" pitchFamily="49" charset="0"/>
                <a:ea typeface="Calibri"/>
                <a:cs typeface="Consolas" panose="020B0609020204030204" pitchFamily="49" charset="0"/>
              </a:rPr>
              <a:t>minimaal</a:t>
            </a:r>
            <a:r>
              <a:rPr lang="nl-NL" sz="1200" i="1" dirty="0">
                <a:latin typeface="Consolas" panose="020B0609020204030204" pitchFamily="49" charset="0"/>
                <a:ea typeface="Calibri"/>
                <a:cs typeface="Consolas" panose="020B0609020204030204" pitchFamily="49" charset="0"/>
              </a:rPr>
              <a:t> </a:t>
            </a:r>
            <a:r>
              <a:rPr lang="nl-NL" sz="1200" b="1" u="sng" dirty="0">
                <a:solidFill>
                  <a:srgbClr val="008000"/>
                </a:solidFill>
                <a:latin typeface="Consolas" panose="020B0609020204030204" pitchFamily="49" charset="0"/>
                <a:ea typeface="Calibri"/>
                <a:cs typeface="Consolas" panose="020B0609020204030204" pitchFamily="49" charset="0"/>
              </a:rPr>
              <a:t>een </a:t>
            </a:r>
            <a:r>
              <a:rPr lang="nl-NL" sz="1200" u="sng" dirty="0">
                <a:solidFill>
                  <a:srgbClr val="008000"/>
                </a:solidFill>
                <a:latin typeface="Consolas" panose="020B0609020204030204" pitchFamily="49" charset="0"/>
                <a:ea typeface="Calibri"/>
                <a:cs typeface="Consolas" panose="020B0609020204030204" pitchFamily="49" charset="0"/>
              </a:rPr>
              <a:t>jaar</a:t>
            </a:r>
            <a:r>
              <a:rPr lang="nl-NL" sz="1200" i="1" dirty="0">
                <a:latin typeface="Consolas" panose="020B0609020204030204" pitchFamily="49" charset="0"/>
                <a:ea typeface="Calibri"/>
                <a:cs typeface="Consolas" panose="020B0609020204030204" pitchFamily="49" charset="0"/>
              </a:rPr>
              <a:t> </a:t>
            </a:r>
            <a:r>
              <a:rPr lang="nl-NL" sz="1200" i="1" dirty="0">
                <a:solidFill>
                  <a:srgbClr val="0000FF"/>
                </a:solidFill>
                <a:latin typeface="Consolas" panose="020B0609020204030204" pitchFamily="49" charset="0"/>
                <a:ea typeface="Calibri"/>
                <a:cs typeface="Consolas" panose="020B0609020204030204" pitchFamily="49" charset="0"/>
              </a:rPr>
              <a:t>eerder ligt dan</a:t>
            </a:r>
            <a:r>
              <a:rPr lang="nl-NL" sz="1200" b="1" i="1" dirty="0" smtClean="0">
                <a:solidFill>
                  <a:srgbClr val="FFC000"/>
                </a:solidFill>
                <a:latin typeface="Consolas" panose="020B0609020204030204" pitchFamily="49" charset="0"/>
                <a:ea typeface="Calibri"/>
                <a:cs typeface="Consolas" panose="020B0609020204030204" pitchFamily="49" charset="0"/>
              </a:rPr>
              <a:t> </a:t>
            </a:r>
            <a:r>
              <a:rPr lang="nl-NL" sz="1200" i="1" dirty="0" smtClean="0">
                <a:latin typeface="Consolas" panose="020B0609020204030204" pitchFamily="49" charset="0"/>
                <a:ea typeface="Calibri"/>
                <a:cs typeface="Consolas" panose="020B0609020204030204" pitchFamily="49" charset="0"/>
              </a:rPr>
              <a:t>het </a:t>
            </a:r>
            <a:r>
              <a:rPr lang="nl-NL" sz="1200" i="1" u="sng" dirty="0">
                <a:solidFill>
                  <a:srgbClr val="008000"/>
                </a:solidFill>
                <a:latin typeface="Consolas" panose="020B0609020204030204" pitchFamily="49" charset="0"/>
                <a:ea typeface="Calibri"/>
                <a:cs typeface="Consolas" panose="020B0609020204030204" pitchFamily="49" charset="0"/>
              </a:rPr>
              <a:t>tijdstip van ingang van de aanpassing</a:t>
            </a:r>
            <a:r>
              <a:rPr lang="nl-NL" sz="1200" dirty="0">
                <a:latin typeface="Consolas" panose="020B0609020204030204" pitchFamily="49" charset="0"/>
                <a:ea typeface="Calibri"/>
                <a:cs typeface="Consolas" panose="020B0609020204030204" pitchFamily="49" charset="0"/>
              </a:rPr>
              <a:t> van het </a:t>
            </a:r>
            <a:r>
              <a:rPr lang="nl-NL" sz="1200" u="sng" dirty="0">
                <a:solidFill>
                  <a:srgbClr val="008000"/>
                </a:solidFill>
                <a:latin typeface="Consolas" panose="020B0609020204030204" pitchFamily="49" charset="0"/>
                <a:ea typeface="Calibri"/>
                <a:cs typeface="Consolas" panose="020B0609020204030204" pitchFamily="49" charset="0"/>
              </a:rPr>
              <a:t>verzoek aanpassing arbeidsduur.</a:t>
            </a:r>
            <a:endParaRPr lang="nl-NL" sz="1200" dirty="0">
              <a:effectLst/>
              <a:latin typeface="Consolas" panose="020B0609020204030204" pitchFamily="49" charset="0"/>
              <a:ea typeface="Calibri"/>
              <a:cs typeface="Consolas" panose="020B0609020204030204" pitchFamily="49" charset="0"/>
            </a:endParaRPr>
          </a:p>
        </p:txBody>
      </p:sp>
      <p:sp>
        <p:nvSpPr>
          <p:cNvPr id="36" name="Afgeronde rechthoek 35"/>
          <p:cNvSpPr/>
          <p:nvPr/>
        </p:nvSpPr>
        <p:spPr bwMode="auto">
          <a:xfrm>
            <a:off x="8244408" y="5406926"/>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46" name="Afgeronde rechthoek 45"/>
          <p:cNvSpPr/>
          <p:nvPr/>
        </p:nvSpPr>
        <p:spPr bwMode="auto">
          <a:xfrm>
            <a:off x="2663788" y="5085184"/>
            <a:ext cx="180020" cy="149533"/>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7" name="Rechthoekige toelichting 46"/>
          <p:cNvSpPr/>
          <p:nvPr/>
        </p:nvSpPr>
        <p:spPr bwMode="auto">
          <a:xfrm>
            <a:off x="486847" y="4830862"/>
            <a:ext cx="1492865" cy="686370"/>
          </a:xfrm>
          <a:prstGeom prst="wedgeRectCallout">
            <a:avLst>
              <a:gd name="adj1" fmla="val 97886"/>
              <a:gd name="adj2" fmla="val -1562"/>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a:t>
            </a:r>
            <a:r>
              <a:rPr lang="nl-NL" sz="1100" dirty="0" smtClean="0">
                <a:solidFill>
                  <a:schemeClr val="tx1"/>
                </a:solidFill>
                <a:latin typeface="Verdana" pitchFamily="1" charset="0"/>
              </a:rPr>
              <a:t>s</a:t>
            </a:r>
            <a:r>
              <a:rPr kumimoji="0" lang="nl-NL" sz="1100" b="0" i="0" u="none" strike="noStrike" cap="none" normalizeH="0" baseline="0" dirty="0" smtClean="0">
                <a:ln>
                  <a:noFill/>
                </a:ln>
                <a:solidFill>
                  <a:schemeClr val="tx1"/>
                </a:solidFill>
                <a:effectLst/>
                <a:latin typeface="Verdana" pitchFamily="1" charset="0"/>
              </a:rPr>
              <a:t>electeren van een</a:t>
            </a:r>
            <a:r>
              <a:rPr kumimoji="0" lang="nl-NL" sz="1100" b="0" i="0" u="none" strike="noStrike" cap="none" normalizeH="0" dirty="0" smtClean="0">
                <a:ln>
                  <a:noFill/>
                </a:ln>
                <a:solidFill>
                  <a:schemeClr val="tx1"/>
                </a:solidFill>
                <a:effectLst/>
                <a:latin typeface="Verdana" pitchFamily="1" charset="0"/>
              </a:rPr>
              <a:t> normpatroon</a:t>
            </a:r>
            <a:endParaRPr kumimoji="0" lang="nl-NL" sz="1100" b="0" i="0" u="none" strike="noStrike" cap="none" normalizeH="0" baseline="0" dirty="0" smtClean="0">
              <a:ln>
                <a:noFill/>
              </a:ln>
              <a:solidFill>
                <a:schemeClr val="tx1"/>
              </a:solidFill>
              <a:effectLst/>
              <a:latin typeface="Verdana" pitchFamily="1" charset="0"/>
            </a:endParaRPr>
          </a:p>
        </p:txBody>
      </p:sp>
      <p:sp>
        <p:nvSpPr>
          <p:cNvPr id="48" name="Tekstvak 47"/>
          <p:cNvSpPr txBox="1"/>
          <p:nvPr/>
        </p:nvSpPr>
        <p:spPr>
          <a:xfrm>
            <a:off x="467544" y="5810722"/>
            <a:ext cx="1882247" cy="498598"/>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de norm</a:t>
            </a:r>
            <a:endParaRPr lang="nl-NL" sz="1200" b="1" dirty="0"/>
          </a:p>
        </p:txBody>
      </p:sp>
      <p:sp>
        <p:nvSpPr>
          <p:cNvPr id="49" name="Tekstvak 48"/>
          <p:cNvSpPr txBox="1"/>
          <p:nvPr/>
        </p:nvSpPr>
        <p:spPr>
          <a:xfrm>
            <a:off x="2555776" y="5769260"/>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Het sleutelwoord </a:t>
            </a:r>
            <a:r>
              <a:rPr lang="nl-NL" sz="1200" dirty="0" smtClean="0">
                <a:solidFill>
                  <a:srgbClr val="FF0000"/>
                </a:solidFill>
                <a:latin typeface="Consolas" panose="020B0609020204030204" pitchFamily="49" charset="0"/>
                <a:cs typeface="Consolas" panose="020B0609020204030204" pitchFamily="49" charset="0"/>
              </a:rPr>
              <a:t>off </a:t>
            </a:r>
            <a:r>
              <a:rPr lang="nl-NL" sz="1200" dirty="0" smtClean="0">
                <a:latin typeface="Consolas" panose="020B0609020204030204" pitchFamily="49" charset="0"/>
                <a:cs typeface="Consolas" panose="020B0609020204030204" pitchFamily="49" charset="0"/>
              </a:rPr>
              <a:t>bestaat niet</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De norm betreft maar één subject, noem ook het andere subject</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latin typeface="Consolas" panose="020B0609020204030204" pitchFamily="49" charset="0"/>
              <a:cs typeface="Consolas" panose="020B0609020204030204" pitchFamily="49" charset="0"/>
            </a:endParaRPr>
          </a:p>
        </p:txBody>
      </p:sp>
      <p:sp>
        <p:nvSpPr>
          <p:cNvPr id="37" name="Rechthoekige toelichting 36"/>
          <p:cNvSpPr/>
          <p:nvPr/>
        </p:nvSpPr>
        <p:spPr bwMode="auto">
          <a:xfrm>
            <a:off x="5192250" y="5406926"/>
            <a:ext cx="2714600" cy="470346"/>
          </a:xfrm>
          <a:prstGeom prst="wedgeRectCallout">
            <a:avLst>
              <a:gd name="adj1" fmla="val 67488"/>
              <a:gd name="adj2" fmla="val -6824"/>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toevoegen van een extra norm</a:t>
            </a:r>
          </a:p>
        </p:txBody>
      </p:sp>
      <p:sp>
        <p:nvSpPr>
          <p:cNvPr id="23" name="Tekstvak 22"/>
          <p:cNvSpPr txBox="1"/>
          <p:nvPr/>
        </p:nvSpPr>
        <p:spPr>
          <a:xfrm>
            <a:off x="4915289" y="3212976"/>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25" name="Tekstvak 24"/>
          <p:cNvSpPr txBox="1"/>
          <p:nvPr/>
        </p:nvSpPr>
        <p:spPr>
          <a:xfrm>
            <a:off x="6781435" y="3212976"/>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26" name="Tekstvak 25"/>
          <p:cNvSpPr txBox="1"/>
          <p:nvPr/>
        </p:nvSpPr>
        <p:spPr>
          <a:xfrm>
            <a:off x="7704349" y="3236059"/>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27" name="Tekstvak 26"/>
          <p:cNvSpPr txBox="1"/>
          <p:nvPr/>
        </p:nvSpPr>
        <p:spPr>
          <a:xfrm>
            <a:off x="2483768" y="3212976"/>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50" name="Tekstvak 49"/>
          <p:cNvSpPr txBox="1"/>
          <p:nvPr/>
        </p:nvSpPr>
        <p:spPr>
          <a:xfrm>
            <a:off x="5904149" y="3236059"/>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51" name="Tekstvak 50"/>
          <p:cNvSpPr txBox="1"/>
          <p:nvPr/>
        </p:nvSpPr>
        <p:spPr>
          <a:xfrm>
            <a:off x="3982744" y="3236059"/>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0" name="Afgeronde rechthoek 29"/>
          <p:cNvSpPr/>
          <p:nvPr/>
        </p:nvSpPr>
        <p:spPr bwMode="auto">
          <a:xfrm>
            <a:off x="8283508" y="5071087"/>
            <a:ext cx="180020" cy="149533"/>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53" name="Tekstvak 52"/>
          <p:cNvSpPr txBox="1"/>
          <p:nvPr/>
        </p:nvSpPr>
        <p:spPr>
          <a:xfrm>
            <a:off x="467544" y="3512041"/>
            <a:ext cx="1818126" cy="276999"/>
          </a:xfrm>
          <a:prstGeom prst="rect">
            <a:avLst/>
          </a:prstGeom>
          <a:noFill/>
        </p:spPr>
        <p:txBody>
          <a:bodyPr wrap="none" rtlCol="0">
            <a:spAutoFit/>
          </a:bodyPr>
          <a:lstStyle/>
          <a:p>
            <a:pPr>
              <a:buNone/>
            </a:pPr>
            <a:r>
              <a:rPr lang="nl-NL" sz="1200" b="1" dirty="0" smtClean="0"/>
              <a:t>Naam van de norm</a:t>
            </a:r>
            <a:endParaRPr lang="nl-NL" sz="1200" b="1" dirty="0"/>
          </a:p>
        </p:txBody>
      </p:sp>
      <p:sp>
        <p:nvSpPr>
          <p:cNvPr id="54" name="Tekstvak 53"/>
          <p:cNvSpPr txBox="1"/>
          <p:nvPr/>
        </p:nvSpPr>
        <p:spPr>
          <a:xfrm>
            <a:off x="2538534" y="3511221"/>
            <a:ext cx="6065914"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smtClean="0">
                <a:latin typeface="Consolas" panose="020B0609020204030204" pitchFamily="49" charset="0"/>
                <a:ea typeface="Calibri"/>
                <a:cs typeface="Consolas" panose="020B0609020204030204" pitchFamily="49" charset="0"/>
              </a:rPr>
              <a:t>Indienen verzoek</a:t>
            </a:r>
            <a:endParaRPr lang="nl-NL" sz="1400" dirty="0">
              <a:effectLst/>
              <a:latin typeface="Consolas" panose="020B0609020204030204" pitchFamily="49" charset="0"/>
              <a:ea typeface="Calibri"/>
              <a:cs typeface="Consolas" panose="020B0609020204030204" pitchFamily="49" charset="0"/>
            </a:endParaRPr>
          </a:p>
        </p:txBody>
      </p:sp>
      <p:sp>
        <p:nvSpPr>
          <p:cNvPr id="52" name="Rechthoekige toelichting 51"/>
          <p:cNvSpPr/>
          <p:nvPr/>
        </p:nvSpPr>
        <p:spPr bwMode="auto">
          <a:xfrm>
            <a:off x="6790643" y="3491284"/>
            <a:ext cx="1492865" cy="686370"/>
          </a:xfrm>
          <a:prstGeom prst="wedgeRectCallout">
            <a:avLst>
              <a:gd name="adj1" fmla="val 53090"/>
              <a:gd name="adj2" fmla="val 191312"/>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a:t>
            </a:r>
            <a:r>
              <a:rPr lang="nl-NL" sz="1100" dirty="0" smtClean="0">
                <a:solidFill>
                  <a:schemeClr val="tx1"/>
                </a:solidFill>
                <a:latin typeface="Verdana" pitchFamily="1" charset="0"/>
              </a:rPr>
              <a:t>s</a:t>
            </a:r>
            <a:r>
              <a:rPr kumimoji="0" lang="nl-NL" sz="1100" b="0" i="0" u="none" strike="noStrike" cap="none" normalizeH="0" baseline="0" dirty="0" smtClean="0">
                <a:ln>
                  <a:noFill/>
                </a:ln>
                <a:solidFill>
                  <a:schemeClr val="tx1"/>
                </a:solidFill>
                <a:effectLst/>
                <a:latin typeface="Verdana" pitchFamily="1" charset="0"/>
              </a:rPr>
              <a:t>electeren van een</a:t>
            </a:r>
            <a:r>
              <a:rPr kumimoji="0" lang="nl-NL" sz="1100" b="0" i="0" u="none" strike="noStrike" cap="none" normalizeH="0" dirty="0" smtClean="0">
                <a:ln>
                  <a:noFill/>
                </a:ln>
                <a:solidFill>
                  <a:schemeClr val="tx1"/>
                </a:solidFill>
                <a:effectLst/>
                <a:latin typeface="Verdana" pitchFamily="1" charset="0"/>
              </a:rPr>
              <a:t> feitpatroon</a:t>
            </a:r>
            <a:endParaRPr kumimoji="0" lang="nl-NL" sz="1100" b="0" i="0" u="none" strike="noStrike" cap="none" normalizeH="0" baseline="0" dirty="0" smtClean="0">
              <a:ln>
                <a:noFill/>
              </a:ln>
              <a:solidFill>
                <a:schemeClr val="tx1"/>
              </a:solidFill>
              <a:effectLst/>
              <a:latin typeface="Verdana" pitchFamily="1"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585644"/>
            <a:ext cx="6048672" cy="59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kstvak 63"/>
          <p:cNvSpPr txBox="1"/>
          <p:nvPr/>
        </p:nvSpPr>
        <p:spPr>
          <a:xfrm>
            <a:off x="2555776" y="1844824"/>
            <a:ext cx="360040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Specificatiecontext</a:t>
            </a:r>
            <a:endParaRPr lang="nl-NL" sz="1200" dirty="0">
              <a:solidFill>
                <a:schemeClr val="bg1">
                  <a:lumMod val="75000"/>
                </a:schemeClr>
              </a:solidFill>
            </a:endParaRPr>
          </a:p>
        </p:txBody>
      </p:sp>
      <p:sp>
        <p:nvSpPr>
          <p:cNvPr id="65" name="Tekstvak 64"/>
          <p:cNvSpPr txBox="1"/>
          <p:nvPr/>
        </p:nvSpPr>
        <p:spPr>
          <a:xfrm>
            <a:off x="467544" y="1844824"/>
            <a:ext cx="1887055" cy="276999"/>
          </a:xfrm>
          <a:prstGeom prst="rect">
            <a:avLst/>
          </a:prstGeom>
          <a:noFill/>
        </p:spPr>
        <p:txBody>
          <a:bodyPr wrap="none" rtlCol="0">
            <a:spAutoFit/>
          </a:bodyPr>
          <a:lstStyle/>
          <a:p>
            <a:pPr>
              <a:buNone/>
            </a:pPr>
            <a:r>
              <a:rPr lang="nl-NL" sz="1200" b="1" dirty="0" smtClean="0"/>
              <a:t>Specificatie context</a:t>
            </a:r>
            <a:endParaRPr lang="nl-NL" sz="1200" b="1" dirty="0"/>
          </a:p>
        </p:txBody>
      </p:sp>
      <p:sp>
        <p:nvSpPr>
          <p:cNvPr id="66" name="Afgeronde rechthoek 65"/>
          <p:cNvSpPr/>
          <p:nvPr/>
        </p:nvSpPr>
        <p:spPr bwMode="auto">
          <a:xfrm>
            <a:off x="5822520" y="185503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67" name="Tekstvak 66"/>
          <p:cNvSpPr txBox="1"/>
          <p:nvPr/>
        </p:nvSpPr>
        <p:spPr>
          <a:xfrm>
            <a:off x="2555776" y="2204864"/>
            <a:ext cx="3600400"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Naam annotatie</a:t>
            </a:r>
            <a:endParaRPr lang="nl-NL" sz="1200" dirty="0">
              <a:solidFill>
                <a:schemeClr val="bg1">
                  <a:lumMod val="75000"/>
                </a:schemeClr>
              </a:solidFill>
            </a:endParaRPr>
          </a:p>
        </p:txBody>
      </p:sp>
      <p:sp>
        <p:nvSpPr>
          <p:cNvPr id="68" name="Tekstvak 67"/>
          <p:cNvSpPr txBox="1"/>
          <p:nvPr/>
        </p:nvSpPr>
        <p:spPr>
          <a:xfrm>
            <a:off x="467544" y="2204864"/>
            <a:ext cx="1191352" cy="276999"/>
          </a:xfrm>
          <a:prstGeom prst="rect">
            <a:avLst/>
          </a:prstGeom>
          <a:noFill/>
        </p:spPr>
        <p:txBody>
          <a:bodyPr wrap="none" rtlCol="0">
            <a:spAutoFit/>
          </a:bodyPr>
          <a:lstStyle/>
          <a:p>
            <a:pPr>
              <a:buNone/>
            </a:pPr>
            <a:r>
              <a:rPr lang="nl-NL" sz="1200" b="1" dirty="0" smtClean="0"/>
              <a:t>Naam norm</a:t>
            </a:r>
            <a:endParaRPr lang="nl-NL" sz="1200" b="1" dirty="0"/>
          </a:p>
        </p:txBody>
      </p:sp>
      <p:sp>
        <p:nvSpPr>
          <p:cNvPr id="69" name="Afgeronde rechthoek 68"/>
          <p:cNvSpPr/>
          <p:nvPr/>
        </p:nvSpPr>
        <p:spPr bwMode="auto">
          <a:xfrm>
            <a:off x="5822520" y="221507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Tree>
    <p:extLst>
      <p:ext uri="{BB962C8B-B14F-4D97-AF65-F5344CB8AC3E}">
        <p14:creationId xmlns:p14="http://schemas.microsoft.com/office/powerpoint/2010/main" val="3084343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14</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Het resultaat van deze stap is dat de normen uit wet- en regelgeving op een gestandaardiseerde manier zijn beschreven. De specificatie kan zowel als doel hebben het gemechaniseerd afhandelen als het handmatig afhandelen te ondersteunen.</a:t>
            </a:r>
          </a:p>
          <a:p>
            <a:endParaRPr lang="nl-NL" dirty="0"/>
          </a:p>
          <a:p>
            <a:r>
              <a:rPr lang="nl-NL" dirty="0" smtClean="0"/>
              <a:t>Alleen door standaardisatie kunnen specificaties goed worden gevalideerd en fouten zoveel mogelijk worden beperkt.</a:t>
            </a:r>
          </a:p>
          <a:p>
            <a:endParaRPr lang="nl-NL" dirty="0"/>
          </a:p>
          <a:p>
            <a:endParaRPr lang="nl-NL" dirty="0"/>
          </a:p>
          <a:p>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1643506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Bijvoorbeeld dienst “Aanpassing arbeidsduur”</a:t>
            </a:r>
            <a:endParaRPr lang="nl-NL" dirty="0"/>
          </a:p>
        </p:txBody>
      </p:sp>
      <p:sp>
        <p:nvSpPr>
          <p:cNvPr id="6" name="Afgeronde rechthoek 5"/>
          <p:cNvSpPr/>
          <p:nvPr/>
        </p:nvSpPr>
        <p:spPr bwMode="auto">
          <a:xfrm>
            <a:off x="3491880" y="3933056"/>
            <a:ext cx="2088232" cy="648072"/>
          </a:xfrm>
          <a:prstGeom prst="roundRect">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0" i="0" u="none" strike="noStrike" cap="none" normalizeH="0" baseline="0" dirty="0" smtClean="0">
                <a:ln>
                  <a:noFill/>
                </a:ln>
                <a:solidFill>
                  <a:schemeClr val="tx1"/>
                </a:solidFill>
                <a:effectLst/>
                <a:latin typeface="Verdana" pitchFamily="1" charset="0"/>
              </a:rPr>
              <a:t>Aanpassing</a:t>
            </a:r>
            <a:r>
              <a:rPr kumimoji="0" lang="nl-NL" sz="1400" b="0" i="0" u="none" strike="noStrike" cap="none" normalizeH="0" dirty="0" smtClean="0">
                <a:ln>
                  <a:noFill/>
                </a:ln>
                <a:solidFill>
                  <a:schemeClr val="tx1"/>
                </a:solidFill>
                <a:effectLst/>
                <a:latin typeface="Verdana" pitchFamily="1" charset="0"/>
              </a:rPr>
              <a:t> arbeidsduur</a:t>
            </a:r>
            <a:endParaRPr kumimoji="0" lang="nl-NL" sz="1400" b="0" i="0" u="none" strike="noStrike" cap="none" normalizeH="0" baseline="0" dirty="0" smtClean="0">
              <a:ln>
                <a:noFill/>
              </a:ln>
              <a:solidFill>
                <a:schemeClr val="tx1"/>
              </a:solidFill>
              <a:effectLst/>
              <a:latin typeface="Verdana" pitchFamily="1" charset="0"/>
            </a:endParaRPr>
          </a:p>
        </p:txBody>
      </p:sp>
      <p:sp>
        <p:nvSpPr>
          <p:cNvPr id="8" name="Ezelsoor 7"/>
          <p:cNvSpPr/>
          <p:nvPr/>
        </p:nvSpPr>
        <p:spPr bwMode="auto">
          <a:xfrm>
            <a:off x="3491880" y="5013176"/>
            <a:ext cx="2088232" cy="1728192"/>
          </a:xfrm>
          <a:prstGeom prst="foldedCorner">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Tx/>
              <a:buSzTx/>
              <a:buNone/>
              <a:tabLst/>
            </a:pPr>
            <a:r>
              <a:rPr lang="nl-NL" sz="1400" b="1" u="sng" dirty="0" smtClean="0">
                <a:solidFill>
                  <a:schemeClr val="tx1"/>
                </a:solidFill>
                <a:latin typeface="Verdana" pitchFamily="1" charset="0"/>
              </a:rPr>
              <a:t>Mededeling besluit</a:t>
            </a:r>
            <a:endParaRPr lang="nl-NL" sz="1400" b="1" u="sng" dirty="0">
              <a:solidFill>
                <a:schemeClr val="tx1"/>
              </a:solidFill>
              <a:latin typeface="Verdana" pitchFamily="1" charset="0"/>
            </a:endParaRPr>
          </a:p>
          <a:p>
            <a:pPr marL="285750" indent="-285750"/>
            <a:r>
              <a:rPr lang="nl-NL" sz="1400" dirty="0"/>
              <a:t>Recht op aanpassing</a:t>
            </a:r>
          </a:p>
          <a:p>
            <a:pPr marL="285750" indent="-285750"/>
            <a:r>
              <a:rPr lang="nl-NL" sz="1400" dirty="0"/>
              <a:t>Spreiding van de uren</a:t>
            </a:r>
          </a:p>
          <a:p>
            <a:pPr marL="285750" indent="-285750"/>
            <a:r>
              <a:rPr lang="nl-NL" sz="1400" dirty="0"/>
              <a:t>Omvang van de aanpassing</a:t>
            </a:r>
          </a:p>
        </p:txBody>
      </p:sp>
      <p:sp>
        <p:nvSpPr>
          <p:cNvPr id="9" name="Ezelsoor 8"/>
          <p:cNvSpPr/>
          <p:nvPr/>
        </p:nvSpPr>
        <p:spPr bwMode="auto">
          <a:xfrm>
            <a:off x="3491880" y="1699416"/>
            <a:ext cx="2088232" cy="1801592"/>
          </a:xfrm>
          <a:prstGeom prst="foldedCorner">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Tx/>
              <a:buSzTx/>
              <a:buNone/>
              <a:tabLst/>
            </a:pPr>
            <a:r>
              <a:rPr kumimoji="0" lang="nl-NL" sz="1400" b="1" i="0" u="sng" strike="noStrike" cap="none" normalizeH="0" baseline="0" dirty="0" smtClean="0">
                <a:ln>
                  <a:noFill/>
                </a:ln>
                <a:solidFill>
                  <a:schemeClr val="tx1"/>
                </a:solidFill>
                <a:effectLst/>
                <a:latin typeface="Verdana" pitchFamily="1" charset="0"/>
              </a:rPr>
              <a:t>Aanpassing arbeidsduur</a:t>
            </a:r>
            <a:endParaRPr lang="nl-NL" sz="1400" b="1" u="sng" dirty="0">
              <a:solidFill>
                <a:schemeClr val="tx1"/>
              </a:solidFill>
              <a:latin typeface="Verdana" pitchFamily="1" charset="0"/>
            </a:endParaRPr>
          </a:p>
          <a:p>
            <a:pPr marL="285750" indent="-285750"/>
            <a:r>
              <a:rPr kumimoji="0" lang="nl-NL" sz="1400" i="0" u="none" strike="noStrike" cap="none" normalizeH="0" baseline="0" dirty="0" smtClean="0">
                <a:ln>
                  <a:noFill/>
                </a:ln>
                <a:solidFill>
                  <a:schemeClr val="tx1"/>
                </a:solidFill>
                <a:effectLst/>
                <a:latin typeface="Verdana" pitchFamily="1" charset="0"/>
              </a:rPr>
              <a:t>Tijdstip</a:t>
            </a:r>
            <a:r>
              <a:rPr kumimoji="0" lang="nl-NL" sz="1400" i="0" u="none" strike="noStrike" cap="none" normalizeH="0" dirty="0" smtClean="0">
                <a:ln>
                  <a:noFill/>
                </a:ln>
                <a:solidFill>
                  <a:schemeClr val="tx1"/>
                </a:solidFill>
                <a:effectLst/>
                <a:latin typeface="Verdana" pitchFamily="1" charset="0"/>
              </a:rPr>
              <a:t> van ingang</a:t>
            </a:r>
            <a:endParaRPr kumimoji="0" lang="nl-NL" sz="1400" i="0" u="none" strike="noStrike" cap="none" normalizeH="0" baseline="0" dirty="0" smtClean="0">
              <a:ln>
                <a:noFill/>
              </a:ln>
              <a:solidFill>
                <a:schemeClr val="tx1"/>
              </a:solidFill>
              <a:effectLst/>
              <a:latin typeface="Verdana" pitchFamily="1" charset="0"/>
            </a:endParaRPr>
          </a:p>
          <a:p>
            <a:pPr marL="285750" indent="-285750"/>
            <a:r>
              <a:rPr lang="nl-NL" sz="1400" dirty="0" smtClean="0">
                <a:solidFill>
                  <a:schemeClr val="tx1"/>
                </a:solidFill>
                <a:latin typeface="Verdana" pitchFamily="1" charset="0"/>
              </a:rPr>
              <a:t>Omvang</a:t>
            </a:r>
          </a:p>
          <a:p>
            <a:pPr marL="285750" indent="-285750"/>
            <a:r>
              <a:rPr kumimoji="0" lang="nl-NL" sz="1400" i="0" u="none" strike="noStrike" cap="none" normalizeH="0" baseline="0" dirty="0" smtClean="0">
                <a:ln>
                  <a:noFill/>
                </a:ln>
                <a:solidFill>
                  <a:schemeClr val="tx1"/>
                </a:solidFill>
                <a:effectLst/>
                <a:latin typeface="Verdana" pitchFamily="1" charset="0"/>
              </a:rPr>
              <a:t>..</a:t>
            </a:r>
          </a:p>
        </p:txBody>
      </p:sp>
      <p:pic>
        <p:nvPicPr>
          <p:cNvPr id="10" name="Afbeelding 9" descr="iStock_000006947555_Small.jpg"/>
          <p:cNvPicPr>
            <a:picLocks noChangeAspect="1"/>
          </p:cNvPicPr>
          <p:nvPr/>
        </p:nvPicPr>
        <p:blipFill>
          <a:blip r:embed="rId2" cstate="print"/>
          <a:stretch>
            <a:fillRect/>
          </a:stretch>
        </p:blipFill>
        <p:spPr>
          <a:xfrm>
            <a:off x="462342" y="3297227"/>
            <a:ext cx="1445362" cy="1631697"/>
          </a:xfrm>
          <a:prstGeom prst="rect">
            <a:avLst/>
          </a:prstGeom>
          <a:noFill/>
        </p:spPr>
      </p:pic>
      <p:pic>
        <p:nvPicPr>
          <p:cNvPr id="11" name="Picture 5" descr="http://api.ning.com/files/AwRRi8tf1OIE3fADqqduX3e87PcuJm8EThu4uJop0MXYBxnC9PKr1Zv6vwniPt8DqxEj86fhFE16B*OpQeoaN*7TIuJ1YKra/overheidnl.jpg?width=737&amp;height=470"/>
          <p:cNvPicPr>
            <a:picLocks noChangeAspect="1" noChangeArrowheads="1"/>
          </p:cNvPicPr>
          <p:nvPr/>
        </p:nvPicPr>
        <p:blipFill>
          <a:blip r:embed="rId3" cstate="print"/>
          <a:srcRect/>
          <a:stretch>
            <a:fillRect/>
          </a:stretch>
        </p:blipFill>
        <p:spPr bwMode="auto">
          <a:xfrm>
            <a:off x="7524328" y="4203827"/>
            <a:ext cx="817256" cy="725097"/>
          </a:xfrm>
          <a:prstGeom prst="rect">
            <a:avLst/>
          </a:prstGeom>
          <a:noFill/>
        </p:spPr>
      </p:pic>
      <p:pic>
        <p:nvPicPr>
          <p:cNvPr id="12" name="Afbeelding 11" descr="shutterstock_69746554.jpg"/>
          <p:cNvPicPr>
            <a:picLocks noChangeAspect="1"/>
          </p:cNvPicPr>
          <p:nvPr/>
        </p:nvPicPr>
        <p:blipFill>
          <a:blip r:embed="rId4" cstate="print"/>
          <a:stretch>
            <a:fillRect/>
          </a:stretch>
        </p:blipFill>
        <p:spPr>
          <a:xfrm>
            <a:off x="7525324" y="3292982"/>
            <a:ext cx="842593" cy="562852"/>
          </a:xfrm>
          <a:prstGeom prst="rect">
            <a:avLst/>
          </a:prstGeom>
        </p:spPr>
      </p:pic>
      <p:cxnSp>
        <p:nvCxnSpPr>
          <p:cNvPr id="14" name="Gekromde verbindingslijn 13"/>
          <p:cNvCxnSpPr>
            <a:stCxn id="10" idx="0"/>
            <a:endCxn id="9" idx="1"/>
          </p:cNvCxnSpPr>
          <p:nvPr/>
        </p:nvCxnSpPr>
        <p:spPr bwMode="auto">
          <a:xfrm rot="5400000" flipH="1" flipV="1">
            <a:off x="1989944" y="1795292"/>
            <a:ext cx="697015" cy="2306857"/>
          </a:xfrm>
          <a:prstGeom prst="curvedConnector2">
            <a:avLst/>
          </a:prstGeom>
          <a:ln>
            <a:solidFill>
              <a:srgbClr val="00B050"/>
            </a:solidFill>
            <a:prstDash val="dash"/>
            <a:tailEnd type="arrow"/>
          </a:ln>
          <a:extLst/>
        </p:spPr>
        <p:style>
          <a:lnRef idx="3">
            <a:schemeClr val="accent5"/>
          </a:lnRef>
          <a:fillRef idx="0">
            <a:schemeClr val="accent5"/>
          </a:fillRef>
          <a:effectRef idx="2">
            <a:schemeClr val="accent5"/>
          </a:effectRef>
          <a:fontRef idx="minor">
            <a:schemeClr val="tx1"/>
          </a:fontRef>
        </p:style>
      </p:cxnSp>
      <p:cxnSp>
        <p:nvCxnSpPr>
          <p:cNvPr id="17" name="Gekromde verbindingslijn 16"/>
          <p:cNvCxnSpPr>
            <a:stCxn id="9" idx="3"/>
            <a:endCxn id="12" idx="0"/>
          </p:cNvCxnSpPr>
          <p:nvPr/>
        </p:nvCxnSpPr>
        <p:spPr bwMode="auto">
          <a:xfrm>
            <a:off x="5580112" y="2600212"/>
            <a:ext cx="2366509" cy="692770"/>
          </a:xfrm>
          <a:prstGeom prst="curvedConnector2">
            <a:avLst/>
          </a:prstGeom>
          <a:ln>
            <a:solidFill>
              <a:srgbClr val="00B050"/>
            </a:solidFill>
            <a:prstDash val="dash"/>
            <a:tailEnd type="arrow"/>
          </a:ln>
          <a:extLst/>
        </p:spPr>
        <p:style>
          <a:lnRef idx="3">
            <a:schemeClr val="accent5"/>
          </a:lnRef>
          <a:fillRef idx="0">
            <a:schemeClr val="accent5"/>
          </a:fillRef>
          <a:effectRef idx="2">
            <a:schemeClr val="accent5"/>
          </a:effectRef>
          <a:fontRef idx="minor">
            <a:schemeClr val="tx1"/>
          </a:fontRef>
        </p:style>
      </p:cxnSp>
      <p:cxnSp>
        <p:nvCxnSpPr>
          <p:cNvPr id="21" name="Gekromde verbindingslijn 20"/>
          <p:cNvCxnSpPr>
            <a:stCxn id="11" idx="2"/>
            <a:endCxn id="8" idx="3"/>
          </p:cNvCxnSpPr>
          <p:nvPr/>
        </p:nvCxnSpPr>
        <p:spPr bwMode="auto">
          <a:xfrm rot="5400000">
            <a:off x="6282360" y="4226676"/>
            <a:ext cx="948348" cy="2352844"/>
          </a:xfrm>
          <a:prstGeom prst="curvedConnector2">
            <a:avLst/>
          </a:prstGeom>
          <a:ln>
            <a:solidFill>
              <a:srgbClr val="00B050"/>
            </a:solidFill>
            <a:prstDash val="dash"/>
            <a:tailEnd type="arrow"/>
          </a:ln>
          <a:extLst/>
        </p:spPr>
        <p:style>
          <a:lnRef idx="3">
            <a:schemeClr val="accent5"/>
          </a:lnRef>
          <a:fillRef idx="0">
            <a:schemeClr val="accent5"/>
          </a:fillRef>
          <a:effectRef idx="2">
            <a:schemeClr val="accent5"/>
          </a:effectRef>
          <a:fontRef idx="minor">
            <a:schemeClr val="tx1"/>
          </a:fontRef>
        </p:style>
      </p:cxnSp>
      <p:cxnSp>
        <p:nvCxnSpPr>
          <p:cNvPr id="25" name="Gekromde verbindingslijn 24"/>
          <p:cNvCxnSpPr>
            <a:stCxn id="8" idx="1"/>
            <a:endCxn id="10" idx="2"/>
          </p:cNvCxnSpPr>
          <p:nvPr/>
        </p:nvCxnSpPr>
        <p:spPr bwMode="auto">
          <a:xfrm rot="10800000">
            <a:off x="1185024" y="4928924"/>
            <a:ext cx="2306857" cy="948348"/>
          </a:xfrm>
          <a:prstGeom prst="curvedConnector2">
            <a:avLst/>
          </a:prstGeom>
          <a:ln>
            <a:solidFill>
              <a:srgbClr val="00B050"/>
            </a:solidFill>
            <a:prstDash val="dash"/>
            <a:tailEnd type="arrow"/>
          </a:ln>
          <a:extLst/>
        </p:spPr>
        <p:style>
          <a:lnRef idx="3">
            <a:schemeClr val="accent5"/>
          </a:lnRef>
          <a:fillRef idx="0">
            <a:schemeClr val="accent5"/>
          </a:fillRef>
          <a:effectRef idx="2">
            <a:schemeClr val="accent5"/>
          </a:effectRef>
          <a:fontRef idx="minor">
            <a:schemeClr val="tx1"/>
          </a:fontRef>
        </p:style>
      </p:cxnSp>
      <p:sp>
        <p:nvSpPr>
          <p:cNvPr id="3" name="Tekstvak 2"/>
          <p:cNvSpPr txBox="1"/>
          <p:nvPr/>
        </p:nvSpPr>
        <p:spPr>
          <a:xfrm>
            <a:off x="323528" y="4643844"/>
            <a:ext cx="1837362" cy="369332"/>
          </a:xfrm>
          <a:prstGeom prst="rect">
            <a:avLst/>
          </a:prstGeom>
          <a:noFill/>
        </p:spPr>
        <p:txBody>
          <a:bodyPr wrap="none" rtlCol="0">
            <a:spAutoFit/>
          </a:bodyPr>
          <a:lstStyle/>
          <a:p>
            <a:pPr>
              <a:buNone/>
            </a:pPr>
            <a:r>
              <a:rPr lang="nl-NL" b="1" dirty="0" smtClean="0"/>
              <a:t>Werknemers</a:t>
            </a:r>
            <a:endParaRPr lang="nl-NL" b="1" dirty="0"/>
          </a:p>
        </p:txBody>
      </p:sp>
      <p:sp>
        <p:nvSpPr>
          <p:cNvPr id="15" name="Tekstvak 14"/>
          <p:cNvSpPr txBox="1"/>
          <p:nvPr/>
        </p:nvSpPr>
        <p:spPr>
          <a:xfrm>
            <a:off x="7062365" y="4643844"/>
            <a:ext cx="1741182" cy="369332"/>
          </a:xfrm>
          <a:prstGeom prst="rect">
            <a:avLst/>
          </a:prstGeom>
          <a:noFill/>
        </p:spPr>
        <p:txBody>
          <a:bodyPr wrap="none" rtlCol="0">
            <a:spAutoFit/>
          </a:bodyPr>
          <a:lstStyle/>
          <a:p>
            <a:pPr>
              <a:buNone/>
            </a:pPr>
            <a:r>
              <a:rPr lang="nl-NL" b="1" dirty="0" smtClean="0"/>
              <a:t>Werkgevers</a:t>
            </a:r>
            <a:endParaRPr lang="nl-NL" b="1" dirty="0"/>
          </a:p>
        </p:txBody>
      </p:sp>
    </p:spTree>
    <p:extLst>
      <p:ext uri="{BB962C8B-B14F-4D97-AF65-F5344CB8AC3E}">
        <p14:creationId xmlns:p14="http://schemas.microsoft.com/office/powerpoint/2010/main" val="28147689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jdelijke aanduiding voor inhoud 2"/>
          <p:cNvSpPr>
            <a:spLocks noGrp="1"/>
          </p:cNvSpPr>
          <p:nvPr>
            <p:ph idx="1"/>
          </p:nvPr>
        </p:nvSpPr>
        <p:spPr>
          <a:xfrm>
            <a:off x="358775" y="2098824"/>
            <a:ext cx="8421688" cy="4354512"/>
          </a:xfrm>
        </p:spPr>
        <p:txBody>
          <a:bodyPr/>
          <a:lstStyle/>
          <a:p>
            <a:endParaRPr lang="nl-NL" dirty="0"/>
          </a:p>
        </p:txBody>
      </p:sp>
      <p:sp>
        <p:nvSpPr>
          <p:cNvPr id="78" name="Rechthoek 77"/>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81" name="Tekstvak 80"/>
          <p:cNvSpPr txBox="1"/>
          <p:nvPr/>
        </p:nvSpPr>
        <p:spPr>
          <a:xfrm>
            <a:off x="467544" y="3002410"/>
            <a:ext cx="1609736" cy="498598"/>
          </a:xfrm>
          <a:prstGeom prst="rect">
            <a:avLst/>
          </a:prstGeom>
          <a:noFill/>
        </p:spPr>
        <p:txBody>
          <a:bodyPr wrap="none" rtlCol="0">
            <a:spAutoFit/>
          </a:bodyPr>
          <a:lstStyle/>
          <a:p>
            <a:pPr>
              <a:buNone/>
            </a:pPr>
            <a:r>
              <a:rPr lang="nl-NL" sz="1200" b="1" dirty="0" smtClean="0"/>
              <a:t>Gespecificeerde </a:t>
            </a:r>
          </a:p>
          <a:p>
            <a:pPr>
              <a:buNone/>
            </a:pPr>
            <a:r>
              <a:rPr lang="nl-NL" sz="1200" b="1" dirty="0" smtClean="0"/>
              <a:t>norm</a:t>
            </a:r>
            <a:endParaRPr lang="nl-NL" sz="1200" b="1" dirty="0"/>
          </a:p>
        </p:txBody>
      </p:sp>
      <p:sp>
        <p:nvSpPr>
          <p:cNvPr id="82" name="Tekstvak 81"/>
          <p:cNvSpPr txBox="1"/>
          <p:nvPr/>
        </p:nvSpPr>
        <p:spPr>
          <a:xfrm>
            <a:off x="2555776" y="2996952"/>
            <a:ext cx="6048672" cy="230425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i="1" dirty="0">
                <a:latin typeface="Consolas" panose="020B0609020204030204" pitchFamily="49" charset="0"/>
                <a:ea typeface="Calibri"/>
                <a:cs typeface="Consolas" panose="020B0609020204030204" pitchFamily="49" charset="0"/>
              </a:rPr>
              <a:t>De </a:t>
            </a:r>
            <a:r>
              <a:rPr lang="nl-NL" sz="1200" u="sng" dirty="0">
                <a:solidFill>
                  <a:srgbClr val="008000"/>
                </a:solidFill>
                <a:latin typeface="Consolas" panose="020B0609020204030204" pitchFamily="49" charset="0"/>
                <a:ea typeface="Calibri"/>
                <a:cs typeface="Consolas" panose="020B0609020204030204" pitchFamily="49" charset="0"/>
              </a:rPr>
              <a:t>werknemer</a:t>
            </a:r>
            <a:r>
              <a:rPr lang="nl-NL" sz="1200" i="1" dirty="0">
                <a:latin typeface="Consolas" panose="020B0609020204030204" pitchFamily="49" charset="0"/>
                <a:ea typeface="Calibri"/>
                <a:cs typeface="Consolas" panose="020B0609020204030204" pitchFamily="49" charset="0"/>
              </a:rPr>
              <a:t> </a:t>
            </a:r>
            <a:r>
              <a:rPr lang="nl-NL" sz="1200" dirty="0">
                <a:solidFill>
                  <a:srgbClr val="FF0000"/>
                </a:solidFill>
                <a:latin typeface="Consolas" panose="020B0609020204030204" pitchFamily="49" charset="0"/>
                <a:ea typeface="Calibri"/>
                <a:cs typeface="Consolas" panose="020B0609020204030204" pitchFamily="49" charset="0"/>
              </a:rPr>
              <a:t>mag</a:t>
            </a:r>
            <a:r>
              <a:rPr lang="nl-NL" sz="1200" i="1" dirty="0">
                <a:latin typeface="Consolas" panose="020B0609020204030204" pitchFamily="49" charset="0"/>
                <a:ea typeface="Calibri"/>
                <a:cs typeface="Consolas" panose="020B0609020204030204" pitchFamily="49" charset="0"/>
              </a:rPr>
              <a:t> </a:t>
            </a:r>
            <a:r>
              <a:rPr lang="nl-NL" sz="1200" i="1" dirty="0" smtClean="0">
                <a:solidFill>
                  <a:srgbClr val="0000FF"/>
                </a:solidFill>
                <a:latin typeface="Consolas" panose="020B0609020204030204" pitchFamily="49" charset="0"/>
                <a:ea typeface="Calibri"/>
                <a:cs typeface="Consolas" panose="020B0609020204030204" pitchFamily="49" charset="0"/>
              </a:rPr>
              <a:t>verzoeken</a:t>
            </a:r>
            <a:r>
              <a:rPr lang="nl-NL" sz="1200" i="1" dirty="0" smtClean="0">
                <a:latin typeface="Consolas" panose="020B0609020204030204" pitchFamily="49" charset="0"/>
                <a:ea typeface="Calibri"/>
                <a:cs typeface="Consolas" panose="020B0609020204030204" pitchFamily="49" charset="0"/>
              </a:rPr>
              <a:t> </a:t>
            </a:r>
            <a:r>
              <a:rPr lang="nl-NL" sz="1200" i="1" dirty="0">
                <a:latin typeface="Consolas" panose="020B0609020204030204" pitchFamily="49" charset="0"/>
                <a:ea typeface="Calibri"/>
                <a:cs typeface="Consolas" panose="020B0609020204030204" pitchFamily="49" charset="0"/>
              </a:rPr>
              <a:t>om </a:t>
            </a:r>
            <a:r>
              <a:rPr lang="nl-NL" sz="1200" dirty="0">
                <a:latin typeface="Consolas" panose="020B0609020204030204" pitchFamily="49" charset="0"/>
                <a:ea typeface="Calibri"/>
                <a:cs typeface="Consolas" panose="020B0609020204030204" pitchFamily="49" charset="0"/>
              </a:rPr>
              <a:t>aanpassing</a:t>
            </a:r>
            <a:r>
              <a:rPr lang="nl-NL" sz="1200" u="sng" dirty="0">
                <a:solidFill>
                  <a:srgbClr val="008000"/>
                </a:solidFill>
                <a:latin typeface="Consolas" panose="020B0609020204030204" pitchFamily="49" charset="0"/>
                <a:ea typeface="Calibri"/>
                <a:cs typeface="Consolas" panose="020B0609020204030204" pitchFamily="49" charset="0"/>
              </a:rPr>
              <a:t> </a:t>
            </a:r>
            <a:r>
              <a:rPr lang="nl-NL" sz="1200" i="1" dirty="0">
                <a:latin typeface="Consolas" panose="020B0609020204030204" pitchFamily="49" charset="0"/>
                <a:ea typeface="Calibri"/>
                <a:cs typeface="Consolas" panose="020B0609020204030204" pitchFamily="49" charset="0"/>
              </a:rPr>
              <a:t>van de uit zijn </a:t>
            </a:r>
            <a:r>
              <a:rPr lang="nl-NL" sz="1200" i="1" u="sng" dirty="0">
                <a:solidFill>
                  <a:srgbClr val="008000"/>
                </a:solidFill>
                <a:latin typeface="Consolas" panose="020B0609020204030204" pitchFamily="49" charset="0"/>
                <a:ea typeface="Calibri"/>
                <a:cs typeface="Consolas" panose="020B0609020204030204" pitchFamily="49" charset="0"/>
              </a:rPr>
              <a:t>arbeidsovereenkomst</a:t>
            </a:r>
            <a:r>
              <a:rPr lang="nl-NL" sz="1200" i="1" dirty="0">
                <a:latin typeface="Consolas" panose="020B0609020204030204" pitchFamily="49" charset="0"/>
                <a:ea typeface="Calibri"/>
                <a:cs typeface="Consolas" panose="020B0609020204030204" pitchFamily="49" charset="0"/>
              </a:rPr>
              <a:t> </a:t>
            </a:r>
            <a:r>
              <a:rPr lang="nl-NL" sz="1200" dirty="0" smtClean="0">
                <a:solidFill>
                  <a:srgbClr val="FF0000"/>
                </a:solidFill>
                <a:latin typeface="Consolas" panose="020B0609020204030204" pitchFamily="49" charset="0"/>
                <a:ea typeface="Calibri"/>
                <a:cs typeface="Consolas" panose="020B0609020204030204" pitchFamily="49" charset="0"/>
              </a:rPr>
              <a:t>off </a:t>
            </a:r>
            <a:r>
              <a:rPr lang="nl-NL" sz="1200" u="sng" dirty="0">
                <a:solidFill>
                  <a:srgbClr val="008000"/>
                </a:solidFill>
                <a:latin typeface="Consolas" panose="020B0609020204030204" pitchFamily="49" charset="0"/>
                <a:ea typeface="Calibri"/>
                <a:cs typeface="Consolas" panose="020B0609020204030204" pitchFamily="49" charset="0"/>
              </a:rPr>
              <a:t>publiekrechtelijke aanstelling</a:t>
            </a:r>
            <a:r>
              <a:rPr lang="nl-NL" sz="1200" i="1" dirty="0">
                <a:latin typeface="Consolas" panose="020B0609020204030204" pitchFamily="49" charset="0"/>
                <a:ea typeface="Calibri"/>
                <a:cs typeface="Consolas" panose="020B0609020204030204" pitchFamily="49" charset="0"/>
              </a:rPr>
              <a:t> voortvloeiende </a:t>
            </a:r>
            <a:r>
              <a:rPr lang="nl-NL" sz="1200" u="sng" dirty="0">
                <a:solidFill>
                  <a:srgbClr val="008000"/>
                </a:solidFill>
                <a:latin typeface="Consolas" panose="020B0609020204030204" pitchFamily="49" charset="0"/>
                <a:ea typeface="Calibri"/>
                <a:cs typeface="Consolas" panose="020B0609020204030204" pitchFamily="49" charset="0"/>
              </a:rPr>
              <a:t>arbeidsduur</a:t>
            </a:r>
            <a:r>
              <a:rPr lang="nl-NL" sz="1200" i="1" dirty="0">
                <a:latin typeface="Consolas" panose="020B0609020204030204" pitchFamily="49" charset="0"/>
                <a:ea typeface="Calibri"/>
                <a:cs typeface="Consolas" panose="020B0609020204030204" pitchFamily="49" charset="0"/>
              </a:rPr>
              <a:t>, </a:t>
            </a:r>
            <a:endParaRPr lang="nl-NL" sz="1200" i="1" dirty="0" smtClean="0">
              <a:latin typeface="Consolas" panose="020B0609020204030204" pitchFamily="49" charset="0"/>
              <a:ea typeface="Calibri"/>
              <a:cs typeface="Consolas" panose="020B0609020204030204" pitchFamily="49" charset="0"/>
            </a:endParaRPr>
          </a:p>
          <a:p>
            <a:pPr>
              <a:spcAft>
                <a:spcPts val="0"/>
              </a:spcAft>
              <a:buNone/>
            </a:pPr>
            <a:r>
              <a:rPr lang="nl-NL" sz="1200" i="1" dirty="0" smtClean="0">
                <a:solidFill>
                  <a:srgbClr val="FF0000"/>
                </a:solidFill>
                <a:latin typeface="Consolas" panose="020B0609020204030204" pitchFamily="49" charset="0"/>
                <a:ea typeface="Calibri"/>
                <a:cs typeface="Consolas" panose="020B0609020204030204" pitchFamily="49" charset="0"/>
              </a:rPr>
              <a:t>Indien</a:t>
            </a:r>
            <a:r>
              <a:rPr lang="nl-NL" sz="1200" dirty="0" smtClean="0">
                <a:latin typeface="Consolas" panose="020B0609020204030204" pitchFamily="49" charset="0"/>
                <a:ea typeface="Calibri"/>
                <a:cs typeface="Consolas" panose="020B0609020204030204" pitchFamily="49" charset="0"/>
              </a:rPr>
              <a:t> </a:t>
            </a:r>
          </a:p>
          <a:p>
            <a:pPr>
              <a:spcAft>
                <a:spcPts val="0"/>
              </a:spcAft>
              <a:buNone/>
            </a:pPr>
            <a:r>
              <a:rPr lang="nl-NL" sz="1200" dirty="0" smtClean="0">
                <a:latin typeface="Consolas" panose="020B0609020204030204" pitchFamily="49" charset="0"/>
                <a:ea typeface="Calibri"/>
                <a:cs typeface="Consolas" panose="020B0609020204030204" pitchFamily="49" charset="0"/>
              </a:rPr>
              <a:t>het </a:t>
            </a:r>
            <a:r>
              <a:rPr lang="nl-NL" sz="1200" i="1" u="sng" dirty="0">
                <a:solidFill>
                  <a:srgbClr val="008000"/>
                </a:solidFill>
                <a:latin typeface="Consolas" panose="020B0609020204030204" pitchFamily="49" charset="0"/>
                <a:ea typeface="Calibri"/>
                <a:cs typeface="Consolas" panose="020B0609020204030204" pitchFamily="49" charset="0"/>
              </a:rPr>
              <a:t>tijdstipIndiensttreding</a:t>
            </a:r>
            <a:r>
              <a:rPr lang="nl-NL" sz="1200" i="1" dirty="0">
                <a:solidFill>
                  <a:srgbClr val="0000FF"/>
                </a:solidFill>
                <a:latin typeface="Consolas" panose="020B0609020204030204" pitchFamily="49" charset="0"/>
                <a:ea typeface="Calibri"/>
                <a:cs typeface="Consolas" panose="020B0609020204030204" pitchFamily="49" charset="0"/>
              </a:rPr>
              <a:t> </a:t>
            </a:r>
            <a:r>
              <a:rPr lang="nl-NL" sz="1200" dirty="0">
                <a:solidFill>
                  <a:srgbClr val="FF0000"/>
                </a:solidFill>
                <a:latin typeface="Consolas" panose="020B0609020204030204" pitchFamily="49" charset="0"/>
                <a:ea typeface="Calibri"/>
                <a:cs typeface="Consolas" panose="020B0609020204030204" pitchFamily="49" charset="0"/>
              </a:rPr>
              <a:t>minimaal</a:t>
            </a:r>
            <a:r>
              <a:rPr lang="nl-NL" sz="1200" i="1" dirty="0">
                <a:latin typeface="Consolas" panose="020B0609020204030204" pitchFamily="49" charset="0"/>
                <a:ea typeface="Calibri"/>
                <a:cs typeface="Consolas" panose="020B0609020204030204" pitchFamily="49" charset="0"/>
              </a:rPr>
              <a:t> </a:t>
            </a:r>
            <a:r>
              <a:rPr lang="nl-NL" sz="1200" b="1" u="sng" dirty="0">
                <a:solidFill>
                  <a:srgbClr val="008000"/>
                </a:solidFill>
                <a:latin typeface="Consolas" panose="020B0609020204030204" pitchFamily="49" charset="0"/>
                <a:ea typeface="Calibri"/>
                <a:cs typeface="Consolas" panose="020B0609020204030204" pitchFamily="49" charset="0"/>
              </a:rPr>
              <a:t>een </a:t>
            </a:r>
            <a:r>
              <a:rPr lang="nl-NL" sz="1200" u="sng" dirty="0">
                <a:solidFill>
                  <a:srgbClr val="008000"/>
                </a:solidFill>
                <a:latin typeface="Consolas" panose="020B0609020204030204" pitchFamily="49" charset="0"/>
                <a:ea typeface="Calibri"/>
                <a:cs typeface="Consolas" panose="020B0609020204030204" pitchFamily="49" charset="0"/>
              </a:rPr>
              <a:t>jaar</a:t>
            </a:r>
            <a:r>
              <a:rPr lang="nl-NL" sz="1200" i="1" dirty="0">
                <a:latin typeface="Consolas" panose="020B0609020204030204" pitchFamily="49" charset="0"/>
                <a:ea typeface="Calibri"/>
                <a:cs typeface="Consolas" panose="020B0609020204030204" pitchFamily="49" charset="0"/>
              </a:rPr>
              <a:t> </a:t>
            </a:r>
            <a:r>
              <a:rPr lang="nl-NL" sz="1200" i="1" dirty="0">
                <a:solidFill>
                  <a:srgbClr val="0000FF"/>
                </a:solidFill>
                <a:latin typeface="Consolas" panose="020B0609020204030204" pitchFamily="49" charset="0"/>
                <a:ea typeface="Calibri"/>
                <a:cs typeface="Consolas" panose="020B0609020204030204" pitchFamily="49" charset="0"/>
              </a:rPr>
              <a:t>eerder ligt dan </a:t>
            </a:r>
            <a:r>
              <a:rPr lang="nl-NL" sz="1200" i="1" dirty="0">
                <a:latin typeface="Consolas" panose="020B0609020204030204" pitchFamily="49" charset="0"/>
                <a:ea typeface="Calibri"/>
                <a:cs typeface="Consolas" panose="020B0609020204030204" pitchFamily="49" charset="0"/>
              </a:rPr>
              <a:t>het </a:t>
            </a:r>
            <a:r>
              <a:rPr lang="nl-NL" sz="1200" i="1" u="sng" dirty="0">
                <a:solidFill>
                  <a:srgbClr val="008000"/>
                </a:solidFill>
                <a:latin typeface="Consolas" panose="020B0609020204030204" pitchFamily="49" charset="0"/>
                <a:ea typeface="Calibri"/>
                <a:cs typeface="Consolas" panose="020B0609020204030204" pitchFamily="49" charset="0"/>
              </a:rPr>
              <a:t>tijdstip van ingang van de aanpassing</a:t>
            </a:r>
            <a:r>
              <a:rPr lang="nl-NL" sz="1200" dirty="0">
                <a:latin typeface="Consolas" panose="020B0609020204030204" pitchFamily="49" charset="0"/>
                <a:ea typeface="Calibri"/>
                <a:cs typeface="Consolas" panose="020B0609020204030204" pitchFamily="49" charset="0"/>
              </a:rPr>
              <a:t> van het </a:t>
            </a:r>
            <a:r>
              <a:rPr lang="nl-NL" sz="1200" u="sng" dirty="0">
                <a:solidFill>
                  <a:srgbClr val="008000"/>
                </a:solidFill>
                <a:latin typeface="Consolas" panose="020B0609020204030204" pitchFamily="49" charset="0"/>
                <a:ea typeface="Calibri"/>
                <a:cs typeface="Consolas" panose="020B0609020204030204" pitchFamily="49" charset="0"/>
              </a:rPr>
              <a:t>verzoek aanpassing arbeidsduur.</a:t>
            </a:r>
            <a:endParaRPr lang="nl-NL" sz="1200" dirty="0">
              <a:effectLst/>
              <a:latin typeface="Consolas" panose="020B0609020204030204" pitchFamily="49" charset="0"/>
              <a:ea typeface="Calibri"/>
              <a:cs typeface="Consolas" panose="020B0609020204030204" pitchFamily="49" charset="0"/>
            </a:endParaRPr>
          </a:p>
        </p:txBody>
      </p:sp>
      <p:sp>
        <p:nvSpPr>
          <p:cNvPr id="83" name="Afgeronde rechthoek 82"/>
          <p:cNvSpPr/>
          <p:nvPr/>
        </p:nvSpPr>
        <p:spPr bwMode="auto">
          <a:xfrm>
            <a:off x="8244408" y="5406926"/>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91" name="Afgeronde rechthoek 90"/>
          <p:cNvSpPr/>
          <p:nvPr/>
        </p:nvSpPr>
        <p:spPr bwMode="auto">
          <a:xfrm>
            <a:off x="2663788" y="5085184"/>
            <a:ext cx="180020" cy="149533"/>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92" name="Rechthoekige toelichting 91"/>
          <p:cNvSpPr/>
          <p:nvPr/>
        </p:nvSpPr>
        <p:spPr bwMode="auto">
          <a:xfrm>
            <a:off x="486847" y="4830862"/>
            <a:ext cx="1492865" cy="686370"/>
          </a:xfrm>
          <a:prstGeom prst="wedgeRectCallout">
            <a:avLst>
              <a:gd name="adj1" fmla="val 97886"/>
              <a:gd name="adj2" fmla="val -1562"/>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a:t>
            </a:r>
            <a:r>
              <a:rPr lang="nl-NL" sz="1100" dirty="0" smtClean="0">
                <a:solidFill>
                  <a:schemeClr val="tx1"/>
                </a:solidFill>
                <a:latin typeface="Verdana" pitchFamily="1" charset="0"/>
              </a:rPr>
              <a:t>s</a:t>
            </a:r>
            <a:r>
              <a:rPr kumimoji="0" lang="nl-NL" sz="1100" b="0" i="0" u="none" strike="noStrike" cap="none" normalizeH="0" baseline="0" dirty="0" smtClean="0">
                <a:ln>
                  <a:noFill/>
                </a:ln>
                <a:solidFill>
                  <a:schemeClr val="tx1"/>
                </a:solidFill>
                <a:effectLst/>
                <a:latin typeface="Verdana" pitchFamily="1" charset="0"/>
              </a:rPr>
              <a:t>electeren van een</a:t>
            </a:r>
            <a:r>
              <a:rPr kumimoji="0" lang="nl-NL" sz="1100" b="0" i="0" u="none" strike="noStrike" cap="none" normalizeH="0" dirty="0" smtClean="0">
                <a:ln>
                  <a:noFill/>
                </a:ln>
                <a:solidFill>
                  <a:schemeClr val="tx1"/>
                </a:solidFill>
                <a:effectLst/>
                <a:latin typeface="Verdana" pitchFamily="1" charset="0"/>
              </a:rPr>
              <a:t> normpatroon</a:t>
            </a:r>
            <a:endParaRPr kumimoji="0" lang="nl-NL" sz="1100" b="0" i="0" u="none" strike="noStrike" cap="none" normalizeH="0" baseline="0" dirty="0" smtClean="0">
              <a:ln>
                <a:noFill/>
              </a:ln>
              <a:solidFill>
                <a:schemeClr val="tx1"/>
              </a:solidFill>
              <a:effectLst/>
              <a:latin typeface="Verdana" pitchFamily="1" charset="0"/>
            </a:endParaRPr>
          </a:p>
        </p:txBody>
      </p:sp>
      <p:sp>
        <p:nvSpPr>
          <p:cNvPr id="93" name="Tekstvak 92"/>
          <p:cNvSpPr txBox="1"/>
          <p:nvPr/>
        </p:nvSpPr>
        <p:spPr>
          <a:xfrm>
            <a:off x="467544" y="5810722"/>
            <a:ext cx="1882247" cy="498598"/>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de norm</a:t>
            </a:r>
            <a:endParaRPr lang="nl-NL" sz="1200" b="1" dirty="0"/>
          </a:p>
        </p:txBody>
      </p:sp>
      <p:sp>
        <p:nvSpPr>
          <p:cNvPr id="94" name="Tekstvak 93"/>
          <p:cNvSpPr txBox="1"/>
          <p:nvPr/>
        </p:nvSpPr>
        <p:spPr>
          <a:xfrm>
            <a:off x="2555776" y="5769260"/>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Het sleutelwoord </a:t>
            </a:r>
            <a:r>
              <a:rPr lang="nl-NL" sz="1200" dirty="0" smtClean="0">
                <a:solidFill>
                  <a:srgbClr val="FF0000"/>
                </a:solidFill>
                <a:latin typeface="Consolas" panose="020B0609020204030204" pitchFamily="49" charset="0"/>
                <a:cs typeface="Consolas" panose="020B0609020204030204" pitchFamily="49" charset="0"/>
              </a:rPr>
              <a:t>off </a:t>
            </a:r>
            <a:r>
              <a:rPr lang="nl-NL" sz="1200" dirty="0" smtClean="0">
                <a:latin typeface="Consolas" panose="020B0609020204030204" pitchFamily="49" charset="0"/>
                <a:cs typeface="Consolas" panose="020B0609020204030204" pitchFamily="49" charset="0"/>
              </a:rPr>
              <a:t>bestaat niet</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De norm betreft maar één subject, noem ook het andere subject</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latin typeface="Consolas" panose="020B0609020204030204" pitchFamily="49" charset="0"/>
              <a:cs typeface="Consolas" panose="020B0609020204030204" pitchFamily="49" charset="0"/>
            </a:endParaRPr>
          </a:p>
        </p:txBody>
      </p:sp>
      <p:sp>
        <p:nvSpPr>
          <p:cNvPr id="95" name="Rechthoekige toelichting 94"/>
          <p:cNvSpPr/>
          <p:nvPr/>
        </p:nvSpPr>
        <p:spPr bwMode="auto">
          <a:xfrm>
            <a:off x="5192250" y="5406926"/>
            <a:ext cx="2714600" cy="470346"/>
          </a:xfrm>
          <a:prstGeom prst="wedgeRectCallout">
            <a:avLst>
              <a:gd name="adj1" fmla="val 67488"/>
              <a:gd name="adj2" fmla="val -6824"/>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toevoegen van een extra norm</a:t>
            </a:r>
          </a:p>
        </p:txBody>
      </p:sp>
      <p:sp>
        <p:nvSpPr>
          <p:cNvPr id="96" name="Tekstvak 95"/>
          <p:cNvSpPr txBox="1"/>
          <p:nvPr/>
        </p:nvSpPr>
        <p:spPr>
          <a:xfrm>
            <a:off x="4915289" y="2204864"/>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97" name="Tekstvak 96"/>
          <p:cNvSpPr txBox="1"/>
          <p:nvPr/>
        </p:nvSpPr>
        <p:spPr>
          <a:xfrm>
            <a:off x="6781435" y="2204864"/>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98" name="Tekstvak 97"/>
          <p:cNvSpPr txBox="1"/>
          <p:nvPr/>
        </p:nvSpPr>
        <p:spPr>
          <a:xfrm>
            <a:off x="7704349" y="222794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99" name="Tekstvak 98"/>
          <p:cNvSpPr txBox="1"/>
          <p:nvPr/>
        </p:nvSpPr>
        <p:spPr>
          <a:xfrm>
            <a:off x="2483768" y="2204864"/>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100" name="Tekstvak 99"/>
          <p:cNvSpPr txBox="1"/>
          <p:nvPr/>
        </p:nvSpPr>
        <p:spPr>
          <a:xfrm>
            <a:off x="5904149" y="222794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01" name="Tekstvak 100"/>
          <p:cNvSpPr txBox="1"/>
          <p:nvPr/>
        </p:nvSpPr>
        <p:spPr>
          <a:xfrm>
            <a:off x="3982744" y="222794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02" name="Afgeronde rechthoek 101"/>
          <p:cNvSpPr/>
          <p:nvPr/>
        </p:nvSpPr>
        <p:spPr bwMode="auto">
          <a:xfrm>
            <a:off x="8283508" y="5071087"/>
            <a:ext cx="180020" cy="149533"/>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103" name="Tekstvak 102"/>
          <p:cNvSpPr txBox="1"/>
          <p:nvPr/>
        </p:nvSpPr>
        <p:spPr>
          <a:xfrm>
            <a:off x="467544" y="2503929"/>
            <a:ext cx="1818126" cy="276999"/>
          </a:xfrm>
          <a:prstGeom prst="rect">
            <a:avLst/>
          </a:prstGeom>
          <a:noFill/>
        </p:spPr>
        <p:txBody>
          <a:bodyPr wrap="none" rtlCol="0">
            <a:spAutoFit/>
          </a:bodyPr>
          <a:lstStyle/>
          <a:p>
            <a:pPr>
              <a:buNone/>
            </a:pPr>
            <a:r>
              <a:rPr lang="nl-NL" sz="1200" b="1" dirty="0" smtClean="0"/>
              <a:t>Naam van de norm</a:t>
            </a:r>
            <a:endParaRPr lang="nl-NL" sz="1200" b="1" dirty="0"/>
          </a:p>
        </p:txBody>
      </p:sp>
      <p:sp>
        <p:nvSpPr>
          <p:cNvPr id="104" name="Tekstvak 103"/>
          <p:cNvSpPr txBox="1"/>
          <p:nvPr/>
        </p:nvSpPr>
        <p:spPr>
          <a:xfrm>
            <a:off x="2538534" y="2503109"/>
            <a:ext cx="6065914"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smtClean="0">
                <a:latin typeface="Consolas" panose="020B0609020204030204" pitchFamily="49" charset="0"/>
                <a:ea typeface="Calibri"/>
                <a:cs typeface="Consolas" panose="020B0609020204030204" pitchFamily="49" charset="0"/>
              </a:rPr>
              <a:t>Indienen verzoek</a:t>
            </a:r>
            <a:endParaRPr lang="nl-NL" sz="1400" dirty="0">
              <a:effectLst/>
              <a:latin typeface="Consolas" panose="020B0609020204030204" pitchFamily="49" charset="0"/>
              <a:ea typeface="Calibri"/>
              <a:cs typeface="Consolas" panose="020B0609020204030204" pitchFamily="49" charset="0"/>
            </a:endParaRPr>
          </a:p>
        </p:txBody>
      </p:sp>
      <p:sp>
        <p:nvSpPr>
          <p:cNvPr id="105" name="Rechthoekige toelichting 104"/>
          <p:cNvSpPr/>
          <p:nvPr/>
        </p:nvSpPr>
        <p:spPr bwMode="auto">
          <a:xfrm>
            <a:off x="5904149" y="4473580"/>
            <a:ext cx="1492865" cy="686370"/>
          </a:xfrm>
          <a:prstGeom prst="wedgeRectCallout">
            <a:avLst>
              <a:gd name="adj1" fmla="val 112608"/>
              <a:gd name="adj2" fmla="val 44264"/>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a:t>
            </a:r>
            <a:r>
              <a:rPr lang="nl-NL" sz="1100" dirty="0" smtClean="0">
                <a:solidFill>
                  <a:schemeClr val="tx1"/>
                </a:solidFill>
                <a:latin typeface="Verdana" pitchFamily="1" charset="0"/>
              </a:rPr>
              <a:t>s</a:t>
            </a:r>
            <a:r>
              <a:rPr kumimoji="0" lang="nl-NL" sz="1100" b="0" i="0" u="none" strike="noStrike" cap="none" normalizeH="0" baseline="0" dirty="0" smtClean="0">
                <a:ln>
                  <a:noFill/>
                </a:ln>
                <a:solidFill>
                  <a:schemeClr val="tx1"/>
                </a:solidFill>
                <a:effectLst/>
                <a:latin typeface="Verdana" pitchFamily="1" charset="0"/>
              </a:rPr>
              <a:t>electeren van een</a:t>
            </a:r>
            <a:r>
              <a:rPr kumimoji="0" lang="nl-NL" sz="1100" b="0" i="0" u="none" strike="noStrike" cap="none" normalizeH="0" dirty="0" smtClean="0">
                <a:ln>
                  <a:noFill/>
                </a:ln>
                <a:solidFill>
                  <a:schemeClr val="tx1"/>
                </a:solidFill>
                <a:effectLst/>
                <a:latin typeface="Verdana" pitchFamily="1" charset="0"/>
              </a:rPr>
              <a:t> feitpatroon</a:t>
            </a:r>
            <a:endParaRPr kumimoji="0" lang="nl-NL" sz="1100" b="0" i="0" u="none" strike="noStrike" cap="none" normalizeH="0" baseline="0" dirty="0" smtClean="0">
              <a:ln>
                <a:noFill/>
              </a:ln>
              <a:solidFill>
                <a:schemeClr val="tx1"/>
              </a:solidFill>
              <a:effectLst/>
              <a:latin typeface="Verdana" pitchFamily="1" charset="0"/>
            </a:endParaRPr>
          </a:p>
        </p:txBody>
      </p:sp>
      <p:sp>
        <p:nvSpPr>
          <p:cNvPr id="28" name="Titel 1"/>
          <p:cNvSpPr>
            <a:spLocks noGrp="1"/>
          </p:cNvSpPr>
          <p:nvPr>
            <p:ph type="title"/>
          </p:nvPr>
        </p:nvSpPr>
        <p:spPr>
          <a:xfrm>
            <a:off x="358775" y="1133475"/>
            <a:ext cx="8421688" cy="576263"/>
          </a:xfrm>
        </p:spPr>
        <p:txBody>
          <a:bodyPr/>
          <a:lstStyle/>
          <a:p>
            <a:r>
              <a:rPr lang="nl-NL" sz="2000" dirty="0" smtClean="0"/>
              <a:t>Definiëren van normen met </a:t>
            </a:r>
            <a:r>
              <a:rPr lang="nl-NL" sz="2000" dirty="0"/>
              <a:t>als bron intern beleid</a:t>
            </a:r>
          </a:p>
        </p:txBody>
      </p:sp>
      <p:sp>
        <p:nvSpPr>
          <p:cNvPr id="29" name="Tekstvak 28"/>
          <p:cNvSpPr txBox="1"/>
          <p:nvPr/>
        </p:nvSpPr>
        <p:spPr>
          <a:xfrm>
            <a:off x="2555776" y="1844824"/>
            <a:ext cx="360040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Specificatiecontext</a:t>
            </a:r>
            <a:endParaRPr lang="nl-NL" sz="1200" dirty="0">
              <a:solidFill>
                <a:schemeClr val="bg1">
                  <a:lumMod val="75000"/>
                </a:schemeClr>
              </a:solidFill>
            </a:endParaRPr>
          </a:p>
        </p:txBody>
      </p:sp>
      <p:sp>
        <p:nvSpPr>
          <p:cNvPr id="30" name="Tekstvak 29"/>
          <p:cNvSpPr txBox="1"/>
          <p:nvPr/>
        </p:nvSpPr>
        <p:spPr>
          <a:xfrm>
            <a:off x="467544" y="1844824"/>
            <a:ext cx="1887055" cy="276999"/>
          </a:xfrm>
          <a:prstGeom prst="rect">
            <a:avLst/>
          </a:prstGeom>
          <a:noFill/>
        </p:spPr>
        <p:txBody>
          <a:bodyPr wrap="none" rtlCol="0">
            <a:spAutoFit/>
          </a:bodyPr>
          <a:lstStyle/>
          <a:p>
            <a:pPr>
              <a:buNone/>
            </a:pPr>
            <a:r>
              <a:rPr lang="nl-NL" sz="1200" b="1" dirty="0" smtClean="0"/>
              <a:t>Specificatie context</a:t>
            </a:r>
            <a:endParaRPr lang="nl-NL" sz="1200" b="1" dirty="0"/>
          </a:p>
        </p:txBody>
      </p:sp>
      <p:sp>
        <p:nvSpPr>
          <p:cNvPr id="31" name="Afgeronde rechthoek 30"/>
          <p:cNvSpPr/>
          <p:nvPr/>
        </p:nvSpPr>
        <p:spPr bwMode="auto">
          <a:xfrm>
            <a:off x="5822520" y="185503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Tree>
    <p:extLst>
      <p:ext uri="{BB962C8B-B14F-4D97-AF65-F5344CB8AC3E}">
        <p14:creationId xmlns:p14="http://schemas.microsoft.com/office/powerpoint/2010/main" val="27686408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jdelijke aanduiding voor inhoud 2"/>
          <p:cNvSpPr>
            <a:spLocks noGrp="1"/>
          </p:cNvSpPr>
          <p:nvPr>
            <p:ph idx="1"/>
          </p:nvPr>
        </p:nvSpPr>
        <p:spPr>
          <a:xfrm>
            <a:off x="358775" y="2045965"/>
            <a:ext cx="8421688" cy="4354512"/>
          </a:xfrm>
        </p:spPr>
        <p:txBody>
          <a:bodyPr/>
          <a:lstStyle/>
          <a:p>
            <a:endParaRPr lang="nl-NL" dirty="0"/>
          </a:p>
        </p:txBody>
      </p:sp>
      <p:sp>
        <p:nvSpPr>
          <p:cNvPr id="78" name="Rechthoek 77"/>
          <p:cNvSpPr/>
          <p:nvPr/>
        </p:nvSpPr>
        <p:spPr bwMode="auto">
          <a:xfrm>
            <a:off x="237964" y="1647948"/>
            <a:ext cx="8596064" cy="5155605"/>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96" name="Tekstvak 95"/>
          <p:cNvSpPr txBox="1"/>
          <p:nvPr/>
        </p:nvSpPr>
        <p:spPr>
          <a:xfrm>
            <a:off x="4915289" y="3232125"/>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97" name="Tekstvak 96"/>
          <p:cNvSpPr txBox="1"/>
          <p:nvPr/>
        </p:nvSpPr>
        <p:spPr>
          <a:xfrm>
            <a:off x="6781435" y="3232125"/>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98" name="Tekstvak 97"/>
          <p:cNvSpPr txBox="1"/>
          <p:nvPr/>
        </p:nvSpPr>
        <p:spPr>
          <a:xfrm>
            <a:off x="7704349" y="320768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99" name="Tekstvak 98"/>
          <p:cNvSpPr txBox="1"/>
          <p:nvPr/>
        </p:nvSpPr>
        <p:spPr>
          <a:xfrm>
            <a:off x="2483768" y="3232125"/>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100" name="Tekstvak 99"/>
          <p:cNvSpPr txBox="1"/>
          <p:nvPr/>
        </p:nvSpPr>
        <p:spPr>
          <a:xfrm>
            <a:off x="5904149" y="320768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01" name="Tekstvak 100"/>
          <p:cNvSpPr txBox="1"/>
          <p:nvPr/>
        </p:nvSpPr>
        <p:spPr>
          <a:xfrm>
            <a:off x="3982744" y="320768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03" name="Tekstvak 102"/>
          <p:cNvSpPr txBox="1"/>
          <p:nvPr/>
        </p:nvSpPr>
        <p:spPr>
          <a:xfrm>
            <a:off x="467544" y="3483666"/>
            <a:ext cx="1818126" cy="276999"/>
          </a:xfrm>
          <a:prstGeom prst="rect">
            <a:avLst/>
          </a:prstGeom>
          <a:noFill/>
        </p:spPr>
        <p:txBody>
          <a:bodyPr wrap="none" rtlCol="0">
            <a:spAutoFit/>
          </a:bodyPr>
          <a:lstStyle/>
          <a:p>
            <a:pPr>
              <a:buNone/>
            </a:pPr>
            <a:r>
              <a:rPr lang="nl-NL" sz="1200" b="1" dirty="0" smtClean="0"/>
              <a:t>Naam van de norm</a:t>
            </a:r>
            <a:endParaRPr lang="nl-NL" sz="1200" b="1" dirty="0"/>
          </a:p>
        </p:txBody>
      </p:sp>
      <p:sp>
        <p:nvSpPr>
          <p:cNvPr id="104" name="Tekstvak 103"/>
          <p:cNvSpPr txBox="1"/>
          <p:nvPr/>
        </p:nvSpPr>
        <p:spPr>
          <a:xfrm>
            <a:off x="2538534" y="3482846"/>
            <a:ext cx="6065914"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Indienen verzoek</a:t>
            </a:r>
            <a:endParaRPr lang="nl-NL" sz="1200" dirty="0">
              <a:effectLst/>
              <a:latin typeface="Consolas" panose="020B0609020204030204" pitchFamily="49" charset="0"/>
              <a:ea typeface="Calibri"/>
              <a:cs typeface="Consolas" panose="020B0609020204030204" pitchFamily="49" charset="0"/>
            </a:endParaRPr>
          </a:p>
        </p:txBody>
      </p:sp>
      <p:sp>
        <p:nvSpPr>
          <p:cNvPr id="28" name="Titel 1"/>
          <p:cNvSpPr>
            <a:spLocks noGrp="1"/>
          </p:cNvSpPr>
          <p:nvPr>
            <p:ph type="title"/>
          </p:nvPr>
        </p:nvSpPr>
        <p:spPr>
          <a:xfrm>
            <a:off x="358775" y="1133475"/>
            <a:ext cx="8421688" cy="576263"/>
          </a:xfrm>
        </p:spPr>
        <p:txBody>
          <a:bodyPr/>
          <a:lstStyle/>
          <a:p>
            <a:r>
              <a:rPr lang="nl-NL" sz="1600" dirty="0" smtClean="0"/>
              <a:t>Alternatief scherm voor definiëren normen (voor handmatige afhandeling)</a:t>
            </a:r>
            <a:endParaRPr lang="nl-NL" sz="1600" dirty="0"/>
          </a:p>
        </p:txBody>
      </p:sp>
      <p:sp>
        <p:nvSpPr>
          <p:cNvPr id="29" name="Tekstvak 28"/>
          <p:cNvSpPr txBox="1"/>
          <p:nvPr/>
        </p:nvSpPr>
        <p:spPr>
          <a:xfrm>
            <a:off x="467544" y="3861868"/>
            <a:ext cx="647934" cy="276999"/>
          </a:xfrm>
          <a:prstGeom prst="rect">
            <a:avLst/>
          </a:prstGeom>
          <a:noFill/>
        </p:spPr>
        <p:txBody>
          <a:bodyPr wrap="none" rtlCol="0">
            <a:spAutoFit/>
          </a:bodyPr>
          <a:lstStyle/>
          <a:p>
            <a:pPr>
              <a:buNone/>
            </a:pPr>
            <a:r>
              <a:rPr lang="nl-NL" sz="1200" b="1" dirty="0" smtClean="0"/>
              <a:t>Actor</a:t>
            </a:r>
            <a:endParaRPr lang="nl-NL" sz="1200" b="1" dirty="0"/>
          </a:p>
        </p:txBody>
      </p:sp>
      <p:sp>
        <p:nvSpPr>
          <p:cNvPr id="30" name="Tekstvak 29"/>
          <p:cNvSpPr txBox="1"/>
          <p:nvPr/>
        </p:nvSpPr>
        <p:spPr>
          <a:xfrm>
            <a:off x="2538534" y="3861048"/>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Werknemer</a:t>
            </a:r>
            <a:endParaRPr lang="nl-NL" sz="1200" dirty="0">
              <a:effectLst/>
              <a:latin typeface="Consolas" panose="020B0609020204030204" pitchFamily="49" charset="0"/>
              <a:ea typeface="Calibri"/>
              <a:cs typeface="Consolas" panose="020B0609020204030204" pitchFamily="49" charset="0"/>
            </a:endParaRPr>
          </a:p>
        </p:txBody>
      </p:sp>
      <p:sp>
        <p:nvSpPr>
          <p:cNvPr id="31" name="Tekstvak 30"/>
          <p:cNvSpPr txBox="1"/>
          <p:nvPr/>
        </p:nvSpPr>
        <p:spPr>
          <a:xfrm>
            <a:off x="480736" y="4293916"/>
            <a:ext cx="805029" cy="276999"/>
          </a:xfrm>
          <a:prstGeom prst="rect">
            <a:avLst/>
          </a:prstGeom>
          <a:noFill/>
        </p:spPr>
        <p:txBody>
          <a:bodyPr wrap="none" rtlCol="0">
            <a:spAutoFit/>
          </a:bodyPr>
          <a:lstStyle/>
          <a:p>
            <a:pPr>
              <a:buNone/>
            </a:pPr>
            <a:r>
              <a:rPr lang="nl-NL" sz="1200" b="1" dirty="0" smtClean="0"/>
              <a:t>Patiënt</a:t>
            </a:r>
            <a:endParaRPr lang="nl-NL" sz="1200" b="1" dirty="0"/>
          </a:p>
        </p:txBody>
      </p:sp>
      <p:sp>
        <p:nvSpPr>
          <p:cNvPr id="32" name="Tekstvak 31"/>
          <p:cNvSpPr txBox="1"/>
          <p:nvPr/>
        </p:nvSpPr>
        <p:spPr>
          <a:xfrm>
            <a:off x="2538534" y="4293096"/>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Werkgever</a:t>
            </a:r>
            <a:endParaRPr lang="nl-NL" sz="1200" dirty="0">
              <a:effectLst/>
              <a:latin typeface="Consolas" panose="020B0609020204030204" pitchFamily="49" charset="0"/>
              <a:ea typeface="Calibri"/>
              <a:cs typeface="Consolas" panose="020B0609020204030204" pitchFamily="49" charset="0"/>
            </a:endParaRPr>
          </a:p>
        </p:txBody>
      </p:sp>
      <p:sp>
        <p:nvSpPr>
          <p:cNvPr id="36" name="Tekstvak 35"/>
          <p:cNvSpPr txBox="1"/>
          <p:nvPr/>
        </p:nvSpPr>
        <p:spPr>
          <a:xfrm>
            <a:off x="467544" y="5147799"/>
            <a:ext cx="1056700" cy="276999"/>
          </a:xfrm>
          <a:prstGeom prst="rect">
            <a:avLst/>
          </a:prstGeom>
          <a:noFill/>
        </p:spPr>
        <p:txBody>
          <a:bodyPr wrap="none" rtlCol="0">
            <a:spAutoFit/>
          </a:bodyPr>
          <a:lstStyle/>
          <a:p>
            <a:pPr>
              <a:buNone/>
            </a:pPr>
            <a:r>
              <a:rPr lang="nl-NL" sz="1200" b="1" dirty="0" smtClean="0"/>
              <a:t>Handeling</a:t>
            </a:r>
            <a:endParaRPr lang="nl-NL" sz="1200" b="1" dirty="0"/>
          </a:p>
        </p:txBody>
      </p:sp>
      <p:sp>
        <p:nvSpPr>
          <p:cNvPr id="37" name="Tekstvak 36"/>
          <p:cNvSpPr txBox="1"/>
          <p:nvPr/>
        </p:nvSpPr>
        <p:spPr>
          <a:xfrm>
            <a:off x="2525342" y="5146979"/>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i="1" dirty="0">
                <a:solidFill>
                  <a:srgbClr val="0000FF"/>
                </a:solidFill>
                <a:latin typeface="Consolas" panose="020B0609020204030204" pitchFamily="49" charset="0"/>
                <a:ea typeface="Calibri"/>
                <a:cs typeface="Consolas" panose="020B0609020204030204" pitchFamily="49" charset="0"/>
              </a:rPr>
              <a:t>Verzoeken</a:t>
            </a:r>
            <a:endParaRPr lang="nl-NL" sz="1100" i="1" dirty="0">
              <a:solidFill>
                <a:srgbClr val="0000FF"/>
              </a:solidFill>
              <a:latin typeface="Consolas" panose="020B0609020204030204" pitchFamily="49" charset="0"/>
              <a:ea typeface="Calibri"/>
              <a:cs typeface="Consolas" panose="020B0609020204030204" pitchFamily="49" charset="0"/>
            </a:endParaRPr>
          </a:p>
        </p:txBody>
      </p:sp>
      <p:sp>
        <p:nvSpPr>
          <p:cNvPr id="38" name="Tekstvak 37"/>
          <p:cNvSpPr txBox="1"/>
          <p:nvPr/>
        </p:nvSpPr>
        <p:spPr>
          <a:xfrm>
            <a:off x="467544" y="4725964"/>
            <a:ext cx="1048685" cy="276999"/>
          </a:xfrm>
          <a:prstGeom prst="rect">
            <a:avLst/>
          </a:prstGeom>
          <a:noFill/>
        </p:spPr>
        <p:txBody>
          <a:bodyPr wrap="none" rtlCol="0">
            <a:spAutoFit/>
          </a:bodyPr>
          <a:lstStyle/>
          <a:p>
            <a:pPr>
              <a:buNone/>
            </a:pPr>
            <a:r>
              <a:rPr lang="nl-NL" sz="1200" b="1" dirty="0" smtClean="0"/>
              <a:t>Modaliteit</a:t>
            </a:r>
            <a:endParaRPr lang="nl-NL" sz="1200" b="1" dirty="0"/>
          </a:p>
        </p:txBody>
      </p:sp>
      <p:sp>
        <p:nvSpPr>
          <p:cNvPr id="39" name="Tekstvak 38"/>
          <p:cNvSpPr txBox="1"/>
          <p:nvPr/>
        </p:nvSpPr>
        <p:spPr>
          <a:xfrm>
            <a:off x="2525342" y="4725144"/>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Mag</a:t>
            </a:r>
            <a:endParaRPr lang="nl-NL" sz="1200" dirty="0">
              <a:effectLst/>
              <a:latin typeface="Consolas" panose="020B0609020204030204" pitchFamily="49" charset="0"/>
              <a:ea typeface="Calibri"/>
              <a:cs typeface="Consolas" panose="020B0609020204030204" pitchFamily="49" charset="0"/>
            </a:endParaRPr>
          </a:p>
        </p:txBody>
      </p:sp>
      <p:sp>
        <p:nvSpPr>
          <p:cNvPr id="40" name="Tekstvak 39"/>
          <p:cNvSpPr txBox="1"/>
          <p:nvPr/>
        </p:nvSpPr>
        <p:spPr>
          <a:xfrm>
            <a:off x="467544" y="5531684"/>
            <a:ext cx="1149674" cy="276999"/>
          </a:xfrm>
          <a:prstGeom prst="rect">
            <a:avLst/>
          </a:prstGeom>
          <a:noFill/>
        </p:spPr>
        <p:txBody>
          <a:bodyPr wrap="none" rtlCol="0">
            <a:spAutoFit/>
          </a:bodyPr>
          <a:lstStyle/>
          <a:p>
            <a:pPr>
              <a:buNone/>
            </a:pPr>
            <a:r>
              <a:rPr lang="nl-NL" sz="1200" b="1" dirty="0" smtClean="0"/>
              <a:t>Onderwerp</a:t>
            </a:r>
            <a:endParaRPr lang="nl-NL" sz="1200" b="1" dirty="0"/>
          </a:p>
        </p:txBody>
      </p:sp>
      <p:sp>
        <p:nvSpPr>
          <p:cNvPr id="41" name="Tekstvak 40"/>
          <p:cNvSpPr txBox="1"/>
          <p:nvPr/>
        </p:nvSpPr>
        <p:spPr>
          <a:xfrm>
            <a:off x="2525342" y="5530864"/>
            <a:ext cx="5575050" cy="5040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050" dirty="0">
                <a:latin typeface="Consolas" panose="020B0609020204030204" pitchFamily="49" charset="0"/>
                <a:ea typeface="Calibri"/>
                <a:cs typeface="Consolas" panose="020B0609020204030204" pitchFamily="49" charset="0"/>
              </a:rPr>
              <a:t>een </a:t>
            </a:r>
            <a:r>
              <a:rPr lang="nl-NL" sz="1050" i="1" u="sng" dirty="0">
                <a:solidFill>
                  <a:srgbClr val="008000"/>
                </a:solidFill>
                <a:latin typeface="Consolas" panose="020B0609020204030204" pitchFamily="49" charset="0"/>
                <a:ea typeface="Calibri"/>
                <a:cs typeface="Consolas" panose="020B0609020204030204" pitchFamily="49" charset="0"/>
              </a:rPr>
              <a:t>verzoek</a:t>
            </a:r>
            <a:r>
              <a:rPr lang="nl-NL" sz="1050" dirty="0">
                <a:latin typeface="Consolas" panose="020B0609020204030204" pitchFamily="49" charset="0"/>
                <a:ea typeface="Calibri"/>
                <a:cs typeface="Consolas" panose="020B0609020204030204" pitchFamily="49" charset="0"/>
              </a:rPr>
              <a:t> </a:t>
            </a:r>
            <a:r>
              <a:rPr lang="nl-NL" sz="1050" i="1" dirty="0">
                <a:latin typeface="Consolas" panose="020B0609020204030204" pitchFamily="49" charset="0"/>
                <a:ea typeface="Calibri"/>
                <a:cs typeface="Consolas" panose="020B0609020204030204" pitchFamily="49" charset="0"/>
              </a:rPr>
              <a:t>om </a:t>
            </a:r>
            <a:r>
              <a:rPr lang="nl-NL" sz="1050" dirty="0" smtClean="0">
                <a:latin typeface="Consolas" panose="020B0609020204030204" pitchFamily="49" charset="0"/>
                <a:ea typeface="Calibri"/>
                <a:cs typeface="Consolas" panose="020B0609020204030204" pitchFamily="49" charset="0"/>
              </a:rPr>
              <a:t>aanpassing</a:t>
            </a:r>
            <a:r>
              <a:rPr lang="nl-NL" sz="1050" u="sng" dirty="0" smtClean="0">
                <a:solidFill>
                  <a:srgbClr val="008000"/>
                </a:solidFill>
                <a:latin typeface="Consolas" panose="020B0609020204030204" pitchFamily="49" charset="0"/>
                <a:ea typeface="Calibri"/>
                <a:cs typeface="Consolas" panose="020B0609020204030204" pitchFamily="49" charset="0"/>
              </a:rPr>
              <a:t> </a:t>
            </a:r>
            <a:r>
              <a:rPr lang="nl-NL" sz="1050" i="1" dirty="0">
                <a:latin typeface="Consolas" panose="020B0609020204030204" pitchFamily="49" charset="0"/>
                <a:ea typeface="Calibri"/>
                <a:cs typeface="Consolas" panose="020B0609020204030204" pitchFamily="49" charset="0"/>
              </a:rPr>
              <a:t>van de uit zijn </a:t>
            </a:r>
            <a:r>
              <a:rPr lang="nl-NL" sz="1050" i="1" u="sng" dirty="0">
                <a:solidFill>
                  <a:srgbClr val="008000"/>
                </a:solidFill>
                <a:latin typeface="Consolas" panose="020B0609020204030204" pitchFamily="49" charset="0"/>
                <a:ea typeface="Calibri"/>
                <a:cs typeface="Consolas" panose="020B0609020204030204" pitchFamily="49" charset="0"/>
              </a:rPr>
              <a:t>arbeidsovereenkomst</a:t>
            </a:r>
            <a:r>
              <a:rPr lang="nl-NL" sz="1050" i="1" dirty="0">
                <a:latin typeface="Consolas" panose="020B0609020204030204" pitchFamily="49" charset="0"/>
                <a:ea typeface="Calibri"/>
                <a:cs typeface="Consolas" panose="020B0609020204030204" pitchFamily="49" charset="0"/>
              </a:rPr>
              <a:t> </a:t>
            </a:r>
            <a:r>
              <a:rPr lang="nl-NL" sz="1050" dirty="0">
                <a:solidFill>
                  <a:srgbClr val="FF0000"/>
                </a:solidFill>
                <a:latin typeface="Consolas" panose="020B0609020204030204" pitchFamily="49" charset="0"/>
                <a:ea typeface="Calibri"/>
                <a:cs typeface="Consolas" panose="020B0609020204030204" pitchFamily="49" charset="0"/>
              </a:rPr>
              <a:t>of </a:t>
            </a:r>
            <a:r>
              <a:rPr lang="nl-NL" sz="1050" u="sng" dirty="0">
                <a:solidFill>
                  <a:srgbClr val="008000"/>
                </a:solidFill>
                <a:latin typeface="Consolas" panose="020B0609020204030204" pitchFamily="49" charset="0"/>
                <a:ea typeface="Calibri"/>
                <a:cs typeface="Consolas" panose="020B0609020204030204" pitchFamily="49" charset="0"/>
              </a:rPr>
              <a:t>publiekrechtelijke aanstelling</a:t>
            </a:r>
            <a:r>
              <a:rPr lang="nl-NL" sz="1050" i="1" dirty="0">
                <a:latin typeface="Consolas" panose="020B0609020204030204" pitchFamily="49" charset="0"/>
                <a:ea typeface="Calibri"/>
                <a:cs typeface="Consolas" panose="020B0609020204030204" pitchFamily="49" charset="0"/>
              </a:rPr>
              <a:t> voortvloeiende </a:t>
            </a:r>
            <a:r>
              <a:rPr lang="nl-NL" sz="1050" u="sng" dirty="0">
                <a:solidFill>
                  <a:srgbClr val="008000"/>
                </a:solidFill>
                <a:latin typeface="Consolas" panose="020B0609020204030204" pitchFamily="49" charset="0"/>
                <a:ea typeface="Calibri"/>
                <a:cs typeface="Consolas" panose="020B0609020204030204" pitchFamily="49" charset="0"/>
              </a:rPr>
              <a:t>arbeidsduur</a:t>
            </a:r>
            <a:endParaRPr lang="nl-NL" sz="1050" dirty="0">
              <a:effectLst/>
              <a:latin typeface="Consolas" panose="020B0609020204030204" pitchFamily="49" charset="0"/>
              <a:ea typeface="Calibri"/>
              <a:cs typeface="Consolas" panose="020B0609020204030204" pitchFamily="49" charset="0"/>
            </a:endParaRPr>
          </a:p>
        </p:txBody>
      </p:sp>
      <p:sp>
        <p:nvSpPr>
          <p:cNvPr id="42" name="Tekstvak 41"/>
          <p:cNvSpPr txBox="1"/>
          <p:nvPr/>
        </p:nvSpPr>
        <p:spPr>
          <a:xfrm>
            <a:off x="467544" y="6107748"/>
            <a:ext cx="1342034" cy="276999"/>
          </a:xfrm>
          <a:prstGeom prst="rect">
            <a:avLst/>
          </a:prstGeom>
          <a:noFill/>
        </p:spPr>
        <p:txBody>
          <a:bodyPr wrap="none" rtlCol="0">
            <a:spAutoFit/>
          </a:bodyPr>
          <a:lstStyle/>
          <a:p>
            <a:pPr>
              <a:buNone/>
            </a:pPr>
            <a:r>
              <a:rPr lang="nl-NL" sz="1200" b="1" dirty="0" smtClean="0"/>
              <a:t>Voorwaarden</a:t>
            </a:r>
            <a:endParaRPr lang="nl-NL" sz="1200" b="1" dirty="0"/>
          </a:p>
        </p:txBody>
      </p:sp>
      <p:sp>
        <p:nvSpPr>
          <p:cNvPr id="43" name="Tekstvak 42"/>
          <p:cNvSpPr txBox="1"/>
          <p:nvPr/>
        </p:nvSpPr>
        <p:spPr>
          <a:xfrm>
            <a:off x="2525342" y="6106927"/>
            <a:ext cx="5575050" cy="65358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050" dirty="0" smtClean="0">
                <a:latin typeface="Consolas" panose="020B0609020204030204" pitchFamily="49" charset="0"/>
                <a:ea typeface="Calibri"/>
                <a:cs typeface="Consolas" panose="020B0609020204030204" pitchFamily="49" charset="0"/>
              </a:rPr>
              <a:t>Het </a:t>
            </a:r>
            <a:r>
              <a:rPr lang="nl-NL" sz="1050" i="1" u="sng" dirty="0">
                <a:solidFill>
                  <a:srgbClr val="008000"/>
                </a:solidFill>
                <a:latin typeface="Consolas" panose="020B0609020204030204" pitchFamily="49" charset="0"/>
                <a:ea typeface="Calibri"/>
                <a:cs typeface="Consolas" panose="020B0609020204030204" pitchFamily="49" charset="0"/>
              </a:rPr>
              <a:t>tijdstipIndiensttreding</a:t>
            </a:r>
            <a:r>
              <a:rPr lang="nl-NL" sz="1050" i="1" dirty="0">
                <a:solidFill>
                  <a:srgbClr val="0000FF"/>
                </a:solidFill>
                <a:latin typeface="Consolas" panose="020B0609020204030204" pitchFamily="49" charset="0"/>
                <a:ea typeface="Calibri"/>
                <a:cs typeface="Consolas" panose="020B0609020204030204" pitchFamily="49" charset="0"/>
              </a:rPr>
              <a:t> </a:t>
            </a:r>
            <a:r>
              <a:rPr lang="nl-NL" sz="1050" dirty="0">
                <a:solidFill>
                  <a:srgbClr val="FF0000"/>
                </a:solidFill>
                <a:latin typeface="Consolas" panose="020B0609020204030204" pitchFamily="49" charset="0"/>
                <a:ea typeface="Calibri"/>
                <a:cs typeface="Consolas" panose="020B0609020204030204" pitchFamily="49" charset="0"/>
              </a:rPr>
              <a:t>minimaal</a:t>
            </a:r>
            <a:r>
              <a:rPr lang="nl-NL" sz="1050" i="1" dirty="0">
                <a:latin typeface="Consolas" panose="020B0609020204030204" pitchFamily="49" charset="0"/>
                <a:ea typeface="Calibri"/>
                <a:cs typeface="Consolas" panose="020B0609020204030204" pitchFamily="49" charset="0"/>
              </a:rPr>
              <a:t> </a:t>
            </a:r>
            <a:r>
              <a:rPr lang="nl-NL" sz="1050" b="1" u="sng" dirty="0">
                <a:solidFill>
                  <a:srgbClr val="008000"/>
                </a:solidFill>
                <a:latin typeface="Consolas" panose="020B0609020204030204" pitchFamily="49" charset="0"/>
                <a:ea typeface="Calibri"/>
                <a:cs typeface="Consolas" panose="020B0609020204030204" pitchFamily="49" charset="0"/>
              </a:rPr>
              <a:t>een </a:t>
            </a:r>
            <a:r>
              <a:rPr lang="nl-NL" sz="1050" u="sng" dirty="0">
                <a:solidFill>
                  <a:srgbClr val="008000"/>
                </a:solidFill>
                <a:latin typeface="Consolas" panose="020B0609020204030204" pitchFamily="49" charset="0"/>
                <a:ea typeface="Calibri"/>
                <a:cs typeface="Consolas" panose="020B0609020204030204" pitchFamily="49" charset="0"/>
              </a:rPr>
              <a:t>jaar</a:t>
            </a:r>
            <a:r>
              <a:rPr lang="nl-NL" sz="1050" i="1" dirty="0">
                <a:latin typeface="Consolas" panose="020B0609020204030204" pitchFamily="49" charset="0"/>
                <a:ea typeface="Calibri"/>
                <a:cs typeface="Consolas" panose="020B0609020204030204" pitchFamily="49" charset="0"/>
              </a:rPr>
              <a:t> </a:t>
            </a:r>
            <a:endParaRPr lang="nl-NL" sz="1050" i="1" dirty="0" smtClean="0">
              <a:latin typeface="Consolas" panose="020B0609020204030204" pitchFamily="49" charset="0"/>
              <a:ea typeface="Calibri"/>
              <a:cs typeface="Consolas" panose="020B0609020204030204" pitchFamily="49" charset="0"/>
            </a:endParaRPr>
          </a:p>
          <a:p>
            <a:pPr>
              <a:spcAft>
                <a:spcPts val="0"/>
              </a:spcAft>
              <a:buNone/>
            </a:pPr>
            <a:r>
              <a:rPr lang="nl-NL" sz="1050" i="1" dirty="0">
                <a:solidFill>
                  <a:srgbClr val="0000FF"/>
                </a:solidFill>
                <a:latin typeface="Consolas" panose="020B0609020204030204" pitchFamily="49" charset="0"/>
                <a:ea typeface="Calibri"/>
                <a:cs typeface="Consolas" panose="020B0609020204030204" pitchFamily="49" charset="0"/>
              </a:rPr>
              <a:t>eerder ligt dan</a:t>
            </a:r>
            <a:r>
              <a:rPr lang="nl-NL" sz="1050" i="1" dirty="0" smtClean="0">
                <a:latin typeface="Consolas" panose="020B0609020204030204" pitchFamily="49" charset="0"/>
                <a:ea typeface="Calibri"/>
                <a:cs typeface="Consolas" panose="020B0609020204030204" pitchFamily="49" charset="0"/>
              </a:rPr>
              <a:t> het </a:t>
            </a:r>
            <a:r>
              <a:rPr lang="nl-NL" sz="1050" i="1" u="sng" dirty="0">
                <a:solidFill>
                  <a:srgbClr val="008000"/>
                </a:solidFill>
                <a:latin typeface="Consolas" panose="020B0609020204030204" pitchFamily="49" charset="0"/>
                <a:ea typeface="Calibri"/>
                <a:cs typeface="Consolas" panose="020B0609020204030204" pitchFamily="49" charset="0"/>
              </a:rPr>
              <a:t>tijdstip van ingang van de aanpassing</a:t>
            </a:r>
            <a:r>
              <a:rPr lang="nl-NL" sz="1050" dirty="0">
                <a:latin typeface="Consolas" panose="020B0609020204030204" pitchFamily="49" charset="0"/>
                <a:ea typeface="Calibri"/>
                <a:cs typeface="Consolas" panose="020B0609020204030204" pitchFamily="49" charset="0"/>
              </a:rPr>
              <a:t> van het </a:t>
            </a:r>
            <a:r>
              <a:rPr lang="nl-NL" sz="1050" u="sng" dirty="0">
                <a:solidFill>
                  <a:srgbClr val="008000"/>
                </a:solidFill>
                <a:latin typeface="Consolas" panose="020B0609020204030204" pitchFamily="49" charset="0"/>
                <a:ea typeface="Calibri"/>
                <a:cs typeface="Consolas" panose="020B0609020204030204" pitchFamily="49" charset="0"/>
              </a:rPr>
              <a:t>verzoek aanpassing arbeidsduur.</a:t>
            </a:r>
            <a:endParaRPr lang="nl-NL" sz="1050" dirty="0">
              <a:latin typeface="Consolas" panose="020B0609020204030204" pitchFamily="49" charset="0"/>
              <a:ea typeface="Calibri"/>
              <a:cs typeface="Consolas" panose="020B0609020204030204" pitchFamily="49" charset="0"/>
            </a:endParaRPr>
          </a:p>
        </p:txBody>
      </p:sp>
      <p:sp>
        <p:nvSpPr>
          <p:cNvPr id="44" name="Afgeronde rechthoek 43"/>
          <p:cNvSpPr/>
          <p:nvPr/>
        </p:nvSpPr>
        <p:spPr bwMode="auto">
          <a:xfrm>
            <a:off x="7848364" y="6610984"/>
            <a:ext cx="180020" cy="149533"/>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6" name="Rechthoekige toelichting 45"/>
          <p:cNvSpPr/>
          <p:nvPr/>
        </p:nvSpPr>
        <p:spPr bwMode="auto">
          <a:xfrm>
            <a:off x="7548605" y="4736947"/>
            <a:ext cx="1492865" cy="686370"/>
          </a:xfrm>
          <a:prstGeom prst="wedgeRectCallout">
            <a:avLst>
              <a:gd name="adj1" fmla="val -22622"/>
              <a:gd name="adj2" fmla="val 241503"/>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toevoegen van voorwaarden</a:t>
            </a:r>
          </a:p>
        </p:txBody>
      </p:sp>
      <p:sp>
        <p:nvSpPr>
          <p:cNvPr id="47" name="Afgeronde rechthoek 46"/>
          <p:cNvSpPr/>
          <p:nvPr/>
        </p:nvSpPr>
        <p:spPr bwMode="auto">
          <a:xfrm>
            <a:off x="3950312" y="3861048"/>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bg1">
                    <a:lumMod val="50000"/>
                  </a:schemeClr>
                </a:solidFill>
                <a:effectLst/>
                <a:latin typeface="Verdana" pitchFamily="1" charset="0"/>
                <a:sym typeface="Wingdings"/>
              </a:rPr>
              <a:t></a:t>
            </a:r>
            <a:endParaRPr kumimoji="0" lang="nl-NL" sz="1200" b="1" i="0" u="none" strike="noStrike" cap="none" normalizeH="0" baseline="0" dirty="0" smtClean="0">
              <a:ln>
                <a:noFill/>
              </a:ln>
              <a:solidFill>
                <a:schemeClr val="bg1">
                  <a:lumMod val="50000"/>
                </a:schemeClr>
              </a:solidFill>
              <a:effectLst/>
              <a:latin typeface="Verdana" pitchFamily="1" charset="0"/>
            </a:endParaRPr>
          </a:p>
        </p:txBody>
      </p:sp>
      <p:sp>
        <p:nvSpPr>
          <p:cNvPr id="48" name="Afgeronde rechthoek 47"/>
          <p:cNvSpPr/>
          <p:nvPr/>
        </p:nvSpPr>
        <p:spPr bwMode="auto">
          <a:xfrm>
            <a:off x="3950312" y="4293916"/>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9" name="Afgeronde rechthoek 48"/>
          <p:cNvSpPr/>
          <p:nvPr/>
        </p:nvSpPr>
        <p:spPr bwMode="auto">
          <a:xfrm>
            <a:off x="3950312" y="4725144"/>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50" name="Afgeronde rechthoek 49"/>
          <p:cNvSpPr/>
          <p:nvPr/>
        </p:nvSpPr>
        <p:spPr bwMode="auto">
          <a:xfrm>
            <a:off x="3950312" y="5146979"/>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51" name="Rechthoekige toelichting 50"/>
          <p:cNvSpPr/>
          <p:nvPr/>
        </p:nvSpPr>
        <p:spPr bwMode="auto">
          <a:xfrm>
            <a:off x="5768027" y="3543921"/>
            <a:ext cx="1492865" cy="686370"/>
          </a:xfrm>
          <a:prstGeom prst="wedgeRectCallout">
            <a:avLst>
              <a:gd name="adj1" fmla="val -154670"/>
              <a:gd name="adj2" fmla="val 30423"/>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Selecteren uit</a:t>
            </a:r>
            <a:r>
              <a:rPr kumimoji="0" lang="nl-NL" sz="1100" b="0" i="0" u="none" strike="noStrike" cap="none" normalizeH="0" dirty="0" smtClean="0">
                <a:ln>
                  <a:noFill/>
                </a:ln>
                <a:solidFill>
                  <a:schemeClr val="tx1"/>
                </a:solidFill>
                <a:effectLst/>
                <a:latin typeface="Verdana" pitchFamily="1" charset="0"/>
              </a:rPr>
              <a:t> lijst met subjecten</a:t>
            </a:r>
            <a:endParaRPr kumimoji="0" lang="nl-NL" sz="1100" b="0" i="0" u="none" strike="noStrike" cap="none" normalizeH="0" baseline="0" dirty="0" smtClean="0">
              <a:ln>
                <a:noFill/>
              </a:ln>
              <a:solidFill>
                <a:schemeClr val="tx1"/>
              </a:solidFill>
              <a:effectLst/>
              <a:latin typeface="Verdana" pitchFamily="1" charset="0"/>
            </a:endParaRPr>
          </a:p>
        </p:txBody>
      </p:sp>
      <p:sp>
        <p:nvSpPr>
          <p:cNvPr id="52" name="Rechthoekige toelichting 51"/>
          <p:cNvSpPr/>
          <p:nvPr/>
        </p:nvSpPr>
        <p:spPr bwMode="auto">
          <a:xfrm>
            <a:off x="5724128" y="4370439"/>
            <a:ext cx="1492865" cy="686370"/>
          </a:xfrm>
          <a:prstGeom prst="wedgeRectCallout">
            <a:avLst>
              <a:gd name="adj1" fmla="val -154670"/>
              <a:gd name="adj2" fmla="val 30423"/>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Selecteren uit</a:t>
            </a:r>
            <a:r>
              <a:rPr kumimoji="0" lang="nl-NL" sz="1100" b="0" i="0" u="none" strike="noStrike" cap="none" normalizeH="0" dirty="0" smtClean="0">
                <a:ln>
                  <a:noFill/>
                </a:ln>
                <a:solidFill>
                  <a:schemeClr val="tx1"/>
                </a:solidFill>
                <a:effectLst/>
                <a:latin typeface="Verdana" pitchFamily="1" charset="0"/>
              </a:rPr>
              <a:t> lijst met operatoren</a:t>
            </a:r>
            <a:endParaRPr kumimoji="0" lang="nl-NL" sz="1100" b="0" i="0" u="none" strike="noStrike" cap="none" normalizeH="0" baseline="0" dirty="0" smtClean="0">
              <a:ln>
                <a:noFill/>
              </a:ln>
              <a:solidFill>
                <a:schemeClr val="tx1"/>
              </a:solidFill>
              <a:effectLst/>
              <a:latin typeface="Verdana" pitchFamily="1" charset="0"/>
            </a:endParaRPr>
          </a:p>
        </p:txBody>
      </p:sp>
      <p:sp>
        <p:nvSpPr>
          <p:cNvPr id="53" name="Rechthoekige toelichting 52"/>
          <p:cNvSpPr/>
          <p:nvPr/>
        </p:nvSpPr>
        <p:spPr bwMode="auto">
          <a:xfrm>
            <a:off x="5574819" y="5339734"/>
            <a:ext cx="1492865" cy="405325"/>
          </a:xfrm>
          <a:prstGeom prst="wedgeRectCallout">
            <a:avLst>
              <a:gd name="adj1" fmla="val -142738"/>
              <a:gd name="adj2" fmla="val -59570"/>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Selecteren uit</a:t>
            </a:r>
            <a:r>
              <a:rPr kumimoji="0" lang="nl-NL" sz="1100" b="0" i="0" u="none" strike="noStrike" cap="none" normalizeH="0" dirty="0" smtClean="0">
                <a:ln>
                  <a:noFill/>
                </a:ln>
                <a:solidFill>
                  <a:schemeClr val="tx1"/>
                </a:solidFill>
                <a:effectLst/>
                <a:latin typeface="Verdana" pitchFamily="1" charset="0"/>
              </a:rPr>
              <a:t> lijst met werkwoorden</a:t>
            </a:r>
            <a:endParaRPr kumimoji="0" lang="nl-NL" sz="1100" b="0" i="0" u="none" strike="noStrike" cap="none" normalizeH="0" baseline="0" dirty="0" smtClean="0">
              <a:ln>
                <a:noFill/>
              </a:ln>
              <a:solidFill>
                <a:schemeClr val="tx1"/>
              </a:solidFill>
              <a:effectLst/>
              <a:latin typeface="Verdana" pitchFamily="1" charset="0"/>
            </a:endParaRPr>
          </a:p>
        </p:txBody>
      </p:sp>
      <p:sp>
        <p:nvSpPr>
          <p:cNvPr id="54" name="Tekstvak 53"/>
          <p:cNvSpPr txBox="1"/>
          <p:nvPr/>
        </p:nvSpPr>
        <p:spPr>
          <a:xfrm>
            <a:off x="467544" y="2596207"/>
            <a:ext cx="1909497" cy="276999"/>
          </a:xfrm>
          <a:prstGeom prst="rect">
            <a:avLst/>
          </a:prstGeom>
          <a:noFill/>
        </p:spPr>
        <p:txBody>
          <a:bodyPr wrap="none" rtlCol="0">
            <a:spAutoFit/>
          </a:bodyPr>
          <a:lstStyle/>
          <a:p>
            <a:pPr>
              <a:buNone/>
            </a:pPr>
            <a:r>
              <a:rPr lang="nl-NL" sz="1200" b="1" dirty="0" smtClean="0"/>
              <a:t>Geannoteerde norm</a:t>
            </a:r>
            <a:endParaRPr lang="nl-NL" sz="1200" b="1" dirty="0"/>
          </a:p>
        </p:txBody>
      </p:sp>
      <p:pic>
        <p:nvPicPr>
          <p:cNvPr id="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585644"/>
            <a:ext cx="6048672" cy="48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Tekstvak 54"/>
          <p:cNvSpPr txBox="1"/>
          <p:nvPr/>
        </p:nvSpPr>
        <p:spPr>
          <a:xfrm>
            <a:off x="2555776" y="1844824"/>
            <a:ext cx="360040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Specificatiecontext</a:t>
            </a:r>
            <a:endParaRPr lang="nl-NL" sz="1200" dirty="0">
              <a:solidFill>
                <a:schemeClr val="bg1">
                  <a:lumMod val="75000"/>
                </a:schemeClr>
              </a:solidFill>
            </a:endParaRPr>
          </a:p>
        </p:txBody>
      </p:sp>
      <p:sp>
        <p:nvSpPr>
          <p:cNvPr id="60" name="Tekstvak 59"/>
          <p:cNvSpPr txBox="1"/>
          <p:nvPr/>
        </p:nvSpPr>
        <p:spPr>
          <a:xfrm>
            <a:off x="467544" y="1844824"/>
            <a:ext cx="1887055" cy="276999"/>
          </a:xfrm>
          <a:prstGeom prst="rect">
            <a:avLst/>
          </a:prstGeom>
          <a:noFill/>
        </p:spPr>
        <p:txBody>
          <a:bodyPr wrap="none" rtlCol="0">
            <a:spAutoFit/>
          </a:bodyPr>
          <a:lstStyle/>
          <a:p>
            <a:pPr>
              <a:buNone/>
            </a:pPr>
            <a:r>
              <a:rPr lang="nl-NL" sz="1200" b="1" dirty="0" smtClean="0"/>
              <a:t>Specificatie context</a:t>
            </a:r>
            <a:endParaRPr lang="nl-NL" sz="1200" b="1" dirty="0"/>
          </a:p>
        </p:txBody>
      </p:sp>
      <p:sp>
        <p:nvSpPr>
          <p:cNvPr id="61" name="Afgeronde rechthoek 60"/>
          <p:cNvSpPr/>
          <p:nvPr/>
        </p:nvSpPr>
        <p:spPr bwMode="auto">
          <a:xfrm>
            <a:off x="5822520" y="185503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62" name="Tekstvak 61"/>
          <p:cNvSpPr txBox="1"/>
          <p:nvPr/>
        </p:nvSpPr>
        <p:spPr>
          <a:xfrm>
            <a:off x="2555776" y="2204864"/>
            <a:ext cx="3600400"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Naam annotatie</a:t>
            </a:r>
            <a:endParaRPr lang="nl-NL" sz="1200" dirty="0">
              <a:solidFill>
                <a:schemeClr val="bg1">
                  <a:lumMod val="75000"/>
                </a:schemeClr>
              </a:solidFill>
            </a:endParaRPr>
          </a:p>
        </p:txBody>
      </p:sp>
      <p:sp>
        <p:nvSpPr>
          <p:cNvPr id="63" name="Tekstvak 62"/>
          <p:cNvSpPr txBox="1"/>
          <p:nvPr/>
        </p:nvSpPr>
        <p:spPr>
          <a:xfrm>
            <a:off x="467544" y="2204864"/>
            <a:ext cx="1191352" cy="276999"/>
          </a:xfrm>
          <a:prstGeom prst="rect">
            <a:avLst/>
          </a:prstGeom>
          <a:noFill/>
        </p:spPr>
        <p:txBody>
          <a:bodyPr wrap="none" rtlCol="0">
            <a:spAutoFit/>
          </a:bodyPr>
          <a:lstStyle/>
          <a:p>
            <a:pPr>
              <a:buNone/>
            </a:pPr>
            <a:r>
              <a:rPr lang="nl-NL" sz="1200" b="1" dirty="0" smtClean="0"/>
              <a:t>Naam norm</a:t>
            </a:r>
            <a:endParaRPr lang="nl-NL" sz="1200" b="1" dirty="0"/>
          </a:p>
        </p:txBody>
      </p:sp>
      <p:sp>
        <p:nvSpPr>
          <p:cNvPr id="64" name="Afgeronde rechthoek 63"/>
          <p:cNvSpPr/>
          <p:nvPr/>
        </p:nvSpPr>
        <p:spPr bwMode="auto">
          <a:xfrm>
            <a:off x="5822520" y="221507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Tree>
    <p:extLst>
      <p:ext uri="{BB962C8B-B14F-4D97-AF65-F5344CB8AC3E}">
        <p14:creationId xmlns:p14="http://schemas.microsoft.com/office/powerpoint/2010/main" val="13690396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jdelijke aanduiding voor inhoud 2"/>
          <p:cNvSpPr>
            <a:spLocks noGrp="1"/>
          </p:cNvSpPr>
          <p:nvPr>
            <p:ph idx="1"/>
          </p:nvPr>
        </p:nvSpPr>
        <p:spPr>
          <a:xfrm>
            <a:off x="358775" y="2045965"/>
            <a:ext cx="8421688" cy="4354512"/>
          </a:xfrm>
        </p:spPr>
        <p:txBody>
          <a:bodyPr/>
          <a:lstStyle/>
          <a:p>
            <a:endParaRPr lang="nl-NL" dirty="0"/>
          </a:p>
        </p:txBody>
      </p:sp>
      <p:sp>
        <p:nvSpPr>
          <p:cNvPr id="78" name="Rechthoek 77"/>
          <p:cNvSpPr/>
          <p:nvPr/>
        </p:nvSpPr>
        <p:spPr bwMode="auto">
          <a:xfrm>
            <a:off x="237964" y="1628800"/>
            <a:ext cx="8596064" cy="5155605"/>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96" name="Tekstvak 95"/>
          <p:cNvSpPr txBox="1"/>
          <p:nvPr/>
        </p:nvSpPr>
        <p:spPr>
          <a:xfrm>
            <a:off x="4915289" y="3232125"/>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97" name="Tekstvak 96"/>
          <p:cNvSpPr txBox="1"/>
          <p:nvPr/>
        </p:nvSpPr>
        <p:spPr>
          <a:xfrm>
            <a:off x="6781435" y="3232125"/>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98" name="Tekstvak 97"/>
          <p:cNvSpPr txBox="1"/>
          <p:nvPr/>
        </p:nvSpPr>
        <p:spPr>
          <a:xfrm>
            <a:off x="7704349" y="320768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99" name="Tekstvak 98"/>
          <p:cNvSpPr txBox="1"/>
          <p:nvPr/>
        </p:nvSpPr>
        <p:spPr>
          <a:xfrm>
            <a:off x="2483768" y="3232125"/>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100" name="Tekstvak 99"/>
          <p:cNvSpPr txBox="1"/>
          <p:nvPr/>
        </p:nvSpPr>
        <p:spPr>
          <a:xfrm>
            <a:off x="5904149" y="320768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01" name="Tekstvak 100"/>
          <p:cNvSpPr txBox="1"/>
          <p:nvPr/>
        </p:nvSpPr>
        <p:spPr>
          <a:xfrm>
            <a:off x="3982744" y="320768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03" name="Tekstvak 102"/>
          <p:cNvSpPr txBox="1"/>
          <p:nvPr/>
        </p:nvSpPr>
        <p:spPr>
          <a:xfrm>
            <a:off x="467544" y="3483666"/>
            <a:ext cx="1818126" cy="276999"/>
          </a:xfrm>
          <a:prstGeom prst="rect">
            <a:avLst/>
          </a:prstGeom>
          <a:noFill/>
        </p:spPr>
        <p:txBody>
          <a:bodyPr wrap="none" rtlCol="0">
            <a:spAutoFit/>
          </a:bodyPr>
          <a:lstStyle/>
          <a:p>
            <a:pPr>
              <a:buNone/>
            </a:pPr>
            <a:r>
              <a:rPr lang="nl-NL" sz="1200" b="1" dirty="0" smtClean="0"/>
              <a:t>Naam van de norm</a:t>
            </a:r>
            <a:endParaRPr lang="nl-NL" sz="1200" b="1" dirty="0"/>
          </a:p>
        </p:txBody>
      </p:sp>
      <p:sp>
        <p:nvSpPr>
          <p:cNvPr id="104" name="Tekstvak 103"/>
          <p:cNvSpPr txBox="1"/>
          <p:nvPr/>
        </p:nvSpPr>
        <p:spPr>
          <a:xfrm>
            <a:off x="2538534" y="3482846"/>
            <a:ext cx="6065914"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Indienen verzoek</a:t>
            </a:r>
            <a:endParaRPr lang="nl-NL" sz="1200" dirty="0">
              <a:effectLst/>
              <a:latin typeface="Consolas" panose="020B0609020204030204" pitchFamily="49" charset="0"/>
              <a:ea typeface="Calibri"/>
              <a:cs typeface="Consolas" panose="020B0609020204030204" pitchFamily="49" charset="0"/>
            </a:endParaRPr>
          </a:p>
        </p:txBody>
      </p:sp>
      <p:sp>
        <p:nvSpPr>
          <p:cNvPr id="28" name="Titel 1"/>
          <p:cNvSpPr>
            <a:spLocks noGrp="1"/>
          </p:cNvSpPr>
          <p:nvPr>
            <p:ph type="title"/>
          </p:nvPr>
        </p:nvSpPr>
        <p:spPr>
          <a:xfrm>
            <a:off x="358775" y="1133475"/>
            <a:ext cx="8421688" cy="576263"/>
          </a:xfrm>
        </p:spPr>
        <p:txBody>
          <a:bodyPr/>
          <a:lstStyle/>
          <a:p>
            <a:r>
              <a:rPr lang="nl-NL" sz="1600" dirty="0" smtClean="0"/>
              <a:t>Alternatief scherm voor definiëren normen (voor mechanische afhandeling)</a:t>
            </a:r>
            <a:endParaRPr lang="nl-NL" sz="1600" dirty="0"/>
          </a:p>
        </p:txBody>
      </p:sp>
      <p:sp>
        <p:nvSpPr>
          <p:cNvPr id="29" name="Tekstvak 28"/>
          <p:cNvSpPr txBox="1"/>
          <p:nvPr/>
        </p:nvSpPr>
        <p:spPr>
          <a:xfrm>
            <a:off x="467544" y="3861868"/>
            <a:ext cx="647934" cy="276999"/>
          </a:xfrm>
          <a:prstGeom prst="rect">
            <a:avLst/>
          </a:prstGeom>
          <a:noFill/>
        </p:spPr>
        <p:txBody>
          <a:bodyPr wrap="none" rtlCol="0">
            <a:spAutoFit/>
          </a:bodyPr>
          <a:lstStyle/>
          <a:p>
            <a:pPr>
              <a:buNone/>
            </a:pPr>
            <a:r>
              <a:rPr lang="nl-NL" sz="1200" b="1" dirty="0" smtClean="0"/>
              <a:t>Actor</a:t>
            </a:r>
            <a:endParaRPr lang="nl-NL" sz="1200" b="1" dirty="0"/>
          </a:p>
        </p:txBody>
      </p:sp>
      <p:sp>
        <p:nvSpPr>
          <p:cNvPr id="30" name="Tekstvak 29"/>
          <p:cNvSpPr txBox="1"/>
          <p:nvPr/>
        </p:nvSpPr>
        <p:spPr>
          <a:xfrm>
            <a:off x="2538534" y="3861048"/>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Werknemer</a:t>
            </a:r>
            <a:endParaRPr lang="nl-NL" sz="1200" dirty="0">
              <a:effectLst/>
              <a:latin typeface="Consolas" panose="020B0609020204030204" pitchFamily="49" charset="0"/>
              <a:ea typeface="Calibri"/>
              <a:cs typeface="Consolas" panose="020B0609020204030204" pitchFamily="49" charset="0"/>
            </a:endParaRPr>
          </a:p>
        </p:txBody>
      </p:sp>
      <p:sp>
        <p:nvSpPr>
          <p:cNvPr id="31" name="Tekstvak 30"/>
          <p:cNvSpPr txBox="1"/>
          <p:nvPr/>
        </p:nvSpPr>
        <p:spPr>
          <a:xfrm>
            <a:off x="4598384" y="3861867"/>
            <a:ext cx="805029" cy="276999"/>
          </a:xfrm>
          <a:prstGeom prst="rect">
            <a:avLst/>
          </a:prstGeom>
          <a:noFill/>
        </p:spPr>
        <p:txBody>
          <a:bodyPr wrap="none" rtlCol="0">
            <a:spAutoFit/>
          </a:bodyPr>
          <a:lstStyle/>
          <a:p>
            <a:pPr>
              <a:buNone/>
            </a:pPr>
            <a:r>
              <a:rPr lang="nl-NL" sz="1200" b="1" dirty="0" smtClean="0"/>
              <a:t>Patiënt</a:t>
            </a:r>
            <a:endParaRPr lang="nl-NL" sz="1200" b="1" dirty="0"/>
          </a:p>
        </p:txBody>
      </p:sp>
      <p:sp>
        <p:nvSpPr>
          <p:cNvPr id="32" name="Tekstvak 31"/>
          <p:cNvSpPr txBox="1"/>
          <p:nvPr/>
        </p:nvSpPr>
        <p:spPr>
          <a:xfrm>
            <a:off x="6656182" y="3861047"/>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Werkgever</a:t>
            </a:r>
            <a:endParaRPr lang="nl-NL" sz="1200" dirty="0">
              <a:effectLst/>
              <a:latin typeface="Consolas" panose="020B0609020204030204" pitchFamily="49" charset="0"/>
              <a:ea typeface="Calibri"/>
              <a:cs typeface="Consolas" panose="020B0609020204030204" pitchFamily="49" charset="0"/>
            </a:endParaRPr>
          </a:p>
        </p:txBody>
      </p:sp>
      <p:sp>
        <p:nvSpPr>
          <p:cNvPr id="36" name="Tekstvak 35"/>
          <p:cNvSpPr txBox="1"/>
          <p:nvPr/>
        </p:nvSpPr>
        <p:spPr>
          <a:xfrm>
            <a:off x="4577127" y="4279981"/>
            <a:ext cx="1056700" cy="276999"/>
          </a:xfrm>
          <a:prstGeom prst="rect">
            <a:avLst/>
          </a:prstGeom>
          <a:noFill/>
        </p:spPr>
        <p:txBody>
          <a:bodyPr wrap="none" rtlCol="0">
            <a:spAutoFit/>
          </a:bodyPr>
          <a:lstStyle/>
          <a:p>
            <a:pPr>
              <a:buNone/>
            </a:pPr>
            <a:r>
              <a:rPr lang="nl-NL" sz="1200" b="1" dirty="0" smtClean="0"/>
              <a:t>Handeling</a:t>
            </a:r>
            <a:endParaRPr lang="nl-NL" sz="1200" b="1" dirty="0"/>
          </a:p>
        </p:txBody>
      </p:sp>
      <p:sp>
        <p:nvSpPr>
          <p:cNvPr id="37" name="Tekstvak 36"/>
          <p:cNvSpPr txBox="1"/>
          <p:nvPr/>
        </p:nvSpPr>
        <p:spPr>
          <a:xfrm>
            <a:off x="6634925" y="4279161"/>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i="1" dirty="0">
                <a:solidFill>
                  <a:srgbClr val="0000FF"/>
                </a:solidFill>
                <a:latin typeface="Consolas" panose="020B0609020204030204" pitchFamily="49" charset="0"/>
                <a:ea typeface="Calibri"/>
                <a:cs typeface="Consolas" panose="020B0609020204030204" pitchFamily="49" charset="0"/>
              </a:rPr>
              <a:t>Verzoeken</a:t>
            </a:r>
            <a:endParaRPr lang="nl-NL" sz="1100" i="1" dirty="0">
              <a:solidFill>
                <a:srgbClr val="0000FF"/>
              </a:solidFill>
              <a:latin typeface="Consolas" panose="020B0609020204030204" pitchFamily="49" charset="0"/>
              <a:ea typeface="Calibri"/>
              <a:cs typeface="Consolas" panose="020B0609020204030204" pitchFamily="49" charset="0"/>
            </a:endParaRPr>
          </a:p>
        </p:txBody>
      </p:sp>
      <p:sp>
        <p:nvSpPr>
          <p:cNvPr id="38" name="Tekstvak 37"/>
          <p:cNvSpPr txBox="1"/>
          <p:nvPr/>
        </p:nvSpPr>
        <p:spPr>
          <a:xfrm>
            <a:off x="467544" y="4279161"/>
            <a:ext cx="1048685" cy="276999"/>
          </a:xfrm>
          <a:prstGeom prst="rect">
            <a:avLst/>
          </a:prstGeom>
          <a:noFill/>
        </p:spPr>
        <p:txBody>
          <a:bodyPr wrap="none" rtlCol="0">
            <a:spAutoFit/>
          </a:bodyPr>
          <a:lstStyle/>
          <a:p>
            <a:pPr>
              <a:buNone/>
            </a:pPr>
            <a:r>
              <a:rPr lang="nl-NL" sz="1200" b="1" dirty="0" smtClean="0"/>
              <a:t>Modaliteit</a:t>
            </a:r>
            <a:endParaRPr lang="nl-NL" sz="1200" b="1" dirty="0"/>
          </a:p>
        </p:txBody>
      </p:sp>
      <p:sp>
        <p:nvSpPr>
          <p:cNvPr id="39" name="Tekstvak 38"/>
          <p:cNvSpPr txBox="1"/>
          <p:nvPr/>
        </p:nvSpPr>
        <p:spPr>
          <a:xfrm>
            <a:off x="2525342" y="4278341"/>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Mag</a:t>
            </a:r>
            <a:endParaRPr lang="nl-NL" sz="1200" dirty="0">
              <a:effectLst/>
              <a:latin typeface="Consolas" panose="020B0609020204030204" pitchFamily="49" charset="0"/>
              <a:ea typeface="Calibri"/>
              <a:cs typeface="Consolas" panose="020B0609020204030204" pitchFamily="49" charset="0"/>
            </a:endParaRPr>
          </a:p>
        </p:txBody>
      </p:sp>
      <p:sp>
        <p:nvSpPr>
          <p:cNvPr id="40" name="Tekstvak 39"/>
          <p:cNvSpPr txBox="1"/>
          <p:nvPr/>
        </p:nvSpPr>
        <p:spPr>
          <a:xfrm>
            <a:off x="467544" y="4725144"/>
            <a:ext cx="960519" cy="276999"/>
          </a:xfrm>
          <a:prstGeom prst="rect">
            <a:avLst/>
          </a:prstGeom>
          <a:noFill/>
        </p:spPr>
        <p:txBody>
          <a:bodyPr wrap="none" rtlCol="0">
            <a:spAutoFit/>
          </a:bodyPr>
          <a:lstStyle/>
          <a:p>
            <a:pPr>
              <a:buNone/>
            </a:pPr>
            <a:r>
              <a:rPr lang="nl-NL" sz="1200" b="1" dirty="0" smtClean="0"/>
              <a:t>Objecten</a:t>
            </a:r>
            <a:endParaRPr lang="nl-NL" sz="1200" b="1" dirty="0"/>
          </a:p>
        </p:txBody>
      </p:sp>
      <p:sp>
        <p:nvSpPr>
          <p:cNvPr id="42" name="Tekstvak 41"/>
          <p:cNvSpPr txBox="1"/>
          <p:nvPr/>
        </p:nvSpPr>
        <p:spPr>
          <a:xfrm>
            <a:off x="467544" y="6107748"/>
            <a:ext cx="1342034" cy="276999"/>
          </a:xfrm>
          <a:prstGeom prst="rect">
            <a:avLst/>
          </a:prstGeom>
          <a:noFill/>
        </p:spPr>
        <p:txBody>
          <a:bodyPr wrap="none" rtlCol="0">
            <a:spAutoFit/>
          </a:bodyPr>
          <a:lstStyle/>
          <a:p>
            <a:pPr>
              <a:buNone/>
            </a:pPr>
            <a:r>
              <a:rPr lang="nl-NL" sz="1200" b="1" dirty="0" smtClean="0"/>
              <a:t>Voorwaarden</a:t>
            </a:r>
            <a:endParaRPr lang="nl-NL" sz="1200" b="1" dirty="0"/>
          </a:p>
        </p:txBody>
      </p:sp>
      <p:sp>
        <p:nvSpPr>
          <p:cNvPr id="43" name="Tekstvak 42"/>
          <p:cNvSpPr txBox="1"/>
          <p:nvPr/>
        </p:nvSpPr>
        <p:spPr>
          <a:xfrm>
            <a:off x="2525342" y="6106927"/>
            <a:ext cx="5575050" cy="65358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050" dirty="0" smtClean="0">
                <a:latin typeface="Consolas" panose="020B0609020204030204" pitchFamily="49" charset="0"/>
                <a:ea typeface="Calibri"/>
                <a:cs typeface="Consolas" panose="020B0609020204030204" pitchFamily="49" charset="0"/>
              </a:rPr>
              <a:t>Het </a:t>
            </a:r>
            <a:r>
              <a:rPr lang="nl-NL" sz="1050" i="1" u="sng" dirty="0">
                <a:solidFill>
                  <a:srgbClr val="008000"/>
                </a:solidFill>
                <a:latin typeface="Consolas" panose="020B0609020204030204" pitchFamily="49" charset="0"/>
                <a:ea typeface="Calibri"/>
                <a:cs typeface="Consolas" panose="020B0609020204030204" pitchFamily="49" charset="0"/>
              </a:rPr>
              <a:t>tijdstipIndiensttreding</a:t>
            </a:r>
            <a:r>
              <a:rPr lang="nl-NL" sz="1050" i="1" dirty="0">
                <a:solidFill>
                  <a:srgbClr val="0000FF"/>
                </a:solidFill>
                <a:latin typeface="Consolas" panose="020B0609020204030204" pitchFamily="49" charset="0"/>
                <a:ea typeface="Calibri"/>
                <a:cs typeface="Consolas" panose="020B0609020204030204" pitchFamily="49" charset="0"/>
              </a:rPr>
              <a:t> </a:t>
            </a:r>
            <a:r>
              <a:rPr lang="nl-NL" sz="1050" dirty="0">
                <a:solidFill>
                  <a:srgbClr val="FF0000"/>
                </a:solidFill>
                <a:latin typeface="Consolas" panose="020B0609020204030204" pitchFamily="49" charset="0"/>
                <a:ea typeface="Calibri"/>
                <a:cs typeface="Consolas" panose="020B0609020204030204" pitchFamily="49" charset="0"/>
              </a:rPr>
              <a:t>minimaal</a:t>
            </a:r>
            <a:r>
              <a:rPr lang="nl-NL" sz="1050" i="1" dirty="0">
                <a:latin typeface="Consolas" panose="020B0609020204030204" pitchFamily="49" charset="0"/>
                <a:ea typeface="Calibri"/>
                <a:cs typeface="Consolas" panose="020B0609020204030204" pitchFamily="49" charset="0"/>
              </a:rPr>
              <a:t> </a:t>
            </a:r>
            <a:r>
              <a:rPr lang="nl-NL" sz="1050" b="1" u="sng" dirty="0">
                <a:solidFill>
                  <a:srgbClr val="008000"/>
                </a:solidFill>
                <a:latin typeface="Consolas" panose="020B0609020204030204" pitchFamily="49" charset="0"/>
                <a:ea typeface="Calibri"/>
                <a:cs typeface="Consolas" panose="020B0609020204030204" pitchFamily="49" charset="0"/>
              </a:rPr>
              <a:t>een </a:t>
            </a:r>
            <a:r>
              <a:rPr lang="nl-NL" sz="1050" u="sng" dirty="0">
                <a:solidFill>
                  <a:srgbClr val="008000"/>
                </a:solidFill>
                <a:latin typeface="Consolas" panose="020B0609020204030204" pitchFamily="49" charset="0"/>
                <a:ea typeface="Calibri"/>
                <a:cs typeface="Consolas" panose="020B0609020204030204" pitchFamily="49" charset="0"/>
              </a:rPr>
              <a:t>jaar</a:t>
            </a:r>
            <a:r>
              <a:rPr lang="nl-NL" sz="1050" i="1" dirty="0">
                <a:latin typeface="Consolas" panose="020B0609020204030204" pitchFamily="49" charset="0"/>
                <a:ea typeface="Calibri"/>
                <a:cs typeface="Consolas" panose="020B0609020204030204" pitchFamily="49" charset="0"/>
              </a:rPr>
              <a:t> </a:t>
            </a:r>
            <a:endParaRPr lang="nl-NL" sz="1050" i="1" dirty="0" smtClean="0">
              <a:latin typeface="Consolas" panose="020B0609020204030204" pitchFamily="49" charset="0"/>
              <a:ea typeface="Calibri"/>
              <a:cs typeface="Consolas" panose="020B0609020204030204" pitchFamily="49" charset="0"/>
            </a:endParaRPr>
          </a:p>
          <a:p>
            <a:pPr>
              <a:spcAft>
                <a:spcPts val="0"/>
              </a:spcAft>
              <a:buNone/>
            </a:pPr>
            <a:r>
              <a:rPr lang="nl-NL" sz="1050" i="1" dirty="0">
                <a:solidFill>
                  <a:srgbClr val="0000FF"/>
                </a:solidFill>
                <a:latin typeface="Consolas" panose="020B0609020204030204" pitchFamily="49" charset="0"/>
                <a:ea typeface="Calibri"/>
                <a:cs typeface="Consolas" panose="020B0609020204030204" pitchFamily="49" charset="0"/>
              </a:rPr>
              <a:t>eerder ligt dan</a:t>
            </a:r>
            <a:r>
              <a:rPr lang="nl-NL" sz="1050" i="1" dirty="0" smtClean="0">
                <a:latin typeface="Consolas" panose="020B0609020204030204" pitchFamily="49" charset="0"/>
                <a:ea typeface="Calibri"/>
                <a:cs typeface="Consolas" panose="020B0609020204030204" pitchFamily="49" charset="0"/>
              </a:rPr>
              <a:t> het </a:t>
            </a:r>
            <a:r>
              <a:rPr lang="nl-NL" sz="1050" i="1" u="sng" dirty="0">
                <a:solidFill>
                  <a:srgbClr val="008000"/>
                </a:solidFill>
                <a:latin typeface="Consolas" panose="020B0609020204030204" pitchFamily="49" charset="0"/>
                <a:ea typeface="Calibri"/>
                <a:cs typeface="Consolas" panose="020B0609020204030204" pitchFamily="49" charset="0"/>
              </a:rPr>
              <a:t>tijdstip van ingang van de aanpassing</a:t>
            </a:r>
            <a:r>
              <a:rPr lang="nl-NL" sz="1050" dirty="0">
                <a:latin typeface="Consolas" panose="020B0609020204030204" pitchFamily="49" charset="0"/>
                <a:ea typeface="Calibri"/>
                <a:cs typeface="Consolas" panose="020B0609020204030204" pitchFamily="49" charset="0"/>
              </a:rPr>
              <a:t> van het </a:t>
            </a:r>
            <a:r>
              <a:rPr lang="nl-NL" sz="1050" u="sng" dirty="0">
                <a:solidFill>
                  <a:srgbClr val="008000"/>
                </a:solidFill>
                <a:latin typeface="Consolas" panose="020B0609020204030204" pitchFamily="49" charset="0"/>
                <a:ea typeface="Calibri"/>
                <a:cs typeface="Consolas" panose="020B0609020204030204" pitchFamily="49" charset="0"/>
              </a:rPr>
              <a:t>verzoek aanpassing arbeidsduur.</a:t>
            </a:r>
            <a:endParaRPr lang="nl-NL" sz="1050" dirty="0">
              <a:latin typeface="Consolas" panose="020B0609020204030204" pitchFamily="49" charset="0"/>
              <a:ea typeface="Calibri"/>
              <a:cs typeface="Consolas" panose="020B0609020204030204" pitchFamily="49" charset="0"/>
            </a:endParaRPr>
          </a:p>
        </p:txBody>
      </p:sp>
      <p:sp>
        <p:nvSpPr>
          <p:cNvPr id="44" name="Afgeronde rechthoek 43"/>
          <p:cNvSpPr/>
          <p:nvPr/>
        </p:nvSpPr>
        <p:spPr bwMode="auto">
          <a:xfrm>
            <a:off x="7848364" y="6610984"/>
            <a:ext cx="180020" cy="149533"/>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6" name="Rechthoekige toelichting 45"/>
          <p:cNvSpPr/>
          <p:nvPr/>
        </p:nvSpPr>
        <p:spPr bwMode="auto">
          <a:xfrm>
            <a:off x="7548605" y="4736947"/>
            <a:ext cx="1492865" cy="686370"/>
          </a:xfrm>
          <a:prstGeom prst="wedgeRectCallout">
            <a:avLst>
              <a:gd name="adj1" fmla="val -22622"/>
              <a:gd name="adj2" fmla="val 241503"/>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toevoegen van voorwaarden</a:t>
            </a:r>
          </a:p>
        </p:txBody>
      </p:sp>
      <p:sp>
        <p:nvSpPr>
          <p:cNvPr id="47" name="Afgeronde rechthoek 46"/>
          <p:cNvSpPr/>
          <p:nvPr/>
        </p:nvSpPr>
        <p:spPr bwMode="auto">
          <a:xfrm>
            <a:off x="3950312" y="3861048"/>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bg1">
                    <a:lumMod val="50000"/>
                  </a:schemeClr>
                </a:solidFill>
                <a:effectLst/>
                <a:latin typeface="Verdana" pitchFamily="1" charset="0"/>
                <a:sym typeface="Wingdings"/>
              </a:rPr>
              <a:t></a:t>
            </a:r>
            <a:endParaRPr kumimoji="0" lang="nl-NL" sz="1200" b="1" i="0" u="none" strike="noStrike" cap="none" normalizeH="0" baseline="0" dirty="0" smtClean="0">
              <a:ln>
                <a:noFill/>
              </a:ln>
              <a:solidFill>
                <a:schemeClr val="bg1">
                  <a:lumMod val="50000"/>
                </a:schemeClr>
              </a:solidFill>
              <a:effectLst/>
              <a:latin typeface="Verdana" pitchFamily="1" charset="0"/>
            </a:endParaRPr>
          </a:p>
        </p:txBody>
      </p:sp>
      <p:sp>
        <p:nvSpPr>
          <p:cNvPr id="48" name="Afgeronde rechthoek 47"/>
          <p:cNvSpPr/>
          <p:nvPr/>
        </p:nvSpPr>
        <p:spPr bwMode="auto">
          <a:xfrm>
            <a:off x="8067960" y="386186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9" name="Afgeronde rechthoek 48"/>
          <p:cNvSpPr/>
          <p:nvPr/>
        </p:nvSpPr>
        <p:spPr bwMode="auto">
          <a:xfrm>
            <a:off x="3950312" y="4293096"/>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50" name="Afgeronde rechthoek 49"/>
          <p:cNvSpPr/>
          <p:nvPr/>
        </p:nvSpPr>
        <p:spPr bwMode="auto">
          <a:xfrm>
            <a:off x="8059895" y="427916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54" name="Tekstvak 53"/>
          <p:cNvSpPr txBox="1"/>
          <p:nvPr/>
        </p:nvSpPr>
        <p:spPr>
          <a:xfrm>
            <a:off x="467544" y="2596207"/>
            <a:ext cx="1909497" cy="276999"/>
          </a:xfrm>
          <a:prstGeom prst="rect">
            <a:avLst/>
          </a:prstGeom>
          <a:noFill/>
        </p:spPr>
        <p:txBody>
          <a:bodyPr wrap="none" rtlCol="0">
            <a:spAutoFit/>
          </a:bodyPr>
          <a:lstStyle/>
          <a:p>
            <a:pPr>
              <a:buNone/>
            </a:pPr>
            <a:r>
              <a:rPr lang="nl-NL" sz="1200" b="1" dirty="0" smtClean="0"/>
              <a:t>Geannoteerde norm</a:t>
            </a:r>
            <a:endParaRPr lang="nl-NL" sz="1200" b="1" dirty="0"/>
          </a:p>
        </p:txBody>
      </p:sp>
      <p:pic>
        <p:nvPicPr>
          <p:cNvPr id="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585644"/>
            <a:ext cx="6048672" cy="48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Tekstvak 54"/>
          <p:cNvSpPr txBox="1"/>
          <p:nvPr/>
        </p:nvSpPr>
        <p:spPr>
          <a:xfrm>
            <a:off x="4901606" y="4735357"/>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Nieuw</a:t>
            </a:r>
            <a:endParaRPr lang="nl-NL" sz="1200" dirty="0">
              <a:effectLst/>
              <a:latin typeface="Consolas" panose="020B0609020204030204" pitchFamily="49" charset="0"/>
              <a:ea typeface="Calibri"/>
              <a:cs typeface="Consolas" panose="020B0609020204030204" pitchFamily="49" charset="0"/>
            </a:endParaRPr>
          </a:p>
        </p:txBody>
      </p:sp>
      <p:sp>
        <p:nvSpPr>
          <p:cNvPr id="60" name="Afgeronde rechthoek 59"/>
          <p:cNvSpPr/>
          <p:nvPr/>
        </p:nvSpPr>
        <p:spPr bwMode="auto">
          <a:xfrm>
            <a:off x="6326576" y="473535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61" name="Tekstvak 60"/>
          <p:cNvSpPr txBox="1"/>
          <p:nvPr/>
        </p:nvSpPr>
        <p:spPr>
          <a:xfrm>
            <a:off x="4901606" y="5023389"/>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Aanpassen</a:t>
            </a:r>
            <a:endParaRPr lang="nl-NL" sz="1200" dirty="0">
              <a:effectLst/>
              <a:latin typeface="Consolas" panose="020B0609020204030204" pitchFamily="49" charset="0"/>
              <a:ea typeface="Calibri"/>
              <a:cs typeface="Consolas" panose="020B0609020204030204" pitchFamily="49" charset="0"/>
            </a:endParaRPr>
          </a:p>
        </p:txBody>
      </p:sp>
      <p:sp>
        <p:nvSpPr>
          <p:cNvPr id="62" name="Afgeronde rechthoek 61"/>
          <p:cNvSpPr/>
          <p:nvPr/>
        </p:nvSpPr>
        <p:spPr bwMode="auto">
          <a:xfrm>
            <a:off x="6326576" y="5023389"/>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63" name="Tekstvak 62"/>
          <p:cNvSpPr txBox="1"/>
          <p:nvPr/>
        </p:nvSpPr>
        <p:spPr>
          <a:xfrm>
            <a:off x="4901606" y="5311421"/>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Nieuw</a:t>
            </a:r>
            <a:endParaRPr lang="nl-NL" sz="1200" dirty="0">
              <a:effectLst/>
              <a:latin typeface="Consolas" panose="020B0609020204030204" pitchFamily="49" charset="0"/>
              <a:ea typeface="Calibri"/>
              <a:cs typeface="Consolas" panose="020B0609020204030204" pitchFamily="49" charset="0"/>
            </a:endParaRPr>
          </a:p>
        </p:txBody>
      </p:sp>
      <p:sp>
        <p:nvSpPr>
          <p:cNvPr id="64" name="Afgeronde rechthoek 63"/>
          <p:cNvSpPr/>
          <p:nvPr/>
        </p:nvSpPr>
        <p:spPr bwMode="auto">
          <a:xfrm>
            <a:off x="6326576" y="531142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grpSp>
        <p:nvGrpSpPr>
          <p:cNvPr id="2" name="Groep 1"/>
          <p:cNvGrpSpPr/>
          <p:nvPr/>
        </p:nvGrpSpPr>
        <p:grpSpPr>
          <a:xfrm>
            <a:off x="2525342" y="4735357"/>
            <a:ext cx="2406698" cy="853883"/>
            <a:chOff x="3487830" y="4735357"/>
            <a:chExt cx="1444210" cy="853883"/>
          </a:xfrm>
        </p:grpSpPr>
        <p:sp>
          <p:nvSpPr>
            <p:cNvPr id="65" name="Tekstvak 64"/>
            <p:cNvSpPr txBox="1"/>
            <p:nvPr/>
          </p:nvSpPr>
          <p:spPr>
            <a:xfrm>
              <a:off x="3487830" y="4735357"/>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i="1" u="sng" dirty="0">
                  <a:solidFill>
                    <a:srgbClr val="008000"/>
                  </a:solidFill>
                  <a:latin typeface="Consolas" panose="020B0609020204030204" pitchFamily="49" charset="0"/>
                  <a:ea typeface="Calibri"/>
                  <a:cs typeface="Consolas" panose="020B0609020204030204" pitchFamily="49" charset="0"/>
                </a:rPr>
                <a:t>Verzoek</a:t>
              </a:r>
              <a:endParaRPr lang="nl-NL" sz="1200" dirty="0">
                <a:effectLst/>
                <a:latin typeface="Consolas" panose="020B0609020204030204" pitchFamily="49" charset="0"/>
                <a:ea typeface="Calibri"/>
                <a:cs typeface="Consolas" panose="020B0609020204030204" pitchFamily="49" charset="0"/>
              </a:endParaRPr>
            </a:p>
          </p:txBody>
        </p:sp>
        <p:sp>
          <p:nvSpPr>
            <p:cNvPr id="66" name="Tekstvak 65"/>
            <p:cNvSpPr txBox="1"/>
            <p:nvPr/>
          </p:nvSpPr>
          <p:spPr>
            <a:xfrm>
              <a:off x="3487830" y="5023389"/>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i="1" u="sng" dirty="0">
                  <a:solidFill>
                    <a:srgbClr val="008000"/>
                  </a:solidFill>
                  <a:latin typeface="Consolas" panose="020B0609020204030204" pitchFamily="49" charset="0"/>
                  <a:ea typeface="Calibri"/>
                  <a:cs typeface="Consolas" panose="020B0609020204030204" pitchFamily="49" charset="0"/>
                </a:rPr>
                <a:t>Arbeidsovereenkomst</a:t>
              </a:r>
              <a:endParaRPr lang="nl-NL" sz="1200" dirty="0">
                <a:effectLst/>
                <a:latin typeface="Consolas" panose="020B0609020204030204" pitchFamily="49" charset="0"/>
                <a:ea typeface="Calibri"/>
                <a:cs typeface="Consolas" panose="020B0609020204030204" pitchFamily="49" charset="0"/>
              </a:endParaRPr>
            </a:p>
          </p:txBody>
        </p:sp>
        <p:sp>
          <p:nvSpPr>
            <p:cNvPr id="67" name="Tekstvak 66"/>
            <p:cNvSpPr txBox="1"/>
            <p:nvPr/>
          </p:nvSpPr>
          <p:spPr>
            <a:xfrm>
              <a:off x="3487830" y="5311421"/>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u="sng" dirty="0">
                  <a:solidFill>
                    <a:srgbClr val="008000"/>
                  </a:solidFill>
                  <a:latin typeface="Consolas" panose="020B0609020204030204" pitchFamily="49" charset="0"/>
                  <a:ea typeface="Calibri"/>
                  <a:cs typeface="Consolas" panose="020B0609020204030204" pitchFamily="49" charset="0"/>
                </a:rPr>
                <a:t>Arbeidsduur</a:t>
              </a:r>
              <a:endParaRPr lang="nl-NL" sz="1200" dirty="0">
                <a:effectLst/>
                <a:latin typeface="Consolas" panose="020B0609020204030204" pitchFamily="49" charset="0"/>
                <a:ea typeface="Calibri"/>
                <a:cs typeface="Consolas" panose="020B0609020204030204" pitchFamily="49" charset="0"/>
              </a:endParaRPr>
            </a:p>
          </p:txBody>
        </p:sp>
      </p:grpSp>
      <p:sp>
        <p:nvSpPr>
          <p:cNvPr id="51" name="Tekstvak 50"/>
          <p:cNvSpPr txBox="1"/>
          <p:nvPr/>
        </p:nvSpPr>
        <p:spPr>
          <a:xfrm>
            <a:off x="2555776" y="1844824"/>
            <a:ext cx="360040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Specificatiecontext</a:t>
            </a:r>
            <a:endParaRPr lang="nl-NL" sz="1200" dirty="0">
              <a:solidFill>
                <a:schemeClr val="bg1">
                  <a:lumMod val="75000"/>
                </a:schemeClr>
              </a:solidFill>
            </a:endParaRPr>
          </a:p>
        </p:txBody>
      </p:sp>
      <p:sp>
        <p:nvSpPr>
          <p:cNvPr id="52" name="Tekstvak 51"/>
          <p:cNvSpPr txBox="1"/>
          <p:nvPr/>
        </p:nvSpPr>
        <p:spPr>
          <a:xfrm>
            <a:off x="467544" y="1844824"/>
            <a:ext cx="1887055" cy="276999"/>
          </a:xfrm>
          <a:prstGeom prst="rect">
            <a:avLst/>
          </a:prstGeom>
          <a:noFill/>
        </p:spPr>
        <p:txBody>
          <a:bodyPr wrap="none" rtlCol="0">
            <a:spAutoFit/>
          </a:bodyPr>
          <a:lstStyle/>
          <a:p>
            <a:pPr>
              <a:buNone/>
            </a:pPr>
            <a:r>
              <a:rPr lang="nl-NL" sz="1200" b="1" dirty="0" smtClean="0"/>
              <a:t>Specificatie context</a:t>
            </a:r>
            <a:endParaRPr lang="nl-NL" sz="1200" b="1" dirty="0"/>
          </a:p>
        </p:txBody>
      </p:sp>
      <p:sp>
        <p:nvSpPr>
          <p:cNvPr id="53" name="Afgeronde rechthoek 52"/>
          <p:cNvSpPr/>
          <p:nvPr/>
        </p:nvSpPr>
        <p:spPr bwMode="auto">
          <a:xfrm>
            <a:off x="5822520" y="185503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68" name="Tekstvak 67"/>
          <p:cNvSpPr txBox="1"/>
          <p:nvPr/>
        </p:nvSpPr>
        <p:spPr>
          <a:xfrm>
            <a:off x="2555776" y="2204864"/>
            <a:ext cx="3600400" cy="2880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Naam annotatie</a:t>
            </a:r>
            <a:endParaRPr lang="nl-NL" sz="1200" dirty="0">
              <a:solidFill>
                <a:schemeClr val="bg1">
                  <a:lumMod val="75000"/>
                </a:schemeClr>
              </a:solidFill>
            </a:endParaRPr>
          </a:p>
        </p:txBody>
      </p:sp>
      <p:sp>
        <p:nvSpPr>
          <p:cNvPr id="69" name="Tekstvak 68"/>
          <p:cNvSpPr txBox="1"/>
          <p:nvPr/>
        </p:nvSpPr>
        <p:spPr>
          <a:xfrm>
            <a:off x="467544" y="2204864"/>
            <a:ext cx="1191352" cy="276999"/>
          </a:xfrm>
          <a:prstGeom prst="rect">
            <a:avLst/>
          </a:prstGeom>
          <a:noFill/>
        </p:spPr>
        <p:txBody>
          <a:bodyPr wrap="none" rtlCol="0">
            <a:spAutoFit/>
          </a:bodyPr>
          <a:lstStyle/>
          <a:p>
            <a:pPr>
              <a:buNone/>
            </a:pPr>
            <a:r>
              <a:rPr lang="nl-NL" sz="1200" b="1" dirty="0" smtClean="0"/>
              <a:t>Naam norm</a:t>
            </a:r>
            <a:endParaRPr lang="nl-NL" sz="1200" b="1" dirty="0"/>
          </a:p>
        </p:txBody>
      </p:sp>
      <p:sp>
        <p:nvSpPr>
          <p:cNvPr id="70" name="Afgeronde rechthoek 69"/>
          <p:cNvSpPr/>
          <p:nvPr/>
        </p:nvSpPr>
        <p:spPr bwMode="auto">
          <a:xfrm>
            <a:off x="5822520" y="221507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Tree>
    <p:extLst>
      <p:ext uri="{BB962C8B-B14F-4D97-AF65-F5344CB8AC3E}">
        <p14:creationId xmlns:p14="http://schemas.microsoft.com/office/powerpoint/2010/main" val="41278702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15</a:t>
            </a:r>
            <a:r>
              <a:rPr lang="nl-NL" baseline="30000" dirty="0" smtClean="0"/>
              <a:t>e</a:t>
            </a:r>
            <a:r>
              <a:rPr lang="nl-NL" dirty="0" smtClean="0"/>
              <a:t>, 16</a:t>
            </a:r>
            <a:r>
              <a:rPr lang="nl-NL" baseline="30000" dirty="0" smtClean="0"/>
              <a:t>e </a:t>
            </a:r>
            <a:r>
              <a:rPr lang="nl-NL" dirty="0"/>
              <a:t>en</a:t>
            </a:r>
            <a:r>
              <a:rPr lang="nl-NL" baseline="30000" dirty="0" smtClean="0"/>
              <a:t> </a:t>
            </a:r>
            <a:r>
              <a:rPr lang="nl-NL" dirty="0" smtClean="0"/>
              <a:t>17</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Het resultaat van deze stap is dat de normen (die niet uit wet- en regelgeving komen) op een gestandaardiseerde manier zijn beschreven. De specificatie kan zowel als doel hebben het gemechaniseerd afhandelen als het handmatig afhandelen te ondersteunen.</a:t>
            </a:r>
          </a:p>
          <a:p>
            <a:endParaRPr lang="nl-NL" dirty="0"/>
          </a:p>
          <a:p>
            <a:r>
              <a:rPr lang="nl-NL" dirty="0" smtClean="0"/>
              <a:t>Alleen door standaardisatie kunnen specificaties goed worden gevalideerd en fouten zoveel mogelijk worden beperkt.</a:t>
            </a:r>
          </a:p>
          <a:p>
            <a:endParaRPr lang="nl-NL" dirty="0"/>
          </a:p>
          <a:p>
            <a:endParaRPr lang="nl-NL" dirty="0"/>
          </a:p>
          <a:p>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21161110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Aanpassen handelingen structuur</a:t>
            </a:r>
            <a:endParaRPr lang="nl-NL" sz="2400" dirty="0"/>
          </a:p>
        </p:txBody>
      </p:sp>
      <p:sp>
        <p:nvSpPr>
          <p:cNvPr id="7" name="Rechthoek 6"/>
          <p:cNvSpPr/>
          <p:nvPr/>
        </p:nvSpPr>
        <p:spPr bwMode="auto">
          <a:xfrm>
            <a:off x="0" y="1700807"/>
            <a:ext cx="9144000" cy="5155605"/>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46" name="Tekstvak 45"/>
          <p:cNvSpPr txBox="1"/>
          <p:nvPr/>
        </p:nvSpPr>
        <p:spPr>
          <a:xfrm>
            <a:off x="3347864" y="2769896"/>
            <a:ext cx="5688632" cy="11748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050" i="1" dirty="0">
                <a:latin typeface="Consolas" panose="020B0609020204030204" pitchFamily="49" charset="0"/>
                <a:ea typeface="Calibri"/>
                <a:cs typeface="Consolas" panose="020B0609020204030204" pitchFamily="49" charset="0"/>
              </a:rPr>
              <a:t>De </a:t>
            </a:r>
            <a:r>
              <a:rPr lang="nl-NL" sz="1050" u="sng" dirty="0" smtClean="0">
                <a:solidFill>
                  <a:srgbClr val="008000"/>
                </a:solidFill>
                <a:latin typeface="Consolas" panose="020B0609020204030204" pitchFamily="49" charset="0"/>
                <a:ea typeface="Calibri"/>
                <a:cs typeface="Consolas" panose="020B0609020204030204" pitchFamily="49" charset="0"/>
              </a:rPr>
              <a:t>werkgever</a:t>
            </a:r>
            <a:r>
              <a:rPr lang="nl-NL" sz="1050" i="1" dirty="0" smtClean="0">
                <a:latin typeface="Consolas" panose="020B0609020204030204" pitchFamily="49" charset="0"/>
                <a:ea typeface="Calibri"/>
                <a:cs typeface="Consolas" panose="020B0609020204030204" pitchFamily="49" charset="0"/>
              </a:rPr>
              <a:t> </a:t>
            </a:r>
            <a:r>
              <a:rPr lang="nl-NL" sz="1050" dirty="0">
                <a:solidFill>
                  <a:srgbClr val="FF0000"/>
                </a:solidFill>
                <a:latin typeface="Consolas" panose="020B0609020204030204" pitchFamily="49" charset="0"/>
                <a:ea typeface="Calibri"/>
                <a:cs typeface="Consolas" panose="020B0609020204030204" pitchFamily="49" charset="0"/>
              </a:rPr>
              <a:t>mag</a:t>
            </a:r>
            <a:r>
              <a:rPr lang="nl-NL" sz="1050" i="1" dirty="0">
                <a:latin typeface="Consolas" panose="020B0609020204030204" pitchFamily="49" charset="0"/>
                <a:ea typeface="Calibri"/>
                <a:cs typeface="Consolas" panose="020B0609020204030204" pitchFamily="49" charset="0"/>
              </a:rPr>
              <a:t> </a:t>
            </a:r>
            <a:r>
              <a:rPr lang="nl-NL" sz="1050" i="1" dirty="0" smtClean="0">
                <a:solidFill>
                  <a:srgbClr val="0000FF"/>
                </a:solidFill>
                <a:latin typeface="Consolas" panose="020B0609020204030204" pitchFamily="49" charset="0"/>
                <a:ea typeface="Calibri"/>
                <a:cs typeface="Consolas" panose="020B0609020204030204" pitchFamily="49" charset="0"/>
              </a:rPr>
              <a:t>verzoeken </a:t>
            </a:r>
            <a:r>
              <a:rPr lang="nl-NL" sz="1050" i="1" dirty="0">
                <a:latin typeface="Consolas" panose="020B0609020204030204" pitchFamily="49" charset="0"/>
                <a:ea typeface="Calibri"/>
                <a:cs typeface="Consolas" panose="020B0609020204030204" pitchFamily="49" charset="0"/>
              </a:rPr>
              <a:t>om </a:t>
            </a:r>
            <a:r>
              <a:rPr lang="nl-NL" sz="1050" dirty="0">
                <a:latin typeface="Consolas" panose="020B0609020204030204" pitchFamily="49" charset="0"/>
                <a:ea typeface="Calibri"/>
                <a:cs typeface="Consolas" panose="020B0609020204030204" pitchFamily="49" charset="0"/>
              </a:rPr>
              <a:t>aanpassing</a:t>
            </a:r>
            <a:r>
              <a:rPr lang="nl-NL" sz="1050" u="sng" dirty="0">
                <a:solidFill>
                  <a:srgbClr val="008000"/>
                </a:solidFill>
                <a:latin typeface="Consolas" panose="020B0609020204030204" pitchFamily="49" charset="0"/>
                <a:ea typeface="Calibri"/>
                <a:cs typeface="Consolas" panose="020B0609020204030204" pitchFamily="49" charset="0"/>
              </a:rPr>
              <a:t> </a:t>
            </a:r>
            <a:r>
              <a:rPr lang="nl-NL" sz="1050" i="1" dirty="0">
                <a:latin typeface="Consolas" panose="020B0609020204030204" pitchFamily="49" charset="0"/>
                <a:ea typeface="Calibri"/>
                <a:cs typeface="Consolas" panose="020B0609020204030204" pitchFamily="49" charset="0"/>
              </a:rPr>
              <a:t>van de uit zijn </a:t>
            </a:r>
            <a:r>
              <a:rPr lang="nl-NL" sz="1050" i="1" u="sng" dirty="0">
                <a:solidFill>
                  <a:srgbClr val="008000"/>
                </a:solidFill>
                <a:latin typeface="Consolas" panose="020B0609020204030204" pitchFamily="49" charset="0"/>
                <a:ea typeface="Calibri"/>
                <a:cs typeface="Consolas" panose="020B0609020204030204" pitchFamily="49" charset="0"/>
              </a:rPr>
              <a:t>arbeidsovereenkomst</a:t>
            </a:r>
            <a:r>
              <a:rPr lang="nl-NL" sz="1050" i="1" dirty="0">
                <a:latin typeface="Consolas" panose="020B0609020204030204" pitchFamily="49" charset="0"/>
                <a:ea typeface="Calibri"/>
                <a:cs typeface="Consolas" panose="020B0609020204030204" pitchFamily="49" charset="0"/>
              </a:rPr>
              <a:t> </a:t>
            </a:r>
            <a:r>
              <a:rPr lang="nl-NL" sz="1050" dirty="0" smtClean="0">
                <a:solidFill>
                  <a:srgbClr val="FF0000"/>
                </a:solidFill>
                <a:latin typeface="Consolas" panose="020B0609020204030204" pitchFamily="49" charset="0"/>
                <a:ea typeface="Calibri"/>
                <a:cs typeface="Consolas" panose="020B0609020204030204" pitchFamily="49" charset="0"/>
              </a:rPr>
              <a:t>of </a:t>
            </a:r>
            <a:r>
              <a:rPr lang="nl-NL" sz="1050" u="sng" dirty="0">
                <a:solidFill>
                  <a:srgbClr val="008000"/>
                </a:solidFill>
                <a:latin typeface="Consolas" panose="020B0609020204030204" pitchFamily="49" charset="0"/>
                <a:ea typeface="Calibri"/>
                <a:cs typeface="Consolas" panose="020B0609020204030204" pitchFamily="49" charset="0"/>
              </a:rPr>
              <a:t>publiekrechtelijke aanstelling</a:t>
            </a:r>
            <a:r>
              <a:rPr lang="nl-NL" sz="1050" i="1" dirty="0">
                <a:latin typeface="Consolas" panose="020B0609020204030204" pitchFamily="49" charset="0"/>
                <a:ea typeface="Calibri"/>
                <a:cs typeface="Consolas" panose="020B0609020204030204" pitchFamily="49" charset="0"/>
              </a:rPr>
              <a:t> voortvloeiende </a:t>
            </a:r>
            <a:r>
              <a:rPr lang="nl-NL" sz="1050" u="sng" dirty="0">
                <a:solidFill>
                  <a:srgbClr val="008000"/>
                </a:solidFill>
                <a:latin typeface="Consolas" panose="020B0609020204030204" pitchFamily="49" charset="0"/>
                <a:ea typeface="Calibri"/>
                <a:cs typeface="Consolas" panose="020B0609020204030204" pitchFamily="49" charset="0"/>
              </a:rPr>
              <a:t>arbeidsduur</a:t>
            </a:r>
            <a:r>
              <a:rPr lang="nl-NL" sz="1050" i="1" dirty="0">
                <a:latin typeface="Consolas" panose="020B0609020204030204" pitchFamily="49" charset="0"/>
                <a:ea typeface="Calibri"/>
                <a:cs typeface="Consolas" panose="020B0609020204030204" pitchFamily="49" charset="0"/>
              </a:rPr>
              <a:t>, </a:t>
            </a:r>
            <a:endParaRPr lang="nl-NL" sz="1050" i="1" dirty="0" smtClean="0">
              <a:latin typeface="Consolas" panose="020B0609020204030204" pitchFamily="49" charset="0"/>
              <a:ea typeface="Calibri"/>
              <a:cs typeface="Consolas" panose="020B0609020204030204" pitchFamily="49" charset="0"/>
            </a:endParaRPr>
          </a:p>
          <a:p>
            <a:pPr>
              <a:spcAft>
                <a:spcPts val="0"/>
              </a:spcAft>
              <a:buNone/>
            </a:pPr>
            <a:r>
              <a:rPr lang="nl-NL" sz="1050" i="1" dirty="0" smtClean="0">
                <a:solidFill>
                  <a:srgbClr val="FF0000"/>
                </a:solidFill>
                <a:latin typeface="Consolas" panose="020B0609020204030204" pitchFamily="49" charset="0"/>
                <a:ea typeface="Calibri"/>
                <a:cs typeface="Consolas" panose="020B0609020204030204" pitchFamily="49" charset="0"/>
              </a:rPr>
              <a:t>Indien</a:t>
            </a:r>
            <a:r>
              <a:rPr lang="nl-NL" sz="1050" dirty="0" smtClean="0">
                <a:latin typeface="Consolas" panose="020B0609020204030204" pitchFamily="49" charset="0"/>
                <a:ea typeface="Calibri"/>
                <a:cs typeface="Consolas" panose="020B0609020204030204" pitchFamily="49" charset="0"/>
              </a:rPr>
              <a:t> </a:t>
            </a:r>
          </a:p>
          <a:p>
            <a:pPr>
              <a:spcAft>
                <a:spcPts val="0"/>
              </a:spcAft>
              <a:buNone/>
            </a:pPr>
            <a:r>
              <a:rPr lang="nl-NL" sz="1050" dirty="0" smtClean="0">
                <a:latin typeface="Consolas" panose="020B0609020204030204" pitchFamily="49" charset="0"/>
                <a:ea typeface="Calibri"/>
                <a:cs typeface="Consolas" panose="020B0609020204030204" pitchFamily="49" charset="0"/>
              </a:rPr>
              <a:t>het </a:t>
            </a:r>
            <a:r>
              <a:rPr lang="nl-NL" sz="1050" i="1" u="sng" dirty="0">
                <a:solidFill>
                  <a:srgbClr val="008000"/>
                </a:solidFill>
                <a:latin typeface="Consolas" panose="020B0609020204030204" pitchFamily="49" charset="0"/>
                <a:ea typeface="Calibri"/>
                <a:cs typeface="Consolas" panose="020B0609020204030204" pitchFamily="49" charset="0"/>
              </a:rPr>
              <a:t>tijdstipIndiensttreding</a:t>
            </a:r>
            <a:r>
              <a:rPr lang="nl-NL" sz="1050" i="1" dirty="0">
                <a:solidFill>
                  <a:srgbClr val="0000FF"/>
                </a:solidFill>
                <a:latin typeface="Consolas" panose="020B0609020204030204" pitchFamily="49" charset="0"/>
                <a:ea typeface="Calibri"/>
                <a:cs typeface="Consolas" panose="020B0609020204030204" pitchFamily="49" charset="0"/>
              </a:rPr>
              <a:t> </a:t>
            </a:r>
            <a:r>
              <a:rPr lang="nl-NL" sz="1050" dirty="0">
                <a:solidFill>
                  <a:srgbClr val="FF0000"/>
                </a:solidFill>
                <a:latin typeface="Consolas" panose="020B0609020204030204" pitchFamily="49" charset="0"/>
                <a:ea typeface="Calibri"/>
                <a:cs typeface="Consolas" panose="020B0609020204030204" pitchFamily="49" charset="0"/>
              </a:rPr>
              <a:t>minimaal</a:t>
            </a:r>
            <a:r>
              <a:rPr lang="nl-NL" sz="1050" i="1" dirty="0">
                <a:latin typeface="Consolas" panose="020B0609020204030204" pitchFamily="49" charset="0"/>
                <a:ea typeface="Calibri"/>
                <a:cs typeface="Consolas" panose="020B0609020204030204" pitchFamily="49" charset="0"/>
              </a:rPr>
              <a:t> </a:t>
            </a:r>
            <a:r>
              <a:rPr lang="nl-NL" sz="1050" b="1" u="sng" dirty="0">
                <a:solidFill>
                  <a:srgbClr val="008000"/>
                </a:solidFill>
                <a:latin typeface="Consolas" panose="020B0609020204030204" pitchFamily="49" charset="0"/>
                <a:ea typeface="Calibri"/>
                <a:cs typeface="Consolas" panose="020B0609020204030204" pitchFamily="49" charset="0"/>
              </a:rPr>
              <a:t>een </a:t>
            </a:r>
            <a:r>
              <a:rPr lang="nl-NL" sz="1050" u="sng" dirty="0">
                <a:solidFill>
                  <a:srgbClr val="008000"/>
                </a:solidFill>
                <a:latin typeface="Consolas" panose="020B0609020204030204" pitchFamily="49" charset="0"/>
                <a:ea typeface="Calibri"/>
                <a:cs typeface="Consolas" panose="020B0609020204030204" pitchFamily="49" charset="0"/>
              </a:rPr>
              <a:t>jaar</a:t>
            </a:r>
            <a:r>
              <a:rPr lang="nl-NL" sz="1050" i="1" dirty="0">
                <a:latin typeface="Consolas" panose="020B0609020204030204" pitchFamily="49" charset="0"/>
                <a:ea typeface="Calibri"/>
                <a:cs typeface="Consolas" panose="020B0609020204030204" pitchFamily="49" charset="0"/>
              </a:rPr>
              <a:t> </a:t>
            </a:r>
            <a:r>
              <a:rPr lang="nl-NL" sz="1050" dirty="0">
                <a:solidFill>
                  <a:srgbClr val="FF0000"/>
                </a:solidFill>
                <a:latin typeface="Consolas" panose="020B0609020204030204" pitchFamily="49" charset="0"/>
                <a:ea typeface="Times New Roman"/>
                <a:cs typeface="Consolas" panose="020B0609020204030204" pitchFamily="49" charset="0"/>
              </a:rPr>
              <a:t>voor</a:t>
            </a:r>
            <a:r>
              <a:rPr lang="nl-NL" sz="1050" b="1" i="1" dirty="0">
                <a:solidFill>
                  <a:srgbClr val="FFC000"/>
                </a:solidFill>
                <a:latin typeface="Consolas" panose="020B0609020204030204" pitchFamily="49" charset="0"/>
                <a:ea typeface="Calibri"/>
                <a:cs typeface="Consolas" panose="020B0609020204030204" pitchFamily="49" charset="0"/>
              </a:rPr>
              <a:t> </a:t>
            </a:r>
            <a:r>
              <a:rPr lang="nl-NL" sz="1050" i="1" dirty="0">
                <a:latin typeface="Consolas" panose="020B0609020204030204" pitchFamily="49" charset="0"/>
                <a:ea typeface="Calibri"/>
                <a:cs typeface="Consolas" panose="020B0609020204030204" pitchFamily="49" charset="0"/>
              </a:rPr>
              <a:t>het </a:t>
            </a:r>
            <a:r>
              <a:rPr lang="nl-NL" sz="1050" i="1" u="sng" dirty="0">
                <a:solidFill>
                  <a:srgbClr val="008000"/>
                </a:solidFill>
                <a:latin typeface="Consolas" panose="020B0609020204030204" pitchFamily="49" charset="0"/>
                <a:ea typeface="Calibri"/>
                <a:cs typeface="Consolas" panose="020B0609020204030204" pitchFamily="49" charset="0"/>
              </a:rPr>
              <a:t>tijdstip van ingang van de aanpassing</a:t>
            </a:r>
            <a:r>
              <a:rPr lang="nl-NL" sz="1050" dirty="0">
                <a:latin typeface="Consolas" panose="020B0609020204030204" pitchFamily="49" charset="0"/>
                <a:ea typeface="Calibri"/>
                <a:cs typeface="Consolas" panose="020B0609020204030204" pitchFamily="49" charset="0"/>
              </a:rPr>
              <a:t> van het </a:t>
            </a:r>
            <a:r>
              <a:rPr lang="nl-NL" sz="1050" u="sng" dirty="0">
                <a:solidFill>
                  <a:srgbClr val="008000"/>
                </a:solidFill>
                <a:latin typeface="Consolas" panose="020B0609020204030204" pitchFamily="49" charset="0"/>
                <a:ea typeface="Calibri"/>
                <a:cs typeface="Consolas" panose="020B0609020204030204" pitchFamily="49" charset="0"/>
              </a:rPr>
              <a:t>verzoek aanpassing arbeidsduur.</a:t>
            </a:r>
            <a:endParaRPr lang="nl-NL" sz="1050" dirty="0">
              <a:effectLst/>
              <a:latin typeface="Consolas" panose="020B0609020204030204" pitchFamily="49" charset="0"/>
              <a:ea typeface="Calibri"/>
              <a:cs typeface="Consolas" panose="020B0609020204030204" pitchFamily="49" charset="0"/>
            </a:endParaRPr>
          </a:p>
        </p:txBody>
      </p:sp>
      <p:sp>
        <p:nvSpPr>
          <p:cNvPr id="47" name="Tekstvak 46"/>
          <p:cNvSpPr txBox="1"/>
          <p:nvPr/>
        </p:nvSpPr>
        <p:spPr>
          <a:xfrm>
            <a:off x="3347864" y="2420888"/>
            <a:ext cx="639919" cy="276999"/>
          </a:xfrm>
          <a:prstGeom prst="rect">
            <a:avLst/>
          </a:prstGeom>
          <a:noFill/>
        </p:spPr>
        <p:txBody>
          <a:bodyPr wrap="none" rtlCol="0">
            <a:spAutoFit/>
          </a:bodyPr>
          <a:lstStyle/>
          <a:p>
            <a:pPr>
              <a:buNone/>
            </a:pPr>
            <a:r>
              <a:rPr lang="nl-NL" sz="1200" b="1" dirty="0" smtClean="0"/>
              <a:t>norm</a:t>
            </a:r>
            <a:endParaRPr lang="nl-NL" sz="1200" b="1" dirty="0"/>
          </a:p>
        </p:txBody>
      </p:sp>
      <p:sp>
        <p:nvSpPr>
          <p:cNvPr id="48" name="Tekstvak 47"/>
          <p:cNvSpPr txBox="1"/>
          <p:nvPr/>
        </p:nvSpPr>
        <p:spPr>
          <a:xfrm>
            <a:off x="3356017" y="1871493"/>
            <a:ext cx="1818126" cy="276999"/>
          </a:xfrm>
          <a:prstGeom prst="rect">
            <a:avLst/>
          </a:prstGeom>
          <a:noFill/>
        </p:spPr>
        <p:txBody>
          <a:bodyPr wrap="none" rtlCol="0">
            <a:spAutoFit/>
          </a:bodyPr>
          <a:lstStyle/>
          <a:p>
            <a:pPr>
              <a:buNone/>
            </a:pPr>
            <a:r>
              <a:rPr lang="nl-NL" sz="1200" b="1" dirty="0" smtClean="0"/>
              <a:t>Naam van de norm</a:t>
            </a:r>
            <a:endParaRPr lang="nl-NL" sz="1200" b="1" dirty="0"/>
          </a:p>
        </p:txBody>
      </p:sp>
      <p:sp>
        <p:nvSpPr>
          <p:cNvPr id="49" name="Tekstvak 48"/>
          <p:cNvSpPr txBox="1"/>
          <p:nvPr/>
        </p:nvSpPr>
        <p:spPr>
          <a:xfrm>
            <a:off x="3347864" y="2118635"/>
            <a:ext cx="5688632"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smtClean="0">
                <a:latin typeface="Consolas" panose="020B0609020204030204" pitchFamily="49" charset="0"/>
                <a:ea typeface="Calibri"/>
                <a:cs typeface="Consolas" panose="020B0609020204030204" pitchFamily="49" charset="0"/>
              </a:rPr>
              <a:t>Indienen verzoek</a:t>
            </a:r>
            <a:endParaRPr lang="nl-NL" sz="1400" dirty="0">
              <a:effectLst/>
              <a:latin typeface="Consolas" panose="020B0609020204030204" pitchFamily="49" charset="0"/>
              <a:ea typeface="Calibri"/>
              <a:cs typeface="Consolas" panose="020B0609020204030204" pitchFamily="49" charset="0"/>
            </a:endParaRPr>
          </a:p>
        </p:txBody>
      </p:sp>
      <p:sp>
        <p:nvSpPr>
          <p:cNvPr id="52" name="Tekstvak 51"/>
          <p:cNvSpPr txBox="1"/>
          <p:nvPr/>
        </p:nvSpPr>
        <p:spPr>
          <a:xfrm>
            <a:off x="3356017" y="6093296"/>
            <a:ext cx="1882247" cy="683264"/>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de </a:t>
            </a:r>
            <a:br>
              <a:rPr lang="nl-NL" sz="1200" b="1" dirty="0" smtClean="0"/>
            </a:br>
            <a:r>
              <a:rPr lang="nl-NL" sz="1200" b="1" dirty="0" smtClean="0"/>
              <a:t>structuur</a:t>
            </a:r>
            <a:endParaRPr lang="nl-NL" sz="1200" b="1" dirty="0"/>
          </a:p>
        </p:txBody>
      </p:sp>
      <p:sp>
        <p:nvSpPr>
          <p:cNvPr id="53" name="Tekstvak 52"/>
          <p:cNvSpPr txBox="1"/>
          <p:nvPr/>
        </p:nvSpPr>
        <p:spPr>
          <a:xfrm>
            <a:off x="5238264" y="6095987"/>
            <a:ext cx="379823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Actoren van ‘Indienen verzoek’ en ‘Vaststellen spreiding’ zijn niet consistent </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sp>
        <p:nvSpPr>
          <p:cNvPr id="29" name="Tekstvak 28"/>
          <p:cNvSpPr txBox="1"/>
          <p:nvPr/>
        </p:nvSpPr>
        <p:spPr>
          <a:xfrm>
            <a:off x="5238264" y="4139788"/>
            <a:ext cx="3798232"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100" dirty="0">
                <a:latin typeface="Consolas" panose="020B0609020204030204" pitchFamily="49" charset="0"/>
                <a:ea typeface="Calibri"/>
                <a:cs typeface="Consolas" panose="020B0609020204030204" pitchFamily="49" charset="0"/>
              </a:rPr>
              <a:t>Werkgever</a:t>
            </a:r>
            <a:endParaRPr lang="nl-NL" sz="1100" dirty="0">
              <a:effectLst/>
              <a:latin typeface="Consolas" panose="020B0609020204030204" pitchFamily="49" charset="0"/>
              <a:ea typeface="Calibri"/>
              <a:cs typeface="Consolas" panose="020B0609020204030204" pitchFamily="49" charset="0"/>
            </a:endParaRPr>
          </a:p>
        </p:txBody>
      </p:sp>
      <p:sp>
        <p:nvSpPr>
          <p:cNvPr id="30" name="Tekstvak 29"/>
          <p:cNvSpPr txBox="1"/>
          <p:nvPr/>
        </p:nvSpPr>
        <p:spPr>
          <a:xfrm>
            <a:off x="3347864" y="4140608"/>
            <a:ext cx="647934" cy="276999"/>
          </a:xfrm>
          <a:prstGeom prst="rect">
            <a:avLst/>
          </a:prstGeom>
          <a:noFill/>
        </p:spPr>
        <p:txBody>
          <a:bodyPr wrap="none" rtlCol="0">
            <a:spAutoFit/>
          </a:bodyPr>
          <a:lstStyle/>
          <a:p>
            <a:pPr>
              <a:buNone/>
            </a:pPr>
            <a:r>
              <a:rPr lang="nl-NL" sz="1200" b="1" dirty="0" smtClean="0"/>
              <a:t>Actor</a:t>
            </a:r>
            <a:endParaRPr lang="nl-NL" sz="1200" b="1" dirty="0"/>
          </a:p>
        </p:txBody>
      </p:sp>
      <p:sp>
        <p:nvSpPr>
          <p:cNvPr id="31" name="Tekstvak 30"/>
          <p:cNvSpPr txBox="1"/>
          <p:nvPr/>
        </p:nvSpPr>
        <p:spPr>
          <a:xfrm>
            <a:off x="5238264" y="4510041"/>
            <a:ext cx="3798232"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100" dirty="0" smtClean="0">
                <a:latin typeface="Consolas" panose="020B0609020204030204" pitchFamily="49" charset="0"/>
                <a:ea typeface="Calibri"/>
                <a:cs typeface="Consolas" panose="020B0609020204030204" pitchFamily="49" charset="0"/>
              </a:rPr>
              <a:t>Werknemer</a:t>
            </a:r>
            <a:endParaRPr lang="nl-NL" sz="1100" dirty="0">
              <a:effectLst/>
              <a:latin typeface="Consolas" panose="020B0609020204030204" pitchFamily="49" charset="0"/>
              <a:ea typeface="Calibri"/>
              <a:cs typeface="Consolas" panose="020B0609020204030204" pitchFamily="49" charset="0"/>
            </a:endParaRPr>
          </a:p>
        </p:txBody>
      </p:sp>
      <p:sp>
        <p:nvSpPr>
          <p:cNvPr id="32" name="Tekstvak 31"/>
          <p:cNvSpPr txBox="1"/>
          <p:nvPr/>
        </p:nvSpPr>
        <p:spPr>
          <a:xfrm>
            <a:off x="3347864" y="4510861"/>
            <a:ext cx="805029" cy="276999"/>
          </a:xfrm>
          <a:prstGeom prst="rect">
            <a:avLst/>
          </a:prstGeom>
          <a:noFill/>
        </p:spPr>
        <p:txBody>
          <a:bodyPr wrap="none" rtlCol="0">
            <a:spAutoFit/>
          </a:bodyPr>
          <a:lstStyle/>
          <a:p>
            <a:pPr>
              <a:buNone/>
            </a:pPr>
            <a:r>
              <a:rPr lang="nl-NL" sz="1200" b="1" dirty="0" err="1" smtClean="0"/>
              <a:t>Patient</a:t>
            </a:r>
            <a:endParaRPr lang="nl-NL" sz="1200" b="1" dirty="0"/>
          </a:p>
        </p:txBody>
      </p:sp>
      <p:sp>
        <p:nvSpPr>
          <p:cNvPr id="3" name="Rechthoek 2"/>
          <p:cNvSpPr/>
          <p:nvPr/>
        </p:nvSpPr>
        <p:spPr>
          <a:xfrm>
            <a:off x="6192180" y="4094031"/>
            <a:ext cx="311304" cy="369332"/>
          </a:xfrm>
          <a:prstGeom prst="rect">
            <a:avLst/>
          </a:prstGeom>
        </p:spPr>
        <p:txBody>
          <a:bodyPr wrap="none">
            <a:spAutoFit/>
          </a:bodyPr>
          <a:lstStyle/>
          <a:p>
            <a:pPr>
              <a:buNone/>
            </a:pPr>
            <a:r>
              <a:rPr lang="nl-NL" dirty="0">
                <a:solidFill>
                  <a:srgbClr val="FFC000"/>
                </a:solidFill>
                <a:latin typeface="Consolas" panose="020B0609020204030204" pitchFamily="49" charset="0"/>
                <a:cs typeface="Consolas" panose="020B0609020204030204" pitchFamily="49" charset="0"/>
              </a:rPr>
              <a:t>▲</a:t>
            </a:r>
            <a:endParaRPr lang="nl-NL" dirty="0"/>
          </a:p>
        </p:txBody>
      </p:sp>
      <p:sp>
        <p:nvSpPr>
          <p:cNvPr id="34" name="Rechthoek 33"/>
          <p:cNvSpPr/>
          <p:nvPr/>
        </p:nvSpPr>
        <p:spPr>
          <a:xfrm>
            <a:off x="6204912" y="4427820"/>
            <a:ext cx="311304" cy="369332"/>
          </a:xfrm>
          <a:prstGeom prst="rect">
            <a:avLst/>
          </a:prstGeom>
        </p:spPr>
        <p:txBody>
          <a:bodyPr wrap="none">
            <a:spAutoFit/>
          </a:bodyPr>
          <a:lstStyle/>
          <a:p>
            <a:pPr>
              <a:buNone/>
            </a:pPr>
            <a:r>
              <a:rPr lang="nl-NL" dirty="0">
                <a:solidFill>
                  <a:srgbClr val="FFC000"/>
                </a:solidFill>
                <a:latin typeface="Consolas" panose="020B0609020204030204" pitchFamily="49" charset="0"/>
                <a:cs typeface="Consolas" panose="020B0609020204030204" pitchFamily="49" charset="0"/>
              </a:rPr>
              <a:t>▲</a:t>
            </a:r>
            <a:endParaRPr lang="nl-NL" dirty="0"/>
          </a:p>
        </p:txBody>
      </p:sp>
      <p:sp>
        <p:nvSpPr>
          <p:cNvPr id="35" name="Tekstvak 34"/>
          <p:cNvSpPr txBox="1"/>
          <p:nvPr/>
        </p:nvSpPr>
        <p:spPr>
          <a:xfrm>
            <a:off x="5238264" y="4869160"/>
            <a:ext cx="37982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100" i="1" dirty="0">
                <a:solidFill>
                  <a:srgbClr val="0000FF"/>
                </a:solidFill>
                <a:latin typeface="Consolas" panose="020B0609020204030204" pitchFamily="49" charset="0"/>
                <a:ea typeface="Calibri"/>
                <a:cs typeface="Consolas" panose="020B0609020204030204" pitchFamily="49" charset="0"/>
              </a:rPr>
              <a:t>heeft</a:t>
            </a:r>
            <a:r>
              <a:rPr lang="nl-NL" sz="1100" dirty="0" smtClean="0">
                <a:latin typeface="Consolas" panose="020B0609020204030204" pitchFamily="49" charset="0"/>
                <a:ea typeface="Calibri"/>
                <a:cs typeface="Consolas" panose="020B0609020204030204" pitchFamily="49" charset="0"/>
              </a:rPr>
              <a:t> </a:t>
            </a:r>
            <a:r>
              <a:rPr lang="nl-NL" sz="1100" i="1" dirty="0" smtClean="0">
                <a:solidFill>
                  <a:srgbClr val="0000FF"/>
                </a:solidFill>
                <a:latin typeface="Consolas" panose="020B0609020204030204" pitchFamily="49" charset="0"/>
                <a:ea typeface="Calibri"/>
                <a:cs typeface="Consolas" panose="020B0609020204030204" pitchFamily="49" charset="0"/>
              </a:rPr>
              <a:t>ingediend</a:t>
            </a:r>
            <a:r>
              <a:rPr lang="nl-NL" sz="1100" dirty="0" smtClean="0">
                <a:solidFill>
                  <a:schemeClr val="tx1"/>
                </a:solidFill>
                <a:latin typeface="Consolas" panose="020B0609020204030204" pitchFamily="49" charset="0"/>
                <a:ea typeface="Calibri"/>
                <a:cs typeface="Consolas" panose="020B0609020204030204" pitchFamily="49" charset="0"/>
              </a:rPr>
              <a:t>.</a:t>
            </a:r>
            <a:endParaRPr lang="nl-NL" sz="1100" dirty="0">
              <a:solidFill>
                <a:schemeClr val="tx1"/>
              </a:solidFill>
              <a:effectLst/>
              <a:latin typeface="Consolas" panose="020B0609020204030204" pitchFamily="49" charset="0"/>
              <a:ea typeface="Calibri"/>
              <a:cs typeface="Consolas" panose="020B0609020204030204" pitchFamily="49" charset="0"/>
            </a:endParaRPr>
          </a:p>
        </p:txBody>
      </p:sp>
      <p:sp>
        <p:nvSpPr>
          <p:cNvPr id="36" name="Tekstvak 35"/>
          <p:cNvSpPr txBox="1"/>
          <p:nvPr/>
        </p:nvSpPr>
        <p:spPr>
          <a:xfrm>
            <a:off x="3347864" y="4869160"/>
            <a:ext cx="1056700" cy="276999"/>
          </a:xfrm>
          <a:prstGeom prst="rect">
            <a:avLst/>
          </a:prstGeom>
          <a:noFill/>
        </p:spPr>
        <p:txBody>
          <a:bodyPr wrap="none" rtlCol="0">
            <a:spAutoFit/>
          </a:bodyPr>
          <a:lstStyle/>
          <a:p>
            <a:pPr>
              <a:buNone/>
            </a:pPr>
            <a:r>
              <a:rPr lang="nl-NL" sz="1200" b="1" dirty="0" smtClean="0"/>
              <a:t>Handeling</a:t>
            </a:r>
            <a:endParaRPr lang="nl-NL" sz="1200" b="1" dirty="0"/>
          </a:p>
        </p:txBody>
      </p:sp>
      <p:sp>
        <p:nvSpPr>
          <p:cNvPr id="37" name="Tekstvak 36"/>
          <p:cNvSpPr txBox="1"/>
          <p:nvPr/>
        </p:nvSpPr>
        <p:spPr>
          <a:xfrm>
            <a:off x="5238264" y="5229200"/>
            <a:ext cx="3798232" cy="7562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100" dirty="0">
                <a:latin typeface="Consolas" panose="020B0609020204030204" pitchFamily="49" charset="0"/>
                <a:ea typeface="Calibri"/>
                <a:cs typeface="Consolas" panose="020B0609020204030204" pitchFamily="49" charset="0"/>
              </a:rPr>
              <a:t>een </a:t>
            </a:r>
            <a:r>
              <a:rPr lang="nl-NL" sz="1100" i="1" u="sng" dirty="0">
                <a:solidFill>
                  <a:srgbClr val="008000"/>
                </a:solidFill>
                <a:latin typeface="Consolas" panose="020B0609020204030204" pitchFamily="49" charset="0"/>
                <a:ea typeface="Calibri"/>
                <a:cs typeface="Consolas" panose="020B0609020204030204" pitchFamily="49" charset="0"/>
              </a:rPr>
              <a:t>verzoek</a:t>
            </a:r>
            <a:r>
              <a:rPr lang="nl-NL" sz="1100" dirty="0">
                <a:latin typeface="Consolas" panose="020B0609020204030204" pitchFamily="49" charset="0"/>
                <a:ea typeface="Calibri"/>
                <a:cs typeface="Consolas" panose="020B0609020204030204" pitchFamily="49" charset="0"/>
              </a:rPr>
              <a:t> </a:t>
            </a:r>
            <a:r>
              <a:rPr lang="nl-NL" sz="1100" i="1" dirty="0">
                <a:latin typeface="Consolas" panose="020B0609020204030204" pitchFamily="49" charset="0"/>
                <a:ea typeface="Calibri"/>
                <a:cs typeface="Consolas" panose="020B0609020204030204" pitchFamily="49" charset="0"/>
              </a:rPr>
              <a:t>om </a:t>
            </a:r>
            <a:r>
              <a:rPr lang="nl-NL" sz="1100" dirty="0">
                <a:latin typeface="Consolas" panose="020B0609020204030204" pitchFamily="49" charset="0"/>
                <a:ea typeface="Calibri"/>
                <a:cs typeface="Consolas" panose="020B0609020204030204" pitchFamily="49" charset="0"/>
              </a:rPr>
              <a:t>aanpassing</a:t>
            </a:r>
            <a:r>
              <a:rPr lang="nl-NL" sz="1100" u="sng" dirty="0">
                <a:solidFill>
                  <a:srgbClr val="008000"/>
                </a:solidFill>
                <a:latin typeface="Consolas" panose="020B0609020204030204" pitchFamily="49" charset="0"/>
                <a:ea typeface="Calibri"/>
                <a:cs typeface="Consolas" panose="020B0609020204030204" pitchFamily="49" charset="0"/>
              </a:rPr>
              <a:t> </a:t>
            </a:r>
            <a:r>
              <a:rPr lang="nl-NL" sz="1100" i="1" dirty="0">
                <a:latin typeface="Consolas" panose="020B0609020204030204" pitchFamily="49" charset="0"/>
                <a:ea typeface="Calibri"/>
                <a:cs typeface="Consolas" panose="020B0609020204030204" pitchFamily="49" charset="0"/>
              </a:rPr>
              <a:t>van de uit zijn </a:t>
            </a:r>
            <a:r>
              <a:rPr lang="nl-NL" sz="1100" i="1" u="sng" dirty="0">
                <a:solidFill>
                  <a:srgbClr val="008000"/>
                </a:solidFill>
                <a:latin typeface="Consolas" panose="020B0609020204030204" pitchFamily="49" charset="0"/>
                <a:ea typeface="Calibri"/>
                <a:cs typeface="Consolas" panose="020B0609020204030204" pitchFamily="49" charset="0"/>
              </a:rPr>
              <a:t>arbeidsovereenkomst</a:t>
            </a:r>
            <a:r>
              <a:rPr lang="nl-NL" sz="1100" i="1" dirty="0">
                <a:latin typeface="Consolas" panose="020B0609020204030204" pitchFamily="49" charset="0"/>
                <a:ea typeface="Calibri"/>
                <a:cs typeface="Consolas" panose="020B0609020204030204" pitchFamily="49" charset="0"/>
              </a:rPr>
              <a:t> </a:t>
            </a:r>
            <a:r>
              <a:rPr lang="nl-NL" sz="1100" dirty="0">
                <a:solidFill>
                  <a:srgbClr val="FF0000"/>
                </a:solidFill>
                <a:latin typeface="Consolas" panose="020B0609020204030204" pitchFamily="49" charset="0"/>
                <a:ea typeface="Calibri"/>
                <a:cs typeface="Consolas" panose="020B0609020204030204" pitchFamily="49" charset="0"/>
              </a:rPr>
              <a:t>of </a:t>
            </a:r>
            <a:r>
              <a:rPr lang="nl-NL" sz="1100" u="sng" dirty="0">
                <a:solidFill>
                  <a:srgbClr val="008000"/>
                </a:solidFill>
                <a:latin typeface="Consolas" panose="020B0609020204030204" pitchFamily="49" charset="0"/>
                <a:ea typeface="Calibri"/>
                <a:cs typeface="Consolas" panose="020B0609020204030204" pitchFamily="49" charset="0"/>
              </a:rPr>
              <a:t>publiekrechtelijke aanstelling</a:t>
            </a:r>
            <a:r>
              <a:rPr lang="nl-NL" sz="1100" i="1" dirty="0">
                <a:latin typeface="Consolas" panose="020B0609020204030204" pitchFamily="49" charset="0"/>
                <a:ea typeface="Calibri"/>
                <a:cs typeface="Consolas" panose="020B0609020204030204" pitchFamily="49" charset="0"/>
              </a:rPr>
              <a:t> voortvloeiende </a:t>
            </a:r>
            <a:r>
              <a:rPr lang="nl-NL" sz="1100" u="sng" dirty="0">
                <a:solidFill>
                  <a:srgbClr val="008000"/>
                </a:solidFill>
                <a:latin typeface="Consolas" panose="020B0609020204030204" pitchFamily="49" charset="0"/>
                <a:ea typeface="Calibri"/>
                <a:cs typeface="Consolas" panose="020B0609020204030204" pitchFamily="49" charset="0"/>
              </a:rPr>
              <a:t>arbeidsduur</a:t>
            </a:r>
            <a:endParaRPr lang="nl-NL" sz="1100" dirty="0">
              <a:effectLst/>
              <a:latin typeface="Consolas" panose="020B0609020204030204" pitchFamily="49" charset="0"/>
              <a:ea typeface="Calibri"/>
              <a:cs typeface="Consolas" panose="020B0609020204030204" pitchFamily="49" charset="0"/>
            </a:endParaRPr>
          </a:p>
        </p:txBody>
      </p:sp>
      <p:sp>
        <p:nvSpPr>
          <p:cNvPr id="50" name="Tekstvak 49"/>
          <p:cNvSpPr txBox="1"/>
          <p:nvPr/>
        </p:nvSpPr>
        <p:spPr>
          <a:xfrm>
            <a:off x="3347864" y="5229200"/>
            <a:ext cx="1149674" cy="276999"/>
          </a:xfrm>
          <a:prstGeom prst="rect">
            <a:avLst/>
          </a:prstGeom>
          <a:noFill/>
        </p:spPr>
        <p:txBody>
          <a:bodyPr wrap="none" rtlCol="0">
            <a:spAutoFit/>
          </a:bodyPr>
          <a:lstStyle/>
          <a:p>
            <a:pPr>
              <a:buNone/>
            </a:pPr>
            <a:r>
              <a:rPr lang="nl-NL" sz="1200" b="1" dirty="0" smtClean="0"/>
              <a:t>Onderwerp</a:t>
            </a:r>
          </a:p>
        </p:txBody>
      </p:sp>
      <p:sp>
        <p:nvSpPr>
          <p:cNvPr id="54" name="Afgeronde rechthoek 5"/>
          <p:cNvSpPr/>
          <p:nvPr/>
        </p:nvSpPr>
        <p:spPr>
          <a:xfrm>
            <a:off x="109059" y="2769896"/>
            <a:ext cx="3142177" cy="40066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buNone/>
            </a:pPr>
            <a:endParaRPr lang="nl-NL" sz="2400" dirty="0" smtClean="0">
              <a:solidFill>
                <a:schemeClr val="tx1"/>
              </a:solidFill>
            </a:endParaRPr>
          </a:p>
        </p:txBody>
      </p:sp>
      <p:sp>
        <p:nvSpPr>
          <p:cNvPr id="23" name="Tekstvak 22"/>
          <p:cNvSpPr txBox="1"/>
          <p:nvPr/>
        </p:nvSpPr>
        <p:spPr>
          <a:xfrm>
            <a:off x="1259632" y="2346846"/>
            <a:ext cx="1991604" cy="2699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a:solidFill>
                  <a:schemeClr val="bg1">
                    <a:lumMod val="75000"/>
                  </a:schemeClr>
                </a:solidFill>
              </a:rPr>
              <a:t>Context </a:t>
            </a:r>
          </a:p>
        </p:txBody>
      </p:sp>
      <p:sp>
        <p:nvSpPr>
          <p:cNvPr id="24" name="Afgeronde rechthoek 23"/>
          <p:cNvSpPr/>
          <p:nvPr/>
        </p:nvSpPr>
        <p:spPr bwMode="auto">
          <a:xfrm>
            <a:off x="2965472" y="235909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25" name="Tekstvak 24"/>
          <p:cNvSpPr txBox="1"/>
          <p:nvPr/>
        </p:nvSpPr>
        <p:spPr>
          <a:xfrm>
            <a:off x="88279" y="1924736"/>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26" name="Tekstvak 25"/>
          <p:cNvSpPr txBox="1"/>
          <p:nvPr/>
        </p:nvSpPr>
        <p:spPr>
          <a:xfrm>
            <a:off x="1259634" y="1935350"/>
            <a:ext cx="1991603" cy="32219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Dienst 1</a:t>
            </a:r>
            <a:endParaRPr lang="nl-NL" dirty="0"/>
          </a:p>
        </p:txBody>
      </p:sp>
      <p:sp>
        <p:nvSpPr>
          <p:cNvPr id="27" name="Tekstvak 26"/>
          <p:cNvSpPr txBox="1"/>
          <p:nvPr/>
        </p:nvSpPr>
        <p:spPr>
          <a:xfrm>
            <a:off x="76295" y="2187022"/>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pic>
        <p:nvPicPr>
          <p:cNvPr id="38" name="Afbeelding 3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15" y="2924944"/>
            <a:ext cx="2983063" cy="1922331"/>
          </a:xfrm>
          <a:prstGeom prst="rect">
            <a:avLst/>
          </a:prstGeom>
          <a:noFill/>
          <a:ln>
            <a:noFill/>
          </a:ln>
        </p:spPr>
      </p:pic>
      <p:sp>
        <p:nvSpPr>
          <p:cNvPr id="51" name="Rechthoekige toelichting 50"/>
          <p:cNvSpPr/>
          <p:nvPr/>
        </p:nvSpPr>
        <p:spPr bwMode="auto">
          <a:xfrm>
            <a:off x="2124143" y="5301208"/>
            <a:ext cx="2140937" cy="1475351"/>
          </a:xfrm>
          <a:prstGeom prst="wedgeRectCallout">
            <a:avLst>
              <a:gd name="adj1" fmla="val -15163"/>
              <a:gd name="adj2" fmla="val -181004"/>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Deze handelingen kunnen door middel van </a:t>
            </a:r>
            <a:r>
              <a:rPr kumimoji="0" lang="nl-NL" sz="1100" b="0" i="0" u="none" strike="noStrike" cap="none" normalizeH="0" baseline="0" dirty="0" err="1" smtClean="0">
                <a:ln>
                  <a:noFill/>
                </a:ln>
                <a:solidFill>
                  <a:schemeClr val="tx1"/>
                </a:solidFill>
                <a:effectLst/>
                <a:latin typeface="Verdana" pitchFamily="1" charset="0"/>
              </a:rPr>
              <a:t>drag</a:t>
            </a:r>
            <a:r>
              <a:rPr kumimoji="0" lang="nl-NL" sz="1100" b="0" i="0" u="none" strike="noStrike" cap="none" normalizeH="0" dirty="0" smtClean="0">
                <a:ln>
                  <a:noFill/>
                </a:ln>
                <a:solidFill>
                  <a:schemeClr val="tx1"/>
                </a:solidFill>
                <a:effectLst/>
                <a:latin typeface="Verdana" pitchFamily="1" charset="0"/>
              </a:rPr>
              <a:t> </a:t>
            </a:r>
            <a:r>
              <a:rPr kumimoji="0" lang="nl-NL" sz="1100" b="0" i="0" u="none" strike="noStrike" cap="none" normalizeH="0" dirty="0" err="1" smtClean="0">
                <a:ln>
                  <a:noFill/>
                </a:ln>
                <a:solidFill>
                  <a:schemeClr val="tx1"/>
                </a:solidFill>
                <a:effectLst/>
                <a:latin typeface="Verdana" pitchFamily="1" charset="0"/>
              </a:rPr>
              <a:t>and</a:t>
            </a:r>
            <a:r>
              <a:rPr kumimoji="0" lang="nl-NL" sz="1100" b="0" i="0" u="none" strike="noStrike" cap="none" normalizeH="0" dirty="0" smtClean="0">
                <a:ln>
                  <a:noFill/>
                </a:ln>
                <a:solidFill>
                  <a:schemeClr val="tx1"/>
                </a:solidFill>
                <a:effectLst/>
                <a:latin typeface="Verdana" pitchFamily="1" charset="0"/>
              </a:rPr>
              <a:t> drop worden verplaatst.</a:t>
            </a:r>
          </a:p>
          <a:p>
            <a:pPr marL="0" marR="0" indent="0" algn="l" defTabSz="914400" rtl="0" eaLnBrk="0" fontAlgn="base" latinLnBrk="0" hangingPunct="0">
              <a:lnSpc>
                <a:spcPct val="100000"/>
              </a:lnSpc>
              <a:spcBef>
                <a:spcPct val="20000"/>
              </a:spcBef>
              <a:spcAft>
                <a:spcPct val="0"/>
              </a:spcAft>
              <a:buClrTx/>
              <a:buSzTx/>
              <a:buNone/>
              <a:tabLst/>
            </a:pPr>
            <a:endParaRPr lang="nl-NL" sz="1100" dirty="0" smtClean="0">
              <a:solidFill>
                <a:schemeClr val="tx1"/>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r>
              <a:rPr lang="nl-NL" sz="1100" i="1" dirty="0" smtClean="0">
                <a:solidFill>
                  <a:schemeClr val="tx1"/>
                </a:solidFill>
                <a:latin typeface="Verdana" pitchFamily="1" charset="0"/>
              </a:rPr>
              <a:t>Deze handelingsstructuur is niet hetzelfde als de handelingsstructuur uit de annotatieomgeving.</a:t>
            </a:r>
            <a:endParaRPr kumimoji="0" lang="nl-NL" sz="1100" b="0" i="1" u="none" strike="noStrike" cap="none" normalizeH="0" baseline="0" dirty="0" smtClean="0">
              <a:ln>
                <a:noFill/>
              </a:ln>
              <a:solidFill>
                <a:schemeClr val="tx1"/>
              </a:solidFill>
              <a:effectLst/>
              <a:latin typeface="Verdana" pitchFamily="1" charset="0"/>
            </a:endParaRPr>
          </a:p>
        </p:txBody>
      </p:sp>
      <p:sp>
        <p:nvSpPr>
          <p:cNvPr id="33" name="Rechthoekige toelichting 32"/>
          <p:cNvSpPr/>
          <p:nvPr/>
        </p:nvSpPr>
        <p:spPr bwMode="auto">
          <a:xfrm>
            <a:off x="165212" y="5187060"/>
            <a:ext cx="1814500" cy="541653"/>
          </a:xfrm>
          <a:prstGeom prst="wedgeRectCallout">
            <a:avLst>
              <a:gd name="adj1" fmla="val -18817"/>
              <a:gd name="adj2" fmla="val -122667"/>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rPr>
              <a:t>Wordt gegenereerd op basis van de regels</a:t>
            </a:r>
            <a:endParaRPr lang="nl-NL" sz="1100" dirty="0">
              <a:solidFill>
                <a:schemeClr val="tx1"/>
              </a:solidFill>
            </a:endParaRPr>
          </a:p>
        </p:txBody>
      </p:sp>
    </p:spTree>
    <p:extLst>
      <p:ext uri="{BB962C8B-B14F-4D97-AF65-F5344CB8AC3E}">
        <p14:creationId xmlns:p14="http://schemas.microsoft.com/office/powerpoint/2010/main" val="22570206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0" y="0"/>
            <a:ext cx="4355976"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rgbClr val="A90061"/>
                </a:solidFill>
                <a:latin typeface="+mj-lt"/>
                <a:ea typeface="+mj-ea"/>
                <a:cs typeface="+mj-cs"/>
              </a:defRPr>
            </a:lvl1pPr>
            <a:lvl2pPr algn="l" rtl="0" eaLnBrk="1" fontAlgn="base" hangingPunct="1">
              <a:spcBef>
                <a:spcPct val="0"/>
              </a:spcBef>
              <a:spcAft>
                <a:spcPct val="0"/>
              </a:spcAft>
              <a:defRPr sz="2600">
                <a:solidFill>
                  <a:srgbClr val="A90061"/>
                </a:solidFill>
                <a:latin typeface="Verdana" pitchFamily="1" charset="0"/>
              </a:defRPr>
            </a:lvl2pPr>
            <a:lvl3pPr algn="l" rtl="0" eaLnBrk="1" fontAlgn="base" hangingPunct="1">
              <a:spcBef>
                <a:spcPct val="0"/>
              </a:spcBef>
              <a:spcAft>
                <a:spcPct val="0"/>
              </a:spcAft>
              <a:defRPr sz="2600">
                <a:solidFill>
                  <a:srgbClr val="A90061"/>
                </a:solidFill>
                <a:latin typeface="Verdana" pitchFamily="1" charset="0"/>
              </a:defRPr>
            </a:lvl3pPr>
            <a:lvl4pPr algn="l" rtl="0" eaLnBrk="1" fontAlgn="base" hangingPunct="1">
              <a:spcBef>
                <a:spcPct val="0"/>
              </a:spcBef>
              <a:spcAft>
                <a:spcPct val="0"/>
              </a:spcAft>
              <a:defRPr sz="2600">
                <a:solidFill>
                  <a:srgbClr val="A90061"/>
                </a:solidFill>
                <a:latin typeface="Verdana" pitchFamily="1" charset="0"/>
              </a:defRPr>
            </a:lvl4pPr>
            <a:lvl5pPr algn="l" rtl="0" eaLnBrk="1" fontAlgn="base" hangingPunct="1">
              <a:spcBef>
                <a:spcPct val="0"/>
              </a:spcBef>
              <a:spcAft>
                <a:spcPct val="0"/>
              </a:spcAft>
              <a:defRPr sz="2600">
                <a:solidFill>
                  <a:srgbClr val="A90061"/>
                </a:solidFill>
                <a:latin typeface="Verdana" pitchFamily="1" charset="0"/>
              </a:defRPr>
            </a:lvl5pPr>
            <a:lvl6pPr marL="457200" algn="l" rtl="0" eaLnBrk="1" fontAlgn="base" hangingPunct="1">
              <a:spcBef>
                <a:spcPct val="0"/>
              </a:spcBef>
              <a:spcAft>
                <a:spcPct val="0"/>
              </a:spcAft>
              <a:defRPr sz="2600">
                <a:solidFill>
                  <a:srgbClr val="A90061"/>
                </a:solidFill>
                <a:latin typeface="Verdana" pitchFamily="1" charset="0"/>
              </a:defRPr>
            </a:lvl6pPr>
            <a:lvl7pPr marL="914400" algn="l" rtl="0" eaLnBrk="1" fontAlgn="base" hangingPunct="1">
              <a:spcBef>
                <a:spcPct val="0"/>
              </a:spcBef>
              <a:spcAft>
                <a:spcPct val="0"/>
              </a:spcAft>
              <a:defRPr sz="2600">
                <a:solidFill>
                  <a:srgbClr val="A90061"/>
                </a:solidFill>
                <a:latin typeface="Verdana" pitchFamily="1" charset="0"/>
              </a:defRPr>
            </a:lvl7pPr>
            <a:lvl8pPr marL="1371600" algn="l" rtl="0" eaLnBrk="1" fontAlgn="base" hangingPunct="1">
              <a:spcBef>
                <a:spcPct val="0"/>
              </a:spcBef>
              <a:spcAft>
                <a:spcPct val="0"/>
              </a:spcAft>
              <a:defRPr sz="2600">
                <a:solidFill>
                  <a:srgbClr val="A90061"/>
                </a:solidFill>
                <a:latin typeface="Verdana" pitchFamily="1" charset="0"/>
              </a:defRPr>
            </a:lvl8pPr>
            <a:lvl9pPr marL="1828800" algn="l" rtl="0" eaLnBrk="1" fontAlgn="base" hangingPunct="1">
              <a:spcBef>
                <a:spcPct val="0"/>
              </a:spcBef>
              <a:spcAft>
                <a:spcPct val="0"/>
              </a:spcAft>
              <a:defRPr sz="2600">
                <a:solidFill>
                  <a:srgbClr val="A90061"/>
                </a:solidFill>
                <a:latin typeface="Verdana" pitchFamily="1" charset="0"/>
              </a:defRPr>
            </a:lvl9pPr>
          </a:lstStyle>
          <a:p>
            <a:pPr>
              <a:buNone/>
            </a:pPr>
            <a:r>
              <a:rPr lang="nl-NL" kern="0" dirty="0" smtClean="0"/>
              <a:t>Voorbeeld</a:t>
            </a:r>
          </a:p>
          <a:p>
            <a:pPr>
              <a:buNone/>
            </a:pPr>
            <a:r>
              <a:rPr lang="nl-NL" kern="0" dirty="0" smtClean="0"/>
              <a:t>handelingsstructuur</a:t>
            </a:r>
            <a:endParaRPr lang="nl-NL" kern="0" dirty="0"/>
          </a:p>
        </p:txBody>
      </p:sp>
      <p:sp>
        <p:nvSpPr>
          <p:cNvPr id="8" name="Ovaal 7"/>
          <p:cNvSpPr/>
          <p:nvPr/>
        </p:nvSpPr>
        <p:spPr>
          <a:xfrm>
            <a:off x="611560" y="5373216"/>
            <a:ext cx="1152128" cy="43204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buNone/>
            </a:pPr>
            <a:r>
              <a:rPr lang="nl-NL" sz="800" dirty="0" smtClean="0"/>
              <a:t>Start</a:t>
            </a:r>
            <a:endParaRPr lang="nl-NL" sz="800" dirty="0"/>
          </a:p>
        </p:txBody>
      </p:sp>
      <p:sp>
        <p:nvSpPr>
          <p:cNvPr id="9" name="Ovaal 8"/>
          <p:cNvSpPr/>
          <p:nvPr/>
        </p:nvSpPr>
        <p:spPr>
          <a:xfrm>
            <a:off x="2123728" y="2756500"/>
            <a:ext cx="1152128"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nl-NL" sz="800" dirty="0" smtClean="0"/>
              <a:t>Uitgenodigd</a:t>
            </a:r>
            <a:endParaRPr lang="nl-NL" sz="800" dirty="0"/>
          </a:p>
        </p:txBody>
      </p:sp>
      <p:sp>
        <p:nvSpPr>
          <p:cNvPr id="10" name="Ovaal 9"/>
          <p:cNvSpPr/>
          <p:nvPr/>
        </p:nvSpPr>
        <p:spPr>
          <a:xfrm>
            <a:off x="3995936" y="2276872"/>
            <a:ext cx="1152128"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nl-NL" sz="800" dirty="0" smtClean="0"/>
              <a:t>Aangifte gedaan</a:t>
            </a:r>
            <a:endParaRPr lang="nl-NL" sz="800" dirty="0"/>
          </a:p>
        </p:txBody>
      </p:sp>
      <p:grpSp>
        <p:nvGrpSpPr>
          <p:cNvPr id="11" name="Groep 10"/>
          <p:cNvGrpSpPr/>
          <p:nvPr/>
        </p:nvGrpSpPr>
        <p:grpSpPr>
          <a:xfrm>
            <a:off x="6014886" y="3172750"/>
            <a:ext cx="1293418" cy="544282"/>
            <a:chOff x="5868144" y="2441499"/>
            <a:chExt cx="1293418" cy="544282"/>
          </a:xfrm>
        </p:grpSpPr>
        <p:sp>
          <p:nvSpPr>
            <p:cNvPr id="12" name="Ovaal 11"/>
            <p:cNvSpPr/>
            <p:nvPr/>
          </p:nvSpPr>
          <p:spPr>
            <a:xfrm>
              <a:off x="5868144" y="2441499"/>
              <a:ext cx="1293418" cy="54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endParaRPr lang="nl-NL" sz="800" dirty="0"/>
            </a:p>
          </p:txBody>
        </p:sp>
        <p:sp>
          <p:nvSpPr>
            <p:cNvPr id="13" name="Ovaal 12"/>
            <p:cNvSpPr/>
            <p:nvPr/>
          </p:nvSpPr>
          <p:spPr>
            <a:xfrm>
              <a:off x="5940152" y="2492896"/>
              <a:ext cx="1152128"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nl-NL" sz="800" dirty="0" smtClean="0"/>
                <a:t>Aanslag opgelegd</a:t>
              </a:r>
              <a:endParaRPr lang="nl-NL" sz="800" dirty="0"/>
            </a:p>
          </p:txBody>
        </p:sp>
      </p:grpSp>
      <p:sp>
        <p:nvSpPr>
          <p:cNvPr id="14" name="Ovaal 13"/>
          <p:cNvSpPr/>
          <p:nvPr/>
        </p:nvSpPr>
        <p:spPr>
          <a:xfrm>
            <a:off x="2339752" y="4077072"/>
            <a:ext cx="1152128"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nl-NL" sz="800" dirty="0" smtClean="0"/>
              <a:t>Uitstel gevraagd</a:t>
            </a:r>
            <a:endParaRPr lang="nl-NL" sz="800" dirty="0"/>
          </a:p>
        </p:txBody>
      </p:sp>
      <p:sp>
        <p:nvSpPr>
          <p:cNvPr id="15" name="Ovaal 14"/>
          <p:cNvSpPr/>
          <p:nvPr/>
        </p:nvSpPr>
        <p:spPr>
          <a:xfrm>
            <a:off x="4211960" y="3429000"/>
            <a:ext cx="1152128"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nl-NL" sz="800" dirty="0" smtClean="0"/>
              <a:t>Uitstel gekregen</a:t>
            </a:r>
            <a:endParaRPr lang="nl-NL" sz="800" dirty="0"/>
          </a:p>
        </p:txBody>
      </p:sp>
      <p:sp>
        <p:nvSpPr>
          <p:cNvPr id="16" name="Ovaal 15"/>
          <p:cNvSpPr/>
          <p:nvPr/>
        </p:nvSpPr>
        <p:spPr>
          <a:xfrm>
            <a:off x="179512" y="1916832"/>
            <a:ext cx="1152128"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nl-NL" sz="800" dirty="0" smtClean="0"/>
              <a:t>Gevraagd om uitnodiging</a:t>
            </a:r>
            <a:endParaRPr lang="nl-NL" sz="800" dirty="0"/>
          </a:p>
        </p:txBody>
      </p:sp>
      <p:sp>
        <p:nvSpPr>
          <p:cNvPr id="17" name="Ovaal 16"/>
          <p:cNvSpPr/>
          <p:nvPr/>
        </p:nvSpPr>
        <p:spPr>
          <a:xfrm>
            <a:off x="5364088" y="1340768"/>
            <a:ext cx="1152128"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nl-NL" sz="800" dirty="0" smtClean="0"/>
              <a:t>Verzocht om ontvangst bevestiging</a:t>
            </a:r>
            <a:endParaRPr lang="nl-NL" sz="800" dirty="0"/>
          </a:p>
        </p:txBody>
      </p:sp>
      <p:sp>
        <p:nvSpPr>
          <p:cNvPr id="18" name="Ovaal 17"/>
          <p:cNvSpPr/>
          <p:nvPr/>
        </p:nvSpPr>
        <p:spPr>
          <a:xfrm>
            <a:off x="7524328" y="1628800"/>
            <a:ext cx="1152128"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nl-NL" sz="800" dirty="0" smtClean="0"/>
              <a:t>Ontvangst bevestiging</a:t>
            </a:r>
          </a:p>
          <a:p>
            <a:pPr algn="ctr">
              <a:buNone/>
            </a:pPr>
            <a:r>
              <a:rPr lang="nl-NL" sz="800" dirty="0" smtClean="0"/>
              <a:t>afgegeven</a:t>
            </a:r>
            <a:endParaRPr lang="nl-NL" sz="800" dirty="0"/>
          </a:p>
        </p:txBody>
      </p:sp>
      <p:cxnSp>
        <p:nvCxnSpPr>
          <p:cNvPr id="19" name="Rechte verbindingslijn met pijl 18"/>
          <p:cNvCxnSpPr>
            <a:stCxn id="8" idx="0"/>
            <a:endCxn id="16" idx="4"/>
          </p:cNvCxnSpPr>
          <p:nvPr/>
        </p:nvCxnSpPr>
        <p:spPr>
          <a:xfrm flipH="1" flipV="1">
            <a:off x="755576" y="2348880"/>
            <a:ext cx="432048" cy="3024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stCxn id="16" idx="5"/>
            <a:endCxn id="9" idx="0"/>
          </p:cNvCxnSpPr>
          <p:nvPr/>
        </p:nvCxnSpPr>
        <p:spPr>
          <a:xfrm>
            <a:off x="1162915" y="2285608"/>
            <a:ext cx="1536877" cy="47089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Rechte verbindingslijn met pijl 20"/>
          <p:cNvCxnSpPr>
            <a:stCxn id="8" idx="7"/>
            <a:endCxn id="9" idx="2"/>
          </p:cNvCxnSpPr>
          <p:nvPr/>
        </p:nvCxnSpPr>
        <p:spPr>
          <a:xfrm flipV="1">
            <a:off x="1594963" y="2972524"/>
            <a:ext cx="528765" cy="24639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a:stCxn id="9" idx="4"/>
            <a:endCxn id="14" idx="0"/>
          </p:cNvCxnSpPr>
          <p:nvPr/>
        </p:nvCxnSpPr>
        <p:spPr>
          <a:xfrm>
            <a:off x="2699792" y="3188548"/>
            <a:ext cx="216024" cy="888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a:stCxn id="14" idx="7"/>
            <a:endCxn id="15" idx="3"/>
          </p:cNvCxnSpPr>
          <p:nvPr/>
        </p:nvCxnSpPr>
        <p:spPr>
          <a:xfrm flipV="1">
            <a:off x="3323155" y="3797776"/>
            <a:ext cx="1057530" cy="3425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Rechte verbindingslijn met pijl 23"/>
          <p:cNvCxnSpPr>
            <a:stCxn id="15" idx="0"/>
            <a:endCxn id="10" idx="4"/>
          </p:cNvCxnSpPr>
          <p:nvPr/>
        </p:nvCxnSpPr>
        <p:spPr>
          <a:xfrm flipH="1" flipV="1">
            <a:off x="4572000" y="2708920"/>
            <a:ext cx="216024"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Rechte verbindingslijn met pijl 24"/>
          <p:cNvCxnSpPr>
            <a:stCxn id="9" idx="6"/>
            <a:endCxn id="10" idx="2"/>
          </p:cNvCxnSpPr>
          <p:nvPr/>
        </p:nvCxnSpPr>
        <p:spPr>
          <a:xfrm flipV="1">
            <a:off x="3275856" y="2492896"/>
            <a:ext cx="720080" cy="4796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Rechte verbindingslijn met pijl 25"/>
          <p:cNvCxnSpPr>
            <a:stCxn id="10" idx="6"/>
            <a:endCxn id="13" idx="2"/>
          </p:cNvCxnSpPr>
          <p:nvPr/>
        </p:nvCxnSpPr>
        <p:spPr>
          <a:xfrm>
            <a:off x="5148064" y="2492896"/>
            <a:ext cx="938830" cy="9472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Rechte verbindingslijn met pijl 26"/>
          <p:cNvCxnSpPr>
            <a:stCxn id="18" idx="4"/>
            <a:endCxn id="13" idx="7"/>
          </p:cNvCxnSpPr>
          <p:nvPr/>
        </p:nvCxnSpPr>
        <p:spPr>
          <a:xfrm flipH="1">
            <a:off x="7070297" y="2060848"/>
            <a:ext cx="1030095" cy="12265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Tekstvak 27"/>
          <p:cNvSpPr txBox="1"/>
          <p:nvPr/>
        </p:nvSpPr>
        <p:spPr>
          <a:xfrm>
            <a:off x="5229701" y="2677284"/>
            <a:ext cx="829073" cy="464743"/>
          </a:xfrm>
          <a:prstGeom prst="rect">
            <a:avLst/>
          </a:prstGeom>
          <a:noFill/>
        </p:spPr>
        <p:txBody>
          <a:bodyPr wrap="none" rtlCol="0">
            <a:spAutoFit/>
          </a:bodyPr>
          <a:lstStyle/>
          <a:p>
            <a:pPr>
              <a:buNone/>
            </a:pPr>
            <a:r>
              <a:rPr lang="nl-NL" sz="1050" dirty="0" smtClean="0"/>
              <a:t>Aanslag</a:t>
            </a:r>
          </a:p>
          <a:p>
            <a:pPr>
              <a:buNone/>
            </a:pPr>
            <a:r>
              <a:rPr lang="nl-NL" sz="1050" dirty="0" smtClean="0"/>
              <a:t>opleggen</a:t>
            </a:r>
            <a:endParaRPr lang="nl-NL" sz="1050" dirty="0"/>
          </a:p>
        </p:txBody>
      </p:sp>
      <p:sp>
        <p:nvSpPr>
          <p:cNvPr id="29" name="Tekstvak 28"/>
          <p:cNvSpPr txBox="1"/>
          <p:nvPr/>
        </p:nvSpPr>
        <p:spPr>
          <a:xfrm>
            <a:off x="7461949" y="2350041"/>
            <a:ext cx="829073" cy="464743"/>
          </a:xfrm>
          <a:prstGeom prst="rect">
            <a:avLst/>
          </a:prstGeom>
          <a:noFill/>
        </p:spPr>
        <p:txBody>
          <a:bodyPr wrap="none" rtlCol="0">
            <a:spAutoFit/>
          </a:bodyPr>
          <a:lstStyle/>
          <a:p>
            <a:pPr>
              <a:buNone/>
            </a:pPr>
            <a:r>
              <a:rPr lang="nl-NL" sz="1050" dirty="0" smtClean="0"/>
              <a:t>Aanslag</a:t>
            </a:r>
          </a:p>
          <a:p>
            <a:pPr>
              <a:buNone/>
            </a:pPr>
            <a:r>
              <a:rPr lang="nl-NL" sz="1050" dirty="0" smtClean="0"/>
              <a:t>opleggen</a:t>
            </a:r>
            <a:endParaRPr lang="nl-NL" sz="1050" dirty="0"/>
          </a:p>
        </p:txBody>
      </p:sp>
      <p:sp>
        <p:nvSpPr>
          <p:cNvPr id="30" name="Tekstvak 29"/>
          <p:cNvSpPr txBox="1"/>
          <p:nvPr/>
        </p:nvSpPr>
        <p:spPr>
          <a:xfrm>
            <a:off x="5796136" y="2062009"/>
            <a:ext cx="829073" cy="464743"/>
          </a:xfrm>
          <a:prstGeom prst="rect">
            <a:avLst/>
          </a:prstGeom>
          <a:noFill/>
        </p:spPr>
        <p:txBody>
          <a:bodyPr wrap="none" rtlCol="0">
            <a:spAutoFit/>
          </a:bodyPr>
          <a:lstStyle/>
          <a:p>
            <a:pPr>
              <a:buNone/>
            </a:pPr>
            <a:r>
              <a:rPr lang="nl-NL" sz="1050" dirty="0" smtClean="0"/>
              <a:t>Aanslag</a:t>
            </a:r>
          </a:p>
          <a:p>
            <a:pPr>
              <a:buNone/>
            </a:pPr>
            <a:r>
              <a:rPr lang="nl-NL" sz="1050" dirty="0" smtClean="0"/>
              <a:t>opleggen</a:t>
            </a:r>
            <a:endParaRPr lang="nl-NL" sz="1050" dirty="0"/>
          </a:p>
        </p:txBody>
      </p:sp>
      <p:cxnSp>
        <p:nvCxnSpPr>
          <p:cNvPr id="31" name="Rechte verbindingslijn met pijl 30"/>
          <p:cNvCxnSpPr>
            <a:stCxn id="17" idx="4"/>
            <a:endCxn id="13" idx="0"/>
          </p:cNvCxnSpPr>
          <p:nvPr/>
        </p:nvCxnSpPr>
        <p:spPr>
          <a:xfrm>
            <a:off x="5940152" y="1772816"/>
            <a:ext cx="722806" cy="145133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Rechte verbindingslijn met pijl 31"/>
          <p:cNvCxnSpPr>
            <a:stCxn id="17" idx="6"/>
            <a:endCxn id="18" idx="2"/>
          </p:cNvCxnSpPr>
          <p:nvPr/>
        </p:nvCxnSpPr>
        <p:spPr>
          <a:xfrm>
            <a:off x="6516216" y="1556792"/>
            <a:ext cx="1008112"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3" name="Tekstvak 32"/>
          <p:cNvSpPr txBox="1"/>
          <p:nvPr/>
        </p:nvSpPr>
        <p:spPr>
          <a:xfrm>
            <a:off x="6608819" y="1340768"/>
            <a:ext cx="957313" cy="577081"/>
          </a:xfrm>
          <a:prstGeom prst="rect">
            <a:avLst/>
          </a:prstGeom>
          <a:noFill/>
        </p:spPr>
        <p:txBody>
          <a:bodyPr wrap="none" rtlCol="0">
            <a:spAutoFit/>
          </a:bodyPr>
          <a:lstStyle/>
          <a:p>
            <a:pPr>
              <a:buNone/>
            </a:pPr>
            <a:r>
              <a:rPr lang="nl-NL" sz="1050" dirty="0" smtClean="0"/>
              <a:t>Ontvangst</a:t>
            </a:r>
            <a:br>
              <a:rPr lang="nl-NL" sz="1050" dirty="0" smtClean="0"/>
            </a:br>
            <a:r>
              <a:rPr lang="nl-NL" sz="1050" dirty="0" smtClean="0"/>
              <a:t>bevestiging</a:t>
            </a:r>
            <a:br>
              <a:rPr lang="nl-NL" sz="1050" dirty="0" smtClean="0"/>
            </a:br>
            <a:r>
              <a:rPr lang="nl-NL" sz="1050" dirty="0" smtClean="0"/>
              <a:t>afgeven</a:t>
            </a:r>
          </a:p>
        </p:txBody>
      </p:sp>
      <p:sp>
        <p:nvSpPr>
          <p:cNvPr id="34" name="Tekstvak 33"/>
          <p:cNvSpPr txBox="1"/>
          <p:nvPr/>
        </p:nvSpPr>
        <p:spPr>
          <a:xfrm>
            <a:off x="4067944" y="1604700"/>
            <a:ext cx="957313" cy="577081"/>
          </a:xfrm>
          <a:prstGeom prst="rect">
            <a:avLst/>
          </a:prstGeom>
          <a:noFill/>
        </p:spPr>
        <p:txBody>
          <a:bodyPr wrap="none" rtlCol="0">
            <a:spAutoFit/>
          </a:bodyPr>
          <a:lstStyle/>
          <a:p>
            <a:pPr>
              <a:buNone/>
            </a:pPr>
            <a:r>
              <a:rPr lang="nl-NL" sz="1050" dirty="0" smtClean="0"/>
              <a:t>Verzoeken </a:t>
            </a:r>
            <a:br>
              <a:rPr lang="nl-NL" sz="1050" dirty="0" smtClean="0"/>
            </a:br>
            <a:r>
              <a:rPr lang="nl-NL" sz="1050" dirty="0" smtClean="0"/>
              <a:t>ontvangst</a:t>
            </a:r>
            <a:br>
              <a:rPr lang="nl-NL" sz="1050" dirty="0" smtClean="0"/>
            </a:br>
            <a:r>
              <a:rPr lang="nl-NL" sz="1050" dirty="0" smtClean="0"/>
              <a:t>bevestiging</a:t>
            </a:r>
          </a:p>
        </p:txBody>
      </p:sp>
      <p:cxnSp>
        <p:nvCxnSpPr>
          <p:cNvPr id="35" name="Rechte verbindingslijn met pijl 34"/>
          <p:cNvCxnSpPr>
            <a:stCxn id="10" idx="0"/>
            <a:endCxn id="17" idx="3"/>
          </p:cNvCxnSpPr>
          <p:nvPr/>
        </p:nvCxnSpPr>
        <p:spPr>
          <a:xfrm flipV="1">
            <a:off x="4572000" y="1709544"/>
            <a:ext cx="960813" cy="567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kstvak 35"/>
          <p:cNvSpPr txBox="1"/>
          <p:nvPr/>
        </p:nvSpPr>
        <p:spPr>
          <a:xfrm>
            <a:off x="3303112" y="2535100"/>
            <a:ext cx="771365" cy="430887"/>
          </a:xfrm>
          <a:prstGeom prst="rect">
            <a:avLst/>
          </a:prstGeom>
          <a:noFill/>
        </p:spPr>
        <p:txBody>
          <a:bodyPr wrap="none" rtlCol="0">
            <a:spAutoFit/>
          </a:bodyPr>
          <a:lstStyle/>
          <a:p>
            <a:pPr>
              <a:buNone/>
            </a:pPr>
            <a:r>
              <a:rPr lang="nl-NL" sz="1050" dirty="0" smtClean="0"/>
              <a:t>Aangifte</a:t>
            </a:r>
            <a:br>
              <a:rPr lang="nl-NL" sz="1050" dirty="0" smtClean="0"/>
            </a:br>
            <a:r>
              <a:rPr lang="nl-NL" sz="1050" dirty="0" smtClean="0"/>
              <a:t>doen</a:t>
            </a:r>
          </a:p>
        </p:txBody>
      </p:sp>
      <p:sp>
        <p:nvSpPr>
          <p:cNvPr id="37" name="Tekstvak 36"/>
          <p:cNvSpPr txBox="1"/>
          <p:nvPr/>
        </p:nvSpPr>
        <p:spPr>
          <a:xfrm>
            <a:off x="4554505" y="2961353"/>
            <a:ext cx="771365" cy="430887"/>
          </a:xfrm>
          <a:prstGeom prst="rect">
            <a:avLst/>
          </a:prstGeom>
          <a:noFill/>
        </p:spPr>
        <p:txBody>
          <a:bodyPr wrap="none" rtlCol="0">
            <a:spAutoFit/>
          </a:bodyPr>
          <a:lstStyle/>
          <a:p>
            <a:pPr>
              <a:buNone/>
            </a:pPr>
            <a:r>
              <a:rPr lang="nl-NL" sz="1050" dirty="0" smtClean="0"/>
              <a:t>Aangifte</a:t>
            </a:r>
            <a:br>
              <a:rPr lang="nl-NL" sz="1050" dirty="0" smtClean="0"/>
            </a:br>
            <a:r>
              <a:rPr lang="nl-NL" sz="1050" dirty="0" smtClean="0"/>
              <a:t>doen</a:t>
            </a:r>
          </a:p>
        </p:txBody>
      </p:sp>
      <p:sp>
        <p:nvSpPr>
          <p:cNvPr id="38" name="Tekstvak 37"/>
          <p:cNvSpPr txBox="1"/>
          <p:nvPr/>
        </p:nvSpPr>
        <p:spPr>
          <a:xfrm>
            <a:off x="1379359" y="3764940"/>
            <a:ext cx="1024639" cy="641714"/>
          </a:xfrm>
          <a:prstGeom prst="rect">
            <a:avLst/>
          </a:prstGeom>
          <a:noFill/>
        </p:spPr>
        <p:txBody>
          <a:bodyPr wrap="none" rtlCol="0">
            <a:spAutoFit/>
          </a:bodyPr>
          <a:lstStyle/>
          <a:p>
            <a:pPr>
              <a:buNone/>
            </a:pPr>
            <a:r>
              <a:rPr lang="nl-NL" sz="1050" dirty="0" smtClean="0"/>
              <a:t>Uitnodigen</a:t>
            </a:r>
          </a:p>
          <a:p>
            <a:pPr>
              <a:buNone/>
            </a:pPr>
            <a:r>
              <a:rPr lang="nl-NL" sz="1050" dirty="0"/>
              <a:t>v</a:t>
            </a:r>
            <a:r>
              <a:rPr lang="nl-NL" sz="1050" dirty="0" smtClean="0"/>
              <a:t>oor doen</a:t>
            </a:r>
          </a:p>
          <a:p>
            <a:pPr>
              <a:buNone/>
            </a:pPr>
            <a:r>
              <a:rPr lang="nl-NL" sz="1050" dirty="0"/>
              <a:t>v</a:t>
            </a:r>
            <a:r>
              <a:rPr lang="nl-NL" sz="1050" dirty="0" smtClean="0"/>
              <a:t>an aangifte</a:t>
            </a:r>
          </a:p>
        </p:txBody>
      </p:sp>
      <p:sp>
        <p:nvSpPr>
          <p:cNvPr id="39" name="Tekstvak 38"/>
          <p:cNvSpPr txBox="1"/>
          <p:nvPr/>
        </p:nvSpPr>
        <p:spPr>
          <a:xfrm>
            <a:off x="443255" y="3142129"/>
            <a:ext cx="1228221" cy="415498"/>
          </a:xfrm>
          <a:prstGeom prst="rect">
            <a:avLst/>
          </a:prstGeom>
          <a:noFill/>
        </p:spPr>
        <p:txBody>
          <a:bodyPr wrap="none" rtlCol="0">
            <a:spAutoFit/>
          </a:bodyPr>
          <a:lstStyle/>
          <a:p>
            <a:pPr>
              <a:buNone/>
            </a:pPr>
            <a:r>
              <a:rPr lang="nl-NL" sz="1050" dirty="0" smtClean="0"/>
              <a:t>Verzoeken om </a:t>
            </a:r>
            <a:br>
              <a:rPr lang="nl-NL" sz="1050" dirty="0" smtClean="0"/>
            </a:br>
            <a:r>
              <a:rPr lang="nl-NL" sz="1050" dirty="0" smtClean="0"/>
              <a:t>een uitnodiging</a:t>
            </a:r>
          </a:p>
        </p:txBody>
      </p:sp>
      <p:sp>
        <p:nvSpPr>
          <p:cNvPr id="40" name="Tekstvak 39"/>
          <p:cNvSpPr txBox="1"/>
          <p:nvPr/>
        </p:nvSpPr>
        <p:spPr>
          <a:xfrm>
            <a:off x="1475656" y="2180764"/>
            <a:ext cx="1024639" cy="641714"/>
          </a:xfrm>
          <a:prstGeom prst="rect">
            <a:avLst/>
          </a:prstGeom>
          <a:noFill/>
        </p:spPr>
        <p:txBody>
          <a:bodyPr wrap="none" rtlCol="0">
            <a:spAutoFit/>
          </a:bodyPr>
          <a:lstStyle/>
          <a:p>
            <a:pPr>
              <a:buNone/>
            </a:pPr>
            <a:r>
              <a:rPr lang="nl-NL" sz="1050" dirty="0" smtClean="0"/>
              <a:t>Uitnodigen</a:t>
            </a:r>
          </a:p>
          <a:p>
            <a:pPr>
              <a:buNone/>
            </a:pPr>
            <a:r>
              <a:rPr lang="nl-NL" sz="1050" dirty="0" smtClean="0"/>
              <a:t>voor doen</a:t>
            </a:r>
          </a:p>
          <a:p>
            <a:pPr>
              <a:buNone/>
            </a:pPr>
            <a:r>
              <a:rPr lang="nl-NL" sz="1050" dirty="0" smtClean="0"/>
              <a:t>van aangifte</a:t>
            </a:r>
          </a:p>
        </p:txBody>
      </p:sp>
      <p:sp>
        <p:nvSpPr>
          <p:cNvPr id="41" name="Ezelsoor 40"/>
          <p:cNvSpPr/>
          <p:nvPr/>
        </p:nvSpPr>
        <p:spPr>
          <a:xfrm>
            <a:off x="6439393" y="4149080"/>
            <a:ext cx="2453087" cy="2520280"/>
          </a:xfrm>
          <a:prstGeom prst="foldedCorne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nl-NL" sz="1600" dirty="0" smtClean="0">
                <a:solidFill>
                  <a:schemeClr val="accent1">
                    <a:lumMod val="50000"/>
                  </a:schemeClr>
                </a:solidFill>
              </a:rPr>
              <a:t>	</a:t>
            </a:r>
          </a:p>
          <a:p>
            <a:pPr>
              <a:buNone/>
            </a:pPr>
            <a:r>
              <a:rPr lang="nl-NL" sz="1600" dirty="0">
                <a:solidFill>
                  <a:schemeClr val="accent1">
                    <a:lumMod val="50000"/>
                  </a:schemeClr>
                </a:solidFill>
              </a:rPr>
              <a:t>	</a:t>
            </a:r>
            <a:r>
              <a:rPr lang="nl-NL" sz="1600" dirty="0" smtClean="0">
                <a:solidFill>
                  <a:schemeClr val="accent1">
                    <a:lumMod val="50000"/>
                  </a:schemeClr>
                </a:solidFill>
              </a:rPr>
              <a:t>Status</a:t>
            </a:r>
          </a:p>
          <a:p>
            <a:pPr>
              <a:buNone/>
            </a:pPr>
            <a:endParaRPr lang="nl-NL" sz="1600" dirty="0" smtClean="0">
              <a:solidFill>
                <a:schemeClr val="accent1">
                  <a:lumMod val="50000"/>
                </a:schemeClr>
              </a:solidFill>
            </a:endParaRPr>
          </a:p>
          <a:p>
            <a:pPr>
              <a:buNone/>
            </a:pPr>
            <a:r>
              <a:rPr lang="nl-NL" sz="1600" dirty="0">
                <a:solidFill>
                  <a:schemeClr val="accent1">
                    <a:lumMod val="50000"/>
                  </a:schemeClr>
                </a:solidFill>
              </a:rPr>
              <a:t>	</a:t>
            </a:r>
            <a:r>
              <a:rPr lang="nl-NL" sz="1600" dirty="0" smtClean="0">
                <a:solidFill>
                  <a:schemeClr val="accent1">
                    <a:lumMod val="50000"/>
                  </a:schemeClr>
                </a:solidFill>
              </a:rPr>
              <a:t>Eind status</a:t>
            </a:r>
          </a:p>
          <a:p>
            <a:pPr>
              <a:buNone/>
            </a:pPr>
            <a:endParaRPr lang="nl-NL" sz="1600" dirty="0">
              <a:solidFill>
                <a:schemeClr val="accent1">
                  <a:lumMod val="50000"/>
                </a:schemeClr>
              </a:solidFill>
            </a:endParaRPr>
          </a:p>
          <a:p>
            <a:pPr>
              <a:buNone/>
            </a:pPr>
            <a:r>
              <a:rPr lang="nl-NL" sz="1600" dirty="0" smtClean="0">
                <a:solidFill>
                  <a:schemeClr val="accent1">
                    <a:lumMod val="50000"/>
                  </a:schemeClr>
                </a:solidFill>
              </a:rPr>
              <a:t>	Moet</a:t>
            </a:r>
          </a:p>
          <a:p>
            <a:pPr>
              <a:buNone/>
            </a:pPr>
            <a:r>
              <a:rPr lang="nl-NL" sz="1600" dirty="0">
                <a:solidFill>
                  <a:schemeClr val="accent1">
                    <a:lumMod val="50000"/>
                  </a:schemeClr>
                </a:solidFill>
              </a:rPr>
              <a:t>	</a:t>
            </a:r>
            <a:endParaRPr lang="nl-NL" sz="1600" dirty="0" smtClean="0">
              <a:solidFill>
                <a:schemeClr val="accent1">
                  <a:lumMod val="50000"/>
                </a:schemeClr>
              </a:solidFill>
            </a:endParaRPr>
          </a:p>
          <a:p>
            <a:pPr>
              <a:buNone/>
            </a:pPr>
            <a:r>
              <a:rPr lang="nl-NL" sz="1600" dirty="0">
                <a:solidFill>
                  <a:schemeClr val="accent1">
                    <a:lumMod val="50000"/>
                  </a:schemeClr>
                </a:solidFill>
              </a:rPr>
              <a:t>	</a:t>
            </a:r>
            <a:r>
              <a:rPr lang="nl-NL" sz="1600" dirty="0" smtClean="0">
                <a:solidFill>
                  <a:schemeClr val="accent1">
                    <a:lumMod val="50000"/>
                  </a:schemeClr>
                </a:solidFill>
              </a:rPr>
              <a:t>Mag</a:t>
            </a:r>
          </a:p>
          <a:p>
            <a:pPr>
              <a:buNone/>
            </a:pPr>
            <a:endParaRPr lang="nl-NL" sz="1600" dirty="0">
              <a:solidFill>
                <a:schemeClr val="accent1">
                  <a:lumMod val="50000"/>
                </a:schemeClr>
              </a:solidFill>
            </a:endParaRPr>
          </a:p>
          <a:p>
            <a:pPr>
              <a:buNone/>
            </a:pPr>
            <a:r>
              <a:rPr lang="nl-NL" sz="1600" dirty="0" smtClean="0">
                <a:solidFill>
                  <a:schemeClr val="accent1">
                    <a:lumMod val="50000"/>
                  </a:schemeClr>
                </a:solidFill>
              </a:rPr>
              <a:t>	</a:t>
            </a:r>
            <a:endParaRPr lang="nl-NL" sz="1600" dirty="0">
              <a:solidFill>
                <a:schemeClr val="accent1">
                  <a:lumMod val="50000"/>
                </a:schemeClr>
              </a:solidFill>
            </a:endParaRPr>
          </a:p>
        </p:txBody>
      </p:sp>
      <p:cxnSp>
        <p:nvCxnSpPr>
          <p:cNvPr id="42" name="Rechte verbindingslijn met pijl 41"/>
          <p:cNvCxnSpPr/>
          <p:nvPr/>
        </p:nvCxnSpPr>
        <p:spPr>
          <a:xfrm>
            <a:off x="6697314" y="5733256"/>
            <a:ext cx="32295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3" name="Rechte verbindingslijn met pijl 42"/>
          <p:cNvCxnSpPr/>
          <p:nvPr/>
        </p:nvCxnSpPr>
        <p:spPr>
          <a:xfrm>
            <a:off x="6697314" y="6309320"/>
            <a:ext cx="3229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Ovaal 43"/>
          <p:cNvSpPr/>
          <p:nvPr/>
        </p:nvSpPr>
        <p:spPr>
          <a:xfrm>
            <a:off x="6660232" y="4509120"/>
            <a:ext cx="447155" cy="2160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endParaRPr lang="nl-NL" sz="800" dirty="0"/>
          </a:p>
        </p:txBody>
      </p:sp>
      <p:sp>
        <p:nvSpPr>
          <p:cNvPr id="45" name="Ovaal 44"/>
          <p:cNvSpPr/>
          <p:nvPr/>
        </p:nvSpPr>
        <p:spPr>
          <a:xfrm>
            <a:off x="6660232" y="5085184"/>
            <a:ext cx="447155" cy="2160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endParaRPr lang="nl-NL" sz="800" dirty="0"/>
          </a:p>
        </p:txBody>
      </p:sp>
      <p:sp>
        <p:nvSpPr>
          <p:cNvPr id="46" name="Ovaal 45"/>
          <p:cNvSpPr/>
          <p:nvPr/>
        </p:nvSpPr>
        <p:spPr>
          <a:xfrm>
            <a:off x="6702426" y="5148808"/>
            <a:ext cx="362766" cy="1080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endParaRPr lang="nl-NL" sz="800" dirty="0"/>
          </a:p>
        </p:txBody>
      </p:sp>
      <p:sp>
        <p:nvSpPr>
          <p:cNvPr id="47" name="Tekstvak 46"/>
          <p:cNvSpPr txBox="1"/>
          <p:nvPr/>
        </p:nvSpPr>
        <p:spPr>
          <a:xfrm>
            <a:off x="2315463" y="3380472"/>
            <a:ext cx="973343" cy="430887"/>
          </a:xfrm>
          <a:prstGeom prst="rect">
            <a:avLst/>
          </a:prstGeom>
          <a:noFill/>
        </p:spPr>
        <p:txBody>
          <a:bodyPr wrap="none" rtlCol="0">
            <a:spAutoFit/>
          </a:bodyPr>
          <a:lstStyle/>
          <a:p>
            <a:pPr>
              <a:buNone/>
            </a:pPr>
            <a:r>
              <a:rPr lang="nl-NL" sz="1050" dirty="0" smtClean="0"/>
              <a:t>Verzoeken </a:t>
            </a:r>
            <a:br>
              <a:rPr lang="nl-NL" sz="1050" dirty="0" smtClean="0"/>
            </a:br>
            <a:r>
              <a:rPr lang="nl-NL" sz="1050" dirty="0" smtClean="0"/>
              <a:t>om uitstel</a:t>
            </a:r>
          </a:p>
        </p:txBody>
      </p:sp>
      <p:cxnSp>
        <p:nvCxnSpPr>
          <p:cNvPr id="48" name="Rechte verbindingslijn met pijl 47"/>
          <p:cNvCxnSpPr>
            <a:stCxn id="8" idx="6"/>
            <a:endCxn id="12" idx="3"/>
          </p:cNvCxnSpPr>
          <p:nvPr/>
        </p:nvCxnSpPr>
        <p:spPr>
          <a:xfrm flipV="1">
            <a:off x="1763688" y="3637324"/>
            <a:ext cx="4440615" cy="1951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kstvak 48"/>
          <p:cNvSpPr txBox="1"/>
          <p:nvPr/>
        </p:nvSpPr>
        <p:spPr>
          <a:xfrm>
            <a:off x="2806954" y="4701044"/>
            <a:ext cx="1013419" cy="609398"/>
          </a:xfrm>
          <a:prstGeom prst="rect">
            <a:avLst/>
          </a:prstGeom>
          <a:noFill/>
        </p:spPr>
        <p:txBody>
          <a:bodyPr wrap="none" rtlCol="0">
            <a:spAutoFit/>
          </a:bodyPr>
          <a:lstStyle/>
          <a:p>
            <a:pPr>
              <a:buNone/>
            </a:pPr>
            <a:r>
              <a:rPr lang="nl-NL" sz="1050" dirty="0" smtClean="0"/>
              <a:t>Aanslag </a:t>
            </a:r>
            <a:br>
              <a:rPr lang="nl-NL" sz="1050" dirty="0" smtClean="0"/>
            </a:br>
            <a:r>
              <a:rPr lang="nl-NL" sz="1050" dirty="0" smtClean="0"/>
              <a:t>ambtshalve </a:t>
            </a:r>
          </a:p>
          <a:p>
            <a:pPr>
              <a:buNone/>
            </a:pPr>
            <a:r>
              <a:rPr lang="nl-NL" sz="1050" dirty="0" smtClean="0"/>
              <a:t>vaststellen</a:t>
            </a:r>
          </a:p>
        </p:txBody>
      </p:sp>
      <p:sp>
        <p:nvSpPr>
          <p:cNvPr id="50" name="Tekstvak 49"/>
          <p:cNvSpPr txBox="1"/>
          <p:nvPr/>
        </p:nvSpPr>
        <p:spPr>
          <a:xfrm>
            <a:off x="3438986" y="3773619"/>
            <a:ext cx="797013" cy="464743"/>
          </a:xfrm>
          <a:prstGeom prst="rect">
            <a:avLst/>
          </a:prstGeom>
          <a:noFill/>
        </p:spPr>
        <p:txBody>
          <a:bodyPr wrap="none" rtlCol="0">
            <a:spAutoFit/>
          </a:bodyPr>
          <a:lstStyle/>
          <a:p>
            <a:pPr>
              <a:buNone/>
            </a:pPr>
            <a:r>
              <a:rPr lang="nl-NL" sz="1050" dirty="0" smtClean="0"/>
              <a:t>Uitstel</a:t>
            </a:r>
          </a:p>
          <a:p>
            <a:pPr>
              <a:buNone/>
            </a:pPr>
            <a:r>
              <a:rPr lang="nl-NL" sz="1050" dirty="0" smtClean="0"/>
              <a:t>verlenen</a:t>
            </a:r>
          </a:p>
        </p:txBody>
      </p:sp>
      <p:cxnSp>
        <p:nvCxnSpPr>
          <p:cNvPr id="51" name="Gekromde verbindingslijn 50"/>
          <p:cNvCxnSpPr>
            <a:stCxn id="9" idx="0"/>
            <a:endCxn id="9" idx="7"/>
          </p:cNvCxnSpPr>
          <p:nvPr/>
        </p:nvCxnSpPr>
        <p:spPr>
          <a:xfrm rot="16200000" flipH="1">
            <a:off x="2871825" y="2584467"/>
            <a:ext cx="63272" cy="407339"/>
          </a:xfrm>
          <a:prstGeom prst="curvedConnector3">
            <a:avLst>
              <a:gd name="adj1" fmla="val -100914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kstvak 51"/>
          <p:cNvSpPr txBox="1"/>
          <p:nvPr/>
        </p:nvSpPr>
        <p:spPr>
          <a:xfrm>
            <a:off x="2520521" y="1628800"/>
            <a:ext cx="885179" cy="464743"/>
          </a:xfrm>
          <a:prstGeom prst="rect">
            <a:avLst/>
          </a:prstGeom>
          <a:noFill/>
        </p:spPr>
        <p:txBody>
          <a:bodyPr wrap="none" rtlCol="0">
            <a:spAutoFit/>
          </a:bodyPr>
          <a:lstStyle/>
          <a:p>
            <a:pPr>
              <a:buNone/>
            </a:pPr>
            <a:r>
              <a:rPr lang="nl-NL" sz="1050" dirty="0" smtClean="0"/>
              <a:t>Termijn</a:t>
            </a:r>
          </a:p>
          <a:p>
            <a:pPr>
              <a:buNone/>
            </a:pPr>
            <a:r>
              <a:rPr lang="nl-NL" sz="1050" dirty="0" smtClean="0"/>
              <a:t>verlengen</a:t>
            </a:r>
          </a:p>
        </p:txBody>
      </p:sp>
    </p:spTree>
    <p:extLst>
      <p:ext uri="{BB962C8B-B14F-4D97-AF65-F5344CB8AC3E}">
        <p14:creationId xmlns:p14="http://schemas.microsoft.com/office/powerpoint/2010/main" val="9646245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18</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Resultaat is een handelingsstructuur waarin de relaties tussen de normen zijn vastgelegd. Deze relaties tussen de normen bepalen de mogelijke volgorde van de handelingen. Anderzijds bepaalt de handelingsstructuur de van toepassing zijnde normen en regels bij een feitelijke situatie.</a:t>
            </a:r>
          </a:p>
          <a:p>
            <a:endParaRPr lang="nl-NL" dirty="0"/>
          </a:p>
          <a:p>
            <a:r>
              <a:rPr lang="nl-NL" dirty="0" smtClean="0"/>
              <a:t>De handelingsstructuur worden als basis gebruikt voor het inrichten van de interactie en de bedrijfsprocessen.</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5816396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hthoek 48"/>
          <p:cNvSpPr/>
          <p:nvPr/>
        </p:nvSpPr>
        <p:spPr bwMode="auto">
          <a:xfrm>
            <a:off x="107504" y="1133019"/>
            <a:ext cx="8834027" cy="5240034"/>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a:xfrm>
            <a:off x="25478" y="-27384"/>
            <a:ext cx="4186482" cy="1080120"/>
          </a:xfrm>
        </p:spPr>
        <p:txBody>
          <a:bodyPr/>
          <a:lstStyle/>
          <a:p>
            <a:r>
              <a:rPr lang="nl-NL" dirty="0" smtClean="0"/>
              <a:t>Simulatie van </a:t>
            </a:r>
            <a:br>
              <a:rPr lang="nl-NL" dirty="0" smtClean="0"/>
            </a:br>
            <a:r>
              <a:rPr lang="nl-NL" dirty="0" smtClean="0"/>
              <a:t>rechten en plichten (I)</a:t>
            </a:r>
            <a:endParaRPr lang="nl-NL" dirty="0"/>
          </a:p>
        </p:txBody>
      </p:sp>
      <p:sp>
        <p:nvSpPr>
          <p:cNvPr id="3" name="Rechthoek 2"/>
          <p:cNvSpPr/>
          <p:nvPr/>
        </p:nvSpPr>
        <p:spPr bwMode="auto">
          <a:xfrm>
            <a:off x="333437" y="3114546"/>
            <a:ext cx="2354921" cy="576064"/>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tx1"/>
                </a:solidFill>
                <a:effectLst/>
                <a:latin typeface="Verdana" pitchFamily="1" charset="0"/>
              </a:rPr>
              <a:t>Aangifte 2014</a:t>
            </a:r>
          </a:p>
          <a:p>
            <a:pPr marL="0" marR="0" indent="0" algn="l" defTabSz="914400" rtl="0" eaLnBrk="0" fontAlgn="base" latinLnBrk="0" hangingPunct="0">
              <a:lnSpc>
                <a:spcPct val="100000"/>
              </a:lnSpc>
              <a:spcBef>
                <a:spcPct val="20000"/>
              </a:spcBef>
              <a:spcAft>
                <a:spcPct val="0"/>
              </a:spcAft>
              <a:buClrTx/>
              <a:buSzTx/>
              <a:buNone/>
              <a:tabLst/>
            </a:pPr>
            <a:r>
              <a:rPr lang="nl-NL" sz="1200" dirty="0" smtClean="0">
                <a:solidFill>
                  <a:schemeClr val="tx1"/>
                </a:solidFill>
                <a:latin typeface="Verdana" pitchFamily="1" charset="0"/>
              </a:rPr>
              <a:t>Aangifte 2015</a:t>
            </a:r>
            <a:endParaRPr kumimoji="0" lang="nl-NL" sz="1200" i="0" u="none" strike="noStrike" cap="none" normalizeH="0" baseline="0" dirty="0" smtClean="0">
              <a:ln>
                <a:noFill/>
              </a:ln>
              <a:solidFill>
                <a:schemeClr val="tx1"/>
              </a:solidFill>
              <a:effectLst/>
              <a:latin typeface="Verdana" pitchFamily="1" charset="0"/>
            </a:endParaRPr>
          </a:p>
        </p:txBody>
      </p:sp>
      <p:sp>
        <p:nvSpPr>
          <p:cNvPr id="5" name="Tekstvak 4"/>
          <p:cNvSpPr txBox="1"/>
          <p:nvPr/>
        </p:nvSpPr>
        <p:spPr>
          <a:xfrm>
            <a:off x="312396" y="2852936"/>
            <a:ext cx="700833" cy="261610"/>
          </a:xfrm>
          <a:prstGeom prst="rect">
            <a:avLst/>
          </a:prstGeom>
          <a:noFill/>
        </p:spPr>
        <p:txBody>
          <a:bodyPr wrap="none" rtlCol="0">
            <a:spAutoFit/>
          </a:bodyPr>
          <a:lstStyle/>
          <a:p>
            <a:pPr>
              <a:buNone/>
            </a:pPr>
            <a:r>
              <a:rPr lang="nl-NL" sz="1100" b="1" dirty="0" smtClean="0"/>
              <a:t>Object</a:t>
            </a:r>
            <a:endParaRPr lang="nl-NL" sz="1100" b="1" dirty="0"/>
          </a:p>
        </p:txBody>
      </p:sp>
      <p:sp>
        <p:nvSpPr>
          <p:cNvPr id="50" name="Rechthoek 49"/>
          <p:cNvSpPr/>
          <p:nvPr/>
        </p:nvSpPr>
        <p:spPr bwMode="auto">
          <a:xfrm>
            <a:off x="2997734" y="2204864"/>
            <a:ext cx="5472608" cy="3888432"/>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200" dirty="0" smtClean="0">
                <a:solidFill>
                  <a:schemeClr val="tx1"/>
                </a:solidFill>
                <a:latin typeface="Verdana" pitchFamily="1" charset="0"/>
              </a:rPr>
              <a:t>Inspecteur heeft op 1 maart 2014 de Belastingplichtige uitgenodigd</a:t>
            </a:r>
          </a:p>
          <a:p>
            <a:pPr marL="0" marR="0" indent="0" algn="l"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De Belastingplichtige heeft aangifte gedaan</a:t>
            </a:r>
            <a:r>
              <a:rPr kumimoji="0" lang="nl-NL" sz="1200" b="0" i="0" u="none" strike="noStrike" cap="none" normalizeH="0" dirty="0" smtClean="0">
                <a:ln>
                  <a:noFill/>
                </a:ln>
                <a:solidFill>
                  <a:schemeClr val="tx1"/>
                </a:solidFill>
                <a:effectLst/>
                <a:latin typeface="Verdana" pitchFamily="1" charset="0"/>
              </a:rPr>
              <a:t> op 1 maart 2014</a:t>
            </a:r>
          </a:p>
          <a:p>
            <a:pPr marL="0" marR="0" indent="0" algn="l" defTabSz="914400" rtl="0" eaLnBrk="0" fontAlgn="base" latinLnBrk="0" hangingPunct="0">
              <a:lnSpc>
                <a:spcPct val="100000"/>
              </a:lnSpc>
              <a:spcBef>
                <a:spcPct val="20000"/>
              </a:spcBef>
              <a:spcAft>
                <a:spcPct val="0"/>
              </a:spcAft>
              <a:buClrTx/>
              <a:buSzTx/>
              <a:buNone/>
              <a:tabLst/>
            </a:pPr>
            <a:r>
              <a:rPr lang="nl-NL" sz="1200" baseline="0" dirty="0" smtClean="0">
                <a:solidFill>
                  <a:schemeClr val="tx1"/>
                </a:solidFill>
                <a:latin typeface="Verdana" pitchFamily="1" charset="0"/>
              </a:rPr>
              <a:t>De</a:t>
            </a:r>
            <a:r>
              <a:rPr lang="nl-NL" sz="1200" dirty="0" smtClean="0">
                <a:solidFill>
                  <a:schemeClr val="tx1"/>
                </a:solidFill>
                <a:latin typeface="Verdana" pitchFamily="1" charset="0"/>
              </a:rPr>
              <a:t> Inspecteur heeft de aanslag vastgesteld op 1 november 2014</a:t>
            </a:r>
            <a:endParaRPr kumimoji="0" lang="nl-NL" sz="1200" b="0" i="0" u="none" strike="noStrike" cap="none" normalizeH="0" baseline="0" dirty="0" smtClean="0">
              <a:ln>
                <a:noFill/>
              </a:ln>
              <a:solidFill>
                <a:schemeClr val="tx1"/>
              </a:solidFill>
              <a:effectLst/>
              <a:latin typeface="Verdana" pitchFamily="1" charset="0"/>
            </a:endParaRPr>
          </a:p>
        </p:txBody>
      </p:sp>
      <p:sp>
        <p:nvSpPr>
          <p:cNvPr id="51" name="Tekstvak 50"/>
          <p:cNvSpPr txBox="1"/>
          <p:nvPr/>
        </p:nvSpPr>
        <p:spPr>
          <a:xfrm>
            <a:off x="2962760" y="1943254"/>
            <a:ext cx="1710725" cy="261610"/>
          </a:xfrm>
          <a:prstGeom prst="rect">
            <a:avLst/>
          </a:prstGeom>
          <a:noFill/>
        </p:spPr>
        <p:txBody>
          <a:bodyPr wrap="none" rtlCol="0">
            <a:spAutoFit/>
          </a:bodyPr>
          <a:lstStyle>
            <a:defPPr>
              <a:defRPr lang="nl-NL"/>
            </a:defPPr>
            <a:lvl1pPr>
              <a:buNone/>
              <a:defRPr sz="1100" b="1"/>
            </a:lvl1pPr>
          </a:lstStyle>
          <a:p>
            <a:r>
              <a:rPr lang="nl-NL" dirty="0"/>
              <a:t>Alle bekende feiten</a:t>
            </a:r>
          </a:p>
        </p:txBody>
      </p:sp>
      <p:sp>
        <p:nvSpPr>
          <p:cNvPr id="58" name="Rechthoek 57"/>
          <p:cNvSpPr/>
          <p:nvPr/>
        </p:nvSpPr>
        <p:spPr bwMode="auto">
          <a:xfrm>
            <a:off x="333437" y="3954072"/>
            <a:ext cx="2354921" cy="915088"/>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200" b="0" i="0" u="none" strike="noStrike" cap="none" normalizeH="0" baseline="0" dirty="0" smtClean="0">
              <a:ln>
                <a:noFill/>
              </a:ln>
              <a:solidFill>
                <a:schemeClr val="tx1"/>
              </a:solidFill>
              <a:effectLst/>
              <a:latin typeface="Verdana" pitchFamily="1" charset="0"/>
            </a:endParaRPr>
          </a:p>
        </p:txBody>
      </p:sp>
      <p:sp>
        <p:nvSpPr>
          <p:cNvPr id="59" name="Tekstvak 58"/>
          <p:cNvSpPr txBox="1"/>
          <p:nvPr/>
        </p:nvSpPr>
        <p:spPr>
          <a:xfrm>
            <a:off x="312396" y="3692463"/>
            <a:ext cx="1677062" cy="261610"/>
          </a:xfrm>
          <a:prstGeom prst="rect">
            <a:avLst/>
          </a:prstGeom>
          <a:noFill/>
        </p:spPr>
        <p:txBody>
          <a:bodyPr wrap="none" rtlCol="0">
            <a:spAutoFit/>
          </a:bodyPr>
          <a:lstStyle/>
          <a:p>
            <a:pPr>
              <a:buNone/>
            </a:pPr>
            <a:r>
              <a:rPr lang="nl-NL" sz="1100" b="1" dirty="0" smtClean="0"/>
              <a:t>Dingen die moeten</a:t>
            </a:r>
            <a:endParaRPr lang="nl-NL" sz="1100" b="1" dirty="0"/>
          </a:p>
        </p:txBody>
      </p:sp>
      <p:sp>
        <p:nvSpPr>
          <p:cNvPr id="60" name="Rechthoek 59"/>
          <p:cNvSpPr/>
          <p:nvPr/>
        </p:nvSpPr>
        <p:spPr bwMode="auto">
          <a:xfrm>
            <a:off x="333437" y="5157192"/>
            <a:ext cx="2354921" cy="936104"/>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tx1"/>
                </a:solidFill>
                <a:effectLst/>
                <a:latin typeface="Verdana" pitchFamily="1" charset="0"/>
              </a:rPr>
              <a:t>Bezwaar maken</a:t>
            </a:r>
            <a:endParaRPr kumimoji="0" lang="nl-NL" sz="1200" b="0" i="0" u="none" strike="noStrike" cap="none" normalizeH="0" baseline="0" dirty="0" smtClean="0">
              <a:ln>
                <a:noFill/>
              </a:ln>
              <a:solidFill>
                <a:schemeClr val="tx1"/>
              </a:solidFill>
              <a:effectLst/>
              <a:latin typeface="Verdana" pitchFamily="1" charset="0"/>
            </a:endParaRPr>
          </a:p>
        </p:txBody>
      </p:sp>
      <p:sp>
        <p:nvSpPr>
          <p:cNvPr id="61" name="Tekstvak 60"/>
          <p:cNvSpPr txBox="1"/>
          <p:nvPr/>
        </p:nvSpPr>
        <p:spPr>
          <a:xfrm>
            <a:off x="312396" y="4895582"/>
            <a:ext cx="1619354" cy="261610"/>
          </a:xfrm>
          <a:prstGeom prst="rect">
            <a:avLst/>
          </a:prstGeom>
          <a:noFill/>
        </p:spPr>
        <p:txBody>
          <a:bodyPr wrap="none" rtlCol="0">
            <a:spAutoFit/>
          </a:bodyPr>
          <a:lstStyle/>
          <a:p>
            <a:pPr>
              <a:buNone/>
            </a:pPr>
            <a:r>
              <a:rPr lang="nl-NL" sz="1100" b="1" dirty="0" smtClean="0"/>
              <a:t>Dingen die mogen</a:t>
            </a:r>
            <a:endParaRPr lang="nl-NL" sz="1100" b="1" dirty="0"/>
          </a:p>
        </p:txBody>
      </p:sp>
      <p:sp>
        <p:nvSpPr>
          <p:cNvPr id="7" name="Rechthoek 6"/>
          <p:cNvSpPr/>
          <p:nvPr/>
        </p:nvSpPr>
        <p:spPr bwMode="auto">
          <a:xfrm>
            <a:off x="1070231" y="5625244"/>
            <a:ext cx="1512168" cy="360040"/>
          </a:xfrm>
          <a:prstGeom prst="rect">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0" i="0" u="none" strike="noStrike" cap="none" normalizeH="0" baseline="0" dirty="0" smtClean="0">
                <a:ln>
                  <a:noFill/>
                </a:ln>
                <a:solidFill>
                  <a:schemeClr val="tx1"/>
                </a:solidFill>
                <a:effectLst/>
                <a:latin typeface="Verdana" pitchFamily="1" charset="0"/>
              </a:rPr>
              <a:t>uitvoeren</a:t>
            </a:r>
          </a:p>
        </p:txBody>
      </p:sp>
      <p:sp>
        <p:nvSpPr>
          <p:cNvPr id="62" name="Rechthoek 61"/>
          <p:cNvSpPr/>
          <p:nvPr/>
        </p:nvSpPr>
        <p:spPr bwMode="auto">
          <a:xfrm>
            <a:off x="1053518" y="4441953"/>
            <a:ext cx="1512168" cy="360040"/>
          </a:xfrm>
          <a:prstGeom prst="rect">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400" b="0" i="0" u="none" strike="noStrike" cap="none" normalizeH="0" baseline="0" dirty="0" smtClean="0">
                <a:ln>
                  <a:noFill/>
                </a:ln>
                <a:solidFill>
                  <a:schemeClr val="tx1"/>
                </a:solidFill>
                <a:effectLst/>
                <a:latin typeface="Verdana" pitchFamily="1" charset="0"/>
              </a:rPr>
              <a:t>uitvoeren</a:t>
            </a:r>
          </a:p>
        </p:txBody>
      </p:sp>
      <p:sp>
        <p:nvSpPr>
          <p:cNvPr id="63" name="Rechthoekige toelichting 62"/>
          <p:cNvSpPr/>
          <p:nvPr/>
        </p:nvSpPr>
        <p:spPr bwMode="auto">
          <a:xfrm>
            <a:off x="3881133" y="4950252"/>
            <a:ext cx="2140937" cy="855011"/>
          </a:xfrm>
          <a:prstGeom prst="wedgeRectCallout">
            <a:avLst>
              <a:gd name="adj1" fmla="val -121620"/>
              <a:gd name="adj2" fmla="val 60023"/>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a:t>
            </a:r>
            <a:r>
              <a:rPr lang="nl-NL" sz="1100" dirty="0" smtClean="0">
                <a:solidFill>
                  <a:schemeClr val="tx1"/>
                </a:solidFill>
                <a:latin typeface="Verdana" pitchFamily="1" charset="0"/>
              </a:rPr>
              <a:t>uitvoeren van een handeling en daarmee het creëren van een feit.</a:t>
            </a:r>
            <a:endParaRPr kumimoji="0" lang="nl-NL" sz="1100" b="0" i="0" u="none" strike="noStrike" cap="none" normalizeH="0" baseline="0" dirty="0" smtClean="0">
              <a:ln>
                <a:noFill/>
              </a:ln>
              <a:solidFill>
                <a:schemeClr val="tx1"/>
              </a:solidFill>
              <a:effectLst/>
              <a:latin typeface="Verdana" pitchFamily="1" charset="0"/>
            </a:endParaRPr>
          </a:p>
        </p:txBody>
      </p:sp>
      <p:sp>
        <p:nvSpPr>
          <p:cNvPr id="15" name="Tekstvak 14"/>
          <p:cNvSpPr txBox="1"/>
          <p:nvPr/>
        </p:nvSpPr>
        <p:spPr>
          <a:xfrm>
            <a:off x="323528" y="1412776"/>
            <a:ext cx="1896673" cy="276999"/>
          </a:xfrm>
          <a:prstGeom prst="rect">
            <a:avLst/>
          </a:prstGeom>
          <a:noFill/>
        </p:spPr>
        <p:txBody>
          <a:bodyPr wrap="none" rtlCol="0">
            <a:spAutoFit/>
          </a:bodyPr>
          <a:lstStyle/>
          <a:p>
            <a:pPr>
              <a:buNone/>
            </a:pPr>
            <a:r>
              <a:rPr lang="nl-NL" sz="1200" b="1" dirty="0" smtClean="0"/>
              <a:t>Naam van de dienst</a:t>
            </a:r>
            <a:endParaRPr lang="nl-NL" sz="1200" b="1" dirty="0"/>
          </a:p>
        </p:txBody>
      </p:sp>
      <p:sp>
        <p:nvSpPr>
          <p:cNvPr id="16" name="Tekstvak 15"/>
          <p:cNvSpPr txBox="1"/>
          <p:nvPr/>
        </p:nvSpPr>
        <p:spPr>
          <a:xfrm>
            <a:off x="2411760" y="1423810"/>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t>Naam van de </a:t>
            </a:r>
            <a:r>
              <a:rPr lang="nl-NL" dirty="0" smtClean="0"/>
              <a:t>dienst</a:t>
            </a:r>
            <a:endParaRPr lang="nl-NL" dirty="0"/>
          </a:p>
        </p:txBody>
      </p:sp>
      <p:sp>
        <p:nvSpPr>
          <p:cNvPr id="17" name="Rechthoek 16"/>
          <p:cNvSpPr/>
          <p:nvPr/>
        </p:nvSpPr>
        <p:spPr bwMode="auto">
          <a:xfrm>
            <a:off x="333437" y="2204864"/>
            <a:ext cx="2354921" cy="576064"/>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tx1"/>
                </a:solidFill>
                <a:effectLst/>
                <a:latin typeface="Verdana" pitchFamily="1" charset="0"/>
              </a:rPr>
              <a:t>Belastingplichtige</a:t>
            </a:r>
          </a:p>
          <a:p>
            <a:pPr marL="0" marR="0" indent="0" algn="l" defTabSz="914400" rtl="0" eaLnBrk="0" fontAlgn="base" latinLnBrk="0" hangingPunct="0">
              <a:lnSpc>
                <a:spcPct val="100000"/>
              </a:lnSpc>
              <a:spcBef>
                <a:spcPct val="20000"/>
              </a:spcBef>
              <a:spcAft>
                <a:spcPct val="0"/>
              </a:spcAft>
              <a:buClrTx/>
              <a:buSzTx/>
              <a:buNone/>
              <a:tabLst/>
            </a:pPr>
            <a:r>
              <a:rPr lang="nl-NL" sz="1200" dirty="0" smtClean="0">
                <a:solidFill>
                  <a:schemeClr val="tx1"/>
                </a:solidFill>
                <a:latin typeface="Verdana" pitchFamily="1" charset="0"/>
              </a:rPr>
              <a:t>Inspecteur</a:t>
            </a:r>
            <a:endParaRPr kumimoji="0" lang="nl-NL" sz="1200" b="0" i="0" u="none" strike="noStrike" cap="none" normalizeH="0" baseline="0" dirty="0" smtClean="0">
              <a:ln>
                <a:noFill/>
              </a:ln>
              <a:solidFill>
                <a:schemeClr val="tx1"/>
              </a:solidFill>
              <a:effectLst/>
              <a:latin typeface="Verdana" pitchFamily="1" charset="0"/>
            </a:endParaRPr>
          </a:p>
        </p:txBody>
      </p:sp>
      <p:sp>
        <p:nvSpPr>
          <p:cNvPr id="18" name="Tekstvak 17"/>
          <p:cNvSpPr txBox="1"/>
          <p:nvPr/>
        </p:nvSpPr>
        <p:spPr>
          <a:xfrm>
            <a:off x="312396" y="1943254"/>
            <a:ext cx="607859" cy="261610"/>
          </a:xfrm>
          <a:prstGeom prst="rect">
            <a:avLst/>
          </a:prstGeom>
          <a:noFill/>
        </p:spPr>
        <p:txBody>
          <a:bodyPr wrap="none" rtlCol="0">
            <a:spAutoFit/>
          </a:bodyPr>
          <a:lstStyle/>
          <a:p>
            <a:pPr>
              <a:buNone/>
            </a:pPr>
            <a:r>
              <a:rPr lang="nl-NL" sz="1100" b="1" dirty="0" smtClean="0"/>
              <a:t>Actor</a:t>
            </a:r>
            <a:endParaRPr lang="nl-NL" sz="1100" b="1" dirty="0"/>
          </a:p>
        </p:txBody>
      </p:sp>
    </p:spTree>
    <p:extLst>
      <p:ext uri="{BB962C8B-B14F-4D97-AF65-F5344CB8AC3E}">
        <p14:creationId xmlns:p14="http://schemas.microsoft.com/office/powerpoint/2010/main" val="30193930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hthoek 48"/>
          <p:cNvSpPr/>
          <p:nvPr/>
        </p:nvSpPr>
        <p:spPr bwMode="auto">
          <a:xfrm>
            <a:off x="193604" y="1268760"/>
            <a:ext cx="8834027" cy="5240034"/>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a:xfrm>
            <a:off x="25478" y="-27384"/>
            <a:ext cx="4186482" cy="1080120"/>
          </a:xfrm>
        </p:spPr>
        <p:txBody>
          <a:bodyPr/>
          <a:lstStyle/>
          <a:p>
            <a:r>
              <a:rPr lang="nl-NL" dirty="0" smtClean="0"/>
              <a:t>Simulatie van </a:t>
            </a:r>
            <a:br>
              <a:rPr lang="nl-NL" dirty="0" smtClean="0"/>
            </a:br>
            <a:r>
              <a:rPr lang="nl-NL" dirty="0" smtClean="0"/>
              <a:t>rechten en plichten (II)</a:t>
            </a:r>
            <a:endParaRPr lang="nl-NL" dirty="0"/>
          </a:p>
        </p:txBody>
      </p:sp>
      <p:cxnSp>
        <p:nvCxnSpPr>
          <p:cNvPr id="6" name="Rechte verbindingslijn 5"/>
          <p:cNvCxnSpPr/>
          <p:nvPr/>
        </p:nvCxnSpPr>
        <p:spPr bwMode="auto">
          <a:xfrm>
            <a:off x="2101307" y="5373216"/>
            <a:ext cx="6408712" cy="0"/>
          </a:xfrm>
          <a:prstGeom prst="line">
            <a:avLst/>
          </a:prstGeom>
          <a:ln/>
          <a:extLst/>
        </p:spPr>
        <p:style>
          <a:lnRef idx="1">
            <a:schemeClr val="dk1"/>
          </a:lnRef>
          <a:fillRef idx="0">
            <a:schemeClr val="dk1"/>
          </a:fillRef>
          <a:effectRef idx="0">
            <a:schemeClr val="dk1"/>
          </a:effectRef>
          <a:fontRef idx="minor">
            <a:schemeClr val="tx1"/>
          </a:fontRef>
        </p:style>
      </p:cxnSp>
      <p:sp>
        <p:nvSpPr>
          <p:cNvPr id="13" name="Tekstvak 12"/>
          <p:cNvSpPr txBox="1"/>
          <p:nvPr/>
        </p:nvSpPr>
        <p:spPr>
          <a:xfrm>
            <a:off x="301107" y="2926730"/>
            <a:ext cx="1763264" cy="415498"/>
          </a:xfrm>
          <a:prstGeom prst="rect">
            <a:avLst/>
          </a:prstGeom>
          <a:noFill/>
        </p:spPr>
        <p:txBody>
          <a:bodyPr wrap="square" rtlCol="0">
            <a:spAutoFit/>
          </a:bodyPr>
          <a:lstStyle/>
          <a:p>
            <a:pPr algn="r">
              <a:buNone/>
            </a:pPr>
            <a:r>
              <a:rPr lang="nl-NL" sz="1050" dirty="0" smtClean="0"/>
              <a:t>Uitnodigen voor </a:t>
            </a:r>
            <a:br>
              <a:rPr lang="nl-NL" sz="1050" dirty="0" smtClean="0"/>
            </a:br>
            <a:r>
              <a:rPr lang="nl-NL" sz="1050" dirty="0" smtClean="0"/>
              <a:t>het doen van aangifte</a:t>
            </a:r>
            <a:endParaRPr lang="nl-NL" sz="1050" dirty="0"/>
          </a:p>
        </p:txBody>
      </p:sp>
      <p:sp>
        <p:nvSpPr>
          <p:cNvPr id="15" name="Tekstvak 14"/>
          <p:cNvSpPr txBox="1"/>
          <p:nvPr/>
        </p:nvSpPr>
        <p:spPr>
          <a:xfrm>
            <a:off x="578067" y="4448941"/>
            <a:ext cx="1486304" cy="253916"/>
          </a:xfrm>
          <a:prstGeom prst="rect">
            <a:avLst/>
          </a:prstGeom>
          <a:noFill/>
        </p:spPr>
        <p:txBody>
          <a:bodyPr wrap="none" rtlCol="0">
            <a:spAutoFit/>
          </a:bodyPr>
          <a:lstStyle/>
          <a:p>
            <a:pPr algn="r">
              <a:buNone/>
            </a:pPr>
            <a:r>
              <a:rPr lang="nl-NL" sz="1000" dirty="0" smtClean="0"/>
              <a:t>Aanslag vaststellen</a:t>
            </a:r>
            <a:endParaRPr lang="nl-NL" sz="1000" dirty="0"/>
          </a:p>
        </p:txBody>
      </p:sp>
      <p:sp>
        <p:nvSpPr>
          <p:cNvPr id="16" name="Rechthoek 15"/>
          <p:cNvSpPr/>
          <p:nvPr/>
        </p:nvSpPr>
        <p:spPr bwMode="auto">
          <a:xfrm>
            <a:off x="2092633" y="3025143"/>
            <a:ext cx="1295387" cy="216024"/>
          </a:xfrm>
          <a:prstGeom prst="rect">
            <a:avLst/>
          </a:prstGeom>
          <a:ln>
            <a:noFill/>
          </a:ln>
          <a:effectLs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mag</a:t>
            </a:r>
          </a:p>
        </p:txBody>
      </p:sp>
      <p:sp>
        <p:nvSpPr>
          <p:cNvPr id="18" name="Rechthoek 17"/>
          <p:cNvSpPr/>
          <p:nvPr/>
        </p:nvSpPr>
        <p:spPr bwMode="auto">
          <a:xfrm>
            <a:off x="3409026" y="3994605"/>
            <a:ext cx="1321139" cy="216024"/>
          </a:xfrm>
          <a:prstGeom prst="rect">
            <a:avLst/>
          </a:prstGeom>
          <a:gradFill>
            <a:gsLst>
              <a:gs pos="0">
                <a:schemeClr val="accent5">
                  <a:lumMod val="75000"/>
                </a:schemeClr>
              </a:gs>
              <a:gs pos="35000">
                <a:schemeClr val="accent5">
                  <a:lumMod val="90000"/>
                </a:schemeClr>
              </a:gs>
              <a:gs pos="100000">
                <a:schemeClr val="accent1">
                  <a:tint val="15000"/>
                  <a:satMod val="350000"/>
                </a:schemeClr>
              </a:gs>
            </a:gsLst>
          </a:gradFill>
          <a:ln>
            <a:noFill/>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moet</a:t>
            </a:r>
          </a:p>
        </p:txBody>
      </p:sp>
      <p:sp>
        <p:nvSpPr>
          <p:cNvPr id="20" name="Tekstvak 19"/>
          <p:cNvSpPr txBox="1"/>
          <p:nvPr/>
        </p:nvSpPr>
        <p:spPr>
          <a:xfrm>
            <a:off x="4301289" y="6231795"/>
            <a:ext cx="4735207" cy="276999"/>
          </a:xfrm>
          <a:prstGeom prst="rect">
            <a:avLst/>
          </a:prstGeom>
          <a:noFill/>
        </p:spPr>
        <p:txBody>
          <a:bodyPr wrap="none" rtlCol="0">
            <a:spAutoFit/>
          </a:bodyPr>
          <a:lstStyle/>
          <a:p>
            <a:pPr>
              <a:buNone/>
            </a:pPr>
            <a:r>
              <a:rPr lang="nl-NL" sz="1200" dirty="0" smtClean="0"/>
              <a:t>Sterk vereenvoudigd voorbeeld van de inkomstenbelasting</a:t>
            </a:r>
            <a:endParaRPr lang="nl-NL" sz="1200" dirty="0"/>
          </a:p>
        </p:txBody>
      </p:sp>
      <p:sp>
        <p:nvSpPr>
          <p:cNvPr id="26" name="Tekstvak 25"/>
          <p:cNvSpPr txBox="1"/>
          <p:nvPr/>
        </p:nvSpPr>
        <p:spPr>
          <a:xfrm>
            <a:off x="4045523" y="5523510"/>
            <a:ext cx="1205779" cy="397032"/>
          </a:xfrm>
          <a:prstGeom prst="rect">
            <a:avLst/>
          </a:prstGeom>
          <a:noFill/>
        </p:spPr>
        <p:txBody>
          <a:bodyPr wrap="none" rtlCol="0">
            <a:spAutoFit/>
          </a:bodyPr>
          <a:lstStyle/>
          <a:p>
            <a:pPr>
              <a:buNone/>
            </a:pPr>
            <a:r>
              <a:rPr lang="nl-NL" sz="900" dirty="0" smtClean="0"/>
              <a:t>Belastingplichtige</a:t>
            </a:r>
          </a:p>
          <a:p>
            <a:pPr>
              <a:buNone/>
            </a:pPr>
            <a:r>
              <a:rPr lang="nl-NL" sz="900" dirty="0" smtClean="0"/>
              <a:t>Doet aangifte</a:t>
            </a:r>
            <a:endParaRPr lang="nl-NL" sz="900" dirty="0"/>
          </a:p>
        </p:txBody>
      </p:sp>
      <p:sp>
        <p:nvSpPr>
          <p:cNvPr id="27" name="Tekstvak 26"/>
          <p:cNvSpPr txBox="1"/>
          <p:nvPr/>
        </p:nvSpPr>
        <p:spPr>
          <a:xfrm>
            <a:off x="2919641" y="5522858"/>
            <a:ext cx="846707" cy="397032"/>
          </a:xfrm>
          <a:prstGeom prst="rect">
            <a:avLst/>
          </a:prstGeom>
          <a:noFill/>
        </p:spPr>
        <p:txBody>
          <a:bodyPr wrap="none" rtlCol="0">
            <a:spAutoFit/>
          </a:bodyPr>
          <a:lstStyle/>
          <a:p>
            <a:pPr>
              <a:buNone/>
            </a:pPr>
            <a:r>
              <a:rPr lang="nl-NL" sz="900" dirty="0" smtClean="0"/>
              <a:t>Inspecteur </a:t>
            </a:r>
          </a:p>
          <a:p>
            <a:pPr>
              <a:buNone/>
            </a:pPr>
            <a:r>
              <a:rPr lang="nl-NL" sz="900" dirty="0" smtClean="0"/>
              <a:t>nodigt uit</a:t>
            </a:r>
          </a:p>
        </p:txBody>
      </p:sp>
      <p:sp>
        <p:nvSpPr>
          <p:cNvPr id="30" name="Tekstvak 29"/>
          <p:cNvSpPr txBox="1"/>
          <p:nvPr/>
        </p:nvSpPr>
        <p:spPr>
          <a:xfrm>
            <a:off x="409628" y="2439224"/>
            <a:ext cx="1654743" cy="415498"/>
          </a:xfrm>
          <a:prstGeom prst="rect">
            <a:avLst/>
          </a:prstGeom>
          <a:noFill/>
        </p:spPr>
        <p:txBody>
          <a:bodyPr wrap="square" rtlCol="0">
            <a:spAutoFit/>
          </a:bodyPr>
          <a:lstStyle/>
          <a:p>
            <a:pPr algn="r">
              <a:buNone/>
            </a:pPr>
            <a:r>
              <a:rPr lang="nl-NL" sz="1000" dirty="0" smtClean="0"/>
              <a:t>Verzoeken om </a:t>
            </a:r>
            <a:br>
              <a:rPr lang="nl-NL" sz="1000" dirty="0" smtClean="0"/>
            </a:br>
            <a:r>
              <a:rPr lang="nl-NL" sz="1000" dirty="0" smtClean="0"/>
              <a:t>uitnodiging</a:t>
            </a:r>
            <a:endParaRPr lang="nl-NL" sz="1000" dirty="0"/>
          </a:p>
        </p:txBody>
      </p:sp>
      <p:sp>
        <p:nvSpPr>
          <p:cNvPr id="31" name="Rechthoek 30"/>
          <p:cNvSpPr/>
          <p:nvPr/>
        </p:nvSpPr>
        <p:spPr bwMode="auto">
          <a:xfrm>
            <a:off x="2091876" y="2551861"/>
            <a:ext cx="1296144" cy="216024"/>
          </a:xfrm>
          <a:prstGeom prst="rect">
            <a:avLst/>
          </a:prstGeom>
          <a:ln>
            <a:noFill/>
          </a:ln>
          <a:effectLs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mag</a:t>
            </a:r>
          </a:p>
        </p:txBody>
      </p:sp>
      <p:sp>
        <p:nvSpPr>
          <p:cNvPr id="32" name="Tekstvak 31"/>
          <p:cNvSpPr txBox="1"/>
          <p:nvPr/>
        </p:nvSpPr>
        <p:spPr>
          <a:xfrm>
            <a:off x="943551" y="3975140"/>
            <a:ext cx="1120820" cy="253916"/>
          </a:xfrm>
          <a:prstGeom prst="rect">
            <a:avLst/>
          </a:prstGeom>
          <a:noFill/>
        </p:spPr>
        <p:txBody>
          <a:bodyPr wrap="none" rtlCol="0">
            <a:spAutoFit/>
          </a:bodyPr>
          <a:lstStyle/>
          <a:p>
            <a:pPr algn="r">
              <a:buNone/>
            </a:pPr>
            <a:r>
              <a:rPr lang="nl-NL" sz="1000" dirty="0" smtClean="0"/>
              <a:t>Aangifte doen</a:t>
            </a:r>
            <a:endParaRPr lang="nl-NL" sz="1000" dirty="0"/>
          </a:p>
        </p:txBody>
      </p:sp>
      <p:sp>
        <p:nvSpPr>
          <p:cNvPr id="33" name="Tekstvak 32"/>
          <p:cNvSpPr txBox="1"/>
          <p:nvPr/>
        </p:nvSpPr>
        <p:spPr>
          <a:xfrm>
            <a:off x="382500" y="3473766"/>
            <a:ext cx="1681871" cy="400110"/>
          </a:xfrm>
          <a:prstGeom prst="rect">
            <a:avLst/>
          </a:prstGeom>
          <a:noFill/>
        </p:spPr>
        <p:txBody>
          <a:bodyPr wrap="none" rtlCol="0">
            <a:spAutoFit/>
          </a:bodyPr>
          <a:lstStyle/>
          <a:p>
            <a:pPr algn="r">
              <a:buNone/>
            </a:pPr>
            <a:r>
              <a:rPr lang="nl-NL" sz="1000" dirty="0" smtClean="0"/>
              <a:t>Uitstel verlenen </a:t>
            </a:r>
            <a:br>
              <a:rPr lang="nl-NL" sz="1000" dirty="0" smtClean="0"/>
            </a:br>
            <a:r>
              <a:rPr lang="nl-NL" sz="1000" dirty="0" smtClean="0"/>
              <a:t>voor doen van aangifte</a:t>
            </a:r>
            <a:endParaRPr lang="nl-NL" sz="1000" dirty="0"/>
          </a:p>
        </p:txBody>
      </p:sp>
      <p:sp>
        <p:nvSpPr>
          <p:cNvPr id="34" name="Rechthoek 33"/>
          <p:cNvSpPr/>
          <p:nvPr/>
        </p:nvSpPr>
        <p:spPr bwMode="auto">
          <a:xfrm>
            <a:off x="3409025" y="3498425"/>
            <a:ext cx="1309565" cy="216024"/>
          </a:xfrm>
          <a:prstGeom prst="rect">
            <a:avLst/>
          </a:prstGeom>
          <a:ln>
            <a:noFill/>
          </a:ln>
          <a:effectLs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mag</a:t>
            </a:r>
          </a:p>
        </p:txBody>
      </p:sp>
      <p:sp>
        <p:nvSpPr>
          <p:cNvPr id="35" name="Rechthoek 34"/>
          <p:cNvSpPr/>
          <p:nvPr/>
        </p:nvSpPr>
        <p:spPr bwMode="auto">
          <a:xfrm>
            <a:off x="4717503" y="4467887"/>
            <a:ext cx="1344244" cy="216024"/>
          </a:xfrm>
          <a:prstGeom prst="rect">
            <a:avLst/>
          </a:prstGeom>
          <a:gradFill>
            <a:gsLst>
              <a:gs pos="0">
                <a:schemeClr val="accent5">
                  <a:lumMod val="75000"/>
                </a:schemeClr>
              </a:gs>
              <a:gs pos="35000">
                <a:schemeClr val="accent5">
                  <a:lumMod val="90000"/>
                </a:schemeClr>
              </a:gs>
              <a:gs pos="100000">
                <a:schemeClr val="accent1">
                  <a:tint val="15000"/>
                  <a:satMod val="350000"/>
                </a:schemeClr>
              </a:gs>
            </a:gsLst>
          </a:gradFill>
          <a:ln>
            <a:noFill/>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200" b="0" i="0" u="none" strike="noStrike" cap="none" normalizeH="0" baseline="0" dirty="0" smtClean="0">
                <a:ln>
                  <a:noFill/>
                </a:ln>
                <a:solidFill>
                  <a:schemeClr val="tx1"/>
                </a:solidFill>
                <a:effectLst/>
                <a:latin typeface="Verdana" pitchFamily="1" charset="0"/>
              </a:rPr>
              <a:t>moet</a:t>
            </a:r>
          </a:p>
        </p:txBody>
      </p:sp>
      <p:cxnSp>
        <p:nvCxnSpPr>
          <p:cNvPr id="36" name="Rechte verbindingslijn 35"/>
          <p:cNvCxnSpPr/>
          <p:nvPr/>
        </p:nvCxnSpPr>
        <p:spPr bwMode="auto">
          <a:xfrm flipH="1" flipV="1">
            <a:off x="2069999" y="1628800"/>
            <a:ext cx="31308" cy="3744416"/>
          </a:xfrm>
          <a:prstGeom prst="line">
            <a:avLst/>
          </a:prstGeom>
          <a:ln/>
          <a:extLst/>
        </p:spPr>
        <p:style>
          <a:lnRef idx="1">
            <a:schemeClr val="dk1"/>
          </a:lnRef>
          <a:fillRef idx="0">
            <a:schemeClr val="dk1"/>
          </a:fillRef>
          <a:effectRef idx="0">
            <a:schemeClr val="dk1"/>
          </a:effectRef>
          <a:fontRef idx="minor">
            <a:schemeClr val="tx1"/>
          </a:fontRef>
        </p:style>
      </p:cxnSp>
      <p:sp>
        <p:nvSpPr>
          <p:cNvPr id="39" name="Tekstvak 38"/>
          <p:cNvSpPr txBox="1"/>
          <p:nvPr/>
        </p:nvSpPr>
        <p:spPr>
          <a:xfrm>
            <a:off x="5773715" y="5501465"/>
            <a:ext cx="979755" cy="563231"/>
          </a:xfrm>
          <a:prstGeom prst="rect">
            <a:avLst/>
          </a:prstGeom>
          <a:noFill/>
        </p:spPr>
        <p:txBody>
          <a:bodyPr wrap="none" rtlCol="0">
            <a:spAutoFit/>
          </a:bodyPr>
          <a:lstStyle/>
          <a:p>
            <a:pPr>
              <a:buNone/>
            </a:pPr>
            <a:r>
              <a:rPr lang="nl-NL" sz="900" dirty="0" smtClean="0"/>
              <a:t>Inspecteur </a:t>
            </a:r>
          </a:p>
          <a:p>
            <a:pPr>
              <a:buNone/>
            </a:pPr>
            <a:r>
              <a:rPr lang="nl-NL" sz="900" dirty="0" smtClean="0"/>
              <a:t>Stelt aanslag </a:t>
            </a:r>
          </a:p>
          <a:p>
            <a:pPr>
              <a:buNone/>
            </a:pPr>
            <a:r>
              <a:rPr lang="nl-NL" sz="900" dirty="0" smtClean="0"/>
              <a:t>vast</a:t>
            </a:r>
          </a:p>
        </p:txBody>
      </p:sp>
      <p:grpSp>
        <p:nvGrpSpPr>
          <p:cNvPr id="10" name="Groep 9"/>
          <p:cNvGrpSpPr/>
          <p:nvPr/>
        </p:nvGrpSpPr>
        <p:grpSpPr>
          <a:xfrm>
            <a:off x="3388020" y="1988840"/>
            <a:ext cx="2673727" cy="3384376"/>
            <a:chOff x="2978393" y="1988840"/>
            <a:chExt cx="2673727" cy="3534670"/>
          </a:xfrm>
        </p:grpSpPr>
        <p:cxnSp>
          <p:nvCxnSpPr>
            <p:cNvPr id="22" name="Rechte verbindingslijn 21"/>
            <p:cNvCxnSpPr/>
            <p:nvPr/>
          </p:nvCxnSpPr>
          <p:spPr bwMode="auto">
            <a:xfrm flipH="1" flipV="1">
              <a:off x="2978393" y="1988840"/>
              <a:ext cx="9431" cy="3528392"/>
            </a:xfrm>
            <a:prstGeom prst="line">
              <a:avLst/>
            </a:prstGeom>
            <a:ln>
              <a:prstDash val="dash"/>
            </a:ln>
            <a:extLst/>
          </p:spPr>
          <p:style>
            <a:lnRef idx="1">
              <a:schemeClr val="dk1"/>
            </a:lnRef>
            <a:fillRef idx="0">
              <a:schemeClr val="dk1"/>
            </a:fillRef>
            <a:effectRef idx="0">
              <a:schemeClr val="dk1"/>
            </a:effectRef>
            <a:fontRef idx="minor">
              <a:schemeClr val="tx1"/>
            </a:fontRef>
          </p:style>
        </p:cxnSp>
        <p:cxnSp>
          <p:nvCxnSpPr>
            <p:cNvPr id="28" name="Rechte verbindingslijn 27"/>
            <p:cNvCxnSpPr/>
            <p:nvPr/>
          </p:nvCxnSpPr>
          <p:spPr bwMode="auto">
            <a:xfrm flipH="1" flipV="1">
              <a:off x="4307876" y="1988840"/>
              <a:ext cx="3851" cy="3534670"/>
            </a:xfrm>
            <a:prstGeom prst="line">
              <a:avLst/>
            </a:prstGeom>
            <a:ln>
              <a:prstDash val="dash"/>
            </a:ln>
            <a:extLst/>
          </p:spPr>
          <p:style>
            <a:lnRef idx="1">
              <a:schemeClr val="dk1"/>
            </a:lnRef>
            <a:fillRef idx="0">
              <a:schemeClr val="dk1"/>
            </a:fillRef>
            <a:effectRef idx="0">
              <a:schemeClr val="dk1"/>
            </a:effectRef>
            <a:fontRef idx="minor">
              <a:schemeClr val="tx1"/>
            </a:fontRef>
          </p:style>
        </p:cxnSp>
        <p:cxnSp>
          <p:nvCxnSpPr>
            <p:cNvPr id="40" name="Rechte verbindingslijn 39"/>
            <p:cNvCxnSpPr/>
            <p:nvPr/>
          </p:nvCxnSpPr>
          <p:spPr bwMode="auto">
            <a:xfrm flipV="1">
              <a:off x="5652120" y="1988840"/>
              <a:ext cx="0" cy="3534670"/>
            </a:xfrm>
            <a:prstGeom prst="line">
              <a:avLst/>
            </a:prstGeom>
            <a:ln>
              <a:prstDash val="dash"/>
            </a:ln>
            <a:extLst/>
          </p:spPr>
          <p:style>
            <a:lnRef idx="1">
              <a:schemeClr val="dk1"/>
            </a:lnRef>
            <a:fillRef idx="0">
              <a:schemeClr val="dk1"/>
            </a:fillRef>
            <a:effectRef idx="0">
              <a:schemeClr val="dk1"/>
            </a:effectRef>
            <a:fontRef idx="minor">
              <a:schemeClr val="tx1"/>
            </a:fontRef>
          </p:style>
        </p:cxnSp>
      </p:grpSp>
      <p:sp>
        <p:nvSpPr>
          <p:cNvPr id="41" name="Tekstvak 40"/>
          <p:cNvSpPr txBox="1"/>
          <p:nvPr/>
        </p:nvSpPr>
        <p:spPr>
          <a:xfrm>
            <a:off x="2822465" y="5335324"/>
            <a:ext cx="1088760" cy="230832"/>
          </a:xfrm>
          <a:prstGeom prst="rect">
            <a:avLst/>
          </a:prstGeom>
          <a:noFill/>
        </p:spPr>
        <p:txBody>
          <a:bodyPr wrap="none" rtlCol="0">
            <a:spAutoFit/>
          </a:bodyPr>
          <a:lstStyle/>
          <a:p>
            <a:pPr>
              <a:buNone/>
            </a:pPr>
            <a:r>
              <a:rPr lang="nl-NL" sz="900" dirty="0" smtClean="0"/>
              <a:t>1 februari 2014</a:t>
            </a:r>
            <a:endParaRPr lang="nl-NL" sz="900" dirty="0"/>
          </a:p>
        </p:txBody>
      </p:sp>
      <p:sp>
        <p:nvSpPr>
          <p:cNvPr id="42" name="Tekstvak 41"/>
          <p:cNvSpPr txBox="1"/>
          <p:nvPr/>
        </p:nvSpPr>
        <p:spPr>
          <a:xfrm>
            <a:off x="4107034" y="5335324"/>
            <a:ext cx="978153" cy="230832"/>
          </a:xfrm>
          <a:prstGeom prst="rect">
            <a:avLst/>
          </a:prstGeom>
          <a:noFill/>
        </p:spPr>
        <p:txBody>
          <a:bodyPr wrap="none" rtlCol="0">
            <a:spAutoFit/>
          </a:bodyPr>
          <a:lstStyle/>
          <a:p>
            <a:pPr>
              <a:buNone/>
            </a:pPr>
            <a:r>
              <a:rPr lang="nl-NL" sz="900" dirty="0" smtClean="0"/>
              <a:t>1 maart 2014</a:t>
            </a:r>
            <a:endParaRPr lang="nl-NL" sz="900" dirty="0"/>
          </a:p>
        </p:txBody>
      </p:sp>
      <p:sp>
        <p:nvSpPr>
          <p:cNvPr id="43" name="Tekstvak 42"/>
          <p:cNvSpPr txBox="1"/>
          <p:nvPr/>
        </p:nvSpPr>
        <p:spPr>
          <a:xfrm>
            <a:off x="5396511" y="5335324"/>
            <a:ext cx="1218603" cy="230832"/>
          </a:xfrm>
          <a:prstGeom prst="rect">
            <a:avLst/>
          </a:prstGeom>
          <a:noFill/>
        </p:spPr>
        <p:txBody>
          <a:bodyPr wrap="none" rtlCol="0">
            <a:spAutoFit/>
          </a:bodyPr>
          <a:lstStyle/>
          <a:p>
            <a:pPr>
              <a:buNone/>
            </a:pPr>
            <a:r>
              <a:rPr lang="nl-NL" sz="900" dirty="0" smtClean="0"/>
              <a:t>1 november 2014</a:t>
            </a:r>
            <a:endParaRPr lang="nl-NL" sz="900" dirty="0"/>
          </a:p>
        </p:txBody>
      </p:sp>
      <p:sp>
        <p:nvSpPr>
          <p:cNvPr id="47" name="Rechthoek 46"/>
          <p:cNvSpPr/>
          <p:nvPr/>
        </p:nvSpPr>
        <p:spPr bwMode="auto">
          <a:xfrm>
            <a:off x="6061747" y="4941168"/>
            <a:ext cx="2520280" cy="216024"/>
          </a:xfrm>
          <a:prstGeom prst="rect">
            <a:avLst/>
          </a:prstGeom>
          <a:ln>
            <a:noFill/>
          </a:ln>
          <a:effectLs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buNone/>
            </a:pPr>
            <a:r>
              <a:rPr lang="nl-NL" sz="1200" dirty="0">
                <a:solidFill>
                  <a:schemeClr val="tx1"/>
                </a:solidFill>
                <a:latin typeface="Verdana" pitchFamily="1" charset="0"/>
              </a:rPr>
              <a:t>mag</a:t>
            </a:r>
          </a:p>
        </p:txBody>
      </p:sp>
      <p:sp>
        <p:nvSpPr>
          <p:cNvPr id="48" name="Tekstvak 47"/>
          <p:cNvSpPr txBox="1"/>
          <p:nvPr/>
        </p:nvSpPr>
        <p:spPr>
          <a:xfrm>
            <a:off x="853783" y="4926069"/>
            <a:ext cx="1210588" cy="246221"/>
          </a:xfrm>
          <a:prstGeom prst="rect">
            <a:avLst/>
          </a:prstGeom>
          <a:noFill/>
        </p:spPr>
        <p:txBody>
          <a:bodyPr wrap="none" rtlCol="0">
            <a:spAutoFit/>
          </a:bodyPr>
          <a:lstStyle/>
          <a:p>
            <a:pPr algn="r">
              <a:buNone/>
            </a:pPr>
            <a:r>
              <a:rPr lang="nl-NL" sz="1000" dirty="0" smtClean="0"/>
              <a:t>Bezwaar maken</a:t>
            </a:r>
            <a:endParaRPr lang="nl-NL" sz="1000" dirty="0"/>
          </a:p>
        </p:txBody>
      </p:sp>
      <p:cxnSp>
        <p:nvCxnSpPr>
          <p:cNvPr id="4" name="Rechte verbindingslijn met pijl 3"/>
          <p:cNvCxnSpPr/>
          <p:nvPr/>
        </p:nvCxnSpPr>
        <p:spPr bwMode="auto">
          <a:xfrm>
            <a:off x="7861947" y="5523511"/>
            <a:ext cx="576064" cy="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37" name="Tekstvak 36"/>
          <p:cNvSpPr txBox="1"/>
          <p:nvPr/>
        </p:nvSpPr>
        <p:spPr>
          <a:xfrm>
            <a:off x="7992183" y="5517232"/>
            <a:ext cx="404278" cy="230832"/>
          </a:xfrm>
          <a:prstGeom prst="rect">
            <a:avLst/>
          </a:prstGeom>
          <a:noFill/>
        </p:spPr>
        <p:txBody>
          <a:bodyPr wrap="none" rtlCol="0">
            <a:spAutoFit/>
          </a:bodyPr>
          <a:lstStyle/>
          <a:p>
            <a:pPr>
              <a:buNone/>
            </a:pPr>
            <a:r>
              <a:rPr lang="nl-NL" sz="900" b="1" dirty="0" smtClean="0"/>
              <a:t>tijd</a:t>
            </a:r>
          </a:p>
        </p:txBody>
      </p:sp>
      <p:cxnSp>
        <p:nvCxnSpPr>
          <p:cNvPr id="38" name="Rechte verbindingslijn met pijl 37"/>
          <p:cNvCxnSpPr/>
          <p:nvPr/>
        </p:nvCxnSpPr>
        <p:spPr bwMode="auto">
          <a:xfrm flipV="1">
            <a:off x="1904905" y="2079184"/>
            <a:ext cx="0" cy="265194"/>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44" name="Tekstvak 43"/>
          <p:cNvSpPr txBox="1"/>
          <p:nvPr/>
        </p:nvSpPr>
        <p:spPr>
          <a:xfrm>
            <a:off x="902322" y="2079184"/>
            <a:ext cx="982961" cy="230832"/>
          </a:xfrm>
          <a:prstGeom prst="rect">
            <a:avLst/>
          </a:prstGeom>
          <a:noFill/>
        </p:spPr>
        <p:txBody>
          <a:bodyPr wrap="none" rtlCol="0">
            <a:spAutoFit/>
          </a:bodyPr>
          <a:lstStyle/>
          <a:p>
            <a:pPr>
              <a:buNone/>
            </a:pPr>
            <a:r>
              <a:rPr lang="nl-NL" sz="900" b="1" dirty="0" smtClean="0"/>
              <a:t>handelingen</a:t>
            </a:r>
          </a:p>
        </p:txBody>
      </p:sp>
      <p:sp>
        <p:nvSpPr>
          <p:cNvPr id="21" name="Ovaal 20"/>
          <p:cNvSpPr/>
          <p:nvPr/>
        </p:nvSpPr>
        <p:spPr bwMode="auto">
          <a:xfrm>
            <a:off x="3325443" y="3061147"/>
            <a:ext cx="144016" cy="144016"/>
          </a:xfrm>
          <a:prstGeom prst="ellipse">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5" name="Ovaal 44"/>
          <p:cNvSpPr/>
          <p:nvPr/>
        </p:nvSpPr>
        <p:spPr bwMode="auto">
          <a:xfrm>
            <a:off x="4658157" y="4030609"/>
            <a:ext cx="144016" cy="144016"/>
          </a:xfrm>
          <a:prstGeom prst="ellipse">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
        <p:nvSpPr>
          <p:cNvPr id="46" name="Ovaal 45"/>
          <p:cNvSpPr/>
          <p:nvPr/>
        </p:nvSpPr>
        <p:spPr bwMode="auto">
          <a:xfrm>
            <a:off x="5989739" y="4503891"/>
            <a:ext cx="144016" cy="144016"/>
          </a:xfrm>
          <a:prstGeom prst="ellipse">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37505420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19</a:t>
            </a:r>
            <a:r>
              <a:rPr lang="nl-NL" baseline="30000" dirty="0" smtClean="0"/>
              <a:t>e</a:t>
            </a:r>
            <a:r>
              <a:rPr lang="nl-NL" dirty="0"/>
              <a:t> </a:t>
            </a:r>
            <a:r>
              <a:rPr lang="nl-NL" dirty="0" smtClean="0"/>
              <a:t>en 20</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Resultaat van voorgaande schermen is dat er een simulatie kan worden gedaan van de handelingsstructuur op basis van de ingebrachte feiten.</a:t>
            </a:r>
          </a:p>
          <a:p>
            <a:endParaRPr lang="nl-NL" dirty="0" smtClean="0"/>
          </a:p>
          <a:p>
            <a:r>
              <a:rPr lang="nl-NL" dirty="0" smtClean="0"/>
              <a:t>De simulatie ondersteund het valideren van de ingebrachte handelingsstructuur.</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4060636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1365491"/>
            <a:ext cx="8421688" cy="5762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nl-NL" dirty="0" smtClean="0"/>
              <a:t>Welke specificaties hebben we nodig voor de uitvoering van een dienst op basis van wet en regelgeving.</a:t>
            </a:r>
            <a:endParaRPr lang="nl-NL" dirty="0"/>
          </a:p>
        </p:txBody>
      </p:sp>
      <p:sp>
        <p:nvSpPr>
          <p:cNvPr id="5" name="Ovaal 4"/>
          <p:cNvSpPr/>
          <p:nvPr/>
        </p:nvSpPr>
        <p:spPr bwMode="auto">
          <a:xfrm>
            <a:off x="1246455" y="3416126"/>
            <a:ext cx="1331056" cy="1374104"/>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50" b="0" i="0" u="none" strike="noStrike" cap="none" normalizeH="0" baseline="0" dirty="0" smtClean="0">
                <a:ln>
                  <a:noFill/>
                </a:ln>
                <a:solidFill>
                  <a:schemeClr val="tx1"/>
                </a:solidFill>
                <a:effectLst/>
                <a:latin typeface="Verdana" pitchFamily="1" charset="0"/>
              </a:rPr>
              <a:t>Initiële status</a:t>
            </a:r>
          </a:p>
        </p:txBody>
      </p:sp>
      <p:sp>
        <p:nvSpPr>
          <p:cNvPr id="6" name="Ovaal 5"/>
          <p:cNvSpPr/>
          <p:nvPr/>
        </p:nvSpPr>
        <p:spPr bwMode="auto">
          <a:xfrm>
            <a:off x="2830767" y="2336006"/>
            <a:ext cx="1331056" cy="1374104"/>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050" b="0" i="0" u="none" strike="noStrike" cap="none" normalizeH="0" baseline="0" dirty="0" smtClean="0">
                <a:ln>
                  <a:noFill/>
                </a:ln>
                <a:solidFill>
                  <a:schemeClr val="tx1"/>
                </a:solidFill>
                <a:effectLst/>
                <a:latin typeface="Verdana" pitchFamily="1" charset="0"/>
              </a:rPr>
              <a:t>Vraag</a:t>
            </a:r>
            <a:r>
              <a:rPr kumimoji="0" lang="nl-NL" sz="1050" b="0" i="0" u="none" strike="noStrike" cap="none" normalizeH="0" dirty="0" smtClean="0">
                <a:ln>
                  <a:noFill/>
                </a:ln>
                <a:solidFill>
                  <a:schemeClr val="tx1"/>
                </a:solidFill>
                <a:effectLst/>
                <a:latin typeface="Verdana" pitchFamily="1" charset="0"/>
              </a:rPr>
              <a:t> om recht/plicht</a:t>
            </a:r>
          </a:p>
          <a:p>
            <a:pPr marL="0" marR="0" indent="0" algn="ctr" defTabSz="914400" rtl="0" eaLnBrk="0" fontAlgn="base" latinLnBrk="0" hangingPunct="0">
              <a:lnSpc>
                <a:spcPct val="100000"/>
              </a:lnSpc>
              <a:spcBef>
                <a:spcPct val="20000"/>
              </a:spcBef>
              <a:spcAft>
                <a:spcPct val="0"/>
              </a:spcAft>
              <a:buClrTx/>
              <a:buSzTx/>
              <a:buNone/>
              <a:tabLst/>
            </a:pPr>
            <a:r>
              <a:rPr lang="nl-NL" sz="1050" baseline="0" dirty="0" smtClean="0">
                <a:solidFill>
                  <a:schemeClr val="tx1"/>
                </a:solidFill>
                <a:latin typeface="Verdana" pitchFamily="1" charset="0"/>
              </a:rPr>
              <a:t>ontvangen</a:t>
            </a:r>
            <a:endParaRPr kumimoji="0" lang="nl-NL" sz="1050" b="0" i="0" u="none" strike="noStrike" cap="none" normalizeH="0" baseline="0" dirty="0" smtClean="0">
              <a:ln>
                <a:noFill/>
              </a:ln>
              <a:solidFill>
                <a:schemeClr val="tx1"/>
              </a:solidFill>
              <a:effectLst/>
              <a:latin typeface="Verdana" pitchFamily="1" charset="0"/>
            </a:endParaRPr>
          </a:p>
        </p:txBody>
      </p:sp>
      <p:sp>
        <p:nvSpPr>
          <p:cNvPr id="7" name="Ovaal 6"/>
          <p:cNvSpPr/>
          <p:nvPr/>
        </p:nvSpPr>
        <p:spPr bwMode="auto">
          <a:xfrm>
            <a:off x="4958627" y="2339740"/>
            <a:ext cx="1331056" cy="1374104"/>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050" dirty="0" smtClean="0">
                <a:solidFill>
                  <a:schemeClr val="tx1"/>
                </a:solidFill>
                <a:latin typeface="Verdana" pitchFamily="1" charset="0"/>
              </a:rPr>
              <a:t>Geaccepteerd</a:t>
            </a:r>
            <a:endParaRPr kumimoji="0" lang="nl-NL" sz="1050" b="0" i="0" u="none" strike="noStrike" cap="none" normalizeH="0" baseline="0" dirty="0" smtClean="0">
              <a:ln>
                <a:noFill/>
              </a:ln>
              <a:solidFill>
                <a:schemeClr val="tx1"/>
              </a:solidFill>
              <a:effectLst/>
              <a:latin typeface="Verdana" pitchFamily="1" charset="0"/>
            </a:endParaRPr>
          </a:p>
        </p:txBody>
      </p:sp>
      <p:sp>
        <p:nvSpPr>
          <p:cNvPr id="8" name="Ovaal 7"/>
          <p:cNvSpPr/>
          <p:nvPr/>
        </p:nvSpPr>
        <p:spPr bwMode="auto">
          <a:xfrm>
            <a:off x="5065683" y="4683781"/>
            <a:ext cx="1331056" cy="1374104"/>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050" dirty="0" smtClean="0">
                <a:solidFill>
                  <a:schemeClr val="tx1"/>
                </a:solidFill>
                <a:latin typeface="Verdana" pitchFamily="1" charset="0"/>
              </a:rPr>
              <a:t>Recht/plicht</a:t>
            </a:r>
          </a:p>
          <a:p>
            <a:pPr marL="0" marR="0" indent="0" algn="ctr" defTabSz="914400" rtl="0" eaLnBrk="0" fontAlgn="base" latinLnBrk="0" hangingPunct="0">
              <a:lnSpc>
                <a:spcPct val="100000"/>
              </a:lnSpc>
              <a:spcBef>
                <a:spcPct val="20000"/>
              </a:spcBef>
              <a:spcAft>
                <a:spcPct val="0"/>
              </a:spcAft>
              <a:buClrTx/>
              <a:buSzTx/>
              <a:buNone/>
              <a:tabLst/>
            </a:pPr>
            <a:r>
              <a:rPr kumimoji="0" lang="nl-NL" sz="1050" b="0" i="0" u="none" strike="noStrike" cap="none" normalizeH="0" baseline="0" dirty="0" smtClean="0">
                <a:ln>
                  <a:noFill/>
                </a:ln>
                <a:solidFill>
                  <a:schemeClr val="tx1"/>
                </a:solidFill>
                <a:effectLst/>
                <a:latin typeface="Verdana" pitchFamily="1" charset="0"/>
              </a:rPr>
              <a:t>verwerkt</a:t>
            </a:r>
          </a:p>
        </p:txBody>
      </p:sp>
      <p:sp>
        <p:nvSpPr>
          <p:cNvPr id="9" name="Ovaal 8"/>
          <p:cNvSpPr/>
          <p:nvPr/>
        </p:nvSpPr>
        <p:spPr bwMode="auto">
          <a:xfrm>
            <a:off x="2830767" y="4691064"/>
            <a:ext cx="1331056" cy="1374104"/>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lang="nl-NL" sz="1050" dirty="0" smtClean="0">
                <a:solidFill>
                  <a:schemeClr val="tx1"/>
                </a:solidFill>
                <a:latin typeface="Verdana" pitchFamily="1" charset="0"/>
              </a:rPr>
              <a:t>Bevestiging</a:t>
            </a:r>
          </a:p>
          <a:p>
            <a:pPr algn="ctr">
              <a:buNone/>
            </a:pPr>
            <a:r>
              <a:rPr lang="nl-NL" sz="1050" dirty="0">
                <a:solidFill>
                  <a:schemeClr val="tx1"/>
                </a:solidFill>
                <a:latin typeface="Verdana" pitchFamily="1" charset="0"/>
              </a:rPr>
              <a:t>o</a:t>
            </a:r>
            <a:r>
              <a:rPr lang="nl-NL" sz="1050" dirty="0" smtClean="0">
                <a:solidFill>
                  <a:schemeClr val="tx1"/>
                </a:solidFill>
                <a:latin typeface="Verdana" pitchFamily="1" charset="0"/>
              </a:rPr>
              <a:t>ntvangen</a:t>
            </a:r>
            <a:endParaRPr lang="nl-NL" sz="1050" dirty="0">
              <a:solidFill>
                <a:schemeClr val="tx1"/>
              </a:solidFill>
              <a:latin typeface="Verdana" pitchFamily="1" charset="0"/>
            </a:endParaRPr>
          </a:p>
        </p:txBody>
      </p:sp>
      <p:cxnSp>
        <p:nvCxnSpPr>
          <p:cNvPr id="11" name="Gekromde verbindingslijn 10"/>
          <p:cNvCxnSpPr>
            <a:stCxn id="5" idx="0"/>
            <a:endCxn id="6" idx="2"/>
          </p:cNvCxnSpPr>
          <p:nvPr/>
        </p:nvCxnSpPr>
        <p:spPr bwMode="auto">
          <a:xfrm rot="5400000" flipH="1" flipV="1">
            <a:off x="2174841" y="2760200"/>
            <a:ext cx="393068" cy="918784"/>
          </a:xfrm>
          <a:prstGeom prst="curvedConnector2">
            <a:avLst/>
          </a:prstGeom>
          <a:ln>
            <a:tailEnd type="arrow"/>
          </a:ln>
          <a:extLst/>
        </p:spPr>
        <p:style>
          <a:lnRef idx="2">
            <a:schemeClr val="dk1"/>
          </a:lnRef>
          <a:fillRef idx="0">
            <a:schemeClr val="dk1"/>
          </a:fillRef>
          <a:effectRef idx="1">
            <a:schemeClr val="dk1"/>
          </a:effectRef>
          <a:fontRef idx="minor">
            <a:schemeClr val="tx1"/>
          </a:fontRef>
        </p:style>
      </p:cxnSp>
      <p:cxnSp>
        <p:nvCxnSpPr>
          <p:cNvPr id="14" name="Gekromde verbindingslijn 13"/>
          <p:cNvCxnSpPr>
            <a:stCxn id="6" idx="6"/>
            <a:endCxn id="7" idx="2"/>
          </p:cNvCxnSpPr>
          <p:nvPr/>
        </p:nvCxnSpPr>
        <p:spPr bwMode="auto">
          <a:xfrm>
            <a:off x="4161823" y="3023058"/>
            <a:ext cx="796804" cy="3734"/>
          </a:xfrm>
          <a:prstGeom prst="curvedConnector3">
            <a:avLst>
              <a:gd name="adj1" fmla="val 50000"/>
            </a:avLst>
          </a:prstGeom>
          <a:ln>
            <a:tailEnd type="arrow"/>
          </a:ln>
          <a:extLst/>
        </p:spPr>
        <p:style>
          <a:lnRef idx="2">
            <a:schemeClr val="dk1"/>
          </a:lnRef>
          <a:fillRef idx="0">
            <a:schemeClr val="dk1"/>
          </a:fillRef>
          <a:effectRef idx="1">
            <a:schemeClr val="dk1"/>
          </a:effectRef>
          <a:fontRef idx="minor">
            <a:schemeClr val="tx1"/>
          </a:fontRef>
        </p:style>
      </p:cxnSp>
      <p:cxnSp>
        <p:nvCxnSpPr>
          <p:cNvPr id="17" name="Gekromde verbindingslijn 16"/>
          <p:cNvCxnSpPr>
            <a:stCxn id="7" idx="6"/>
            <a:endCxn id="53" idx="0"/>
          </p:cNvCxnSpPr>
          <p:nvPr/>
        </p:nvCxnSpPr>
        <p:spPr bwMode="auto">
          <a:xfrm>
            <a:off x="6289683" y="3026792"/>
            <a:ext cx="1138387" cy="911736"/>
          </a:xfrm>
          <a:prstGeom prst="curvedConnector3">
            <a:avLst>
              <a:gd name="adj1" fmla="val 134285"/>
            </a:avLst>
          </a:prstGeom>
          <a:ln>
            <a:tailEnd type="arrow"/>
          </a:ln>
          <a:extLst/>
        </p:spPr>
        <p:style>
          <a:lnRef idx="2">
            <a:schemeClr val="dk1"/>
          </a:lnRef>
          <a:fillRef idx="0">
            <a:schemeClr val="dk1"/>
          </a:fillRef>
          <a:effectRef idx="1">
            <a:schemeClr val="dk1"/>
          </a:effectRef>
          <a:fontRef idx="minor">
            <a:schemeClr val="tx1"/>
          </a:fontRef>
        </p:style>
      </p:cxnSp>
      <p:cxnSp>
        <p:nvCxnSpPr>
          <p:cNvPr id="21" name="Gekromde verbindingslijn 20"/>
          <p:cNvCxnSpPr>
            <a:stCxn id="8" idx="2"/>
            <a:endCxn id="9" idx="6"/>
          </p:cNvCxnSpPr>
          <p:nvPr/>
        </p:nvCxnSpPr>
        <p:spPr bwMode="auto">
          <a:xfrm rot="10800000" flipV="1">
            <a:off x="4161823" y="5370832"/>
            <a:ext cx="903860" cy="7283"/>
          </a:xfrm>
          <a:prstGeom prst="curvedConnector3">
            <a:avLst>
              <a:gd name="adj1" fmla="val 50000"/>
            </a:avLst>
          </a:prstGeom>
          <a:ln>
            <a:tailEnd type="arrow"/>
          </a:ln>
          <a:extLst/>
        </p:spPr>
        <p:style>
          <a:lnRef idx="2">
            <a:schemeClr val="dk1"/>
          </a:lnRef>
          <a:fillRef idx="0">
            <a:schemeClr val="dk1"/>
          </a:fillRef>
          <a:effectRef idx="1">
            <a:schemeClr val="dk1"/>
          </a:effectRef>
          <a:fontRef idx="minor">
            <a:schemeClr val="tx1"/>
          </a:fontRef>
        </p:style>
      </p:cxnSp>
      <p:sp>
        <p:nvSpPr>
          <p:cNvPr id="53" name="Rechthoek 52"/>
          <p:cNvSpPr/>
          <p:nvPr/>
        </p:nvSpPr>
        <p:spPr bwMode="auto">
          <a:xfrm rot="2700000">
            <a:off x="6563243" y="3792905"/>
            <a:ext cx="1026523" cy="994377"/>
          </a:xfrm>
          <a:prstGeom prst="rect">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050" b="0" i="0" u="none" strike="noStrike" cap="none" normalizeH="0" baseline="0" dirty="0" smtClean="0">
              <a:ln>
                <a:noFill/>
              </a:ln>
              <a:solidFill>
                <a:schemeClr val="tx1"/>
              </a:solidFill>
              <a:effectLst/>
              <a:latin typeface="Verdana" pitchFamily="1" charset="0"/>
            </a:endParaRPr>
          </a:p>
        </p:txBody>
      </p:sp>
      <p:sp>
        <p:nvSpPr>
          <p:cNvPr id="54" name="Rechthoek 53"/>
          <p:cNvSpPr/>
          <p:nvPr/>
        </p:nvSpPr>
        <p:spPr>
          <a:xfrm>
            <a:off x="6552684" y="4028326"/>
            <a:ext cx="958467" cy="430887"/>
          </a:xfrm>
          <a:prstGeom prst="rect">
            <a:avLst/>
          </a:prstGeom>
        </p:spPr>
        <p:txBody>
          <a:bodyPr wrap="square">
            <a:spAutoFit/>
          </a:bodyPr>
          <a:lstStyle/>
          <a:p>
            <a:pPr algn="ctr">
              <a:buNone/>
            </a:pPr>
            <a:r>
              <a:rPr lang="nl-NL" sz="1000" dirty="0"/>
              <a:t>Verwerken </a:t>
            </a:r>
          </a:p>
          <a:p>
            <a:pPr algn="ctr">
              <a:buNone/>
            </a:pPr>
            <a:r>
              <a:rPr lang="nl-NL" sz="1000" dirty="0" smtClean="0"/>
              <a:t>recht/plicht</a:t>
            </a:r>
            <a:endParaRPr lang="nl-NL" sz="1000" dirty="0"/>
          </a:p>
        </p:txBody>
      </p:sp>
      <p:cxnSp>
        <p:nvCxnSpPr>
          <p:cNvPr id="65" name="Gekromde verbindingslijn 64"/>
          <p:cNvCxnSpPr>
            <a:stCxn id="53" idx="3"/>
            <a:endCxn id="8" idx="6"/>
          </p:cNvCxnSpPr>
          <p:nvPr/>
        </p:nvCxnSpPr>
        <p:spPr bwMode="auto">
          <a:xfrm rot="5400000">
            <a:off x="6559183" y="4490581"/>
            <a:ext cx="717808" cy="1042696"/>
          </a:xfrm>
          <a:prstGeom prst="curvedConnector2">
            <a:avLst/>
          </a:prstGeom>
          <a:ln>
            <a:tailEnd type="arrow"/>
          </a:ln>
          <a:extLst/>
        </p:spPr>
        <p:style>
          <a:lnRef idx="2">
            <a:schemeClr val="dk1"/>
          </a:lnRef>
          <a:fillRef idx="0">
            <a:schemeClr val="dk1"/>
          </a:fillRef>
          <a:effectRef idx="1">
            <a:schemeClr val="dk1"/>
          </a:effectRef>
          <a:fontRef idx="minor">
            <a:schemeClr val="tx1"/>
          </a:fontRef>
        </p:style>
      </p:cxnSp>
      <p:sp>
        <p:nvSpPr>
          <p:cNvPr id="33" name="Tekstvak 32"/>
          <p:cNvSpPr txBox="1"/>
          <p:nvPr/>
        </p:nvSpPr>
        <p:spPr>
          <a:xfrm>
            <a:off x="1437886" y="2664957"/>
            <a:ext cx="948194" cy="1123069"/>
          </a:xfrm>
          <a:prstGeom prst="foldedCorner">
            <a:avLst/>
          </a:prstGeom>
          <a:solidFill>
            <a:srgbClr val="FFFFCC"/>
          </a:solidFill>
          <a:ln w="12700">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nl-NL"/>
            </a:defPPr>
            <a:lvl1pPr>
              <a:buNone/>
              <a:defRPr sz="1100">
                <a:solidFill>
                  <a:schemeClr val="bg1">
                    <a:lumMod val="6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dirty="0" err="1" smtClean="0"/>
              <a:t>Inkomendproduct</a:t>
            </a:r>
            <a:r>
              <a:rPr lang="nl-NL" dirty="0" smtClean="0"/>
              <a:t> </a:t>
            </a:r>
            <a:r>
              <a:rPr lang="nl-NL" dirty="0"/>
              <a:t>met te </a:t>
            </a:r>
            <a:r>
              <a:rPr lang="nl-NL" dirty="0" smtClean="0"/>
              <a:t>verkrijgen </a:t>
            </a:r>
            <a:r>
              <a:rPr lang="nl-NL" dirty="0"/>
              <a:t>feiten</a:t>
            </a:r>
          </a:p>
        </p:txBody>
      </p:sp>
      <p:sp>
        <p:nvSpPr>
          <p:cNvPr id="35" name="Tekstvak 34"/>
          <p:cNvSpPr txBox="1"/>
          <p:nvPr/>
        </p:nvSpPr>
        <p:spPr>
          <a:xfrm>
            <a:off x="7355550" y="4458541"/>
            <a:ext cx="1608938" cy="716250"/>
          </a:xfrm>
          <a:prstGeom prst="foldedCorner">
            <a:avLst/>
          </a:prstGeom>
          <a:solidFill>
            <a:srgbClr val="FFFFCC"/>
          </a:solidFill>
          <a:ln w="12700">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nl-NL"/>
            </a:defPPr>
            <a:lvl1pPr>
              <a:buNone/>
              <a:defRPr sz="1100">
                <a:solidFill>
                  <a:schemeClr val="bg1">
                    <a:lumMod val="65000"/>
                  </a:schemeClr>
                </a:solidFill>
              </a:defRPr>
            </a:lvl1pPr>
          </a:lstStyle>
          <a:p>
            <a:r>
              <a:rPr lang="nl-NL" dirty="0"/>
              <a:t>Beslissen of berekenen o.b.v. benodigde feiten.</a:t>
            </a:r>
          </a:p>
        </p:txBody>
      </p:sp>
      <p:sp>
        <p:nvSpPr>
          <p:cNvPr id="20" name="Tekstvak 19"/>
          <p:cNvSpPr txBox="1"/>
          <p:nvPr/>
        </p:nvSpPr>
        <p:spPr>
          <a:xfrm>
            <a:off x="3748627" y="1928258"/>
            <a:ext cx="1608938" cy="514231"/>
          </a:xfrm>
          <a:prstGeom prst="foldedCorner">
            <a:avLst/>
          </a:prstGeom>
          <a:solidFill>
            <a:srgbClr val="FFFFCC"/>
          </a:solidFill>
          <a:ln w="12700">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buNone/>
            </a:pPr>
            <a:r>
              <a:rPr lang="nl-NL" sz="1100" dirty="0" smtClean="0">
                <a:solidFill>
                  <a:schemeClr val="bg1">
                    <a:lumMod val="65000"/>
                  </a:schemeClr>
                </a:solidFill>
              </a:rPr>
              <a:t>Classificeren doelgroep</a:t>
            </a:r>
            <a:endParaRPr lang="nl-NL" sz="1100" dirty="0">
              <a:solidFill>
                <a:schemeClr val="bg1">
                  <a:lumMod val="65000"/>
                </a:schemeClr>
              </a:solidFill>
            </a:endParaRPr>
          </a:p>
        </p:txBody>
      </p:sp>
      <p:sp>
        <p:nvSpPr>
          <p:cNvPr id="36" name="Tekstvak 35"/>
          <p:cNvSpPr txBox="1"/>
          <p:nvPr/>
        </p:nvSpPr>
        <p:spPr>
          <a:xfrm>
            <a:off x="3974273" y="2413315"/>
            <a:ext cx="1608938" cy="554635"/>
          </a:xfrm>
          <a:prstGeom prst="foldedCorner">
            <a:avLst/>
          </a:prstGeom>
          <a:solidFill>
            <a:srgbClr val="FFFFCC"/>
          </a:solidFill>
          <a:ln w="12700">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buNone/>
            </a:pPr>
            <a:r>
              <a:rPr lang="nl-NL" sz="1100" dirty="0" smtClean="0">
                <a:solidFill>
                  <a:schemeClr val="bg1">
                    <a:lumMod val="65000"/>
                  </a:schemeClr>
                </a:solidFill>
              </a:rPr>
              <a:t>Toepassen norm</a:t>
            </a:r>
          </a:p>
          <a:p>
            <a:pPr>
              <a:buNone/>
            </a:pPr>
            <a:endParaRPr lang="nl-NL" sz="1100" dirty="0">
              <a:solidFill>
                <a:schemeClr val="bg1">
                  <a:lumMod val="65000"/>
                </a:schemeClr>
              </a:solidFill>
            </a:endParaRPr>
          </a:p>
        </p:txBody>
      </p:sp>
      <p:sp>
        <p:nvSpPr>
          <p:cNvPr id="22" name="Tekstvak 21"/>
          <p:cNvSpPr txBox="1"/>
          <p:nvPr/>
        </p:nvSpPr>
        <p:spPr>
          <a:xfrm>
            <a:off x="7031917" y="3090663"/>
            <a:ext cx="1608938" cy="514231"/>
          </a:xfrm>
          <a:prstGeom prst="foldedCorner">
            <a:avLst/>
          </a:prstGeom>
          <a:solidFill>
            <a:srgbClr val="FFFFCC"/>
          </a:solidFill>
          <a:ln w="12700">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nl-NL"/>
            </a:defPPr>
            <a:lvl1pPr>
              <a:buNone/>
              <a:defRPr sz="1100">
                <a:solidFill>
                  <a:schemeClr val="bg1">
                    <a:lumMod val="65000"/>
                  </a:schemeClr>
                </a:solidFill>
              </a:defRPr>
            </a:lvl1pPr>
          </a:lstStyle>
          <a:p>
            <a:r>
              <a:rPr lang="nl-NL" dirty="0"/>
              <a:t>Afleiden benodigde feiten</a:t>
            </a:r>
          </a:p>
        </p:txBody>
      </p:sp>
      <p:sp>
        <p:nvSpPr>
          <p:cNvPr id="23" name="Tekstvak 22"/>
          <p:cNvSpPr txBox="1"/>
          <p:nvPr/>
        </p:nvSpPr>
        <p:spPr>
          <a:xfrm>
            <a:off x="4161823" y="5021981"/>
            <a:ext cx="948194" cy="1093053"/>
          </a:xfrm>
          <a:prstGeom prst="foldedCorner">
            <a:avLst/>
          </a:prstGeom>
          <a:solidFill>
            <a:srgbClr val="FFFFCC"/>
          </a:solidFill>
          <a:ln w="12700">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nl-NL"/>
            </a:defPPr>
            <a:lvl1pPr>
              <a:buNone/>
              <a:defRPr sz="1100">
                <a:solidFill>
                  <a:schemeClr val="bg1">
                    <a:lumMod val="65000"/>
                  </a:schemeClr>
                </a:solidFill>
              </a:defRPr>
            </a:lvl1pPr>
          </a:lstStyle>
          <a:p>
            <a:r>
              <a:rPr lang="nl-NL" dirty="0"/>
              <a:t>Uitgaande producten met feiten t.a.v. de beslissing.</a:t>
            </a:r>
          </a:p>
        </p:txBody>
      </p:sp>
      <p:sp>
        <p:nvSpPr>
          <p:cNvPr id="24" name="Tekstvak 23"/>
          <p:cNvSpPr txBox="1"/>
          <p:nvPr/>
        </p:nvSpPr>
        <p:spPr>
          <a:xfrm>
            <a:off x="6382498" y="2417475"/>
            <a:ext cx="1608938" cy="554635"/>
          </a:xfrm>
          <a:prstGeom prst="foldedCorner">
            <a:avLst/>
          </a:prstGeom>
          <a:solidFill>
            <a:srgbClr val="FFFFCC"/>
          </a:solidFill>
          <a:ln w="12700">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nl-NL"/>
            </a:defPPr>
            <a:lvl1pPr>
              <a:buNone/>
              <a:defRPr sz="1100">
                <a:solidFill>
                  <a:schemeClr val="bg1">
                    <a:lumMod val="65000"/>
                  </a:schemeClr>
                </a:solidFill>
              </a:defRPr>
            </a:lvl1pPr>
          </a:lstStyle>
          <a:p>
            <a:r>
              <a:rPr lang="nl-NL" dirty="0"/>
              <a:t>Afleiden risico´s</a:t>
            </a:r>
          </a:p>
          <a:p>
            <a:endParaRPr lang="nl-NL" dirty="0"/>
          </a:p>
        </p:txBody>
      </p:sp>
    </p:spTree>
    <p:extLst>
      <p:ext uri="{BB962C8B-B14F-4D97-AF65-F5344CB8AC3E}">
        <p14:creationId xmlns:p14="http://schemas.microsoft.com/office/powerpoint/2010/main" val="10215964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Definiëren van regels </a:t>
            </a:r>
            <a:r>
              <a:rPr lang="nl-NL" sz="2000" dirty="0"/>
              <a:t>(voor handmatige afhandeling)</a:t>
            </a:r>
          </a:p>
        </p:txBody>
      </p:sp>
      <p:sp>
        <p:nvSpPr>
          <p:cNvPr id="3" name="Tijdelijke aanduiding voor inhoud 2"/>
          <p:cNvSpPr>
            <a:spLocks noGrp="1"/>
          </p:cNvSpPr>
          <p:nvPr>
            <p:ph idx="1"/>
          </p:nvPr>
        </p:nvSpPr>
        <p:spPr>
          <a:xfrm>
            <a:off x="358775" y="2098824"/>
            <a:ext cx="8421688" cy="4354512"/>
          </a:xfrm>
        </p:spPr>
        <p:txBody>
          <a:bodyPr/>
          <a:lstStyle/>
          <a:p>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Rechthoek 4"/>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 name="Tekstvak 5"/>
          <p:cNvSpPr txBox="1"/>
          <p:nvPr/>
        </p:nvSpPr>
        <p:spPr>
          <a:xfrm>
            <a:off x="467544" y="2649066"/>
            <a:ext cx="1896673" cy="276999"/>
          </a:xfrm>
          <a:prstGeom prst="rect">
            <a:avLst/>
          </a:prstGeom>
          <a:noFill/>
        </p:spPr>
        <p:txBody>
          <a:bodyPr wrap="none" rtlCol="0">
            <a:spAutoFit/>
          </a:bodyPr>
          <a:lstStyle/>
          <a:p>
            <a:pPr>
              <a:buNone/>
            </a:pPr>
            <a:r>
              <a:rPr lang="nl-NL" sz="1200" b="1" dirty="0" smtClean="0"/>
              <a:t>Geannoteerde regel</a:t>
            </a:r>
            <a:endParaRPr lang="nl-NL" sz="1200" b="1" dirty="0"/>
          </a:p>
        </p:txBody>
      </p:sp>
      <p:sp>
        <p:nvSpPr>
          <p:cNvPr id="8" name="Tekstvak 7"/>
          <p:cNvSpPr txBox="1"/>
          <p:nvPr/>
        </p:nvSpPr>
        <p:spPr>
          <a:xfrm>
            <a:off x="467544" y="3717032"/>
            <a:ext cx="1609736" cy="498598"/>
          </a:xfrm>
          <a:prstGeom prst="rect">
            <a:avLst/>
          </a:prstGeom>
          <a:noFill/>
        </p:spPr>
        <p:txBody>
          <a:bodyPr wrap="none" rtlCol="0">
            <a:spAutoFit/>
          </a:bodyPr>
          <a:lstStyle/>
          <a:p>
            <a:pPr>
              <a:buNone/>
            </a:pPr>
            <a:r>
              <a:rPr lang="nl-NL" sz="1200" b="1" dirty="0" smtClean="0"/>
              <a:t>Gespecificeerde </a:t>
            </a:r>
          </a:p>
          <a:p>
            <a:pPr>
              <a:buNone/>
            </a:pPr>
            <a:r>
              <a:rPr lang="nl-NL" sz="1200" b="1" dirty="0" smtClean="0"/>
              <a:t>regel</a:t>
            </a:r>
            <a:endParaRPr lang="nl-NL" sz="1200" b="1" dirty="0"/>
          </a:p>
        </p:txBody>
      </p:sp>
      <p:sp>
        <p:nvSpPr>
          <p:cNvPr id="9" name="Tekstvak 8"/>
          <p:cNvSpPr txBox="1"/>
          <p:nvPr/>
        </p:nvSpPr>
        <p:spPr>
          <a:xfrm>
            <a:off x="2555776" y="3717032"/>
            <a:ext cx="6048672" cy="136815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dirty="0">
                <a:latin typeface="Consolas" panose="020B0609020204030204" pitchFamily="49" charset="0"/>
                <a:cs typeface="Consolas" panose="020B0609020204030204" pitchFamily="49" charset="0"/>
              </a:rPr>
              <a:t>A </a:t>
            </a:r>
            <a:r>
              <a:rPr lang="nl-NL" sz="1200" dirty="0" err="1" smtClean="0">
                <a:solidFill>
                  <a:srgbClr val="FF0000"/>
                </a:solidFill>
                <a:latin typeface="Consolas" panose="020B0609020204030204" pitchFamily="49" charset="0"/>
                <a:cs typeface="Consolas" panose="020B0609020204030204" pitchFamily="49" charset="0"/>
              </a:rPr>
              <a:t>ist</a:t>
            </a:r>
            <a:r>
              <a:rPr lang="nl-NL" sz="1200" dirty="0" smtClean="0">
                <a:latin typeface="Consolas" panose="020B0609020204030204" pitchFamily="49" charset="0"/>
                <a:cs typeface="Consolas" panose="020B0609020204030204" pitchFamily="49" charset="0"/>
              </a:rPr>
              <a:t> </a:t>
            </a:r>
            <a:r>
              <a:rPr lang="nl-NL" sz="1200" u="sng" dirty="0">
                <a:solidFill>
                  <a:srgbClr val="009900"/>
                </a:solidFill>
                <a:latin typeface="Consolas" panose="020B0609020204030204" pitchFamily="49" charset="0"/>
                <a:cs typeface="Consolas" panose="020B0609020204030204" pitchFamily="49" charset="0"/>
              </a:rPr>
              <a:t>partner</a:t>
            </a:r>
            <a:r>
              <a:rPr lang="nl-NL" sz="1200" dirty="0">
                <a:solidFill>
                  <a:srgbClr val="009900"/>
                </a:solidFill>
                <a:latin typeface="Consolas" panose="020B0609020204030204" pitchFamily="49" charset="0"/>
                <a:cs typeface="Consolas" panose="020B0609020204030204" pitchFamily="49" charset="0"/>
              </a:rPr>
              <a:t> </a:t>
            </a:r>
            <a:r>
              <a:rPr lang="nl-NL" sz="1200" dirty="0">
                <a:latin typeface="Consolas" panose="020B0609020204030204" pitchFamily="49" charset="0"/>
                <a:cs typeface="Consolas" panose="020B0609020204030204" pitchFamily="49" charset="0"/>
              </a:rPr>
              <a:t>van B </a:t>
            </a:r>
            <a:br>
              <a:rPr lang="nl-NL" sz="1200" dirty="0">
                <a:latin typeface="Consolas" panose="020B0609020204030204" pitchFamily="49" charset="0"/>
                <a:cs typeface="Consolas" panose="020B0609020204030204" pitchFamily="49" charset="0"/>
              </a:rPr>
            </a:br>
            <a:r>
              <a:rPr lang="nl-NL" sz="1200" dirty="0">
                <a:solidFill>
                  <a:srgbClr val="FF0000"/>
                </a:solidFill>
                <a:latin typeface="Consolas" panose="020B0609020204030204" pitchFamily="49" charset="0"/>
                <a:cs typeface="Consolas" panose="020B0609020204030204" pitchFamily="49" charset="0"/>
              </a:rPr>
              <a:t>indien </a:t>
            </a:r>
            <a:endParaRPr lang="nl-NL" sz="1200" dirty="0" smtClean="0">
              <a:solidFill>
                <a:srgbClr val="FF0000"/>
              </a:solidFill>
              <a:latin typeface="Consolas" panose="020B0609020204030204" pitchFamily="49" charset="0"/>
              <a:cs typeface="Consolas" panose="020B0609020204030204" pitchFamily="49" charset="0"/>
            </a:endParaRPr>
          </a:p>
          <a:p>
            <a:pPr marL="363538" indent="-363538">
              <a:buNone/>
            </a:pPr>
            <a:r>
              <a:rPr lang="nl-NL" sz="1200" dirty="0">
                <a:solidFill>
                  <a:srgbClr val="FF0000"/>
                </a:solidFill>
                <a:latin typeface="Consolas" panose="020B0609020204030204" pitchFamily="49" charset="0"/>
                <a:cs typeface="Consolas" panose="020B0609020204030204" pitchFamily="49" charset="0"/>
              </a:rPr>
              <a:t>	</a:t>
            </a:r>
            <a:r>
              <a:rPr lang="nl-NL" sz="1200" dirty="0" smtClean="0">
                <a:latin typeface="Consolas" panose="020B0609020204030204" pitchFamily="49" charset="0"/>
                <a:cs typeface="Consolas" panose="020B0609020204030204" pitchFamily="49" charset="0"/>
              </a:rPr>
              <a:t>A </a:t>
            </a:r>
            <a:r>
              <a:rPr lang="nl-NL" sz="1200" dirty="0">
                <a:latin typeface="Consolas" panose="020B0609020204030204" pitchFamily="49" charset="0"/>
                <a:cs typeface="Consolas" panose="020B0609020204030204" pitchFamily="49" charset="0"/>
              </a:rPr>
              <a:t>en B </a:t>
            </a:r>
            <a:r>
              <a:rPr lang="nl-NL" sz="1200" u="dotted" dirty="0">
                <a:solidFill>
                  <a:srgbClr val="FF0000"/>
                </a:solidFill>
                <a:latin typeface="Consolas" panose="020B0609020204030204" pitchFamily="49" charset="0"/>
                <a:cs typeface="Consolas" panose="020B0609020204030204" pitchFamily="49" charset="0"/>
              </a:rPr>
              <a:t>in het kalenderjaar</a:t>
            </a:r>
            <a:r>
              <a:rPr lang="nl-NL" sz="1200" dirty="0">
                <a:solidFill>
                  <a:srgbClr val="FF0000"/>
                </a:solidFill>
                <a:latin typeface="Consolas" panose="020B0609020204030204" pitchFamily="49" charset="0"/>
                <a:cs typeface="Consolas" panose="020B0609020204030204" pitchFamily="49" charset="0"/>
              </a:rPr>
              <a:t> </a:t>
            </a:r>
            <a:r>
              <a:rPr lang="nl-NL" sz="1200" u="dotted" dirty="0">
                <a:solidFill>
                  <a:srgbClr val="FF0000"/>
                </a:solidFill>
                <a:latin typeface="Consolas" panose="020B0609020204030204" pitchFamily="49" charset="0"/>
                <a:cs typeface="Consolas" panose="020B0609020204030204" pitchFamily="49" charset="0"/>
              </a:rPr>
              <a:t>gedurende 6 maanden</a:t>
            </a:r>
            <a:r>
              <a:rPr lang="nl-NL" sz="1200" dirty="0">
                <a:latin typeface="Consolas" panose="020B0609020204030204" pitchFamily="49" charset="0"/>
                <a:cs typeface="Consolas" panose="020B0609020204030204" pitchFamily="49" charset="0"/>
              </a:rPr>
              <a:t> op hetzelfde </a:t>
            </a:r>
            <a:r>
              <a:rPr lang="nl-NL" sz="1200" u="sng" dirty="0">
                <a:solidFill>
                  <a:srgbClr val="009900"/>
                </a:solidFill>
                <a:latin typeface="Consolas" panose="020B0609020204030204" pitchFamily="49" charset="0"/>
                <a:cs typeface="Consolas" panose="020B0609020204030204" pitchFamily="49" charset="0"/>
              </a:rPr>
              <a:t>adres</a:t>
            </a:r>
            <a:r>
              <a:rPr lang="nl-NL" sz="1200" dirty="0">
                <a:latin typeface="Consolas" panose="020B0609020204030204" pitchFamily="49" charset="0"/>
                <a:cs typeface="Consolas" panose="020B0609020204030204" pitchFamily="49" charset="0"/>
              </a:rPr>
              <a:t> </a:t>
            </a:r>
            <a:r>
              <a:rPr lang="nl-NL" sz="1200" i="1" dirty="0">
                <a:solidFill>
                  <a:srgbClr val="0000FF"/>
                </a:solidFill>
                <a:latin typeface="Consolas" panose="020B0609020204030204" pitchFamily="49" charset="0"/>
                <a:cs typeface="Consolas" panose="020B0609020204030204" pitchFamily="49" charset="0"/>
              </a:rPr>
              <a:t>wonen</a:t>
            </a:r>
          </a:p>
          <a:p>
            <a:pPr>
              <a:buNone/>
            </a:pPr>
            <a:r>
              <a:rPr lang="nl-NL" sz="1200" dirty="0">
                <a:solidFill>
                  <a:srgbClr val="FF0000"/>
                </a:solidFill>
                <a:latin typeface="Consolas" panose="020B0609020204030204" pitchFamily="49" charset="0"/>
                <a:cs typeface="Consolas" panose="020B0609020204030204" pitchFamily="49" charset="0"/>
              </a:rPr>
              <a:t>of</a:t>
            </a:r>
          </a:p>
          <a:p>
            <a:pPr indent="363538">
              <a:buNone/>
            </a:pPr>
            <a:r>
              <a:rPr lang="nl-NL" sz="1200" dirty="0" smtClean="0">
                <a:solidFill>
                  <a:srgbClr val="FF0000"/>
                </a:solidFill>
                <a:latin typeface="Consolas" panose="020B0609020204030204" pitchFamily="49" charset="0"/>
                <a:cs typeface="Consolas" panose="020B0609020204030204" pitchFamily="49" charset="0"/>
              </a:rPr>
              <a:t>indien</a:t>
            </a:r>
            <a:r>
              <a:rPr lang="nl-NL" sz="1200" dirty="0" smtClean="0">
                <a:latin typeface="Consolas" panose="020B0609020204030204" pitchFamily="49" charset="0"/>
                <a:cs typeface="Consolas" panose="020B0609020204030204" pitchFamily="49" charset="0"/>
              </a:rPr>
              <a:t> </a:t>
            </a:r>
            <a:r>
              <a:rPr lang="nl-NL" sz="1200" dirty="0">
                <a:latin typeface="Consolas" panose="020B0609020204030204" pitchFamily="49" charset="0"/>
                <a:cs typeface="Consolas" panose="020B0609020204030204" pitchFamily="49" charset="0"/>
              </a:rPr>
              <a:t>A en B samen een </a:t>
            </a:r>
            <a:r>
              <a:rPr lang="nl-NL" sz="1200" u="sng" dirty="0">
                <a:solidFill>
                  <a:srgbClr val="009900"/>
                </a:solidFill>
                <a:latin typeface="Consolas" panose="020B0609020204030204" pitchFamily="49" charset="0"/>
                <a:cs typeface="Consolas" panose="020B0609020204030204" pitchFamily="49" charset="0"/>
              </a:rPr>
              <a:t>kind</a:t>
            </a:r>
            <a:r>
              <a:rPr lang="nl-NL" sz="1200" dirty="0">
                <a:latin typeface="Consolas" panose="020B0609020204030204" pitchFamily="49" charset="0"/>
                <a:cs typeface="Consolas" panose="020B0609020204030204" pitchFamily="49" charset="0"/>
              </a:rPr>
              <a:t> hebben </a:t>
            </a:r>
            <a:r>
              <a:rPr lang="nl-NL" sz="1200" dirty="0">
                <a:solidFill>
                  <a:srgbClr val="FF0000"/>
                </a:solidFill>
                <a:latin typeface="Consolas" panose="020B0609020204030204" pitchFamily="49" charset="0"/>
                <a:cs typeface="Consolas" panose="020B0609020204030204" pitchFamily="49" charset="0"/>
              </a:rPr>
              <a:t>of</a:t>
            </a:r>
            <a:r>
              <a:rPr lang="nl-NL" sz="1200" dirty="0">
                <a:latin typeface="Consolas" panose="020B0609020204030204" pitchFamily="49" charset="0"/>
                <a:cs typeface="Consolas" panose="020B0609020204030204" pitchFamily="49" charset="0"/>
              </a:rPr>
              <a:t> </a:t>
            </a:r>
            <a:r>
              <a:rPr lang="nl-NL" sz="1200" u="dotted" dirty="0">
                <a:solidFill>
                  <a:srgbClr val="FF0000"/>
                </a:solidFill>
                <a:latin typeface="Consolas" panose="020B0609020204030204" pitchFamily="49" charset="0"/>
                <a:cs typeface="Consolas" panose="020B0609020204030204" pitchFamily="49" charset="0"/>
              </a:rPr>
              <a:t>ooit</a:t>
            </a:r>
            <a:r>
              <a:rPr lang="nl-NL" sz="1200" dirty="0">
                <a:solidFill>
                  <a:srgbClr val="FF0000"/>
                </a:solidFill>
                <a:latin typeface="Consolas" panose="020B0609020204030204" pitchFamily="49" charset="0"/>
                <a:cs typeface="Consolas" panose="020B0609020204030204" pitchFamily="49" charset="0"/>
              </a:rPr>
              <a:t> </a:t>
            </a:r>
            <a:r>
              <a:rPr lang="nl-NL" sz="1200" dirty="0">
                <a:latin typeface="Consolas" panose="020B0609020204030204" pitchFamily="49" charset="0"/>
                <a:cs typeface="Consolas" panose="020B0609020204030204" pitchFamily="49" charset="0"/>
              </a:rPr>
              <a:t>hebben gehad</a:t>
            </a:r>
          </a:p>
          <a:p>
            <a:pPr>
              <a:buNone/>
            </a:pPr>
            <a:endParaRPr lang="nl-NL" sz="1200" dirty="0">
              <a:solidFill>
                <a:schemeClr val="bg1">
                  <a:lumMod val="75000"/>
                </a:schemeClr>
              </a:solidFill>
            </a:endParaRPr>
          </a:p>
        </p:txBody>
      </p:sp>
      <p:sp>
        <p:nvSpPr>
          <p:cNvPr id="10" name="Afgeronde rechthoek 9"/>
          <p:cNvSpPr/>
          <p:nvPr/>
        </p:nvSpPr>
        <p:spPr bwMode="auto">
          <a:xfrm>
            <a:off x="8244408" y="5190902"/>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11" name="Rechthoekige toelichting 10"/>
          <p:cNvSpPr/>
          <p:nvPr/>
        </p:nvSpPr>
        <p:spPr bwMode="auto">
          <a:xfrm>
            <a:off x="5192250" y="5190902"/>
            <a:ext cx="2714600" cy="470346"/>
          </a:xfrm>
          <a:prstGeom prst="wedgeRectCallout">
            <a:avLst>
              <a:gd name="adj1" fmla="val 67488"/>
              <a:gd name="adj2" fmla="val -6824"/>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toevoegen van een extra regel</a:t>
            </a:r>
          </a:p>
        </p:txBody>
      </p:sp>
      <p:sp>
        <p:nvSpPr>
          <p:cNvPr id="20" name="Afgeronde rechthoek 19"/>
          <p:cNvSpPr/>
          <p:nvPr/>
        </p:nvSpPr>
        <p:spPr bwMode="auto">
          <a:xfrm>
            <a:off x="2591780" y="4857006"/>
            <a:ext cx="180020" cy="149533"/>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21" name="Rechthoekige toelichting 20"/>
          <p:cNvSpPr/>
          <p:nvPr/>
        </p:nvSpPr>
        <p:spPr bwMode="auto">
          <a:xfrm>
            <a:off x="467544" y="4588587"/>
            <a:ext cx="1492865" cy="686370"/>
          </a:xfrm>
          <a:prstGeom prst="wedgeRectCallout">
            <a:avLst>
              <a:gd name="adj1" fmla="val 97886"/>
              <a:gd name="adj2" fmla="val -1562"/>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a:t>
            </a:r>
            <a:r>
              <a:rPr lang="nl-NL" sz="1100" dirty="0" smtClean="0">
                <a:solidFill>
                  <a:schemeClr val="tx1"/>
                </a:solidFill>
                <a:latin typeface="Verdana" pitchFamily="1" charset="0"/>
              </a:rPr>
              <a:t>s</a:t>
            </a:r>
            <a:r>
              <a:rPr kumimoji="0" lang="nl-NL" sz="1100" b="0" i="0" u="none" strike="noStrike" cap="none" normalizeH="0" baseline="0" dirty="0" smtClean="0">
                <a:ln>
                  <a:noFill/>
                </a:ln>
                <a:solidFill>
                  <a:schemeClr val="tx1"/>
                </a:solidFill>
                <a:effectLst/>
                <a:latin typeface="Verdana" pitchFamily="1" charset="0"/>
              </a:rPr>
              <a:t>electeren van een</a:t>
            </a:r>
            <a:r>
              <a:rPr kumimoji="0" lang="nl-NL" sz="1100" b="0" i="0" u="none" strike="noStrike" cap="none" normalizeH="0" dirty="0" smtClean="0">
                <a:ln>
                  <a:noFill/>
                </a:ln>
                <a:solidFill>
                  <a:schemeClr val="tx1"/>
                </a:solidFill>
                <a:effectLst/>
                <a:latin typeface="Verdana" pitchFamily="1" charset="0"/>
              </a:rPr>
              <a:t> regelpatroon</a:t>
            </a:r>
            <a:endParaRPr kumimoji="0" lang="nl-NL" sz="1100" b="0" i="0" u="none" strike="noStrike" cap="none" normalizeH="0" baseline="0" dirty="0" smtClean="0">
              <a:ln>
                <a:noFill/>
              </a:ln>
              <a:solidFill>
                <a:schemeClr val="tx1"/>
              </a:solidFill>
              <a:effectLst/>
              <a:latin typeface="Verdana" pitchFamily="1" charset="0"/>
            </a:endParaRPr>
          </a:p>
        </p:txBody>
      </p:sp>
      <p:sp>
        <p:nvSpPr>
          <p:cNvPr id="22" name="Tekstvak 21"/>
          <p:cNvSpPr txBox="1"/>
          <p:nvPr/>
        </p:nvSpPr>
        <p:spPr>
          <a:xfrm>
            <a:off x="467544" y="5733256"/>
            <a:ext cx="1882247" cy="498598"/>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de regel</a:t>
            </a:r>
            <a:endParaRPr lang="nl-NL" sz="1200" b="1" dirty="0"/>
          </a:p>
        </p:txBody>
      </p:sp>
      <p:sp>
        <p:nvSpPr>
          <p:cNvPr id="23" name="Tekstvak 22"/>
          <p:cNvSpPr txBox="1"/>
          <p:nvPr/>
        </p:nvSpPr>
        <p:spPr>
          <a:xfrm>
            <a:off x="2555776" y="5769260"/>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Het sleutelwoord </a:t>
            </a:r>
            <a:r>
              <a:rPr lang="nl-NL" sz="1200" dirty="0" err="1">
                <a:solidFill>
                  <a:srgbClr val="FF0000"/>
                </a:solidFill>
                <a:latin typeface="Consolas" panose="020B0609020204030204" pitchFamily="49" charset="0"/>
                <a:cs typeface="Consolas" panose="020B0609020204030204" pitchFamily="49" charset="0"/>
              </a:rPr>
              <a:t>ist</a:t>
            </a:r>
            <a:r>
              <a:rPr lang="nl-NL" sz="1200" dirty="0" smtClean="0">
                <a:latin typeface="Consolas" panose="020B0609020204030204" pitchFamily="49" charset="0"/>
                <a:cs typeface="Consolas" panose="020B0609020204030204" pitchFamily="49" charset="0"/>
              </a:rPr>
              <a:t> bestaat niet</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De term </a:t>
            </a:r>
            <a:r>
              <a:rPr lang="nl-NL" sz="1200" u="sng" dirty="0">
                <a:solidFill>
                  <a:srgbClr val="009900"/>
                </a:solidFill>
                <a:latin typeface="Consolas" panose="020B0609020204030204" pitchFamily="49" charset="0"/>
                <a:cs typeface="Consolas" panose="020B0609020204030204" pitchFamily="49" charset="0"/>
              </a:rPr>
              <a:t>partner</a:t>
            </a:r>
            <a:r>
              <a:rPr lang="nl-NL" sz="1200" dirty="0" smtClean="0">
                <a:latin typeface="Consolas" panose="020B0609020204030204" pitchFamily="49" charset="0"/>
                <a:cs typeface="Consolas" panose="020B0609020204030204" pitchFamily="49" charset="0"/>
              </a:rPr>
              <a:t> in regel 1 is nog niet gedefinieerd</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sp>
        <p:nvSpPr>
          <p:cNvPr id="26" name="Tekstvak 25"/>
          <p:cNvSpPr txBox="1"/>
          <p:nvPr/>
        </p:nvSpPr>
        <p:spPr>
          <a:xfrm>
            <a:off x="4915289" y="3383414"/>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27" name="Tekstvak 26"/>
          <p:cNvSpPr txBox="1"/>
          <p:nvPr/>
        </p:nvSpPr>
        <p:spPr>
          <a:xfrm>
            <a:off x="6781435" y="3383414"/>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28" name="Tekstvak 27"/>
          <p:cNvSpPr txBox="1"/>
          <p:nvPr/>
        </p:nvSpPr>
        <p:spPr>
          <a:xfrm>
            <a:off x="7704349" y="340649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29" name="Tekstvak 28"/>
          <p:cNvSpPr txBox="1"/>
          <p:nvPr/>
        </p:nvSpPr>
        <p:spPr>
          <a:xfrm>
            <a:off x="2483768" y="3383414"/>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30" name="Tekstvak 29"/>
          <p:cNvSpPr txBox="1"/>
          <p:nvPr/>
        </p:nvSpPr>
        <p:spPr>
          <a:xfrm>
            <a:off x="5904149" y="340649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1" name="Tekstvak 30"/>
          <p:cNvSpPr txBox="1"/>
          <p:nvPr/>
        </p:nvSpPr>
        <p:spPr>
          <a:xfrm>
            <a:off x="3982744" y="340649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2" name="Afgeronde rechthoek 31"/>
          <p:cNvSpPr/>
          <p:nvPr/>
        </p:nvSpPr>
        <p:spPr bwMode="auto">
          <a:xfrm>
            <a:off x="8283508" y="4864787"/>
            <a:ext cx="180020" cy="149533"/>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3" name="Rechthoekige toelichting 32"/>
          <p:cNvSpPr/>
          <p:nvPr/>
        </p:nvSpPr>
        <p:spPr bwMode="auto">
          <a:xfrm>
            <a:off x="7160417" y="3460881"/>
            <a:ext cx="1492865" cy="686370"/>
          </a:xfrm>
          <a:prstGeom prst="wedgeRectCallout">
            <a:avLst>
              <a:gd name="adj1" fmla="val 31149"/>
              <a:gd name="adj2" fmla="val 161486"/>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a:t>
            </a:r>
            <a:r>
              <a:rPr lang="nl-NL" sz="1100" dirty="0" smtClean="0">
                <a:solidFill>
                  <a:schemeClr val="tx1"/>
                </a:solidFill>
                <a:latin typeface="Verdana" pitchFamily="1" charset="0"/>
              </a:rPr>
              <a:t>s</a:t>
            </a:r>
            <a:r>
              <a:rPr kumimoji="0" lang="nl-NL" sz="1100" b="0" i="0" u="none" strike="noStrike" cap="none" normalizeH="0" baseline="0" dirty="0" smtClean="0">
                <a:ln>
                  <a:noFill/>
                </a:ln>
                <a:solidFill>
                  <a:schemeClr val="tx1"/>
                </a:solidFill>
                <a:effectLst/>
                <a:latin typeface="Verdana" pitchFamily="1" charset="0"/>
              </a:rPr>
              <a:t>electeren van een</a:t>
            </a:r>
            <a:r>
              <a:rPr kumimoji="0" lang="nl-NL" sz="1100" b="0" i="0" u="none" strike="noStrike" cap="none" normalizeH="0" dirty="0" smtClean="0">
                <a:ln>
                  <a:noFill/>
                </a:ln>
                <a:solidFill>
                  <a:schemeClr val="tx1"/>
                </a:solidFill>
                <a:effectLst/>
                <a:latin typeface="Verdana" pitchFamily="1" charset="0"/>
              </a:rPr>
              <a:t> feitpatroon</a:t>
            </a:r>
            <a:endParaRPr kumimoji="0" lang="nl-NL" sz="1100" b="0" i="0" u="none" strike="noStrike" cap="none" normalizeH="0" baseline="0" dirty="0" smtClean="0">
              <a:ln>
                <a:noFill/>
              </a:ln>
              <a:solidFill>
                <a:schemeClr val="tx1"/>
              </a:solidFill>
              <a:effectLst/>
              <a:latin typeface="Verdana" pitchFamily="1"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8" y="2627244"/>
            <a:ext cx="3158430" cy="66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kstvak 38"/>
          <p:cNvSpPr txBox="1"/>
          <p:nvPr/>
        </p:nvSpPr>
        <p:spPr>
          <a:xfrm>
            <a:off x="467544" y="2187022"/>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sp>
        <p:nvSpPr>
          <p:cNvPr id="40" name="Tekstvak 39"/>
          <p:cNvSpPr txBox="1"/>
          <p:nvPr/>
        </p:nvSpPr>
        <p:spPr>
          <a:xfrm>
            <a:off x="2555776" y="2266934"/>
            <a:ext cx="3888432" cy="277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a:solidFill>
                  <a:schemeClr val="bg1">
                    <a:lumMod val="75000"/>
                  </a:schemeClr>
                </a:solidFill>
              </a:rPr>
              <a:t>Context </a:t>
            </a:r>
          </a:p>
        </p:txBody>
      </p:sp>
      <p:sp>
        <p:nvSpPr>
          <p:cNvPr id="41" name="Afgeronde rechthoek 40"/>
          <p:cNvSpPr/>
          <p:nvPr/>
        </p:nvSpPr>
        <p:spPr bwMode="auto">
          <a:xfrm>
            <a:off x="6110552" y="226693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2" name="Tekstvak 41"/>
          <p:cNvSpPr txBox="1"/>
          <p:nvPr/>
        </p:nvSpPr>
        <p:spPr>
          <a:xfrm>
            <a:off x="467544" y="1844824"/>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43" name="Tekstvak 42"/>
          <p:cNvSpPr txBox="1"/>
          <p:nvPr/>
        </p:nvSpPr>
        <p:spPr>
          <a:xfrm>
            <a:off x="2555778" y="1855438"/>
            <a:ext cx="3888430" cy="3315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Dienst 1</a:t>
            </a:r>
            <a:endParaRPr lang="nl-NL" dirty="0"/>
          </a:p>
        </p:txBody>
      </p:sp>
      <p:sp>
        <p:nvSpPr>
          <p:cNvPr id="34" name="Rechthoekige toelichting 33"/>
          <p:cNvSpPr/>
          <p:nvPr/>
        </p:nvSpPr>
        <p:spPr bwMode="auto">
          <a:xfrm>
            <a:off x="6751543" y="1844824"/>
            <a:ext cx="1983024" cy="1443066"/>
          </a:xfrm>
          <a:prstGeom prst="wedgeRectCallout">
            <a:avLst>
              <a:gd name="adj1" fmla="val -110141"/>
              <a:gd name="adj2" fmla="val 126962"/>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In het geval van handmatige afhandeling kunnen hier hele subjectieve regels komen te staan. Dus (bijna) geen controles en mogelijkheden tot vrije tekst.</a:t>
            </a:r>
            <a:endParaRPr kumimoji="0" lang="nl-NL" sz="1100" b="0" i="0" u="none" strike="noStrike" cap="none" normalizeH="0" baseline="0" dirty="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3735325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Definiëren van regels (voor mechanische afhandeling)</a:t>
            </a:r>
            <a:endParaRPr lang="nl-NL" sz="2000" dirty="0"/>
          </a:p>
        </p:txBody>
      </p:sp>
      <p:sp>
        <p:nvSpPr>
          <p:cNvPr id="3" name="Tijdelijke aanduiding voor inhoud 2"/>
          <p:cNvSpPr>
            <a:spLocks noGrp="1"/>
          </p:cNvSpPr>
          <p:nvPr>
            <p:ph idx="1"/>
          </p:nvPr>
        </p:nvSpPr>
        <p:spPr>
          <a:xfrm>
            <a:off x="358775" y="2098824"/>
            <a:ext cx="8421688" cy="4354512"/>
          </a:xfrm>
        </p:spPr>
        <p:txBody>
          <a:bodyPr/>
          <a:lstStyle/>
          <a:p>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Rechthoek 4"/>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 name="Tekstvak 5"/>
          <p:cNvSpPr txBox="1"/>
          <p:nvPr/>
        </p:nvSpPr>
        <p:spPr>
          <a:xfrm>
            <a:off x="467544" y="2649066"/>
            <a:ext cx="1896673" cy="276999"/>
          </a:xfrm>
          <a:prstGeom prst="rect">
            <a:avLst/>
          </a:prstGeom>
          <a:noFill/>
        </p:spPr>
        <p:txBody>
          <a:bodyPr wrap="none" rtlCol="0">
            <a:spAutoFit/>
          </a:bodyPr>
          <a:lstStyle/>
          <a:p>
            <a:pPr>
              <a:buNone/>
            </a:pPr>
            <a:r>
              <a:rPr lang="nl-NL" sz="1200" b="1" dirty="0" smtClean="0"/>
              <a:t>Geannoteerde regel</a:t>
            </a:r>
            <a:endParaRPr lang="nl-NL" sz="1200" b="1" dirty="0"/>
          </a:p>
        </p:txBody>
      </p:sp>
      <p:sp>
        <p:nvSpPr>
          <p:cNvPr id="8" name="Tekstvak 7"/>
          <p:cNvSpPr txBox="1"/>
          <p:nvPr/>
        </p:nvSpPr>
        <p:spPr>
          <a:xfrm>
            <a:off x="467544" y="3717032"/>
            <a:ext cx="1609736" cy="498598"/>
          </a:xfrm>
          <a:prstGeom prst="rect">
            <a:avLst/>
          </a:prstGeom>
          <a:noFill/>
        </p:spPr>
        <p:txBody>
          <a:bodyPr wrap="none" rtlCol="0">
            <a:spAutoFit/>
          </a:bodyPr>
          <a:lstStyle/>
          <a:p>
            <a:pPr>
              <a:buNone/>
            </a:pPr>
            <a:r>
              <a:rPr lang="nl-NL" sz="1200" b="1" dirty="0" smtClean="0"/>
              <a:t>Gespecificeerde </a:t>
            </a:r>
          </a:p>
          <a:p>
            <a:pPr>
              <a:buNone/>
            </a:pPr>
            <a:r>
              <a:rPr lang="nl-NL" sz="1200" b="1" dirty="0" smtClean="0"/>
              <a:t>regel</a:t>
            </a:r>
            <a:endParaRPr lang="nl-NL" sz="1200" b="1" dirty="0"/>
          </a:p>
        </p:txBody>
      </p:sp>
      <p:sp>
        <p:nvSpPr>
          <p:cNvPr id="9" name="Tekstvak 8"/>
          <p:cNvSpPr txBox="1"/>
          <p:nvPr/>
        </p:nvSpPr>
        <p:spPr>
          <a:xfrm>
            <a:off x="2555776" y="3717032"/>
            <a:ext cx="6048672" cy="136815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66CCFF"/>
                </a:solidFill>
              </a:rPr>
              <a:t>&lt;zelfstandigenaftrek gerealiseerd&gt;</a:t>
            </a:r>
            <a:r>
              <a:rPr lang="nl-NL" sz="1200" b="1" dirty="0" smtClean="0"/>
              <a:t> </a:t>
            </a:r>
            <a:r>
              <a:rPr lang="nl-NL" sz="1200" b="1" dirty="0">
                <a:solidFill>
                  <a:srgbClr val="FF0000"/>
                </a:solidFill>
              </a:rPr>
              <a:t> </a:t>
            </a:r>
            <a:r>
              <a:rPr lang="nl-NL" sz="1200" b="1" dirty="0" smtClean="0">
                <a:solidFill>
                  <a:srgbClr val="FF0000"/>
                </a:solidFill>
              </a:rPr>
              <a:t>=</a:t>
            </a:r>
            <a:r>
              <a:rPr lang="nl-NL" sz="1200" dirty="0">
                <a:solidFill>
                  <a:srgbClr val="FF0000"/>
                </a:solidFill>
              </a:rPr>
              <a:t> </a:t>
            </a:r>
            <a:r>
              <a:rPr lang="nl-NL" sz="1200" b="1" dirty="0" smtClean="0">
                <a:solidFill>
                  <a:srgbClr val="66CCFF"/>
                </a:solidFill>
              </a:rPr>
              <a:t>&lt;zelfstandigenaftrek&gt;</a:t>
            </a:r>
            <a:endParaRPr lang="nl-NL" sz="1200" b="1" dirty="0">
              <a:solidFill>
                <a:srgbClr val="66CCFF"/>
              </a:solidFill>
            </a:endParaRPr>
          </a:p>
          <a:p>
            <a:pPr>
              <a:buNone/>
            </a:pPr>
            <a:r>
              <a:rPr lang="nl-NL" sz="1200" b="1" dirty="0" smtClean="0">
                <a:solidFill>
                  <a:srgbClr val="FF0000"/>
                </a:solidFill>
              </a:rPr>
              <a:t>+*</a:t>
            </a:r>
            <a:r>
              <a:rPr lang="nl-NL" sz="1200" dirty="0" smtClean="0"/>
              <a:t> </a:t>
            </a:r>
            <a:r>
              <a:rPr lang="nl-NL" sz="1200" b="1" dirty="0" smtClean="0">
                <a:solidFill>
                  <a:srgbClr val="66CCFF"/>
                </a:solidFill>
              </a:rPr>
              <a:t>&lt;startersaftrek&gt;</a:t>
            </a:r>
            <a:endParaRPr lang="nl-NL" sz="1200" b="1" dirty="0">
              <a:solidFill>
                <a:srgbClr val="66CCFF"/>
              </a:solidFill>
            </a:endParaRPr>
          </a:p>
          <a:p>
            <a:pPr>
              <a:buNone/>
            </a:pPr>
            <a:r>
              <a:rPr lang="nl-NL" sz="1200" b="1" dirty="0" smtClean="0">
                <a:solidFill>
                  <a:srgbClr val="FF0000"/>
                </a:solidFill>
              </a:rPr>
              <a:t>-</a:t>
            </a:r>
            <a:r>
              <a:rPr lang="nl-NL" sz="1200" b="1" dirty="0" smtClean="0"/>
              <a:t> </a:t>
            </a:r>
            <a:r>
              <a:rPr lang="nl-NL" sz="1200" b="1" dirty="0" smtClean="0">
                <a:solidFill>
                  <a:srgbClr val="66CCFF"/>
                </a:solidFill>
              </a:rPr>
              <a:t>&lt;zelfstandigenaftrek </a:t>
            </a:r>
            <a:r>
              <a:rPr lang="nl-NL" sz="1200" b="1" dirty="0">
                <a:solidFill>
                  <a:srgbClr val="66CCFF"/>
                </a:solidFill>
              </a:rPr>
              <a:t>niet </a:t>
            </a:r>
            <a:r>
              <a:rPr lang="nl-NL" sz="1200" b="1" dirty="0" smtClean="0">
                <a:solidFill>
                  <a:srgbClr val="66CCFF"/>
                </a:solidFill>
              </a:rPr>
              <a:t>gerealiseerd&gt;</a:t>
            </a:r>
            <a:endParaRPr lang="nl-NL" sz="1200" b="1" dirty="0">
              <a:solidFill>
                <a:srgbClr val="66CCFF"/>
              </a:solidFill>
            </a:endParaRPr>
          </a:p>
        </p:txBody>
      </p:sp>
      <p:sp>
        <p:nvSpPr>
          <p:cNvPr id="10" name="Afgeronde rechthoek 9"/>
          <p:cNvSpPr/>
          <p:nvPr/>
        </p:nvSpPr>
        <p:spPr bwMode="auto">
          <a:xfrm>
            <a:off x="8244408" y="5190902"/>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11" name="Rechthoekige toelichting 10"/>
          <p:cNvSpPr/>
          <p:nvPr/>
        </p:nvSpPr>
        <p:spPr bwMode="auto">
          <a:xfrm>
            <a:off x="5192250" y="5190902"/>
            <a:ext cx="2714600" cy="470346"/>
          </a:xfrm>
          <a:prstGeom prst="wedgeRectCallout">
            <a:avLst>
              <a:gd name="adj1" fmla="val 67488"/>
              <a:gd name="adj2" fmla="val -6824"/>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toevoegen van een extra regel</a:t>
            </a:r>
          </a:p>
        </p:txBody>
      </p:sp>
      <p:sp>
        <p:nvSpPr>
          <p:cNvPr id="20" name="Afgeronde rechthoek 19"/>
          <p:cNvSpPr/>
          <p:nvPr/>
        </p:nvSpPr>
        <p:spPr bwMode="auto">
          <a:xfrm>
            <a:off x="2591780" y="4857006"/>
            <a:ext cx="180020" cy="149533"/>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21" name="Rechthoekige toelichting 20"/>
          <p:cNvSpPr/>
          <p:nvPr/>
        </p:nvSpPr>
        <p:spPr bwMode="auto">
          <a:xfrm>
            <a:off x="467544" y="4588587"/>
            <a:ext cx="1492865" cy="686370"/>
          </a:xfrm>
          <a:prstGeom prst="wedgeRectCallout">
            <a:avLst>
              <a:gd name="adj1" fmla="val 97886"/>
              <a:gd name="adj2" fmla="val -1562"/>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a:t>
            </a:r>
            <a:r>
              <a:rPr lang="nl-NL" sz="1100" dirty="0" smtClean="0">
                <a:solidFill>
                  <a:schemeClr val="tx1"/>
                </a:solidFill>
                <a:latin typeface="Verdana" pitchFamily="1" charset="0"/>
              </a:rPr>
              <a:t>s</a:t>
            </a:r>
            <a:r>
              <a:rPr kumimoji="0" lang="nl-NL" sz="1100" b="0" i="0" u="none" strike="noStrike" cap="none" normalizeH="0" baseline="0" dirty="0" smtClean="0">
                <a:ln>
                  <a:noFill/>
                </a:ln>
                <a:solidFill>
                  <a:schemeClr val="tx1"/>
                </a:solidFill>
                <a:effectLst/>
                <a:latin typeface="Verdana" pitchFamily="1" charset="0"/>
              </a:rPr>
              <a:t>electeren van een</a:t>
            </a:r>
            <a:r>
              <a:rPr kumimoji="0" lang="nl-NL" sz="1100" b="0" i="0" u="none" strike="noStrike" cap="none" normalizeH="0" dirty="0" smtClean="0">
                <a:ln>
                  <a:noFill/>
                </a:ln>
                <a:solidFill>
                  <a:schemeClr val="tx1"/>
                </a:solidFill>
                <a:effectLst/>
                <a:latin typeface="Verdana" pitchFamily="1" charset="0"/>
              </a:rPr>
              <a:t> regelpatroon</a:t>
            </a:r>
            <a:endParaRPr kumimoji="0" lang="nl-NL" sz="1100" b="0" i="0" u="none" strike="noStrike" cap="none" normalizeH="0" baseline="0" dirty="0" smtClean="0">
              <a:ln>
                <a:noFill/>
              </a:ln>
              <a:solidFill>
                <a:schemeClr val="tx1"/>
              </a:solidFill>
              <a:effectLst/>
              <a:latin typeface="Verdana" pitchFamily="1" charset="0"/>
            </a:endParaRPr>
          </a:p>
        </p:txBody>
      </p:sp>
      <p:sp>
        <p:nvSpPr>
          <p:cNvPr id="22" name="Tekstvak 21"/>
          <p:cNvSpPr txBox="1"/>
          <p:nvPr/>
        </p:nvSpPr>
        <p:spPr>
          <a:xfrm>
            <a:off x="467544" y="5733256"/>
            <a:ext cx="1882247" cy="498598"/>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de regel</a:t>
            </a:r>
            <a:endParaRPr lang="nl-NL" sz="1200" b="1" dirty="0"/>
          </a:p>
        </p:txBody>
      </p:sp>
      <p:sp>
        <p:nvSpPr>
          <p:cNvPr id="23" name="Tekstvak 22"/>
          <p:cNvSpPr txBox="1"/>
          <p:nvPr/>
        </p:nvSpPr>
        <p:spPr>
          <a:xfrm>
            <a:off x="2555776" y="5769260"/>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Het sleutelwoord </a:t>
            </a:r>
            <a:r>
              <a:rPr lang="nl-NL" sz="1200" dirty="0" smtClean="0">
                <a:solidFill>
                  <a:srgbClr val="FF0000"/>
                </a:solidFill>
                <a:latin typeface="Consolas" panose="020B0609020204030204" pitchFamily="49" charset="0"/>
                <a:cs typeface="Consolas" panose="020B0609020204030204" pitchFamily="49" charset="0"/>
              </a:rPr>
              <a:t>+* </a:t>
            </a:r>
            <a:r>
              <a:rPr lang="nl-NL" sz="1200" dirty="0" smtClean="0">
                <a:latin typeface="Consolas" panose="020B0609020204030204" pitchFamily="49" charset="0"/>
                <a:cs typeface="Consolas" panose="020B0609020204030204" pitchFamily="49" charset="0"/>
              </a:rPr>
              <a:t>bestaat niet</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De term </a:t>
            </a:r>
            <a:r>
              <a:rPr lang="nl-NL" sz="1200" b="1" dirty="0">
                <a:solidFill>
                  <a:srgbClr val="66CCFF"/>
                </a:solidFill>
              </a:rPr>
              <a:t>&lt;zelfstandigenaftrek niet gerealiseerd&gt;</a:t>
            </a:r>
            <a:r>
              <a:rPr lang="nl-NL" sz="1200" dirty="0" smtClean="0">
                <a:latin typeface="Consolas" panose="020B0609020204030204" pitchFamily="49" charset="0"/>
                <a:cs typeface="Consolas" panose="020B0609020204030204" pitchFamily="49" charset="0"/>
              </a:rPr>
              <a:t> in regel 1 is nog niet gedefinieerd</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sp>
        <p:nvSpPr>
          <p:cNvPr id="26" name="Tekstvak 25"/>
          <p:cNvSpPr txBox="1"/>
          <p:nvPr/>
        </p:nvSpPr>
        <p:spPr>
          <a:xfrm>
            <a:off x="4915289" y="3383414"/>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27" name="Tekstvak 26"/>
          <p:cNvSpPr txBox="1"/>
          <p:nvPr/>
        </p:nvSpPr>
        <p:spPr>
          <a:xfrm>
            <a:off x="6781435" y="3383414"/>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28" name="Tekstvak 27"/>
          <p:cNvSpPr txBox="1"/>
          <p:nvPr/>
        </p:nvSpPr>
        <p:spPr>
          <a:xfrm>
            <a:off x="7704349" y="340649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29" name="Tekstvak 28"/>
          <p:cNvSpPr txBox="1"/>
          <p:nvPr/>
        </p:nvSpPr>
        <p:spPr>
          <a:xfrm>
            <a:off x="2483768" y="3383414"/>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30" name="Tekstvak 29"/>
          <p:cNvSpPr txBox="1"/>
          <p:nvPr/>
        </p:nvSpPr>
        <p:spPr>
          <a:xfrm>
            <a:off x="5904149" y="340649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1" name="Tekstvak 30"/>
          <p:cNvSpPr txBox="1"/>
          <p:nvPr/>
        </p:nvSpPr>
        <p:spPr>
          <a:xfrm>
            <a:off x="3982744" y="340649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2" name="Afgeronde rechthoek 31"/>
          <p:cNvSpPr/>
          <p:nvPr/>
        </p:nvSpPr>
        <p:spPr bwMode="auto">
          <a:xfrm>
            <a:off x="8283508" y="4864787"/>
            <a:ext cx="180020" cy="149533"/>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3" name="Rechthoekige toelichting 32"/>
          <p:cNvSpPr/>
          <p:nvPr/>
        </p:nvSpPr>
        <p:spPr bwMode="auto">
          <a:xfrm>
            <a:off x="7497975" y="1866952"/>
            <a:ext cx="1492865" cy="686370"/>
          </a:xfrm>
          <a:prstGeom prst="wedgeRectCallout">
            <a:avLst>
              <a:gd name="adj1" fmla="val 8294"/>
              <a:gd name="adj2" fmla="val 398105"/>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100" b="0" i="0" u="none" strike="noStrike" cap="none" normalizeH="0" baseline="0" dirty="0" smtClean="0">
                <a:ln>
                  <a:noFill/>
                </a:ln>
                <a:solidFill>
                  <a:schemeClr val="tx1"/>
                </a:solidFill>
                <a:effectLst/>
                <a:latin typeface="Verdana" pitchFamily="1" charset="0"/>
              </a:rPr>
              <a:t>Knop voor het </a:t>
            </a:r>
            <a:r>
              <a:rPr lang="nl-NL" sz="1100" dirty="0" smtClean="0">
                <a:solidFill>
                  <a:schemeClr val="tx1"/>
                </a:solidFill>
                <a:latin typeface="Verdana" pitchFamily="1" charset="0"/>
              </a:rPr>
              <a:t>s</a:t>
            </a:r>
            <a:r>
              <a:rPr kumimoji="0" lang="nl-NL" sz="1100" b="0" i="0" u="none" strike="noStrike" cap="none" normalizeH="0" baseline="0" dirty="0" smtClean="0">
                <a:ln>
                  <a:noFill/>
                </a:ln>
                <a:solidFill>
                  <a:schemeClr val="tx1"/>
                </a:solidFill>
                <a:effectLst/>
                <a:latin typeface="Verdana" pitchFamily="1" charset="0"/>
              </a:rPr>
              <a:t>electeren van een</a:t>
            </a:r>
            <a:r>
              <a:rPr kumimoji="0" lang="nl-NL" sz="1100" b="0" i="0" u="none" strike="noStrike" cap="none" normalizeH="0" dirty="0" smtClean="0">
                <a:ln>
                  <a:noFill/>
                </a:ln>
                <a:solidFill>
                  <a:schemeClr val="tx1"/>
                </a:solidFill>
                <a:effectLst/>
                <a:latin typeface="Verdana" pitchFamily="1" charset="0"/>
              </a:rPr>
              <a:t> feitpatroon</a:t>
            </a:r>
            <a:endParaRPr kumimoji="0" lang="nl-NL" sz="1100" b="0" i="0" u="none" strike="noStrike" cap="none" normalizeH="0" baseline="0" dirty="0" smtClean="0">
              <a:ln>
                <a:noFill/>
              </a:ln>
              <a:solidFill>
                <a:schemeClr val="tx1"/>
              </a:solidFill>
              <a:effectLst/>
              <a:latin typeface="Verdana" pitchFamily="1"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8" y="2627244"/>
            <a:ext cx="3158430" cy="66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kstvak 38"/>
          <p:cNvSpPr txBox="1"/>
          <p:nvPr/>
        </p:nvSpPr>
        <p:spPr>
          <a:xfrm>
            <a:off x="467544" y="2187022"/>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sp>
        <p:nvSpPr>
          <p:cNvPr id="40" name="Tekstvak 39"/>
          <p:cNvSpPr txBox="1"/>
          <p:nvPr/>
        </p:nvSpPr>
        <p:spPr>
          <a:xfrm>
            <a:off x="2555776" y="2266934"/>
            <a:ext cx="3888432" cy="277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a:solidFill>
                  <a:schemeClr val="bg1">
                    <a:lumMod val="75000"/>
                  </a:schemeClr>
                </a:solidFill>
              </a:rPr>
              <a:t>Context </a:t>
            </a:r>
          </a:p>
        </p:txBody>
      </p:sp>
      <p:sp>
        <p:nvSpPr>
          <p:cNvPr id="41" name="Afgeronde rechthoek 40"/>
          <p:cNvSpPr/>
          <p:nvPr/>
        </p:nvSpPr>
        <p:spPr bwMode="auto">
          <a:xfrm>
            <a:off x="6110552" y="226693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2" name="Tekstvak 41"/>
          <p:cNvSpPr txBox="1"/>
          <p:nvPr/>
        </p:nvSpPr>
        <p:spPr>
          <a:xfrm>
            <a:off x="467544" y="1844824"/>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43" name="Tekstvak 42"/>
          <p:cNvSpPr txBox="1"/>
          <p:nvPr/>
        </p:nvSpPr>
        <p:spPr>
          <a:xfrm>
            <a:off x="2555778" y="1855438"/>
            <a:ext cx="3888430" cy="3315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Dienst 1</a:t>
            </a:r>
            <a:endParaRPr lang="nl-NL" dirty="0"/>
          </a:p>
        </p:txBody>
      </p:sp>
    </p:spTree>
    <p:extLst>
      <p:ext uri="{BB962C8B-B14F-4D97-AF65-F5344CB8AC3E}">
        <p14:creationId xmlns:p14="http://schemas.microsoft.com/office/powerpoint/2010/main" val="21171453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21</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a:t>Het resultaat van deze stap is dat de </a:t>
            </a:r>
            <a:r>
              <a:rPr lang="nl-NL" dirty="0" smtClean="0"/>
              <a:t>regels op </a:t>
            </a:r>
            <a:r>
              <a:rPr lang="nl-NL" dirty="0"/>
              <a:t>een gestandaardiseerde manier zijn beschreven. De specificatie kan zowel als doel hebben het gemechaniseerd afhandelen als het handmatig afhandelen te ondersteunen</a:t>
            </a:r>
            <a:r>
              <a:rPr lang="nl-NL" dirty="0" smtClean="0"/>
              <a:t>.</a:t>
            </a:r>
          </a:p>
          <a:p>
            <a:endParaRPr lang="nl-NL" dirty="0"/>
          </a:p>
          <a:p>
            <a:r>
              <a:rPr lang="nl-NL" dirty="0" smtClean="0"/>
              <a:t>De gestandaardiseerde regels zijn nodig voor:</a:t>
            </a:r>
          </a:p>
          <a:p>
            <a:endParaRPr lang="nl-NL" dirty="0"/>
          </a:p>
          <a:p>
            <a:pPr marL="285750" indent="-285750">
              <a:buFont typeface="Arial" panose="020B0604020202020204" pitchFamily="34" charset="0"/>
              <a:buChar char="•"/>
            </a:pPr>
            <a:r>
              <a:rPr lang="nl-NL" dirty="0" smtClean="0"/>
              <a:t>Het verzorgen van input voor de regel machines (</a:t>
            </a:r>
            <a:r>
              <a:rPr lang="nl-NL" dirty="0" err="1" smtClean="0"/>
              <a:t>rule</a:t>
            </a:r>
            <a:r>
              <a:rPr lang="nl-NL" dirty="0" smtClean="0"/>
              <a:t> engines)</a:t>
            </a:r>
          </a:p>
          <a:p>
            <a:pPr marL="285750" indent="-285750">
              <a:buFont typeface="Arial" panose="020B0604020202020204" pitchFamily="34" charset="0"/>
              <a:buChar char="•"/>
            </a:pPr>
            <a:r>
              <a:rPr lang="nl-NL" dirty="0" smtClean="0"/>
              <a:t>Het verzorgen van input voor werkinstructies voor medewerkers</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28840608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Weergeven en wijzigen structuur</a:t>
            </a:r>
            <a:endParaRPr lang="nl-NL" sz="2000"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7" name="Rechthoek 6"/>
          <p:cNvSpPr/>
          <p:nvPr/>
        </p:nvSpPr>
        <p:spPr bwMode="auto">
          <a:xfrm>
            <a:off x="76857" y="1723983"/>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9" name="Afgeronde rechthoek 5"/>
          <p:cNvSpPr/>
          <p:nvPr/>
        </p:nvSpPr>
        <p:spPr>
          <a:xfrm>
            <a:off x="395536" y="3501008"/>
            <a:ext cx="3142177" cy="24482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buNone/>
            </a:pPr>
            <a:endParaRPr lang="nl-NL" sz="2400" dirty="0" smtClean="0">
              <a:solidFill>
                <a:schemeClr val="tx1"/>
              </a:solidFill>
            </a:endParaRPr>
          </a:p>
        </p:txBody>
      </p:sp>
      <p:sp>
        <p:nvSpPr>
          <p:cNvPr id="46" name="Tekstvak 45"/>
          <p:cNvSpPr txBox="1"/>
          <p:nvPr/>
        </p:nvSpPr>
        <p:spPr>
          <a:xfrm>
            <a:off x="5580112" y="2508285"/>
            <a:ext cx="2952328" cy="23854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u="sng" dirty="0">
                <a:solidFill>
                  <a:srgbClr val="008000"/>
                </a:solidFill>
                <a:latin typeface="Consolas" panose="020B0609020204030204" pitchFamily="49" charset="0"/>
                <a:cs typeface="Consolas" panose="020B0609020204030204" pitchFamily="49" charset="0"/>
              </a:rPr>
              <a:t>Belastbare inkomsten uit eigen woning</a:t>
            </a:r>
            <a:r>
              <a:rPr lang="nl-NL" sz="1200" dirty="0">
                <a:solidFill>
                  <a:srgbClr val="000000"/>
                </a:solidFill>
                <a:latin typeface="Consolas" panose="020B0609020204030204" pitchFamily="49" charset="0"/>
                <a:cs typeface="Consolas" panose="020B0609020204030204" pitchFamily="49" charset="0"/>
              </a:rPr>
              <a:t> </a:t>
            </a:r>
            <a:r>
              <a:rPr lang="nl-NL" sz="1200" dirty="0">
                <a:solidFill>
                  <a:srgbClr val="FF0000"/>
                </a:solidFill>
                <a:latin typeface="Consolas" panose="020B0609020204030204" pitchFamily="49" charset="0"/>
                <a:cs typeface="Consolas" panose="020B0609020204030204" pitchFamily="49" charset="0"/>
              </a:rPr>
              <a:t>moet worden berekend als </a:t>
            </a:r>
            <a:r>
              <a:rPr lang="nl-NL" sz="1200" dirty="0">
                <a:latin typeface="Consolas" panose="020B0609020204030204" pitchFamily="49" charset="0"/>
                <a:cs typeface="Consolas" panose="020B0609020204030204" pitchFamily="49" charset="0"/>
              </a:rPr>
              <a:t>de</a:t>
            </a:r>
            <a:r>
              <a:rPr lang="nl-NL" sz="1200" dirty="0">
                <a:solidFill>
                  <a:srgbClr val="FF0000"/>
                </a:solidFill>
                <a:latin typeface="Consolas" panose="020B0609020204030204" pitchFamily="49" charset="0"/>
                <a:cs typeface="Consolas" panose="020B0609020204030204" pitchFamily="49" charset="0"/>
              </a:rPr>
              <a:t> </a:t>
            </a:r>
            <a:r>
              <a:rPr lang="nl-NL" sz="1200" u="sng" dirty="0">
                <a:solidFill>
                  <a:srgbClr val="008000"/>
                </a:solidFill>
                <a:latin typeface="Consolas" panose="020B0609020204030204" pitchFamily="49" charset="0"/>
                <a:cs typeface="Consolas" panose="020B0609020204030204" pitchFamily="49" charset="0"/>
              </a:rPr>
              <a:t>voordelen uit eigen woning</a:t>
            </a:r>
            <a:r>
              <a:rPr lang="nl-NL" sz="1200" dirty="0">
                <a:solidFill>
                  <a:srgbClr val="008000"/>
                </a:solidFill>
                <a:latin typeface="Consolas" panose="020B0609020204030204" pitchFamily="49" charset="0"/>
                <a:cs typeface="Consolas" panose="020B0609020204030204" pitchFamily="49" charset="0"/>
              </a:rPr>
              <a:t> </a:t>
            </a:r>
            <a:r>
              <a:rPr lang="nl-NL" sz="1200" dirty="0">
                <a:solidFill>
                  <a:srgbClr val="FF0000"/>
                </a:solidFill>
                <a:latin typeface="Consolas" panose="020B0609020204030204" pitchFamily="49" charset="0"/>
                <a:cs typeface="Consolas" panose="020B0609020204030204" pitchFamily="49" charset="0"/>
              </a:rPr>
              <a:t>plus </a:t>
            </a:r>
            <a:r>
              <a:rPr lang="nl-NL" sz="1200" dirty="0">
                <a:latin typeface="Consolas" panose="020B0609020204030204" pitchFamily="49" charset="0"/>
                <a:cs typeface="Consolas" panose="020B0609020204030204" pitchFamily="49" charset="0"/>
              </a:rPr>
              <a:t>het</a:t>
            </a:r>
            <a:r>
              <a:rPr lang="nl-NL" sz="1200" dirty="0">
                <a:solidFill>
                  <a:srgbClr val="FF0000"/>
                </a:solidFill>
                <a:latin typeface="Consolas" panose="020B0609020204030204" pitchFamily="49" charset="0"/>
                <a:cs typeface="Consolas" panose="020B0609020204030204" pitchFamily="49" charset="0"/>
              </a:rPr>
              <a:t> </a:t>
            </a:r>
            <a:r>
              <a:rPr lang="nl-NL" sz="1200" u="sng" dirty="0">
                <a:solidFill>
                  <a:srgbClr val="008000"/>
                </a:solidFill>
                <a:latin typeface="Consolas" panose="020B0609020204030204" pitchFamily="49" charset="0"/>
                <a:cs typeface="Consolas" panose="020B0609020204030204" pitchFamily="49" charset="0"/>
              </a:rPr>
              <a:t>voordeel uit kapitaalverzekering eigen woning</a:t>
            </a:r>
            <a:r>
              <a:rPr lang="nl-NL" sz="1200" dirty="0">
                <a:solidFill>
                  <a:srgbClr val="008000"/>
                </a:solidFill>
                <a:latin typeface="Consolas" panose="020B0609020204030204" pitchFamily="49" charset="0"/>
                <a:cs typeface="Consolas" panose="020B0609020204030204" pitchFamily="49" charset="0"/>
              </a:rPr>
              <a:t> </a:t>
            </a:r>
            <a:r>
              <a:rPr lang="nl-NL" sz="1200" dirty="0">
                <a:solidFill>
                  <a:srgbClr val="FF0000"/>
                </a:solidFill>
                <a:latin typeface="Consolas" panose="020B0609020204030204" pitchFamily="49" charset="0"/>
                <a:cs typeface="Consolas" panose="020B0609020204030204" pitchFamily="49" charset="0"/>
              </a:rPr>
              <a:t>plus </a:t>
            </a:r>
            <a:r>
              <a:rPr lang="nl-NL" sz="1200" dirty="0">
                <a:latin typeface="Consolas" panose="020B0609020204030204" pitchFamily="49" charset="0"/>
                <a:cs typeface="Consolas" panose="020B0609020204030204" pitchFamily="49" charset="0"/>
              </a:rPr>
              <a:t>het</a:t>
            </a:r>
            <a:r>
              <a:rPr lang="nl-NL" sz="1200" dirty="0">
                <a:solidFill>
                  <a:srgbClr val="FF0000"/>
                </a:solidFill>
                <a:latin typeface="Consolas" panose="020B0609020204030204" pitchFamily="49" charset="0"/>
                <a:cs typeface="Consolas" panose="020B0609020204030204" pitchFamily="49" charset="0"/>
              </a:rPr>
              <a:t> </a:t>
            </a:r>
            <a:r>
              <a:rPr lang="nl-NL" sz="1200" u="sng" dirty="0">
                <a:solidFill>
                  <a:srgbClr val="008000"/>
                </a:solidFill>
                <a:latin typeface="Consolas" panose="020B0609020204030204" pitchFamily="49" charset="0"/>
                <a:cs typeface="Consolas" panose="020B0609020204030204" pitchFamily="49" charset="0"/>
              </a:rPr>
              <a:t>voordeel uit spaarrekening eigen woning</a:t>
            </a:r>
            <a:r>
              <a:rPr lang="nl-NL" sz="1200" dirty="0">
                <a:solidFill>
                  <a:srgbClr val="008000"/>
                </a:solidFill>
                <a:latin typeface="Consolas" panose="020B0609020204030204" pitchFamily="49" charset="0"/>
                <a:cs typeface="Consolas" panose="020B0609020204030204" pitchFamily="49" charset="0"/>
              </a:rPr>
              <a:t> </a:t>
            </a:r>
            <a:r>
              <a:rPr lang="nl-NL" sz="1200" dirty="0">
                <a:solidFill>
                  <a:srgbClr val="FF0000"/>
                </a:solidFill>
                <a:latin typeface="Consolas" panose="020B0609020204030204" pitchFamily="49" charset="0"/>
                <a:cs typeface="Consolas" panose="020B0609020204030204" pitchFamily="49" charset="0"/>
              </a:rPr>
              <a:t>plus </a:t>
            </a:r>
            <a:r>
              <a:rPr lang="nl-NL" sz="1200" dirty="0">
                <a:latin typeface="Consolas" panose="020B0609020204030204" pitchFamily="49" charset="0"/>
                <a:cs typeface="Consolas" panose="020B0609020204030204" pitchFamily="49" charset="0"/>
              </a:rPr>
              <a:t>het</a:t>
            </a:r>
            <a:r>
              <a:rPr lang="nl-NL" sz="1200" dirty="0">
                <a:solidFill>
                  <a:srgbClr val="FF0000"/>
                </a:solidFill>
                <a:latin typeface="Consolas" panose="020B0609020204030204" pitchFamily="49" charset="0"/>
                <a:cs typeface="Consolas" panose="020B0609020204030204" pitchFamily="49" charset="0"/>
              </a:rPr>
              <a:t> </a:t>
            </a:r>
            <a:r>
              <a:rPr lang="nl-NL" sz="1200" u="sng" dirty="0">
                <a:solidFill>
                  <a:srgbClr val="008000"/>
                </a:solidFill>
                <a:latin typeface="Consolas" panose="020B0609020204030204" pitchFamily="49" charset="0"/>
                <a:cs typeface="Consolas" panose="020B0609020204030204" pitchFamily="49" charset="0"/>
              </a:rPr>
              <a:t>voordeel uit beleggingsrecht eigen woning</a:t>
            </a:r>
            <a:r>
              <a:rPr lang="nl-NL" sz="1200" dirty="0">
                <a:solidFill>
                  <a:srgbClr val="008000"/>
                </a:solidFill>
                <a:latin typeface="Consolas" panose="020B0609020204030204" pitchFamily="49" charset="0"/>
                <a:cs typeface="Consolas" panose="020B0609020204030204" pitchFamily="49" charset="0"/>
              </a:rPr>
              <a:t> </a:t>
            </a:r>
            <a:r>
              <a:rPr lang="nl-NL" sz="1200" dirty="0">
                <a:solidFill>
                  <a:srgbClr val="FF0000"/>
                </a:solidFill>
                <a:latin typeface="Consolas" panose="020B0609020204030204" pitchFamily="49" charset="0"/>
                <a:cs typeface="Consolas" panose="020B0609020204030204" pitchFamily="49" charset="0"/>
              </a:rPr>
              <a:t>min </a:t>
            </a:r>
            <a:r>
              <a:rPr lang="nl-NL" sz="1200" dirty="0">
                <a:latin typeface="Consolas" panose="020B0609020204030204" pitchFamily="49" charset="0"/>
                <a:cs typeface="Consolas" panose="020B0609020204030204" pitchFamily="49" charset="0"/>
              </a:rPr>
              <a:t>de</a:t>
            </a:r>
            <a:r>
              <a:rPr lang="nl-NL" sz="1200" dirty="0">
                <a:solidFill>
                  <a:srgbClr val="FF0000"/>
                </a:solidFill>
                <a:latin typeface="Consolas" panose="020B0609020204030204" pitchFamily="49" charset="0"/>
                <a:cs typeface="Consolas" panose="020B0609020204030204" pitchFamily="49" charset="0"/>
              </a:rPr>
              <a:t> </a:t>
            </a:r>
            <a:r>
              <a:rPr lang="nl-NL" sz="1200" u="sng" dirty="0">
                <a:solidFill>
                  <a:srgbClr val="008000"/>
                </a:solidFill>
                <a:latin typeface="Consolas" panose="020B0609020204030204" pitchFamily="49" charset="0"/>
                <a:cs typeface="Consolas" panose="020B0609020204030204" pitchFamily="49" charset="0"/>
              </a:rPr>
              <a:t>op de voordelen uit eigen woning drukkende aftrekbare kosten</a:t>
            </a:r>
            <a:r>
              <a:rPr lang="nl-NL" sz="1200" dirty="0">
                <a:solidFill>
                  <a:srgbClr val="008000"/>
                </a:solidFill>
                <a:latin typeface="Consolas" panose="020B0609020204030204" pitchFamily="49" charset="0"/>
                <a:cs typeface="Consolas" panose="020B0609020204030204" pitchFamily="49" charset="0"/>
              </a:rPr>
              <a:t>.</a:t>
            </a:r>
            <a:endParaRPr lang="nl-NL" sz="1200" dirty="0">
              <a:latin typeface="Consolas" panose="020B0609020204030204" pitchFamily="49" charset="0"/>
              <a:cs typeface="Consolas" panose="020B0609020204030204" pitchFamily="49" charset="0"/>
            </a:endParaRPr>
          </a:p>
          <a:p>
            <a:pPr>
              <a:spcAft>
                <a:spcPts val="0"/>
              </a:spcAft>
              <a:buNone/>
            </a:pPr>
            <a:endParaRPr lang="nl-NL" sz="1200" dirty="0">
              <a:effectLst/>
              <a:latin typeface="Consolas" panose="020B0609020204030204" pitchFamily="49" charset="0"/>
              <a:ea typeface="Calibri"/>
              <a:cs typeface="Consolas" panose="020B0609020204030204" pitchFamily="49" charset="0"/>
            </a:endParaRPr>
          </a:p>
        </p:txBody>
      </p:sp>
      <p:sp>
        <p:nvSpPr>
          <p:cNvPr id="47" name="Tekstvak 46"/>
          <p:cNvSpPr txBox="1"/>
          <p:nvPr/>
        </p:nvSpPr>
        <p:spPr>
          <a:xfrm>
            <a:off x="4737616" y="2506544"/>
            <a:ext cx="670376" cy="276999"/>
          </a:xfrm>
          <a:prstGeom prst="rect">
            <a:avLst/>
          </a:prstGeom>
          <a:noFill/>
        </p:spPr>
        <p:txBody>
          <a:bodyPr wrap="none" rtlCol="0">
            <a:spAutoFit/>
          </a:bodyPr>
          <a:lstStyle/>
          <a:p>
            <a:pPr>
              <a:buNone/>
            </a:pPr>
            <a:r>
              <a:rPr lang="nl-NL" sz="1200" b="1" dirty="0" smtClean="0"/>
              <a:t>Regel</a:t>
            </a:r>
            <a:endParaRPr lang="nl-NL" sz="1200" b="1" dirty="0"/>
          </a:p>
        </p:txBody>
      </p:sp>
      <p:sp>
        <p:nvSpPr>
          <p:cNvPr id="48" name="Tekstvak 47"/>
          <p:cNvSpPr txBox="1"/>
          <p:nvPr/>
        </p:nvSpPr>
        <p:spPr>
          <a:xfrm>
            <a:off x="4737616" y="2133103"/>
            <a:ext cx="683200" cy="276999"/>
          </a:xfrm>
          <a:prstGeom prst="rect">
            <a:avLst/>
          </a:prstGeom>
          <a:noFill/>
        </p:spPr>
        <p:txBody>
          <a:bodyPr wrap="none" rtlCol="0">
            <a:spAutoFit/>
          </a:bodyPr>
          <a:lstStyle/>
          <a:p>
            <a:pPr>
              <a:buNone/>
            </a:pPr>
            <a:r>
              <a:rPr lang="nl-NL" sz="1200" b="1" dirty="0" smtClean="0"/>
              <a:t>Naam</a:t>
            </a:r>
            <a:endParaRPr lang="nl-NL" sz="1200" b="1" dirty="0"/>
          </a:p>
        </p:txBody>
      </p:sp>
      <p:sp>
        <p:nvSpPr>
          <p:cNvPr id="49" name="Tekstvak 48"/>
          <p:cNvSpPr txBox="1"/>
          <p:nvPr/>
        </p:nvSpPr>
        <p:spPr>
          <a:xfrm>
            <a:off x="5580112" y="2118635"/>
            <a:ext cx="2952328" cy="2814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latin typeface="Consolas" panose="020B0609020204030204" pitchFamily="49" charset="0"/>
                <a:ea typeface="Calibri"/>
                <a:cs typeface="Consolas" panose="020B0609020204030204" pitchFamily="49" charset="0"/>
              </a:rPr>
              <a:t>Inkomsten uit eigen woning</a:t>
            </a:r>
            <a:endParaRPr lang="nl-NL" sz="1200" dirty="0">
              <a:effectLst/>
              <a:latin typeface="Consolas" panose="020B0609020204030204" pitchFamily="49" charset="0"/>
              <a:ea typeface="Calibri"/>
              <a:cs typeface="Consolas" panose="020B0609020204030204" pitchFamily="49" charset="0"/>
            </a:endParaRPr>
          </a:p>
        </p:txBody>
      </p:sp>
      <p:sp>
        <p:nvSpPr>
          <p:cNvPr id="52" name="Tekstvak 51"/>
          <p:cNvSpPr txBox="1"/>
          <p:nvPr/>
        </p:nvSpPr>
        <p:spPr>
          <a:xfrm>
            <a:off x="3701489" y="5013176"/>
            <a:ext cx="1882247" cy="683264"/>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de </a:t>
            </a:r>
            <a:br>
              <a:rPr lang="nl-NL" sz="1200" b="1" dirty="0" smtClean="0"/>
            </a:br>
            <a:r>
              <a:rPr lang="nl-NL" sz="1200" b="1" dirty="0" smtClean="0"/>
              <a:t>structuur</a:t>
            </a:r>
            <a:endParaRPr lang="nl-NL" sz="1200" b="1" dirty="0"/>
          </a:p>
        </p:txBody>
      </p:sp>
      <p:sp>
        <p:nvSpPr>
          <p:cNvPr id="53" name="Tekstvak 52"/>
          <p:cNvSpPr txBox="1"/>
          <p:nvPr/>
        </p:nvSpPr>
        <p:spPr>
          <a:xfrm>
            <a:off x="5580112" y="5013176"/>
            <a:ext cx="2952328" cy="100811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Geen relatie tussen de feiten uit de regel `inkomsten uit eigen woning` en de regel `Voordelen uit eigen woning´</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graphicFrame>
        <p:nvGraphicFramePr>
          <p:cNvPr id="33" name="Tijdelijke aanduiding voor inhoud 4"/>
          <p:cNvGraphicFramePr>
            <a:graphicFrameLocks noGrp="1"/>
          </p:cNvGraphicFramePr>
          <p:nvPr>
            <p:ph idx="1"/>
            <p:extLst>
              <p:ext uri="{D42A27DB-BD31-4B8C-83A1-F6EECF244321}">
                <p14:modId xmlns:p14="http://schemas.microsoft.com/office/powerpoint/2010/main" val="872424161"/>
              </p:ext>
            </p:extLst>
          </p:nvPr>
        </p:nvGraphicFramePr>
        <p:xfrm>
          <a:off x="393981" y="3666370"/>
          <a:ext cx="3143731" cy="2210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kstvak 15"/>
          <p:cNvSpPr txBox="1"/>
          <p:nvPr/>
        </p:nvSpPr>
        <p:spPr>
          <a:xfrm>
            <a:off x="395536" y="3065238"/>
            <a:ext cx="715260" cy="276999"/>
          </a:xfrm>
          <a:prstGeom prst="rect">
            <a:avLst/>
          </a:prstGeom>
          <a:noFill/>
        </p:spPr>
        <p:txBody>
          <a:bodyPr wrap="none" rtlCol="0">
            <a:spAutoFit/>
          </a:bodyPr>
          <a:lstStyle/>
          <a:p>
            <a:pPr>
              <a:buNone/>
            </a:pPr>
            <a:r>
              <a:rPr lang="nl-NL" sz="1200" b="1" dirty="0" smtClean="0"/>
              <a:t>Soort:</a:t>
            </a:r>
            <a:endParaRPr lang="nl-NL" sz="1200" b="1" dirty="0"/>
          </a:p>
        </p:txBody>
      </p:sp>
      <p:sp>
        <p:nvSpPr>
          <p:cNvPr id="17" name="Tekstvak 16"/>
          <p:cNvSpPr txBox="1"/>
          <p:nvPr/>
        </p:nvSpPr>
        <p:spPr>
          <a:xfrm>
            <a:off x="1793063" y="3065238"/>
            <a:ext cx="174465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dirty="0" smtClean="0">
                <a:solidFill>
                  <a:schemeClr val="bg1">
                    <a:lumMod val="85000"/>
                  </a:schemeClr>
                </a:solidFill>
              </a:rPr>
              <a:t>Classificatie</a:t>
            </a:r>
            <a:endParaRPr lang="nl-NL" sz="1200" dirty="0">
              <a:solidFill>
                <a:schemeClr val="bg1">
                  <a:lumMod val="85000"/>
                </a:schemeClr>
              </a:solidFill>
            </a:endParaRPr>
          </a:p>
        </p:txBody>
      </p:sp>
      <p:sp>
        <p:nvSpPr>
          <p:cNvPr id="19" name="Rechthoekige toelichting 18"/>
          <p:cNvSpPr/>
          <p:nvPr/>
        </p:nvSpPr>
        <p:spPr bwMode="auto">
          <a:xfrm>
            <a:off x="3701489" y="3611560"/>
            <a:ext cx="1814500" cy="558866"/>
          </a:xfrm>
          <a:prstGeom prst="wedgeRectCallout">
            <a:avLst>
              <a:gd name="adj1" fmla="val -76732"/>
              <a:gd name="adj2" fmla="val -98481"/>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rPr>
              <a:t>Tonen op basis van de soort specificatiecontext.</a:t>
            </a:r>
          </a:p>
        </p:txBody>
      </p:sp>
      <p:sp>
        <p:nvSpPr>
          <p:cNvPr id="20" name="Tekstvak 19"/>
          <p:cNvSpPr txBox="1"/>
          <p:nvPr/>
        </p:nvSpPr>
        <p:spPr>
          <a:xfrm>
            <a:off x="395536" y="2498354"/>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sp>
        <p:nvSpPr>
          <p:cNvPr id="21" name="Tekstvak 20"/>
          <p:cNvSpPr txBox="1"/>
          <p:nvPr/>
        </p:nvSpPr>
        <p:spPr>
          <a:xfrm>
            <a:off x="1763688" y="2602938"/>
            <a:ext cx="1800200" cy="277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smtClean="0">
                <a:solidFill>
                  <a:schemeClr val="bg1">
                    <a:lumMod val="75000"/>
                  </a:schemeClr>
                </a:solidFill>
              </a:rPr>
              <a:t>Context</a:t>
            </a:r>
            <a:endParaRPr lang="nl-NL" dirty="0">
              <a:solidFill>
                <a:schemeClr val="bg1">
                  <a:lumMod val="75000"/>
                </a:schemeClr>
              </a:solidFill>
            </a:endParaRPr>
          </a:p>
        </p:txBody>
      </p:sp>
      <p:sp>
        <p:nvSpPr>
          <p:cNvPr id="22" name="Afgeronde rechthoek 21"/>
          <p:cNvSpPr/>
          <p:nvPr/>
        </p:nvSpPr>
        <p:spPr bwMode="auto">
          <a:xfrm>
            <a:off x="3230232" y="2603499"/>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23" name="Tekstvak 22"/>
          <p:cNvSpPr txBox="1"/>
          <p:nvPr/>
        </p:nvSpPr>
        <p:spPr>
          <a:xfrm>
            <a:off x="467544" y="2060848"/>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24" name="Tekstvak 23"/>
          <p:cNvSpPr txBox="1"/>
          <p:nvPr/>
        </p:nvSpPr>
        <p:spPr>
          <a:xfrm>
            <a:off x="1763688" y="2071462"/>
            <a:ext cx="1774025" cy="324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Dienst 1</a:t>
            </a:r>
            <a:endParaRPr lang="nl-NL" dirty="0"/>
          </a:p>
        </p:txBody>
      </p:sp>
      <p:sp>
        <p:nvSpPr>
          <p:cNvPr id="25" name="Rechthoekige toelichting 24"/>
          <p:cNvSpPr/>
          <p:nvPr/>
        </p:nvSpPr>
        <p:spPr bwMode="auto">
          <a:xfrm>
            <a:off x="3467639" y="5696440"/>
            <a:ext cx="1814500" cy="1010517"/>
          </a:xfrm>
          <a:prstGeom prst="wedgeRectCallout">
            <a:avLst>
              <a:gd name="adj1" fmla="val -115844"/>
              <a:gd name="adj2" fmla="val -96360"/>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rPr>
              <a:t>Wordt gegenereerd op basis van de regels. Alleen voor handmatige regels aan te passen.</a:t>
            </a:r>
            <a:endParaRPr lang="nl-NL" sz="1100" dirty="0">
              <a:solidFill>
                <a:schemeClr val="tx1"/>
              </a:solidFill>
            </a:endParaRPr>
          </a:p>
        </p:txBody>
      </p:sp>
    </p:spTree>
    <p:extLst>
      <p:ext uri="{BB962C8B-B14F-4D97-AF65-F5344CB8AC3E}">
        <p14:creationId xmlns:p14="http://schemas.microsoft.com/office/powerpoint/2010/main" val="15517966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22</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In het voorgaand scherm kunnen de beslisbomen worden gestructureerd. Deze beslisbomen kunnen elk afzonderlijk worden geverifieerd en gevalideerd. Op basis van ingebrachte testgevallen (verzamelingen van feiten) kunnen de beslisbomen worden geproefd.</a:t>
            </a:r>
          </a:p>
          <a:p>
            <a:endParaRPr lang="nl-NL" dirty="0"/>
          </a:p>
          <a:p>
            <a:r>
              <a:rPr lang="nl-NL" dirty="0" smtClean="0"/>
              <a:t>De beslisbomen zijn nodig voor het nemen van de noodzakelijke beslissingen bij het uitvoeren van een transactie:</a:t>
            </a:r>
          </a:p>
          <a:p>
            <a:endParaRPr lang="nl-NL" dirty="0"/>
          </a:p>
          <a:p>
            <a:pPr marL="285750" indent="-285750">
              <a:buFont typeface="Arial" panose="020B0604020202020204" pitchFamily="34" charset="0"/>
              <a:buChar char="•"/>
            </a:pPr>
            <a:r>
              <a:rPr lang="nl-NL" dirty="0" smtClean="0"/>
              <a:t>Classificeren van de feiten. (Classificatie)</a:t>
            </a:r>
          </a:p>
          <a:p>
            <a:pPr marL="285750" indent="-285750">
              <a:buFont typeface="Arial" panose="020B0604020202020204" pitchFamily="34" charset="0"/>
              <a:buChar char="•"/>
            </a:pPr>
            <a:r>
              <a:rPr lang="nl-NL" dirty="0" smtClean="0"/>
              <a:t>Toerekenen van </a:t>
            </a:r>
            <a:r>
              <a:rPr lang="nl-NL" dirty="0"/>
              <a:t>de </a:t>
            </a:r>
            <a:r>
              <a:rPr lang="nl-NL" dirty="0" smtClean="0"/>
              <a:t>feiten. (Toerekening)</a:t>
            </a:r>
          </a:p>
          <a:p>
            <a:pPr marL="285750" indent="-285750">
              <a:buFont typeface="Arial" panose="020B0604020202020204" pitchFamily="34" charset="0"/>
              <a:buChar char="•"/>
            </a:pPr>
            <a:r>
              <a:rPr lang="nl-NL" dirty="0" smtClean="0"/>
              <a:t>Bepalen van de rechtsgevolgen. (Beslissing/Berekening)</a:t>
            </a:r>
          </a:p>
          <a:p>
            <a:pPr marL="285750" indent="-285750">
              <a:buFont typeface="Arial" panose="020B0604020202020204" pitchFamily="34" charset="0"/>
              <a:buChar char="•"/>
            </a:pPr>
            <a:r>
              <a:rPr lang="nl-NL" dirty="0"/>
              <a:t>Is het subject onderdeel van de doelgroep</a:t>
            </a:r>
            <a:r>
              <a:rPr lang="nl-NL" dirty="0" smtClean="0"/>
              <a:t>. (Subject)</a:t>
            </a:r>
            <a:endParaRPr lang="nl-NL" dirty="0"/>
          </a:p>
        </p:txBody>
      </p:sp>
    </p:spTree>
    <p:extLst>
      <p:ext uri="{BB962C8B-B14F-4D97-AF65-F5344CB8AC3E}">
        <p14:creationId xmlns:p14="http://schemas.microsoft.com/office/powerpoint/2010/main" val="8824739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p:cNvSpPr txBox="1"/>
          <p:nvPr/>
        </p:nvSpPr>
        <p:spPr>
          <a:xfrm>
            <a:off x="467419" y="4350122"/>
            <a:ext cx="7627409" cy="2247230"/>
          </a:xfrm>
          <a:prstGeom prst="foldedCorner">
            <a:avLst/>
          </a:prstGeom>
          <a:solidFill>
            <a:srgbClr val="FFFFCC"/>
          </a:solidFill>
          <a:ln>
            <a:solidFill>
              <a:schemeClr val="bg1">
                <a:lumMod val="85000"/>
              </a:schemeClr>
            </a:solidFill>
          </a:ln>
        </p:spPr>
        <p:txBody>
          <a:bodyPr wrap="none" rtlCol="0">
            <a:noAutofit/>
          </a:bodyPr>
          <a:lstStyle/>
          <a:p>
            <a:pPr>
              <a:buNone/>
            </a:pPr>
            <a:endParaRPr lang="nl-NL" sz="1200" u="sng" dirty="0" smtClean="0">
              <a:solidFill>
                <a:srgbClr val="009900"/>
              </a:solidFill>
              <a:latin typeface="Consolas" panose="020B0609020204030204" pitchFamily="49" charset="0"/>
              <a:cs typeface="Consolas" panose="020B0609020204030204" pitchFamily="49" charset="0"/>
            </a:endParaRPr>
          </a:p>
        </p:txBody>
      </p:sp>
      <p:sp>
        <p:nvSpPr>
          <p:cNvPr id="2" name="Titel 1"/>
          <p:cNvSpPr>
            <a:spLocks noGrp="1"/>
          </p:cNvSpPr>
          <p:nvPr>
            <p:ph type="title"/>
          </p:nvPr>
        </p:nvSpPr>
        <p:spPr/>
        <p:txBody>
          <a:bodyPr/>
          <a:lstStyle/>
          <a:p>
            <a:r>
              <a:rPr lang="nl-NL" dirty="0" smtClean="0"/>
              <a:t>Relaties tussen regels, feitpatronen en feiten</a:t>
            </a:r>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2763229287"/>
              </p:ext>
            </p:extLst>
          </p:nvPr>
        </p:nvGraphicFramePr>
        <p:xfrm>
          <a:off x="708248" y="4743153"/>
          <a:ext cx="6096000" cy="1638175"/>
        </p:xfrm>
        <a:graphic>
          <a:graphicData uri="http://schemas.openxmlformats.org/drawingml/2006/table">
            <a:tbl>
              <a:tblPr firstRow="1" bandRow="1">
                <a:tableStyleId>{073A0DAA-6AF3-43AB-8588-CEC1D06C72B9}</a:tableStyleId>
              </a:tblPr>
              <a:tblGrid>
                <a:gridCol w="2032000"/>
                <a:gridCol w="2032000"/>
                <a:gridCol w="2032000"/>
              </a:tblGrid>
              <a:tr h="327635">
                <a:tc>
                  <a:txBody>
                    <a:bodyPr/>
                    <a:lstStyle/>
                    <a:p>
                      <a:r>
                        <a:rPr lang="nl-NL" sz="1100" dirty="0" smtClean="0">
                          <a:solidFill>
                            <a:srgbClr val="66CCFF"/>
                          </a:solidFill>
                        </a:rPr>
                        <a:t>BSN</a:t>
                      </a:r>
                      <a:endParaRPr lang="nl-NL" sz="1100" dirty="0">
                        <a:solidFill>
                          <a:srgbClr val="66CCFF"/>
                        </a:solidFill>
                      </a:endParaRPr>
                    </a:p>
                  </a:txBody>
                  <a:tcPr/>
                </a:tc>
                <a:tc>
                  <a:txBody>
                    <a:bodyPr/>
                    <a:lstStyle/>
                    <a:p>
                      <a:r>
                        <a:rPr lang="nl-NL" sz="1100" dirty="0" smtClean="0">
                          <a:solidFill>
                            <a:srgbClr val="66CCFF"/>
                          </a:solidFill>
                        </a:rPr>
                        <a:t>Jaar</a:t>
                      </a:r>
                      <a:endParaRPr lang="nl-NL" sz="1100" dirty="0">
                        <a:solidFill>
                          <a:srgbClr val="66CCFF"/>
                        </a:solidFill>
                      </a:endParaRPr>
                    </a:p>
                  </a:txBody>
                  <a:tcPr/>
                </a:tc>
                <a:tc>
                  <a:txBody>
                    <a:bodyPr/>
                    <a:lstStyle/>
                    <a:p>
                      <a:r>
                        <a:rPr lang="nl-NL" sz="1100" dirty="0" smtClean="0">
                          <a:solidFill>
                            <a:srgbClr val="66CCFF"/>
                          </a:solidFill>
                        </a:rPr>
                        <a:t>Verzamelinkomen</a:t>
                      </a:r>
                      <a:endParaRPr lang="nl-NL" sz="1100" dirty="0">
                        <a:solidFill>
                          <a:srgbClr val="66CCFF"/>
                        </a:solidFill>
                      </a:endParaRPr>
                    </a:p>
                  </a:txBody>
                  <a:tcPr/>
                </a:tc>
              </a:tr>
              <a:tr h="327635">
                <a:tc>
                  <a:txBody>
                    <a:bodyPr/>
                    <a:lstStyle/>
                    <a:p>
                      <a:r>
                        <a:rPr lang="nl-NL" sz="1400" dirty="0" smtClean="0"/>
                        <a:t>1</a:t>
                      </a:r>
                      <a:endParaRPr lang="nl-NL" sz="1400" dirty="0"/>
                    </a:p>
                  </a:txBody>
                  <a:tcPr/>
                </a:tc>
                <a:tc>
                  <a:txBody>
                    <a:bodyPr/>
                    <a:lstStyle/>
                    <a:p>
                      <a:r>
                        <a:rPr lang="nl-NL" sz="1400" dirty="0" smtClean="0"/>
                        <a:t>2014</a:t>
                      </a:r>
                      <a:endParaRPr lang="nl-NL" sz="1400" dirty="0"/>
                    </a:p>
                  </a:txBody>
                  <a:tcPr/>
                </a:tc>
                <a:tc>
                  <a:txBody>
                    <a:bodyPr/>
                    <a:lstStyle/>
                    <a:p>
                      <a:r>
                        <a:rPr lang="nl-NL" sz="1400" dirty="0" smtClean="0"/>
                        <a:t>15.000</a:t>
                      </a:r>
                      <a:r>
                        <a:rPr lang="nl-NL" sz="1400" baseline="0" dirty="0" smtClean="0"/>
                        <a:t> €</a:t>
                      </a:r>
                      <a:endParaRPr lang="nl-NL" sz="1400" dirty="0"/>
                    </a:p>
                  </a:txBody>
                  <a:tcPr/>
                </a:tc>
              </a:tr>
              <a:tr h="327635">
                <a:tc>
                  <a:txBody>
                    <a:bodyPr/>
                    <a:lstStyle/>
                    <a:p>
                      <a:r>
                        <a:rPr lang="nl-NL" sz="1400" dirty="0" smtClean="0"/>
                        <a:t>2</a:t>
                      </a:r>
                      <a:endParaRPr lang="nl-NL" sz="1400" dirty="0"/>
                    </a:p>
                  </a:txBody>
                  <a:tcPr/>
                </a:tc>
                <a:tc>
                  <a:txBody>
                    <a:bodyPr/>
                    <a:lstStyle/>
                    <a:p>
                      <a:r>
                        <a:rPr lang="nl-NL" sz="1400" dirty="0" smtClean="0"/>
                        <a:t>2014</a:t>
                      </a:r>
                      <a:endParaRPr lang="nl-NL" sz="1400" dirty="0"/>
                    </a:p>
                  </a:txBody>
                  <a:tcPr/>
                </a:tc>
                <a:tc>
                  <a:txBody>
                    <a:bodyPr/>
                    <a:lstStyle/>
                    <a:p>
                      <a:r>
                        <a:rPr lang="nl-NL" sz="1400" dirty="0" smtClean="0"/>
                        <a:t>18.000</a:t>
                      </a:r>
                      <a:r>
                        <a:rPr lang="nl-NL" sz="1400" baseline="0" dirty="0" smtClean="0"/>
                        <a:t> €</a:t>
                      </a:r>
                      <a:endParaRPr lang="nl-NL" sz="1400" dirty="0"/>
                    </a:p>
                  </a:txBody>
                  <a:tcPr/>
                </a:tc>
              </a:tr>
              <a:tr h="327635">
                <a:tc>
                  <a:txBody>
                    <a:bodyPr/>
                    <a:lstStyle/>
                    <a:p>
                      <a:r>
                        <a:rPr lang="nl-NL" sz="1400" dirty="0" smtClean="0"/>
                        <a:t>3</a:t>
                      </a:r>
                      <a:endParaRPr lang="nl-NL" sz="1400" dirty="0"/>
                    </a:p>
                  </a:txBody>
                  <a:tcPr/>
                </a:tc>
                <a:tc>
                  <a:txBody>
                    <a:bodyPr/>
                    <a:lstStyle/>
                    <a:p>
                      <a:r>
                        <a:rPr lang="nl-NL" sz="1400" dirty="0" smtClean="0"/>
                        <a:t>2014</a:t>
                      </a:r>
                      <a:endParaRPr lang="nl-NL" sz="1400" dirty="0"/>
                    </a:p>
                  </a:txBody>
                  <a:tcPr/>
                </a:tc>
                <a:tc>
                  <a:txBody>
                    <a:bodyPr/>
                    <a:lstStyle/>
                    <a:p>
                      <a:r>
                        <a:rPr lang="nl-NL" sz="1400" dirty="0" smtClean="0"/>
                        <a:t>17.500</a:t>
                      </a:r>
                      <a:r>
                        <a:rPr lang="nl-NL" sz="1400" baseline="0" dirty="0" smtClean="0"/>
                        <a:t> €</a:t>
                      </a:r>
                      <a:endParaRPr lang="nl-NL" sz="1400" dirty="0"/>
                    </a:p>
                  </a:txBody>
                  <a:tcPr/>
                </a:tc>
              </a:tr>
              <a:tr h="327635">
                <a:tc>
                  <a:txBody>
                    <a:bodyPr/>
                    <a:lstStyle/>
                    <a:p>
                      <a:r>
                        <a:rPr lang="nl-NL" sz="1400" dirty="0" smtClean="0"/>
                        <a:t>3</a:t>
                      </a:r>
                      <a:endParaRPr lang="nl-NL" sz="1400" dirty="0"/>
                    </a:p>
                  </a:txBody>
                  <a:tcPr/>
                </a:tc>
                <a:tc>
                  <a:txBody>
                    <a:bodyPr/>
                    <a:lstStyle/>
                    <a:p>
                      <a:r>
                        <a:rPr lang="nl-NL" sz="1400" dirty="0" smtClean="0"/>
                        <a:t>2015</a:t>
                      </a:r>
                      <a:endParaRPr lang="nl-NL" sz="1400" dirty="0"/>
                    </a:p>
                  </a:txBody>
                  <a:tcPr/>
                </a:tc>
                <a:tc>
                  <a:txBody>
                    <a:bodyPr/>
                    <a:lstStyle/>
                    <a:p>
                      <a:r>
                        <a:rPr lang="nl-NL" sz="1400" dirty="0" smtClean="0"/>
                        <a:t>22.000</a:t>
                      </a:r>
                      <a:r>
                        <a:rPr lang="nl-NL" sz="1400" baseline="0" dirty="0" smtClean="0"/>
                        <a:t> €</a:t>
                      </a:r>
                      <a:endParaRPr lang="nl-NL" sz="1400" dirty="0"/>
                    </a:p>
                  </a:txBody>
                  <a:tcPr/>
                </a:tc>
              </a:tr>
            </a:tbl>
          </a:graphicData>
        </a:graphic>
      </p:graphicFrame>
      <p:sp>
        <p:nvSpPr>
          <p:cNvPr id="7" name="Tekstvak 6"/>
          <p:cNvSpPr txBox="1"/>
          <p:nvPr/>
        </p:nvSpPr>
        <p:spPr>
          <a:xfrm>
            <a:off x="472983" y="1844824"/>
            <a:ext cx="7627409" cy="1123962"/>
          </a:xfrm>
          <a:prstGeom prst="foldedCorner">
            <a:avLst/>
          </a:prstGeom>
          <a:solidFill>
            <a:srgbClr val="FFFFCC"/>
          </a:solidFill>
          <a:ln>
            <a:solidFill>
              <a:schemeClr val="bg1">
                <a:lumMod val="85000"/>
              </a:schemeClr>
            </a:solidFill>
          </a:ln>
        </p:spPr>
        <p:txBody>
          <a:bodyPr wrap="none" rtlCol="0">
            <a:spAutoFit/>
          </a:bodyPr>
          <a:lstStyle/>
          <a:p>
            <a:pPr>
              <a:buNone/>
            </a:pPr>
            <a:endParaRPr lang="nl-NL" sz="1200" u="sng" dirty="0" smtClean="0">
              <a:solidFill>
                <a:srgbClr val="009900"/>
              </a:solidFill>
              <a:latin typeface="Consolas" panose="020B0609020204030204" pitchFamily="49" charset="0"/>
              <a:cs typeface="Consolas" panose="020B0609020204030204" pitchFamily="49" charset="0"/>
            </a:endParaRPr>
          </a:p>
          <a:p>
            <a:pPr>
              <a:buNone/>
            </a:pPr>
            <a:r>
              <a:rPr lang="nl-NL" sz="1200" u="sng" dirty="0" smtClean="0">
                <a:solidFill>
                  <a:srgbClr val="009900"/>
                </a:solidFill>
                <a:latin typeface="Consolas" panose="020B0609020204030204" pitchFamily="49" charset="0"/>
                <a:cs typeface="Consolas" panose="020B0609020204030204" pitchFamily="49" charset="0"/>
              </a:rPr>
              <a:t>Verzamelinkomen</a:t>
            </a:r>
            <a:r>
              <a:rPr lang="nl-NL" sz="1200" dirty="0" smtClean="0"/>
              <a:t> = </a:t>
            </a:r>
            <a:r>
              <a:rPr lang="nl-NL" sz="1200" u="sng" dirty="0">
                <a:solidFill>
                  <a:srgbClr val="009900"/>
                </a:solidFill>
                <a:latin typeface="Consolas" panose="020B0609020204030204" pitchFamily="49" charset="0"/>
                <a:cs typeface="Consolas" panose="020B0609020204030204" pitchFamily="49" charset="0"/>
              </a:rPr>
              <a:t>het inkomen uit werk en </a:t>
            </a:r>
            <a:r>
              <a:rPr lang="nl-NL" sz="1200" u="sng" dirty="0" smtClean="0">
                <a:solidFill>
                  <a:srgbClr val="009900"/>
                </a:solidFill>
                <a:latin typeface="Consolas" panose="020B0609020204030204" pitchFamily="49" charset="0"/>
                <a:cs typeface="Consolas" panose="020B0609020204030204" pitchFamily="49" charset="0"/>
              </a:rPr>
              <a:t>woning </a:t>
            </a:r>
            <a:r>
              <a:rPr lang="nl-NL" sz="1200" dirty="0" smtClean="0"/>
              <a:t>+</a:t>
            </a:r>
            <a:r>
              <a:rPr lang="nl-NL" sz="1200" dirty="0" smtClean="0">
                <a:latin typeface="Consolas" panose="020B0609020204030204" pitchFamily="49" charset="0"/>
                <a:cs typeface="Consolas" panose="020B0609020204030204" pitchFamily="49" charset="0"/>
              </a:rPr>
              <a:t> </a:t>
            </a:r>
            <a:r>
              <a:rPr lang="nl-NL" sz="1200" u="sng" dirty="0">
                <a:solidFill>
                  <a:srgbClr val="009900"/>
                </a:solidFill>
                <a:latin typeface="Consolas" panose="020B0609020204030204" pitchFamily="49" charset="0"/>
                <a:cs typeface="Consolas" panose="020B0609020204030204" pitchFamily="49" charset="0"/>
              </a:rPr>
              <a:t>inkomen uit aanmerkelijk belang </a:t>
            </a:r>
          </a:p>
          <a:p>
            <a:pPr>
              <a:buNone/>
            </a:pPr>
            <a:r>
              <a:rPr lang="nl-NL" sz="1200" dirty="0" smtClean="0"/>
              <a:t>+ </a:t>
            </a:r>
            <a:r>
              <a:rPr lang="nl-NL" sz="1200" u="sng" dirty="0" smtClean="0">
                <a:solidFill>
                  <a:srgbClr val="009900"/>
                </a:solidFill>
                <a:latin typeface="Consolas" panose="020B0609020204030204" pitchFamily="49" charset="0"/>
                <a:cs typeface="Consolas" panose="020B0609020204030204" pitchFamily="49" charset="0"/>
              </a:rPr>
              <a:t>belastbare </a:t>
            </a:r>
            <a:r>
              <a:rPr lang="nl-NL" sz="1200" u="sng" dirty="0">
                <a:solidFill>
                  <a:srgbClr val="009900"/>
                </a:solidFill>
                <a:latin typeface="Consolas" panose="020B0609020204030204" pitchFamily="49" charset="0"/>
                <a:cs typeface="Consolas" panose="020B0609020204030204" pitchFamily="49" charset="0"/>
              </a:rPr>
              <a:t>inkomen uit sparen en </a:t>
            </a:r>
            <a:r>
              <a:rPr lang="nl-NL" sz="1200" u="sng" dirty="0" smtClean="0">
                <a:solidFill>
                  <a:srgbClr val="009900"/>
                </a:solidFill>
                <a:latin typeface="Consolas" panose="020B0609020204030204" pitchFamily="49" charset="0"/>
                <a:cs typeface="Consolas" panose="020B0609020204030204" pitchFamily="49" charset="0"/>
              </a:rPr>
              <a:t>beleggen</a:t>
            </a:r>
            <a:r>
              <a:rPr lang="nl-NL" sz="1200" dirty="0" smtClean="0">
                <a:solidFill>
                  <a:srgbClr val="009900"/>
                </a:solidFill>
                <a:latin typeface="Consolas" panose="020B0609020204030204" pitchFamily="49" charset="0"/>
                <a:cs typeface="Consolas" panose="020B0609020204030204" pitchFamily="49" charset="0"/>
              </a:rPr>
              <a:t> </a:t>
            </a:r>
            <a:r>
              <a:rPr lang="nl-NL" sz="1200" dirty="0" smtClean="0"/>
              <a:t>- </a:t>
            </a:r>
            <a:r>
              <a:rPr lang="nl-NL" sz="1200" u="sng" dirty="0">
                <a:solidFill>
                  <a:srgbClr val="009900"/>
                </a:solidFill>
                <a:latin typeface="Consolas" panose="020B0609020204030204" pitchFamily="49" charset="0"/>
                <a:cs typeface="Consolas" panose="020B0609020204030204" pitchFamily="49" charset="0"/>
              </a:rPr>
              <a:t>met daarin begrepen te conserveren </a:t>
            </a:r>
            <a:r>
              <a:rPr lang="nl-NL" sz="1200" u="sng" dirty="0" smtClean="0">
                <a:solidFill>
                  <a:srgbClr val="009900"/>
                </a:solidFill>
                <a:latin typeface="Consolas" panose="020B0609020204030204" pitchFamily="49" charset="0"/>
                <a:cs typeface="Consolas" panose="020B0609020204030204" pitchFamily="49" charset="0"/>
              </a:rPr>
              <a:t>inkomen</a:t>
            </a:r>
          </a:p>
          <a:p>
            <a:pPr>
              <a:buNone/>
            </a:pPr>
            <a:endParaRPr lang="nl-NL" sz="1200" u="sng" dirty="0">
              <a:solidFill>
                <a:srgbClr val="009900"/>
              </a:solidFill>
              <a:latin typeface="Consolas" panose="020B0609020204030204" pitchFamily="49" charset="0"/>
              <a:cs typeface="Consolas" panose="020B0609020204030204" pitchFamily="49" charset="0"/>
            </a:endParaRPr>
          </a:p>
        </p:txBody>
      </p:sp>
      <p:sp>
        <p:nvSpPr>
          <p:cNvPr id="8" name="Tekstvak 7"/>
          <p:cNvSpPr txBox="1"/>
          <p:nvPr/>
        </p:nvSpPr>
        <p:spPr>
          <a:xfrm rot="10800000" flipH="1" flipV="1">
            <a:off x="467544" y="1855855"/>
            <a:ext cx="720080" cy="277000"/>
          </a:xfrm>
          <a:prstGeom prst="rect">
            <a:avLst/>
          </a:prstGeom>
          <a:noFill/>
        </p:spPr>
        <p:txBody>
          <a:bodyPr wrap="square" rtlCol="0">
            <a:spAutoFit/>
          </a:bodyPr>
          <a:lstStyle/>
          <a:p>
            <a:pPr>
              <a:buNone/>
            </a:pPr>
            <a:r>
              <a:rPr lang="nl-NL" sz="1200" b="1" dirty="0" smtClean="0"/>
              <a:t>Regel</a:t>
            </a:r>
            <a:endParaRPr lang="nl-NL" sz="1200" b="1" dirty="0"/>
          </a:p>
        </p:txBody>
      </p:sp>
      <p:sp>
        <p:nvSpPr>
          <p:cNvPr id="9" name="Tekstvak 8"/>
          <p:cNvSpPr txBox="1"/>
          <p:nvPr/>
        </p:nvSpPr>
        <p:spPr>
          <a:xfrm>
            <a:off x="472983" y="3097126"/>
            <a:ext cx="7627409" cy="1123962"/>
          </a:xfrm>
          <a:prstGeom prst="foldedCorner">
            <a:avLst/>
          </a:prstGeom>
          <a:solidFill>
            <a:srgbClr val="FFFFCC"/>
          </a:solidFill>
          <a:ln>
            <a:solidFill>
              <a:schemeClr val="bg1">
                <a:lumMod val="85000"/>
              </a:schemeClr>
            </a:solidFill>
          </a:ln>
        </p:spPr>
        <p:txBody>
          <a:bodyPr wrap="none" rtlCol="0">
            <a:noAutofit/>
          </a:bodyPr>
          <a:lstStyle>
            <a:defPPr>
              <a:defRPr lang="nl-NL"/>
            </a:defPPr>
            <a:lvl1pPr>
              <a:buNone/>
              <a:defRPr sz="1200" u="sng">
                <a:solidFill>
                  <a:srgbClr val="009900"/>
                </a:solidFill>
                <a:latin typeface="Consolas" panose="020B0609020204030204" pitchFamily="49" charset="0"/>
                <a:cs typeface="Consolas" panose="020B0609020204030204" pitchFamily="49" charset="0"/>
              </a:defRPr>
            </a:lvl1pPr>
          </a:lstStyle>
          <a:p>
            <a:endParaRPr lang="nl-NL" dirty="0" smtClean="0"/>
          </a:p>
          <a:p>
            <a:endParaRPr lang="nl-NL" dirty="0"/>
          </a:p>
          <a:p>
            <a:r>
              <a:rPr lang="nl-NL" dirty="0"/>
              <a:t>Persoon</a:t>
            </a:r>
            <a:r>
              <a:rPr lang="nl-NL" u="none" dirty="0"/>
              <a:t> met </a:t>
            </a:r>
            <a:r>
              <a:rPr lang="nl-NL" dirty="0"/>
              <a:t>BSN</a:t>
            </a:r>
            <a:r>
              <a:rPr lang="nl-NL" u="none" dirty="0"/>
              <a:t> </a:t>
            </a:r>
            <a:r>
              <a:rPr lang="nl-NL" b="1" u="none" dirty="0">
                <a:solidFill>
                  <a:srgbClr val="66CCFF"/>
                </a:solidFill>
              </a:rPr>
              <a:t>&lt;BSN&gt;</a:t>
            </a:r>
            <a:r>
              <a:rPr lang="nl-NL" u="none" dirty="0">
                <a:solidFill>
                  <a:schemeClr val="tx1"/>
                </a:solidFill>
              </a:rPr>
              <a:t> </a:t>
            </a:r>
            <a:r>
              <a:rPr lang="nl-NL" i="1" u="none" dirty="0">
                <a:solidFill>
                  <a:srgbClr val="0000FF"/>
                </a:solidFill>
              </a:rPr>
              <a:t>heeft </a:t>
            </a:r>
            <a:r>
              <a:rPr lang="nl-NL" u="none" dirty="0">
                <a:solidFill>
                  <a:schemeClr val="tx1"/>
                </a:solidFill>
              </a:rPr>
              <a:t>een</a:t>
            </a:r>
            <a:r>
              <a:rPr lang="nl-NL" i="1" u="none" dirty="0">
                <a:solidFill>
                  <a:srgbClr val="0000FF"/>
                </a:solidFill>
              </a:rPr>
              <a:t> </a:t>
            </a:r>
            <a:r>
              <a:rPr lang="nl-NL" dirty="0"/>
              <a:t>verzamelinkomen</a:t>
            </a:r>
            <a:r>
              <a:rPr lang="nl-NL" u="none" dirty="0"/>
              <a:t> </a:t>
            </a:r>
            <a:r>
              <a:rPr lang="nl-NL" u="none" dirty="0">
                <a:solidFill>
                  <a:schemeClr val="tx1"/>
                </a:solidFill>
              </a:rPr>
              <a:t>van</a:t>
            </a:r>
            <a:r>
              <a:rPr lang="nl-NL" i="1" u="none" dirty="0">
                <a:solidFill>
                  <a:srgbClr val="0000FF"/>
                </a:solidFill>
              </a:rPr>
              <a:t> </a:t>
            </a:r>
            <a:r>
              <a:rPr lang="nl-NL" b="1" u="none" dirty="0" smtClean="0">
                <a:solidFill>
                  <a:srgbClr val="66CCFF"/>
                </a:solidFill>
              </a:rPr>
              <a:t>&lt;Verzamelinkomen&gt;</a:t>
            </a:r>
            <a:r>
              <a:rPr lang="nl-NL" u="none" dirty="0" smtClean="0"/>
              <a:t> </a:t>
            </a:r>
            <a:r>
              <a:rPr lang="nl-NL" u="none" dirty="0">
                <a:solidFill>
                  <a:schemeClr val="tx1"/>
                </a:solidFill>
              </a:rPr>
              <a:t>Euro </a:t>
            </a:r>
            <a:br>
              <a:rPr lang="nl-NL" u="none" dirty="0">
                <a:solidFill>
                  <a:schemeClr val="tx1"/>
                </a:solidFill>
              </a:rPr>
            </a:br>
            <a:r>
              <a:rPr lang="nl-NL" u="none" dirty="0" smtClean="0">
                <a:solidFill>
                  <a:schemeClr val="tx1"/>
                </a:solidFill>
              </a:rPr>
              <a:t>in </a:t>
            </a:r>
            <a:r>
              <a:rPr lang="nl-NL" dirty="0"/>
              <a:t>kalenderjaar</a:t>
            </a:r>
            <a:r>
              <a:rPr lang="nl-NL" u="none" dirty="0"/>
              <a:t> </a:t>
            </a:r>
            <a:r>
              <a:rPr lang="nl-NL" b="1" u="none" dirty="0" smtClean="0">
                <a:solidFill>
                  <a:srgbClr val="66CCFF"/>
                </a:solidFill>
              </a:rPr>
              <a:t>&lt;Jaar</a:t>
            </a:r>
            <a:r>
              <a:rPr lang="nl-NL" b="1" u="none" dirty="0">
                <a:solidFill>
                  <a:srgbClr val="66CCFF"/>
                </a:solidFill>
              </a:rPr>
              <a:t>&gt;</a:t>
            </a:r>
            <a:r>
              <a:rPr lang="nl-NL" u="none" dirty="0">
                <a:solidFill>
                  <a:schemeClr val="tx1"/>
                </a:solidFill>
              </a:rPr>
              <a:t>.</a:t>
            </a:r>
            <a:endParaRPr lang="nl-NL" u="none" dirty="0"/>
          </a:p>
          <a:p>
            <a:endParaRPr lang="nl-NL" dirty="0"/>
          </a:p>
        </p:txBody>
      </p:sp>
      <p:sp>
        <p:nvSpPr>
          <p:cNvPr id="10" name="Tekstvak 9"/>
          <p:cNvSpPr txBox="1"/>
          <p:nvPr/>
        </p:nvSpPr>
        <p:spPr>
          <a:xfrm rot="10800000" flipH="1" flipV="1">
            <a:off x="467544" y="3108158"/>
            <a:ext cx="4248472" cy="276999"/>
          </a:xfrm>
          <a:prstGeom prst="rect">
            <a:avLst/>
          </a:prstGeom>
          <a:noFill/>
        </p:spPr>
        <p:txBody>
          <a:bodyPr wrap="square" rtlCol="0">
            <a:spAutoFit/>
          </a:bodyPr>
          <a:lstStyle/>
          <a:p>
            <a:pPr>
              <a:buNone/>
            </a:pPr>
            <a:r>
              <a:rPr lang="nl-NL" sz="1200" b="1" dirty="0" smtClean="0"/>
              <a:t>Feitpatroon met naam : Verzamelinkomen </a:t>
            </a:r>
            <a:endParaRPr lang="nl-NL" sz="1200" b="1" dirty="0"/>
          </a:p>
        </p:txBody>
      </p:sp>
      <p:sp>
        <p:nvSpPr>
          <p:cNvPr id="12" name="Tekstvak 11"/>
          <p:cNvSpPr txBox="1"/>
          <p:nvPr/>
        </p:nvSpPr>
        <p:spPr>
          <a:xfrm rot="10800000" flipH="1" flipV="1">
            <a:off x="467544" y="4365104"/>
            <a:ext cx="720080" cy="277000"/>
          </a:xfrm>
          <a:prstGeom prst="rect">
            <a:avLst/>
          </a:prstGeom>
          <a:noFill/>
        </p:spPr>
        <p:txBody>
          <a:bodyPr wrap="square" rtlCol="0">
            <a:spAutoFit/>
          </a:bodyPr>
          <a:lstStyle/>
          <a:p>
            <a:pPr>
              <a:buNone/>
            </a:pPr>
            <a:r>
              <a:rPr lang="nl-NL" sz="1200" b="1" dirty="0" smtClean="0"/>
              <a:t>Feiten </a:t>
            </a:r>
            <a:endParaRPr lang="nl-NL" sz="1200" b="1" dirty="0"/>
          </a:p>
        </p:txBody>
      </p:sp>
      <p:sp>
        <p:nvSpPr>
          <p:cNvPr id="13" name="Rechthoek 12"/>
          <p:cNvSpPr/>
          <p:nvPr/>
        </p:nvSpPr>
        <p:spPr bwMode="auto">
          <a:xfrm>
            <a:off x="7179508" y="3456649"/>
            <a:ext cx="1841768" cy="2370910"/>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kumimoji="0" lang="nl-NL" sz="1200" b="0" i="0" u="none" strike="noStrike" cap="none" normalizeH="0" baseline="0" dirty="0" smtClean="0">
                <a:ln>
                  <a:noFill/>
                </a:ln>
                <a:solidFill>
                  <a:schemeClr val="tx1"/>
                </a:solidFill>
                <a:effectLst/>
                <a:latin typeface="Verdana" pitchFamily="1" charset="0"/>
              </a:rPr>
              <a:t>Doel van het definiëren van feitpatronen is </a:t>
            </a:r>
            <a:r>
              <a:rPr lang="nl-NL" sz="1200" dirty="0">
                <a:solidFill>
                  <a:schemeClr val="tx1"/>
                </a:solidFill>
                <a:latin typeface="Verdana" pitchFamily="1" charset="0"/>
              </a:rPr>
              <a:t>om een regel te kunnen toepassen op een individuele </a:t>
            </a:r>
            <a:r>
              <a:rPr lang="nl-NL" sz="1200" dirty="0" smtClean="0">
                <a:solidFill>
                  <a:schemeClr val="tx1"/>
                </a:solidFill>
                <a:latin typeface="Verdana" pitchFamily="1" charset="0"/>
              </a:rPr>
              <a:t>casus. </a:t>
            </a:r>
            <a:r>
              <a:rPr lang="nl-NL" sz="1200" dirty="0">
                <a:solidFill>
                  <a:schemeClr val="tx1"/>
                </a:solidFill>
                <a:latin typeface="Verdana" pitchFamily="1" charset="0"/>
              </a:rPr>
              <a:t>H</a:t>
            </a:r>
            <a:r>
              <a:rPr kumimoji="0" lang="nl-NL" sz="1200" b="0" i="0" u="none" strike="noStrike" cap="none" normalizeH="0" baseline="0" dirty="0" smtClean="0">
                <a:ln>
                  <a:noFill/>
                </a:ln>
                <a:solidFill>
                  <a:schemeClr val="tx1"/>
                </a:solidFill>
                <a:effectLst/>
                <a:latin typeface="Verdana" pitchFamily="1" charset="0"/>
              </a:rPr>
              <a:t>et feitpatroon maakt het</a:t>
            </a:r>
            <a:r>
              <a:rPr kumimoji="0" lang="nl-NL" sz="1200" b="0" i="0" u="none" strike="noStrike" cap="none" normalizeH="0" dirty="0" smtClean="0">
                <a:ln>
                  <a:noFill/>
                </a:ln>
                <a:solidFill>
                  <a:schemeClr val="tx1"/>
                </a:solidFill>
                <a:effectLst/>
                <a:latin typeface="Verdana" pitchFamily="1" charset="0"/>
              </a:rPr>
              <a:t> </a:t>
            </a:r>
            <a:r>
              <a:rPr kumimoji="0" lang="nl-NL" sz="1200" b="0" i="0" u="none" strike="noStrike" cap="none" normalizeH="0" baseline="0" dirty="0" smtClean="0">
                <a:ln>
                  <a:noFill/>
                </a:ln>
                <a:solidFill>
                  <a:schemeClr val="tx1"/>
                </a:solidFill>
                <a:effectLst/>
                <a:latin typeface="Verdana" pitchFamily="1" charset="0"/>
              </a:rPr>
              <a:t>mogelijk om </a:t>
            </a:r>
            <a:r>
              <a:rPr kumimoji="0" lang="nl-NL" sz="1200" b="0" i="0" u="none" strike="noStrike" cap="none" normalizeH="0" dirty="0" smtClean="0">
                <a:ln>
                  <a:noFill/>
                </a:ln>
                <a:solidFill>
                  <a:schemeClr val="tx1"/>
                </a:solidFill>
                <a:effectLst/>
                <a:latin typeface="Verdana" pitchFamily="1" charset="0"/>
              </a:rPr>
              <a:t>een </a:t>
            </a:r>
            <a:r>
              <a:rPr kumimoji="0" lang="nl-NL" sz="1200" b="0" i="0" u="none" strike="noStrike" cap="none" normalizeH="0" baseline="0" dirty="0" smtClean="0">
                <a:ln>
                  <a:noFill/>
                </a:ln>
                <a:solidFill>
                  <a:schemeClr val="tx1"/>
                </a:solidFill>
                <a:effectLst/>
                <a:latin typeface="Verdana" pitchFamily="1" charset="0"/>
              </a:rPr>
              <a:t>individuele waarde aan te kunnen wijzen</a:t>
            </a:r>
            <a:r>
              <a:rPr kumimoji="0" lang="nl-NL" sz="1200" b="0" i="0" u="none" strike="noStrike" cap="none" normalizeH="0" dirty="0" smtClean="0">
                <a:ln>
                  <a:noFill/>
                </a:ln>
                <a:solidFill>
                  <a:schemeClr val="tx1"/>
                </a:solidFill>
                <a:effectLst/>
                <a:latin typeface="Verdana" pitchFamily="1" charset="0"/>
              </a:rPr>
              <a:t> </a:t>
            </a:r>
            <a:r>
              <a:rPr kumimoji="0" lang="nl-NL" sz="1200" b="0" i="0" u="none" strike="noStrike" cap="none" normalizeH="0" baseline="0" dirty="0" smtClean="0">
                <a:ln>
                  <a:noFill/>
                </a:ln>
                <a:solidFill>
                  <a:schemeClr val="tx1"/>
                </a:solidFill>
                <a:effectLst/>
                <a:latin typeface="Verdana" pitchFamily="1" charset="0"/>
              </a:rPr>
              <a:t>in een verzameling</a:t>
            </a:r>
            <a:r>
              <a:rPr kumimoji="0" lang="nl-NL" sz="1200" b="0" i="0" u="none" strike="noStrike" cap="none" normalizeH="0" dirty="0" smtClean="0">
                <a:ln>
                  <a:noFill/>
                </a:ln>
                <a:solidFill>
                  <a:schemeClr val="tx1"/>
                </a:solidFill>
                <a:effectLst/>
                <a:latin typeface="Verdana" pitchFamily="1" charset="0"/>
              </a:rPr>
              <a:t> feiten. </a:t>
            </a:r>
            <a:endParaRPr kumimoji="0" lang="nl-NL" sz="1200" b="0" i="0" u="none" strike="noStrike" cap="none" normalizeH="0" baseline="0" dirty="0" smtClean="0">
              <a:ln>
                <a:noFill/>
              </a:ln>
              <a:solidFill>
                <a:schemeClr val="tx1"/>
              </a:solidFill>
              <a:effectLst/>
              <a:latin typeface="Verdana" pitchFamily="1" charset="0"/>
            </a:endParaRPr>
          </a:p>
        </p:txBody>
      </p:sp>
    </p:spTree>
    <p:extLst>
      <p:ext uri="{BB962C8B-B14F-4D97-AF65-F5344CB8AC3E}">
        <p14:creationId xmlns:p14="http://schemas.microsoft.com/office/powerpoint/2010/main" val="21485335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nl-NL" sz="1800" dirty="0"/>
              <a:t>Definiëren van </a:t>
            </a:r>
            <a:r>
              <a:rPr lang="nl-NL" sz="1800" dirty="0" smtClean="0"/>
              <a:t>feitpatronen </a:t>
            </a:r>
            <a:r>
              <a:rPr lang="nl-NL" sz="1800" dirty="0"/>
              <a:t>t.b.v. (voor handmatige afhandeling)</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Tijdelijke aanduiding voor inhoud 2"/>
          <p:cNvSpPr>
            <a:spLocks noGrp="1"/>
          </p:cNvSpPr>
          <p:nvPr>
            <p:ph idx="1"/>
          </p:nvPr>
        </p:nvSpPr>
        <p:spPr>
          <a:xfrm>
            <a:off x="358775" y="2098824"/>
            <a:ext cx="8421688" cy="4354512"/>
          </a:xfrm>
        </p:spPr>
        <p:txBody>
          <a:bodyPr/>
          <a:lstStyle/>
          <a:p>
            <a:endParaRPr lang="nl-NL" dirty="0"/>
          </a:p>
        </p:txBody>
      </p:sp>
      <p:sp>
        <p:nvSpPr>
          <p:cNvPr id="6" name="Tijdelijke aanduiding voor datum 3"/>
          <p:cNvSpPr txBox="1">
            <a:spLocks/>
          </p:cNvSpPr>
          <p:nvPr/>
        </p:nvSpPr>
        <p:spPr bwMode="auto">
          <a:xfrm>
            <a:off x="4483100" y="6542088"/>
            <a:ext cx="41560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l" rtl="0" eaLnBrk="0" fontAlgn="base" hangingPunct="0">
              <a:spcBef>
                <a:spcPct val="0"/>
              </a:spcBef>
              <a:spcAft>
                <a:spcPct val="0"/>
              </a:spcAft>
              <a:buFontTx/>
              <a:buNone/>
              <a:defRPr sz="1000" kern="1200">
                <a:solidFill>
                  <a:schemeClr val="tx1"/>
                </a:solidFill>
                <a:latin typeface="Verdana" pitchFamily="1" charset="0"/>
                <a:ea typeface="+mn-ea"/>
                <a:cs typeface="+mn-cs"/>
              </a:defRPr>
            </a:lvl1pPr>
            <a:lvl2pPr marL="457200" algn="l" rtl="0" eaLnBrk="0" fontAlgn="base" hangingPunct="0">
              <a:spcBef>
                <a:spcPct val="20000"/>
              </a:spcBef>
              <a:spcAft>
                <a:spcPct val="0"/>
              </a:spcAft>
              <a:buChar char="•"/>
              <a:defRPr kern="1200">
                <a:solidFill>
                  <a:schemeClr val="tx1"/>
                </a:solidFill>
                <a:latin typeface="Verdana" pitchFamily="1" charset="0"/>
                <a:ea typeface="+mn-ea"/>
                <a:cs typeface="+mn-cs"/>
              </a:defRPr>
            </a:lvl2pPr>
            <a:lvl3pPr marL="914400" algn="l" rtl="0" eaLnBrk="0" fontAlgn="base" hangingPunct="0">
              <a:spcBef>
                <a:spcPct val="20000"/>
              </a:spcBef>
              <a:spcAft>
                <a:spcPct val="0"/>
              </a:spcAft>
              <a:buChar char="•"/>
              <a:defRPr kern="1200">
                <a:solidFill>
                  <a:schemeClr val="tx1"/>
                </a:solidFill>
                <a:latin typeface="Verdana" pitchFamily="1" charset="0"/>
                <a:ea typeface="+mn-ea"/>
                <a:cs typeface="+mn-cs"/>
              </a:defRPr>
            </a:lvl3pPr>
            <a:lvl4pPr marL="1371600" algn="l" rtl="0" eaLnBrk="0" fontAlgn="base" hangingPunct="0">
              <a:spcBef>
                <a:spcPct val="20000"/>
              </a:spcBef>
              <a:spcAft>
                <a:spcPct val="0"/>
              </a:spcAft>
              <a:buChar char="•"/>
              <a:defRPr kern="1200">
                <a:solidFill>
                  <a:schemeClr val="tx1"/>
                </a:solidFill>
                <a:latin typeface="Verdana" pitchFamily="1" charset="0"/>
                <a:ea typeface="+mn-ea"/>
                <a:cs typeface="+mn-cs"/>
              </a:defRPr>
            </a:lvl4pPr>
            <a:lvl5pPr marL="1828800" algn="l" rtl="0" eaLnBrk="0" fontAlgn="base" hangingPunct="0">
              <a:spcBef>
                <a:spcPct val="20000"/>
              </a:spcBef>
              <a:spcAft>
                <a:spcPct val="0"/>
              </a:spcAft>
              <a:buChar char="•"/>
              <a:defRPr kern="1200">
                <a:solidFill>
                  <a:schemeClr val="tx1"/>
                </a:solidFill>
                <a:latin typeface="Verdana" pitchFamily="1" charset="0"/>
                <a:ea typeface="+mn-ea"/>
                <a:cs typeface="+mn-cs"/>
              </a:defRPr>
            </a:lvl5pPr>
            <a:lvl6pPr marL="2286000" algn="l" defTabSz="914400" rtl="0" eaLnBrk="1" latinLnBrk="0" hangingPunct="1">
              <a:defRPr kern="1200">
                <a:solidFill>
                  <a:schemeClr val="tx1"/>
                </a:solidFill>
                <a:latin typeface="Verdana" pitchFamily="1" charset="0"/>
                <a:ea typeface="+mn-ea"/>
                <a:cs typeface="+mn-cs"/>
              </a:defRPr>
            </a:lvl6pPr>
            <a:lvl7pPr marL="2743200" algn="l" defTabSz="914400" rtl="0" eaLnBrk="1" latinLnBrk="0" hangingPunct="1">
              <a:defRPr kern="1200">
                <a:solidFill>
                  <a:schemeClr val="tx1"/>
                </a:solidFill>
                <a:latin typeface="Verdana" pitchFamily="1" charset="0"/>
                <a:ea typeface="+mn-ea"/>
                <a:cs typeface="+mn-cs"/>
              </a:defRPr>
            </a:lvl7pPr>
            <a:lvl8pPr marL="3200400" algn="l" defTabSz="914400" rtl="0" eaLnBrk="1" latinLnBrk="0" hangingPunct="1">
              <a:defRPr kern="1200">
                <a:solidFill>
                  <a:schemeClr val="tx1"/>
                </a:solidFill>
                <a:latin typeface="Verdana" pitchFamily="1" charset="0"/>
                <a:ea typeface="+mn-ea"/>
                <a:cs typeface="+mn-cs"/>
              </a:defRPr>
            </a:lvl8pPr>
            <a:lvl9pPr marL="3657600" algn="l" defTabSz="914400" rtl="0" eaLnBrk="1" latinLnBrk="0" hangingPunct="1">
              <a:defRPr kern="1200">
                <a:solidFill>
                  <a:schemeClr val="tx1"/>
                </a:solidFill>
                <a:latin typeface="Verdana" pitchFamily="1" charset="0"/>
                <a:ea typeface="+mn-ea"/>
                <a:cs typeface="+mn-cs"/>
              </a:defRPr>
            </a:lvl9pPr>
          </a:lstStyle>
          <a:p>
            <a:fld id="{82AEF0AC-A51A-4E10-BF59-EFA40C5BD279}" type="datetime4">
              <a:rPr lang="nl-NL" smtClean="0"/>
              <a:pPr/>
              <a:t>4 augustus 2015</a:t>
            </a:fld>
            <a:endParaRPr lang="nl-NL" dirty="0"/>
          </a:p>
        </p:txBody>
      </p:sp>
      <p:sp>
        <p:nvSpPr>
          <p:cNvPr id="7" name="Rechthoek 6"/>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0" name="Tekstvak 9"/>
          <p:cNvSpPr txBox="1"/>
          <p:nvPr/>
        </p:nvSpPr>
        <p:spPr>
          <a:xfrm>
            <a:off x="467544" y="4906263"/>
            <a:ext cx="1507144" cy="498598"/>
          </a:xfrm>
          <a:prstGeom prst="rect">
            <a:avLst/>
          </a:prstGeom>
          <a:noFill/>
        </p:spPr>
        <p:txBody>
          <a:bodyPr wrap="none" rtlCol="0">
            <a:spAutoFit/>
          </a:bodyPr>
          <a:lstStyle/>
          <a:p>
            <a:pPr>
              <a:buNone/>
            </a:pPr>
            <a:r>
              <a:rPr lang="nl-NL" sz="1200" b="1" dirty="0" smtClean="0"/>
              <a:t>Gespecificeerd </a:t>
            </a:r>
          </a:p>
          <a:p>
            <a:pPr>
              <a:buNone/>
            </a:pPr>
            <a:r>
              <a:rPr lang="nl-NL" sz="1200" b="1" dirty="0" smtClean="0"/>
              <a:t>feitpatroon</a:t>
            </a:r>
            <a:endParaRPr lang="nl-NL" sz="1200" b="1" dirty="0"/>
          </a:p>
        </p:txBody>
      </p:sp>
      <p:sp>
        <p:nvSpPr>
          <p:cNvPr id="11" name="Tekstvak 10"/>
          <p:cNvSpPr txBox="1"/>
          <p:nvPr/>
        </p:nvSpPr>
        <p:spPr>
          <a:xfrm>
            <a:off x="2555776" y="4906263"/>
            <a:ext cx="6048672" cy="7658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marL="363538" indent="-363538">
              <a:buNone/>
            </a:pPr>
            <a:r>
              <a:rPr lang="nl-NL" sz="1200" u="sng" dirty="0" smtClean="0">
                <a:solidFill>
                  <a:srgbClr val="009900"/>
                </a:solidFill>
                <a:latin typeface="Consolas" panose="020B0609020204030204" pitchFamily="49" charset="0"/>
                <a:cs typeface="Consolas" panose="020B0609020204030204" pitchFamily="49" charset="0"/>
              </a:rPr>
              <a:t>Persoon</a:t>
            </a:r>
            <a:r>
              <a:rPr lang="nl-NL" sz="1200" dirty="0" smtClean="0">
                <a:latin typeface="Consolas" panose="020B0609020204030204" pitchFamily="49" charset="0"/>
                <a:cs typeface="Consolas" panose="020B0609020204030204" pitchFamily="49" charset="0"/>
              </a:rPr>
              <a:t> </a:t>
            </a:r>
            <a:r>
              <a:rPr lang="nl-NL" sz="1200" i="1" dirty="0" smtClean="0">
                <a:solidFill>
                  <a:srgbClr val="0000FF"/>
                </a:solidFill>
                <a:latin typeface="Consolas" panose="020B0609020204030204" pitchFamily="49" charset="0"/>
                <a:cs typeface="Consolas" panose="020B0609020204030204" pitchFamily="49" charset="0"/>
              </a:rPr>
              <a:t>heeft </a:t>
            </a:r>
            <a:r>
              <a:rPr lang="nl-NL" sz="1200" u="sng" dirty="0">
                <a:solidFill>
                  <a:srgbClr val="009900"/>
                </a:solidFill>
                <a:latin typeface="Consolas" panose="020B0609020204030204" pitchFamily="49" charset="0"/>
                <a:cs typeface="Consolas" panose="020B0609020204030204" pitchFamily="49" charset="0"/>
              </a:rPr>
              <a:t>inkomen</a:t>
            </a:r>
            <a:r>
              <a:rPr lang="nl-NL" sz="1200" dirty="0">
                <a:solidFill>
                  <a:srgbClr val="009900"/>
                </a:solidFill>
                <a:latin typeface="Consolas" panose="020B0609020204030204" pitchFamily="49" charset="0"/>
                <a:cs typeface="Consolas" panose="020B0609020204030204" pitchFamily="49" charset="0"/>
              </a:rPr>
              <a:t> </a:t>
            </a:r>
            <a:r>
              <a:rPr lang="nl-NL" sz="1200" i="1" dirty="0" smtClean="0">
                <a:solidFill>
                  <a:srgbClr val="0000FF"/>
                </a:solidFill>
                <a:latin typeface="Consolas" panose="020B0609020204030204" pitchFamily="49" charset="0"/>
                <a:cs typeface="Consolas" panose="020B0609020204030204" pitchFamily="49" charset="0"/>
              </a:rPr>
              <a:t>verdiend</a:t>
            </a:r>
            <a:r>
              <a:rPr lang="nl-NL" sz="1200" dirty="0" smtClean="0">
                <a:solidFill>
                  <a:srgbClr val="009900"/>
                </a:solidFill>
                <a:latin typeface="Consolas" panose="020B0609020204030204" pitchFamily="49" charset="0"/>
                <a:cs typeface="Consolas" panose="020B0609020204030204" pitchFamily="49" charset="0"/>
              </a:rPr>
              <a:t> </a:t>
            </a:r>
            <a:r>
              <a:rPr lang="nl-NL" sz="1200" i="1" dirty="0">
                <a:solidFill>
                  <a:srgbClr val="0000FF"/>
                </a:solidFill>
                <a:latin typeface="Consolas" panose="020B0609020204030204" pitchFamily="49" charset="0"/>
                <a:cs typeface="Consolas" panose="020B0609020204030204" pitchFamily="49" charset="0"/>
              </a:rPr>
              <a:t>in</a:t>
            </a:r>
            <a:r>
              <a:rPr lang="nl-NL" sz="1200" dirty="0" smtClean="0">
                <a:solidFill>
                  <a:schemeClr val="tx1"/>
                </a:solidFill>
                <a:latin typeface="Consolas" panose="020B0609020204030204" pitchFamily="49" charset="0"/>
                <a:cs typeface="Consolas" panose="020B0609020204030204" pitchFamily="49" charset="0"/>
              </a:rPr>
              <a:t> </a:t>
            </a:r>
            <a:r>
              <a:rPr lang="nl-NL" sz="1200" u="sng" dirty="0" smtClean="0">
                <a:solidFill>
                  <a:srgbClr val="009900"/>
                </a:solidFill>
                <a:latin typeface="Consolas" panose="020B0609020204030204" pitchFamily="49" charset="0"/>
                <a:cs typeface="Consolas" panose="020B0609020204030204" pitchFamily="49" charset="0"/>
              </a:rPr>
              <a:t>kalenderjaar</a:t>
            </a:r>
            <a:r>
              <a:rPr lang="nl-NL" sz="1200" dirty="0" smtClean="0">
                <a:solidFill>
                  <a:schemeClr val="tx1"/>
                </a:solidFill>
                <a:latin typeface="Consolas" panose="020B0609020204030204" pitchFamily="49" charset="0"/>
                <a:cs typeface="Consolas" panose="020B0609020204030204" pitchFamily="49" charset="0"/>
              </a:rPr>
              <a:t>.</a:t>
            </a:r>
            <a:endParaRPr lang="nl-NL" sz="1200" u="sng" dirty="0">
              <a:solidFill>
                <a:srgbClr val="009900"/>
              </a:solidFill>
              <a:latin typeface="Consolas" panose="020B0609020204030204" pitchFamily="49" charset="0"/>
              <a:cs typeface="Consolas" panose="020B0609020204030204" pitchFamily="49" charset="0"/>
            </a:endParaRPr>
          </a:p>
          <a:p>
            <a:pPr>
              <a:buNone/>
            </a:pPr>
            <a:endParaRPr lang="nl-NL" sz="1200" dirty="0">
              <a:solidFill>
                <a:schemeClr val="bg1">
                  <a:lumMod val="75000"/>
                </a:schemeClr>
              </a:solidFill>
            </a:endParaRPr>
          </a:p>
        </p:txBody>
      </p:sp>
      <p:sp>
        <p:nvSpPr>
          <p:cNvPr id="24" name="Tekstvak 23"/>
          <p:cNvSpPr txBox="1"/>
          <p:nvPr/>
        </p:nvSpPr>
        <p:spPr>
          <a:xfrm>
            <a:off x="467544" y="5556411"/>
            <a:ext cx="1882247" cy="720197"/>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a:t>
            </a:r>
            <a:r>
              <a:rPr lang="nl-NL" sz="1200" b="1" dirty="0"/>
              <a:t>het </a:t>
            </a:r>
            <a:endParaRPr lang="nl-NL" sz="1200" b="1" dirty="0" smtClean="0"/>
          </a:p>
          <a:p>
            <a:pPr>
              <a:buNone/>
            </a:pPr>
            <a:r>
              <a:rPr lang="nl-NL" sz="1200" b="1" dirty="0" smtClean="0"/>
              <a:t>feitpatroon</a:t>
            </a:r>
            <a:endParaRPr lang="nl-NL" sz="1200" b="1" dirty="0"/>
          </a:p>
        </p:txBody>
      </p:sp>
      <p:sp>
        <p:nvSpPr>
          <p:cNvPr id="25" name="Tekstvak 24"/>
          <p:cNvSpPr txBox="1"/>
          <p:nvPr/>
        </p:nvSpPr>
        <p:spPr>
          <a:xfrm>
            <a:off x="2555776" y="5769260"/>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Feitpatroon is al gedefinieerd in ander tijdvak</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De term </a:t>
            </a:r>
            <a:r>
              <a:rPr lang="nl-NL" sz="1200" u="sng" dirty="0" smtClean="0">
                <a:solidFill>
                  <a:srgbClr val="009900"/>
                </a:solidFill>
                <a:latin typeface="Consolas" panose="020B0609020204030204" pitchFamily="49" charset="0"/>
                <a:cs typeface="Consolas" panose="020B0609020204030204" pitchFamily="49" charset="0"/>
              </a:rPr>
              <a:t>Persoon</a:t>
            </a:r>
            <a:r>
              <a:rPr lang="nl-NL" sz="1200" dirty="0" smtClean="0">
                <a:solidFill>
                  <a:srgbClr val="009900"/>
                </a:solidFill>
                <a:latin typeface="Consolas" panose="020B0609020204030204" pitchFamily="49" charset="0"/>
                <a:cs typeface="Consolas" panose="020B0609020204030204" pitchFamily="49" charset="0"/>
              </a:rPr>
              <a:t> </a:t>
            </a:r>
            <a:r>
              <a:rPr lang="nl-NL" sz="1200" dirty="0" smtClean="0">
                <a:latin typeface="Consolas" panose="020B0609020204030204" pitchFamily="49" charset="0"/>
                <a:cs typeface="Consolas" panose="020B0609020204030204" pitchFamily="49" charset="0"/>
              </a:rPr>
              <a:t>in regel 1 is nog niet gedefinieerd</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sp>
        <p:nvSpPr>
          <p:cNvPr id="36" name="Tekstvak 35"/>
          <p:cNvSpPr txBox="1"/>
          <p:nvPr/>
        </p:nvSpPr>
        <p:spPr>
          <a:xfrm>
            <a:off x="6444208" y="3212976"/>
            <a:ext cx="955711" cy="369332"/>
          </a:xfrm>
          <a:prstGeom prst="rect">
            <a:avLst/>
          </a:prstGeom>
          <a:noFill/>
        </p:spPr>
        <p:txBody>
          <a:bodyPr wrap="none" rtlCol="0">
            <a:spAutoFit/>
          </a:bodyPr>
          <a:lstStyle/>
          <a:p>
            <a:pPr>
              <a:buNone/>
            </a:pPr>
            <a:r>
              <a:rPr lang="nl-NL" sz="900" b="1" dirty="0" smtClean="0"/>
              <a:t>Soort </a:t>
            </a:r>
            <a:br>
              <a:rPr lang="nl-NL" sz="900" b="1" dirty="0" smtClean="0"/>
            </a:br>
            <a:r>
              <a:rPr lang="nl-NL" sz="900" b="1" dirty="0" smtClean="0"/>
              <a:t>feitpatroon:</a:t>
            </a:r>
            <a:endParaRPr lang="nl-NL" sz="900" b="1" dirty="0"/>
          </a:p>
        </p:txBody>
      </p:sp>
      <p:sp>
        <p:nvSpPr>
          <p:cNvPr id="37" name="Tekstvak 36"/>
          <p:cNvSpPr txBox="1"/>
          <p:nvPr/>
        </p:nvSpPr>
        <p:spPr>
          <a:xfrm>
            <a:off x="7297680" y="3212976"/>
            <a:ext cx="1306768" cy="729430"/>
          </a:xfrm>
          <a:prstGeom prst="rect">
            <a:avLst/>
          </a:prstGeom>
          <a:noFill/>
        </p:spPr>
        <p:txBody>
          <a:bodyPr wrap="none" rtlCol="0">
            <a:spAutoFit/>
          </a:bodyPr>
          <a:lstStyle>
            <a:defPPr>
              <a:defRPr lang="nl-NL"/>
            </a:defPPr>
            <a:lvl1pPr>
              <a:buNone/>
              <a:defRPr sz="1200" b="1"/>
            </a:lvl1pPr>
          </a:lstStyle>
          <a:p>
            <a:r>
              <a:rPr lang="nl-NL" sz="900" dirty="0">
                <a:sym typeface="Wingdings"/>
              </a:rPr>
              <a:t> </a:t>
            </a:r>
            <a:r>
              <a:rPr lang="nl-NL" sz="900" dirty="0" smtClean="0">
                <a:sym typeface="Wingdings"/>
              </a:rPr>
              <a:t>Omstandigheid</a:t>
            </a:r>
            <a:endParaRPr lang="nl-NL" sz="900" dirty="0"/>
          </a:p>
          <a:p>
            <a:r>
              <a:rPr lang="nl-NL" sz="900" dirty="0">
                <a:sym typeface="Wingdings"/>
              </a:rPr>
              <a:t> </a:t>
            </a:r>
            <a:r>
              <a:rPr lang="nl-NL" sz="900" dirty="0" smtClean="0"/>
              <a:t>Handeling</a:t>
            </a:r>
            <a:endParaRPr lang="nl-NL" sz="900" dirty="0"/>
          </a:p>
          <a:p>
            <a:r>
              <a:rPr lang="nl-NL" sz="900" dirty="0" smtClean="0">
                <a:sym typeface="Wingdings"/>
              </a:rPr>
              <a:t> </a:t>
            </a:r>
            <a:r>
              <a:rPr lang="nl-NL" sz="900" dirty="0" smtClean="0"/>
              <a:t>Gebeurtenis</a:t>
            </a:r>
          </a:p>
          <a:p>
            <a:r>
              <a:rPr lang="nl-NL" sz="900" dirty="0">
                <a:sym typeface="Wingdings"/>
              </a:rPr>
              <a:t> </a:t>
            </a:r>
            <a:r>
              <a:rPr lang="nl-NL" sz="900" dirty="0" smtClean="0"/>
              <a:t>Tijdsverloop</a:t>
            </a:r>
            <a:endParaRPr lang="nl-NL" sz="900" dirty="0"/>
          </a:p>
        </p:txBody>
      </p:sp>
      <p:sp>
        <p:nvSpPr>
          <p:cNvPr id="38" name="Tekstvak 37"/>
          <p:cNvSpPr txBox="1"/>
          <p:nvPr/>
        </p:nvSpPr>
        <p:spPr>
          <a:xfrm>
            <a:off x="467544" y="3237921"/>
            <a:ext cx="1351652" cy="498598"/>
          </a:xfrm>
          <a:prstGeom prst="rect">
            <a:avLst/>
          </a:prstGeom>
          <a:noFill/>
        </p:spPr>
        <p:txBody>
          <a:bodyPr wrap="none" rtlCol="0">
            <a:spAutoFit/>
          </a:bodyPr>
          <a:lstStyle/>
          <a:p>
            <a:pPr>
              <a:buNone/>
            </a:pPr>
            <a:r>
              <a:rPr lang="nl-NL" sz="1200" b="1" dirty="0" smtClean="0"/>
              <a:t>Geannoteerd </a:t>
            </a:r>
          </a:p>
          <a:p>
            <a:pPr>
              <a:buNone/>
            </a:pPr>
            <a:r>
              <a:rPr lang="nl-NL" sz="1200" b="1" dirty="0" smtClean="0"/>
              <a:t>feitpatroon</a:t>
            </a:r>
            <a:endParaRPr lang="nl-NL" sz="1200" b="1" dirty="0"/>
          </a:p>
        </p:txBody>
      </p:sp>
      <p:pic>
        <p:nvPicPr>
          <p:cNvPr id="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223828"/>
            <a:ext cx="3888432" cy="51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kstvak 39"/>
          <p:cNvSpPr txBox="1"/>
          <p:nvPr/>
        </p:nvSpPr>
        <p:spPr>
          <a:xfrm>
            <a:off x="467544" y="2259030"/>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sp>
        <p:nvSpPr>
          <p:cNvPr id="41" name="Tekstvak 40"/>
          <p:cNvSpPr txBox="1"/>
          <p:nvPr/>
        </p:nvSpPr>
        <p:spPr>
          <a:xfrm>
            <a:off x="2555776" y="2338942"/>
            <a:ext cx="3888432" cy="277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a:solidFill>
                  <a:schemeClr val="bg1">
                    <a:lumMod val="75000"/>
                  </a:schemeClr>
                </a:solidFill>
              </a:rPr>
              <a:t>Context </a:t>
            </a:r>
            <a:r>
              <a:rPr lang="nl-NL" dirty="0" smtClean="0">
                <a:solidFill>
                  <a:schemeClr val="bg1">
                    <a:lumMod val="75000"/>
                  </a:schemeClr>
                </a:solidFill>
              </a:rPr>
              <a:t>(handmatig)</a:t>
            </a:r>
            <a:endParaRPr lang="nl-NL" dirty="0">
              <a:solidFill>
                <a:schemeClr val="bg1">
                  <a:lumMod val="75000"/>
                </a:schemeClr>
              </a:solidFill>
            </a:endParaRPr>
          </a:p>
        </p:txBody>
      </p:sp>
      <p:sp>
        <p:nvSpPr>
          <p:cNvPr id="42" name="Afgeronde rechthoek 41"/>
          <p:cNvSpPr/>
          <p:nvPr/>
        </p:nvSpPr>
        <p:spPr bwMode="auto">
          <a:xfrm>
            <a:off x="6110552" y="233894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3" name="Tekstvak 42"/>
          <p:cNvSpPr txBox="1"/>
          <p:nvPr/>
        </p:nvSpPr>
        <p:spPr>
          <a:xfrm>
            <a:off x="467544" y="1916832"/>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44" name="Tekstvak 43"/>
          <p:cNvSpPr txBox="1"/>
          <p:nvPr/>
        </p:nvSpPr>
        <p:spPr>
          <a:xfrm>
            <a:off x="2555778" y="1927446"/>
            <a:ext cx="3888430" cy="3315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Dienst 1</a:t>
            </a:r>
            <a:endParaRPr lang="nl-NL" dirty="0"/>
          </a:p>
        </p:txBody>
      </p:sp>
      <p:sp>
        <p:nvSpPr>
          <p:cNvPr id="46" name="Tekstvak 45"/>
          <p:cNvSpPr txBox="1"/>
          <p:nvPr/>
        </p:nvSpPr>
        <p:spPr>
          <a:xfrm>
            <a:off x="4915289" y="4191614"/>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47" name="Tekstvak 46"/>
          <p:cNvSpPr txBox="1"/>
          <p:nvPr/>
        </p:nvSpPr>
        <p:spPr>
          <a:xfrm>
            <a:off x="6781435" y="4191614"/>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48" name="Tekstvak 47"/>
          <p:cNvSpPr txBox="1"/>
          <p:nvPr/>
        </p:nvSpPr>
        <p:spPr>
          <a:xfrm>
            <a:off x="7704349" y="421469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49" name="Tekstvak 48"/>
          <p:cNvSpPr txBox="1"/>
          <p:nvPr/>
        </p:nvSpPr>
        <p:spPr>
          <a:xfrm>
            <a:off x="2483768" y="4191614"/>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50" name="Tekstvak 49"/>
          <p:cNvSpPr txBox="1"/>
          <p:nvPr/>
        </p:nvSpPr>
        <p:spPr>
          <a:xfrm>
            <a:off x="5904149" y="421469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51" name="Tekstvak 50"/>
          <p:cNvSpPr txBox="1"/>
          <p:nvPr/>
        </p:nvSpPr>
        <p:spPr>
          <a:xfrm>
            <a:off x="3982744" y="421469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52" name="Tekstvak 51"/>
          <p:cNvSpPr txBox="1"/>
          <p:nvPr/>
        </p:nvSpPr>
        <p:spPr>
          <a:xfrm>
            <a:off x="467544" y="4497117"/>
            <a:ext cx="1435008" cy="461665"/>
          </a:xfrm>
          <a:prstGeom prst="rect">
            <a:avLst/>
          </a:prstGeom>
          <a:noFill/>
        </p:spPr>
        <p:txBody>
          <a:bodyPr wrap="none" rtlCol="0">
            <a:spAutoFit/>
          </a:bodyPr>
          <a:lstStyle/>
          <a:p>
            <a:pPr>
              <a:buNone/>
            </a:pPr>
            <a:r>
              <a:rPr lang="nl-NL" sz="1200" b="1" dirty="0" smtClean="0"/>
              <a:t>Naam van het </a:t>
            </a:r>
            <a:br>
              <a:rPr lang="nl-NL" sz="1200" b="1" dirty="0" smtClean="0"/>
            </a:br>
            <a:r>
              <a:rPr lang="nl-NL" sz="1200" b="1" dirty="0" smtClean="0"/>
              <a:t>feitpatroon</a:t>
            </a:r>
            <a:endParaRPr lang="nl-NL" sz="1200" b="1" dirty="0"/>
          </a:p>
        </p:txBody>
      </p:sp>
      <p:sp>
        <p:nvSpPr>
          <p:cNvPr id="53" name="Tekstvak 52"/>
          <p:cNvSpPr txBox="1"/>
          <p:nvPr/>
        </p:nvSpPr>
        <p:spPr>
          <a:xfrm>
            <a:off x="2560142" y="4493988"/>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smtClean="0">
                <a:latin typeface="Consolas" panose="020B0609020204030204" pitchFamily="49" charset="0"/>
                <a:ea typeface="Calibri"/>
                <a:cs typeface="Consolas" panose="020B0609020204030204" pitchFamily="49" charset="0"/>
              </a:rPr>
              <a:t>Verdienen</a:t>
            </a:r>
            <a:endParaRPr lang="nl-NL" sz="1400" dirty="0">
              <a:effectLst/>
              <a:latin typeface="Consolas" panose="020B0609020204030204" pitchFamily="49" charset="0"/>
              <a:ea typeface="Calibri"/>
              <a:cs typeface="Consolas" panose="020B0609020204030204" pitchFamily="49" charset="0"/>
            </a:endParaRPr>
          </a:p>
        </p:txBody>
      </p:sp>
      <p:sp>
        <p:nvSpPr>
          <p:cNvPr id="29" name="Tekstvak 28"/>
          <p:cNvSpPr txBox="1"/>
          <p:nvPr/>
        </p:nvSpPr>
        <p:spPr>
          <a:xfrm>
            <a:off x="2555776" y="2708920"/>
            <a:ext cx="38884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Bewering</a:t>
            </a:r>
            <a:endParaRPr lang="nl-NL" sz="1200" dirty="0">
              <a:solidFill>
                <a:schemeClr val="bg1">
                  <a:lumMod val="75000"/>
                </a:schemeClr>
              </a:solidFill>
            </a:endParaRPr>
          </a:p>
        </p:txBody>
      </p:sp>
      <p:sp>
        <p:nvSpPr>
          <p:cNvPr id="30" name="Tekstvak 29"/>
          <p:cNvSpPr txBox="1"/>
          <p:nvPr/>
        </p:nvSpPr>
        <p:spPr>
          <a:xfrm>
            <a:off x="467543" y="2708920"/>
            <a:ext cx="1069524" cy="276999"/>
          </a:xfrm>
          <a:prstGeom prst="rect">
            <a:avLst/>
          </a:prstGeom>
          <a:noFill/>
        </p:spPr>
        <p:txBody>
          <a:bodyPr wrap="none" rtlCol="0">
            <a:spAutoFit/>
          </a:bodyPr>
          <a:lstStyle/>
          <a:p>
            <a:pPr>
              <a:buNone/>
            </a:pPr>
            <a:r>
              <a:rPr lang="nl-NL" sz="1200" b="1" dirty="0" smtClean="0"/>
              <a:t>Supertype</a:t>
            </a:r>
            <a:endParaRPr lang="nl-NL" sz="1200" b="1" dirty="0"/>
          </a:p>
        </p:txBody>
      </p:sp>
      <p:sp>
        <p:nvSpPr>
          <p:cNvPr id="31" name="Afgeronde rechthoek 30"/>
          <p:cNvSpPr/>
          <p:nvPr/>
        </p:nvSpPr>
        <p:spPr bwMode="auto">
          <a:xfrm>
            <a:off x="6110552" y="271913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2" name="Tekstvak 31"/>
          <p:cNvSpPr txBox="1"/>
          <p:nvPr/>
        </p:nvSpPr>
        <p:spPr>
          <a:xfrm>
            <a:off x="6588224" y="1863115"/>
            <a:ext cx="2209259" cy="895630"/>
          </a:xfrm>
          <a:prstGeom prst="rect">
            <a:avLst/>
          </a:prstGeom>
          <a:noFill/>
        </p:spPr>
        <p:txBody>
          <a:bodyPr wrap="none" rtlCol="0">
            <a:spAutoFit/>
          </a:bodyPr>
          <a:lstStyle>
            <a:defPPr>
              <a:defRPr lang="nl-NL"/>
            </a:defPPr>
            <a:lvl1pPr>
              <a:buNone/>
              <a:defRPr sz="1200" b="1"/>
            </a:lvl1pPr>
          </a:lstStyle>
          <a:p>
            <a:pPr marL="177800" indent="-177800">
              <a:buFont typeface="Wingdings"/>
              <a:buChar char="¤"/>
            </a:pPr>
            <a:r>
              <a:rPr lang="nl-NL" sz="900" dirty="0" smtClean="0"/>
              <a:t>Uit te vragen (via product)</a:t>
            </a:r>
          </a:p>
          <a:p>
            <a:pPr marL="171450" indent="-171450">
              <a:buFont typeface="Wingdings"/>
              <a:buChar char="¡"/>
            </a:pPr>
            <a:r>
              <a:rPr lang="nl-NL" sz="900" dirty="0" smtClean="0">
                <a:sym typeface="Wingdings"/>
              </a:rPr>
              <a:t>Tussenresultaat (intern)</a:t>
            </a:r>
            <a:endParaRPr lang="nl-NL" sz="900" dirty="0">
              <a:sym typeface="Wingdings"/>
            </a:endParaRPr>
          </a:p>
          <a:p>
            <a:pPr marL="171450" indent="-171450">
              <a:buFont typeface="Wingdings"/>
              <a:buChar char="¡"/>
            </a:pPr>
            <a:r>
              <a:rPr lang="nl-NL" sz="900" dirty="0" smtClean="0">
                <a:sym typeface="Wingdings"/>
              </a:rPr>
              <a:t>Uit/in administratie (intern)</a:t>
            </a:r>
          </a:p>
          <a:p>
            <a:pPr marL="171450" indent="-171450">
              <a:buFont typeface="Wingdings"/>
              <a:buChar char="¡"/>
            </a:pPr>
            <a:r>
              <a:rPr lang="nl-NL" sz="900" dirty="0" smtClean="0">
                <a:sym typeface="Wingdings"/>
              </a:rPr>
              <a:t>Uit/in basisregistraties</a:t>
            </a:r>
          </a:p>
          <a:p>
            <a:pPr marL="171450" indent="-171450">
              <a:buFont typeface="Wingdings"/>
              <a:buChar char="¡"/>
            </a:pPr>
            <a:r>
              <a:rPr lang="nl-NL" sz="900" dirty="0" smtClean="0"/>
              <a:t>Anders oplossen</a:t>
            </a:r>
            <a:endParaRPr lang="nl-NL" sz="900" dirty="0"/>
          </a:p>
        </p:txBody>
      </p:sp>
      <p:sp>
        <p:nvSpPr>
          <p:cNvPr id="45" name="Rechthoekige toelichting 44"/>
          <p:cNvSpPr/>
          <p:nvPr/>
        </p:nvSpPr>
        <p:spPr bwMode="auto">
          <a:xfrm>
            <a:off x="620309" y="3852291"/>
            <a:ext cx="2061144" cy="678645"/>
          </a:xfrm>
          <a:prstGeom prst="wedgeRectCallout">
            <a:avLst>
              <a:gd name="adj1" fmla="val 57132"/>
              <a:gd name="adj2" fmla="val -79340"/>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Met de mogelijkheid om de kenmerken van de annotatie in te zien.</a:t>
            </a:r>
            <a:endParaRPr lang="nl-NL" sz="1100" dirty="0">
              <a:solidFill>
                <a:schemeClr val="tx1"/>
              </a:solidFill>
              <a:latin typeface="Verdana" pitchFamily="1" charset="0"/>
            </a:endParaRPr>
          </a:p>
        </p:txBody>
      </p:sp>
    </p:spTree>
    <p:extLst>
      <p:ext uri="{BB962C8B-B14F-4D97-AF65-F5344CB8AC3E}">
        <p14:creationId xmlns:p14="http://schemas.microsoft.com/office/powerpoint/2010/main" val="26427959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1800" dirty="0" smtClean="0"/>
              <a:t>Definiëren van feitpatronen (alternatieve weergave)</a:t>
            </a:r>
            <a:endParaRPr lang="nl-NL" sz="1800" dirty="0"/>
          </a:p>
        </p:txBody>
      </p:sp>
      <p:sp>
        <p:nvSpPr>
          <p:cNvPr id="5" name="Tijdelijke aanduiding voor inhoud 2"/>
          <p:cNvSpPr>
            <a:spLocks noGrp="1"/>
          </p:cNvSpPr>
          <p:nvPr>
            <p:ph idx="1"/>
          </p:nvPr>
        </p:nvSpPr>
        <p:spPr>
          <a:xfrm>
            <a:off x="358775" y="2098824"/>
            <a:ext cx="8421688" cy="4354512"/>
          </a:xfrm>
        </p:spPr>
        <p:txBody>
          <a:bodyPr/>
          <a:lstStyle/>
          <a:p>
            <a:endParaRPr lang="nl-NL" dirty="0"/>
          </a:p>
        </p:txBody>
      </p:sp>
      <p:sp>
        <p:nvSpPr>
          <p:cNvPr id="7" name="Rechthoek 6"/>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0" name="Tekstvak 9"/>
          <p:cNvSpPr txBox="1"/>
          <p:nvPr/>
        </p:nvSpPr>
        <p:spPr>
          <a:xfrm>
            <a:off x="467544" y="4793929"/>
            <a:ext cx="896399" cy="276999"/>
          </a:xfrm>
          <a:prstGeom prst="rect">
            <a:avLst/>
          </a:prstGeom>
          <a:noFill/>
        </p:spPr>
        <p:txBody>
          <a:bodyPr wrap="none" rtlCol="0">
            <a:spAutoFit/>
          </a:bodyPr>
          <a:lstStyle/>
          <a:p>
            <a:pPr>
              <a:buNone/>
            </a:pPr>
            <a:r>
              <a:rPr lang="nl-NL" sz="1200" b="1" dirty="0" smtClean="0"/>
              <a:t>Termen </a:t>
            </a:r>
            <a:endParaRPr lang="nl-NL" sz="1200" b="1" dirty="0"/>
          </a:p>
        </p:txBody>
      </p:sp>
      <p:sp>
        <p:nvSpPr>
          <p:cNvPr id="24" name="Tekstvak 23"/>
          <p:cNvSpPr txBox="1"/>
          <p:nvPr/>
        </p:nvSpPr>
        <p:spPr>
          <a:xfrm>
            <a:off x="467544" y="5556411"/>
            <a:ext cx="1882247" cy="720197"/>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a:t>
            </a:r>
            <a:r>
              <a:rPr lang="nl-NL" sz="1200" b="1" dirty="0"/>
              <a:t>het </a:t>
            </a:r>
            <a:endParaRPr lang="nl-NL" sz="1200" b="1" dirty="0" smtClean="0"/>
          </a:p>
          <a:p>
            <a:pPr>
              <a:buNone/>
            </a:pPr>
            <a:r>
              <a:rPr lang="nl-NL" sz="1200" b="1" dirty="0" smtClean="0"/>
              <a:t>feitpatroon</a:t>
            </a:r>
            <a:endParaRPr lang="nl-NL" sz="1200" b="1" dirty="0"/>
          </a:p>
        </p:txBody>
      </p:sp>
      <p:sp>
        <p:nvSpPr>
          <p:cNvPr id="25" name="Tekstvak 24"/>
          <p:cNvSpPr txBox="1"/>
          <p:nvPr/>
        </p:nvSpPr>
        <p:spPr>
          <a:xfrm>
            <a:off x="2555776" y="5769260"/>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Feitpatroon is al gedefinieerd in ander tijdvak</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De term </a:t>
            </a:r>
            <a:r>
              <a:rPr lang="nl-NL" sz="1200" u="sng" dirty="0" smtClean="0">
                <a:solidFill>
                  <a:srgbClr val="009900"/>
                </a:solidFill>
                <a:latin typeface="Consolas" panose="020B0609020204030204" pitchFamily="49" charset="0"/>
                <a:cs typeface="Consolas" panose="020B0609020204030204" pitchFamily="49" charset="0"/>
              </a:rPr>
              <a:t>Persoon</a:t>
            </a:r>
            <a:r>
              <a:rPr lang="nl-NL" sz="1200" dirty="0" smtClean="0">
                <a:solidFill>
                  <a:srgbClr val="009900"/>
                </a:solidFill>
                <a:latin typeface="Consolas" panose="020B0609020204030204" pitchFamily="49" charset="0"/>
                <a:cs typeface="Consolas" panose="020B0609020204030204" pitchFamily="49" charset="0"/>
              </a:rPr>
              <a:t> </a:t>
            </a:r>
            <a:r>
              <a:rPr lang="nl-NL" sz="1200" dirty="0" smtClean="0">
                <a:latin typeface="Consolas" panose="020B0609020204030204" pitchFamily="49" charset="0"/>
                <a:cs typeface="Consolas" panose="020B0609020204030204" pitchFamily="49" charset="0"/>
              </a:rPr>
              <a:t>is nog niet gedefinieerd</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sp>
        <p:nvSpPr>
          <p:cNvPr id="28" name="Tekstvak 27"/>
          <p:cNvSpPr txBox="1"/>
          <p:nvPr/>
        </p:nvSpPr>
        <p:spPr>
          <a:xfrm>
            <a:off x="4915289" y="4047598"/>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29" name="Tekstvak 28"/>
          <p:cNvSpPr txBox="1"/>
          <p:nvPr/>
        </p:nvSpPr>
        <p:spPr>
          <a:xfrm>
            <a:off x="6781435" y="4047598"/>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30" name="Tekstvak 29"/>
          <p:cNvSpPr txBox="1"/>
          <p:nvPr/>
        </p:nvSpPr>
        <p:spPr>
          <a:xfrm>
            <a:off x="7704349" y="4070681"/>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1" name="Tekstvak 30"/>
          <p:cNvSpPr txBox="1"/>
          <p:nvPr/>
        </p:nvSpPr>
        <p:spPr>
          <a:xfrm>
            <a:off x="2483768" y="4047598"/>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32" name="Tekstvak 31"/>
          <p:cNvSpPr txBox="1"/>
          <p:nvPr/>
        </p:nvSpPr>
        <p:spPr>
          <a:xfrm>
            <a:off x="5904149" y="4070681"/>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3" name="Tekstvak 32"/>
          <p:cNvSpPr txBox="1"/>
          <p:nvPr/>
        </p:nvSpPr>
        <p:spPr>
          <a:xfrm>
            <a:off x="3982744" y="4070681"/>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4" name="Tekstvak 33"/>
          <p:cNvSpPr txBox="1"/>
          <p:nvPr/>
        </p:nvSpPr>
        <p:spPr>
          <a:xfrm>
            <a:off x="467544" y="4353101"/>
            <a:ext cx="1435008" cy="461665"/>
          </a:xfrm>
          <a:prstGeom prst="rect">
            <a:avLst/>
          </a:prstGeom>
          <a:noFill/>
        </p:spPr>
        <p:txBody>
          <a:bodyPr wrap="none" rtlCol="0">
            <a:spAutoFit/>
          </a:bodyPr>
          <a:lstStyle/>
          <a:p>
            <a:pPr>
              <a:buNone/>
            </a:pPr>
            <a:r>
              <a:rPr lang="nl-NL" sz="1200" b="1" dirty="0" smtClean="0"/>
              <a:t>Naam van het </a:t>
            </a:r>
            <a:br>
              <a:rPr lang="nl-NL" sz="1200" b="1" dirty="0" smtClean="0"/>
            </a:br>
            <a:r>
              <a:rPr lang="nl-NL" sz="1200" b="1" dirty="0" smtClean="0"/>
              <a:t>feitpatroon</a:t>
            </a:r>
            <a:endParaRPr lang="nl-NL" sz="1200" b="1" dirty="0"/>
          </a:p>
        </p:txBody>
      </p:sp>
      <p:sp>
        <p:nvSpPr>
          <p:cNvPr id="35" name="Tekstvak 34"/>
          <p:cNvSpPr txBox="1"/>
          <p:nvPr/>
        </p:nvSpPr>
        <p:spPr>
          <a:xfrm>
            <a:off x="2560142" y="4349972"/>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smtClean="0">
                <a:latin typeface="Consolas" panose="020B0609020204030204" pitchFamily="49" charset="0"/>
                <a:ea typeface="Calibri"/>
                <a:cs typeface="Consolas" panose="020B0609020204030204" pitchFamily="49" charset="0"/>
              </a:rPr>
              <a:t>Verdienen</a:t>
            </a:r>
            <a:endParaRPr lang="nl-NL" sz="1400" dirty="0">
              <a:effectLst/>
              <a:latin typeface="Consolas" panose="020B0609020204030204" pitchFamily="49" charset="0"/>
              <a:ea typeface="Calibri"/>
              <a:cs typeface="Consolas" panose="020B0609020204030204" pitchFamily="49" charset="0"/>
            </a:endParaRPr>
          </a:p>
        </p:txBody>
      </p:sp>
      <p:sp>
        <p:nvSpPr>
          <p:cNvPr id="36" name="Tekstvak 35"/>
          <p:cNvSpPr txBox="1"/>
          <p:nvPr/>
        </p:nvSpPr>
        <p:spPr>
          <a:xfrm>
            <a:off x="2555776" y="4818217"/>
            <a:ext cx="1444210" cy="30975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u="sng" dirty="0">
                <a:solidFill>
                  <a:srgbClr val="009900"/>
                </a:solidFill>
                <a:latin typeface="Consolas" panose="020B0609020204030204" pitchFamily="49" charset="0"/>
                <a:cs typeface="Consolas" panose="020B0609020204030204" pitchFamily="49" charset="0"/>
              </a:rPr>
              <a:t>Persoon</a:t>
            </a:r>
            <a:endParaRPr lang="nl-NL" sz="1200" dirty="0">
              <a:effectLst/>
              <a:latin typeface="Consolas" panose="020B0609020204030204" pitchFamily="49" charset="0"/>
              <a:ea typeface="Calibri"/>
              <a:cs typeface="Consolas" panose="020B0609020204030204" pitchFamily="49" charset="0"/>
            </a:endParaRPr>
          </a:p>
        </p:txBody>
      </p:sp>
      <p:sp>
        <p:nvSpPr>
          <p:cNvPr id="37" name="Afgeronde rechthoek 36"/>
          <p:cNvSpPr/>
          <p:nvPr/>
        </p:nvSpPr>
        <p:spPr bwMode="auto">
          <a:xfrm>
            <a:off x="3980746" y="481821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8" name="Tekstvak 37"/>
          <p:cNvSpPr txBox="1"/>
          <p:nvPr/>
        </p:nvSpPr>
        <p:spPr>
          <a:xfrm>
            <a:off x="2555776" y="5106249"/>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u="sng" dirty="0">
                <a:solidFill>
                  <a:srgbClr val="009900"/>
                </a:solidFill>
                <a:latin typeface="Consolas" panose="020B0609020204030204" pitchFamily="49" charset="0"/>
                <a:cs typeface="Consolas" panose="020B0609020204030204" pitchFamily="49" charset="0"/>
              </a:rPr>
              <a:t>inkomen</a:t>
            </a:r>
            <a:endParaRPr lang="nl-NL" sz="1200" dirty="0">
              <a:effectLst/>
              <a:latin typeface="Consolas" panose="020B0609020204030204" pitchFamily="49" charset="0"/>
              <a:ea typeface="Calibri"/>
              <a:cs typeface="Consolas" panose="020B0609020204030204" pitchFamily="49" charset="0"/>
            </a:endParaRPr>
          </a:p>
        </p:txBody>
      </p:sp>
      <p:sp>
        <p:nvSpPr>
          <p:cNvPr id="39" name="Afgeronde rechthoek 38"/>
          <p:cNvSpPr/>
          <p:nvPr/>
        </p:nvSpPr>
        <p:spPr bwMode="auto">
          <a:xfrm>
            <a:off x="3980746" y="5106249"/>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0" name="Tekstvak 39"/>
          <p:cNvSpPr txBox="1"/>
          <p:nvPr/>
        </p:nvSpPr>
        <p:spPr>
          <a:xfrm>
            <a:off x="2555776" y="5394281"/>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u="sng" dirty="0">
                <a:solidFill>
                  <a:srgbClr val="009900"/>
                </a:solidFill>
                <a:latin typeface="Consolas" panose="020B0609020204030204" pitchFamily="49" charset="0"/>
                <a:cs typeface="Consolas" panose="020B0609020204030204" pitchFamily="49" charset="0"/>
              </a:rPr>
              <a:t>kalenderjaar</a:t>
            </a:r>
            <a:endParaRPr lang="nl-NL" sz="1200" dirty="0">
              <a:effectLst/>
              <a:latin typeface="Consolas" panose="020B0609020204030204" pitchFamily="49" charset="0"/>
              <a:ea typeface="Calibri"/>
              <a:cs typeface="Consolas" panose="020B0609020204030204" pitchFamily="49" charset="0"/>
            </a:endParaRPr>
          </a:p>
        </p:txBody>
      </p:sp>
      <p:sp>
        <p:nvSpPr>
          <p:cNvPr id="41" name="Afgeronde rechthoek 40"/>
          <p:cNvSpPr/>
          <p:nvPr/>
        </p:nvSpPr>
        <p:spPr bwMode="auto">
          <a:xfrm>
            <a:off x="3980746" y="539428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2" name="Tekstvak 41"/>
          <p:cNvSpPr txBox="1"/>
          <p:nvPr/>
        </p:nvSpPr>
        <p:spPr>
          <a:xfrm>
            <a:off x="6444208" y="3068960"/>
            <a:ext cx="955711" cy="369332"/>
          </a:xfrm>
          <a:prstGeom prst="rect">
            <a:avLst/>
          </a:prstGeom>
          <a:noFill/>
        </p:spPr>
        <p:txBody>
          <a:bodyPr wrap="none" rtlCol="0">
            <a:spAutoFit/>
          </a:bodyPr>
          <a:lstStyle/>
          <a:p>
            <a:pPr>
              <a:buNone/>
            </a:pPr>
            <a:r>
              <a:rPr lang="nl-NL" sz="900" b="1" dirty="0" smtClean="0"/>
              <a:t>Soort </a:t>
            </a:r>
            <a:br>
              <a:rPr lang="nl-NL" sz="900" b="1" dirty="0" smtClean="0"/>
            </a:br>
            <a:r>
              <a:rPr lang="nl-NL" sz="900" b="1" dirty="0" smtClean="0"/>
              <a:t>feitpatroon:</a:t>
            </a:r>
            <a:endParaRPr lang="nl-NL" sz="900" b="1" dirty="0"/>
          </a:p>
        </p:txBody>
      </p:sp>
      <p:sp>
        <p:nvSpPr>
          <p:cNvPr id="43" name="Tekstvak 42"/>
          <p:cNvSpPr txBox="1"/>
          <p:nvPr/>
        </p:nvSpPr>
        <p:spPr>
          <a:xfrm>
            <a:off x="7297680" y="3068960"/>
            <a:ext cx="1306768" cy="729430"/>
          </a:xfrm>
          <a:prstGeom prst="rect">
            <a:avLst/>
          </a:prstGeom>
          <a:noFill/>
        </p:spPr>
        <p:txBody>
          <a:bodyPr wrap="none" rtlCol="0">
            <a:spAutoFit/>
          </a:bodyPr>
          <a:lstStyle>
            <a:defPPr>
              <a:defRPr lang="nl-NL"/>
            </a:defPPr>
            <a:lvl1pPr>
              <a:buNone/>
              <a:defRPr sz="1200" b="1"/>
            </a:lvl1pPr>
          </a:lstStyle>
          <a:p>
            <a:r>
              <a:rPr lang="nl-NL" sz="900" dirty="0">
                <a:sym typeface="Wingdings"/>
              </a:rPr>
              <a:t> </a:t>
            </a:r>
            <a:r>
              <a:rPr lang="nl-NL" sz="900" dirty="0" smtClean="0">
                <a:sym typeface="Wingdings"/>
              </a:rPr>
              <a:t>Omstandigheid</a:t>
            </a:r>
            <a:endParaRPr lang="nl-NL" sz="900" dirty="0"/>
          </a:p>
          <a:p>
            <a:r>
              <a:rPr lang="nl-NL" sz="900" dirty="0">
                <a:sym typeface="Wingdings"/>
              </a:rPr>
              <a:t> </a:t>
            </a:r>
            <a:r>
              <a:rPr lang="nl-NL" sz="900" dirty="0" smtClean="0"/>
              <a:t>Handeling</a:t>
            </a:r>
            <a:endParaRPr lang="nl-NL" sz="900" dirty="0"/>
          </a:p>
          <a:p>
            <a:r>
              <a:rPr lang="nl-NL" sz="900" dirty="0" smtClean="0">
                <a:sym typeface="Wingdings"/>
              </a:rPr>
              <a:t> </a:t>
            </a:r>
            <a:r>
              <a:rPr lang="nl-NL" sz="900" dirty="0" smtClean="0"/>
              <a:t>Gebeurtenis</a:t>
            </a:r>
          </a:p>
          <a:p>
            <a:r>
              <a:rPr lang="nl-NL" sz="900" dirty="0">
                <a:sym typeface="Wingdings"/>
              </a:rPr>
              <a:t> </a:t>
            </a:r>
            <a:r>
              <a:rPr lang="nl-NL" sz="900" dirty="0" smtClean="0"/>
              <a:t>Tijdsverloop</a:t>
            </a:r>
            <a:endParaRPr lang="nl-NL" sz="900" dirty="0"/>
          </a:p>
        </p:txBody>
      </p:sp>
      <p:sp>
        <p:nvSpPr>
          <p:cNvPr id="44" name="Tekstvak 43"/>
          <p:cNvSpPr txBox="1"/>
          <p:nvPr/>
        </p:nvSpPr>
        <p:spPr>
          <a:xfrm>
            <a:off x="467544" y="3093905"/>
            <a:ext cx="1351652" cy="498598"/>
          </a:xfrm>
          <a:prstGeom prst="rect">
            <a:avLst/>
          </a:prstGeom>
          <a:noFill/>
        </p:spPr>
        <p:txBody>
          <a:bodyPr wrap="none" rtlCol="0">
            <a:spAutoFit/>
          </a:bodyPr>
          <a:lstStyle/>
          <a:p>
            <a:pPr>
              <a:buNone/>
            </a:pPr>
            <a:r>
              <a:rPr lang="nl-NL" sz="1200" b="1" dirty="0" smtClean="0"/>
              <a:t>Geannoteerd </a:t>
            </a:r>
          </a:p>
          <a:p>
            <a:pPr>
              <a:buNone/>
            </a:pPr>
            <a:r>
              <a:rPr lang="nl-NL" sz="1200" b="1" dirty="0" smtClean="0"/>
              <a:t>feitpatroon</a:t>
            </a:r>
            <a:endParaRPr lang="nl-NL" sz="1200" b="1" dirty="0"/>
          </a:p>
        </p:txBody>
      </p:sp>
      <p:pic>
        <p:nvPicPr>
          <p:cNvPr id="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079812"/>
            <a:ext cx="3888432" cy="51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kstvak 45"/>
          <p:cNvSpPr txBox="1"/>
          <p:nvPr/>
        </p:nvSpPr>
        <p:spPr>
          <a:xfrm>
            <a:off x="467544" y="2259030"/>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sp>
        <p:nvSpPr>
          <p:cNvPr id="47" name="Tekstvak 46"/>
          <p:cNvSpPr txBox="1"/>
          <p:nvPr/>
        </p:nvSpPr>
        <p:spPr>
          <a:xfrm>
            <a:off x="2555776" y="2338942"/>
            <a:ext cx="3888432" cy="277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a:solidFill>
                  <a:schemeClr val="bg1">
                    <a:lumMod val="75000"/>
                  </a:schemeClr>
                </a:solidFill>
              </a:rPr>
              <a:t>Context </a:t>
            </a:r>
            <a:r>
              <a:rPr lang="nl-NL" dirty="0" smtClean="0">
                <a:solidFill>
                  <a:schemeClr val="bg1">
                    <a:lumMod val="75000"/>
                  </a:schemeClr>
                </a:solidFill>
              </a:rPr>
              <a:t>(handmatig)</a:t>
            </a:r>
            <a:endParaRPr lang="nl-NL" dirty="0">
              <a:solidFill>
                <a:schemeClr val="bg1">
                  <a:lumMod val="75000"/>
                </a:schemeClr>
              </a:solidFill>
            </a:endParaRPr>
          </a:p>
        </p:txBody>
      </p:sp>
      <p:sp>
        <p:nvSpPr>
          <p:cNvPr id="48" name="Afgeronde rechthoek 47"/>
          <p:cNvSpPr/>
          <p:nvPr/>
        </p:nvSpPr>
        <p:spPr bwMode="auto">
          <a:xfrm>
            <a:off x="6110552" y="233894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9" name="Tekstvak 48"/>
          <p:cNvSpPr txBox="1"/>
          <p:nvPr/>
        </p:nvSpPr>
        <p:spPr>
          <a:xfrm>
            <a:off x="467544" y="1916832"/>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50" name="Tekstvak 49"/>
          <p:cNvSpPr txBox="1"/>
          <p:nvPr/>
        </p:nvSpPr>
        <p:spPr>
          <a:xfrm>
            <a:off x="2555778" y="1927446"/>
            <a:ext cx="3888430" cy="3315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Dienst 1</a:t>
            </a:r>
            <a:endParaRPr lang="nl-NL" dirty="0"/>
          </a:p>
        </p:txBody>
      </p:sp>
      <p:sp>
        <p:nvSpPr>
          <p:cNvPr id="52" name="Tekstvak 51"/>
          <p:cNvSpPr txBox="1"/>
          <p:nvPr/>
        </p:nvSpPr>
        <p:spPr>
          <a:xfrm>
            <a:off x="2555776" y="2708920"/>
            <a:ext cx="38884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Bewering</a:t>
            </a:r>
            <a:endParaRPr lang="nl-NL" sz="1200" dirty="0">
              <a:solidFill>
                <a:schemeClr val="bg1">
                  <a:lumMod val="75000"/>
                </a:schemeClr>
              </a:solidFill>
            </a:endParaRPr>
          </a:p>
        </p:txBody>
      </p:sp>
      <p:sp>
        <p:nvSpPr>
          <p:cNvPr id="53" name="Tekstvak 52"/>
          <p:cNvSpPr txBox="1"/>
          <p:nvPr/>
        </p:nvSpPr>
        <p:spPr>
          <a:xfrm>
            <a:off x="467543" y="2708920"/>
            <a:ext cx="1069524" cy="276999"/>
          </a:xfrm>
          <a:prstGeom prst="rect">
            <a:avLst/>
          </a:prstGeom>
          <a:noFill/>
        </p:spPr>
        <p:txBody>
          <a:bodyPr wrap="none" rtlCol="0">
            <a:spAutoFit/>
          </a:bodyPr>
          <a:lstStyle/>
          <a:p>
            <a:pPr>
              <a:buNone/>
            </a:pPr>
            <a:r>
              <a:rPr lang="nl-NL" sz="1200" b="1" dirty="0" smtClean="0"/>
              <a:t>Supertype</a:t>
            </a:r>
            <a:endParaRPr lang="nl-NL" sz="1200" b="1" dirty="0"/>
          </a:p>
        </p:txBody>
      </p:sp>
      <p:sp>
        <p:nvSpPr>
          <p:cNvPr id="54" name="Afgeronde rechthoek 53"/>
          <p:cNvSpPr/>
          <p:nvPr/>
        </p:nvSpPr>
        <p:spPr bwMode="auto">
          <a:xfrm>
            <a:off x="6110552" y="271913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55" name="Rechthoek 54"/>
          <p:cNvSpPr/>
          <p:nvPr/>
        </p:nvSpPr>
        <p:spPr bwMode="auto">
          <a:xfrm>
            <a:off x="6660232" y="4077073"/>
            <a:ext cx="2376264" cy="1839436"/>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buNone/>
            </a:pPr>
            <a:r>
              <a:rPr kumimoji="0" lang="nl-NL" sz="1200" b="0" i="0" u="none" strike="noStrike" cap="none" normalizeH="0" baseline="0" dirty="0" smtClean="0">
                <a:ln>
                  <a:noFill/>
                </a:ln>
                <a:solidFill>
                  <a:schemeClr val="tx1"/>
                </a:solidFill>
                <a:effectLst/>
                <a:latin typeface="Verdana" pitchFamily="1" charset="0"/>
              </a:rPr>
              <a:t>Doel van het definiëren van feitpatronen is </a:t>
            </a:r>
            <a:r>
              <a:rPr lang="nl-NL" sz="1200" dirty="0">
                <a:solidFill>
                  <a:schemeClr val="tx1"/>
                </a:solidFill>
                <a:latin typeface="Verdana" pitchFamily="1" charset="0"/>
              </a:rPr>
              <a:t>om een regel te kunnen toepassen op een individuele </a:t>
            </a:r>
            <a:r>
              <a:rPr lang="nl-NL" sz="1200" dirty="0" smtClean="0">
                <a:solidFill>
                  <a:schemeClr val="tx1"/>
                </a:solidFill>
                <a:latin typeface="Verdana" pitchFamily="1" charset="0"/>
              </a:rPr>
              <a:t>casus. </a:t>
            </a:r>
            <a:r>
              <a:rPr lang="nl-NL" sz="1200" dirty="0">
                <a:solidFill>
                  <a:schemeClr val="tx1"/>
                </a:solidFill>
                <a:latin typeface="Verdana" pitchFamily="1" charset="0"/>
              </a:rPr>
              <a:t>H</a:t>
            </a:r>
            <a:r>
              <a:rPr kumimoji="0" lang="nl-NL" sz="1200" b="0" i="0" u="none" strike="noStrike" cap="none" normalizeH="0" baseline="0" dirty="0" smtClean="0">
                <a:ln>
                  <a:noFill/>
                </a:ln>
                <a:solidFill>
                  <a:schemeClr val="tx1"/>
                </a:solidFill>
                <a:effectLst/>
                <a:latin typeface="Verdana" pitchFamily="1" charset="0"/>
              </a:rPr>
              <a:t>et feitpatroon maakt het</a:t>
            </a:r>
            <a:r>
              <a:rPr kumimoji="0" lang="nl-NL" sz="1200" b="0" i="0" u="none" strike="noStrike" cap="none" normalizeH="0" dirty="0" smtClean="0">
                <a:ln>
                  <a:noFill/>
                </a:ln>
                <a:solidFill>
                  <a:schemeClr val="tx1"/>
                </a:solidFill>
                <a:effectLst/>
                <a:latin typeface="Verdana" pitchFamily="1" charset="0"/>
              </a:rPr>
              <a:t> </a:t>
            </a:r>
            <a:r>
              <a:rPr kumimoji="0" lang="nl-NL" sz="1200" b="0" i="0" u="none" strike="noStrike" cap="none" normalizeH="0" baseline="0" dirty="0" smtClean="0">
                <a:ln>
                  <a:noFill/>
                </a:ln>
                <a:solidFill>
                  <a:schemeClr val="tx1"/>
                </a:solidFill>
                <a:effectLst/>
                <a:latin typeface="Verdana" pitchFamily="1" charset="0"/>
              </a:rPr>
              <a:t>mogelijk om </a:t>
            </a:r>
            <a:r>
              <a:rPr kumimoji="0" lang="nl-NL" sz="1200" b="0" i="0" u="none" strike="noStrike" cap="none" normalizeH="0" dirty="0" smtClean="0">
                <a:ln>
                  <a:noFill/>
                </a:ln>
                <a:solidFill>
                  <a:schemeClr val="tx1"/>
                </a:solidFill>
                <a:effectLst/>
                <a:latin typeface="Verdana" pitchFamily="1" charset="0"/>
              </a:rPr>
              <a:t>een </a:t>
            </a:r>
            <a:r>
              <a:rPr kumimoji="0" lang="nl-NL" sz="1200" b="0" i="0" u="none" strike="noStrike" cap="none" normalizeH="0" baseline="0" dirty="0" smtClean="0">
                <a:ln>
                  <a:noFill/>
                </a:ln>
                <a:solidFill>
                  <a:schemeClr val="tx1"/>
                </a:solidFill>
                <a:effectLst/>
                <a:latin typeface="Verdana" pitchFamily="1" charset="0"/>
              </a:rPr>
              <a:t>individuele waarde aan te kunnen wijzen</a:t>
            </a:r>
            <a:r>
              <a:rPr kumimoji="0" lang="nl-NL" sz="1200" b="0" i="0" u="none" strike="noStrike" cap="none" normalizeH="0" dirty="0" smtClean="0">
                <a:ln>
                  <a:noFill/>
                </a:ln>
                <a:solidFill>
                  <a:schemeClr val="tx1"/>
                </a:solidFill>
                <a:effectLst/>
                <a:latin typeface="Verdana" pitchFamily="1" charset="0"/>
              </a:rPr>
              <a:t> </a:t>
            </a:r>
            <a:r>
              <a:rPr kumimoji="0" lang="nl-NL" sz="1200" b="0" i="0" u="none" strike="noStrike" cap="none" normalizeH="0" baseline="0" dirty="0" smtClean="0">
                <a:ln>
                  <a:noFill/>
                </a:ln>
                <a:solidFill>
                  <a:schemeClr val="tx1"/>
                </a:solidFill>
                <a:effectLst/>
                <a:latin typeface="Verdana" pitchFamily="1" charset="0"/>
              </a:rPr>
              <a:t>in een verzameling</a:t>
            </a:r>
            <a:r>
              <a:rPr kumimoji="0" lang="nl-NL" sz="1200" b="0" i="0" u="none" strike="noStrike" cap="none" normalizeH="0" dirty="0" smtClean="0">
                <a:ln>
                  <a:noFill/>
                </a:ln>
                <a:solidFill>
                  <a:schemeClr val="tx1"/>
                </a:solidFill>
                <a:effectLst/>
                <a:latin typeface="Verdana" pitchFamily="1" charset="0"/>
              </a:rPr>
              <a:t> feiten. </a:t>
            </a:r>
            <a:endParaRPr kumimoji="0" lang="nl-NL" sz="1200" b="0" i="0" u="none" strike="noStrike" cap="none" normalizeH="0" baseline="0" dirty="0" smtClean="0">
              <a:ln>
                <a:noFill/>
              </a:ln>
              <a:solidFill>
                <a:schemeClr val="tx1"/>
              </a:solidFill>
              <a:effectLst/>
              <a:latin typeface="Verdana" pitchFamily="1" charset="0"/>
            </a:endParaRPr>
          </a:p>
        </p:txBody>
      </p:sp>
      <p:sp>
        <p:nvSpPr>
          <p:cNvPr id="56" name="Tekstvak 55"/>
          <p:cNvSpPr txBox="1"/>
          <p:nvPr/>
        </p:nvSpPr>
        <p:spPr>
          <a:xfrm>
            <a:off x="6588224" y="1863115"/>
            <a:ext cx="2209259" cy="895630"/>
          </a:xfrm>
          <a:prstGeom prst="rect">
            <a:avLst/>
          </a:prstGeom>
          <a:noFill/>
        </p:spPr>
        <p:txBody>
          <a:bodyPr wrap="none" rtlCol="0">
            <a:spAutoFit/>
          </a:bodyPr>
          <a:lstStyle>
            <a:defPPr>
              <a:defRPr lang="nl-NL"/>
            </a:defPPr>
            <a:lvl1pPr>
              <a:buNone/>
              <a:defRPr sz="1200" b="1"/>
            </a:lvl1pPr>
          </a:lstStyle>
          <a:p>
            <a:pPr marL="177800" indent="-177800">
              <a:buFont typeface="Wingdings"/>
              <a:buChar char="¤"/>
            </a:pPr>
            <a:r>
              <a:rPr lang="nl-NL" sz="900" dirty="0" smtClean="0"/>
              <a:t>Uit te vragen (via product)</a:t>
            </a:r>
          </a:p>
          <a:p>
            <a:pPr marL="171450" indent="-171450">
              <a:buFont typeface="Wingdings"/>
              <a:buChar char="¡"/>
            </a:pPr>
            <a:r>
              <a:rPr lang="nl-NL" sz="900" dirty="0" smtClean="0">
                <a:sym typeface="Wingdings"/>
              </a:rPr>
              <a:t>Tussenresultaat (intern)</a:t>
            </a:r>
            <a:endParaRPr lang="nl-NL" sz="900" dirty="0">
              <a:sym typeface="Wingdings"/>
            </a:endParaRPr>
          </a:p>
          <a:p>
            <a:pPr marL="171450" indent="-171450">
              <a:buFont typeface="Wingdings"/>
              <a:buChar char="¡"/>
            </a:pPr>
            <a:r>
              <a:rPr lang="nl-NL" sz="900" dirty="0" smtClean="0">
                <a:sym typeface="Wingdings"/>
              </a:rPr>
              <a:t>Uit/in administratie (intern)</a:t>
            </a:r>
          </a:p>
          <a:p>
            <a:pPr marL="171450" indent="-171450">
              <a:buFont typeface="Wingdings"/>
              <a:buChar char="¡"/>
            </a:pPr>
            <a:r>
              <a:rPr lang="nl-NL" sz="900" dirty="0" smtClean="0">
                <a:sym typeface="Wingdings"/>
              </a:rPr>
              <a:t>Uit/in basisregistraties</a:t>
            </a:r>
          </a:p>
          <a:p>
            <a:pPr marL="171450" indent="-171450">
              <a:buFont typeface="Wingdings"/>
              <a:buChar char="¡"/>
            </a:pPr>
            <a:r>
              <a:rPr lang="nl-NL" sz="900" dirty="0" smtClean="0"/>
              <a:t>Anders oplossen</a:t>
            </a:r>
            <a:endParaRPr lang="nl-NL" sz="900" dirty="0"/>
          </a:p>
        </p:txBody>
      </p:sp>
      <p:sp>
        <p:nvSpPr>
          <p:cNvPr id="51" name="Rechthoekige toelichting 50"/>
          <p:cNvSpPr/>
          <p:nvPr/>
        </p:nvSpPr>
        <p:spPr bwMode="auto">
          <a:xfrm>
            <a:off x="1065230" y="3392036"/>
            <a:ext cx="2061144" cy="786367"/>
          </a:xfrm>
          <a:prstGeom prst="wedgeRectCallout">
            <a:avLst>
              <a:gd name="adj1" fmla="val 69051"/>
              <a:gd name="adj2" fmla="val -133638"/>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Er kan hier gekozen worden voor een naam van een feitpatroon, dat dient als </a:t>
            </a:r>
            <a:r>
              <a:rPr lang="nl-NL" sz="1100" dirty="0" err="1" smtClean="0">
                <a:solidFill>
                  <a:schemeClr val="tx1"/>
                </a:solidFill>
                <a:latin typeface="Verdana" pitchFamily="1" charset="0"/>
              </a:rPr>
              <a:t>supertype</a:t>
            </a:r>
            <a:r>
              <a:rPr lang="nl-NL" sz="1100" dirty="0" smtClean="0">
                <a:solidFill>
                  <a:schemeClr val="tx1"/>
                </a:solidFill>
                <a:latin typeface="Verdana" pitchFamily="1" charset="0"/>
              </a:rPr>
              <a:t>.</a:t>
            </a:r>
            <a:endParaRPr lang="nl-NL" sz="1100" dirty="0">
              <a:solidFill>
                <a:schemeClr val="tx1"/>
              </a:solidFill>
              <a:latin typeface="Verdana" pitchFamily="1" charset="0"/>
            </a:endParaRPr>
          </a:p>
        </p:txBody>
      </p:sp>
    </p:spTree>
    <p:extLst>
      <p:ext uri="{BB962C8B-B14F-4D97-AF65-F5344CB8AC3E}">
        <p14:creationId xmlns:p14="http://schemas.microsoft.com/office/powerpoint/2010/main" val="41729592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nl-NL" sz="1800" dirty="0"/>
              <a:t>Definiëren van </a:t>
            </a:r>
            <a:r>
              <a:rPr lang="nl-NL" sz="1800" dirty="0" smtClean="0"/>
              <a:t>feitpatronen t.b.v. </a:t>
            </a:r>
            <a:r>
              <a:rPr lang="nl-NL" sz="1800" dirty="0"/>
              <a:t>(voor </a:t>
            </a:r>
            <a:r>
              <a:rPr lang="nl-NL" sz="1800" dirty="0" smtClean="0"/>
              <a:t>mechanische afhandeling</a:t>
            </a:r>
            <a:r>
              <a:rPr lang="nl-NL" sz="1800" dirty="0"/>
              <a:t>)</a:t>
            </a:r>
          </a:p>
        </p:txBody>
      </p:sp>
      <p:sp>
        <p:nvSpPr>
          <p:cNvPr id="5" name="Tijdelijke aanduiding voor inhoud 2"/>
          <p:cNvSpPr>
            <a:spLocks noGrp="1"/>
          </p:cNvSpPr>
          <p:nvPr>
            <p:ph idx="1"/>
          </p:nvPr>
        </p:nvSpPr>
        <p:spPr>
          <a:xfrm>
            <a:off x="358775" y="2098824"/>
            <a:ext cx="8421688" cy="4354512"/>
          </a:xfrm>
        </p:spPr>
        <p:txBody>
          <a:bodyPr/>
          <a:lstStyle/>
          <a:p>
            <a:endParaRPr lang="nl-NL" dirty="0"/>
          </a:p>
        </p:txBody>
      </p:sp>
      <p:sp>
        <p:nvSpPr>
          <p:cNvPr id="7" name="Rechthoek 6"/>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0" name="Tekstvak 9"/>
          <p:cNvSpPr txBox="1"/>
          <p:nvPr/>
        </p:nvSpPr>
        <p:spPr>
          <a:xfrm>
            <a:off x="453896" y="4626714"/>
            <a:ext cx="1507144" cy="498598"/>
          </a:xfrm>
          <a:prstGeom prst="rect">
            <a:avLst/>
          </a:prstGeom>
          <a:noFill/>
        </p:spPr>
        <p:txBody>
          <a:bodyPr wrap="none" rtlCol="0">
            <a:spAutoFit/>
          </a:bodyPr>
          <a:lstStyle/>
          <a:p>
            <a:pPr>
              <a:buNone/>
            </a:pPr>
            <a:r>
              <a:rPr lang="nl-NL" sz="1200" b="1" dirty="0" smtClean="0"/>
              <a:t>Gespecificeerd </a:t>
            </a:r>
          </a:p>
          <a:p>
            <a:pPr>
              <a:buNone/>
            </a:pPr>
            <a:r>
              <a:rPr lang="nl-NL" sz="1200" b="1" dirty="0" smtClean="0"/>
              <a:t>feitpatroon</a:t>
            </a:r>
            <a:endParaRPr lang="nl-NL" sz="1200" b="1" dirty="0"/>
          </a:p>
        </p:txBody>
      </p:sp>
      <p:sp>
        <p:nvSpPr>
          <p:cNvPr id="11" name="Tekstvak 10"/>
          <p:cNvSpPr txBox="1"/>
          <p:nvPr/>
        </p:nvSpPr>
        <p:spPr>
          <a:xfrm>
            <a:off x="2555776" y="4626714"/>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marL="363538" indent="-363538">
              <a:buNone/>
            </a:pPr>
            <a:r>
              <a:rPr lang="nl-NL" sz="1200" u="sng" dirty="0" smtClean="0">
                <a:solidFill>
                  <a:srgbClr val="009900"/>
                </a:solidFill>
                <a:latin typeface="Consolas" panose="020B0609020204030204" pitchFamily="49" charset="0"/>
                <a:cs typeface="Consolas" panose="020B0609020204030204" pitchFamily="49" charset="0"/>
              </a:rPr>
              <a:t>Persoon</a:t>
            </a:r>
            <a:r>
              <a:rPr lang="nl-NL" sz="1200" dirty="0" smtClean="0">
                <a:latin typeface="Consolas" panose="020B0609020204030204" pitchFamily="49" charset="0"/>
                <a:cs typeface="Consolas" panose="020B0609020204030204" pitchFamily="49" charset="0"/>
              </a:rPr>
              <a:t> met </a:t>
            </a:r>
            <a:r>
              <a:rPr lang="nl-NL" sz="1200" u="sng" dirty="0" smtClean="0">
                <a:solidFill>
                  <a:srgbClr val="009900"/>
                </a:solidFill>
                <a:latin typeface="Consolas" panose="020B0609020204030204" pitchFamily="49" charset="0"/>
                <a:cs typeface="Consolas" panose="020B0609020204030204" pitchFamily="49" charset="0"/>
              </a:rPr>
              <a:t>BSN</a:t>
            </a:r>
            <a:r>
              <a:rPr lang="nl-NL" sz="1200" dirty="0" smtClean="0">
                <a:latin typeface="Consolas" panose="020B0609020204030204" pitchFamily="49" charset="0"/>
                <a:cs typeface="Consolas" panose="020B0609020204030204" pitchFamily="49" charset="0"/>
              </a:rPr>
              <a:t> </a:t>
            </a:r>
            <a:r>
              <a:rPr lang="nl-NL" sz="1200" dirty="0">
                <a:solidFill>
                  <a:srgbClr val="66CCFF"/>
                </a:solidFill>
                <a:latin typeface="Consolas" panose="020B0609020204030204" pitchFamily="49" charset="0"/>
                <a:cs typeface="Consolas" panose="020B0609020204030204" pitchFamily="49" charset="0"/>
              </a:rPr>
              <a:t>&lt;</a:t>
            </a:r>
            <a:r>
              <a:rPr lang="nl-NL" sz="1200" dirty="0" smtClean="0">
                <a:solidFill>
                  <a:srgbClr val="66CCFF"/>
                </a:solidFill>
                <a:latin typeface="Consolas" panose="020B0609020204030204" pitchFamily="49" charset="0"/>
                <a:cs typeface="Consolas" panose="020B0609020204030204" pitchFamily="49" charset="0"/>
              </a:rPr>
              <a:t>BSN&gt;</a:t>
            </a:r>
            <a:r>
              <a:rPr lang="nl-NL" sz="1200" dirty="0" smtClean="0">
                <a:solidFill>
                  <a:schemeClr val="tx1"/>
                </a:solidFill>
                <a:latin typeface="Consolas" panose="020B0609020204030204" pitchFamily="49" charset="0"/>
                <a:cs typeface="Consolas" panose="020B0609020204030204" pitchFamily="49" charset="0"/>
              </a:rPr>
              <a:t> </a:t>
            </a:r>
            <a:r>
              <a:rPr lang="nl-NL" sz="1200" i="1" dirty="0" smtClean="0">
                <a:solidFill>
                  <a:srgbClr val="0000FF"/>
                </a:solidFill>
                <a:latin typeface="Consolas" panose="020B0609020204030204" pitchFamily="49" charset="0"/>
                <a:cs typeface="Consolas" panose="020B0609020204030204" pitchFamily="49" charset="0"/>
              </a:rPr>
              <a:t>heeft </a:t>
            </a:r>
            <a:r>
              <a:rPr lang="nl-NL" sz="1200" dirty="0" smtClean="0">
                <a:solidFill>
                  <a:schemeClr val="tx1"/>
                </a:solidFill>
                <a:latin typeface="Consolas" panose="020B0609020204030204" pitchFamily="49" charset="0"/>
                <a:cs typeface="Consolas" panose="020B0609020204030204" pitchFamily="49" charset="0"/>
              </a:rPr>
              <a:t>een</a:t>
            </a:r>
            <a:r>
              <a:rPr lang="nl-NL" sz="1200" i="1" dirty="0" smtClean="0">
                <a:solidFill>
                  <a:srgbClr val="0000FF"/>
                </a:solidFill>
                <a:latin typeface="Consolas" panose="020B0609020204030204" pitchFamily="49" charset="0"/>
                <a:cs typeface="Consolas" panose="020B0609020204030204" pitchFamily="49" charset="0"/>
              </a:rPr>
              <a:t> </a:t>
            </a:r>
            <a:r>
              <a:rPr lang="nl-NL" sz="1200" u="sng" dirty="0" smtClean="0">
                <a:solidFill>
                  <a:srgbClr val="009900"/>
                </a:solidFill>
                <a:latin typeface="Consolas" panose="020B0609020204030204" pitchFamily="49" charset="0"/>
                <a:cs typeface="Consolas" panose="020B0609020204030204" pitchFamily="49" charset="0"/>
              </a:rPr>
              <a:t>verzamelinkomen</a:t>
            </a:r>
            <a:r>
              <a:rPr lang="nl-NL" sz="1200" dirty="0" smtClean="0">
                <a:solidFill>
                  <a:srgbClr val="009900"/>
                </a:solidFill>
                <a:latin typeface="Consolas" panose="020B0609020204030204" pitchFamily="49" charset="0"/>
                <a:cs typeface="Consolas" panose="020B0609020204030204" pitchFamily="49" charset="0"/>
              </a:rPr>
              <a:t> </a:t>
            </a:r>
            <a:r>
              <a:rPr lang="nl-NL" sz="1200" dirty="0" smtClean="0">
                <a:solidFill>
                  <a:schemeClr val="tx1"/>
                </a:solidFill>
                <a:latin typeface="Consolas" panose="020B0609020204030204" pitchFamily="49" charset="0"/>
                <a:cs typeface="Consolas" panose="020B0609020204030204" pitchFamily="49" charset="0"/>
              </a:rPr>
              <a:t>van</a:t>
            </a:r>
            <a:r>
              <a:rPr lang="nl-NL" sz="1200" i="1" dirty="0" smtClean="0">
                <a:solidFill>
                  <a:srgbClr val="0000FF"/>
                </a:solidFill>
                <a:latin typeface="Consolas" panose="020B0609020204030204" pitchFamily="49" charset="0"/>
                <a:cs typeface="Consolas" panose="020B0609020204030204" pitchFamily="49" charset="0"/>
              </a:rPr>
              <a:t> </a:t>
            </a:r>
            <a:r>
              <a:rPr lang="nl-NL" sz="1200" dirty="0" smtClean="0">
                <a:solidFill>
                  <a:srgbClr val="66CCFF"/>
                </a:solidFill>
                <a:latin typeface="Consolas" panose="020B0609020204030204" pitchFamily="49" charset="0"/>
                <a:cs typeface="Consolas" panose="020B0609020204030204" pitchFamily="49" charset="0"/>
              </a:rPr>
              <a:t>&lt;bedrag&gt;</a:t>
            </a:r>
            <a:r>
              <a:rPr lang="nl-NL" sz="1200" dirty="0" smtClean="0">
                <a:solidFill>
                  <a:srgbClr val="009900"/>
                </a:solidFill>
                <a:latin typeface="Consolas" panose="020B0609020204030204" pitchFamily="49" charset="0"/>
                <a:cs typeface="Consolas" panose="020B0609020204030204" pitchFamily="49" charset="0"/>
              </a:rPr>
              <a:t> </a:t>
            </a:r>
            <a:r>
              <a:rPr lang="nl-NL" sz="1200" dirty="0" smtClean="0">
                <a:solidFill>
                  <a:schemeClr val="tx1"/>
                </a:solidFill>
                <a:latin typeface="Consolas" panose="020B0609020204030204" pitchFamily="49" charset="0"/>
                <a:cs typeface="Consolas" panose="020B0609020204030204" pitchFamily="49" charset="0"/>
              </a:rPr>
              <a:t>Euro in </a:t>
            </a:r>
            <a:r>
              <a:rPr lang="nl-NL" sz="1200" u="sng" dirty="0" smtClean="0">
                <a:solidFill>
                  <a:srgbClr val="009900"/>
                </a:solidFill>
                <a:latin typeface="Consolas" panose="020B0609020204030204" pitchFamily="49" charset="0"/>
                <a:cs typeface="Consolas" panose="020B0609020204030204" pitchFamily="49" charset="0"/>
              </a:rPr>
              <a:t>kalenderjaar</a:t>
            </a:r>
            <a:r>
              <a:rPr lang="nl-NL" sz="1200" dirty="0" smtClean="0">
                <a:solidFill>
                  <a:srgbClr val="009900"/>
                </a:solidFill>
                <a:latin typeface="Consolas" panose="020B0609020204030204" pitchFamily="49" charset="0"/>
                <a:cs typeface="Consolas" panose="020B0609020204030204" pitchFamily="49" charset="0"/>
              </a:rPr>
              <a:t> </a:t>
            </a:r>
            <a:r>
              <a:rPr lang="nl-NL" sz="1200" dirty="0" smtClean="0">
                <a:solidFill>
                  <a:srgbClr val="66CCFF"/>
                </a:solidFill>
                <a:latin typeface="Consolas" panose="020B0609020204030204" pitchFamily="49" charset="0"/>
                <a:cs typeface="Consolas" panose="020B0609020204030204" pitchFamily="49" charset="0"/>
              </a:rPr>
              <a:t>&lt;jaar&gt;</a:t>
            </a:r>
            <a:r>
              <a:rPr lang="nl-NL" sz="1200" dirty="0" smtClean="0">
                <a:solidFill>
                  <a:schemeClr val="tx1"/>
                </a:solidFill>
                <a:latin typeface="Consolas" panose="020B0609020204030204" pitchFamily="49" charset="0"/>
                <a:cs typeface="Consolas" panose="020B0609020204030204" pitchFamily="49" charset="0"/>
              </a:rPr>
              <a:t>.</a:t>
            </a:r>
            <a:endParaRPr lang="nl-NL" sz="1200" u="sng" dirty="0">
              <a:solidFill>
                <a:srgbClr val="009900"/>
              </a:solidFill>
              <a:latin typeface="Consolas" panose="020B0609020204030204" pitchFamily="49" charset="0"/>
              <a:cs typeface="Consolas" panose="020B0609020204030204" pitchFamily="49" charset="0"/>
            </a:endParaRPr>
          </a:p>
          <a:p>
            <a:pPr>
              <a:buNone/>
            </a:pPr>
            <a:endParaRPr lang="nl-NL" sz="1200" dirty="0">
              <a:solidFill>
                <a:schemeClr val="bg1">
                  <a:lumMod val="75000"/>
                </a:schemeClr>
              </a:solidFill>
            </a:endParaRPr>
          </a:p>
        </p:txBody>
      </p:sp>
      <p:sp>
        <p:nvSpPr>
          <p:cNvPr id="24" name="Tekstvak 23"/>
          <p:cNvSpPr txBox="1"/>
          <p:nvPr/>
        </p:nvSpPr>
        <p:spPr>
          <a:xfrm>
            <a:off x="453896" y="5556411"/>
            <a:ext cx="1882247" cy="720197"/>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het</a:t>
            </a:r>
          </a:p>
          <a:p>
            <a:pPr>
              <a:buNone/>
            </a:pPr>
            <a:r>
              <a:rPr lang="nl-NL" sz="1200" b="1" dirty="0"/>
              <a:t>f</a:t>
            </a:r>
            <a:r>
              <a:rPr lang="nl-NL" sz="1200" b="1" dirty="0" smtClean="0"/>
              <a:t>eitpatroon</a:t>
            </a:r>
            <a:endParaRPr lang="nl-NL" sz="1200" b="1" dirty="0"/>
          </a:p>
        </p:txBody>
      </p:sp>
      <p:sp>
        <p:nvSpPr>
          <p:cNvPr id="25" name="Tekstvak 24"/>
          <p:cNvSpPr txBox="1"/>
          <p:nvPr/>
        </p:nvSpPr>
        <p:spPr>
          <a:xfrm>
            <a:off x="2555776" y="5769260"/>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Feitpatroon is al gedefinieerd in ander tijdvak</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De variabele &lt;</a:t>
            </a:r>
            <a:r>
              <a:rPr lang="nl-NL" sz="1200" dirty="0" smtClean="0">
                <a:solidFill>
                  <a:schemeClr val="tx1"/>
                </a:solidFill>
                <a:latin typeface="Consolas" panose="020B0609020204030204" pitchFamily="49" charset="0"/>
                <a:cs typeface="Consolas" panose="020B0609020204030204" pitchFamily="49" charset="0"/>
              </a:rPr>
              <a:t>BSN&gt; </a:t>
            </a:r>
            <a:r>
              <a:rPr lang="nl-NL" sz="1200" dirty="0">
                <a:latin typeface="Consolas" panose="020B0609020204030204" pitchFamily="49" charset="0"/>
                <a:cs typeface="Consolas" panose="020B0609020204030204" pitchFamily="49" charset="0"/>
              </a:rPr>
              <a:t>in </a:t>
            </a:r>
            <a:r>
              <a:rPr lang="nl-NL" sz="1200" dirty="0" smtClean="0">
                <a:latin typeface="Consolas" panose="020B0609020204030204" pitchFamily="49" charset="0"/>
                <a:cs typeface="Consolas" panose="020B0609020204030204" pitchFamily="49" charset="0"/>
              </a:rPr>
              <a:t>regel 1 is nog niet gedefinieerd</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sp>
        <p:nvSpPr>
          <p:cNvPr id="51" name="Tekstvak 50"/>
          <p:cNvSpPr txBox="1"/>
          <p:nvPr/>
        </p:nvSpPr>
        <p:spPr>
          <a:xfrm>
            <a:off x="4915289" y="3861048"/>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52" name="Tekstvak 51"/>
          <p:cNvSpPr txBox="1"/>
          <p:nvPr/>
        </p:nvSpPr>
        <p:spPr>
          <a:xfrm>
            <a:off x="6781435" y="3861048"/>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53" name="Tekstvak 52"/>
          <p:cNvSpPr txBox="1"/>
          <p:nvPr/>
        </p:nvSpPr>
        <p:spPr>
          <a:xfrm>
            <a:off x="7704349" y="3884131"/>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54" name="Tekstvak 53"/>
          <p:cNvSpPr txBox="1"/>
          <p:nvPr/>
        </p:nvSpPr>
        <p:spPr>
          <a:xfrm>
            <a:off x="2483768" y="3861048"/>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55" name="Tekstvak 54"/>
          <p:cNvSpPr txBox="1"/>
          <p:nvPr/>
        </p:nvSpPr>
        <p:spPr>
          <a:xfrm>
            <a:off x="5904149" y="3884131"/>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56" name="Tekstvak 55"/>
          <p:cNvSpPr txBox="1"/>
          <p:nvPr/>
        </p:nvSpPr>
        <p:spPr>
          <a:xfrm>
            <a:off x="3982744" y="3884131"/>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59" name="Tekstvak 58"/>
          <p:cNvSpPr txBox="1"/>
          <p:nvPr/>
        </p:nvSpPr>
        <p:spPr>
          <a:xfrm>
            <a:off x="453896" y="4263479"/>
            <a:ext cx="1435008" cy="461665"/>
          </a:xfrm>
          <a:prstGeom prst="rect">
            <a:avLst/>
          </a:prstGeom>
          <a:noFill/>
        </p:spPr>
        <p:txBody>
          <a:bodyPr wrap="none" rtlCol="0">
            <a:spAutoFit/>
          </a:bodyPr>
          <a:lstStyle/>
          <a:p>
            <a:pPr>
              <a:buNone/>
            </a:pPr>
            <a:r>
              <a:rPr lang="nl-NL" sz="1200" b="1" dirty="0" smtClean="0"/>
              <a:t>Naam van het </a:t>
            </a:r>
            <a:br>
              <a:rPr lang="nl-NL" sz="1200" b="1" dirty="0" smtClean="0"/>
            </a:br>
            <a:r>
              <a:rPr lang="nl-NL" sz="1200" b="1" dirty="0" smtClean="0"/>
              <a:t>feitpatroon</a:t>
            </a:r>
            <a:endParaRPr lang="nl-NL" sz="1200" b="1" dirty="0"/>
          </a:p>
        </p:txBody>
      </p:sp>
      <p:sp>
        <p:nvSpPr>
          <p:cNvPr id="60" name="Tekstvak 59"/>
          <p:cNvSpPr txBox="1"/>
          <p:nvPr/>
        </p:nvSpPr>
        <p:spPr>
          <a:xfrm>
            <a:off x="2560142" y="4260350"/>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smtClean="0">
                <a:latin typeface="Consolas" panose="020B0609020204030204" pitchFamily="49" charset="0"/>
                <a:ea typeface="Calibri"/>
                <a:cs typeface="Consolas" panose="020B0609020204030204" pitchFamily="49" charset="0"/>
              </a:rPr>
              <a:t>Verzamelinkomen</a:t>
            </a:r>
            <a:endParaRPr lang="nl-NL" sz="1400" dirty="0">
              <a:effectLst/>
              <a:latin typeface="Consolas" panose="020B0609020204030204" pitchFamily="49" charset="0"/>
              <a:ea typeface="Calibri"/>
              <a:cs typeface="Consolas" panose="020B0609020204030204" pitchFamily="49" charset="0"/>
            </a:endParaRPr>
          </a:p>
        </p:txBody>
      </p:sp>
      <p:sp>
        <p:nvSpPr>
          <p:cNvPr id="28" name="Tekstvak 27"/>
          <p:cNvSpPr txBox="1"/>
          <p:nvPr/>
        </p:nvSpPr>
        <p:spPr>
          <a:xfrm>
            <a:off x="6444208" y="3058108"/>
            <a:ext cx="955711" cy="369332"/>
          </a:xfrm>
          <a:prstGeom prst="rect">
            <a:avLst/>
          </a:prstGeom>
          <a:noFill/>
        </p:spPr>
        <p:txBody>
          <a:bodyPr wrap="none" rtlCol="0">
            <a:spAutoFit/>
          </a:bodyPr>
          <a:lstStyle/>
          <a:p>
            <a:pPr>
              <a:buNone/>
            </a:pPr>
            <a:r>
              <a:rPr lang="nl-NL" sz="900" b="1" dirty="0" smtClean="0"/>
              <a:t>Soort </a:t>
            </a:r>
            <a:br>
              <a:rPr lang="nl-NL" sz="900" b="1" dirty="0" smtClean="0"/>
            </a:br>
            <a:r>
              <a:rPr lang="nl-NL" sz="900" b="1" dirty="0" smtClean="0"/>
              <a:t>feitpatroon:</a:t>
            </a:r>
            <a:endParaRPr lang="nl-NL" sz="900" b="1" dirty="0"/>
          </a:p>
        </p:txBody>
      </p:sp>
      <p:sp>
        <p:nvSpPr>
          <p:cNvPr id="29" name="Tekstvak 28"/>
          <p:cNvSpPr txBox="1"/>
          <p:nvPr/>
        </p:nvSpPr>
        <p:spPr>
          <a:xfrm>
            <a:off x="7297680" y="3058108"/>
            <a:ext cx="1306768" cy="729430"/>
          </a:xfrm>
          <a:prstGeom prst="rect">
            <a:avLst/>
          </a:prstGeom>
          <a:noFill/>
        </p:spPr>
        <p:txBody>
          <a:bodyPr wrap="none" rtlCol="0">
            <a:spAutoFit/>
          </a:bodyPr>
          <a:lstStyle>
            <a:defPPr>
              <a:defRPr lang="nl-NL"/>
            </a:defPPr>
            <a:lvl1pPr>
              <a:buNone/>
              <a:defRPr sz="1200" b="1"/>
            </a:lvl1pPr>
          </a:lstStyle>
          <a:p>
            <a:r>
              <a:rPr lang="nl-NL" sz="900" dirty="0">
                <a:sym typeface="Wingdings"/>
              </a:rPr>
              <a:t> </a:t>
            </a:r>
            <a:r>
              <a:rPr lang="nl-NL" sz="900" dirty="0" smtClean="0">
                <a:sym typeface="Wingdings"/>
              </a:rPr>
              <a:t>Omstandigheid</a:t>
            </a:r>
            <a:endParaRPr lang="nl-NL" sz="900" dirty="0"/>
          </a:p>
          <a:p>
            <a:r>
              <a:rPr lang="nl-NL" sz="900" dirty="0">
                <a:sym typeface="Wingdings"/>
              </a:rPr>
              <a:t> </a:t>
            </a:r>
            <a:r>
              <a:rPr lang="nl-NL" sz="900" dirty="0" smtClean="0"/>
              <a:t>Handeling</a:t>
            </a:r>
            <a:endParaRPr lang="nl-NL" sz="900" dirty="0"/>
          </a:p>
          <a:p>
            <a:r>
              <a:rPr lang="nl-NL" sz="900" dirty="0" smtClean="0">
                <a:sym typeface="Wingdings"/>
              </a:rPr>
              <a:t> </a:t>
            </a:r>
            <a:r>
              <a:rPr lang="nl-NL" sz="900" dirty="0" smtClean="0"/>
              <a:t>Gebeurtenis</a:t>
            </a:r>
          </a:p>
          <a:p>
            <a:r>
              <a:rPr lang="nl-NL" sz="900" dirty="0">
                <a:sym typeface="Wingdings"/>
              </a:rPr>
              <a:t> </a:t>
            </a:r>
            <a:r>
              <a:rPr lang="nl-NL" sz="900" dirty="0" smtClean="0"/>
              <a:t>Tijdsverloop</a:t>
            </a:r>
            <a:endParaRPr lang="nl-NL" sz="900" dirty="0"/>
          </a:p>
        </p:txBody>
      </p:sp>
      <p:sp>
        <p:nvSpPr>
          <p:cNvPr id="30" name="Tekstvak 29"/>
          <p:cNvSpPr txBox="1"/>
          <p:nvPr/>
        </p:nvSpPr>
        <p:spPr>
          <a:xfrm>
            <a:off x="453896" y="3083053"/>
            <a:ext cx="1351652" cy="498598"/>
          </a:xfrm>
          <a:prstGeom prst="rect">
            <a:avLst/>
          </a:prstGeom>
          <a:noFill/>
        </p:spPr>
        <p:txBody>
          <a:bodyPr wrap="none" rtlCol="0">
            <a:spAutoFit/>
          </a:bodyPr>
          <a:lstStyle/>
          <a:p>
            <a:pPr>
              <a:buNone/>
            </a:pPr>
            <a:r>
              <a:rPr lang="nl-NL" sz="1200" b="1" dirty="0" smtClean="0"/>
              <a:t>Geannoteerd </a:t>
            </a:r>
          </a:p>
          <a:p>
            <a:pPr>
              <a:buNone/>
            </a:pPr>
            <a:r>
              <a:rPr lang="nl-NL" sz="1200" b="1" dirty="0" smtClean="0"/>
              <a:t>feitpatroon</a:t>
            </a:r>
            <a:endParaRPr lang="nl-NL" sz="1200" b="1" dirty="0"/>
          </a:p>
        </p:txBody>
      </p:sp>
      <p:pic>
        <p:nvPicPr>
          <p:cNvPr id="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068960"/>
            <a:ext cx="3888432" cy="51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kstvak 31"/>
          <p:cNvSpPr txBox="1"/>
          <p:nvPr/>
        </p:nvSpPr>
        <p:spPr>
          <a:xfrm>
            <a:off x="453896" y="2259030"/>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sp>
        <p:nvSpPr>
          <p:cNvPr id="33" name="Tekstvak 32"/>
          <p:cNvSpPr txBox="1"/>
          <p:nvPr/>
        </p:nvSpPr>
        <p:spPr>
          <a:xfrm>
            <a:off x="2555776" y="2338942"/>
            <a:ext cx="3888432" cy="277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a:solidFill>
                  <a:schemeClr val="bg1">
                    <a:lumMod val="75000"/>
                  </a:schemeClr>
                </a:solidFill>
              </a:rPr>
              <a:t>Context (mechanisch)</a:t>
            </a:r>
          </a:p>
        </p:txBody>
      </p:sp>
      <p:sp>
        <p:nvSpPr>
          <p:cNvPr id="34" name="Afgeronde rechthoek 33"/>
          <p:cNvSpPr/>
          <p:nvPr/>
        </p:nvSpPr>
        <p:spPr bwMode="auto">
          <a:xfrm>
            <a:off x="6110552" y="233894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5" name="Tekstvak 34"/>
          <p:cNvSpPr txBox="1"/>
          <p:nvPr/>
        </p:nvSpPr>
        <p:spPr>
          <a:xfrm>
            <a:off x="453896" y="1916832"/>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39" name="Tekstvak 38"/>
          <p:cNvSpPr txBox="1"/>
          <p:nvPr/>
        </p:nvSpPr>
        <p:spPr>
          <a:xfrm>
            <a:off x="2555778" y="1927446"/>
            <a:ext cx="3888430" cy="3315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Dienst 1</a:t>
            </a:r>
            <a:endParaRPr lang="nl-NL" dirty="0"/>
          </a:p>
        </p:txBody>
      </p:sp>
      <p:sp>
        <p:nvSpPr>
          <p:cNvPr id="27" name="Tekstvak 26"/>
          <p:cNvSpPr txBox="1"/>
          <p:nvPr/>
        </p:nvSpPr>
        <p:spPr>
          <a:xfrm>
            <a:off x="2555776" y="2708920"/>
            <a:ext cx="38884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Bewering</a:t>
            </a:r>
            <a:endParaRPr lang="nl-NL" sz="1200" dirty="0">
              <a:solidFill>
                <a:schemeClr val="bg1">
                  <a:lumMod val="75000"/>
                </a:schemeClr>
              </a:solidFill>
            </a:endParaRPr>
          </a:p>
        </p:txBody>
      </p:sp>
      <p:sp>
        <p:nvSpPr>
          <p:cNvPr id="36" name="Tekstvak 35"/>
          <p:cNvSpPr txBox="1"/>
          <p:nvPr/>
        </p:nvSpPr>
        <p:spPr>
          <a:xfrm>
            <a:off x="453896" y="2708920"/>
            <a:ext cx="1069524" cy="276999"/>
          </a:xfrm>
          <a:prstGeom prst="rect">
            <a:avLst/>
          </a:prstGeom>
          <a:noFill/>
        </p:spPr>
        <p:txBody>
          <a:bodyPr wrap="none" rtlCol="0">
            <a:spAutoFit/>
          </a:bodyPr>
          <a:lstStyle/>
          <a:p>
            <a:pPr>
              <a:buNone/>
            </a:pPr>
            <a:r>
              <a:rPr lang="nl-NL" sz="1200" b="1" dirty="0" smtClean="0"/>
              <a:t>Supertype</a:t>
            </a:r>
            <a:endParaRPr lang="nl-NL" sz="1200" b="1" dirty="0"/>
          </a:p>
        </p:txBody>
      </p:sp>
      <p:sp>
        <p:nvSpPr>
          <p:cNvPr id="37" name="Afgeronde rechthoek 36"/>
          <p:cNvSpPr/>
          <p:nvPr/>
        </p:nvSpPr>
        <p:spPr bwMode="auto">
          <a:xfrm>
            <a:off x="6110552" y="271913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8" name="Tekstvak 37"/>
          <p:cNvSpPr txBox="1"/>
          <p:nvPr/>
        </p:nvSpPr>
        <p:spPr>
          <a:xfrm>
            <a:off x="6588224" y="1863115"/>
            <a:ext cx="2209259" cy="895630"/>
          </a:xfrm>
          <a:prstGeom prst="rect">
            <a:avLst/>
          </a:prstGeom>
          <a:noFill/>
        </p:spPr>
        <p:txBody>
          <a:bodyPr wrap="none" rtlCol="0">
            <a:spAutoFit/>
          </a:bodyPr>
          <a:lstStyle>
            <a:defPPr>
              <a:defRPr lang="nl-NL"/>
            </a:defPPr>
            <a:lvl1pPr>
              <a:buNone/>
              <a:defRPr sz="1200" b="1"/>
            </a:lvl1pPr>
          </a:lstStyle>
          <a:p>
            <a:pPr marL="177800" indent="-177800">
              <a:buFont typeface="Wingdings"/>
              <a:buChar char="¤"/>
            </a:pPr>
            <a:r>
              <a:rPr lang="nl-NL" sz="900" dirty="0" smtClean="0"/>
              <a:t>Uit te vragen (via product)</a:t>
            </a:r>
          </a:p>
          <a:p>
            <a:pPr marL="171450" indent="-171450">
              <a:buFont typeface="Wingdings"/>
              <a:buChar char="¡"/>
            </a:pPr>
            <a:r>
              <a:rPr lang="nl-NL" sz="900" dirty="0" smtClean="0">
                <a:sym typeface="Wingdings"/>
              </a:rPr>
              <a:t>Tussenresultaat (intern)</a:t>
            </a:r>
            <a:endParaRPr lang="nl-NL" sz="900" dirty="0">
              <a:sym typeface="Wingdings"/>
            </a:endParaRPr>
          </a:p>
          <a:p>
            <a:pPr marL="171450" indent="-171450">
              <a:buFont typeface="Wingdings"/>
              <a:buChar char="¡"/>
            </a:pPr>
            <a:r>
              <a:rPr lang="nl-NL" sz="900" dirty="0" smtClean="0">
                <a:sym typeface="Wingdings"/>
              </a:rPr>
              <a:t>Uit/in administratie (intern)</a:t>
            </a:r>
          </a:p>
          <a:p>
            <a:pPr marL="171450" indent="-171450">
              <a:buFont typeface="Wingdings"/>
              <a:buChar char="¡"/>
            </a:pPr>
            <a:r>
              <a:rPr lang="nl-NL" sz="900" dirty="0" smtClean="0">
                <a:sym typeface="Wingdings"/>
              </a:rPr>
              <a:t>Uit/in basisregistraties</a:t>
            </a:r>
          </a:p>
          <a:p>
            <a:pPr marL="171450" indent="-171450">
              <a:buFont typeface="Wingdings"/>
              <a:buChar char="¡"/>
            </a:pPr>
            <a:r>
              <a:rPr lang="nl-NL" sz="900" dirty="0" smtClean="0"/>
              <a:t>Anders oplossen</a:t>
            </a:r>
            <a:endParaRPr lang="nl-NL" sz="900" dirty="0"/>
          </a:p>
        </p:txBody>
      </p:sp>
    </p:spTree>
    <p:extLst>
      <p:ext uri="{BB962C8B-B14F-4D97-AF65-F5344CB8AC3E}">
        <p14:creationId xmlns:p14="http://schemas.microsoft.com/office/powerpoint/2010/main" val="19843681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1800" dirty="0" smtClean="0"/>
              <a:t>Definiëren van feitpatronen </a:t>
            </a:r>
            <a:r>
              <a:rPr lang="nl-NL" sz="1800" dirty="0"/>
              <a:t>(alternatieve weergave)</a:t>
            </a:r>
          </a:p>
        </p:txBody>
      </p:sp>
      <p:sp>
        <p:nvSpPr>
          <p:cNvPr id="5" name="Tijdelijke aanduiding voor inhoud 2"/>
          <p:cNvSpPr>
            <a:spLocks noGrp="1"/>
          </p:cNvSpPr>
          <p:nvPr>
            <p:ph idx="1"/>
          </p:nvPr>
        </p:nvSpPr>
        <p:spPr>
          <a:xfrm>
            <a:off x="358775" y="2098824"/>
            <a:ext cx="8421688" cy="4354512"/>
          </a:xfrm>
        </p:spPr>
        <p:txBody>
          <a:bodyPr/>
          <a:lstStyle/>
          <a:p>
            <a:endParaRPr lang="nl-NL" dirty="0"/>
          </a:p>
        </p:txBody>
      </p:sp>
      <p:sp>
        <p:nvSpPr>
          <p:cNvPr id="7" name="Rechthoek 6"/>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4" name="Tekstvak 23"/>
          <p:cNvSpPr txBox="1"/>
          <p:nvPr/>
        </p:nvSpPr>
        <p:spPr>
          <a:xfrm>
            <a:off x="453896" y="5556411"/>
            <a:ext cx="1882247" cy="720197"/>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het</a:t>
            </a:r>
          </a:p>
          <a:p>
            <a:pPr>
              <a:buNone/>
            </a:pPr>
            <a:r>
              <a:rPr lang="nl-NL" sz="1200" b="1" dirty="0"/>
              <a:t>f</a:t>
            </a:r>
            <a:r>
              <a:rPr lang="nl-NL" sz="1200" b="1" dirty="0" smtClean="0"/>
              <a:t>eitpatroon</a:t>
            </a:r>
            <a:endParaRPr lang="nl-NL" sz="1200" b="1" dirty="0"/>
          </a:p>
        </p:txBody>
      </p:sp>
      <p:sp>
        <p:nvSpPr>
          <p:cNvPr id="25" name="Tekstvak 24"/>
          <p:cNvSpPr txBox="1"/>
          <p:nvPr/>
        </p:nvSpPr>
        <p:spPr>
          <a:xfrm>
            <a:off x="2555776" y="5769260"/>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Feitpatroon is al gedefinieerd in ander tijdvak</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De variabele &lt;</a:t>
            </a:r>
            <a:r>
              <a:rPr lang="nl-NL" sz="1200" dirty="0" smtClean="0">
                <a:solidFill>
                  <a:schemeClr val="tx1"/>
                </a:solidFill>
                <a:latin typeface="Consolas" panose="020B0609020204030204" pitchFamily="49" charset="0"/>
                <a:cs typeface="Consolas" panose="020B0609020204030204" pitchFamily="49" charset="0"/>
              </a:rPr>
              <a:t>BSN&gt; </a:t>
            </a:r>
            <a:r>
              <a:rPr lang="nl-NL" sz="1200" dirty="0">
                <a:latin typeface="Consolas" panose="020B0609020204030204" pitchFamily="49" charset="0"/>
                <a:cs typeface="Consolas" panose="020B0609020204030204" pitchFamily="49" charset="0"/>
              </a:rPr>
              <a:t>in </a:t>
            </a:r>
            <a:r>
              <a:rPr lang="nl-NL" sz="1200" dirty="0" smtClean="0">
                <a:latin typeface="Consolas" panose="020B0609020204030204" pitchFamily="49" charset="0"/>
                <a:cs typeface="Consolas" panose="020B0609020204030204" pitchFamily="49" charset="0"/>
              </a:rPr>
              <a:t>regel 1 is nog niet gedefinieerd</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sp>
        <p:nvSpPr>
          <p:cNvPr id="26" name="Tekstvak 25"/>
          <p:cNvSpPr txBox="1"/>
          <p:nvPr/>
        </p:nvSpPr>
        <p:spPr>
          <a:xfrm>
            <a:off x="6444208" y="3058108"/>
            <a:ext cx="955711" cy="369332"/>
          </a:xfrm>
          <a:prstGeom prst="rect">
            <a:avLst/>
          </a:prstGeom>
          <a:noFill/>
        </p:spPr>
        <p:txBody>
          <a:bodyPr wrap="none" rtlCol="0">
            <a:spAutoFit/>
          </a:bodyPr>
          <a:lstStyle/>
          <a:p>
            <a:pPr>
              <a:buNone/>
            </a:pPr>
            <a:r>
              <a:rPr lang="nl-NL" sz="900" b="1" dirty="0" smtClean="0"/>
              <a:t>Soort </a:t>
            </a:r>
            <a:br>
              <a:rPr lang="nl-NL" sz="900" b="1" dirty="0" smtClean="0"/>
            </a:br>
            <a:r>
              <a:rPr lang="nl-NL" sz="900" b="1" dirty="0" smtClean="0"/>
              <a:t>feitpatroon:</a:t>
            </a:r>
            <a:endParaRPr lang="nl-NL" sz="900" b="1" dirty="0"/>
          </a:p>
        </p:txBody>
      </p:sp>
      <p:sp>
        <p:nvSpPr>
          <p:cNvPr id="27" name="Tekstvak 26"/>
          <p:cNvSpPr txBox="1"/>
          <p:nvPr/>
        </p:nvSpPr>
        <p:spPr>
          <a:xfrm>
            <a:off x="7297680" y="3058108"/>
            <a:ext cx="1306768" cy="729430"/>
          </a:xfrm>
          <a:prstGeom prst="rect">
            <a:avLst/>
          </a:prstGeom>
          <a:noFill/>
        </p:spPr>
        <p:txBody>
          <a:bodyPr wrap="none" rtlCol="0">
            <a:spAutoFit/>
          </a:bodyPr>
          <a:lstStyle>
            <a:defPPr>
              <a:defRPr lang="nl-NL"/>
            </a:defPPr>
            <a:lvl1pPr>
              <a:buNone/>
              <a:defRPr sz="1200" b="1"/>
            </a:lvl1pPr>
          </a:lstStyle>
          <a:p>
            <a:r>
              <a:rPr lang="nl-NL" sz="900" dirty="0">
                <a:sym typeface="Wingdings"/>
              </a:rPr>
              <a:t> </a:t>
            </a:r>
            <a:r>
              <a:rPr lang="nl-NL" sz="900" dirty="0" smtClean="0">
                <a:sym typeface="Wingdings"/>
              </a:rPr>
              <a:t>Omstandigheid</a:t>
            </a:r>
            <a:endParaRPr lang="nl-NL" sz="900" dirty="0"/>
          </a:p>
          <a:p>
            <a:r>
              <a:rPr lang="nl-NL" sz="900" dirty="0">
                <a:sym typeface="Wingdings"/>
              </a:rPr>
              <a:t> </a:t>
            </a:r>
            <a:r>
              <a:rPr lang="nl-NL" sz="900" dirty="0" smtClean="0"/>
              <a:t>Handeling</a:t>
            </a:r>
            <a:endParaRPr lang="nl-NL" sz="900" dirty="0"/>
          </a:p>
          <a:p>
            <a:r>
              <a:rPr lang="nl-NL" sz="900" dirty="0" smtClean="0">
                <a:sym typeface="Wingdings"/>
              </a:rPr>
              <a:t> </a:t>
            </a:r>
            <a:r>
              <a:rPr lang="nl-NL" sz="900" dirty="0" smtClean="0"/>
              <a:t>Gebeurtenis</a:t>
            </a:r>
          </a:p>
          <a:p>
            <a:r>
              <a:rPr lang="nl-NL" sz="900" dirty="0">
                <a:sym typeface="Wingdings"/>
              </a:rPr>
              <a:t> </a:t>
            </a:r>
            <a:r>
              <a:rPr lang="nl-NL" sz="900" dirty="0" smtClean="0"/>
              <a:t>Tijdsverloop</a:t>
            </a:r>
            <a:endParaRPr lang="nl-NL" sz="900" dirty="0"/>
          </a:p>
        </p:txBody>
      </p:sp>
      <p:sp>
        <p:nvSpPr>
          <p:cNvPr id="28" name="Tekstvak 27"/>
          <p:cNvSpPr txBox="1"/>
          <p:nvPr/>
        </p:nvSpPr>
        <p:spPr>
          <a:xfrm>
            <a:off x="4915289" y="3861048"/>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29" name="Tekstvak 28"/>
          <p:cNvSpPr txBox="1"/>
          <p:nvPr/>
        </p:nvSpPr>
        <p:spPr>
          <a:xfrm>
            <a:off x="6781435" y="3861048"/>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30" name="Tekstvak 29"/>
          <p:cNvSpPr txBox="1"/>
          <p:nvPr/>
        </p:nvSpPr>
        <p:spPr>
          <a:xfrm>
            <a:off x="7704349" y="3884131"/>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1" name="Tekstvak 30"/>
          <p:cNvSpPr txBox="1"/>
          <p:nvPr/>
        </p:nvSpPr>
        <p:spPr>
          <a:xfrm>
            <a:off x="2483768" y="3861048"/>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32" name="Tekstvak 31"/>
          <p:cNvSpPr txBox="1"/>
          <p:nvPr/>
        </p:nvSpPr>
        <p:spPr>
          <a:xfrm>
            <a:off x="5904149" y="3884131"/>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3" name="Tekstvak 32"/>
          <p:cNvSpPr txBox="1"/>
          <p:nvPr/>
        </p:nvSpPr>
        <p:spPr>
          <a:xfrm>
            <a:off x="3982744" y="3884131"/>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9" name="Tekstvak 38"/>
          <p:cNvSpPr txBox="1"/>
          <p:nvPr/>
        </p:nvSpPr>
        <p:spPr>
          <a:xfrm>
            <a:off x="453896" y="3083053"/>
            <a:ext cx="1351652" cy="498598"/>
          </a:xfrm>
          <a:prstGeom prst="rect">
            <a:avLst/>
          </a:prstGeom>
          <a:noFill/>
        </p:spPr>
        <p:txBody>
          <a:bodyPr wrap="none" rtlCol="0">
            <a:spAutoFit/>
          </a:bodyPr>
          <a:lstStyle/>
          <a:p>
            <a:pPr>
              <a:buNone/>
            </a:pPr>
            <a:r>
              <a:rPr lang="nl-NL" sz="1200" b="1" dirty="0" smtClean="0"/>
              <a:t>Geannoteerd </a:t>
            </a:r>
          </a:p>
          <a:p>
            <a:pPr>
              <a:buNone/>
            </a:pPr>
            <a:r>
              <a:rPr lang="nl-NL" sz="1200" b="1" dirty="0" smtClean="0"/>
              <a:t>feitpatroon</a:t>
            </a:r>
            <a:endParaRPr lang="nl-NL" sz="1200" b="1" dirty="0"/>
          </a:p>
        </p:txBody>
      </p:sp>
      <p:pic>
        <p:nvPicPr>
          <p:cNvPr id="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068960"/>
            <a:ext cx="3888432" cy="51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kstvak 33"/>
          <p:cNvSpPr txBox="1"/>
          <p:nvPr/>
        </p:nvSpPr>
        <p:spPr>
          <a:xfrm>
            <a:off x="453896" y="4263479"/>
            <a:ext cx="1435008" cy="461665"/>
          </a:xfrm>
          <a:prstGeom prst="rect">
            <a:avLst/>
          </a:prstGeom>
          <a:noFill/>
        </p:spPr>
        <p:txBody>
          <a:bodyPr wrap="none" rtlCol="0">
            <a:spAutoFit/>
          </a:bodyPr>
          <a:lstStyle/>
          <a:p>
            <a:pPr>
              <a:buNone/>
            </a:pPr>
            <a:r>
              <a:rPr lang="nl-NL" sz="1200" b="1" dirty="0" smtClean="0"/>
              <a:t>Naam van het </a:t>
            </a:r>
            <a:br>
              <a:rPr lang="nl-NL" sz="1200" b="1" dirty="0" smtClean="0"/>
            </a:br>
            <a:r>
              <a:rPr lang="nl-NL" sz="1200" b="1" dirty="0" smtClean="0"/>
              <a:t>feitpatroon</a:t>
            </a:r>
            <a:endParaRPr lang="nl-NL" sz="1200" b="1" dirty="0"/>
          </a:p>
        </p:txBody>
      </p:sp>
      <p:sp>
        <p:nvSpPr>
          <p:cNvPr id="35" name="Tekstvak 34"/>
          <p:cNvSpPr txBox="1"/>
          <p:nvPr/>
        </p:nvSpPr>
        <p:spPr>
          <a:xfrm>
            <a:off x="2560142" y="4260350"/>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smtClean="0">
                <a:latin typeface="Consolas" panose="020B0609020204030204" pitchFamily="49" charset="0"/>
                <a:ea typeface="Calibri"/>
                <a:cs typeface="Consolas" panose="020B0609020204030204" pitchFamily="49" charset="0"/>
              </a:rPr>
              <a:t>Verzamelinkomen</a:t>
            </a:r>
            <a:endParaRPr lang="nl-NL" sz="1400" dirty="0">
              <a:effectLst/>
              <a:latin typeface="Consolas" panose="020B0609020204030204" pitchFamily="49" charset="0"/>
              <a:ea typeface="Calibri"/>
              <a:cs typeface="Consolas" panose="020B0609020204030204" pitchFamily="49" charset="0"/>
            </a:endParaRPr>
          </a:p>
        </p:txBody>
      </p:sp>
      <p:sp>
        <p:nvSpPr>
          <p:cNvPr id="41" name="Tekstvak 40"/>
          <p:cNvSpPr txBox="1"/>
          <p:nvPr/>
        </p:nvSpPr>
        <p:spPr>
          <a:xfrm>
            <a:off x="453896" y="4783077"/>
            <a:ext cx="1111202" cy="276999"/>
          </a:xfrm>
          <a:prstGeom prst="rect">
            <a:avLst/>
          </a:prstGeom>
          <a:noFill/>
        </p:spPr>
        <p:txBody>
          <a:bodyPr wrap="none" rtlCol="0">
            <a:spAutoFit/>
          </a:bodyPr>
          <a:lstStyle/>
          <a:p>
            <a:pPr>
              <a:buNone/>
            </a:pPr>
            <a:r>
              <a:rPr lang="nl-NL" sz="1200" b="1" dirty="0" smtClean="0"/>
              <a:t>Variabelen</a:t>
            </a:r>
            <a:endParaRPr lang="nl-NL" sz="1200" b="1" dirty="0"/>
          </a:p>
        </p:txBody>
      </p:sp>
      <p:sp>
        <p:nvSpPr>
          <p:cNvPr id="42" name="Tekstvak 41"/>
          <p:cNvSpPr txBox="1"/>
          <p:nvPr/>
        </p:nvSpPr>
        <p:spPr>
          <a:xfrm>
            <a:off x="4643920" y="4807365"/>
            <a:ext cx="1444210" cy="30975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b="1" dirty="0">
                <a:solidFill>
                  <a:srgbClr val="66CCFF"/>
                </a:solidFill>
                <a:latin typeface="Consolas" panose="020B0609020204030204" pitchFamily="49" charset="0"/>
                <a:cs typeface="Consolas" panose="020B0609020204030204" pitchFamily="49" charset="0"/>
              </a:rPr>
              <a:t>&lt;BSN&gt;</a:t>
            </a:r>
            <a:endParaRPr lang="nl-NL" sz="1200" b="1" dirty="0">
              <a:solidFill>
                <a:srgbClr val="66CCFF"/>
              </a:solidFill>
              <a:effectLst/>
              <a:latin typeface="Consolas" panose="020B0609020204030204" pitchFamily="49" charset="0"/>
              <a:ea typeface="Calibri"/>
              <a:cs typeface="Consolas" panose="020B0609020204030204" pitchFamily="49" charset="0"/>
            </a:endParaRPr>
          </a:p>
        </p:txBody>
      </p:sp>
      <p:sp>
        <p:nvSpPr>
          <p:cNvPr id="43" name="Afgeronde rechthoek 42"/>
          <p:cNvSpPr/>
          <p:nvPr/>
        </p:nvSpPr>
        <p:spPr bwMode="auto">
          <a:xfrm>
            <a:off x="6068890" y="4807365"/>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4" name="Tekstvak 43"/>
          <p:cNvSpPr txBox="1"/>
          <p:nvPr/>
        </p:nvSpPr>
        <p:spPr>
          <a:xfrm>
            <a:off x="4643920" y="5095397"/>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b="1" dirty="0">
                <a:solidFill>
                  <a:srgbClr val="66CCFF"/>
                </a:solidFill>
                <a:latin typeface="Consolas" panose="020B0609020204030204" pitchFamily="49" charset="0"/>
                <a:cs typeface="Consolas" panose="020B0609020204030204" pitchFamily="49" charset="0"/>
              </a:rPr>
              <a:t>&lt;bedrag&gt;</a:t>
            </a:r>
            <a:endParaRPr lang="nl-NL" sz="1200" b="1" dirty="0">
              <a:solidFill>
                <a:srgbClr val="66CCFF"/>
              </a:solidFill>
              <a:effectLst/>
              <a:latin typeface="Consolas" panose="020B0609020204030204" pitchFamily="49" charset="0"/>
              <a:ea typeface="Calibri"/>
              <a:cs typeface="Consolas" panose="020B0609020204030204" pitchFamily="49" charset="0"/>
            </a:endParaRPr>
          </a:p>
        </p:txBody>
      </p:sp>
      <p:sp>
        <p:nvSpPr>
          <p:cNvPr id="45" name="Afgeronde rechthoek 44"/>
          <p:cNvSpPr/>
          <p:nvPr/>
        </p:nvSpPr>
        <p:spPr bwMode="auto">
          <a:xfrm>
            <a:off x="6068890" y="5095397"/>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6" name="Tekstvak 45"/>
          <p:cNvSpPr txBox="1"/>
          <p:nvPr/>
        </p:nvSpPr>
        <p:spPr>
          <a:xfrm>
            <a:off x="4643920" y="5383429"/>
            <a:ext cx="1444210"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b="1" dirty="0">
                <a:solidFill>
                  <a:srgbClr val="66CCFF"/>
                </a:solidFill>
                <a:latin typeface="Consolas" panose="020B0609020204030204" pitchFamily="49" charset="0"/>
                <a:cs typeface="Consolas" panose="020B0609020204030204" pitchFamily="49" charset="0"/>
              </a:rPr>
              <a:t>&lt;jaar&gt;</a:t>
            </a:r>
            <a:endParaRPr lang="nl-NL" sz="1200" b="1" dirty="0">
              <a:solidFill>
                <a:srgbClr val="66CCFF"/>
              </a:solidFill>
              <a:effectLst/>
              <a:latin typeface="Consolas" panose="020B0609020204030204" pitchFamily="49" charset="0"/>
              <a:ea typeface="Calibri"/>
              <a:cs typeface="Consolas" panose="020B0609020204030204" pitchFamily="49" charset="0"/>
            </a:endParaRPr>
          </a:p>
        </p:txBody>
      </p:sp>
      <p:sp>
        <p:nvSpPr>
          <p:cNvPr id="47" name="Afgeronde rechthoek 46"/>
          <p:cNvSpPr/>
          <p:nvPr/>
        </p:nvSpPr>
        <p:spPr bwMode="auto">
          <a:xfrm>
            <a:off x="6068890" y="5383429"/>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9" name="Tekstvak 48"/>
          <p:cNvSpPr txBox="1"/>
          <p:nvPr/>
        </p:nvSpPr>
        <p:spPr>
          <a:xfrm>
            <a:off x="6932792" y="4832168"/>
            <a:ext cx="375424" cy="824841"/>
          </a:xfrm>
          <a:prstGeom prst="rect">
            <a:avLst/>
          </a:prstGeom>
          <a:noFill/>
        </p:spPr>
        <p:txBody>
          <a:bodyPr wrap="none" rtlCol="0">
            <a:spAutoFit/>
          </a:bodyPr>
          <a:lstStyle>
            <a:defPPr>
              <a:defRPr lang="nl-NL"/>
            </a:defPPr>
            <a:lvl1pPr>
              <a:buNone/>
              <a:defRPr sz="1200" b="1"/>
            </a:lvl1pPr>
          </a:lstStyle>
          <a:p>
            <a:r>
              <a:rPr lang="nl-NL" sz="1400" dirty="0">
                <a:sym typeface="Wingdings"/>
              </a:rPr>
              <a:t></a:t>
            </a:r>
            <a:endParaRPr lang="nl-NL" sz="1400" dirty="0"/>
          </a:p>
          <a:p>
            <a:r>
              <a:rPr lang="nl-NL" sz="1400" dirty="0" smtClean="0">
                <a:sym typeface="Wingdings"/>
              </a:rPr>
              <a:t></a:t>
            </a:r>
          </a:p>
          <a:p>
            <a:r>
              <a:rPr lang="nl-NL" sz="1400" dirty="0" smtClean="0">
                <a:sym typeface="Wingdings"/>
              </a:rPr>
              <a:t></a:t>
            </a:r>
            <a:endParaRPr lang="nl-NL" sz="1400" dirty="0"/>
          </a:p>
        </p:txBody>
      </p:sp>
      <p:sp>
        <p:nvSpPr>
          <p:cNvPr id="50" name="Tekstvak 49"/>
          <p:cNvSpPr txBox="1"/>
          <p:nvPr/>
        </p:nvSpPr>
        <p:spPr>
          <a:xfrm>
            <a:off x="6564903" y="4581128"/>
            <a:ext cx="963725" cy="276999"/>
          </a:xfrm>
          <a:prstGeom prst="rect">
            <a:avLst/>
          </a:prstGeom>
          <a:noFill/>
        </p:spPr>
        <p:txBody>
          <a:bodyPr wrap="none" rtlCol="0">
            <a:spAutoFit/>
          </a:bodyPr>
          <a:lstStyle/>
          <a:p>
            <a:pPr>
              <a:buNone/>
            </a:pPr>
            <a:r>
              <a:rPr lang="nl-NL" sz="1200" b="1" dirty="0" smtClean="0"/>
              <a:t>Verplicht</a:t>
            </a:r>
            <a:endParaRPr lang="nl-NL" sz="1200" b="1" dirty="0"/>
          </a:p>
        </p:txBody>
      </p:sp>
      <p:sp>
        <p:nvSpPr>
          <p:cNvPr id="48" name="Tekstvak 47"/>
          <p:cNvSpPr txBox="1"/>
          <p:nvPr/>
        </p:nvSpPr>
        <p:spPr>
          <a:xfrm>
            <a:off x="453896" y="2259030"/>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sp>
        <p:nvSpPr>
          <p:cNvPr id="51" name="Tekstvak 50"/>
          <p:cNvSpPr txBox="1"/>
          <p:nvPr/>
        </p:nvSpPr>
        <p:spPr>
          <a:xfrm>
            <a:off x="2555776" y="2338942"/>
            <a:ext cx="3888432" cy="277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smtClean="0">
                <a:solidFill>
                  <a:schemeClr val="bg1">
                    <a:lumMod val="75000"/>
                  </a:schemeClr>
                </a:solidFill>
              </a:rPr>
              <a:t>Context (mechanisch)</a:t>
            </a:r>
            <a:endParaRPr lang="nl-NL" dirty="0">
              <a:solidFill>
                <a:schemeClr val="bg1">
                  <a:lumMod val="75000"/>
                </a:schemeClr>
              </a:solidFill>
            </a:endParaRPr>
          </a:p>
        </p:txBody>
      </p:sp>
      <p:sp>
        <p:nvSpPr>
          <p:cNvPr id="52" name="Afgeronde rechthoek 51"/>
          <p:cNvSpPr/>
          <p:nvPr/>
        </p:nvSpPr>
        <p:spPr bwMode="auto">
          <a:xfrm>
            <a:off x="6110552" y="233894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53" name="Tekstvak 52"/>
          <p:cNvSpPr txBox="1"/>
          <p:nvPr/>
        </p:nvSpPr>
        <p:spPr>
          <a:xfrm>
            <a:off x="453896" y="1916832"/>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54" name="Tekstvak 53"/>
          <p:cNvSpPr txBox="1"/>
          <p:nvPr/>
        </p:nvSpPr>
        <p:spPr>
          <a:xfrm>
            <a:off x="2555778" y="1927446"/>
            <a:ext cx="3888430" cy="3315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Dienst 1</a:t>
            </a:r>
            <a:endParaRPr lang="nl-NL" dirty="0"/>
          </a:p>
        </p:txBody>
      </p:sp>
      <p:sp>
        <p:nvSpPr>
          <p:cNvPr id="55" name="Rechthoekige toelichting 54"/>
          <p:cNvSpPr/>
          <p:nvPr/>
        </p:nvSpPr>
        <p:spPr bwMode="auto">
          <a:xfrm>
            <a:off x="6042619" y="1799205"/>
            <a:ext cx="2714600" cy="678645"/>
          </a:xfrm>
          <a:prstGeom prst="wedgeRectCallout">
            <a:avLst>
              <a:gd name="adj1" fmla="val -37212"/>
              <a:gd name="adj2" fmla="val 149918"/>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Met de mogelijkheid om de kenmerken van de annotatie in te zien.</a:t>
            </a:r>
            <a:endParaRPr lang="nl-NL" sz="1100" dirty="0">
              <a:solidFill>
                <a:schemeClr val="tx1"/>
              </a:solidFill>
              <a:latin typeface="Verdana" pitchFamily="1" charset="0"/>
            </a:endParaRPr>
          </a:p>
        </p:txBody>
      </p:sp>
      <p:sp>
        <p:nvSpPr>
          <p:cNvPr id="36" name="Tekstvak 35"/>
          <p:cNvSpPr txBox="1"/>
          <p:nvPr/>
        </p:nvSpPr>
        <p:spPr>
          <a:xfrm>
            <a:off x="2555776" y="2708920"/>
            <a:ext cx="38884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Bewering</a:t>
            </a:r>
            <a:endParaRPr lang="nl-NL" sz="1200" dirty="0">
              <a:solidFill>
                <a:schemeClr val="bg1">
                  <a:lumMod val="75000"/>
                </a:schemeClr>
              </a:solidFill>
            </a:endParaRPr>
          </a:p>
        </p:txBody>
      </p:sp>
      <p:sp>
        <p:nvSpPr>
          <p:cNvPr id="37" name="Tekstvak 36"/>
          <p:cNvSpPr txBox="1"/>
          <p:nvPr/>
        </p:nvSpPr>
        <p:spPr>
          <a:xfrm>
            <a:off x="453896" y="2708920"/>
            <a:ext cx="1069524" cy="276999"/>
          </a:xfrm>
          <a:prstGeom prst="rect">
            <a:avLst/>
          </a:prstGeom>
          <a:noFill/>
        </p:spPr>
        <p:txBody>
          <a:bodyPr wrap="none" rtlCol="0">
            <a:spAutoFit/>
          </a:bodyPr>
          <a:lstStyle/>
          <a:p>
            <a:pPr>
              <a:buNone/>
            </a:pPr>
            <a:r>
              <a:rPr lang="nl-NL" sz="1200" b="1" dirty="0" smtClean="0"/>
              <a:t>Supertype</a:t>
            </a:r>
            <a:endParaRPr lang="nl-NL" sz="1200" b="1" dirty="0"/>
          </a:p>
        </p:txBody>
      </p:sp>
      <p:sp>
        <p:nvSpPr>
          <p:cNvPr id="38" name="Afgeronde rechthoek 37"/>
          <p:cNvSpPr/>
          <p:nvPr/>
        </p:nvSpPr>
        <p:spPr bwMode="auto">
          <a:xfrm>
            <a:off x="6110552" y="271913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56" name="Tekstvak 55"/>
          <p:cNvSpPr txBox="1"/>
          <p:nvPr/>
        </p:nvSpPr>
        <p:spPr>
          <a:xfrm>
            <a:off x="2559340" y="4818690"/>
            <a:ext cx="1657818" cy="30975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u="sng" dirty="0">
                <a:solidFill>
                  <a:srgbClr val="009900"/>
                </a:solidFill>
                <a:latin typeface="Consolas" panose="020B0609020204030204" pitchFamily="49" charset="0"/>
                <a:cs typeface="Consolas" panose="020B0609020204030204" pitchFamily="49" charset="0"/>
              </a:rPr>
              <a:t>Persoon</a:t>
            </a:r>
          </a:p>
        </p:txBody>
      </p:sp>
      <p:sp>
        <p:nvSpPr>
          <p:cNvPr id="57" name="Tekstvak 56"/>
          <p:cNvSpPr txBox="1"/>
          <p:nvPr/>
        </p:nvSpPr>
        <p:spPr>
          <a:xfrm>
            <a:off x="2559340" y="5106722"/>
            <a:ext cx="1657818"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u="sng" dirty="0">
                <a:solidFill>
                  <a:srgbClr val="009900"/>
                </a:solidFill>
                <a:latin typeface="Consolas" panose="020B0609020204030204" pitchFamily="49" charset="0"/>
                <a:cs typeface="Consolas" panose="020B0609020204030204" pitchFamily="49" charset="0"/>
              </a:rPr>
              <a:t>verzamelinkomen</a:t>
            </a:r>
          </a:p>
        </p:txBody>
      </p:sp>
      <p:sp>
        <p:nvSpPr>
          <p:cNvPr id="58" name="Tekstvak 57"/>
          <p:cNvSpPr txBox="1"/>
          <p:nvPr/>
        </p:nvSpPr>
        <p:spPr>
          <a:xfrm>
            <a:off x="2559340" y="5394754"/>
            <a:ext cx="1657818"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u="sng" dirty="0">
                <a:solidFill>
                  <a:srgbClr val="009900"/>
                </a:solidFill>
                <a:latin typeface="Consolas" panose="020B0609020204030204" pitchFamily="49" charset="0"/>
                <a:cs typeface="Consolas" panose="020B0609020204030204" pitchFamily="49" charset="0"/>
              </a:rPr>
              <a:t>Kalenderjaar</a:t>
            </a:r>
          </a:p>
        </p:txBody>
      </p:sp>
    </p:spTree>
    <p:extLst>
      <p:ext uri="{BB962C8B-B14F-4D97-AF65-F5344CB8AC3E}">
        <p14:creationId xmlns:p14="http://schemas.microsoft.com/office/powerpoint/2010/main" val="91360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endParaRPr lang="nl-NL" dirty="0"/>
          </a:p>
          <a:p>
            <a:pPr algn="ctr"/>
            <a:r>
              <a:rPr lang="nl-NL" sz="3200" b="1" dirty="0" smtClean="0"/>
              <a:t>Algemene zaken </a:t>
            </a:r>
            <a:br>
              <a:rPr lang="nl-NL" sz="3200" b="1" dirty="0" smtClean="0"/>
            </a:br>
            <a:r>
              <a:rPr lang="nl-NL" sz="3200" b="1" dirty="0" smtClean="0"/>
              <a:t>ten aanzien van de specificatieomgeving</a:t>
            </a:r>
            <a:endParaRPr lang="nl-NL" sz="3200" b="1"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12910784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a:t>
            </a:r>
            <a:r>
              <a:rPr lang="nl-NL" dirty="0"/>
              <a:t>van </a:t>
            </a:r>
            <a:r>
              <a:rPr lang="nl-NL" dirty="0" smtClean="0"/>
              <a:t>23</a:t>
            </a:r>
            <a:r>
              <a:rPr lang="nl-NL" baseline="30000" dirty="0" smtClean="0"/>
              <a:t>e</a:t>
            </a:r>
            <a:r>
              <a:rPr lang="nl-NL" dirty="0" smtClean="0"/>
              <a:t>, 24</a:t>
            </a:r>
            <a:r>
              <a:rPr lang="nl-NL" baseline="30000" dirty="0" smtClean="0"/>
              <a:t>e</a:t>
            </a:r>
            <a:r>
              <a:rPr lang="nl-NL" dirty="0" smtClean="0"/>
              <a:t>, 25</a:t>
            </a:r>
            <a:r>
              <a:rPr lang="nl-NL" baseline="30000" dirty="0" smtClean="0"/>
              <a:t>e </a:t>
            </a:r>
            <a:r>
              <a:rPr lang="nl-NL" dirty="0" smtClean="0"/>
              <a:t>en 26</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In voorgaande schermen kunnen feitpatronen worden gedefinieerd. Deze feitpatronen zijn soms alleen volledig </a:t>
            </a:r>
            <a:r>
              <a:rPr lang="nl-NL" dirty="0" err="1" smtClean="0"/>
              <a:t>interpreteerbaar</a:t>
            </a:r>
            <a:r>
              <a:rPr lang="nl-NL" dirty="0" smtClean="0"/>
              <a:t> door mensen (scherm 23 en 24) en soms volledig </a:t>
            </a:r>
            <a:r>
              <a:rPr lang="nl-NL" dirty="0" err="1" smtClean="0"/>
              <a:t>interpreteerbaar</a:t>
            </a:r>
            <a:r>
              <a:rPr lang="nl-NL" dirty="0" smtClean="0"/>
              <a:t> door machines (scherm 25 en 26).</a:t>
            </a:r>
          </a:p>
          <a:p>
            <a:endParaRPr lang="nl-NL" dirty="0"/>
          </a:p>
          <a:p>
            <a:r>
              <a:rPr lang="nl-NL" dirty="0" smtClean="0"/>
              <a:t>Op basis van feitpatronen kunnen:</a:t>
            </a:r>
          </a:p>
          <a:p>
            <a:pPr marL="285750" indent="-285750">
              <a:buFont typeface="Arial" panose="020B0604020202020204" pitchFamily="34" charset="0"/>
              <a:buChar char="•"/>
            </a:pPr>
            <a:r>
              <a:rPr lang="nl-NL" dirty="0" smtClean="0"/>
              <a:t>Regels worden gedefinieerd.</a:t>
            </a:r>
          </a:p>
          <a:p>
            <a:pPr marL="285750" indent="-285750">
              <a:buFont typeface="Arial" panose="020B0604020202020204" pitchFamily="34" charset="0"/>
              <a:buChar char="•"/>
            </a:pPr>
            <a:r>
              <a:rPr lang="nl-NL" dirty="0" smtClean="0"/>
              <a:t>Feiten worden geïnitieerd.</a:t>
            </a:r>
          </a:p>
          <a:p>
            <a:pPr marL="285750" indent="-285750">
              <a:buFont typeface="Arial" panose="020B0604020202020204" pitchFamily="34" charset="0"/>
              <a:buChar char="•"/>
            </a:pPr>
            <a:endParaRPr lang="nl-NL" dirty="0"/>
          </a:p>
          <a:p>
            <a:endParaRPr lang="nl-NL" dirty="0" smtClean="0"/>
          </a:p>
          <a:p>
            <a:endParaRPr lang="nl-NL" dirty="0"/>
          </a:p>
          <a:p>
            <a:endParaRPr lang="nl-NL" dirty="0"/>
          </a:p>
          <a:p>
            <a:r>
              <a:rPr lang="nl-NL" dirty="0" smtClean="0"/>
              <a:t>Het moet ook mogelijk zijn om feitpatronen te definiëren zonder relatie naar wet- en regelgeving.</a:t>
            </a:r>
          </a:p>
        </p:txBody>
      </p:sp>
    </p:spTree>
    <p:extLst>
      <p:ext uri="{BB962C8B-B14F-4D97-AF65-F5344CB8AC3E}">
        <p14:creationId xmlns:p14="http://schemas.microsoft.com/office/powerpoint/2010/main" val="6272362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1800" dirty="0" smtClean="0"/>
              <a:t>Definiëren van objecttypen </a:t>
            </a:r>
            <a:r>
              <a:rPr lang="nl-NL" sz="1800" dirty="0"/>
              <a:t>(gegevens)</a:t>
            </a:r>
          </a:p>
        </p:txBody>
      </p:sp>
      <p:sp>
        <p:nvSpPr>
          <p:cNvPr id="5" name="Rechthoek 4"/>
          <p:cNvSpPr/>
          <p:nvPr/>
        </p:nvSpPr>
        <p:spPr bwMode="auto">
          <a:xfrm>
            <a:off x="251520" y="1700808"/>
            <a:ext cx="8596064" cy="504056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 name="Afgeronde rechthoek 5"/>
          <p:cNvSpPr/>
          <p:nvPr/>
        </p:nvSpPr>
        <p:spPr bwMode="auto">
          <a:xfrm>
            <a:off x="6205175" y="1929155"/>
            <a:ext cx="2543289" cy="1211813"/>
          </a:xfrm>
          <a:prstGeom prst="round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nl-NL" dirty="0">
              <a:solidFill>
                <a:schemeClr val="tx1"/>
              </a:solidFill>
              <a:latin typeface="Verdana" pitchFamily="1" charset="0"/>
            </a:endParaRPr>
          </a:p>
        </p:txBody>
      </p:sp>
      <p:sp>
        <p:nvSpPr>
          <p:cNvPr id="7" name="Tekstvak 6"/>
          <p:cNvSpPr txBox="1"/>
          <p:nvPr/>
        </p:nvSpPr>
        <p:spPr>
          <a:xfrm>
            <a:off x="1907705" y="3140968"/>
            <a:ext cx="338437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Aanvraag</a:t>
            </a:r>
            <a:endParaRPr lang="nl-NL" sz="1200" dirty="0">
              <a:solidFill>
                <a:schemeClr val="bg1">
                  <a:lumMod val="75000"/>
                </a:schemeClr>
              </a:solidFill>
            </a:endParaRPr>
          </a:p>
        </p:txBody>
      </p:sp>
      <p:sp>
        <p:nvSpPr>
          <p:cNvPr id="8" name="Tekstvak 7"/>
          <p:cNvSpPr txBox="1"/>
          <p:nvPr/>
        </p:nvSpPr>
        <p:spPr>
          <a:xfrm>
            <a:off x="1907704" y="3564451"/>
            <a:ext cx="3384377" cy="6566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dirty="0" smtClean="0"/>
              <a:t>Een </a:t>
            </a:r>
            <a:r>
              <a:rPr lang="nl-NL" sz="1200" u="sng" dirty="0">
                <a:solidFill>
                  <a:srgbClr val="39870C"/>
                </a:solidFill>
              </a:rPr>
              <a:t>verzoek</a:t>
            </a:r>
            <a:r>
              <a:rPr lang="nl-NL" sz="1200" dirty="0">
                <a:solidFill>
                  <a:srgbClr val="00B050"/>
                </a:solidFill>
              </a:rPr>
              <a:t> </a:t>
            </a:r>
            <a:r>
              <a:rPr lang="nl-NL" sz="1200" dirty="0"/>
              <a:t>van een </a:t>
            </a:r>
            <a:r>
              <a:rPr lang="nl-NL" sz="1200" u="sng" dirty="0">
                <a:solidFill>
                  <a:srgbClr val="39870C"/>
                </a:solidFill>
              </a:rPr>
              <a:t>belanghebbende</a:t>
            </a:r>
            <a:r>
              <a:rPr lang="nl-NL" sz="1200" dirty="0"/>
              <a:t>, een </a:t>
            </a:r>
            <a:r>
              <a:rPr lang="nl-NL" sz="1200" u="sng" dirty="0"/>
              <a:t>besluit</a:t>
            </a:r>
            <a:r>
              <a:rPr lang="nl-NL" sz="1200" dirty="0"/>
              <a:t> te nemen.</a:t>
            </a:r>
            <a:endParaRPr lang="nl-NL" sz="1200" dirty="0">
              <a:effectLst/>
            </a:endParaRPr>
          </a:p>
        </p:txBody>
      </p:sp>
      <p:sp>
        <p:nvSpPr>
          <p:cNvPr id="9" name="Tekstvak 8"/>
          <p:cNvSpPr txBox="1"/>
          <p:nvPr/>
        </p:nvSpPr>
        <p:spPr>
          <a:xfrm>
            <a:off x="6715489" y="2742151"/>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10" name="Tekstvak 9"/>
          <p:cNvSpPr txBox="1"/>
          <p:nvPr/>
        </p:nvSpPr>
        <p:spPr>
          <a:xfrm>
            <a:off x="6781435" y="2382111"/>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11" name="Tekstvak 10"/>
          <p:cNvSpPr txBox="1"/>
          <p:nvPr/>
        </p:nvSpPr>
        <p:spPr>
          <a:xfrm>
            <a:off x="7704349" y="240519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2" name="Tekstvak 11"/>
          <p:cNvSpPr txBox="1"/>
          <p:nvPr/>
        </p:nvSpPr>
        <p:spPr>
          <a:xfrm>
            <a:off x="7704349" y="276523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3" name="Tekstvak 12"/>
          <p:cNvSpPr txBox="1"/>
          <p:nvPr/>
        </p:nvSpPr>
        <p:spPr>
          <a:xfrm>
            <a:off x="7704151" y="204515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4" name="Rechthoek 13"/>
          <p:cNvSpPr/>
          <p:nvPr/>
        </p:nvSpPr>
        <p:spPr bwMode="auto">
          <a:xfrm>
            <a:off x="6377896" y="1851633"/>
            <a:ext cx="797244" cy="138502"/>
          </a:xfrm>
          <a:prstGeom prst="rect">
            <a:avLst/>
          </a:prstGeom>
          <a:solidFill>
            <a:schemeClr val="accent1"/>
          </a:solidFill>
          <a:ln>
            <a:noFill/>
          </a:ln>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i="0" u="none" strike="noStrike" cap="none" normalizeH="0" baseline="0" dirty="0" smtClean="0">
              <a:ln>
                <a:noFill/>
              </a:ln>
              <a:solidFill>
                <a:schemeClr val="tx1"/>
              </a:solidFill>
              <a:effectLst/>
              <a:latin typeface="Verdana" pitchFamily="1" charset="0"/>
            </a:endParaRPr>
          </a:p>
        </p:txBody>
      </p:sp>
      <p:sp>
        <p:nvSpPr>
          <p:cNvPr id="15" name="Tekstvak 14"/>
          <p:cNvSpPr txBox="1"/>
          <p:nvPr/>
        </p:nvSpPr>
        <p:spPr>
          <a:xfrm>
            <a:off x="467544" y="3140968"/>
            <a:ext cx="1274708" cy="276999"/>
          </a:xfrm>
          <a:prstGeom prst="rect">
            <a:avLst/>
          </a:prstGeom>
          <a:noFill/>
        </p:spPr>
        <p:txBody>
          <a:bodyPr wrap="none" rtlCol="0">
            <a:spAutoFit/>
          </a:bodyPr>
          <a:lstStyle/>
          <a:p>
            <a:pPr>
              <a:buNone/>
            </a:pPr>
            <a:r>
              <a:rPr lang="nl-NL" sz="1200" b="1" dirty="0" smtClean="0"/>
              <a:t>Naam object</a:t>
            </a:r>
            <a:endParaRPr lang="nl-NL" sz="1200" b="1" dirty="0"/>
          </a:p>
        </p:txBody>
      </p:sp>
      <p:sp>
        <p:nvSpPr>
          <p:cNvPr id="16" name="Tekstvak 15"/>
          <p:cNvSpPr txBox="1"/>
          <p:nvPr/>
        </p:nvSpPr>
        <p:spPr>
          <a:xfrm>
            <a:off x="6377896" y="1772816"/>
            <a:ext cx="688009" cy="276999"/>
          </a:xfrm>
          <a:prstGeom prst="rect">
            <a:avLst/>
          </a:prstGeom>
          <a:noFill/>
        </p:spPr>
        <p:txBody>
          <a:bodyPr wrap="none" rtlCol="0">
            <a:spAutoFit/>
          </a:bodyPr>
          <a:lstStyle/>
          <a:p>
            <a:pPr>
              <a:buNone/>
            </a:pPr>
            <a:r>
              <a:rPr lang="nl-NL" sz="1200" dirty="0" smtClean="0"/>
              <a:t>Object</a:t>
            </a:r>
            <a:endParaRPr lang="nl-NL" sz="1200" dirty="0"/>
          </a:p>
        </p:txBody>
      </p:sp>
      <p:sp>
        <p:nvSpPr>
          <p:cNvPr id="17" name="Tekstvak 16"/>
          <p:cNvSpPr txBox="1"/>
          <p:nvPr/>
        </p:nvSpPr>
        <p:spPr>
          <a:xfrm>
            <a:off x="6244302" y="2022071"/>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20" name="Tekstvak 19"/>
          <p:cNvSpPr txBox="1"/>
          <p:nvPr/>
        </p:nvSpPr>
        <p:spPr>
          <a:xfrm>
            <a:off x="467543" y="4365104"/>
            <a:ext cx="1172116" cy="276999"/>
          </a:xfrm>
          <a:prstGeom prst="rect">
            <a:avLst/>
          </a:prstGeom>
          <a:noFill/>
        </p:spPr>
        <p:txBody>
          <a:bodyPr wrap="none" rtlCol="0">
            <a:spAutoFit/>
          </a:bodyPr>
          <a:lstStyle/>
          <a:p>
            <a:pPr>
              <a:buNone/>
            </a:pPr>
            <a:r>
              <a:rPr lang="nl-NL" sz="1200" b="1" dirty="0" smtClean="0"/>
              <a:t>Kenmerken</a:t>
            </a:r>
            <a:endParaRPr lang="nl-NL" sz="1200" b="1" dirty="0"/>
          </a:p>
        </p:txBody>
      </p:sp>
      <p:sp>
        <p:nvSpPr>
          <p:cNvPr id="21" name="Tekstvak 20"/>
          <p:cNvSpPr txBox="1"/>
          <p:nvPr/>
        </p:nvSpPr>
        <p:spPr>
          <a:xfrm>
            <a:off x="539551" y="4664169"/>
            <a:ext cx="20882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Aanvraag nummer</a:t>
            </a:r>
            <a:endParaRPr lang="nl-NL" sz="1200" dirty="0">
              <a:solidFill>
                <a:schemeClr val="bg1">
                  <a:lumMod val="75000"/>
                </a:schemeClr>
              </a:solidFill>
            </a:endParaRPr>
          </a:p>
        </p:txBody>
      </p:sp>
      <p:sp>
        <p:nvSpPr>
          <p:cNvPr id="23" name="Tekstvak 22"/>
          <p:cNvSpPr txBox="1"/>
          <p:nvPr/>
        </p:nvSpPr>
        <p:spPr>
          <a:xfrm>
            <a:off x="2699791" y="4365104"/>
            <a:ext cx="1330814" cy="276999"/>
          </a:xfrm>
          <a:prstGeom prst="rect">
            <a:avLst/>
          </a:prstGeom>
          <a:noFill/>
        </p:spPr>
        <p:txBody>
          <a:bodyPr wrap="none" rtlCol="0">
            <a:spAutoFit/>
          </a:bodyPr>
          <a:lstStyle/>
          <a:p>
            <a:pPr>
              <a:buNone/>
            </a:pPr>
            <a:r>
              <a:rPr lang="nl-NL" sz="1200" b="1" dirty="0" smtClean="0"/>
              <a:t>Omschrijving</a:t>
            </a:r>
            <a:endParaRPr lang="nl-NL" sz="1200" b="1" dirty="0"/>
          </a:p>
        </p:txBody>
      </p:sp>
      <p:sp>
        <p:nvSpPr>
          <p:cNvPr id="24" name="Tekstvak 23"/>
          <p:cNvSpPr txBox="1"/>
          <p:nvPr/>
        </p:nvSpPr>
        <p:spPr>
          <a:xfrm>
            <a:off x="5436095" y="4365103"/>
            <a:ext cx="1447832" cy="276999"/>
          </a:xfrm>
          <a:prstGeom prst="rect">
            <a:avLst/>
          </a:prstGeom>
          <a:noFill/>
        </p:spPr>
        <p:txBody>
          <a:bodyPr wrap="none" rtlCol="0">
            <a:spAutoFit/>
          </a:bodyPr>
          <a:lstStyle/>
          <a:p>
            <a:pPr>
              <a:buNone/>
            </a:pPr>
            <a:r>
              <a:rPr lang="nl-NL" sz="1200" b="1" dirty="0" smtClean="0"/>
              <a:t>Waarde bereik</a:t>
            </a:r>
            <a:endParaRPr lang="nl-NL" sz="1200" b="1" dirty="0"/>
          </a:p>
        </p:txBody>
      </p:sp>
      <p:sp>
        <p:nvSpPr>
          <p:cNvPr id="25" name="Tekstvak 24"/>
          <p:cNvSpPr txBox="1"/>
          <p:nvPr/>
        </p:nvSpPr>
        <p:spPr>
          <a:xfrm>
            <a:off x="5436095" y="4653136"/>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Waarde bereik</a:t>
            </a:r>
            <a:endParaRPr lang="nl-NL" sz="1200" dirty="0">
              <a:solidFill>
                <a:schemeClr val="bg1">
                  <a:lumMod val="75000"/>
                </a:schemeClr>
              </a:solidFill>
            </a:endParaRPr>
          </a:p>
        </p:txBody>
      </p:sp>
      <p:sp>
        <p:nvSpPr>
          <p:cNvPr id="26" name="Tekstvak 25"/>
          <p:cNvSpPr txBox="1"/>
          <p:nvPr/>
        </p:nvSpPr>
        <p:spPr>
          <a:xfrm>
            <a:off x="539551" y="5024209"/>
            <a:ext cx="20882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Datum van aanvraag</a:t>
            </a:r>
            <a:endParaRPr lang="nl-NL" sz="1200" dirty="0">
              <a:solidFill>
                <a:schemeClr val="bg1">
                  <a:lumMod val="75000"/>
                </a:schemeClr>
              </a:solidFill>
            </a:endParaRPr>
          </a:p>
        </p:txBody>
      </p:sp>
      <p:sp>
        <p:nvSpPr>
          <p:cNvPr id="28" name="Tekstvak 27"/>
          <p:cNvSpPr txBox="1"/>
          <p:nvPr/>
        </p:nvSpPr>
        <p:spPr>
          <a:xfrm>
            <a:off x="5436095" y="5013176"/>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Waarde bereik</a:t>
            </a:r>
            <a:endParaRPr lang="nl-NL" sz="1200" dirty="0">
              <a:solidFill>
                <a:schemeClr val="bg1">
                  <a:lumMod val="75000"/>
                </a:schemeClr>
              </a:solidFill>
            </a:endParaRPr>
          </a:p>
        </p:txBody>
      </p:sp>
      <p:sp>
        <p:nvSpPr>
          <p:cNvPr id="29" name="Tekstvak 28"/>
          <p:cNvSpPr txBox="1"/>
          <p:nvPr/>
        </p:nvSpPr>
        <p:spPr>
          <a:xfrm>
            <a:off x="539551" y="5384249"/>
            <a:ext cx="20882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Aanvrager</a:t>
            </a:r>
            <a:endParaRPr lang="nl-NL" sz="1200" dirty="0">
              <a:solidFill>
                <a:schemeClr val="bg1">
                  <a:lumMod val="75000"/>
                </a:schemeClr>
              </a:solidFill>
            </a:endParaRPr>
          </a:p>
        </p:txBody>
      </p:sp>
      <p:sp>
        <p:nvSpPr>
          <p:cNvPr id="31" name="Tekstvak 30"/>
          <p:cNvSpPr txBox="1"/>
          <p:nvPr/>
        </p:nvSpPr>
        <p:spPr>
          <a:xfrm>
            <a:off x="5436095" y="5373216"/>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Waarde bereik</a:t>
            </a:r>
            <a:endParaRPr lang="nl-NL" sz="1200" dirty="0">
              <a:solidFill>
                <a:schemeClr val="bg1">
                  <a:lumMod val="75000"/>
                </a:schemeClr>
              </a:solidFill>
            </a:endParaRPr>
          </a:p>
        </p:txBody>
      </p:sp>
      <p:sp>
        <p:nvSpPr>
          <p:cNvPr id="32" name="Tekstvak 31"/>
          <p:cNvSpPr txBox="1"/>
          <p:nvPr/>
        </p:nvSpPr>
        <p:spPr>
          <a:xfrm>
            <a:off x="539551" y="5744289"/>
            <a:ext cx="20882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Naam van het kenmerk</a:t>
            </a:r>
            <a:endParaRPr lang="nl-NL" sz="1200" dirty="0">
              <a:solidFill>
                <a:schemeClr val="bg1">
                  <a:lumMod val="75000"/>
                </a:schemeClr>
              </a:solidFill>
            </a:endParaRPr>
          </a:p>
        </p:txBody>
      </p:sp>
      <p:grpSp>
        <p:nvGrpSpPr>
          <p:cNvPr id="3" name="Groep 2"/>
          <p:cNvGrpSpPr/>
          <p:nvPr/>
        </p:nvGrpSpPr>
        <p:grpSpPr>
          <a:xfrm>
            <a:off x="2699791" y="4653136"/>
            <a:ext cx="2664297" cy="1357119"/>
            <a:chOff x="2699792" y="3645024"/>
            <a:chExt cx="2664297" cy="1357119"/>
          </a:xfrm>
        </p:grpSpPr>
        <p:sp>
          <p:nvSpPr>
            <p:cNvPr id="22" name="Tekstvak 21"/>
            <p:cNvSpPr txBox="1"/>
            <p:nvPr/>
          </p:nvSpPr>
          <p:spPr>
            <a:xfrm>
              <a:off x="2699792" y="364502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Omschrijving van het kenmerk</a:t>
              </a:r>
              <a:endParaRPr lang="nl-NL" sz="1200" dirty="0">
                <a:solidFill>
                  <a:schemeClr val="bg1">
                    <a:lumMod val="75000"/>
                  </a:schemeClr>
                </a:solidFill>
              </a:endParaRPr>
            </a:p>
          </p:txBody>
        </p:sp>
        <p:sp>
          <p:nvSpPr>
            <p:cNvPr id="27" name="Tekstvak 26"/>
            <p:cNvSpPr txBox="1"/>
            <p:nvPr/>
          </p:nvSpPr>
          <p:spPr>
            <a:xfrm>
              <a:off x="2699792" y="400506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Omschrijving van het kenmerk</a:t>
              </a:r>
              <a:endParaRPr lang="nl-NL" sz="1200" dirty="0">
                <a:solidFill>
                  <a:schemeClr val="bg1">
                    <a:lumMod val="75000"/>
                  </a:schemeClr>
                </a:solidFill>
              </a:endParaRPr>
            </a:p>
          </p:txBody>
        </p:sp>
        <p:sp>
          <p:nvSpPr>
            <p:cNvPr id="30" name="Tekstvak 29"/>
            <p:cNvSpPr txBox="1"/>
            <p:nvPr/>
          </p:nvSpPr>
          <p:spPr>
            <a:xfrm>
              <a:off x="2699792" y="436510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Omschrijving van het kenmerk</a:t>
              </a:r>
              <a:endParaRPr lang="nl-NL" sz="1200" dirty="0">
                <a:solidFill>
                  <a:schemeClr val="bg1">
                    <a:lumMod val="75000"/>
                  </a:schemeClr>
                </a:solidFill>
              </a:endParaRPr>
            </a:p>
          </p:txBody>
        </p:sp>
        <p:sp>
          <p:nvSpPr>
            <p:cNvPr id="33" name="Tekstvak 32"/>
            <p:cNvSpPr txBox="1"/>
            <p:nvPr/>
          </p:nvSpPr>
          <p:spPr>
            <a:xfrm>
              <a:off x="2699792" y="472514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Omschrijving van het kenmerk</a:t>
              </a:r>
              <a:endParaRPr lang="nl-NL" sz="1200" dirty="0">
                <a:solidFill>
                  <a:schemeClr val="bg1">
                    <a:lumMod val="75000"/>
                  </a:schemeClr>
                </a:solidFill>
              </a:endParaRPr>
            </a:p>
          </p:txBody>
        </p:sp>
      </p:grpSp>
      <p:sp>
        <p:nvSpPr>
          <p:cNvPr id="34" name="Tekstvak 33"/>
          <p:cNvSpPr txBox="1"/>
          <p:nvPr/>
        </p:nvSpPr>
        <p:spPr>
          <a:xfrm>
            <a:off x="5436095" y="5733256"/>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Waarde bereik</a:t>
            </a:r>
            <a:endParaRPr lang="nl-NL" sz="1200" dirty="0">
              <a:solidFill>
                <a:schemeClr val="bg1">
                  <a:lumMod val="75000"/>
                </a:schemeClr>
              </a:solidFill>
            </a:endParaRPr>
          </a:p>
        </p:txBody>
      </p:sp>
      <p:sp>
        <p:nvSpPr>
          <p:cNvPr id="18" name="Ezelsoor 17"/>
          <p:cNvSpPr/>
          <p:nvPr/>
        </p:nvSpPr>
        <p:spPr bwMode="auto">
          <a:xfrm>
            <a:off x="3531566" y="5013177"/>
            <a:ext cx="2876890" cy="1584176"/>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400" dirty="0" smtClean="0">
                <a:solidFill>
                  <a:schemeClr val="tx1"/>
                </a:solidFill>
                <a:latin typeface="Verdana" pitchFamily="1" charset="0"/>
              </a:rPr>
              <a:t>Uiteraard wordt van een kenmerk ook vastgelegd:</a:t>
            </a:r>
          </a:p>
          <a:p>
            <a:pPr marL="285750" marR="0" indent="-285750" algn="l" defTabSz="914400" rtl="0" eaLnBrk="0" fontAlgn="base" latinLnBrk="0" hangingPunct="0">
              <a:lnSpc>
                <a:spcPct val="100000"/>
              </a:lnSpc>
              <a:spcBef>
                <a:spcPct val="20000"/>
              </a:spcBef>
              <a:spcAft>
                <a:spcPct val="0"/>
              </a:spcAft>
              <a:buClrTx/>
              <a:buSzTx/>
              <a:buFontTx/>
              <a:buChar char="-"/>
              <a:tabLst/>
            </a:pPr>
            <a:r>
              <a:rPr lang="nl-NL" sz="1400" dirty="0" smtClean="0">
                <a:solidFill>
                  <a:schemeClr val="tx1"/>
                </a:solidFill>
                <a:latin typeface="Verdana" pitchFamily="1" charset="0"/>
              </a:rPr>
              <a:t>of deze identificerend is.</a:t>
            </a:r>
          </a:p>
          <a:p>
            <a:pPr marL="285750" marR="0" indent="-285750" algn="l" defTabSz="914400" rtl="0" eaLnBrk="0" fontAlgn="base" latinLnBrk="0" hangingPunct="0">
              <a:lnSpc>
                <a:spcPct val="100000"/>
              </a:lnSpc>
              <a:spcBef>
                <a:spcPct val="20000"/>
              </a:spcBef>
              <a:spcAft>
                <a:spcPct val="0"/>
              </a:spcAft>
              <a:buClrTx/>
              <a:buSzTx/>
              <a:buFontTx/>
              <a:buChar char="-"/>
              <a:tabLst/>
            </a:pPr>
            <a:r>
              <a:rPr lang="nl-NL" sz="1400" dirty="0" smtClean="0">
                <a:solidFill>
                  <a:schemeClr val="tx1"/>
                </a:solidFill>
                <a:latin typeface="Verdana" pitchFamily="1" charset="0"/>
              </a:rPr>
              <a:t>Geldig van/tot</a:t>
            </a:r>
          </a:p>
          <a:p>
            <a:pPr marL="285750" marR="0" indent="-285750" algn="l" defTabSz="914400" rtl="0" eaLnBrk="0" fontAlgn="base" latinLnBrk="0" hangingPunct="0">
              <a:lnSpc>
                <a:spcPct val="100000"/>
              </a:lnSpc>
              <a:spcBef>
                <a:spcPct val="20000"/>
              </a:spcBef>
              <a:spcAft>
                <a:spcPct val="0"/>
              </a:spcAft>
              <a:buClrTx/>
              <a:buSzTx/>
              <a:buFontTx/>
              <a:buChar char="-"/>
              <a:tabLst/>
            </a:pPr>
            <a:r>
              <a:rPr lang="nl-NL" sz="1400" dirty="0" smtClean="0">
                <a:solidFill>
                  <a:schemeClr val="tx1"/>
                </a:solidFill>
                <a:latin typeface="Verdana" pitchFamily="1" charset="0"/>
              </a:rPr>
              <a:t>Geregistreerd op </a:t>
            </a:r>
          </a:p>
          <a:p>
            <a:pPr marL="285750" marR="0" indent="-285750" algn="l" defTabSz="914400" rtl="0" eaLnBrk="0" fontAlgn="base" latinLnBrk="0" hangingPunct="0">
              <a:lnSpc>
                <a:spcPct val="100000"/>
              </a:lnSpc>
              <a:spcBef>
                <a:spcPct val="20000"/>
              </a:spcBef>
              <a:spcAft>
                <a:spcPct val="0"/>
              </a:spcAft>
              <a:buClrTx/>
              <a:buSzTx/>
              <a:buFontTx/>
              <a:buChar char="-"/>
              <a:tabLst/>
            </a:pPr>
            <a:r>
              <a:rPr kumimoji="0" lang="nl-NL" sz="1400" b="0" i="0" u="none" strike="noStrike" cap="none" normalizeH="0" baseline="0" dirty="0" err="1" smtClean="0">
                <a:ln>
                  <a:noFill/>
                </a:ln>
                <a:solidFill>
                  <a:schemeClr val="tx1"/>
                </a:solidFill>
                <a:effectLst/>
                <a:latin typeface="Verdana" pitchFamily="1" charset="0"/>
              </a:rPr>
              <a:t>Granulariteit</a:t>
            </a:r>
            <a:endParaRPr kumimoji="0" lang="nl-NL" sz="1400" b="0" i="0" u="none" strike="noStrike" cap="none" normalizeH="0" baseline="0" dirty="0" smtClean="0">
              <a:ln>
                <a:noFill/>
              </a:ln>
              <a:solidFill>
                <a:schemeClr val="tx1"/>
              </a:solidFill>
              <a:effectLst/>
              <a:latin typeface="Verdana" pitchFamily="1" charset="0"/>
            </a:endParaRPr>
          </a:p>
        </p:txBody>
      </p:sp>
      <p:sp>
        <p:nvSpPr>
          <p:cNvPr id="35" name="Ezelsoor 34"/>
          <p:cNvSpPr/>
          <p:nvPr/>
        </p:nvSpPr>
        <p:spPr bwMode="auto">
          <a:xfrm>
            <a:off x="513420" y="5805264"/>
            <a:ext cx="2876890" cy="792088"/>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lang="nl-NL" sz="1400" dirty="0" smtClean="0">
                <a:solidFill>
                  <a:schemeClr val="tx1"/>
                </a:solidFill>
                <a:latin typeface="Verdana" pitchFamily="1" charset="0"/>
              </a:rPr>
              <a:t>Specifieke objecttypen zijn subjecttypen die gebruikt worden in normen.</a:t>
            </a:r>
            <a:endParaRPr kumimoji="0" lang="nl-NL" sz="1400" b="0" i="0" u="none" strike="noStrike" cap="none" normalizeH="0" baseline="0" dirty="0" smtClean="0">
              <a:ln>
                <a:noFill/>
              </a:ln>
              <a:solidFill>
                <a:schemeClr val="tx1"/>
              </a:solidFill>
              <a:effectLst/>
              <a:latin typeface="Verdana" pitchFamily="1" charset="0"/>
            </a:endParaRPr>
          </a:p>
        </p:txBody>
      </p:sp>
      <p:sp>
        <p:nvSpPr>
          <p:cNvPr id="37" name="Tekstvak 36"/>
          <p:cNvSpPr txBox="1"/>
          <p:nvPr/>
        </p:nvSpPr>
        <p:spPr>
          <a:xfrm>
            <a:off x="6876255" y="3256527"/>
            <a:ext cx="835485" cy="276999"/>
          </a:xfrm>
          <a:prstGeom prst="rect">
            <a:avLst/>
          </a:prstGeom>
          <a:noFill/>
        </p:spPr>
        <p:txBody>
          <a:bodyPr wrap="none" rtlCol="0">
            <a:spAutoFit/>
          </a:bodyPr>
          <a:lstStyle/>
          <a:p>
            <a:pPr>
              <a:buNone/>
            </a:pPr>
            <a:r>
              <a:rPr lang="nl-NL" sz="1200" b="1" dirty="0" smtClean="0"/>
              <a:t>Subject</a:t>
            </a:r>
            <a:endParaRPr lang="nl-NL" sz="1200" b="1" dirty="0"/>
          </a:p>
        </p:txBody>
      </p:sp>
      <p:sp>
        <p:nvSpPr>
          <p:cNvPr id="19" name="Tekstvak 18"/>
          <p:cNvSpPr txBox="1"/>
          <p:nvPr/>
        </p:nvSpPr>
        <p:spPr>
          <a:xfrm>
            <a:off x="6588224" y="3210361"/>
            <a:ext cx="389850" cy="369332"/>
          </a:xfrm>
          <a:prstGeom prst="rect">
            <a:avLst/>
          </a:prstGeom>
          <a:noFill/>
        </p:spPr>
        <p:txBody>
          <a:bodyPr wrap="none" rtlCol="0">
            <a:spAutoFit/>
          </a:bodyPr>
          <a:lstStyle/>
          <a:p>
            <a:pPr>
              <a:buNone/>
            </a:pPr>
            <a:r>
              <a:rPr lang="nl-NL" dirty="0" smtClean="0">
                <a:sym typeface="Wingdings"/>
              </a:rPr>
              <a:t></a:t>
            </a:r>
            <a:endParaRPr lang="nl-NL" dirty="0"/>
          </a:p>
        </p:txBody>
      </p:sp>
      <p:sp>
        <p:nvSpPr>
          <p:cNvPr id="36" name="Tekstvak 35"/>
          <p:cNvSpPr txBox="1"/>
          <p:nvPr/>
        </p:nvSpPr>
        <p:spPr>
          <a:xfrm>
            <a:off x="1907704" y="2708920"/>
            <a:ext cx="338437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Document</a:t>
            </a:r>
            <a:endParaRPr lang="nl-NL" sz="1200" dirty="0">
              <a:solidFill>
                <a:schemeClr val="bg1">
                  <a:lumMod val="75000"/>
                </a:schemeClr>
              </a:solidFill>
            </a:endParaRPr>
          </a:p>
        </p:txBody>
      </p:sp>
      <p:sp>
        <p:nvSpPr>
          <p:cNvPr id="38" name="Tekstvak 37"/>
          <p:cNvSpPr txBox="1"/>
          <p:nvPr/>
        </p:nvSpPr>
        <p:spPr>
          <a:xfrm>
            <a:off x="467543" y="2708920"/>
            <a:ext cx="1069524" cy="276999"/>
          </a:xfrm>
          <a:prstGeom prst="rect">
            <a:avLst/>
          </a:prstGeom>
          <a:noFill/>
        </p:spPr>
        <p:txBody>
          <a:bodyPr wrap="none" rtlCol="0">
            <a:spAutoFit/>
          </a:bodyPr>
          <a:lstStyle/>
          <a:p>
            <a:pPr>
              <a:buNone/>
            </a:pPr>
            <a:r>
              <a:rPr lang="nl-NL" sz="1200" b="1" dirty="0" smtClean="0"/>
              <a:t>Supertype</a:t>
            </a:r>
            <a:endParaRPr lang="nl-NL" sz="1200" b="1" dirty="0"/>
          </a:p>
        </p:txBody>
      </p:sp>
      <p:sp>
        <p:nvSpPr>
          <p:cNvPr id="39" name="Tekstvak 38"/>
          <p:cNvSpPr txBox="1"/>
          <p:nvPr/>
        </p:nvSpPr>
        <p:spPr>
          <a:xfrm>
            <a:off x="467544" y="3573016"/>
            <a:ext cx="922047" cy="276999"/>
          </a:xfrm>
          <a:prstGeom prst="rect">
            <a:avLst/>
          </a:prstGeom>
          <a:noFill/>
        </p:spPr>
        <p:txBody>
          <a:bodyPr wrap="none" rtlCol="0">
            <a:spAutoFit/>
          </a:bodyPr>
          <a:lstStyle/>
          <a:p>
            <a:pPr>
              <a:buNone/>
            </a:pPr>
            <a:r>
              <a:rPr lang="nl-NL" sz="1200" b="1" dirty="0" smtClean="0"/>
              <a:t>Definitie</a:t>
            </a:r>
            <a:endParaRPr lang="nl-NL" sz="1200" b="1" dirty="0"/>
          </a:p>
        </p:txBody>
      </p:sp>
      <p:sp>
        <p:nvSpPr>
          <p:cNvPr id="40" name="Tekstvak 39"/>
          <p:cNvSpPr txBox="1"/>
          <p:nvPr/>
        </p:nvSpPr>
        <p:spPr>
          <a:xfrm>
            <a:off x="467544" y="2259030"/>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sp>
        <p:nvSpPr>
          <p:cNvPr id="41" name="Tekstvak 40"/>
          <p:cNvSpPr txBox="1"/>
          <p:nvPr/>
        </p:nvSpPr>
        <p:spPr>
          <a:xfrm>
            <a:off x="1907703" y="2338942"/>
            <a:ext cx="3384377" cy="277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smtClean="0">
                <a:solidFill>
                  <a:schemeClr val="bg1">
                    <a:lumMod val="75000"/>
                  </a:schemeClr>
                </a:solidFill>
              </a:rPr>
              <a:t>Context 1</a:t>
            </a:r>
            <a:endParaRPr lang="nl-NL" dirty="0">
              <a:solidFill>
                <a:schemeClr val="bg1">
                  <a:lumMod val="75000"/>
                </a:schemeClr>
              </a:solidFill>
            </a:endParaRPr>
          </a:p>
        </p:txBody>
      </p:sp>
      <p:sp>
        <p:nvSpPr>
          <p:cNvPr id="42" name="Afgeronde rechthoek 41"/>
          <p:cNvSpPr/>
          <p:nvPr/>
        </p:nvSpPr>
        <p:spPr bwMode="auto">
          <a:xfrm>
            <a:off x="4958424" y="233894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3" name="Tekstvak 42"/>
          <p:cNvSpPr txBox="1"/>
          <p:nvPr/>
        </p:nvSpPr>
        <p:spPr>
          <a:xfrm>
            <a:off x="467544" y="1916832"/>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44" name="Tekstvak 43"/>
          <p:cNvSpPr txBox="1"/>
          <p:nvPr/>
        </p:nvSpPr>
        <p:spPr>
          <a:xfrm>
            <a:off x="1907705" y="1927446"/>
            <a:ext cx="3384375" cy="3315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Dienst 1</a:t>
            </a:r>
            <a:endParaRPr lang="nl-NL" dirty="0"/>
          </a:p>
        </p:txBody>
      </p:sp>
      <p:sp>
        <p:nvSpPr>
          <p:cNvPr id="45" name="Afgeronde rechthoek 44"/>
          <p:cNvSpPr/>
          <p:nvPr/>
        </p:nvSpPr>
        <p:spPr bwMode="auto">
          <a:xfrm>
            <a:off x="4958424" y="271913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6" name="Rechthoekige toelichting 45"/>
          <p:cNvSpPr/>
          <p:nvPr/>
        </p:nvSpPr>
        <p:spPr bwMode="auto">
          <a:xfrm>
            <a:off x="5771269" y="3428524"/>
            <a:ext cx="3311892" cy="648548"/>
          </a:xfrm>
          <a:prstGeom prst="wedgeRectCallout">
            <a:avLst>
              <a:gd name="adj1" fmla="val -84835"/>
              <a:gd name="adj2" fmla="val -136265"/>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Supertype wil zeggen dat voor dit object ook de regels gelden die gelden voor het </a:t>
            </a:r>
            <a:r>
              <a:rPr lang="nl-NL" sz="1100" dirty="0" err="1" smtClean="0">
                <a:solidFill>
                  <a:schemeClr val="tx1"/>
                </a:solidFill>
                <a:latin typeface="Verdana" pitchFamily="1" charset="0"/>
              </a:rPr>
              <a:t>supertype</a:t>
            </a:r>
            <a:r>
              <a:rPr lang="nl-NL" sz="1100" dirty="0" smtClean="0">
                <a:solidFill>
                  <a:schemeClr val="tx1"/>
                </a:solidFill>
                <a:latin typeface="Verdana" pitchFamily="1" charset="0"/>
              </a:rPr>
              <a:t>.</a:t>
            </a:r>
            <a:endParaRPr lang="nl-NL" sz="1100" dirty="0">
              <a:solidFill>
                <a:schemeClr val="tx1"/>
              </a:solidFill>
              <a:latin typeface="Verdana" pitchFamily="1" charset="0"/>
            </a:endParaRPr>
          </a:p>
        </p:txBody>
      </p:sp>
    </p:spTree>
    <p:extLst>
      <p:ext uri="{BB962C8B-B14F-4D97-AF65-F5344CB8AC3E}">
        <p14:creationId xmlns:p14="http://schemas.microsoft.com/office/powerpoint/2010/main" val="29085920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51520" y="1700808"/>
            <a:ext cx="8596064" cy="504056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5" name="Rechthoek 14"/>
          <p:cNvSpPr/>
          <p:nvPr/>
        </p:nvSpPr>
        <p:spPr bwMode="auto">
          <a:xfrm>
            <a:off x="777895" y="4763072"/>
            <a:ext cx="7642772" cy="1746913"/>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800" b="0" i="0" u="none" strike="noStrike" cap="none" normalizeH="0" baseline="0" dirty="0" smtClean="0">
                <a:ln>
                  <a:noFill/>
                </a:ln>
                <a:solidFill>
                  <a:schemeClr val="tx1"/>
                </a:solidFill>
                <a:effectLst/>
                <a:latin typeface="Verdana" pitchFamily="1" charset="0"/>
              </a:rPr>
              <a:t>De </a:t>
            </a:r>
            <a:r>
              <a:rPr lang="nl-NL" u="sng" dirty="0">
                <a:solidFill>
                  <a:srgbClr val="009900"/>
                </a:solidFill>
                <a:latin typeface="+mj-lt"/>
                <a:cs typeface="Consolas" panose="020B0609020204030204" pitchFamily="49" charset="0"/>
              </a:rPr>
              <a:t>persoon</a:t>
            </a:r>
            <a:r>
              <a:rPr kumimoji="0" lang="nl-NL" sz="1800" b="0" i="0" u="none" strike="noStrike" cap="none" normalizeH="0" dirty="0" smtClean="0">
                <a:ln>
                  <a:noFill/>
                </a:ln>
                <a:solidFill>
                  <a:schemeClr val="tx1"/>
                </a:solidFill>
                <a:effectLst/>
                <a:latin typeface="Verdana" pitchFamily="1" charset="0"/>
              </a:rPr>
              <a:t> </a:t>
            </a:r>
            <a:r>
              <a:rPr kumimoji="0" lang="nl-NL" sz="1800" b="0" i="0" u="none" strike="noStrike" cap="none" normalizeH="0" dirty="0" smtClean="0">
                <a:ln>
                  <a:noFill/>
                </a:ln>
                <a:solidFill>
                  <a:srgbClr val="66CCFF"/>
                </a:solidFill>
                <a:effectLst/>
                <a:latin typeface="Verdana" pitchFamily="1" charset="0"/>
              </a:rPr>
              <a:t>&lt;</a:t>
            </a:r>
            <a:r>
              <a:rPr lang="nl-NL" dirty="0" err="1" smtClean="0">
                <a:solidFill>
                  <a:srgbClr val="66CCFF"/>
                </a:solidFill>
                <a:latin typeface="+mj-lt"/>
                <a:cs typeface="Consolas" panose="020B0609020204030204" pitchFamily="49" charset="0"/>
              </a:rPr>
              <a:t>persoonsnr</a:t>
            </a:r>
            <a:r>
              <a:rPr lang="nl-NL" dirty="0" smtClean="0">
                <a:solidFill>
                  <a:srgbClr val="66CCFF"/>
                </a:solidFill>
                <a:latin typeface="+mj-lt"/>
                <a:cs typeface="Consolas" panose="020B0609020204030204" pitchFamily="49" charset="0"/>
              </a:rPr>
              <a:t>&gt;</a:t>
            </a:r>
            <a:r>
              <a:rPr kumimoji="0" lang="nl-NL" sz="1800" i="0" u="none" strike="noStrike" cap="none" normalizeH="0" dirty="0" smtClean="0">
                <a:ln>
                  <a:noFill/>
                </a:ln>
                <a:solidFill>
                  <a:schemeClr val="tx1"/>
                </a:solidFill>
                <a:effectLst/>
                <a:latin typeface="Verdana" pitchFamily="1" charset="0"/>
              </a:rPr>
              <a:t> </a:t>
            </a:r>
            <a:r>
              <a:rPr kumimoji="0" lang="nl-NL" sz="1800" b="0" i="1" u="none" strike="noStrike" cap="none" normalizeH="0" dirty="0" smtClean="0">
                <a:ln>
                  <a:noFill/>
                </a:ln>
                <a:solidFill>
                  <a:srgbClr val="0000FF"/>
                </a:solidFill>
                <a:effectLst/>
                <a:latin typeface="Verdana" pitchFamily="1" charset="0"/>
              </a:rPr>
              <a:t>heeft</a:t>
            </a:r>
            <a:r>
              <a:rPr kumimoji="0" lang="nl-NL" sz="1800" b="0" i="0" u="none" strike="noStrike" cap="none" normalizeH="0" dirty="0" smtClean="0">
                <a:ln>
                  <a:noFill/>
                </a:ln>
                <a:solidFill>
                  <a:schemeClr val="tx1"/>
                </a:solidFill>
                <a:effectLst/>
                <a:latin typeface="Verdana" pitchFamily="1" charset="0"/>
              </a:rPr>
              <a:t> de </a:t>
            </a:r>
            <a:r>
              <a:rPr lang="nl-NL" u="sng" dirty="0">
                <a:solidFill>
                  <a:srgbClr val="009900"/>
                </a:solidFill>
                <a:latin typeface="+mj-lt"/>
                <a:cs typeface="Consolas" panose="020B0609020204030204" pitchFamily="49" charset="0"/>
              </a:rPr>
              <a:t>naam</a:t>
            </a:r>
            <a:r>
              <a:rPr kumimoji="0" lang="nl-NL" sz="1800" b="0" i="0" u="none" strike="noStrike" cap="none" normalizeH="0" dirty="0" smtClean="0">
                <a:ln>
                  <a:noFill/>
                </a:ln>
                <a:solidFill>
                  <a:schemeClr val="tx1"/>
                </a:solidFill>
                <a:effectLst/>
                <a:latin typeface="Verdana" pitchFamily="1" charset="0"/>
              </a:rPr>
              <a:t> </a:t>
            </a:r>
            <a:r>
              <a:rPr lang="nl-NL" dirty="0">
                <a:solidFill>
                  <a:srgbClr val="66CCFF"/>
                </a:solidFill>
                <a:latin typeface="+mj-lt"/>
                <a:cs typeface="Consolas" panose="020B0609020204030204" pitchFamily="49" charset="0"/>
              </a:rPr>
              <a:t>&lt;Naam</a:t>
            </a:r>
            <a:r>
              <a:rPr lang="nl-NL" dirty="0" smtClean="0">
                <a:solidFill>
                  <a:srgbClr val="66CCFF"/>
                </a:solidFill>
                <a:latin typeface="+mj-lt"/>
                <a:cs typeface="Consolas" panose="020B0609020204030204" pitchFamily="49" charset="0"/>
              </a:rPr>
              <a:t>&gt;</a:t>
            </a:r>
            <a:r>
              <a:rPr lang="nl-NL" dirty="0" smtClean="0">
                <a:solidFill>
                  <a:schemeClr val="tx1"/>
                </a:solidFill>
                <a:latin typeface="+mj-lt"/>
                <a:cs typeface="Consolas" panose="020B0609020204030204" pitchFamily="49" charset="0"/>
              </a:rPr>
              <a:t>.</a:t>
            </a:r>
          </a:p>
          <a:p>
            <a:pPr>
              <a:buNone/>
            </a:pPr>
            <a:r>
              <a:rPr lang="nl-NL" dirty="0" smtClean="0">
                <a:solidFill>
                  <a:schemeClr val="tx1"/>
                </a:solidFill>
                <a:latin typeface="Verdana" pitchFamily="1" charset="0"/>
              </a:rPr>
              <a:t>De </a:t>
            </a:r>
            <a:r>
              <a:rPr lang="nl-NL" u="sng" dirty="0" smtClean="0">
                <a:solidFill>
                  <a:srgbClr val="009900"/>
                </a:solidFill>
                <a:cs typeface="Consolas" panose="020B0609020204030204" pitchFamily="49" charset="0"/>
              </a:rPr>
              <a:t>aanvraag</a:t>
            </a:r>
            <a:r>
              <a:rPr lang="nl-NL" dirty="0" smtClean="0">
                <a:solidFill>
                  <a:schemeClr val="tx1"/>
                </a:solidFill>
                <a:latin typeface="Verdana" pitchFamily="1" charset="0"/>
              </a:rPr>
              <a:t> </a:t>
            </a:r>
            <a:r>
              <a:rPr lang="nl-NL" dirty="0" smtClean="0">
                <a:solidFill>
                  <a:srgbClr val="66CCFF"/>
                </a:solidFill>
                <a:latin typeface="Verdana" pitchFamily="1" charset="0"/>
              </a:rPr>
              <a:t>&lt;</a:t>
            </a:r>
            <a:r>
              <a:rPr lang="nl-NL" dirty="0" err="1" smtClean="0">
                <a:solidFill>
                  <a:srgbClr val="66CCFF"/>
                </a:solidFill>
                <a:cs typeface="Consolas" panose="020B0609020204030204" pitchFamily="49" charset="0"/>
              </a:rPr>
              <a:t>Aanvraagnr</a:t>
            </a:r>
            <a:r>
              <a:rPr lang="nl-NL" dirty="0">
                <a:solidFill>
                  <a:srgbClr val="66CCFF"/>
                </a:solidFill>
                <a:cs typeface="Consolas" panose="020B0609020204030204" pitchFamily="49" charset="0"/>
              </a:rPr>
              <a:t>&gt;</a:t>
            </a:r>
            <a:r>
              <a:rPr lang="nl-NL" dirty="0">
                <a:solidFill>
                  <a:schemeClr val="tx1"/>
                </a:solidFill>
                <a:latin typeface="Verdana" pitchFamily="1" charset="0"/>
              </a:rPr>
              <a:t> </a:t>
            </a:r>
            <a:r>
              <a:rPr lang="nl-NL" i="1" dirty="0">
                <a:solidFill>
                  <a:srgbClr val="0000FF"/>
                </a:solidFill>
                <a:latin typeface="Verdana" pitchFamily="1" charset="0"/>
              </a:rPr>
              <a:t>is ingediend </a:t>
            </a:r>
            <a:r>
              <a:rPr lang="nl-NL" dirty="0" smtClean="0">
                <a:solidFill>
                  <a:schemeClr val="tx1"/>
                </a:solidFill>
                <a:latin typeface="Verdana" pitchFamily="1" charset="0"/>
              </a:rPr>
              <a:t>door </a:t>
            </a:r>
            <a:r>
              <a:rPr lang="nl-NL" u="sng" dirty="0" smtClean="0">
                <a:solidFill>
                  <a:srgbClr val="009900"/>
                </a:solidFill>
                <a:cs typeface="Consolas" panose="020B0609020204030204" pitchFamily="49" charset="0"/>
              </a:rPr>
              <a:t>aanvrager</a:t>
            </a:r>
            <a:r>
              <a:rPr lang="nl-NL" dirty="0" smtClean="0">
                <a:solidFill>
                  <a:schemeClr val="tx1"/>
                </a:solidFill>
                <a:latin typeface="Verdana" pitchFamily="1" charset="0"/>
              </a:rPr>
              <a:t> </a:t>
            </a:r>
            <a:r>
              <a:rPr lang="nl-NL" dirty="0" smtClean="0">
                <a:solidFill>
                  <a:srgbClr val="66CCFF"/>
                </a:solidFill>
                <a:cs typeface="Consolas" panose="020B0609020204030204" pitchFamily="49" charset="0"/>
              </a:rPr>
              <a:t>&lt;</a:t>
            </a:r>
            <a:r>
              <a:rPr lang="nl-NL" dirty="0" err="1" smtClean="0">
                <a:solidFill>
                  <a:srgbClr val="66CCFF"/>
                </a:solidFill>
                <a:cs typeface="Consolas" panose="020B0609020204030204" pitchFamily="49" charset="0"/>
              </a:rPr>
              <a:t>persoonsnr</a:t>
            </a:r>
            <a:r>
              <a:rPr lang="nl-NL" dirty="0" smtClean="0">
                <a:solidFill>
                  <a:srgbClr val="66CCFF"/>
                </a:solidFill>
                <a:cs typeface="Consolas" panose="020B0609020204030204" pitchFamily="49" charset="0"/>
              </a:rPr>
              <a:t>&gt;</a:t>
            </a:r>
            <a:r>
              <a:rPr lang="nl-NL" dirty="0" smtClean="0">
                <a:solidFill>
                  <a:schemeClr val="tx1"/>
                </a:solidFill>
                <a:cs typeface="Consolas" panose="020B0609020204030204" pitchFamily="49" charset="0"/>
              </a:rPr>
              <a:t>.</a:t>
            </a:r>
            <a:endParaRPr lang="nl-NL" dirty="0">
              <a:solidFill>
                <a:schemeClr val="tx1"/>
              </a:solidFill>
              <a:cs typeface="Consolas" panose="020B0609020204030204" pitchFamily="49" charset="0"/>
            </a:endParaRPr>
          </a:p>
          <a:p>
            <a:pPr marL="0" marR="0" indent="0" algn="l" defTabSz="914400" rtl="0" eaLnBrk="0" fontAlgn="base" latinLnBrk="0" hangingPunct="0">
              <a:lnSpc>
                <a:spcPct val="100000"/>
              </a:lnSpc>
              <a:spcBef>
                <a:spcPct val="20000"/>
              </a:spcBef>
              <a:spcAft>
                <a:spcPct val="0"/>
              </a:spcAft>
              <a:buClrTx/>
              <a:buSzTx/>
              <a:buNone/>
              <a:tabLst/>
            </a:pPr>
            <a:r>
              <a:rPr lang="nl-NL" dirty="0">
                <a:solidFill>
                  <a:srgbClr val="FF0000"/>
                </a:solidFill>
                <a:latin typeface="+mj-lt"/>
                <a:cs typeface="Consolas" panose="020B0609020204030204" pitchFamily="49" charset="0"/>
              </a:rPr>
              <a:t>Eén</a:t>
            </a:r>
            <a:r>
              <a:rPr lang="nl-NL" dirty="0" smtClean="0">
                <a:solidFill>
                  <a:schemeClr val="tx1"/>
                </a:solidFill>
                <a:latin typeface="+mj-lt"/>
                <a:cs typeface="Consolas" panose="020B0609020204030204" pitchFamily="49" charset="0"/>
              </a:rPr>
              <a:t> </a:t>
            </a:r>
            <a:r>
              <a:rPr lang="nl-NL" u="sng" dirty="0">
                <a:solidFill>
                  <a:srgbClr val="009900"/>
                </a:solidFill>
                <a:latin typeface="+mj-lt"/>
                <a:cs typeface="Consolas" panose="020B0609020204030204" pitchFamily="49" charset="0"/>
              </a:rPr>
              <a:t>persoon</a:t>
            </a:r>
            <a:r>
              <a:rPr lang="nl-NL" dirty="0" smtClean="0">
                <a:solidFill>
                  <a:schemeClr val="tx1"/>
                </a:solidFill>
                <a:latin typeface="+mj-lt"/>
                <a:cs typeface="Consolas" panose="020B0609020204030204" pitchFamily="49" charset="0"/>
              </a:rPr>
              <a:t> </a:t>
            </a:r>
            <a:r>
              <a:rPr lang="nl-NL" i="1" dirty="0">
                <a:solidFill>
                  <a:srgbClr val="0000FF"/>
                </a:solidFill>
                <a:latin typeface="Verdana" pitchFamily="1" charset="0"/>
              </a:rPr>
              <a:t>heeft</a:t>
            </a:r>
            <a:r>
              <a:rPr lang="nl-NL" dirty="0" smtClean="0">
                <a:solidFill>
                  <a:schemeClr val="tx1"/>
                </a:solidFill>
                <a:latin typeface="+mj-lt"/>
                <a:cs typeface="Consolas" panose="020B0609020204030204" pitchFamily="49" charset="0"/>
              </a:rPr>
              <a:t> </a:t>
            </a:r>
            <a:r>
              <a:rPr lang="nl-NL" dirty="0">
                <a:solidFill>
                  <a:srgbClr val="FF0000"/>
                </a:solidFill>
                <a:latin typeface="+mj-lt"/>
                <a:cs typeface="Consolas" panose="020B0609020204030204" pitchFamily="49" charset="0"/>
              </a:rPr>
              <a:t>geen of </a:t>
            </a:r>
            <a:r>
              <a:rPr lang="nl-NL" dirty="0" smtClean="0">
                <a:solidFill>
                  <a:srgbClr val="FF0000"/>
                </a:solidFill>
                <a:latin typeface="+mj-lt"/>
                <a:cs typeface="Consolas" panose="020B0609020204030204" pitchFamily="49" charset="0"/>
              </a:rPr>
              <a:t>meer</a:t>
            </a:r>
            <a:r>
              <a:rPr lang="nl-NL" dirty="0" smtClean="0">
                <a:solidFill>
                  <a:schemeClr val="tx1"/>
                </a:solidFill>
                <a:latin typeface="+mj-lt"/>
                <a:cs typeface="Consolas" panose="020B0609020204030204" pitchFamily="49" charset="0"/>
              </a:rPr>
              <a:t> </a:t>
            </a:r>
            <a:r>
              <a:rPr lang="nl-NL" u="sng" dirty="0">
                <a:solidFill>
                  <a:srgbClr val="009900"/>
                </a:solidFill>
                <a:latin typeface="+mj-lt"/>
                <a:cs typeface="Consolas" panose="020B0609020204030204" pitchFamily="49" charset="0"/>
              </a:rPr>
              <a:t>aanvragen</a:t>
            </a:r>
            <a:r>
              <a:rPr lang="nl-NL" dirty="0" smtClean="0">
                <a:solidFill>
                  <a:schemeClr val="tx1"/>
                </a:solidFill>
                <a:latin typeface="+mj-lt"/>
                <a:cs typeface="Consolas" panose="020B0609020204030204" pitchFamily="49" charset="0"/>
              </a:rPr>
              <a:t> </a:t>
            </a:r>
            <a:r>
              <a:rPr lang="nl-NL" i="1" dirty="0">
                <a:solidFill>
                  <a:srgbClr val="0000FF"/>
                </a:solidFill>
                <a:latin typeface="Verdana" pitchFamily="1" charset="0"/>
              </a:rPr>
              <a:t>gedaan</a:t>
            </a:r>
            <a:r>
              <a:rPr lang="nl-NL" dirty="0" smtClean="0">
                <a:solidFill>
                  <a:schemeClr val="tx1"/>
                </a:solidFill>
                <a:latin typeface="+mj-lt"/>
                <a:cs typeface="Consolas" panose="020B0609020204030204" pitchFamily="49" charset="0"/>
              </a:rPr>
              <a:t>.</a:t>
            </a:r>
          </a:p>
          <a:p>
            <a:pPr marL="0" marR="0" indent="0" algn="l" defTabSz="914400" rtl="0" eaLnBrk="0" fontAlgn="base" latinLnBrk="0" hangingPunct="0">
              <a:lnSpc>
                <a:spcPct val="100000"/>
              </a:lnSpc>
              <a:spcBef>
                <a:spcPct val="20000"/>
              </a:spcBef>
              <a:spcAft>
                <a:spcPct val="0"/>
              </a:spcAft>
              <a:buClrTx/>
              <a:buSzTx/>
              <a:buNone/>
              <a:tabLst/>
            </a:pPr>
            <a:r>
              <a:rPr lang="nl-NL" dirty="0" smtClean="0">
                <a:solidFill>
                  <a:srgbClr val="FF0000"/>
                </a:solidFill>
                <a:latin typeface="+mj-lt"/>
                <a:cs typeface="Consolas" panose="020B0609020204030204" pitchFamily="49" charset="0"/>
              </a:rPr>
              <a:t>Eén</a:t>
            </a:r>
            <a:r>
              <a:rPr lang="nl-NL" dirty="0" smtClean="0">
                <a:solidFill>
                  <a:schemeClr val="tx1"/>
                </a:solidFill>
                <a:latin typeface="+mj-lt"/>
                <a:cs typeface="Consolas" panose="020B0609020204030204" pitchFamily="49" charset="0"/>
              </a:rPr>
              <a:t> </a:t>
            </a:r>
            <a:r>
              <a:rPr lang="nl-NL" u="sng" dirty="0">
                <a:solidFill>
                  <a:srgbClr val="009900"/>
                </a:solidFill>
                <a:latin typeface="+mj-lt"/>
                <a:cs typeface="Consolas" panose="020B0609020204030204" pitchFamily="49" charset="0"/>
              </a:rPr>
              <a:t>aanvraag</a:t>
            </a:r>
            <a:r>
              <a:rPr lang="nl-NL" dirty="0" smtClean="0">
                <a:solidFill>
                  <a:schemeClr val="tx1"/>
                </a:solidFill>
                <a:latin typeface="+mj-lt"/>
                <a:cs typeface="Consolas" panose="020B0609020204030204" pitchFamily="49" charset="0"/>
              </a:rPr>
              <a:t> </a:t>
            </a:r>
            <a:r>
              <a:rPr lang="nl-NL" i="1" dirty="0">
                <a:solidFill>
                  <a:srgbClr val="0000FF"/>
                </a:solidFill>
                <a:latin typeface="Verdana" pitchFamily="1" charset="0"/>
              </a:rPr>
              <a:t>is gedaan </a:t>
            </a:r>
            <a:r>
              <a:rPr lang="nl-NL" dirty="0" smtClean="0">
                <a:solidFill>
                  <a:schemeClr val="tx1"/>
                </a:solidFill>
                <a:latin typeface="+mj-lt"/>
                <a:cs typeface="Consolas" panose="020B0609020204030204" pitchFamily="49" charset="0"/>
              </a:rPr>
              <a:t>door </a:t>
            </a:r>
            <a:r>
              <a:rPr lang="nl-NL" dirty="0">
                <a:solidFill>
                  <a:srgbClr val="FF0000"/>
                </a:solidFill>
                <a:latin typeface="+mj-lt"/>
                <a:cs typeface="Consolas" panose="020B0609020204030204" pitchFamily="49" charset="0"/>
              </a:rPr>
              <a:t>één</a:t>
            </a:r>
            <a:r>
              <a:rPr lang="nl-NL" dirty="0" smtClean="0">
                <a:solidFill>
                  <a:schemeClr val="tx1"/>
                </a:solidFill>
                <a:latin typeface="+mj-lt"/>
                <a:cs typeface="Consolas" panose="020B0609020204030204" pitchFamily="49" charset="0"/>
              </a:rPr>
              <a:t> </a:t>
            </a:r>
            <a:r>
              <a:rPr lang="nl-NL" u="sng" dirty="0">
                <a:solidFill>
                  <a:srgbClr val="009900"/>
                </a:solidFill>
                <a:latin typeface="+mj-lt"/>
                <a:cs typeface="Consolas" panose="020B0609020204030204" pitchFamily="49" charset="0"/>
              </a:rPr>
              <a:t>persoon</a:t>
            </a:r>
            <a:r>
              <a:rPr lang="nl-NL" dirty="0" smtClean="0">
                <a:solidFill>
                  <a:schemeClr val="tx1"/>
                </a:solidFill>
                <a:latin typeface="+mj-lt"/>
                <a:cs typeface="Consolas" panose="020B0609020204030204" pitchFamily="49" charset="0"/>
              </a:rPr>
              <a:t>.</a:t>
            </a:r>
            <a:endParaRPr lang="nl-NL" dirty="0">
              <a:solidFill>
                <a:schemeClr val="tx1"/>
              </a:solidFill>
              <a:latin typeface="+mj-lt"/>
              <a:cs typeface="Consolas" panose="020B0609020204030204" pitchFamily="49" charset="0"/>
            </a:endParaRPr>
          </a:p>
        </p:txBody>
      </p:sp>
      <p:sp>
        <p:nvSpPr>
          <p:cNvPr id="16" name="Rechthoek 15"/>
          <p:cNvSpPr/>
          <p:nvPr/>
        </p:nvSpPr>
        <p:spPr bwMode="auto">
          <a:xfrm>
            <a:off x="777895" y="2213211"/>
            <a:ext cx="7642772" cy="2185302"/>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nl-NL" sz="1800" dirty="0"/>
              <a:t>Weergeven samenhang tussen objecten</a:t>
            </a:r>
          </a:p>
        </p:txBody>
      </p:sp>
      <p:sp>
        <p:nvSpPr>
          <p:cNvPr id="3" name="Rechthoek 2"/>
          <p:cNvSpPr/>
          <p:nvPr/>
        </p:nvSpPr>
        <p:spPr bwMode="auto">
          <a:xfrm>
            <a:off x="1432999" y="2920613"/>
            <a:ext cx="1201015" cy="9144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20000"/>
              </a:spcBef>
              <a:spcAft>
                <a:spcPct val="0"/>
              </a:spcAft>
              <a:buClrTx/>
              <a:buSzTx/>
              <a:buNone/>
              <a:tabLst/>
            </a:pPr>
            <a:r>
              <a:rPr kumimoji="0" lang="nl-NL" sz="1100" b="0" i="0" u="sng" strike="noStrike" cap="none" normalizeH="0" baseline="0" dirty="0" err="1" smtClean="0">
                <a:ln>
                  <a:noFill/>
                </a:ln>
                <a:solidFill>
                  <a:schemeClr val="tx1"/>
                </a:solidFill>
                <a:effectLst/>
                <a:latin typeface="Verdana" pitchFamily="1" charset="0"/>
              </a:rPr>
              <a:t>Persoonsnr</a:t>
            </a:r>
            <a:endParaRPr kumimoji="0" lang="nl-NL" sz="1100" b="0" i="0" u="sng" strike="noStrike" cap="none" normalizeH="0" baseline="0" dirty="0" smtClean="0">
              <a:ln>
                <a:noFill/>
              </a:ln>
              <a:solidFill>
                <a:schemeClr val="tx1"/>
              </a:solidFill>
              <a:effectLst/>
              <a:latin typeface="Verdana" pitchFamily="1" charset="0"/>
            </a:endParaRPr>
          </a:p>
          <a:p>
            <a:pPr marR="0" algn="l" defTabSz="914400" rtl="0" eaLnBrk="0" fontAlgn="base" latinLnBrk="0" hangingPunct="0">
              <a:lnSpc>
                <a:spcPct val="100000"/>
              </a:lnSpc>
              <a:spcBef>
                <a:spcPct val="20000"/>
              </a:spcBef>
              <a:spcAft>
                <a:spcPct val="0"/>
              </a:spcAft>
              <a:buClrTx/>
              <a:buSzTx/>
              <a:buNone/>
              <a:tabLst/>
            </a:pPr>
            <a:r>
              <a:rPr lang="nl-NL" sz="1100" dirty="0" smtClean="0">
                <a:solidFill>
                  <a:schemeClr val="tx1"/>
                </a:solidFill>
                <a:latin typeface="Verdana" pitchFamily="1" charset="0"/>
              </a:rPr>
              <a:t>Naam</a:t>
            </a:r>
            <a:endParaRPr kumimoji="0" lang="nl-NL" sz="1100" b="0" i="0" strike="noStrike" cap="none" normalizeH="0" baseline="0" dirty="0" smtClean="0">
              <a:ln>
                <a:noFill/>
              </a:ln>
              <a:solidFill>
                <a:schemeClr val="tx1"/>
              </a:solidFill>
              <a:effectLst/>
              <a:latin typeface="Verdana" pitchFamily="1" charset="0"/>
            </a:endParaRPr>
          </a:p>
        </p:txBody>
      </p:sp>
      <p:sp>
        <p:nvSpPr>
          <p:cNvPr id="7" name="Rechthoek 6"/>
          <p:cNvSpPr/>
          <p:nvPr/>
        </p:nvSpPr>
        <p:spPr bwMode="auto">
          <a:xfrm>
            <a:off x="1432999" y="2620363"/>
            <a:ext cx="1201015" cy="30025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tx1"/>
                </a:solidFill>
                <a:effectLst/>
                <a:latin typeface="Verdana" pitchFamily="1" charset="0"/>
              </a:rPr>
              <a:t>Persoon</a:t>
            </a:r>
          </a:p>
        </p:txBody>
      </p:sp>
      <p:sp>
        <p:nvSpPr>
          <p:cNvPr id="8" name="Rechthoek 7"/>
          <p:cNvSpPr/>
          <p:nvPr/>
        </p:nvSpPr>
        <p:spPr bwMode="auto">
          <a:xfrm>
            <a:off x="4945346" y="2922888"/>
            <a:ext cx="1201015" cy="9144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20000"/>
              </a:spcBef>
              <a:spcAft>
                <a:spcPct val="0"/>
              </a:spcAft>
              <a:buClrTx/>
              <a:buSzTx/>
              <a:buNone/>
              <a:tabLst/>
            </a:pPr>
            <a:r>
              <a:rPr kumimoji="0" lang="nl-NL" sz="1100" b="0" i="0" u="sng" strike="noStrike" cap="none" normalizeH="0" baseline="0" dirty="0" err="1" smtClean="0">
                <a:ln>
                  <a:noFill/>
                </a:ln>
                <a:solidFill>
                  <a:schemeClr val="tx1"/>
                </a:solidFill>
                <a:effectLst/>
                <a:latin typeface="Verdana" pitchFamily="1" charset="0"/>
              </a:rPr>
              <a:t>Aanvraagnr</a:t>
            </a:r>
            <a:endParaRPr kumimoji="0" lang="nl-NL" sz="1100" b="0" i="0" u="sng" strike="noStrike" cap="none" normalizeH="0" baseline="0" dirty="0" smtClean="0">
              <a:ln>
                <a:noFill/>
              </a:ln>
              <a:solidFill>
                <a:schemeClr val="tx1"/>
              </a:solidFill>
              <a:effectLst/>
              <a:latin typeface="Verdana" pitchFamily="1" charset="0"/>
            </a:endParaRPr>
          </a:p>
          <a:p>
            <a:pPr marR="0" algn="l" defTabSz="914400" rtl="0" eaLnBrk="0" fontAlgn="base" latinLnBrk="0" hangingPunct="0">
              <a:lnSpc>
                <a:spcPct val="100000"/>
              </a:lnSpc>
              <a:spcBef>
                <a:spcPct val="20000"/>
              </a:spcBef>
              <a:spcAft>
                <a:spcPct val="0"/>
              </a:spcAft>
              <a:buClrTx/>
              <a:buSzTx/>
              <a:buNone/>
              <a:tabLst/>
            </a:pPr>
            <a:r>
              <a:rPr kumimoji="0" lang="nl-NL" sz="1100" b="0" i="0" strike="noStrike" cap="none" normalizeH="0" baseline="0" dirty="0" smtClean="0">
                <a:ln>
                  <a:noFill/>
                </a:ln>
                <a:solidFill>
                  <a:schemeClr val="tx1"/>
                </a:solidFill>
                <a:effectLst/>
                <a:latin typeface="Verdana" pitchFamily="1" charset="0"/>
              </a:rPr>
              <a:t>Aanvrager</a:t>
            </a:r>
          </a:p>
        </p:txBody>
      </p:sp>
      <p:sp>
        <p:nvSpPr>
          <p:cNvPr id="9" name="Rechthoek 8"/>
          <p:cNvSpPr/>
          <p:nvPr/>
        </p:nvSpPr>
        <p:spPr bwMode="auto">
          <a:xfrm>
            <a:off x="4945346" y="2622638"/>
            <a:ext cx="1201015" cy="30025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tx1"/>
                </a:solidFill>
                <a:effectLst/>
                <a:latin typeface="Verdana" pitchFamily="1" charset="0"/>
              </a:rPr>
              <a:t>Aanvraag</a:t>
            </a:r>
          </a:p>
        </p:txBody>
      </p:sp>
      <p:cxnSp>
        <p:nvCxnSpPr>
          <p:cNvPr id="11" name="Gebogen verbindingslijn 10"/>
          <p:cNvCxnSpPr/>
          <p:nvPr/>
        </p:nvCxnSpPr>
        <p:spPr bwMode="auto">
          <a:xfrm>
            <a:off x="2634014" y="3061637"/>
            <a:ext cx="2311332" cy="154675"/>
          </a:xfrm>
          <a:prstGeom prst="bentConnector3">
            <a:avLst/>
          </a:prstGeom>
          <a:ln/>
          <a:extLst/>
        </p:spPr>
        <p:style>
          <a:lnRef idx="2">
            <a:schemeClr val="dk1"/>
          </a:lnRef>
          <a:fillRef idx="0">
            <a:schemeClr val="dk1"/>
          </a:fillRef>
          <a:effectRef idx="1">
            <a:schemeClr val="dk1"/>
          </a:effectRef>
          <a:fontRef idx="minor">
            <a:schemeClr val="tx1"/>
          </a:fontRef>
        </p:style>
      </p:cxnSp>
      <p:sp>
        <p:nvSpPr>
          <p:cNvPr id="13" name="Tekstvak 12"/>
          <p:cNvSpPr txBox="1"/>
          <p:nvPr/>
        </p:nvSpPr>
        <p:spPr>
          <a:xfrm>
            <a:off x="4508004" y="3194888"/>
            <a:ext cx="492443" cy="276999"/>
          </a:xfrm>
          <a:prstGeom prst="rect">
            <a:avLst/>
          </a:prstGeom>
          <a:noFill/>
        </p:spPr>
        <p:txBody>
          <a:bodyPr wrap="none" rtlCol="0">
            <a:spAutoFit/>
          </a:bodyPr>
          <a:lstStyle/>
          <a:p>
            <a:pPr>
              <a:buNone/>
            </a:pPr>
            <a:r>
              <a:rPr lang="nl-NL" sz="1200" dirty="0" smtClean="0"/>
              <a:t>0..n</a:t>
            </a:r>
            <a:endParaRPr lang="nl-NL" sz="1200" dirty="0"/>
          </a:p>
        </p:txBody>
      </p:sp>
      <p:sp>
        <p:nvSpPr>
          <p:cNvPr id="14" name="Tekstvak 13"/>
          <p:cNvSpPr txBox="1"/>
          <p:nvPr/>
        </p:nvSpPr>
        <p:spPr>
          <a:xfrm>
            <a:off x="2620333" y="2746427"/>
            <a:ext cx="282450" cy="276999"/>
          </a:xfrm>
          <a:prstGeom prst="rect">
            <a:avLst/>
          </a:prstGeom>
          <a:noFill/>
        </p:spPr>
        <p:txBody>
          <a:bodyPr wrap="none" rtlCol="0">
            <a:spAutoFit/>
          </a:bodyPr>
          <a:lstStyle/>
          <a:p>
            <a:pPr>
              <a:buNone/>
            </a:pPr>
            <a:r>
              <a:rPr lang="nl-NL" sz="1200" dirty="0" smtClean="0"/>
              <a:t>1</a:t>
            </a:r>
            <a:endParaRPr lang="nl-NL" sz="1200" dirty="0"/>
          </a:p>
        </p:txBody>
      </p:sp>
      <p:sp>
        <p:nvSpPr>
          <p:cNvPr id="17" name="Tekstvak 16"/>
          <p:cNvSpPr txBox="1"/>
          <p:nvPr/>
        </p:nvSpPr>
        <p:spPr>
          <a:xfrm>
            <a:off x="777895" y="1898471"/>
            <a:ext cx="3805850" cy="307777"/>
          </a:xfrm>
          <a:prstGeom prst="rect">
            <a:avLst/>
          </a:prstGeom>
          <a:noFill/>
        </p:spPr>
        <p:txBody>
          <a:bodyPr wrap="none" rtlCol="0">
            <a:spAutoFit/>
          </a:bodyPr>
          <a:lstStyle/>
          <a:p>
            <a:pPr>
              <a:buNone/>
            </a:pPr>
            <a:r>
              <a:rPr lang="nl-NL" sz="1400" b="1" dirty="0" smtClean="0"/>
              <a:t>Visuele samenhang tussen objecte</a:t>
            </a:r>
            <a:r>
              <a:rPr lang="nl-NL" sz="1400" b="1" dirty="0"/>
              <a:t>n</a:t>
            </a:r>
          </a:p>
        </p:txBody>
      </p:sp>
      <p:sp>
        <p:nvSpPr>
          <p:cNvPr id="18" name="Tekstvak 17"/>
          <p:cNvSpPr txBox="1"/>
          <p:nvPr/>
        </p:nvSpPr>
        <p:spPr>
          <a:xfrm>
            <a:off x="777895" y="4455295"/>
            <a:ext cx="4160113" cy="307777"/>
          </a:xfrm>
          <a:prstGeom prst="rect">
            <a:avLst/>
          </a:prstGeom>
          <a:noFill/>
        </p:spPr>
        <p:txBody>
          <a:bodyPr wrap="none" rtlCol="0">
            <a:spAutoFit/>
          </a:bodyPr>
          <a:lstStyle/>
          <a:p>
            <a:pPr>
              <a:buNone/>
            </a:pPr>
            <a:r>
              <a:rPr lang="nl-NL" sz="1400" b="1" dirty="0" smtClean="0"/>
              <a:t>Samenhang tussen de objecten in tekst</a:t>
            </a:r>
            <a:endParaRPr lang="nl-NL" sz="1400" b="1" dirty="0"/>
          </a:p>
        </p:txBody>
      </p:sp>
      <p:sp>
        <p:nvSpPr>
          <p:cNvPr id="20" name="Tekstvak 19"/>
          <p:cNvSpPr txBox="1"/>
          <p:nvPr/>
        </p:nvSpPr>
        <p:spPr>
          <a:xfrm>
            <a:off x="3223659" y="2800027"/>
            <a:ext cx="1116011" cy="261610"/>
          </a:xfrm>
          <a:prstGeom prst="rect">
            <a:avLst/>
          </a:prstGeom>
          <a:noFill/>
        </p:spPr>
        <p:txBody>
          <a:bodyPr wrap="none" rtlCol="0">
            <a:spAutoFit/>
          </a:bodyPr>
          <a:lstStyle/>
          <a:p>
            <a:pPr>
              <a:buNone/>
            </a:pPr>
            <a:r>
              <a:rPr lang="nl-NL" sz="1100" dirty="0"/>
              <a:t>h</a:t>
            </a:r>
            <a:r>
              <a:rPr lang="nl-NL" sz="1100" dirty="0" smtClean="0"/>
              <a:t>eeft gedaan</a:t>
            </a:r>
            <a:endParaRPr lang="nl-NL" sz="1100" dirty="0"/>
          </a:p>
        </p:txBody>
      </p:sp>
      <p:sp>
        <p:nvSpPr>
          <p:cNvPr id="21" name="Tekstvak 20"/>
          <p:cNvSpPr txBox="1"/>
          <p:nvPr/>
        </p:nvSpPr>
        <p:spPr>
          <a:xfrm>
            <a:off x="3171339" y="3252683"/>
            <a:ext cx="1234633" cy="261610"/>
          </a:xfrm>
          <a:prstGeom prst="rect">
            <a:avLst/>
          </a:prstGeom>
          <a:noFill/>
        </p:spPr>
        <p:txBody>
          <a:bodyPr wrap="none" rtlCol="0">
            <a:spAutoFit/>
          </a:bodyPr>
          <a:lstStyle/>
          <a:p>
            <a:pPr>
              <a:buNone/>
            </a:pPr>
            <a:r>
              <a:rPr lang="nl-NL" sz="1100" dirty="0"/>
              <a:t>i</a:t>
            </a:r>
            <a:r>
              <a:rPr lang="nl-NL" sz="1100" dirty="0" smtClean="0"/>
              <a:t>s gedaan door</a:t>
            </a:r>
            <a:endParaRPr lang="nl-NL" sz="1100" dirty="0"/>
          </a:p>
        </p:txBody>
      </p:sp>
    </p:spTree>
    <p:extLst>
      <p:ext uri="{BB962C8B-B14F-4D97-AF65-F5344CB8AC3E}">
        <p14:creationId xmlns:p14="http://schemas.microsoft.com/office/powerpoint/2010/main" val="10421023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27</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Het resultaat is een </a:t>
            </a:r>
            <a:r>
              <a:rPr lang="nl-NL" dirty="0"/>
              <a:t>gedefinieerd objecttypen met </a:t>
            </a:r>
            <a:r>
              <a:rPr lang="nl-NL" dirty="0" smtClean="0"/>
              <a:t>de bijbehorende kenmerken. </a:t>
            </a:r>
            <a:r>
              <a:rPr lang="nl-NL" dirty="0"/>
              <a:t>Deze objecttypen </a:t>
            </a:r>
            <a:r>
              <a:rPr lang="nl-NL" dirty="0" smtClean="0"/>
              <a:t>kunnen gebruikt in feitpatronen als subjecttypen </a:t>
            </a:r>
            <a:r>
              <a:rPr lang="nl-NL" dirty="0"/>
              <a:t>of </a:t>
            </a:r>
            <a:r>
              <a:rPr lang="nl-NL" dirty="0" smtClean="0"/>
              <a:t>objecttypen.</a:t>
            </a:r>
          </a:p>
          <a:p>
            <a:endParaRPr lang="nl-NL" dirty="0"/>
          </a:p>
          <a:p>
            <a:r>
              <a:rPr lang="nl-NL" dirty="0" smtClean="0"/>
              <a:t>Het definiëren van objecttypen met bijbehorende identificerende kenmerken is noodzakelijk voor het uniek kunnen aanwijzen van objecten. Dat is noodzakelijk voor het volledig geautomatiseerd kunnen uitvoeren van regels.</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39603353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1800" dirty="0" smtClean="0"/>
              <a:t>Het verbinden van objecttypen en gebeurtenissen</a:t>
            </a:r>
            <a:endParaRPr lang="nl-NL" sz="1800"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Rechthoek 4"/>
          <p:cNvSpPr/>
          <p:nvPr/>
        </p:nvSpPr>
        <p:spPr bwMode="auto">
          <a:xfrm>
            <a:off x="251520"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 name="Tekstvak 5"/>
          <p:cNvSpPr txBox="1"/>
          <p:nvPr/>
        </p:nvSpPr>
        <p:spPr>
          <a:xfrm>
            <a:off x="467544" y="2775471"/>
            <a:ext cx="1537600" cy="276999"/>
          </a:xfrm>
          <a:prstGeom prst="rect">
            <a:avLst/>
          </a:prstGeom>
          <a:noFill/>
        </p:spPr>
        <p:txBody>
          <a:bodyPr wrap="none" rtlCol="0">
            <a:spAutoFit/>
          </a:bodyPr>
          <a:lstStyle/>
          <a:p>
            <a:pPr>
              <a:buNone/>
            </a:pPr>
            <a:r>
              <a:rPr lang="nl-NL" sz="1200" b="1" dirty="0" smtClean="0"/>
              <a:t>Gebeurtenissen</a:t>
            </a:r>
            <a:endParaRPr lang="nl-NL" sz="1200" b="1" dirty="0"/>
          </a:p>
        </p:txBody>
      </p:sp>
      <p:sp>
        <p:nvSpPr>
          <p:cNvPr id="7" name="Tekstvak 6"/>
          <p:cNvSpPr txBox="1"/>
          <p:nvPr/>
        </p:nvSpPr>
        <p:spPr>
          <a:xfrm>
            <a:off x="539552" y="3074536"/>
            <a:ext cx="20882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Indienen verzoek</a:t>
            </a:r>
            <a:endParaRPr lang="nl-NL" sz="1200" dirty="0">
              <a:solidFill>
                <a:schemeClr val="bg1">
                  <a:lumMod val="75000"/>
                </a:schemeClr>
              </a:solidFill>
            </a:endParaRPr>
          </a:p>
        </p:txBody>
      </p:sp>
      <p:sp>
        <p:nvSpPr>
          <p:cNvPr id="8" name="Tekstvak 7"/>
          <p:cNvSpPr txBox="1"/>
          <p:nvPr/>
        </p:nvSpPr>
        <p:spPr>
          <a:xfrm>
            <a:off x="2699792" y="2564904"/>
            <a:ext cx="1965603" cy="498598"/>
          </a:xfrm>
          <a:prstGeom prst="rect">
            <a:avLst/>
          </a:prstGeom>
          <a:noFill/>
        </p:spPr>
        <p:txBody>
          <a:bodyPr wrap="none" rtlCol="0">
            <a:spAutoFit/>
          </a:bodyPr>
          <a:lstStyle/>
          <a:p>
            <a:pPr>
              <a:buNone/>
            </a:pPr>
            <a:r>
              <a:rPr lang="nl-NL" sz="1200" b="1" dirty="0" smtClean="0"/>
              <a:t>Verzoek aanpassing </a:t>
            </a:r>
          </a:p>
          <a:p>
            <a:pPr>
              <a:buNone/>
            </a:pPr>
            <a:r>
              <a:rPr lang="nl-NL" sz="1200" b="1" dirty="0" smtClean="0"/>
              <a:t>arbeidsduur</a:t>
            </a:r>
            <a:endParaRPr lang="nl-NL" sz="1200" b="1" dirty="0"/>
          </a:p>
        </p:txBody>
      </p:sp>
      <p:sp>
        <p:nvSpPr>
          <p:cNvPr id="9" name="Tekstvak 8"/>
          <p:cNvSpPr txBox="1"/>
          <p:nvPr/>
        </p:nvSpPr>
        <p:spPr>
          <a:xfrm>
            <a:off x="4644008" y="2775470"/>
            <a:ext cx="1558440" cy="276999"/>
          </a:xfrm>
          <a:prstGeom prst="rect">
            <a:avLst/>
          </a:prstGeom>
          <a:noFill/>
        </p:spPr>
        <p:txBody>
          <a:bodyPr wrap="none" rtlCol="0">
            <a:spAutoFit/>
          </a:bodyPr>
          <a:lstStyle/>
          <a:p>
            <a:pPr>
              <a:buNone/>
            </a:pPr>
            <a:r>
              <a:rPr lang="nl-NL" sz="1200" b="1" dirty="0" smtClean="0"/>
              <a:t>Arbeidscontract</a:t>
            </a:r>
            <a:endParaRPr lang="nl-NL" sz="1200" b="1" dirty="0"/>
          </a:p>
        </p:txBody>
      </p:sp>
      <p:sp>
        <p:nvSpPr>
          <p:cNvPr id="11" name="Tekstvak 10"/>
          <p:cNvSpPr txBox="1"/>
          <p:nvPr/>
        </p:nvSpPr>
        <p:spPr>
          <a:xfrm>
            <a:off x="539552" y="3434576"/>
            <a:ext cx="20882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Inwilligen	</a:t>
            </a:r>
            <a:endParaRPr lang="nl-NL" sz="1200" dirty="0">
              <a:solidFill>
                <a:schemeClr val="bg1">
                  <a:lumMod val="75000"/>
                </a:schemeClr>
              </a:solidFill>
            </a:endParaRPr>
          </a:p>
        </p:txBody>
      </p:sp>
      <p:sp>
        <p:nvSpPr>
          <p:cNvPr id="13" name="Tekstvak 12"/>
          <p:cNvSpPr txBox="1"/>
          <p:nvPr/>
        </p:nvSpPr>
        <p:spPr>
          <a:xfrm>
            <a:off x="539552" y="3794616"/>
            <a:ext cx="20882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Vaststellen spreiding</a:t>
            </a:r>
            <a:endParaRPr lang="nl-NL" sz="1200" dirty="0">
              <a:solidFill>
                <a:schemeClr val="bg1">
                  <a:lumMod val="75000"/>
                </a:schemeClr>
              </a:solidFill>
            </a:endParaRPr>
          </a:p>
        </p:txBody>
      </p:sp>
      <p:sp>
        <p:nvSpPr>
          <p:cNvPr id="15" name="Tekstvak 14"/>
          <p:cNvSpPr txBox="1"/>
          <p:nvPr/>
        </p:nvSpPr>
        <p:spPr>
          <a:xfrm>
            <a:off x="539552" y="4154656"/>
            <a:ext cx="208823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grpSp>
        <p:nvGrpSpPr>
          <p:cNvPr id="16" name="Groep 15"/>
          <p:cNvGrpSpPr/>
          <p:nvPr/>
        </p:nvGrpSpPr>
        <p:grpSpPr>
          <a:xfrm>
            <a:off x="2699793" y="3063503"/>
            <a:ext cx="1849759" cy="1357119"/>
            <a:chOff x="2699792" y="3645024"/>
            <a:chExt cx="2664297" cy="1357119"/>
          </a:xfrm>
        </p:grpSpPr>
        <p:sp>
          <p:nvSpPr>
            <p:cNvPr id="17" name="Tekstvak 16"/>
            <p:cNvSpPr txBox="1"/>
            <p:nvPr/>
          </p:nvSpPr>
          <p:spPr>
            <a:xfrm>
              <a:off x="2699792" y="364502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Nieuw</a:t>
              </a:r>
              <a:endParaRPr lang="nl-NL" sz="1200" dirty="0">
                <a:solidFill>
                  <a:schemeClr val="bg1">
                    <a:lumMod val="75000"/>
                  </a:schemeClr>
                </a:solidFill>
              </a:endParaRPr>
            </a:p>
          </p:txBody>
        </p:sp>
        <p:sp>
          <p:nvSpPr>
            <p:cNvPr id="18" name="Tekstvak 17"/>
            <p:cNvSpPr txBox="1"/>
            <p:nvPr/>
          </p:nvSpPr>
          <p:spPr>
            <a:xfrm>
              <a:off x="2699792" y="400506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sp>
          <p:nvSpPr>
            <p:cNvPr id="19" name="Tekstvak 18"/>
            <p:cNvSpPr txBox="1"/>
            <p:nvPr/>
          </p:nvSpPr>
          <p:spPr>
            <a:xfrm>
              <a:off x="2699792" y="436510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sp>
          <p:nvSpPr>
            <p:cNvPr id="20" name="Tekstvak 19"/>
            <p:cNvSpPr txBox="1"/>
            <p:nvPr/>
          </p:nvSpPr>
          <p:spPr>
            <a:xfrm>
              <a:off x="2699792" y="472514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grpSp>
      <p:grpSp>
        <p:nvGrpSpPr>
          <p:cNvPr id="22" name="Groep 21"/>
          <p:cNvGrpSpPr/>
          <p:nvPr/>
        </p:nvGrpSpPr>
        <p:grpSpPr>
          <a:xfrm>
            <a:off x="4644009" y="3063502"/>
            <a:ext cx="1656184" cy="1357119"/>
            <a:chOff x="2699792" y="3645024"/>
            <a:chExt cx="2664297" cy="1357119"/>
          </a:xfrm>
        </p:grpSpPr>
        <p:sp>
          <p:nvSpPr>
            <p:cNvPr id="23" name="Tekstvak 22"/>
            <p:cNvSpPr txBox="1"/>
            <p:nvPr/>
          </p:nvSpPr>
          <p:spPr>
            <a:xfrm>
              <a:off x="2699792" y="364502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sp>
          <p:nvSpPr>
            <p:cNvPr id="24" name="Tekstvak 23"/>
            <p:cNvSpPr txBox="1"/>
            <p:nvPr/>
          </p:nvSpPr>
          <p:spPr>
            <a:xfrm>
              <a:off x="2699792" y="400506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Aanpassen</a:t>
              </a:r>
              <a:endParaRPr lang="nl-NL" sz="1200" dirty="0">
                <a:solidFill>
                  <a:schemeClr val="bg1">
                    <a:lumMod val="75000"/>
                  </a:schemeClr>
                </a:solidFill>
              </a:endParaRPr>
            </a:p>
          </p:txBody>
        </p:sp>
        <p:sp>
          <p:nvSpPr>
            <p:cNvPr id="25" name="Tekstvak 24"/>
            <p:cNvSpPr txBox="1"/>
            <p:nvPr/>
          </p:nvSpPr>
          <p:spPr>
            <a:xfrm>
              <a:off x="2699792" y="436510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sp>
          <p:nvSpPr>
            <p:cNvPr id="26" name="Tekstvak 25"/>
            <p:cNvSpPr txBox="1"/>
            <p:nvPr/>
          </p:nvSpPr>
          <p:spPr>
            <a:xfrm>
              <a:off x="2699792" y="472514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grpSp>
      <p:grpSp>
        <p:nvGrpSpPr>
          <p:cNvPr id="27" name="Groep 26"/>
          <p:cNvGrpSpPr/>
          <p:nvPr/>
        </p:nvGrpSpPr>
        <p:grpSpPr>
          <a:xfrm>
            <a:off x="6372200" y="3063501"/>
            <a:ext cx="2160239" cy="1357119"/>
            <a:chOff x="2699792" y="3645024"/>
            <a:chExt cx="2664297" cy="1357119"/>
          </a:xfrm>
        </p:grpSpPr>
        <p:sp>
          <p:nvSpPr>
            <p:cNvPr id="28" name="Tekstvak 27"/>
            <p:cNvSpPr txBox="1"/>
            <p:nvPr/>
          </p:nvSpPr>
          <p:spPr>
            <a:xfrm>
              <a:off x="2699792" y="364502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sp>
          <p:nvSpPr>
            <p:cNvPr id="29" name="Tekstvak 28"/>
            <p:cNvSpPr txBox="1"/>
            <p:nvPr/>
          </p:nvSpPr>
          <p:spPr>
            <a:xfrm>
              <a:off x="2699792" y="400506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nl-NL" sz="1200" dirty="0" smtClean="0">
                  <a:solidFill>
                    <a:schemeClr val="bg1">
                      <a:lumMod val="75000"/>
                    </a:schemeClr>
                  </a:solidFill>
                </a:rPr>
                <a:t>Aanpassen</a:t>
              </a:r>
              <a:endParaRPr lang="nl-NL" sz="1200" dirty="0">
                <a:solidFill>
                  <a:schemeClr val="bg1">
                    <a:lumMod val="75000"/>
                  </a:schemeClr>
                </a:solidFill>
              </a:endParaRPr>
            </a:p>
          </p:txBody>
        </p:sp>
        <p:sp>
          <p:nvSpPr>
            <p:cNvPr id="30" name="Tekstvak 29"/>
            <p:cNvSpPr txBox="1"/>
            <p:nvPr/>
          </p:nvSpPr>
          <p:spPr>
            <a:xfrm>
              <a:off x="2699792" y="436510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sp>
          <p:nvSpPr>
            <p:cNvPr id="31" name="Tekstvak 30"/>
            <p:cNvSpPr txBox="1"/>
            <p:nvPr/>
          </p:nvSpPr>
          <p:spPr>
            <a:xfrm>
              <a:off x="2699792" y="4725144"/>
              <a:ext cx="266429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endParaRPr lang="nl-NL" sz="1200" dirty="0">
                <a:solidFill>
                  <a:schemeClr val="bg1">
                    <a:lumMod val="75000"/>
                  </a:schemeClr>
                </a:solidFill>
              </a:endParaRPr>
            </a:p>
          </p:txBody>
        </p:sp>
      </p:grpSp>
      <p:sp>
        <p:nvSpPr>
          <p:cNvPr id="32" name="Tekstvak 31"/>
          <p:cNvSpPr txBox="1"/>
          <p:nvPr/>
        </p:nvSpPr>
        <p:spPr>
          <a:xfrm>
            <a:off x="6325928" y="2775470"/>
            <a:ext cx="1245854" cy="276999"/>
          </a:xfrm>
          <a:prstGeom prst="rect">
            <a:avLst/>
          </a:prstGeom>
          <a:noFill/>
        </p:spPr>
        <p:txBody>
          <a:bodyPr wrap="none" rtlCol="0">
            <a:spAutoFit/>
          </a:bodyPr>
          <a:lstStyle/>
          <a:p>
            <a:pPr>
              <a:buNone/>
            </a:pPr>
            <a:r>
              <a:rPr lang="nl-NL" sz="1200" b="1" dirty="0" smtClean="0"/>
              <a:t>Arbeidsduur</a:t>
            </a:r>
            <a:endParaRPr lang="nl-NL" sz="1200" b="1" dirty="0"/>
          </a:p>
        </p:txBody>
      </p:sp>
      <p:sp>
        <p:nvSpPr>
          <p:cNvPr id="33" name="Tekstvak 32"/>
          <p:cNvSpPr txBox="1"/>
          <p:nvPr/>
        </p:nvSpPr>
        <p:spPr>
          <a:xfrm>
            <a:off x="467544" y="2071880"/>
            <a:ext cx="1896673" cy="276999"/>
          </a:xfrm>
          <a:prstGeom prst="rect">
            <a:avLst/>
          </a:prstGeom>
          <a:noFill/>
        </p:spPr>
        <p:txBody>
          <a:bodyPr wrap="none" rtlCol="0">
            <a:spAutoFit/>
          </a:bodyPr>
          <a:lstStyle/>
          <a:p>
            <a:pPr>
              <a:buNone/>
            </a:pPr>
            <a:r>
              <a:rPr lang="nl-NL" sz="1200" b="1" dirty="0" smtClean="0"/>
              <a:t>Naam van de dienst</a:t>
            </a:r>
            <a:endParaRPr lang="nl-NL" sz="1200" b="1" dirty="0"/>
          </a:p>
        </p:txBody>
      </p:sp>
      <p:sp>
        <p:nvSpPr>
          <p:cNvPr id="34" name="Tekstvak 33"/>
          <p:cNvSpPr txBox="1"/>
          <p:nvPr/>
        </p:nvSpPr>
        <p:spPr>
          <a:xfrm>
            <a:off x="2555776" y="2082914"/>
            <a:ext cx="612068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Verzoek aanpassing arbeidsduur</a:t>
            </a:r>
            <a:endParaRPr lang="nl-NL" dirty="0">
              <a:solidFill>
                <a:schemeClr val="tx1"/>
              </a:solidFill>
            </a:endParaRPr>
          </a:p>
        </p:txBody>
      </p:sp>
      <p:sp>
        <p:nvSpPr>
          <p:cNvPr id="35" name="Rechthoekige toelichting 34"/>
          <p:cNvSpPr/>
          <p:nvPr/>
        </p:nvSpPr>
        <p:spPr bwMode="auto">
          <a:xfrm>
            <a:off x="900068" y="4759978"/>
            <a:ext cx="3311892" cy="1008112"/>
          </a:xfrm>
          <a:prstGeom prst="wedgeRectCallout">
            <a:avLst>
              <a:gd name="adj1" fmla="val 55685"/>
              <a:gd name="adj2" fmla="val -146787"/>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Zie voor een beschrijving van deze tabel </a:t>
            </a:r>
            <a:r>
              <a:rPr lang="nl-NL" sz="1100" dirty="0" err="1" smtClean="0">
                <a:solidFill>
                  <a:schemeClr val="tx1"/>
                </a:solidFill>
                <a:latin typeface="Verdana" pitchFamily="1" charset="0"/>
              </a:rPr>
              <a:t>Chapter</a:t>
            </a:r>
            <a:r>
              <a:rPr lang="nl-NL" sz="1100" dirty="0" smtClean="0">
                <a:solidFill>
                  <a:schemeClr val="tx1"/>
                </a:solidFill>
                <a:latin typeface="Verdana" pitchFamily="1" charset="0"/>
              </a:rPr>
              <a:t> </a:t>
            </a:r>
            <a:r>
              <a:rPr lang="nl-NL" sz="1100" dirty="0">
                <a:solidFill>
                  <a:schemeClr val="tx1"/>
                </a:solidFill>
                <a:latin typeface="Verdana" pitchFamily="1" charset="0"/>
              </a:rPr>
              <a:t>2 An </a:t>
            </a:r>
            <a:r>
              <a:rPr lang="nl-NL" sz="1100" dirty="0" err="1">
                <a:solidFill>
                  <a:schemeClr val="tx1"/>
                </a:solidFill>
                <a:latin typeface="Verdana" pitchFamily="1" charset="0"/>
              </a:rPr>
              <a:t>overview</a:t>
            </a:r>
            <a:r>
              <a:rPr lang="nl-NL" sz="1100" dirty="0">
                <a:solidFill>
                  <a:schemeClr val="tx1"/>
                </a:solidFill>
                <a:latin typeface="Verdana" pitchFamily="1" charset="0"/>
              </a:rPr>
              <a:t> of MERODE: http://merode.econ.kuleuven.ac.be/paper/H02.pdf</a:t>
            </a:r>
          </a:p>
        </p:txBody>
      </p:sp>
    </p:spTree>
    <p:extLst>
      <p:ext uri="{BB962C8B-B14F-4D97-AF65-F5344CB8AC3E}">
        <p14:creationId xmlns:p14="http://schemas.microsoft.com/office/powerpoint/2010/main" val="27762161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28</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Het resultaat is een tabel met de verbanden tussen gebeurtenissen en objecttypen. </a:t>
            </a:r>
          </a:p>
          <a:p>
            <a:endParaRPr lang="nl-NL" dirty="0"/>
          </a:p>
          <a:p>
            <a:r>
              <a:rPr lang="nl-NL" dirty="0" smtClean="0"/>
              <a:t>Het definiëren van deze verbanden is noodzakelijk voor het definiëren van administraties met bijbehorende services. Daarnaast kan het ontwerp op volledigheid worden gecontroleerd. </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280566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51520"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 name="Titel 1"/>
          <p:cNvSpPr>
            <a:spLocks noGrp="1"/>
          </p:cNvSpPr>
          <p:nvPr>
            <p:ph type="title"/>
          </p:nvPr>
        </p:nvSpPr>
        <p:spPr/>
        <p:txBody>
          <a:bodyPr/>
          <a:lstStyle/>
          <a:p>
            <a:r>
              <a:rPr lang="nl-NL" sz="1800" dirty="0" smtClean="0"/>
              <a:t>Definiëren van begrippen op </a:t>
            </a:r>
            <a:r>
              <a:rPr lang="nl-NL" sz="1800" dirty="0"/>
              <a:t>basis van annotaties</a:t>
            </a:r>
          </a:p>
        </p:txBody>
      </p:sp>
      <p:sp>
        <p:nvSpPr>
          <p:cNvPr id="6" name="Tekstvak 5"/>
          <p:cNvSpPr txBox="1"/>
          <p:nvPr/>
        </p:nvSpPr>
        <p:spPr>
          <a:xfrm>
            <a:off x="4860032" y="2564904"/>
            <a:ext cx="748923" cy="276999"/>
          </a:xfrm>
          <a:prstGeom prst="rect">
            <a:avLst/>
          </a:prstGeom>
          <a:noFill/>
        </p:spPr>
        <p:txBody>
          <a:bodyPr wrap="none" rtlCol="0">
            <a:spAutoFit/>
          </a:bodyPr>
          <a:lstStyle/>
          <a:p>
            <a:pPr>
              <a:buNone/>
            </a:pPr>
            <a:r>
              <a:rPr lang="nl-NL" sz="1200" b="1" dirty="0" smtClean="0"/>
              <a:t>Begrip</a:t>
            </a:r>
            <a:endParaRPr lang="nl-NL" sz="1200" b="1" dirty="0"/>
          </a:p>
        </p:txBody>
      </p:sp>
      <p:sp>
        <p:nvSpPr>
          <p:cNvPr id="7" name="Tekstvak 6"/>
          <p:cNvSpPr txBox="1"/>
          <p:nvPr/>
        </p:nvSpPr>
        <p:spPr>
          <a:xfrm>
            <a:off x="6105872" y="2575938"/>
            <a:ext cx="2570584"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Afnemer</a:t>
            </a:r>
            <a:endParaRPr lang="nl-NL" dirty="0">
              <a:solidFill>
                <a:schemeClr val="tx1"/>
              </a:solidFill>
            </a:endParaRPr>
          </a:p>
        </p:txBody>
      </p:sp>
      <p:sp>
        <p:nvSpPr>
          <p:cNvPr id="8" name="Tekstvak 7"/>
          <p:cNvSpPr txBox="1"/>
          <p:nvPr/>
        </p:nvSpPr>
        <p:spPr>
          <a:xfrm>
            <a:off x="4860032" y="3068960"/>
            <a:ext cx="922047" cy="276999"/>
          </a:xfrm>
          <a:prstGeom prst="rect">
            <a:avLst/>
          </a:prstGeom>
          <a:noFill/>
        </p:spPr>
        <p:txBody>
          <a:bodyPr wrap="none" rtlCol="0">
            <a:spAutoFit/>
          </a:bodyPr>
          <a:lstStyle/>
          <a:p>
            <a:pPr>
              <a:buNone/>
            </a:pPr>
            <a:r>
              <a:rPr lang="nl-NL" sz="1200" b="1" dirty="0" smtClean="0"/>
              <a:t>Definitie</a:t>
            </a:r>
            <a:endParaRPr lang="nl-NL" sz="1200" b="1" dirty="0"/>
          </a:p>
        </p:txBody>
      </p:sp>
      <p:sp>
        <p:nvSpPr>
          <p:cNvPr id="9" name="Tekstvak 8"/>
          <p:cNvSpPr txBox="1"/>
          <p:nvPr/>
        </p:nvSpPr>
        <p:spPr>
          <a:xfrm>
            <a:off x="6105872" y="3079994"/>
            <a:ext cx="2570584" cy="141809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solidFill>
                  <a:schemeClr val="tx1"/>
                </a:solidFill>
              </a:rPr>
              <a:t>bestuursorgaan dat op grond van een wettelijk voorschrift bevoegd is tot gebruik van een </a:t>
            </a:r>
            <a:r>
              <a:rPr lang="nl-NL" u="sng" dirty="0">
                <a:solidFill>
                  <a:srgbClr val="009900"/>
                </a:solidFill>
              </a:rPr>
              <a:t>inkomensgegeven</a:t>
            </a:r>
            <a:r>
              <a:rPr lang="nl-NL" dirty="0">
                <a:solidFill>
                  <a:schemeClr val="tx1"/>
                </a:solidFill>
              </a:rPr>
              <a:t>;</a:t>
            </a:r>
          </a:p>
        </p:txBody>
      </p:sp>
      <p:sp>
        <p:nvSpPr>
          <p:cNvPr id="11" name="Tekstvak 10"/>
          <p:cNvSpPr txBox="1"/>
          <p:nvPr/>
        </p:nvSpPr>
        <p:spPr>
          <a:xfrm>
            <a:off x="4860032" y="2071880"/>
            <a:ext cx="593432" cy="276999"/>
          </a:xfrm>
          <a:prstGeom prst="rect">
            <a:avLst/>
          </a:prstGeom>
          <a:noFill/>
        </p:spPr>
        <p:txBody>
          <a:bodyPr wrap="none" rtlCol="0">
            <a:spAutoFit/>
          </a:bodyPr>
          <a:lstStyle/>
          <a:p>
            <a:pPr>
              <a:buNone/>
            </a:pPr>
            <a:r>
              <a:rPr lang="nl-NL" sz="1200" b="1" dirty="0" smtClean="0"/>
              <a:t>Bron</a:t>
            </a:r>
            <a:endParaRPr lang="nl-NL" sz="1200" b="1" dirty="0"/>
          </a:p>
        </p:txBody>
      </p:sp>
      <p:sp>
        <p:nvSpPr>
          <p:cNvPr id="12" name="Tekstvak 11"/>
          <p:cNvSpPr txBox="1"/>
          <p:nvPr/>
        </p:nvSpPr>
        <p:spPr>
          <a:xfrm>
            <a:off x="6105872" y="2082914"/>
            <a:ext cx="2570584"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Algemene wet rijksbelastingen</a:t>
            </a:r>
            <a:endParaRPr lang="nl-NL" dirty="0">
              <a:solidFill>
                <a:schemeClr val="tx1"/>
              </a:solidFill>
            </a:endParaRPr>
          </a:p>
        </p:txBody>
      </p:sp>
      <p:grpSp>
        <p:nvGrpSpPr>
          <p:cNvPr id="26" name="Groep 25"/>
          <p:cNvGrpSpPr/>
          <p:nvPr/>
        </p:nvGrpSpPr>
        <p:grpSpPr>
          <a:xfrm>
            <a:off x="497180" y="3663612"/>
            <a:ext cx="2016224" cy="2747030"/>
            <a:chOff x="206479" y="1184991"/>
            <a:chExt cx="1777425" cy="4980313"/>
          </a:xfrm>
        </p:grpSpPr>
        <p:sp>
          <p:nvSpPr>
            <p:cNvPr id="27" name="Afgeronde rechthoek 5"/>
            <p:cNvSpPr/>
            <p:nvPr/>
          </p:nvSpPr>
          <p:spPr>
            <a:xfrm>
              <a:off x="206479" y="1184991"/>
              <a:ext cx="1679260" cy="49803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endParaRPr lang="nl-NL" sz="2400" dirty="0" smtClean="0">
                <a:solidFill>
                  <a:schemeClr val="tx1"/>
                </a:solidFill>
              </a:endParaRPr>
            </a:p>
            <a:p>
              <a:pPr algn="ctr">
                <a:buNone/>
              </a:pPr>
              <a:endParaRPr lang="nl-NL" sz="2400" dirty="0" smtClean="0">
                <a:solidFill>
                  <a:schemeClr val="tx1"/>
                </a:solidFill>
              </a:endParaRPr>
            </a:p>
          </p:txBody>
        </p:sp>
        <p:sp>
          <p:nvSpPr>
            <p:cNvPr id="28" name="Rechthoek 27"/>
            <p:cNvSpPr/>
            <p:nvPr/>
          </p:nvSpPr>
          <p:spPr>
            <a:xfrm>
              <a:off x="395536" y="1340769"/>
              <a:ext cx="1565920" cy="268573"/>
            </a:xfrm>
            <a:prstGeom prst="rect">
              <a:avLst/>
            </a:prstGeom>
          </p:spPr>
          <p:txBody>
            <a:bodyPr wrap="square">
              <a:spAutoFit/>
            </a:bodyPr>
            <a:lstStyle/>
            <a:p>
              <a:pPr>
                <a:buNone/>
              </a:pPr>
              <a:r>
                <a:rPr lang="nl-NL" sz="1000" b="1" dirty="0" smtClean="0">
                  <a:latin typeface="Arial" pitchFamily="34" charset="0"/>
                  <a:cs typeface="Arial" pitchFamily="34" charset="0"/>
                </a:rPr>
                <a:t>Contexten</a:t>
              </a:r>
            </a:p>
          </p:txBody>
        </p:sp>
        <p:cxnSp>
          <p:nvCxnSpPr>
            <p:cNvPr id="29" name="Rechte verbindingslijn 28"/>
            <p:cNvCxnSpPr/>
            <p:nvPr/>
          </p:nvCxnSpPr>
          <p:spPr>
            <a:xfrm>
              <a:off x="495665" y="1916832"/>
              <a:ext cx="0" cy="295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495665" y="2276872"/>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kstvak 30"/>
            <p:cNvSpPr txBox="1"/>
            <p:nvPr/>
          </p:nvSpPr>
          <p:spPr>
            <a:xfrm>
              <a:off x="567673" y="2132857"/>
              <a:ext cx="768159" cy="268573"/>
            </a:xfrm>
            <a:prstGeom prst="rect">
              <a:avLst/>
            </a:prstGeom>
            <a:noFill/>
          </p:spPr>
          <p:txBody>
            <a:bodyPr wrap="none" rtlCol="0">
              <a:spAutoFit/>
            </a:bodyPr>
            <a:lstStyle/>
            <a:p>
              <a:pPr>
                <a:buNone/>
              </a:pPr>
              <a:r>
                <a:rPr lang="nl-NL" sz="1000" b="1" dirty="0">
                  <a:latin typeface="Arial" pitchFamily="34" charset="0"/>
                  <a:cs typeface="Arial" pitchFamily="34" charset="0"/>
                </a:rPr>
                <a:t>Context </a:t>
              </a:r>
              <a:r>
                <a:rPr lang="nl-NL" sz="1000" b="1" dirty="0" smtClean="0">
                  <a:latin typeface="Arial" pitchFamily="34" charset="0"/>
                  <a:cs typeface="Arial" pitchFamily="34" charset="0"/>
                </a:rPr>
                <a:t>2</a:t>
              </a:r>
              <a:endParaRPr lang="nl-NL" sz="1000" b="1" dirty="0">
                <a:latin typeface="Arial" pitchFamily="34" charset="0"/>
                <a:cs typeface="Arial" pitchFamily="34" charset="0"/>
              </a:endParaRPr>
            </a:p>
          </p:txBody>
        </p:sp>
        <p:cxnSp>
          <p:nvCxnSpPr>
            <p:cNvPr id="32" name="Rechte verbindingslijn 31"/>
            <p:cNvCxnSpPr/>
            <p:nvPr/>
          </p:nvCxnSpPr>
          <p:spPr>
            <a:xfrm>
              <a:off x="495665" y="2060848"/>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855705" y="2060848"/>
              <a:ext cx="14401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ep 33"/>
            <p:cNvGrpSpPr/>
            <p:nvPr/>
          </p:nvGrpSpPr>
          <p:grpSpPr>
            <a:xfrm>
              <a:off x="711689" y="2348880"/>
              <a:ext cx="72008" cy="1080120"/>
              <a:chOff x="755576" y="2276872"/>
              <a:chExt cx="72008" cy="1080120"/>
            </a:xfrm>
          </p:grpSpPr>
          <p:cxnSp>
            <p:nvCxnSpPr>
              <p:cNvPr id="56" name="Rechte verbindingslijn 10"/>
              <p:cNvCxnSpPr/>
              <p:nvPr/>
            </p:nvCxnSpPr>
            <p:spPr>
              <a:xfrm>
                <a:off x="755576" y="227687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a:off x="755576" y="249289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a:off x="755576" y="270892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755576" y="2924944"/>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755576" y="314096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a:off x="755576" y="3356992"/>
                <a:ext cx="720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Tekstvak 34"/>
            <p:cNvSpPr txBox="1"/>
            <p:nvPr/>
          </p:nvSpPr>
          <p:spPr>
            <a:xfrm>
              <a:off x="567673" y="1916832"/>
              <a:ext cx="768159" cy="268573"/>
            </a:xfrm>
            <a:prstGeom prst="rect">
              <a:avLst/>
            </a:prstGeom>
            <a:noFill/>
          </p:spPr>
          <p:txBody>
            <a:bodyPr wrap="none" rtlCol="0">
              <a:spAutoFit/>
            </a:bodyPr>
            <a:lstStyle/>
            <a:p>
              <a:pPr>
                <a:buNone/>
              </a:pPr>
              <a:r>
                <a:rPr lang="nl-NL" sz="1000" b="1" dirty="0" smtClean="0">
                  <a:latin typeface="Arial" pitchFamily="34" charset="0"/>
                  <a:cs typeface="Arial" pitchFamily="34" charset="0"/>
                </a:rPr>
                <a:t>Context 1</a:t>
              </a:r>
              <a:endParaRPr lang="nl-NL" sz="1000" b="1" dirty="0">
                <a:latin typeface="Arial" pitchFamily="34" charset="0"/>
                <a:cs typeface="Arial" pitchFamily="34" charset="0"/>
              </a:endParaRPr>
            </a:p>
          </p:txBody>
        </p:sp>
        <p:sp>
          <p:nvSpPr>
            <p:cNvPr id="36" name="Rechthoek 35"/>
            <p:cNvSpPr/>
            <p:nvPr/>
          </p:nvSpPr>
          <p:spPr>
            <a:xfrm>
              <a:off x="783697" y="2420888"/>
              <a:ext cx="873957" cy="268573"/>
            </a:xfrm>
            <a:prstGeom prst="rect">
              <a:avLst/>
            </a:prstGeom>
          </p:spPr>
          <p:txBody>
            <a:bodyPr wrap="none">
              <a:spAutoFit/>
            </a:bodyPr>
            <a:lstStyle/>
            <a:p>
              <a:pPr>
                <a:buNone/>
              </a:pPr>
              <a:r>
                <a:rPr lang="nl-NL" sz="1000" b="1" dirty="0">
                  <a:latin typeface="Arial" pitchFamily="34" charset="0"/>
                  <a:cs typeface="Arial" pitchFamily="34" charset="0"/>
                </a:rPr>
                <a:t>Context </a:t>
              </a:r>
              <a:r>
                <a:rPr lang="nl-NL" sz="1000" b="1" dirty="0" smtClean="0">
                  <a:latin typeface="Arial" pitchFamily="34" charset="0"/>
                  <a:cs typeface="Arial" pitchFamily="34" charset="0"/>
                </a:rPr>
                <a:t>2.1</a:t>
              </a:r>
              <a:endParaRPr lang="nl-NL" sz="1000" b="1" dirty="0">
                <a:latin typeface="Arial" pitchFamily="34" charset="0"/>
                <a:cs typeface="Arial" pitchFamily="34" charset="0"/>
              </a:endParaRPr>
            </a:p>
          </p:txBody>
        </p:sp>
        <p:grpSp>
          <p:nvGrpSpPr>
            <p:cNvPr id="37" name="Groep 36"/>
            <p:cNvGrpSpPr/>
            <p:nvPr/>
          </p:nvGrpSpPr>
          <p:grpSpPr>
            <a:xfrm>
              <a:off x="999721" y="2636912"/>
              <a:ext cx="72008" cy="432048"/>
              <a:chOff x="827584" y="2636912"/>
              <a:chExt cx="72008" cy="432048"/>
            </a:xfrm>
          </p:grpSpPr>
          <p:cxnSp>
            <p:nvCxnSpPr>
              <p:cNvPr id="53" name="Rechte verbindingslijn 52"/>
              <p:cNvCxnSpPr/>
              <p:nvPr/>
            </p:nvCxnSpPr>
            <p:spPr>
              <a:xfrm>
                <a:off x="827584" y="263691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827584" y="285293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827584" y="3068960"/>
                <a:ext cx="720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Rechthoek 37"/>
            <p:cNvSpPr/>
            <p:nvPr/>
          </p:nvSpPr>
          <p:spPr>
            <a:xfrm>
              <a:off x="999721" y="2708920"/>
              <a:ext cx="979755" cy="268573"/>
            </a:xfrm>
            <a:prstGeom prst="rect">
              <a:avLst/>
            </a:prstGeom>
          </p:spPr>
          <p:txBody>
            <a:bodyPr wrap="none">
              <a:spAutoFit/>
            </a:bodyPr>
            <a:lstStyle/>
            <a:p>
              <a:pPr>
                <a:buNone/>
              </a:pPr>
              <a:r>
                <a:rPr lang="nl-NL" sz="1000" b="1" dirty="0">
                  <a:latin typeface="Arial" pitchFamily="34" charset="0"/>
                  <a:cs typeface="Arial" pitchFamily="34" charset="0"/>
                </a:rPr>
                <a:t>Context </a:t>
              </a:r>
              <a:r>
                <a:rPr lang="nl-NL" sz="1000" b="1" dirty="0" smtClean="0">
                  <a:latin typeface="Arial" pitchFamily="34" charset="0"/>
                  <a:cs typeface="Arial" pitchFamily="34" charset="0"/>
                </a:rPr>
                <a:t>2.1.1</a:t>
              </a:r>
              <a:endParaRPr lang="nl-NL" sz="1000" b="1" dirty="0">
                <a:latin typeface="Arial" pitchFamily="34" charset="0"/>
                <a:cs typeface="Arial" pitchFamily="34" charset="0"/>
              </a:endParaRPr>
            </a:p>
          </p:txBody>
        </p:sp>
        <p:grpSp>
          <p:nvGrpSpPr>
            <p:cNvPr id="39" name="Groep 39"/>
            <p:cNvGrpSpPr/>
            <p:nvPr/>
          </p:nvGrpSpPr>
          <p:grpSpPr>
            <a:xfrm>
              <a:off x="1215745" y="2924944"/>
              <a:ext cx="72008" cy="1080120"/>
              <a:chOff x="2339752" y="2492896"/>
              <a:chExt cx="144016" cy="1080120"/>
            </a:xfrm>
          </p:grpSpPr>
          <p:cxnSp>
            <p:nvCxnSpPr>
              <p:cNvPr id="47" name="Rechte verbindingslijn 46"/>
              <p:cNvCxnSpPr/>
              <p:nvPr/>
            </p:nvCxnSpPr>
            <p:spPr>
              <a:xfrm>
                <a:off x="2339752" y="2492896"/>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a:off x="2339752" y="2708920"/>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2339752" y="2924944"/>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a:off x="2339752" y="3140968"/>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p:nvCxnSpPr>
            <p:spPr>
              <a:xfrm>
                <a:off x="2339752" y="3356992"/>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p:nvCxnSpPr>
            <p:spPr>
              <a:xfrm>
                <a:off x="2339752" y="3573016"/>
                <a:ext cx="14401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Rechthoek 39"/>
            <p:cNvSpPr/>
            <p:nvPr/>
          </p:nvSpPr>
          <p:spPr>
            <a:xfrm>
              <a:off x="1215745" y="2996952"/>
              <a:ext cx="768159" cy="268573"/>
            </a:xfrm>
            <a:prstGeom prst="rect">
              <a:avLst/>
            </a:prstGeom>
          </p:spPr>
          <p:txBody>
            <a:bodyPr wrap="none">
              <a:spAutoFit/>
            </a:bodyPr>
            <a:lstStyle/>
            <a:p>
              <a:pPr>
                <a:buNone/>
              </a:pPr>
              <a:r>
                <a:rPr lang="nl-NL" sz="1000" b="1" dirty="0">
                  <a:latin typeface="Arial" pitchFamily="34" charset="0"/>
                  <a:cs typeface="Arial" pitchFamily="34" charset="0"/>
                </a:rPr>
                <a:t>Context </a:t>
              </a:r>
              <a:r>
                <a:rPr lang="nl-NL" sz="1000" b="1" dirty="0" smtClean="0">
                  <a:latin typeface="Arial" pitchFamily="34" charset="0"/>
                  <a:cs typeface="Arial" pitchFamily="34" charset="0"/>
                </a:rPr>
                <a:t>..</a:t>
              </a:r>
              <a:endParaRPr lang="nl-NL" sz="1000" b="1" dirty="0">
                <a:latin typeface="Arial" pitchFamily="34" charset="0"/>
                <a:cs typeface="Arial" pitchFamily="34" charset="0"/>
              </a:endParaRPr>
            </a:p>
          </p:txBody>
        </p:sp>
        <p:grpSp>
          <p:nvGrpSpPr>
            <p:cNvPr id="41" name="Groep 40"/>
            <p:cNvGrpSpPr/>
            <p:nvPr/>
          </p:nvGrpSpPr>
          <p:grpSpPr>
            <a:xfrm>
              <a:off x="1431769" y="3212976"/>
              <a:ext cx="72008" cy="432048"/>
              <a:chOff x="827584" y="2636912"/>
              <a:chExt cx="72008" cy="432048"/>
            </a:xfrm>
          </p:grpSpPr>
          <p:cxnSp>
            <p:nvCxnSpPr>
              <p:cNvPr id="44" name="Rechte verbindingslijn 43"/>
              <p:cNvCxnSpPr/>
              <p:nvPr/>
            </p:nvCxnSpPr>
            <p:spPr>
              <a:xfrm>
                <a:off x="827584" y="263691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a:off x="827584" y="285293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827584" y="3068960"/>
                <a:ext cx="720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2" name="Rechthoek 41"/>
            <p:cNvSpPr/>
            <p:nvPr/>
          </p:nvSpPr>
          <p:spPr>
            <a:xfrm>
              <a:off x="1431769" y="3321277"/>
              <a:ext cx="255198" cy="268573"/>
            </a:xfrm>
            <a:prstGeom prst="rect">
              <a:avLst/>
            </a:prstGeom>
          </p:spPr>
          <p:txBody>
            <a:bodyPr wrap="none">
              <a:spAutoFit/>
            </a:bodyPr>
            <a:lstStyle/>
            <a:p>
              <a:pPr>
                <a:buNone/>
              </a:pPr>
              <a:r>
                <a:rPr lang="nl-NL" sz="1000" b="1" dirty="0" smtClean="0">
                  <a:latin typeface="Arial" pitchFamily="34" charset="0"/>
                  <a:cs typeface="Arial" pitchFamily="34" charset="0"/>
                </a:rPr>
                <a:t>..</a:t>
              </a:r>
              <a:endParaRPr lang="nl-NL" sz="1000" b="1" dirty="0">
                <a:latin typeface="Arial" pitchFamily="34" charset="0"/>
                <a:cs typeface="Arial" pitchFamily="34" charset="0"/>
              </a:endParaRPr>
            </a:p>
          </p:txBody>
        </p:sp>
        <p:sp>
          <p:nvSpPr>
            <p:cNvPr id="43" name="Rechthoek 42"/>
            <p:cNvSpPr/>
            <p:nvPr/>
          </p:nvSpPr>
          <p:spPr>
            <a:xfrm>
              <a:off x="1426441" y="3536345"/>
              <a:ext cx="255198" cy="268573"/>
            </a:xfrm>
            <a:prstGeom prst="rect">
              <a:avLst/>
            </a:prstGeom>
          </p:spPr>
          <p:txBody>
            <a:bodyPr wrap="none">
              <a:spAutoFit/>
            </a:bodyPr>
            <a:lstStyle/>
            <a:p>
              <a:pPr>
                <a:buNone/>
              </a:pPr>
              <a:r>
                <a:rPr lang="nl-NL" sz="1000" b="1" dirty="0" smtClean="0">
                  <a:latin typeface="Arial" pitchFamily="34" charset="0"/>
                  <a:cs typeface="Arial" pitchFamily="34" charset="0"/>
                </a:rPr>
                <a:t>..</a:t>
              </a:r>
              <a:endParaRPr lang="nl-NL" sz="1000" b="1" dirty="0">
                <a:latin typeface="Arial" pitchFamily="34" charset="0"/>
                <a:cs typeface="Arial" pitchFamily="34" charset="0"/>
              </a:endParaRPr>
            </a:p>
          </p:txBody>
        </p:sp>
      </p:grpSp>
      <p:sp>
        <p:nvSpPr>
          <p:cNvPr id="62" name="Tekstvak 61"/>
          <p:cNvSpPr txBox="1"/>
          <p:nvPr/>
        </p:nvSpPr>
        <p:spPr>
          <a:xfrm>
            <a:off x="2621550" y="3207459"/>
            <a:ext cx="1439818" cy="276999"/>
          </a:xfrm>
          <a:prstGeom prst="rect">
            <a:avLst/>
          </a:prstGeom>
          <a:noFill/>
        </p:spPr>
        <p:txBody>
          <a:bodyPr wrap="none" rtlCol="0">
            <a:spAutoFit/>
          </a:bodyPr>
          <a:lstStyle/>
          <a:p>
            <a:pPr>
              <a:buNone/>
            </a:pPr>
            <a:r>
              <a:rPr lang="nl-NL" sz="1200" b="1" dirty="0" smtClean="0"/>
              <a:t>Termen  (wet)</a:t>
            </a:r>
            <a:endParaRPr lang="nl-NL" sz="1200" b="1" dirty="0"/>
          </a:p>
        </p:txBody>
      </p:sp>
      <p:sp>
        <p:nvSpPr>
          <p:cNvPr id="63" name="Tekstvak 62"/>
          <p:cNvSpPr txBox="1"/>
          <p:nvPr/>
        </p:nvSpPr>
        <p:spPr>
          <a:xfrm>
            <a:off x="2621550" y="3663612"/>
            <a:ext cx="2238482" cy="26750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t>Lijst met geannoteerde termen uit de wet</a:t>
            </a:r>
          </a:p>
        </p:txBody>
      </p:sp>
      <p:sp>
        <p:nvSpPr>
          <p:cNvPr id="64" name="Tekstvak 63"/>
          <p:cNvSpPr txBox="1"/>
          <p:nvPr/>
        </p:nvSpPr>
        <p:spPr>
          <a:xfrm>
            <a:off x="4860032" y="4653136"/>
            <a:ext cx="1247457" cy="276999"/>
          </a:xfrm>
          <a:prstGeom prst="rect">
            <a:avLst/>
          </a:prstGeom>
          <a:noFill/>
        </p:spPr>
        <p:txBody>
          <a:bodyPr wrap="none" rtlCol="0">
            <a:spAutoFit/>
          </a:bodyPr>
          <a:lstStyle/>
          <a:p>
            <a:pPr>
              <a:buNone/>
            </a:pPr>
            <a:r>
              <a:rPr lang="nl-NL" sz="1200" b="1" dirty="0" smtClean="0"/>
              <a:t>Synoniemen</a:t>
            </a:r>
            <a:endParaRPr lang="nl-NL" sz="1200" b="1" dirty="0"/>
          </a:p>
        </p:txBody>
      </p:sp>
      <p:sp>
        <p:nvSpPr>
          <p:cNvPr id="65" name="Tekstvak 64"/>
          <p:cNvSpPr txBox="1"/>
          <p:nvPr/>
        </p:nvSpPr>
        <p:spPr>
          <a:xfrm>
            <a:off x="6105872" y="4664170"/>
            <a:ext cx="2570584" cy="16744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t>Lijst met synoniemen</a:t>
            </a:r>
          </a:p>
        </p:txBody>
      </p:sp>
      <p:sp>
        <p:nvSpPr>
          <p:cNvPr id="66" name="Afgeronde rechthoek 65"/>
          <p:cNvSpPr/>
          <p:nvPr/>
        </p:nvSpPr>
        <p:spPr bwMode="auto">
          <a:xfrm>
            <a:off x="8243888" y="5938247"/>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None/>
              <a:tabLst/>
            </a:pPr>
            <a:r>
              <a:rPr kumimoji="0" lang="nl-NL" sz="2000" b="0" i="0" u="none" strike="noStrike" cap="none" normalizeH="0" baseline="0" dirty="0" smtClean="0">
                <a:ln>
                  <a:noFill/>
                </a:ln>
                <a:solidFill>
                  <a:schemeClr val="bg1">
                    <a:lumMod val="50000"/>
                  </a:schemeClr>
                </a:solidFill>
                <a:effectLst/>
                <a:latin typeface="Verdana" pitchFamily="1" charset="0"/>
              </a:rPr>
              <a:t>+</a:t>
            </a:r>
          </a:p>
        </p:txBody>
      </p:sp>
      <p:sp>
        <p:nvSpPr>
          <p:cNvPr id="10" name="Rechthoekige toelichting 9"/>
          <p:cNvSpPr/>
          <p:nvPr/>
        </p:nvSpPr>
        <p:spPr bwMode="auto">
          <a:xfrm>
            <a:off x="4251655" y="5059939"/>
            <a:ext cx="2714600" cy="1368153"/>
          </a:xfrm>
          <a:prstGeom prst="wedgeRectCallout">
            <a:avLst>
              <a:gd name="adj1" fmla="val -68998"/>
              <a:gd name="adj2" fmla="val -97908"/>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De termen komen deels direct uit wet- en regelgeving via stap 1 en 2.  Vervolgens worden op basis van de definities uit stap 1 en 2  nieuwe definities gemaakt. In dit voorbeeld een term met definitie uit de bron “Algemene wet rijksbelastingen”.</a:t>
            </a:r>
            <a:endParaRPr lang="nl-NL" sz="1100" dirty="0">
              <a:solidFill>
                <a:schemeClr val="tx1"/>
              </a:solidFill>
              <a:latin typeface="Verdana" pitchFamily="1" charset="0"/>
            </a:endParaRPr>
          </a:p>
        </p:txBody>
      </p:sp>
      <p:sp>
        <p:nvSpPr>
          <p:cNvPr id="67" name="Tekstvak 66"/>
          <p:cNvSpPr txBox="1"/>
          <p:nvPr/>
        </p:nvSpPr>
        <p:spPr>
          <a:xfrm>
            <a:off x="472513" y="2450102"/>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sp>
        <p:nvSpPr>
          <p:cNvPr id="68" name="Tekstvak 67"/>
          <p:cNvSpPr txBox="1"/>
          <p:nvPr/>
        </p:nvSpPr>
        <p:spPr>
          <a:xfrm>
            <a:off x="2123728" y="2530014"/>
            <a:ext cx="2736304" cy="277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smtClean="0">
                <a:solidFill>
                  <a:schemeClr val="bg1">
                    <a:lumMod val="75000"/>
                  </a:schemeClr>
                </a:solidFill>
              </a:rPr>
              <a:t>Context 1</a:t>
            </a:r>
            <a:endParaRPr lang="nl-NL" dirty="0">
              <a:solidFill>
                <a:schemeClr val="bg1">
                  <a:lumMod val="75000"/>
                </a:schemeClr>
              </a:solidFill>
            </a:endParaRPr>
          </a:p>
        </p:txBody>
      </p:sp>
      <p:sp>
        <p:nvSpPr>
          <p:cNvPr id="69" name="Afgeronde rechthoek 68"/>
          <p:cNvSpPr/>
          <p:nvPr/>
        </p:nvSpPr>
        <p:spPr bwMode="auto">
          <a:xfrm>
            <a:off x="4526376" y="253001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70" name="Tekstvak 69"/>
          <p:cNvSpPr txBox="1"/>
          <p:nvPr/>
        </p:nvSpPr>
        <p:spPr>
          <a:xfrm>
            <a:off x="467544" y="2107904"/>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71" name="Tekstvak 70"/>
          <p:cNvSpPr txBox="1"/>
          <p:nvPr/>
        </p:nvSpPr>
        <p:spPr>
          <a:xfrm>
            <a:off x="2123729" y="2118518"/>
            <a:ext cx="2736303" cy="3315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t>Dienst 1</a:t>
            </a:r>
            <a:endParaRPr lang="nl-NL" dirty="0"/>
          </a:p>
        </p:txBody>
      </p:sp>
    </p:spTree>
    <p:extLst>
      <p:ext uri="{BB962C8B-B14F-4D97-AF65-F5344CB8AC3E}">
        <p14:creationId xmlns:p14="http://schemas.microsoft.com/office/powerpoint/2010/main" val="26427959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29</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Het resultaat is een </a:t>
            </a:r>
            <a:r>
              <a:rPr lang="nl-NL" dirty="0"/>
              <a:t>gedefinieerd </a:t>
            </a:r>
            <a:r>
              <a:rPr lang="nl-NL" dirty="0" smtClean="0"/>
              <a:t>begrip op basis van één of meerdere geannoteerde termen. Van een begrip is de definitie </a:t>
            </a:r>
            <a:r>
              <a:rPr lang="nl-NL" dirty="0"/>
              <a:t>bekend </a:t>
            </a:r>
            <a:r>
              <a:rPr lang="nl-NL" dirty="0" smtClean="0"/>
              <a:t>en indien van toepassing synoniemen.</a:t>
            </a:r>
          </a:p>
          <a:p>
            <a:endParaRPr lang="nl-NL" dirty="0"/>
          </a:p>
          <a:p>
            <a:r>
              <a:rPr lang="nl-NL" dirty="0" smtClean="0"/>
              <a:t>Begrippen worden gebruikt voor het definiëren van objecttypen en variabelen.</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36307264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251520"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13" name="Afgeronde rechthoek 12"/>
          <p:cNvSpPr/>
          <p:nvPr/>
        </p:nvSpPr>
        <p:spPr bwMode="auto">
          <a:xfrm>
            <a:off x="6205175" y="2001163"/>
            <a:ext cx="2543289" cy="1211813"/>
          </a:xfrm>
          <a:prstGeom prst="round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nl-NL" dirty="0">
              <a:solidFill>
                <a:schemeClr val="tx1"/>
              </a:solidFill>
              <a:latin typeface="Verdana" pitchFamily="1" charset="0"/>
            </a:endParaRPr>
          </a:p>
        </p:txBody>
      </p:sp>
      <p:sp>
        <p:nvSpPr>
          <p:cNvPr id="14" name="Tekstvak 13"/>
          <p:cNvSpPr txBox="1"/>
          <p:nvPr/>
        </p:nvSpPr>
        <p:spPr>
          <a:xfrm>
            <a:off x="6715489" y="2814159"/>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15" name="Tekstvak 14"/>
          <p:cNvSpPr txBox="1"/>
          <p:nvPr/>
        </p:nvSpPr>
        <p:spPr>
          <a:xfrm>
            <a:off x="6781435" y="2454119"/>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16" name="Tekstvak 15"/>
          <p:cNvSpPr txBox="1"/>
          <p:nvPr/>
        </p:nvSpPr>
        <p:spPr>
          <a:xfrm>
            <a:off x="7704349" y="247720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7" name="Tekstvak 16"/>
          <p:cNvSpPr txBox="1"/>
          <p:nvPr/>
        </p:nvSpPr>
        <p:spPr>
          <a:xfrm>
            <a:off x="6244302" y="2094079"/>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18" name="Tekstvak 17"/>
          <p:cNvSpPr txBox="1"/>
          <p:nvPr/>
        </p:nvSpPr>
        <p:spPr>
          <a:xfrm>
            <a:off x="7704349" y="283724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9" name="Tekstvak 18"/>
          <p:cNvSpPr txBox="1"/>
          <p:nvPr/>
        </p:nvSpPr>
        <p:spPr>
          <a:xfrm>
            <a:off x="7704151" y="211716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20" name="Rechthoek 19"/>
          <p:cNvSpPr/>
          <p:nvPr/>
        </p:nvSpPr>
        <p:spPr bwMode="auto">
          <a:xfrm>
            <a:off x="6377896" y="1923641"/>
            <a:ext cx="797244" cy="138502"/>
          </a:xfrm>
          <a:prstGeom prst="rect">
            <a:avLst/>
          </a:prstGeom>
          <a:solidFill>
            <a:schemeClr val="accent1"/>
          </a:solidFill>
          <a:ln>
            <a:noFill/>
          </a:ln>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i="0" u="none" strike="noStrike" cap="none" normalizeH="0" baseline="0" dirty="0" smtClean="0">
              <a:ln>
                <a:noFill/>
              </a:ln>
              <a:solidFill>
                <a:schemeClr val="tx1"/>
              </a:solidFill>
              <a:effectLst/>
              <a:latin typeface="Verdana" pitchFamily="1" charset="0"/>
            </a:endParaRPr>
          </a:p>
        </p:txBody>
      </p:sp>
      <p:sp>
        <p:nvSpPr>
          <p:cNvPr id="21" name="Tekstvak 20"/>
          <p:cNvSpPr txBox="1"/>
          <p:nvPr/>
        </p:nvSpPr>
        <p:spPr>
          <a:xfrm>
            <a:off x="6377896" y="1862666"/>
            <a:ext cx="568874" cy="276999"/>
          </a:xfrm>
          <a:prstGeom prst="rect">
            <a:avLst/>
          </a:prstGeom>
          <a:noFill/>
        </p:spPr>
        <p:txBody>
          <a:bodyPr wrap="none" rtlCol="0">
            <a:spAutoFit/>
          </a:bodyPr>
          <a:lstStyle/>
          <a:p>
            <a:pPr>
              <a:buNone/>
            </a:pPr>
            <a:r>
              <a:rPr lang="nl-NL" sz="1200" dirty="0"/>
              <a:t>T</a:t>
            </a:r>
            <a:r>
              <a:rPr lang="nl-NL" sz="1200" dirty="0" smtClean="0"/>
              <a:t>erm</a:t>
            </a:r>
            <a:endParaRPr lang="nl-NL" sz="1200" dirty="0"/>
          </a:p>
        </p:txBody>
      </p:sp>
      <p:sp>
        <p:nvSpPr>
          <p:cNvPr id="2" name="Titel 1"/>
          <p:cNvSpPr>
            <a:spLocks noGrp="1"/>
          </p:cNvSpPr>
          <p:nvPr>
            <p:ph type="title"/>
          </p:nvPr>
        </p:nvSpPr>
        <p:spPr/>
        <p:txBody>
          <a:bodyPr/>
          <a:lstStyle/>
          <a:p>
            <a:r>
              <a:rPr lang="nl-NL" sz="1800" dirty="0" smtClean="0"/>
              <a:t>Definiëren van Begrippen</a:t>
            </a:r>
            <a:endParaRPr lang="nl-NL" sz="1800"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6" name="Tekstvak 5"/>
          <p:cNvSpPr txBox="1"/>
          <p:nvPr/>
        </p:nvSpPr>
        <p:spPr>
          <a:xfrm>
            <a:off x="467544" y="2852936"/>
            <a:ext cx="1067921" cy="276999"/>
          </a:xfrm>
          <a:prstGeom prst="rect">
            <a:avLst/>
          </a:prstGeom>
          <a:noFill/>
        </p:spPr>
        <p:txBody>
          <a:bodyPr wrap="none" rtlCol="0">
            <a:spAutoFit/>
          </a:bodyPr>
          <a:lstStyle/>
          <a:p>
            <a:pPr>
              <a:buNone/>
            </a:pPr>
            <a:r>
              <a:rPr lang="nl-NL" sz="1200" b="1" dirty="0" smtClean="0"/>
              <a:t>Begrippen</a:t>
            </a:r>
            <a:endParaRPr lang="nl-NL" sz="1200" b="1" dirty="0"/>
          </a:p>
        </p:txBody>
      </p:sp>
      <p:sp>
        <p:nvSpPr>
          <p:cNvPr id="7" name="Tekstvak 6"/>
          <p:cNvSpPr txBox="1"/>
          <p:nvPr/>
        </p:nvSpPr>
        <p:spPr>
          <a:xfrm>
            <a:off x="2123728" y="2863970"/>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Authentiek Inkomensgegeven </a:t>
            </a:r>
            <a:endParaRPr lang="nl-NL" dirty="0">
              <a:solidFill>
                <a:schemeClr val="tx1"/>
              </a:solidFill>
            </a:endParaRPr>
          </a:p>
        </p:txBody>
      </p:sp>
      <p:sp>
        <p:nvSpPr>
          <p:cNvPr id="8" name="Tekstvak 7"/>
          <p:cNvSpPr txBox="1"/>
          <p:nvPr/>
        </p:nvSpPr>
        <p:spPr>
          <a:xfrm>
            <a:off x="467544" y="3296016"/>
            <a:ext cx="922047" cy="276999"/>
          </a:xfrm>
          <a:prstGeom prst="rect">
            <a:avLst/>
          </a:prstGeom>
          <a:noFill/>
        </p:spPr>
        <p:txBody>
          <a:bodyPr wrap="none" rtlCol="0">
            <a:spAutoFit/>
          </a:bodyPr>
          <a:lstStyle/>
          <a:p>
            <a:pPr>
              <a:buNone/>
            </a:pPr>
            <a:r>
              <a:rPr lang="nl-NL" sz="1200" b="1" dirty="0" smtClean="0"/>
              <a:t>Definitie</a:t>
            </a:r>
            <a:endParaRPr lang="nl-NL" sz="1200" b="1" dirty="0"/>
          </a:p>
        </p:txBody>
      </p:sp>
      <p:sp>
        <p:nvSpPr>
          <p:cNvPr id="9" name="Tekstvak 8"/>
          <p:cNvSpPr txBox="1"/>
          <p:nvPr/>
        </p:nvSpPr>
        <p:spPr>
          <a:xfrm>
            <a:off x="2123728" y="3307050"/>
            <a:ext cx="3600400" cy="10580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pPr marL="0" indent="0"/>
            <a:r>
              <a:rPr lang="nl-NL" u="sng" dirty="0">
                <a:solidFill>
                  <a:srgbClr val="009900"/>
                </a:solidFill>
              </a:rPr>
              <a:t>Authentiek inkomensgegeven</a:t>
            </a:r>
            <a:r>
              <a:rPr lang="nl-NL" dirty="0"/>
              <a:t> </a:t>
            </a:r>
            <a:r>
              <a:rPr lang="nl-NL" i="1" dirty="0">
                <a:solidFill>
                  <a:srgbClr val="0000FF"/>
                </a:solidFill>
              </a:rPr>
              <a:t>is gedefinieerd als </a:t>
            </a:r>
            <a:r>
              <a:rPr lang="nl-NL" dirty="0">
                <a:solidFill>
                  <a:schemeClr val="tx1"/>
                </a:solidFill>
              </a:rPr>
              <a:t>het </a:t>
            </a:r>
            <a:r>
              <a:rPr lang="nl-NL" u="sng" dirty="0">
                <a:solidFill>
                  <a:srgbClr val="00B0F0"/>
                </a:solidFill>
                <a:latin typeface="Verdana" pitchFamily="34" charset="0"/>
              </a:rPr>
              <a:t>inkomensgegeven</a:t>
            </a:r>
            <a:r>
              <a:rPr lang="nl-NL" dirty="0">
                <a:solidFill>
                  <a:schemeClr val="tx1"/>
                </a:solidFill>
              </a:rPr>
              <a:t> met bijbehorende temporele en meta-kenmerken dat in de basisregistratie inkomen is opgenomen</a:t>
            </a:r>
            <a:r>
              <a:rPr lang="nl-NL" dirty="0"/>
              <a:t>.</a:t>
            </a:r>
          </a:p>
        </p:txBody>
      </p:sp>
      <p:sp>
        <p:nvSpPr>
          <p:cNvPr id="10" name="Rechthoekige toelichting 9"/>
          <p:cNvSpPr/>
          <p:nvPr/>
        </p:nvSpPr>
        <p:spPr bwMode="auto">
          <a:xfrm>
            <a:off x="6173675" y="4005064"/>
            <a:ext cx="2714600" cy="1656184"/>
          </a:xfrm>
          <a:prstGeom prst="wedgeRectCallout">
            <a:avLst>
              <a:gd name="adj1" fmla="val -70987"/>
              <a:gd name="adj2" fmla="val -109365"/>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De begrippen men komen deels direct uit wet- regelgeving via stap 1 en 2.  Vervolgens worden op basis van de definities uit stap 1 en 2  nieuwe definities gemaakt. In dit voorbeeld een begrip dat zelf is gedefinieerd in de specificatiecontext van de basisregistratie inkomen.</a:t>
            </a:r>
            <a:endParaRPr lang="nl-NL" sz="1100" dirty="0">
              <a:solidFill>
                <a:schemeClr val="tx1"/>
              </a:solidFill>
              <a:latin typeface="Verdana" pitchFamily="1" charset="0"/>
            </a:endParaRPr>
          </a:p>
        </p:txBody>
      </p:sp>
      <p:sp>
        <p:nvSpPr>
          <p:cNvPr id="22" name="Tekstvak 21"/>
          <p:cNvSpPr txBox="1"/>
          <p:nvPr/>
        </p:nvSpPr>
        <p:spPr>
          <a:xfrm>
            <a:off x="472513" y="2331038"/>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sp>
        <p:nvSpPr>
          <p:cNvPr id="23" name="Tekstvak 22"/>
          <p:cNvSpPr txBox="1"/>
          <p:nvPr/>
        </p:nvSpPr>
        <p:spPr>
          <a:xfrm>
            <a:off x="2123728" y="2410950"/>
            <a:ext cx="3600400" cy="277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a:t>Basisregistratie inkomen</a:t>
            </a:r>
          </a:p>
        </p:txBody>
      </p:sp>
      <p:sp>
        <p:nvSpPr>
          <p:cNvPr id="24" name="Afgeronde rechthoek 23"/>
          <p:cNvSpPr/>
          <p:nvPr/>
        </p:nvSpPr>
        <p:spPr bwMode="auto">
          <a:xfrm>
            <a:off x="5390472" y="2410949"/>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25" name="Tekstvak 24"/>
          <p:cNvSpPr txBox="1"/>
          <p:nvPr/>
        </p:nvSpPr>
        <p:spPr>
          <a:xfrm>
            <a:off x="467544" y="1988840"/>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26" name="Tekstvak 25"/>
          <p:cNvSpPr txBox="1"/>
          <p:nvPr/>
        </p:nvSpPr>
        <p:spPr>
          <a:xfrm>
            <a:off x="2123729" y="1999454"/>
            <a:ext cx="3600400"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Beheren BRI</a:t>
            </a:r>
            <a:endParaRPr lang="nl-NL" dirty="0">
              <a:solidFill>
                <a:schemeClr val="tx1"/>
              </a:solidFill>
            </a:endParaRPr>
          </a:p>
        </p:txBody>
      </p:sp>
    </p:spTree>
    <p:extLst>
      <p:ext uri="{BB962C8B-B14F-4D97-AF65-F5344CB8AC3E}">
        <p14:creationId xmlns:p14="http://schemas.microsoft.com/office/powerpoint/2010/main" val="19525764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30</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Het resultaat is een </a:t>
            </a:r>
            <a:r>
              <a:rPr lang="nl-NL" dirty="0"/>
              <a:t>gedefinieerd </a:t>
            </a:r>
            <a:r>
              <a:rPr lang="nl-NL" dirty="0" smtClean="0"/>
              <a:t>begrip die geen wettelijke basis heeft. Van een begrip is de definitie </a:t>
            </a:r>
            <a:r>
              <a:rPr lang="nl-NL" dirty="0"/>
              <a:t>bekend </a:t>
            </a:r>
            <a:r>
              <a:rPr lang="nl-NL" dirty="0" smtClean="0"/>
              <a:t>en indien van toepassing synoniemen.</a:t>
            </a:r>
          </a:p>
          <a:p>
            <a:endParaRPr lang="nl-NL" dirty="0"/>
          </a:p>
          <a:p>
            <a:r>
              <a:rPr lang="nl-NL" dirty="0" smtClean="0"/>
              <a:t>Begrippen worden gebruikt voor het definiëren van objecttypen en variabelen.</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4146258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Door leverancier op te leveren producten</a:t>
            </a:r>
            <a:endParaRPr lang="nl-NL" dirty="0"/>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dirty="0" smtClean="0"/>
              <a:t>Architectuur van de specificatie omgeving </a:t>
            </a:r>
          </a:p>
          <a:p>
            <a:pPr marL="285750" indent="-285750">
              <a:buFont typeface="Arial" panose="020B0604020202020204" pitchFamily="34" charset="0"/>
              <a:buChar char="•"/>
            </a:pPr>
            <a:r>
              <a:rPr lang="nl-NL" dirty="0"/>
              <a:t>Handleiding van de specificatie </a:t>
            </a:r>
            <a:r>
              <a:rPr lang="nl-NL" dirty="0" smtClean="0"/>
              <a:t>omgeving</a:t>
            </a:r>
          </a:p>
          <a:p>
            <a:pPr marL="285750" indent="-285750">
              <a:buFont typeface="Arial" panose="020B0604020202020204" pitchFamily="34" charset="0"/>
              <a:buChar char="•"/>
            </a:pPr>
            <a:r>
              <a:rPr lang="nl-NL" dirty="0"/>
              <a:t>Handleiding van de te gebruiken gecontroleerde natuurlijke Nederlandse </a:t>
            </a:r>
            <a:r>
              <a:rPr lang="nl-NL" dirty="0" smtClean="0"/>
              <a:t>taal</a:t>
            </a:r>
            <a:endParaRPr lang="nl-NL" dirty="0"/>
          </a:p>
          <a:p>
            <a:pPr marL="285750" indent="-285750">
              <a:buFont typeface="Arial" panose="020B0604020202020204" pitchFamily="34" charset="0"/>
              <a:buChar char="•"/>
            </a:pPr>
            <a:r>
              <a:rPr lang="nl-NL" dirty="0" smtClean="0"/>
              <a:t>Opleiding voor </a:t>
            </a:r>
            <a:r>
              <a:rPr lang="nl-NL" dirty="0"/>
              <a:t>het gebruiken van de specificatie </a:t>
            </a:r>
            <a:r>
              <a:rPr lang="nl-NL" dirty="0" smtClean="0"/>
              <a:t> omgeving</a:t>
            </a:r>
            <a:endParaRPr lang="nl-NL" dirty="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Software</a:t>
            </a:r>
          </a:p>
          <a:p>
            <a:pPr marL="457200" lvl="1" indent="-285750"/>
            <a:r>
              <a:rPr lang="nl-NL" dirty="0" smtClean="0"/>
              <a:t>Specificatie omgeving</a:t>
            </a:r>
            <a:endParaRPr lang="nl-NL" dirty="0"/>
          </a:p>
          <a:p>
            <a:pPr marL="457200" lvl="1" indent="-285750"/>
            <a:r>
              <a:rPr lang="nl-NL" dirty="0"/>
              <a:t>T</a:t>
            </a:r>
            <a:r>
              <a:rPr lang="nl-NL" dirty="0" smtClean="0"/>
              <a:t>e gebruiken </a:t>
            </a:r>
            <a:r>
              <a:rPr lang="nl-NL" dirty="0"/>
              <a:t>gecontroleerde natuurlijke Nederlandse </a:t>
            </a:r>
            <a:r>
              <a:rPr lang="nl-NL" dirty="0" smtClean="0"/>
              <a:t>taal</a:t>
            </a:r>
            <a:endParaRPr lang="nl-NL" dirty="0"/>
          </a:p>
          <a:p>
            <a:pPr marL="457200" lvl="1" indent="-285750"/>
            <a:r>
              <a:rPr lang="nl-NL" dirty="0" smtClean="0"/>
              <a:t>Exploitatieomgeving?</a:t>
            </a:r>
          </a:p>
          <a:p>
            <a:pPr marL="457200" lvl="1" indent="-285750"/>
            <a:endParaRPr lang="nl-NL" dirty="0" smtClean="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10308264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1800" dirty="0" smtClean="0"/>
              <a:t>Definiëren van variabelen op basis van annotaties (gegevens)</a:t>
            </a:r>
            <a:endParaRPr lang="nl-NL" sz="1800" dirty="0"/>
          </a:p>
        </p:txBody>
      </p:sp>
      <p:sp>
        <p:nvSpPr>
          <p:cNvPr id="5" name="Rechthoek 4"/>
          <p:cNvSpPr/>
          <p:nvPr/>
        </p:nvSpPr>
        <p:spPr bwMode="auto">
          <a:xfrm>
            <a:off x="251520"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 name="Afgeronde rechthoek 5"/>
          <p:cNvSpPr/>
          <p:nvPr/>
        </p:nvSpPr>
        <p:spPr bwMode="auto">
          <a:xfrm>
            <a:off x="6205175" y="2001163"/>
            <a:ext cx="2543289" cy="1211813"/>
          </a:xfrm>
          <a:prstGeom prst="round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nl-NL" dirty="0">
              <a:solidFill>
                <a:schemeClr val="tx1"/>
              </a:solidFill>
              <a:latin typeface="Verdana" pitchFamily="1" charset="0"/>
            </a:endParaRPr>
          </a:p>
        </p:txBody>
      </p:sp>
      <p:sp>
        <p:nvSpPr>
          <p:cNvPr id="7" name="Tekstvak 6"/>
          <p:cNvSpPr txBox="1"/>
          <p:nvPr/>
        </p:nvSpPr>
        <p:spPr>
          <a:xfrm>
            <a:off x="6715489" y="2814159"/>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8" name="Tekstvak 7"/>
          <p:cNvSpPr txBox="1"/>
          <p:nvPr/>
        </p:nvSpPr>
        <p:spPr>
          <a:xfrm>
            <a:off x="6781435" y="2454119"/>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9" name="Tekstvak 8"/>
          <p:cNvSpPr txBox="1"/>
          <p:nvPr/>
        </p:nvSpPr>
        <p:spPr>
          <a:xfrm>
            <a:off x="7704349" y="247720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0" name="Tekstvak 9"/>
          <p:cNvSpPr txBox="1"/>
          <p:nvPr/>
        </p:nvSpPr>
        <p:spPr>
          <a:xfrm>
            <a:off x="6244302" y="2094079"/>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11" name="Tekstvak 10"/>
          <p:cNvSpPr txBox="1"/>
          <p:nvPr/>
        </p:nvSpPr>
        <p:spPr>
          <a:xfrm>
            <a:off x="7704349" y="283724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2" name="Tekstvak 11"/>
          <p:cNvSpPr txBox="1"/>
          <p:nvPr/>
        </p:nvSpPr>
        <p:spPr>
          <a:xfrm>
            <a:off x="7704151" y="211716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3" name="Rechthoek 12"/>
          <p:cNvSpPr/>
          <p:nvPr/>
        </p:nvSpPr>
        <p:spPr bwMode="auto">
          <a:xfrm>
            <a:off x="6377896" y="1923641"/>
            <a:ext cx="797244" cy="138502"/>
          </a:xfrm>
          <a:prstGeom prst="rect">
            <a:avLst/>
          </a:prstGeom>
          <a:solidFill>
            <a:schemeClr val="accent1"/>
          </a:solidFill>
          <a:ln>
            <a:noFill/>
          </a:ln>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i="0" u="none" strike="noStrike" cap="none" normalizeH="0" baseline="0" dirty="0" smtClean="0">
              <a:ln>
                <a:noFill/>
              </a:ln>
              <a:solidFill>
                <a:schemeClr val="tx1"/>
              </a:solidFill>
              <a:effectLst/>
              <a:latin typeface="Verdana" pitchFamily="1" charset="0"/>
            </a:endParaRPr>
          </a:p>
        </p:txBody>
      </p:sp>
      <p:sp>
        <p:nvSpPr>
          <p:cNvPr id="14" name="Tekstvak 13"/>
          <p:cNvSpPr txBox="1"/>
          <p:nvPr/>
        </p:nvSpPr>
        <p:spPr>
          <a:xfrm>
            <a:off x="6377896" y="1862666"/>
            <a:ext cx="896912" cy="276999"/>
          </a:xfrm>
          <a:prstGeom prst="rect">
            <a:avLst/>
          </a:prstGeom>
          <a:noFill/>
        </p:spPr>
        <p:txBody>
          <a:bodyPr wrap="none" rtlCol="0">
            <a:spAutoFit/>
          </a:bodyPr>
          <a:lstStyle/>
          <a:p>
            <a:pPr>
              <a:buNone/>
            </a:pPr>
            <a:r>
              <a:rPr lang="nl-NL" sz="1200" dirty="0" smtClean="0"/>
              <a:t>Variabele</a:t>
            </a:r>
            <a:endParaRPr lang="nl-NL" sz="1200" dirty="0"/>
          </a:p>
        </p:txBody>
      </p:sp>
      <p:sp>
        <p:nvSpPr>
          <p:cNvPr id="15" name="Tekstvak 14"/>
          <p:cNvSpPr txBox="1"/>
          <p:nvPr/>
        </p:nvSpPr>
        <p:spPr>
          <a:xfrm>
            <a:off x="467544" y="3542118"/>
            <a:ext cx="1002197" cy="276999"/>
          </a:xfrm>
          <a:prstGeom prst="rect">
            <a:avLst/>
          </a:prstGeom>
          <a:noFill/>
        </p:spPr>
        <p:txBody>
          <a:bodyPr wrap="none" rtlCol="0">
            <a:spAutoFit/>
          </a:bodyPr>
          <a:lstStyle/>
          <a:p>
            <a:pPr>
              <a:buNone/>
            </a:pPr>
            <a:r>
              <a:rPr lang="nl-NL" sz="1200" b="1" dirty="0" smtClean="0"/>
              <a:t>Variabele</a:t>
            </a:r>
            <a:endParaRPr lang="nl-NL" sz="1200" b="1" dirty="0"/>
          </a:p>
        </p:txBody>
      </p:sp>
      <p:sp>
        <p:nvSpPr>
          <p:cNvPr id="16" name="Tekstvak 15"/>
          <p:cNvSpPr txBox="1"/>
          <p:nvPr/>
        </p:nvSpPr>
        <p:spPr>
          <a:xfrm>
            <a:off x="2123728" y="3553152"/>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Tijdstip van ingang</a:t>
            </a:r>
            <a:endParaRPr lang="nl-NL" dirty="0">
              <a:solidFill>
                <a:schemeClr val="tx1"/>
              </a:solidFill>
            </a:endParaRPr>
          </a:p>
        </p:txBody>
      </p:sp>
      <p:sp>
        <p:nvSpPr>
          <p:cNvPr id="17" name="Tekstvak 16"/>
          <p:cNvSpPr txBox="1"/>
          <p:nvPr/>
        </p:nvSpPr>
        <p:spPr>
          <a:xfrm>
            <a:off x="467544" y="4380990"/>
            <a:ext cx="922047" cy="276999"/>
          </a:xfrm>
          <a:prstGeom prst="rect">
            <a:avLst/>
          </a:prstGeom>
          <a:noFill/>
        </p:spPr>
        <p:txBody>
          <a:bodyPr wrap="none" rtlCol="0">
            <a:spAutoFit/>
          </a:bodyPr>
          <a:lstStyle/>
          <a:p>
            <a:pPr>
              <a:buNone/>
            </a:pPr>
            <a:r>
              <a:rPr lang="nl-NL" sz="1200" b="1" dirty="0" smtClean="0"/>
              <a:t>Definitie</a:t>
            </a:r>
            <a:endParaRPr lang="nl-NL" sz="1200" b="1" dirty="0"/>
          </a:p>
        </p:txBody>
      </p:sp>
      <p:sp>
        <p:nvSpPr>
          <p:cNvPr id="18" name="Tekstvak 17"/>
          <p:cNvSpPr txBox="1"/>
          <p:nvPr/>
        </p:nvSpPr>
        <p:spPr>
          <a:xfrm>
            <a:off x="2123728" y="4334206"/>
            <a:ext cx="3600400" cy="10801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Het door de werknemer gevraagd tijdstip waarop de aanpassing van de arbeidsduur ingaat.</a:t>
            </a:r>
            <a:endParaRPr lang="nl-NL" dirty="0">
              <a:solidFill>
                <a:schemeClr val="tx1"/>
              </a:solidFill>
            </a:endParaRPr>
          </a:p>
        </p:txBody>
      </p:sp>
      <p:sp>
        <p:nvSpPr>
          <p:cNvPr id="22" name="Tekstvak 21"/>
          <p:cNvSpPr txBox="1"/>
          <p:nvPr/>
        </p:nvSpPr>
        <p:spPr>
          <a:xfrm>
            <a:off x="2123728" y="5569376"/>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err="1" smtClean="0">
                <a:solidFill>
                  <a:schemeClr val="tx1"/>
                </a:solidFill>
              </a:rPr>
              <a:t>DatumTijd</a:t>
            </a:r>
            <a:endParaRPr lang="nl-NL" dirty="0">
              <a:solidFill>
                <a:schemeClr val="tx1"/>
              </a:solidFill>
            </a:endParaRPr>
          </a:p>
        </p:txBody>
      </p:sp>
      <p:sp>
        <p:nvSpPr>
          <p:cNvPr id="27" name="Tekstvak 26"/>
          <p:cNvSpPr txBox="1"/>
          <p:nvPr/>
        </p:nvSpPr>
        <p:spPr>
          <a:xfrm>
            <a:off x="467544" y="2348879"/>
            <a:ext cx="1010213" cy="461665"/>
          </a:xfrm>
          <a:prstGeom prst="rect">
            <a:avLst/>
          </a:prstGeom>
          <a:noFill/>
        </p:spPr>
        <p:txBody>
          <a:bodyPr wrap="none" rtlCol="0">
            <a:spAutoFit/>
          </a:bodyPr>
          <a:lstStyle/>
          <a:p>
            <a:pPr>
              <a:buNone/>
            </a:pPr>
            <a:r>
              <a:rPr lang="nl-NL" sz="1200" b="1" dirty="0" smtClean="0"/>
              <a:t>Bron van </a:t>
            </a:r>
            <a:br>
              <a:rPr lang="nl-NL" sz="1200" b="1" dirty="0" smtClean="0"/>
            </a:br>
            <a:r>
              <a:rPr lang="nl-NL" sz="1200" b="1" dirty="0" smtClean="0"/>
              <a:t>variabele</a:t>
            </a:r>
            <a:endParaRPr lang="nl-NL" sz="1200" b="1" dirty="0"/>
          </a:p>
        </p:txBody>
      </p:sp>
      <p:sp>
        <p:nvSpPr>
          <p:cNvPr id="28" name="Tekstvak 27"/>
          <p:cNvSpPr txBox="1"/>
          <p:nvPr/>
        </p:nvSpPr>
        <p:spPr>
          <a:xfrm>
            <a:off x="2123728" y="2359913"/>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Wet aanpassing arbeidsduur</a:t>
            </a:r>
            <a:endParaRPr lang="nl-NL" dirty="0">
              <a:solidFill>
                <a:schemeClr val="tx1"/>
              </a:solidFill>
            </a:endParaRPr>
          </a:p>
        </p:txBody>
      </p:sp>
      <p:sp>
        <p:nvSpPr>
          <p:cNvPr id="29" name="Afgeronde rechthoek 28"/>
          <p:cNvSpPr/>
          <p:nvPr/>
        </p:nvSpPr>
        <p:spPr bwMode="auto">
          <a:xfrm>
            <a:off x="5796136" y="2337847"/>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30" name="Rechthoekige toelichting 29"/>
          <p:cNvSpPr/>
          <p:nvPr/>
        </p:nvSpPr>
        <p:spPr bwMode="auto">
          <a:xfrm>
            <a:off x="5914712" y="1609651"/>
            <a:ext cx="2714600" cy="451197"/>
          </a:xfrm>
          <a:prstGeom prst="wedgeRectCallout">
            <a:avLst>
              <a:gd name="adj1" fmla="val -43748"/>
              <a:gd name="adj2" fmla="val 132502"/>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Spring hier naar de geannoteerde variabele in de bron.</a:t>
            </a:r>
            <a:endParaRPr lang="nl-NL" sz="1100" dirty="0">
              <a:solidFill>
                <a:schemeClr val="tx1"/>
              </a:solidFill>
              <a:latin typeface="Verdana" pitchFamily="1" charset="0"/>
            </a:endParaRPr>
          </a:p>
        </p:txBody>
      </p:sp>
      <p:sp>
        <p:nvSpPr>
          <p:cNvPr id="24" name="Tekstvak 23"/>
          <p:cNvSpPr txBox="1"/>
          <p:nvPr/>
        </p:nvSpPr>
        <p:spPr>
          <a:xfrm>
            <a:off x="467544" y="2750030"/>
            <a:ext cx="1454244" cy="461665"/>
          </a:xfrm>
          <a:prstGeom prst="rect">
            <a:avLst/>
          </a:prstGeom>
          <a:noFill/>
        </p:spPr>
        <p:txBody>
          <a:bodyPr wrap="none" rtlCol="0">
            <a:spAutoFit/>
          </a:bodyPr>
          <a:lstStyle/>
          <a:p>
            <a:pPr>
              <a:buNone/>
            </a:pPr>
            <a:r>
              <a:rPr lang="nl-NL" sz="1200" b="1" dirty="0" smtClean="0"/>
              <a:t>Geannoteerde </a:t>
            </a:r>
            <a:br>
              <a:rPr lang="nl-NL" sz="1200" b="1" dirty="0" smtClean="0"/>
            </a:br>
            <a:r>
              <a:rPr lang="nl-NL" sz="1200" b="1" dirty="0" smtClean="0"/>
              <a:t>Variabele</a:t>
            </a:r>
            <a:endParaRPr lang="nl-NL" sz="1200" b="1" dirty="0"/>
          </a:p>
        </p:txBody>
      </p:sp>
      <p:sp>
        <p:nvSpPr>
          <p:cNvPr id="26" name="Afgeronde rechthoek 25"/>
          <p:cNvSpPr/>
          <p:nvPr/>
        </p:nvSpPr>
        <p:spPr bwMode="auto">
          <a:xfrm>
            <a:off x="5843280" y="4376341"/>
            <a:ext cx="360040" cy="299065"/>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000" b="0" i="0" u="none" strike="noStrike" cap="none" normalizeH="0" baseline="0" dirty="0" smtClean="0">
                <a:ln>
                  <a:noFill/>
                </a:ln>
                <a:solidFill>
                  <a:schemeClr val="bg1">
                    <a:lumMod val="50000"/>
                  </a:schemeClr>
                </a:solidFill>
                <a:effectLst/>
                <a:latin typeface="Verdana" pitchFamily="1" charset="0"/>
              </a:rPr>
              <a:t>...</a:t>
            </a:r>
          </a:p>
        </p:txBody>
      </p:sp>
      <p:sp>
        <p:nvSpPr>
          <p:cNvPr id="31" name="Rechthoekige toelichting 30"/>
          <p:cNvSpPr/>
          <p:nvPr/>
        </p:nvSpPr>
        <p:spPr bwMode="auto">
          <a:xfrm>
            <a:off x="5961856" y="3679043"/>
            <a:ext cx="2714600" cy="451197"/>
          </a:xfrm>
          <a:prstGeom prst="wedgeRectCallout">
            <a:avLst>
              <a:gd name="adj1" fmla="val -43748"/>
              <a:gd name="adj2" fmla="val 132502"/>
            </a:avLst>
          </a:prstGeom>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Spring hier naar de annotatie in de bron van de definitie.</a:t>
            </a:r>
            <a:endParaRPr lang="nl-NL" sz="1100" dirty="0">
              <a:solidFill>
                <a:schemeClr val="tx1"/>
              </a:solidFill>
              <a:latin typeface="Verdana" pitchFamily="1"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9" y="2711252"/>
            <a:ext cx="3600400" cy="75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kstvak 31"/>
          <p:cNvSpPr txBox="1"/>
          <p:nvPr/>
        </p:nvSpPr>
        <p:spPr>
          <a:xfrm>
            <a:off x="467544" y="5949280"/>
            <a:ext cx="798617" cy="276999"/>
          </a:xfrm>
          <a:prstGeom prst="rect">
            <a:avLst/>
          </a:prstGeom>
          <a:noFill/>
        </p:spPr>
        <p:txBody>
          <a:bodyPr wrap="none" rtlCol="0">
            <a:spAutoFit/>
          </a:bodyPr>
          <a:lstStyle/>
          <a:p>
            <a:pPr>
              <a:buNone/>
            </a:pPr>
            <a:r>
              <a:rPr lang="nl-NL" sz="1200" b="1" dirty="0" err="1" smtClean="0"/>
              <a:t>Widget</a:t>
            </a:r>
            <a:endParaRPr lang="nl-NL" sz="1200" b="1" dirty="0"/>
          </a:p>
        </p:txBody>
      </p:sp>
      <p:sp>
        <p:nvSpPr>
          <p:cNvPr id="33" name="Tekstvak 32"/>
          <p:cNvSpPr txBox="1"/>
          <p:nvPr/>
        </p:nvSpPr>
        <p:spPr>
          <a:xfrm>
            <a:off x="2123728" y="5960314"/>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err="1" smtClean="0">
                <a:solidFill>
                  <a:schemeClr val="tx1"/>
                </a:solidFill>
              </a:rPr>
              <a:t>Textbox</a:t>
            </a:r>
            <a:endParaRPr lang="nl-NL" dirty="0">
              <a:solidFill>
                <a:schemeClr val="tx1"/>
              </a:solidFill>
            </a:endParaRPr>
          </a:p>
        </p:txBody>
      </p:sp>
      <p:sp>
        <p:nvSpPr>
          <p:cNvPr id="34" name="Afgeronde rechthoek 33"/>
          <p:cNvSpPr/>
          <p:nvPr/>
        </p:nvSpPr>
        <p:spPr bwMode="auto">
          <a:xfrm>
            <a:off x="5390472" y="595949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bg1">
                    <a:lumMod val="50000"/>
                  </a:schemeClr>
                </a:solidFill>
                <a:effectLst/>
                <a:latin typeface="Verdana" pitchFamily="1" charset="0"/>
                <a:sym typeface="Wingdings"/>
              </a:rPr>
              <a:t></a:t>
            </a:r>
            <a:endParaRPr kumimoji="0" lang="nl-NL" sz="1200" b="1" i="0" u="none" strike="noStrike" cap="none" normalizeH="0" baseline="0" dirty="0" smtClean="0">
              <a:ln>
                <a:noFill/>
              </a:ln>
              <a:solidFill>
                <a:schemeClr val="bg1">
                  <a:lumMod val="50000"/>
                </a:schemeClr>
              </a:solidFill>
              <a:effectLst/>
              <a:latin typeface="Verdana" pitchFamily="1" charset="0"/>
            </a:endParaRPr>
          </a:p>
        </p:txBody>
      </p:sp>
      <p:sp>
        <p:nvSpPr>
          <p:cNvPr id="35" name="Rechthoekige toelichting 34"/>
          <p:cNvSpPr/>
          <p:nvPr/>
        </p:nvSpPr>
        <p:spPr bwMode="auto">
          <a:xfrm>
            <a:off x="6088003" y="4770670"/>
            <a:ext cx="2615480" cy="1615074"/>
          </a:xfrm>
          <a:prstGeom prst="wedgeRectCallout">
            <a:avLst>
              <a:gd name="adj1" fmla="val -66134"/>
              <a:gd name="adj2" fmla="val 32387"/>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Wordt gebruikt om bij de simulatie de schermen op te bouwen. Mogelijke keuzen:</a:t>
            </a:r>
          </a:p>
          <a:p>
            <a:pPr marL="171450" indent="-171450">
              <a:buFontTx/>
              <a:buChar char="-"/>
            </a:pPr>
            <a:r>
              <a:rPr lang="nl-NL" sz="1100" dirty="0" err="1" smtClean="0">
                <a:solidFill>
                  <a:schemeClr val="tx1"/>
                </a:solidFill>
                <a:latin typeface="Verdana" pitchFamily="1" charset="0"/>
              </a:rPr>
              <a:t>Listbox</a:t>
            </a:r>
            <a:endParaRPr lang="nl-NL" sz="1100" dirty="0" smtClean="0">
              <a:solidFill>
                <a:schemeClr val="tx1"/>
              </a:solidFill>
              <a:latin typeface="Verdana" pitchFamily="1" charset="0"/>
            </a:endParaRPr>
          </a:p>
          <a:p>
            <a:pPr marL="171450" indent="-171450">
              <a:buFontTx/>
              <a:buChar char="-"/>
            </a:pPr>
            <a:r>
              <a:rPr lang="nl-NL" sz="1100" dirty="0" err="1" smtClean="0">
                <a:solidFill>
                  <a:schemeClr val="tx1"/>
                </a:solidFill>
                <a:latin typeface="Verdana" pitchFamily="1" charset="0"/>
              </a:rPr>
              <a:t>Combobox</a:t>
            </a:r>
            <a:endParaRPr lang="nl-NL" sz="1100" dirty="0" smtClean="0">
              <a:solidFill>
                <a:schemeClr val="tx1"/>
              </a:solidFill>
              <a:latin typeface="Verdana" pitchFamily="1" charset="0"/>
            </a:endParaRPr>
          </a:p>
          <a:p>
            <a:pPr marL="171450" indent="-171450">
              <a:buFontTx/>
              <a:buChar char="-"/>
            </a:pPr>
            <a:r>
              <a:rPr lang="nl-NL" sz="1100" dirty="0" err="1" smtClean="0">
                <a:solidFill>
                  <a:schemeClr val="tx1"/>
                </a:solidFill>
                <a:latin typeface="Verdana" pitchFamily="1" charset="0"/>
              </a:rPr>
              <a:t>Textbox</a:t>
            </a:r>
            <a:endParaRPr lang="nl-NL" sz="1100" dirty="0" smtClean="0">
              <a:solidFill>
                <a:schemeClr val="tx1"/>
              </a:solidFill>
              <a:latin typeface="Verdana" pitchFamily="1" charset="0"/>
            </a:endParaRPr>
          </a:p>
          <a:p>
            <a:pPr marL="171450" indent="-171450">
              <a:buFontTx/>
              <a:buChar char="-"/>
            </a:pPr>
            <a:r>
              <a:rPr lang="nl-NL" sz="1100" dirty="0" err="1" smtClean="0">
                <a:solidFill>
                  <a:schemeClr val="tx1"/>
                </a:solidFill>
                <a:latin typeface="Verdana" pitchFamily="1" charset="0"/>
              </a:rPr>
              <a:t>Checkbox</a:t>
            </a:r>
            <a:endParaRPr lang="nl-NL" sz="1100" dirty="0" smtClean="0">
              <a:solidFill>
                <a:schemeClr val="tx1"/>
              </a:solidFill>
              <a:latin typeface="Verdana" pitchFamily="1" charset="0"/>
            </a:endParaRPr>
          </a:p>
          <a:p>
            <a:pPr marL="171450" indent="-171450">
              <a:buFontTx/>
              <a:buChar char="-"/>
            </a:pPr>
            <a:r>
              <a:rPr lang="nl-NL" sz="1100" dirty="0" smtClean="0">
                <a:solidFill>
                  <a:schemeClr val="tx1"/>
                </a:solidFill>
                <a:latin typeface="Verdana" pitchFamily="1" charset="0"/>
              </a:rPr>
              <a:t>Radio butto</a:t>
            </a:r>
            <a:r>
              <a:rPr lang="nl-NL" sz="1100" dirty="0">
                <a:solidFill>
                  <a:schemeClr val="tx1"/>
                </a:solidFill>
                <a:latin typeface="Verdana" pitchFamily="1" charset="0"/>
              </a:rPr>
              <a:t>n</a:t>
            </a:r>
          </a:p>
        </p:txBody>
      </p:sp>
      <p:sp>
        <p:nvSpPr>
          <p:cNvPr id="36" name="Tekstvak 35"/>
          <p:cNvSpPr txBox="1"/>
          <p:nvPr/>
        </p:nvSpPr>
        <p:spPr>
          <a:xfrm>
            <a:off x="467544" y="5414326"/>
            <a:ext cx="1447832" cy="498598"/>
          </a:xfrm>
          <a:prstGeom prst="rect">
            <a:avLst/>
          </a:prstGeom>
          <a:noFill/>
        </p:spPr>
        <p:txBody>
          <a:bodyPr wrap="none" rtlCol="0">
            <a:spAutoFit/>
          </a:bodyPr>
          <a:lstStyle/>
          <a:p>
            <a:pPr>
              <a:buNone/>
            </a:pPr>
            <a:r>
              <a:rPr lang="nl-NL" sz="1200" b="1" dirty="0" smtClean="0"/>
              <a:t>Waarde bereik</a:t>
            </a:r>
          </a:p>
          <a:p>
            <a:pPr>
              <a:buNone/>
            </a:pPr>
            <a:r>
              <a:rPr lang="nl-NL" sz="1200" b="1" dirty="0" smtClean="0"/>
              <a:t>/Domein</a:t>
            </a:r>
            <a:endParaRPr lang="nl-NL" sz="1200" b="1" dirty="0"/>
          </a:p>
        </p:txBody>
      </p:sp>
      <p:sp>
        <p:nvSpPr>
          <p:cNvPr id="37" name="Tekstvak 36"/>
          <p:cNvSpPr txBox="1"/>
          <p:nvPr/>
        </p:nvSpPr>
        <p:spPr>
          <a:xfrm>
            <a:off x="467544" y="1977807"/>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38" name="Tekstvak 37"/>
          <p:cNvSpPr txBox="1"/>
          <p:nvPr/>
        </p:nvSpPr>
        <p:spPr>
          <a:xfrm>
            <a:off x="2123729" y="1988421"/>
            <a:ext cx="3600400"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Beheren BRI</a:t>
            </a:r>
            <a:endParaRPr lang="nl-NL" dirty="0">
              <a:solidFill>
                <a:schemeClr val="tx1"/>
              </a:solidFill>
            </a:endParaRPr>
          </a:p>
        </p:txBody>
      </p:sp>
      <p:sp>
        <p:nvSpPr>
          <p:cNvPr id="39" name="Tekstvak 38"/>
          <p:cNvSpPr txBox="1"/>
          <p:nvPr/>
        </p:nvSpPr>
        <p:spPr>
          <a:xfrm>
            <a:off x="467544" y="3934551"/>
            <a:ext cx="1524776" cy="276999"/>
          </a:xfrm>
          <a:prstGeom prst="rect">
            <a:avLst/>
          </a:prstGeom>
          <a:noFill/>
        </p:spPr>
        <p:txBody>
          <a:bodyPr wrap="none" rtlCol="0">
            <a:spAutoFit/>
          </a:bodyPr>
          <a:lstStyle/>
          <a:p>
            <a:pPr>
              <a:buNone/>
            </a:pPr>
            <a:r>
              <a:rPr lang="nl-NL" sz="1200" b="1" dirty="0" smtClean="0"/>
              <a:t>Gegevensgroep</a:t>
            </a:r>
            <a:endParaRPr lang="nl-NL" sz="1200" b="1" dirty="0"/>
          </a:p>
        </p:txBody>
      </p:sp>
      <p:sp>
        <p:nvSpPr>
          <p:cNvPr id="40" name="Tekstvak 39"/>
          <p:cNvSpPr txBox="1"/>
          <p:nvPr/>
        </p:nvSpPr>
        <p:spPr>
          <a:xfrm>
            <a:off x="2123728" y="3945585"/>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Totaal bedrag</a:t>
            </a:r>
            <a:endParaRPr lang="nl-NL" dirty="0">
              <a:solidFill>
                <a:schemeClr val="tx1"/>
              </a:solidFill>
            </a:endParaRPr>
          </a:p>
        </p:txBody>
      </p:sp>
      <p:sp>
        <p:nvSpPr>
          <p:cNvPr id="41" name="Afgeronde rechthoek 40"/>
          <p:cNvSpPr/>
          <p:nvPr/>
        </p:nvSpPr>
        <p:spPr bwMode="auto">
          <a:xfrm>
            <a:off x="5390472" y="3944764"/>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bg1">
                    <a:lumMod val="50000"/>
                  </a:schemeClr>
                </a:solidFill>
                <a:effectLst/>
                <a:latin typeface="Verdana" pitchFamily="1" charset="0"/>
                <a:sym typeface="Wingdings"/>
              </a:rPr>
              <a:t></a:t>
            </a:r>
            <a:endParaRPr kumimoji="0" lang="nl-NL" sz="1200" b="1" i="0" u="none" strike="noStrike" cap="none" normalizeH="0" baseline="0" dirty="0" smtClean="0">
              <a:ln>
                <a:noFill/>
              </a:ln>
              <a:solidFill>
                <a:schemeClr val="bg1">
                  <a:lumMod val="50000"/>
                </a:schemeClr>
              </a:solidFill>
              <a:effectLst/>
              <a:latin typeface="Verdana" pitchFamily="1" charset="0"/>
            </a:endParaRPr>
          </a:p>
        </p:txBody>
      </p:sp>
    </p:spTree>
    <p:extLst>
      <p:ext uri="{BB962C8B-B14F-4D97-AF65-F5344CB8AC3E}">
        <p14:creationId xmlns:p14="http://schemas.microsoft.com/office/powerpoint/2010/main" val="15718312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1800" dirty="0"/>
              <a:t>Definiëren van </a:t>
            </a:r>
            <a:r>
              <a:rPr lang="nl-NL" sz="1800" dirty="0" smtClean="0"/>
              <a:t>variabelen (gegevens)</a:t>
            </a:r>
            <a:endParaRPr lang="nl-NL" sz="1800" dirty="0"/>
          </a:p>
        </p:txBody>
      </p:sp>
      <p:sp>
        <p:nvSpPr>
          <p:cNvPr id="5" name="Rechthoek 4"/>
          <p:cNvSpPr/>
          <p:nvPr/>
        </p:nvSpPr>
        <p:spPr bwMode="auto">
          <a:xfrm>
            <a:off x="251520"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6" name="Afgeronde rechthoek 5"/>
          <p:cNvSpPr/>
          <p:nvPr/>
        </p:nvSpPr>
        <p:spPr bwMode="auto">
          <a:xfrm>
            <a:off x="6205175" y="2001163"/>
            <a:ext cx="2543289" cy="1211813"/>
          </a:xfrm>
          <a:prstGeom prst="round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endParaRPr lang="nl-NL" dirty="0">
              <a:solidFill>
                <a:schemeClr val="tx1"/>
              </a:solidFill>
              <a:latin typeface="Verdana" pitchFamily="1" charset="0"/>
            </a:endParaRPr>
          </a:p>
        </p:txBody>
      </p:sp>
      <p:sp>
        <p:nvSpPr>
          <p:cNvPr id="7" name="Tekstvak 6"/>
          <p:cNvSpPr txBox="1"/>
          <p:nvPr/>
        </p:nvSpPr>
        <p:spPr>
          <a:xfrm>
            <a:off x="6715489" y="2814159"/>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8" name="Tekstvak 7"/>
          <p:cNvSpPr txBox="1"/>
          <p:nvPr/>
        </p:nvSpPr>
        <p:spPr>
          <a:xfrm>
            <a:off x="6781435" y="2454119"/>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9" name="Tekstvak 8"/>
          <p:cNvSpPr txBox="1"/>
          <p:nvPr/>
        </p:nvSpPr>
        <p:spPr>
          <a:xfrm>
            <a:off x="7704349" y="247720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0" name="Tekstvak 9"/>
          <p:cNvSpPr txBox="1"/>
          <p:nvPr/>
        </p:nvSpPr>
        <p:spPr>
          <a:xfrm>
            <a:off x="6244302" y="2094079"/>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11" name="Tekstvak 10"/>
          <p:cNvSpPr txBox="1"/>
          <p:nvPr/>
        </p:nvSpPr>
        <p:spPr>
          <a:xfrm>
            <a:off x="7704349" y="283724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2" name="Tekstvak 11"/>
          <p:cNvSpPr txBox="1"/>
          <p:nvPr/>
        </p:nvSpPr>
        <p:spPr>
          <a:xfrm>
            <a:off x="7704151" y="211716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13" name="Rechthoek 12"/>
          <p:cNvSpPr/>
          <p:nvPr/>
        </p:nvSpPr>
        <p:spPr bwMode="auto">
          <a:xfrm>
            <a:off x="6377896" y="1923641"/>
            <a:ext cx="797244" cy="138502"/>
          </a:xfrm>
          <a:prstGeom prst="rect">
            <a:avLst/>
          </a:prstGeom>
          <a:solidFill>
            <a:schemeClr val="accent1"/>
          </a:solidFill>
          <a:ln>
            <a:noFill/>
          </a:ln>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i="0" u="none" strike="noStrike" cap="none" normalizeH="0" baseline="0" dirty="0" smtClean="0">
              <a:ln>
                <a:noFill/>
              </a:ln>
              <a:solidFill>
                <a:schemeClr val="tx1"/>
              </a:solidFill>
              <a:effectLst/>
              <a:latin typeface="Verdana" pitchFamily="1" charset="0"/>
            </a:endParaRPr>
          </a:p>
        </p:txBody>
      </p:sp>
      <p:sp>
        <p:nvSpPr>
          <p:cNvPr id="14" name="Tekstvak 13"/>
          <p:cNvSpPr txBox="1"/>
          <p:nvPr/>
        </p:nvSpPr>
        <p:spPr>
          <a:xfrm>
            <a:off x="6377896" y="1862666"/>
            <a:ext cx="896912" cy="276999"/>
          </a:xfrm>
          <a:prstGeom prst="rect">
            <a:avLst/>
          </a:prstGeom>
          <a:noFill/>
        </p:spPr>
        <p:txBody>
          <a:bodyPr wrap="none" rtlCol="0">
            <a:spAutoFit/>
          </a:bodyPr>
          <a:lstStyle/>
          <a:p>
            <a:pPr>
              <a:buNone/>
            </a:pPr>
            <a:r>
              <a:rPr lang="nl-NL" sz="1200" dirty="0" smtClean="0"/>
              <a:t>Variabele</a:t>
            </a:r>
            <a:endParaRPr lang="nl-NL" sz="1200" dirty="0"/>
          </a:p>
        </p:txBody>
      </p:sp>
      <p:sp>
        <p:nvSpPr>
          <p:cNvPr id="15" name="Tekstvak 14"/>
          <p:cNvSpPr txBox="1"/>
          <p:nvPr/>
        </p:nvSpPr>
        <p:spPr>
          <a:xfrm>
            <a:off x="467544" y="2708920"/>
            <a:ext cx="1002197" cy="276999"/>
          </a:xfrm>
          <a:prstGeom prst="rect">
            <a:avLst/>
          </a:prstGeom>
          <a:noFill/>
        </p:spPr>
        <p:txBody>
          <a:bodyPr wrap="none" rtlCol="0">
            <a:spAutoFit/>
          </a:bodyPr>
          <a:lstStyle/>
          <a:p>
            <a:pPr>
              <a:buNone/>
            </a:pPr>
            <a:r>
              <a:rPr lang="nl-NL" sz="1200" b="1" dirty="0" smtClean="0"/>
              <a:t>Variabele</a:t>
            </a:r>
            <a:endParaRPr lang="nl-NL" sz="1200" b="1" dirty="0"/>
          </a:p>
        </p:txBody>
      </p:sp>
      <p:sp>
        <p:nvSpPr>
          <p:cNvPr id="16" name="Tekstvak 15"/>
          <p:cNvSpPr txBox="1"/>
          <p:nvPr/>
        </p:nvSpPr>
        <p:spPr>
          <a:xfrm>
            <a:off x="2123728" y="2719954"/>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Belastbaar loon</a:t>
            </a:r>
            <a:endParaRPr lang="nl-NL" dirty="0">
              <a:solidFill>
                <a:schemeClr val="tx1"/>
              </a:solidFill>
            </a:endParaRPr>
          </a:p>
        </p:txBody>
      </p:sp>
      <p:sp>
        <p:nvSpPr>
          <p:cNvPr id="17" name="Tekstvak 16"/>
          <p:cNvSpPr txBox="1"/>
          <p:nvPr/>
        </p:nvSpPr>
        <p:spPr>
          <a:xfrm>
            <a:off x="467544" y="3584048"/>
            <a:ext cx="922047" cy="276999"/>
          </a:xfrm>
          <a:prstGeom prst="rect">
            <a:avLst/>
          </a:prstGeom>
          <a:noFill/>
        </p:spPr>
        <p:txBody>
          <a:bodyPr wrap="none" rtlCol="0">
            <a:spAutoFit/>
          </a:bodyPr>
          <a:lstStyle/>
          <a:p>
            <a:pPr>
              <a:buNone/>
            </a:pPr>
            <a:r>
              <a:rPr lang="nl-NL" sz="1200" b="1" dirty="0" smtClean="0"/>
              <a:t>Definitie</a:t>
            </a:r>
            <a:endParaRPr lang="nl-NL" sz="1200" b="1" dirty="0"/>
          </a:p>
        </p:txBody>
      </p:sp>
      <p:sp>
        <p:nvSpPr>
          <p:cNvPr id="18" name="Tekstvak 17"/>
          <p:cNvSpPr txBox="1"/>
          <p:nvPr/>
        </p:nvSpPr>
        <p:spPr>
          <a:xfrm>
            <a:off x="2123728" y="3595082"/>
            <a:ext cx="3600400" cy="141809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solidFill>
                  <a:schemeClr val="tx1"/>
                </a:solidFill>
              </a:rPr>
              <a:t>H</a:t>
            </a:r>
            <a:r>
              <a:rPr lang="nl-NL" dirty="0" smtClean="0">
                <a:solidFill>
                  <a:schemeClr val="tx1"/>
                </a:solidFill>
              </a:rPr>
              <a:t>et </a:t>
            </a:r>
            <a:r>
              <a:rPr lang="nl-NL" dirty="0">
                <a:solidFill>
                  <a:schemeClr val="tx1"/>
                </a:solidFill>
              </a:rPr>
              <a:t>gezamenlijke bedrag aan </a:t>
            </a:r>
            <a:r>
              <a:rPr lang="nl-NL" u="sng" dirty="0">
                <a:solidFill>
                  <a:srgbClr val="009900"/>
                </a:solidFill>
              </a:rPr>
              <a:t>loon</a:t>
            </a:r>
            <a:r>
              <a:rPr lang="nl-NL" dirty="0">
                <a:solidFill>
                  <a:schemeClr val="tx1"/>
                </a:solidFill>
              </a:rPr>
              <a:t>.</a:t>
            </a:r>
          </a:p>
        </p:txBody>
      </p:sp>
      <p:sp>
        <p:nvSpPr>
          <p:cNvPr id="21" name="Tekstvak 20"/>
          <p:cNvSpPr txBox="1"/>
          <p:nvPr/>
        </p:nvSpPr>
        <p:spPr>
          <a:xfrm>
            <a:off x="467544" y="5013176"/>
            <a:ext cx="1447832" cy="498598"/>
          </a:xfrm>
          <a:prstGeom prst="rect">
            <a:avLst/>
          </a:prstGeom>
          <a:noFill/>
        </p:spPr>
        <p:txBody>
          <a:bodyPr wrap="none" rtlCol="0">
            <a:spAutoFit/>
          </a:bodyPr>
          <a:lstStyle/>
          <a:p>
            <a:pPr>
              <a:buNone/>
            </a:pPr>
            <a:r>
              <a:rPr lang="nl-NL" sz="1200" b="1" dirty="0" smtClean="0"/>
              <a:t>Waarde bereik</a:t>
            </a:r>
          </a:p>
          <a:p>
            <a:pPr>
              <a:buNone/>
            </a:pPr>
            <a:r>
              <a:rPr lang="nl-NL" sz="1200" b="1" dirty="0" smtClean="0"/>
              <a:t>/Domein</a:t>
            </a:r>
            <a:endParaRPr lang="nl-NL" sz="1200" b="1" dirty="0"/>
          </a:p>
        </p:txBody>
      </p:sp>
      <p:sp>
        <p:nvSpPr>
          <p:cNvPr id="22" name="Tekstvak 21"/>
          <p:cNvSpPr txBox="1"/>
          <p:nvPr/>
        </p:nvSpPr>
        <p:spPr>
          <a:xfrm>
            <a:off x="2123728" y="5168226"/>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Bedrag</a:t>
            </a:r>
            <a:endParaRPr lang="nl-NL" dirty="0">
              <a:solidFill>
                <a:schemeClr val="tx1"/>
              </a:solidFill>
            </a:endParaRPr>
          </a:p>
        </p:txBody>
      </p:sp>
      <p:sp>
        <p:nvSpPr>
          <p:cNvPr id="23" name="Afgeronde rechthoek 22"/>
          <p:cNvSpPr/>
          <p:nvPr/>
        </p:nvSpPr>
        <p:spPr bwMode="auto">
          <a:xfrm>
            <a:off x="5390472" y="5167405"/>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bg1">
                    <a:lumMod val="50000"/>
                  </a:schemeClr>
                </a:solidFill>
                <a:effectLst/>
                <a:latin typeface="Verdana" pitchFamily="1" charset="0"/>
                <a:sym typeface="Wingdings"/>
              </a:rPr>
              <a:t></a:t>
            </a:r>
            <a:endParaRPr kumimoji="0" lang="nl-NL" sz="1200" b="1" i="0" u="none" strike="noStrike" cap="none" normalizeH="0" baseline="0" dirty="0" smtClean="0">
              <a:ln>
                <a:noFill/>
              </a:ln>
              <a:solidFill>
                <a:schemeClr val="bg1">
                  <a:lumMod val="50000"/>
                </a:schemeClr>
              </a:solidFill>
              <a:effectLst/>
              <a:latin typeface="Verdana" pitchFamily="1" charset="0"/>
            </a:endParaRPr>
          </a:p>
        </p:txBody>
      </p:sp>
      <p:sp>
        <p:nvSpPr>
          <p:cNvPr id="27" name="Tekstvak 26"/>
          <p:cNvSpPr txBox="1"/>
          <p:nvPr/>
        </p:nvSpPr>
        <p:spPr>
          <a:xfrm>
            <a:off x="467544" y="5589240"/>
            <a:ext cx="798617" cy="276999"/>
          </a:xfrm>
          <a:prstGeom prst="rect">
            <a:avLst/>
          </a:prstGeom>
          <a:noFill/>
        </p:spPr>
        <p:txBody>
          <a:bodyPr wrap="none" rtlCol="0">
            <a:spAutoFit/>
          </a:bodyPr>
          <a:lstStyle/>
          <a:p>
            <a:pPr>
              <a:buNone/>
            </a:pPr>
            <a:r>
              <a:rPr lang="nl-NL" sz="1200" b="1" dirty="0" err="1" smtClean="0"/>
              <a:t>Widget</a:t>
            </a:r>
            <a:endParaRPr lang="nl-NL" sz="1200" b="1" dirty="0"/>
          </a:p>
        </p:txBody>
      </p:sp>
      <p:sp>
        <p:nvSpPr>
          <p:cNvPr id="28" name="Tekstvak 27"/>
          <p:cNvSpPr txBox="1"/>
          <p:nvPr/>
        </p:nvSpPr>
        <p:spPr>
          <a:xfrm>
            <a:off x="2123728" y="5600274"/>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err="1" smtClean="0">
                <a:solidFill>
                  <a:schemeClr val="tx1"/>
                </a:solidFill>
              </a:rPr>
              <a:t>Textbox</a:t>
            </a:r>
            <a:endParaRPr lang="nl-NL" dirty="0">
              <a:solidFill>
                <a:schemeClr val="tx1"/>
              </a:solidFill>
            </a:endParaRPr>
          </a:p>
        </p:txBody>
      </p:sp>
      <p:sp>
        <p:nvSpPr>
          <p:cNvPr id="29" name="Afgeronde rechthoek 28"/>
          <p:cNvSpPr/>
          <p:nvPr/>
        </p:nvSpPr>
        <p:spPr bwMode="auto">
          <a:xfrm>
            <a:off x="5390472" y="5599453"/>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bg1">
                    <a:lumMod val="50000"/>
                  </a:schemeClr>
                </a:solidFill>
                <a:effectLst/>
                <a:latin typeface="Verdana" pitchFamily="1" charset="0"/>
                <a:sym typeface="Wingdings"/>
              </a:rPr>
              <a:t></a:t>
            </a:r>
            <a:endParaRPr kumimoji="0" lang="nl-NL" sz="1200" b="1" i="0" u="none" strike="noStrike" cap="none" normalizeH="0" baseline="0" dirty="0" smtClean="0">
              <a:ln>
                <a:noFill/>
              </a:ln>
              <a:solidFill>
                <a:schemeClr val="bg1">
                  <a:lumMod val="50000"/>
                </a:schemeClr>
              </a:solidFill>
              <a:effectLst/>
              <a:latin typeface="Verdana" pitchFamily="1" charset="0"/>
            </a:endParaRPr>
          </a:p>
        </p:txBody>
      </p:sp>
      <p:sp>
        <p:nvSpPr>
          <p:cNvPr id="30" name="Rechthoekige toelichting 29"/>
          <p:cNvSpPr/>
          <p:nvPr/>
        </p:nvSpPr>
        <p:spPr bwMode="auto">
          <a:xfrm>
            <a:off x="6132984" y="4626591"/>
            <a:ext cx="2615480" cy="2186785"/>
          </a:xfrm>
          <a:prstGeom prst="wedgeRectCallout">
            <a:avLst>
              <a:gd name="adj1" fmla="val -70830"/>
              <a:gd name="adj2" fmla="val 2175"/>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Wordt gebruikt om bij de simulatie de schermen op te bouwen. Mogelijke keuzen:</a:t>
            </a:r>
          </a:p>
          <a:p>
            <a:pPr marL="171450" indent="-171450">
              <a:buFontTx/>
              <a:buChar char="-"/>
            </a:pPr>
            <a:r>
              <a:rPr lang="nl-NL" sz="1100" dirty="0" err="1" smtClean="0">
                <a:solidFill>
                  <a:schemeClr val="tx1"/>
                </a:solidFill>
                <a:latin typeface="Verdana" pitchFamily="1" charset="0"/>
              </a:rPr>
              <a:t>Listbox</a:t>
            </a:r>
            <a:endParaRPr lang="nl-NL" sz="1100" dirty="0" smtClean="0">
              <a:solidFill>
                <a:schemeClr val="tx1"/>
              </a:solidFill>
              <a:latin typeface="Verdana" pitchFamily="1" charset="0"/>
            </a:endParaRPr>
          </a:p>
          <a:p>
            <a:pPr marL="171450" indent="-171450">
              <a:buFontTx/>
              <a:buChar char="-"/>
            </a:pPr>
            <a:r>
              <a:rPr lang="nl-NL" sz="1100" dirty="0" err="1" smtClean="0">
                <a:solidFill>
                  <a:schemeClr val="tx1"/>
                </a:solidFill>
                <a:latin typeface="Verdana" pitchFamily="1" charset="0"/>
              </a:rPr>
              <a:t>Combobox</a:t>
            </a:r>
            <a:endParaRPr lang="nl-NL" sz="1100" dirty="0" smtClean="0">
              <a:solidFill>
                <a:schemeClr val="tx1"/>
              </a:solidFill>
              <a:latin typeface="Verdana" pitchFamily="1" charset="0"/>
            </a:endParaRPr>
          </a:p>
          <a:p>
            <a:pPr marL="171450" indent="-171450">
              <a:buFontTx/>
              <a:buChar char="-"/>
            </a:pPr>
            <a:r>
              <a:rPr lang="nl-NL" sz="1100" dirty="0" err="1" smtClean="0">
                <a:solidFill>
                  <a:schemeClr val="tx1"/>
                </a:solidFill>
                <a:latin typeface="Verdana" pitchFamily="1" charset="0"/>
              </a:rPr>
              <a:t>Textbox</a:t>
            </a:r>
            <a:endParaRPr lang="nl-NL" sz="1100" dirty="0" smtClean="0">
              <a:solidFill>
                <a:schemeClr val="tx1"/>
              </a:solidFill>
              <a:latin typeface="Verdana" pitchFamily="1" charset="0"/>
            </a:endParaRPr>
          </a:p>
          <a:p>
            <a:pPr marL="171450" indent="-171450">
              <a:buFontTx/>
              <a:buChar char="-"/>
            </a:pPr>
            <a:r>
              <a:rPr lang="nl-NL" sz="1100" dirty="0" err="1" smtClean="0">
                <a:solidFill>
                  <a:schemeClr val="tx1"/>
                </a:solidFill>
                <a:latin typeface="Verdana" pitchFamily="1" charset="0"/>
              </a:rPr>
              <a:t>Checkbox</a:t>
            </a:r>
            <a:endParaRPr lang="nl-NL" sz="1100" dirty="0" smtClean="0">
              <a:solidFill>
                <a:schemeClr val="tx1"/>
              </a:solidFill>
              <a:latin typeface="Verdana" pitchFamily="1" charset="0"/>
            </a:endParaRPr>
          </a:p>
          <a:p>
            <a:pPr marL="171450" indent="-171450">
              <a:buFontTx/>
              <a:buChar char="-"/>
            </a:pPr>
            <a:r>
              <a:rPr lang="nl-NL" sz="1100" dirty="0" smtClean="0">
                <a:solidFill>
                  <a:schemeClr val="tx1"/>
                </a:solidFill>
                <a:latin typeface="Verdana" pitchFamily="1" charset="0"/>
              </a:rPr>
              <a:t>Radio button</a:t>
            </a:r>
          </a:p>
          <a:p>
            <a:pPr marL="171450" indent="-171450">
              <a:buFontTx/>
              <a:buChar char="-"/>
            </a:pPr>
            <a:r>
              <a:rPr lang="nl-NL" sz="1100" dirty="0" err="1" smtClean="0">
                <a:solidFill>
                  <a:schemeClr val="tx1"/>
                </a:solidFill>
                <a:latin typeface="Verdana" pitchFamily="1" charset="0"/>
              </a:rPr>
              <a:t>Calender</a:t>
            </a:r>
            <a:r>
              <a:rPr lang="nl-NL" sz="1100" dirty="0" smtClean="0">
                <a:solidFill>
                  <a:schemeClr val="tx1"/>
                </a:solidFill>
                <a:latin typeface="Verdana" pitchFamily="1" charset="0"/>
              </a:rPr>
              <a:t> (Datum)</a:t>
            </a:r>
            <a:endParaRPr lang="nl-NL" sz="1100" dirty="0">
              <a:solidFill>
                <a:schemeClr val="tx1"/>
              </a:solidFill>
              <a:latin typeface="Verdana" pitchFamily="1" charset="0"/>
            </a:endParaRPr>
          </a:p>
        </p:txBody>
      </p:sp>
      <p:sp>
        <p:nvSpPr>
          <p:cNvPr id="31" name="Tekstvak 30"/>
          <p:cNvSpPr txBox="1"/>
          <p:nvPr/>
        </p:nvSpPr>
        <p:spPr>
          <a:xfrm>
            <a:off x="467544" y="3140968"/>
            <a:ext cx="1524776" cy="276999"/>
          </a:xfrm>
          <a:prstGeom prst="rect">
            <a:avLst/>
          </a:prstGeom>
          <a:noFill/>
        </p:spPr>
        <p:txBody>
          <a:bodyPr wrap="none" rtlCol="0">
            <a:spAutoFit/>
          </a:bodyPr>
          <a:lstStyle/>
          <a:p>
            <a:pPr>
              <a:buNone/>
            </a:pPr>
            <a:r>
              <a:rPr lang="nl-NL" sz="1200" b="1" dirty="0" smtClean="0"/>
              <a:t>Gegevensgroep</a:t>
            </a:r>
            <a:endParaRPr lang="nl-NL" sz="1200" b="1" dirty="0"/>
          </a:p>
        </p:txBody>
      </p:sp>
      <p:sp>
        <p:nvSpPr>
          <p:cNvPr id="32" name="Tekstvak 31"/>
          <p:cNvSpPr txBox="1"/>
          <p:nvPr/>
        </p:nvSpPr>
        <p:spPr>
          <a:xfrm>
            <a:off x="2123728" y="3152002"/>
            <a:ext cx="3600400" cy="2659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Totaal bedrag</a:t>
            </a:r>
            <a:endParaRPr lang="nl-NL" dirty="0">
              <a:solidFill>
                <a:schemeClr val="tx1"/>
              </a:solidFill>
            </a:endParaRPr>
          </a:p>
        </p:txBody>
      </p:sp>
      <p:sp>
        <p:nvSpPr>
          <p:cNvPr id="33" name="Afgeronde rechthoek 32"/>
          <p:cNvSpPr/>
          <p:nvPr/>
        </p:nvSpPr>
        <p:spPr bwMode="auto">
          <a:xfrm>
            <a:off x="5390472" y="3151181"/>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l-NL" sz="1200" b="1" i="0" u="none" strike="noStrike" cap="none" normalizeH="0" baseline="0" dirty="0" smtClean="0">
                <a:ln>
                  <a:noFill/>
                </a:ln>
                <a:solidFill>
                  <a:schemeClr val="bg1">
                    <a:lumMod val="50000"/>
                  </a:schemeClr>
                </a:solidFill>
                <a:effectLst/>
                <a:latin typeface="Verdana" pitchFamily="1" charset="0"/>
                <a:sym typeface="Wingdings"/>
              </a:rPr>
              <a:t></a:t>
            </a:r>
            <a:endParaRPr kumimoji="0" lang="nl-NL" sz="1200" b="1" i="0" u="none" strike="noStrike" cap="none" normalizeH="0" baseline="0" dirty="0" smtClean="0">
              <a:ln>
                <a:noFill/>
              </a:ln>
              <a:solidFill>
                <a:schemeClr val="bg1">
                  <a:lumMod val="50000"/>
                </a:schemeClr>
              </a:solidFill>
              <a:effectLst/>
              <a:latin typeface="Verdana" pitchFamily="1" charset="0"/>
            </a:endParaRPr>
          </a:p>
        </p:txBody>
      </p:sp>
      <p:sp>
        <p:nvSpPr>
          <p:cNvPr id="34" name="Rechthoekige toelichting 33"/>
          <p:cNvSpPr/>
          <p:nvPr/>
        </p:nvSpPr>
        <p:spPr bwMode="auto">
          <a:xfrm>
            <a:off x="6205175" y="2889488"/>
            <a:ext cx="2615480" cy="1389119"/>
          </a:xfrm>
          <a:prstGeom prst="wedgeRectCallout">
            <a:avLst>
              <a:gd name="adj1" fmla="val -73148"/>
              <a:gd name="adj2" fmla="val -25929"/>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Wordt gebruikt om bij de simulatie de schermen op te bouwen. De variabelen worden opgenomen in een hiërarchie van gegevensgroepen om overzicht te houden in de soms meer dan 1000 variabelen van een dienst.</a:t>
            </a:r>
            <a:endParaRPr lang="nl-NL" sz="1100" dirty="0">
              <a:solidFill>
                <a:schemeClr val="tx1"/>
              </a:solidFill>
              <a:latin typeface="Verdana" pitchFamily="1" charset="0"/>
            </a:endParaRPr>
          </a:p>
        </p:txBody>
      </p:sp>
      <p:sp>
        <p:nvSpPr>
          <p:cNvPr id="35" name="Tekstvak 34"/>
          <p:cNvSpPr txBox="1"/>
          <p:nvPr/>
        </p:nvSpPr>
        <p:spPr>
          <a:xfrm>
            <a:off x="472513" y="2204864"/>
            <a:ext cx="1183337" cy="498598"/>
          </a:xfrm>
          <a:prstGeom prst="rect">
            <a:avLst/>
          </a:prstGeom>
          <a:noFill/>
        </p:spPr>
        <p:txBody>
          <a:bodyPr wrap="none" rtlCol="0">
            <a:spAutoFit/>
          </a:bodyPr>
          <a:lstStyle/>
          <a:p>
            <a:pPr>
              <a:buNone/>
            </a:pPr>
            <a:r>
              <a:rPr lang="nl-NL" sz="1200" b="1" dirty="0" smtClean="0"/>
              <a:t>Specificatie</a:t>
            </a:r>
          </a:p>
          <a:p>
            <a:pPr>
              <a:buNone/>
            </a:pPr>
            <a:r>
              <a:rPr lang="nl-NL" sz="1200" b="1" dirty="0" smtClean="0"/>
              <a:t>context</a:t>
            </a:r>
            <a:endParaRPr lang="nl-NL" sz="1200" b="1" dirty="0"/>
          </a:p>
        </p:txBody>
      </p:sp>
      <p:sp>
        <p:nvSpPr>
          <p:cNvPr id="36" name="Tekstvak 35"/>
          <p:cNvSpPr txBox="1"/>
          <p:nvPr/>
        </p:nvSpPr>
        <p:spPr>
          <a:xfrm>
            <a:off x="2123728" y="2284776"/>
            <a:ext cx="3600400" cy="277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a:t>Basisregistratie inkomen</a:t>
            </a:r>
          </a:p>
        </p:txBody>
      </p:sp>
      <p:sp>
        <p:nvSpPr>
          <p:cNvPr id="37" name="Afgeronde rechthoek 36"/>
          <p:cNvSpPr/>
          <p:nvPr/>
        </p:nvSpPr>
        <p:spPr bwMode="auto">
          <a:xfrm>
            <a:off x="5390472" y="2284775"/>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8" name="Tekstvak 37"/>
          <p:cNvSpPr txBox="1"/>
          <p:nvPr/>
        </p:nvSpPr>
        <p:spPr>
          <a:xfrm>
            <a:off x="467544" y="1862666"/>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39" name="Tekstvak 38"/>
          <p:cNvSpPr txBox="1"/>
          <p:nvPr/>
        </p:nvSpPr>
        <p:spPr>
          <a:xfrm>
            <a:off x="2123729" y="1873280"/>
            <a:ext cx="3600400"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Beheren BRI</a:t>
            </a:r>
            <a:endParaRPr lang="nl-NL" dirty="0">
              <a:solidFill>
                <a:schemeClr val="tx1"/>
              </a:solidFill>
            </a:endParaRPr>
          </a:p>
        </p:txBody>
      </p:sp>
    </p:spTree>
    <p:extLst>
      <p:ext uri="{BB962C8B-B14F-4D97-AF65-F5344CB8AC3E}">
        <p14:creationId xmlns:p14="http://schemas.microsoft.com/office/powerpoint/2010/main" val="34862873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31</a:t>
            </a:r>
            <a:r>
              <a:rPr lang="nl-NL" baseline="30000" dirty="0" smtClean="0"/>
              <a:t>e </a:t>
            </a:r>
            <a:r>
              <a:rPr lang="nl-NL" dirty="0" smtClean="0"/>
              <a:t>en 32</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Het resultaat is van scherm 31 en 32 zijn gedefinieerde variabelen. Scherm 31 voor de variabelen die zijn gebaseerd op wet- en regelgeving.</a:t>
            </a:r>
          </a:p>
          <a:p>
            <a:endParaRPr lang="nl-NL" dirty="0"/>
          </a:p>
          <a:p>
            <a:r>
              <a:rPr lang="nl-NL" dirty="0" smtClean="0"/>
              <a:t>Variabelen zijn noodzakelijk voor het definiëren van volledig gestandaardiseerde feitpatronen en daarmee normen en regels.</a:t>
            </a:r>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Tree>
    <p:extLst>
      <p:ext uri="{BB962C8B-B14F-4D97-AF65-F5344CB8AC3E}">
        <p14:creationId xmlns:p14="http://schemas.microsoft.com/office/powerpoint/2010/main" val="31668074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Definiëren van een feit</a:t>
            </a:r>
            <a:endParaRPr lang="nl-NL" sz="2000" dirty="0"/>
          </a:p>
        </p:txBody>
      </p:sp>
      <p:sp>
        <p:nvSpPr>
          <p:cNvPr id="5" name="Tijdelijke aanduiding voor inhoud 2"/>
          <p:cNvSpPr>
            <a:spLocks noGrp="1"/>
          </p:cNvSpPr>
          <p:nvPr>
            <p:ph idx="1"/>
          </p:nvPr>
        </p:nvSpPr>
        <p:spPr>
          <a:xfrm>
            <a:off x="358775" y="2170832"/>
            <a:ext cx="8421688" cy="4354512"/>
          </a:xfrm>
        </p:spPr>
        <p:txBody>
          <a:bodyPr/>
          <a:lstStyle/>
          <a:p>
            <a:endParaRPr lang="nl-NL" dirty="0"/>
          </a:p>
        </p:txBody>
      </p:sp>
      <p:sp>
        <p:nvSpPr>
          <p:cNvPr id="7" name="Rechthoek 6"/>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4" name="Tekstvak 23"/>
          <p:cNvSpPr txBox="1"/>
          <p:nvPr/>
        </p:nvSpPr>
        <p:spPr>
          <a:xfrm>
            <a:off x="448319" y="5044452"/>
            <a:ext cx="1882247" cy="720197"/>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het</a:t>
            </a:r>
          </a:p>
          <a:p>
            <a:pPr>
              <a:buNone/>
            </a:pPr>
            <a:r>
              <a:rPr lang="nl-NL" sz="1200" b="1" dirty="0"/>
              <a:t>f</a:t>
            </a:r>
            <a:r>
              <a:rPr lang="nl-NL" sz="1200" b="1" dirty="0" smtClean="0"/>
              <a:t>eitpatroon</a:t>
            </a:r>
            <a:endParaRPr lang="nl-NL" sz="1200" b="1" dirty="0"/>
          </a:p>
        </p:txBody>
      </p:sp>
      <p:sp>
        <p:nvSpPr>
          <p:cNvPr id="25" name="Tekstvak 24"/>
          <p:cNvSpPr txBox="1"/>
          <p:nvPr/>
        </p:nvSpPr>
        <p:spPr>
          <a:xfrm>
            <a:off x="2555776" y="5257301"/>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Feit is al gedefinieerd in ander tijdvak.</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De waarde </a:t>
            </a:r>
            <a:r>
              <a:rPr lang="nl-NL" sz="1200" b="1" dirty="0" smtClean="0">
                <a:solidFill>
                  <a:schemeClr val="tx1"/>
                </a:solidFill>
                <a:latin typeface="Consolas" panose="020B0609020204030204" pitchFamily="49" charset="0"/>
                <a:cs typeface="Consolas" panose="020B0609020204030204" pitchFamily="49" charset="0"/>
              </a:rPr>
              <a:t>1979892183</a:t>
            </a:r>
            <a:r>
              <a:rPr lang="nl-NL" sz="1200" dirty="0" smtClean="0">
                <a:solidFill>
                  <a:schemeClr val="tx1"/>
                </a:solidFill>
                <a:latin typeface="Consolas" panose="020B0609020204030204" pitchFamily="49" charset="0"/>
                <a:cs typeface="Consolas" panose="020B0609020204030204" pitchFamily="49" charset="0"/>
              </a:rPr>
              <a:t> </a:t>
            </a:r>
            <a:r>
              <a:rPr lang="nl-NL" sz="1200" dirty="0" smtClean="0">
                <a:latin typeface="Consolas" panose="020B0609020204030204" pitchFamily="49" charset="0"/>
                <a:cs typeface="Consolas" panose="020B0609020204030204" pitchFamily="49" charset="0"/>
              </a:rPr>
              <a:t>is geen geldige waarde.</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sp>
        <p:nvSpPr>
          <p:cNvPr id="28" name="Tekstvak 27"/>
          <p:cNvSpPr txBox="1"/>
          <p:nvPr/>
        </p:nvSpPr>
        <p:spPr>
          <a:xfrm>
            <a:off x="4915289" y="2989049"/>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29" name="Tekstvak 28"/>
          <p:cNvSpPr txBox="1"/>
          <p:nvPr/>
        </p:nvSpPr>
        <p:spPr>
          <a:xfrm>
            <a:off x="6781435" y="2989049"/>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30" name="Tekstvak 29"/>
          <p:cNvSpPr txBox="1"/>
          <p:nvPr/>
        </p:nvSpPr>
        <p:spPr>
          <a:xfrm>
            <a:off x="7704349" y="301213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1" name="Tekstvak 30"/>
          <p:cNvSpPr txBox="1"/>
          <p:nvPr/>
        </p:nvSpPr>
        <p:spPr>
          <a:xfrm>
            <a:off x="2483768" y="2989049"/>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32" name="Tekstvak 31"/>
          <p:cNvSpPr txBox="1"/>
          <p:nvPr/>
        </p:nvSpPr>
        <p:spPr>
          <a:xfrm>
            <a:off x="5904149" y="301213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3" name="Tekstvak 32"/>
          <p:cNvSpPr txBox="1"/>
          <p:nvPr/>
        </p:nvSpPr>
        <p:spPr>
          <a:xfrm>
            <a:off x="3982744" y="3012132"/>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4" name="Tekstvak 33"/>
          <p:cNvSpPr txBox="1"/>
          <p:nvPr/>
        </p:nvSpPr>
        <p:spPr>
          <a:xfrm>
            <a:off x="448319" y="2640042"/>
            <a:ext cx="1188146" cy="276999"/>
          </a:xfrm>
          <a:prstGeom prst="rect">
            <a:avLst/>
          </a:prstGeom>
          <a:noFill/>
        </p:spPr>
        <p:txBody>
          <a:bodyPr wrap="none" rtlCol="0">
            <a:spAutoFit/>
          </a:bodyPr>
          <a:lstStyle/>
          <a:p>
            <a:pPr>
              <a:buNone/>
            </a:pPr>
            <a:r>
              <a:rPr lang="nl-NL" sz="1200" b="1" dirty="0" smtClean="0"/>
              <a:t>Feitpatroon</a:t>
            </a:r>
            <a:endParaRPr lang="nl-NL" sz="1200" b="1" dirty="0"/>
          </a:p>
        </p:txBody>
      </p:sp>
      <p:sp>
        <p:nvSpPr>
          <p:cNvPr id="35" name="Tekstvak 34"/>
          <p:cNvSpPr txBox="1"/>
          <p:nvPr/>
        </p:nvSpPr>
        <p:spPr>
          <a:xfrm>
            <a:off x="2560142" y="2636913"/>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err="1" smtClean="0">
                <a:latin typeface="Consolas" panose="020B0609020204030204" pitchFamily="49" charset="0"/>
                <a:ea typeface="Calibri"/>
                <a:cs typeface="Consolas" panose="020B0609020204030204" pitchFamily="49" charset="0"/>
              </a:rPr>
              <a:t>Inkomenhebben</a:t>
            </a:r>
            <a:endParaRPr lang="nl-NL" sz="1400" dirty="0">
              <a:effectLst/>
              <a:latin typeface="Consolas" panose="020B0609020204030204" pitchFamily="49" charset="0"/>
              <a:ea typeface="Calibri"/>
              <a:cs typeface="Consolas" panose="020B0609020204030204" pitchFamily="49" charset="0"/>
            </a:endParaRPr>
          </a:p>
        </p:txBody>
      </p:sp>
      <p:sp>
        <p:nvSpPr>
          <p:cNvPr id="41" name="Tekstvak 40"/>
          <p:cNvSpPr txBox="1"/>
          <p:nvPr/>
        </p:nvSpPr>
        <p:spPr>
          <a:xfrm>
            <a:off x="448319" y="3421917"/>
            <a:ext cx="1111202" cy="276999"/>
          </a:xfrm>
          <a:prstGeom prst="rect">
            <a:avLst/>
          </a:prstGeom>
          <a:noFill/>
        </p:spPr>
        <p:txBody>
          <a:bodyPr wrap="none" rtlCol="0">
            <a:spAutoFit/>
          </a:bodyPr>
          <a:lstStyle/>
          <a:p>
            <a:pPr>
              <a:buNone/>
            </a:pPr>
            <a:r>
              <a:rPr lang="nl-NL" sz="1200" b="1" dirty="0" smtClean="0"/>
              <a:t>Variabelen</a:t>
            </a:r>
            <a:endParaRPr lang="nl-NL" sz="1200" b="1" dirty="0"/>
          </a:p>
        </p:txBody>
      </p:sp>
      <p:sp>
        <p:nvSpPr>
          <p:cNvPr id="42" name="Tekstvak 41"/>
          <p:cNvSpPr txBox="1"/>
          <p:nvPr/>
        </p:nvSpPr>
        <p:spPr>
          <a:xfrm>
            <a:off x="2555776" y="3421917"/>
            <a:ext cx="1444210" cy="33404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spcAft>
                <a:spcPts val="0"/>
              </a:spcAft>
              <a:buNone/>
            </a:pPr>
            <a:r>
              <a:rPr lang="nl-NL" sz="1200" b="1" dirty="0">
                <a:solidFill>
                  <a:srgbClr val="66CCFF"/>
                </a:solidFill>
                <a:latin typeface="Consolas" panose="020B0609020204030204" pitchFamily="49" charset="0"/>
                <a:cs typeface="Consolas" panose="020B0609020204030204" pitchFamily="49" charset="0"/>
              </a:rPr>
              <a:t>&lt;BSN&gt;</a:t>
            </a:r>
            <a:endParaRPr lang="nl-NL" sz="1200" b="1" dirty="0">
              <a:solidFill>
                <a:srgbClr val="66CCFF"/>
              </a:solidFill>
              <a:effectLst/>
              <a:latin typeface="Consolas" panose="020B0609020204030204" pitchFamily="49" charset="0"/>
              <a:ea typeface="Calibri"/>
              <a:cs typeface="Consolas" panose="020B0609020204030204" pitchFamily="49" charset="0"/>
            </a:endParaRPr>
          </a:p>
        </p:txBody>
      </p:sp>
      <p:sp>
        <p:nvSpPr>
          <p:cNvPr id="44" name="Tekstvak 43"/>
          <p:cNvSpPr txBox="1"/>
          <p:nvPr/>
        </p:nvSpPr>
        <p:spPr>
          <a:xfrm>
            <a:off x="3999986" y="3421917"/>
            <a:ext cx="1444210" cy="33604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spcAft>
                <a:spcPts val="0"/>
              </a:spcAft>
              <a:buNone/>
            </a:pPr>
            <a:r>
              <a:rPr lang="nl-NL" sz="1200" b="1" dirty="0">
                <a:solidFill>
                  <a:srgbClr val="66CCFF"/>
                </a:solidFill>
                <a:latin typeface="Consolas" panose="020B0609020204030204" pitchFamily="49" charset="0"/>
                <a:cs typeface="Consolas" panose="020B0609020204030204" pitchFamily="49" charset="0"/>
              </a:rPr>
              <a:t>&lt;bedrag&gt;</a:t>
            </a:r>
            <a:endParaRPr lang="nl-NL" sz="1200" b="1" dirty="0">
              <a:solidFill>
                <a:srgbClr val="66CCFF"/>
              </a:solidFill>
              <a:effectLst/>
              <a:latin typeface="Consolas" panose="020B0609020204030204" pitchFamily="49" charset="0"/>
              <a:ea typeface="Calibri"/>
              <a:cs typeface="Consolas" panose="020B0609020204030204" pitchFamily="49" charset="0"/>
            </a:endParaRPr>
          </a:p>
        </p:txBody>
      </p:sp>
      <p:sp>
        <p:nvSpPr>
          <p:cNvPr id="46" name="Tekstvak 45"/>
          <p:cNvSpPr txBox="1"/>
          <p:nvPr/>
        </p:nvSpPr>
        <p:spPr>
          <a:xfrm>
            <a:off x="5456998" y="3421097"/>
            <a:ext cx="1444210" cy="33686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spcAft>
                <a:spcPts val="0"/>
              </a:spcAft>
              <a:buNone/>
            </a:pPr>
            <a:r>
              <a:rPr lang="nl-NL" sz="1200" b="1" dirty="0">
                <a:solidFill>
                  <a:srgbClr val="66CCFF"/>
                </a:solidFill>
                <a:latin typeface="Consolas" panose="020B0609020204030204" pitchFamily="49" charset="0"/>
                <a:cs typeface="Consolas" panose="020B0609020204030204" pitchFamily="49" charset="0"/>
              </a:rPr>
              <a:t>&lt;jaar&gt;</a:t>
            </a:r>
            <a:endParaRPr lang="nl-NL" sz="1200" b="1" dirty="0">
              <a:solidFill>
                <a:srgbClr val="66CCFF"/>
              </a:solidFill>
              <a:effectLst/>
              <a:latin typeface="Consolas" panose="020B0609020204030204" pitchFamily="49" charset="0"/>
              <a:ea typeface="Calibri"/>
              <a:cs typeface="Consolas" panose="020B0609020204030204" pitchFamily="49" charset="0"/>
            </a:endParaRPr>
          </a:p>
        </p:txBody>
      </p:sp>
      <p:sp>
        <p:nvSpPr>
          <p:cNvPr id="48" name="Afgeronde rechthoek 47"/>
          <p:cNvSpPr/>
          <p:nvPr/>
        </p:nvSpPr>
        <p:spPr bwMode="auto">
          <a:xfrm>
            <a:off x="8298311" y="2636912"/>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51" name="Tekstvak 50"/>
          <p:cNvSpPr txBox="1"/>
          <p:nvPr/>
        </p:nvSpPr>
        <p:spPr>
          <a:xfrm>
            <a:off x="448319" y="2989049"/>
            <a:ext cx="510076" cy="276999"/>
          </a:xfrm>
          <a:prstGeom prst="rect">
            <a:avLst/>
          </a:prstGeom>
          <a:noFill/>
        </p:spPr>
        <p:txBody>
          <a:bodyPr wrap="none" rtlCol="0">
            <a:spAutoFit/>
          </a:bodyPr>
          <a:lstStyle/>
          <a:p>
            <a:pPr>
              <a:buNone/>
            </a:pPr>
            <a:r>
              <a:rPr lang="nl-NL" sz="1200" b="1" dirty="0" smtClean="0"/>
              <a:t>Feit</a:t>
            </a:r>
            <a:endParaRPr lang="nl-NL" sz="1200" b="1" dirty="0"/>
          </a:p>
        </p:txBody>
      </p:sp>
      <p:sp>
        <p:nvSpPr>
          <p:cNvPr id="52" name="Tekstvak 51"/>
          <p:cNvSpPr txBox="1"/>
          <p:nvPr/>
        </p:nvSpPr>
        <p:spPr>
          <a:xfrm>
            <a:off x="448319" y="3807065"/>
            <a:ext cx="849913" cy="276999"/>
          </a:xfrm>
          <a:prstGeom prst="rect">
            <a:avLst/>
          </a:prstGeom>
          <a:noFill/>
        </p:spPr>
        <p:txBody>
          <a:bodyPr wrap="none" rtlCol="0">
            <a:spAutoFit/>
          </a:bodyPr>
          <a:lstStyle/>
          <a:p>
            <a:pPr>
              <a:buNone/>
            </a:pPr>
            <a:r>
              <a:rPr lang="nl-NL" sz="1200" b="1" dirty="0" smtClean="0"/>
              <a:t>Waarde</a:t>
            </a:r>
            <a:endParaRPr lang="nl-NL" sz="1200" b="1" dirty="0"/>
          </a:p>
        </p:txBody>
      </p:sp>
      <p:sp>
        <p:nvSpPr>
          <p:cNvPr id="53" name="Tekstvak 52"/>
          <p:cNvSpPr txBox="1"/>
          <p:nvPr/>
        </p:nvSpPr>
        <p:spPr>
          <a:xfrm>
            <a:off x="2555776" y="3748017"/>
            <a:ext cx="1444210" cy="334047"/>
          </a:xfrm>
          <a:prstGeom prst="rect">
            <a:avLst/>
          </a:prstGeom>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b="1" dirty="0" smtClean="0">
                <a:solidFill>
                  <a:schemeClr val="tx1"/>
                </a:solidFill>
                <a:latin typeface="Consolas" panose="020B0609020204030204" pitchFamily="49" charset="0"/>
                <a:cs typeface="Consolas" panose="020B0609020204030204" pitchFamily="49" charset="0"/>
              </a:rPr>
              <a:t>1979892183</a:t>
            </a:r>
            <a:endParaRPr lang="nl-NL" sz="1200" b="1" dirty="0">
              <a:solidFill>
                <a:schemeClr val="tx1"/>
              </a:solidFill>
              <a:effectLst/>
              <a:latin typeface="Consolas" panose="020B0609020204030204" pitchFamily="49" charset="0"/>
              <a:ea typeface="Calibri"/>
              <a:cs typeface="Consolas" panose="020B0609020204030204" pitchFamily="49" charset="0"/>
            </a:endParaRPr>
          </a:p>
        </p:txBody>
      </p:sp>
      <p:sp>
        <p:nvSpPr>
          <p:cNvPr id="54" name="Tekstvak 53"/>
          <p:cNvSpPr txBox="1"/>
          <p:nvPr/>
        </p:nvSpPr>
        <p:spPr>
          <a:xfrm>
            <a:off x="3999986" y="3748017"/>
            <a:ext cx="1444210" cy="336047"/>
          </a:xfrm>
          <a:prstGeom prst="rect">
            <a:avLst/>
          </a:prstGeom>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b="1" dirty="0" smtClean="0">
                <a:solidFill>
                  <a:schemeClr val="tx1"/>
                </a:solidFill>
                <a:latin typeface="Consolas" panose="020B0609020204030204" pitchFamily="49" charset="0"/>
                <a:cs typeface="Consolas" panose="020B0609020204030204" pitchFamily="49" charset="0"/>
              </a:rPr>
              <a:t>€ 1345,50</a:t>
            </a:r>
            <a:endParaRPr lang="nl-NL" sz="1200" b="1" dirty="0">
              <a:solidFill>
                <a:schemeClr val="tx1"/>
              </a:solidFill>
              <a:effectLst/>
              <a:latin typeface="Consolas" panose="020B0609020204030204" pitchFamily="49" charset="0"/>
              <a:ea typeface="Calibri"/>
              <a:cs typeface="Consolas" panose="020B0609020204030204" pitchFamily="49" charset="0"/>
            </a:endParaRPr>
          </a:p>
        </p:txBody>
      </p:sp>
      <p:sp>
        <p:nvSpPr>
          <p:cNvPr id="55" name="Tekstvak 54"/>
          <p:cNvSpPr txBox="1"/>
          <p:nvPr/>
        </p:nvSpPr>
        <p:spPr>
          <a:xfrm>
            <a:off x="5456998" y="3747197"/>
            <a:ext cx="1444210" cy="336867"/>
          </a:xfrm>
          <a:prstGeom prst="rect">
            <a:avLst/>
          </a:prstGeom>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spcAft>
                <a:spcPts val="0"/>
              </a:spcAft>
              <a:buNone/>
            </a:pPr>
            <a:r>
              <a:rPr lang="nl-NL" sz="1200" b="1" dirty="0" smtClean="0">
                <a:solidFill>
                  <a:schemeClr val="tx1"/>
                </a:solidFill>
                <a:latin typeface="Consolas" panose="020B0609020204030204" pitchFamily="49" charset="0"/>
                <a:cs typeface="Consolas" panose="020B0609020204030204" pitchFamily="49" charset="0"/>
              </a:rPr>
              <a:t>2015</a:t>
            </a:r>
            <a:endParaRPr lang="nl-NL" sz="1200" b="1" dirty="0">
              <a:solidFill>
                <a:schemeClr val="tx1"/>
              </a:solidFill>
              <a:effectLst/>
              <a:latin typeface="Consolas" panose="020B0609020204030204" pitchFamily="49" charset="0"/>
              <a:ea typeface="Calibri"/>
              <a:cs typeface="Consolas" panose="020B0609020204030204" pitchFamily="49" charset="0"/>
            </a:endParaRPr>
          </a:p>
        </p:txBody>
      </p:sp>
      <p:sp>
        <p:nvSpPr>
          <p:cNvPr id="56" name="Tekstvak 55"/>
          <p:cNvSpPr txBox="1"/>
          <p:nvPr/>
        </p:nvSpPr>
        <p:spPr>
          <a:xfrm>
            <a:off x="448319" y="4321197"/>
            <a:ext cx="1247457" cy="498598"/>
          </a:xfrm>
          <a:prstGeom prst="rect">
            <a:avLst/>
          </a:prstGeom>
          <a:noFill/>
        </p:spPr>
        <p:txBody>
          <a:bodyPr wrap="none" rtlCol="0">
            <a:spAutoFit/>
          </a:bodyPr>
          <a:lstStyle/>
          <a:p>
            <a:pPr>
              <a:buNone/>
            </a:pPr>
            <a:r>
              <a:rPr lang="nl-NL" sz="1200" b="1" dirty="0" smtClean="0"/>
              <a:t>Alternatieve</a:t>
            </a:r>
          </a:p>
          <a:p>
            <a:pPr>
              <a:buNone/>
            </a:pPr>
            <a:r>
              <a:rPr lang="nl-NL" sz="1200" b="1" dirty="0" smtClean="0"/>
              <a:t>weergave</a:t>
            </a:r>
          </a:p>
        </p:txBody>
      </p:sp>
      <p:sp>
        <p:nvSpPr>
          <p:cNvPr id="57" name="Tekstvak 56"/>
          <p:cNvSpPr txBox="1"/>
          <p:nvPr/>
        </p:nvSpPr>
        <p:spPr>
          <a:xfrm>
            <a:off x="2555776" y="4321197"/>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100" u="sng" dirty="0" smtClean="0">
                <a:solidFill>
                  <a:srgbClr val="009900"/>
                </a:solidFill>
                <a:latin typeface="Consolas" panose="020B0609020204030204" pitchFamily="49" charset="0"/>
                <a:cs typeface="Consolas" panose="020B0609020204030204" pitchFamily="49" charset="0"/>
              </a:rPr>
              <a:t>Persoon</a:t>
            </a:r>
            <a:r>
              <a:rPr lang="nl-NL" sz="1100" dirty="0" smtClean="0">
                <a:latin typeface="Consolas" panose="020B0609020204030204" pitchFamily="49" charset="0"/>
                <a:cs typeface="Consolas" panose="020B0609020204030204" pitchFamily="49" charset="0"/>
              </a:rPr>
              <a:t> met </a:t>
            </a:r>
            <a:r>
              <a:rPr lang="nl-NL" sz="1100" u="sng" dirty="0" smtClean="0">
                <a:solidFill>
                  <a:srgbClr val="009900"/>
                </a:solidFill>
                <a:latin typeface="Consolas" panose="020B0609020204030204" pitchFamily="49" charset="0"/>
                <a:cs typeface="Consolas" panose="020B0609020204030204" pitchFamily="49" charset="0"/>
              </a:rPr>
              <a:t>BSN</a:t>
            </a:r>
            <a:r>
              <a:rPr lang="nl-NL" sz="1100" dirty="0" smtClean="0">
                <a:latin typeface="Consolas" panose="020B0609020204030204" pitchFamily="49" charset="0"/>
                <a:cs typeface="Consolas" panose="020B0609020204030204" pitchFamily="49" charset="0"/>
              </a:rPr>
              <a:t> </a:t>
            </a:r>
            <a:r>
              <a:rPr lang="nl-NL" sz="1100" b="1" dirty="0">
                <a:solidFill>
                  <a:schemeClr val="tx1"/>
                </a:solidFill>
                <a:latin typeface="Consolas" panose="020B0609020204030204" pitchFamily="49" charset="0"/>
                <a:cs typeface="Consolas" panose="020B0609020204030204" pitchFamily="49" charset="0"/>
              </a:rPr>
              <a:t>1979892183</a:t>
            </a:r>
            <a:r>
              <a:rPr lang="nl-NL" sz="1100" dirty="0" smtClean="0">
                <a:solidFill>
                  <a:schemeClr val="tx1"/>
                </a:solidFill>
                <a:latin typeface="Consolas" panose="020B0609020204030204" pitchFamily="49" charset="0"/>
                <a:cs typeface="Consolas" panose="020B0609020204030204" pitchFamily="49" charset="0"/>
              </a:rPr>
              <a:t> </a:t>
            </a:r>
            <a:r>
              <a:rPr lang="nl-NL" sz="1100" i="1" dirty="0" smtClean="0">
                <a:solidFill>
                  <a:srgbClr val="0000FF"/>
                </a:solidFill>
                <a:latin typeface="Consolas" panose="020B0609020204030204" pitchFamily="49" charset="0"/>
                <a:cs typeface="Consolas" panose="020B0609020204030204" pitchFamily="49" charset="0"/>
              </a:rPr>
              <a:t>heeft </a:t>
            </a:r>
            <a:r>
              <a:rPr lang="nl-NL" sz="1100" u="sng" dirty="0">
                <a:solidFill>
                  <a:srgbClr val="009900"/>
                </a:solidFill>
                <a:latin typeface="Consolas" panose="020B0609020204030204" pitchFamily="49" charset="0"/>
                <a:cs typeface="Consolas" panose="020B0609020204030204" pitchFamily="49" charset="0"/>
              </a:rPr>
              <a:t>inkomen</a:t>
            </a:r>
            <a:r>
              <a:rPr lang="nl-NL" sz="1100" dirty="0">
                <a:solidFill>
                  <a:srgbClr val="009900"/>
                </a:solidFill>
                <a:latin typeface="Consolas" panose="020B0609020204030204" pitchFamily="49" charset="0"/>
                <a:cs typeface="Consolas" panose="020B0609020204030204" pitchFamily="49" charset="0"/>
              </a:rPr>
              <a:t> </a:t>
            </a:r>
            <a:r>
              <a:rPr lang="nl-NL" sz="1100" b="1" dirty="0">
                <a:solidFill>
                  <a:schemeClr val="tx1"/>
                </a:solidFill>
                <a:latin typeface="Consolas" panose="020B0609020204030204" pitchFamily="49" charset="0"/>
                <a:cs typeface="Consolas" panose="020B0609020204030204" pitchFamily="49" charset="0"/>
              </a:rPr>
              <a:t>€ 1345,50</a:t>
            </a:r>
            <a:r>
              <a:rPr lang="nl-NL" sz="1100" dirty="0" smtClean="0">
                <a:solidFill>
                  <a:srgbClr val="009900"/>
                </a:solidFill>
                <a:latin typeface="Consolas" panose="020B0609020204030204" pitchFamily="49" charset="0"/>
                <a:cs typeface="Consolas" panose="020B0609020204030204" pitchFamily="49" charset="0"/>
              </a:rPr>
              <a:t> </a:t>
            </a:r>
            <a:r>
              <a:rPr lang="nl-NL" sz="1100" dirty="0" smtClean="0">
                <a:solidFill>
                  <a:schemeClr val="tx1"/>
                </a:solidFill>
                <a:latin typeface="Consolas" panose="020B0609020204030204" pitchFamily="49" charset="0"/>
                <a:cs typeface="Consolas" panose="020B0609020204030204" pitchFamily="49" charset="0"/>
              </a:rPr>
              <a:t>in </a:t>
            </a:r>
            <a:r>
              <a:rPr lang="nl-NL" sz="1100" u="sng" dirty="0" smtClean="0">
                <a:solidFill>
                  <a:srgbClr val="009900"/>
                </a:solidFill>
                <a:latin typeface="Consolas" panose="020B0609020204030204" pitchFamily="49" charset="0"/>
                <a:cs typeface="Consolas" panose="020B0609020204030204" pitchFamily="49" charset="0"/>
              </a:rPr>
              <a:t>kalenderjaar</a:t>
            </a:r>
            <a:r>
              <a:rPr lang="nl-NL" sz="1100" dirty="0">
                <a:solidFill>
                  <a:srgbClr val="009900"/>
                </a:solidFill>
                <a:latin typeface="Consolas" panose="020B0609020204030204" pitchFamily="49" charset="0"/>
                <a:cs typeface="Consolas" panose="020B0609020204030204" pitchFamily="49" charset="0"/>
              </a:rPr>
              <a:t> </a:t>
            </a:r>
            <a:r>
              <a:rPr lang="nl-NL" sz="1100" b="1" dirty="0" smtClean="0">
                <a:solidFill>
                  <a:schemeClr val="tx1"/>
                </a:solidFill>
                <a:latin typeface="Consolas" panose="020B0609020204030204" pitchFamily="49" charset="0"/>
                <a:cs typeface="Consolas" panose="020B0609020204030204" pitchFamily="49" charset="0"/>
              </a:rPr>
              <a:t>2015</a:t>
            </a:r>
            <a:r>
              <a:rPr lang="nl-NL" sz="1100" dirty="0" smtClean="0">
                <a:solidFill>
                  <a:schemeClr val="tx1"/>
                </a:solidFill>
                <a:latin typeface="Consolas" panose="020B0609020204030204" pitchFamily="49" charset="0"/>
                <a:cs typeface="Consolas" panose="020B0609020204030204" pitchFamily="49" charset="0"/>
              </a:rPr>
              <a:t>.</a:t>
            </a:r>
            <a:endParaRPr lang="nl-NL" sz="1100" u="sng" dirty="0">
              <a:solidFill>
                <a:srgbClr val="009900"/>
              </a:solidFill>
              <a:latin typeface="Consolas" panose="020B0609020204030204" pitchFamily="49" charset="0"/>
              <a:cs typeface="Consolas" panose="020B0609020204030204" pitchFamily="49" charset="0"/>
            </a:endParaRPr>
          </a:p>
          <a:p>
            <a:pPr>
              <a:buNone/>
            </a:pPr>
            <a:endParaRPr lang="nl-NL" sz="1100" dirty="0">
              <a:solidFill>
                <a:schemeClr val="bg1">
                  <a:lumMod val="75000"/>
                </a:schemeClr>
              </a:solidFill>
            </a:endParaRPr>
          </a:p>
        </p:txBody>
      </p:sp>
      <p:sp>
        <p:nvSpPr>
          <p:cNvPr id="39" name="Tekstvak 38"/>
          <p:cNvSpPr txBox="1"/>
          <p:nvPr/>
        </p:nvSpPr>
        <p:spPr>
          <a:xfrm>
            <a:off x="448319" y="2280002"/>
            <a:ext cx="1834156" cy="276999"/>
          </a:xfrm>
          <a:prstGeom prst="rect">
            <a:avLst/>
          </a:prstGeom>
          <a:noFill/>
        </p:spPr>
        <p:txBody>
          <a:bodyPr wrap="none" rtlCol="0">
            <a:spAutoFit/>
          </a:bodyPr>
          <a:lstStyle/>
          <a:p>
            <a:pPr>
              <a:buNone/>
            </a:pPr>
            <a:r>
              <a:rPr lang="nl-NL" sz="1200" b="1" dirty="0" smtClean="0"/>
              <a:t>Specificatiecontext</a:t>
            </a:r>
            <a:endParaRPr lang="nl-NL" sz="1200" b="1" dirty="0"/>
          </a:p>
        </p:txBody>
      </p:sp>
      <p:sp>
        <p:nvSpPr>
          <p:cNvPr id="40" name="Tekstvak 39"/>
          <p:cNvSpPr txBox="1"/>
          <p:nvPr/>
        </p:nvSpPr>
        <p:spPr>
          <a:xfrm>
            <a:off x="2560142" y="2276873"/>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smtClean="0">
                <a:solidFill>
                  <a:schemeClr val="bg1">
                    <a:lumMod val="75000"/>
                  </a:schemeClr>
                </a:solidFill>
                <a:effectLst/>
                <a:latin typeface="Consolas" panose="020B0609020204030204" pitchFamily="49" charset="0"/>
                <a:ea typeface="Calibri"/>
                <a:cs typeface="Consolas" panose="020B0609020204030204" pitchFamily="49" charset="0"/>
              </a:rPr>
              <a:t>Feitenverzameling voor .....</a:t>
            </a:r>
            <a:endParaRPr lang="nl-NL" sz="1400" dirty="0">
              <a:solidFill>
                <a:schemeClr val="bg1">
                  <a:lumMod val="75000"/>
                </a:schemeClr>
              </a:solidFill>
              <a:effectLst/>
              <a:latin typeface="Consolas" panose="020B0609020204030204" pitchFamily="49" charset="0"/>
              <a:ea typeface="Calibri"/>
              <a:cs typeface="Consolas" panose="020B0609020204030204" pitchFamily="49" charset="0"/>
            </a:endParaRPr>
          </a:p>
        </p:txBody>
      </p:sp>
      <p:sp>
        <p:nvSpPr>
          <p:cNvPr id="43" name="Afgeronde rechthoek 42"/>
          <p:cNvSpPr/>
          <p:nvPr/>
        </p:nvSpPr>
        <p:spPr bwMode="auto">
          <a:xfrm>
            <a:off x="8298311" y="2276872"/>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5" name="Tekstvak 44"/>
          <p:cNvSpPr txBox="1"/>
          <p:nvPr/>
        </p:nvSpPr>
        <p:spPr>
          <a:xfrm>
            <a:off x="448319" y="1916833"/>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47" name="Tekstvak 46"/>
          <p:cNvSpPr txBox="1"/>
          <p:nvPr/>
        </p:nvSpPr>
        <p:spPr>
          <a:xfrm>
            <a:off x="2560142" y="1916833"/>
            <a:ext cx="4121803"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Verzoek aanpassing arbeidsduur</a:t>
            </a:r>
            <a:endParaRPr lang="nl-NL" dirty="0">
              <a:solidFill>
                <a:schemeClr val="tx1"/>
              </a:solidFill>
            </a:endParaRPr>
          </a:p>
        </p:txBody>
      </p:sp>
    </p:spTree>
    <p:extLst>
      <p:ext uri="{BB962C8B-B14F-4D97-AF65-F5344CB8AC3E}">
        <p14:creationId xmlns:p14="http://schemas.microsoft.com/office/powerpoint/2010/main" val="9367555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33</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Met voorgaand scherm kunnen feiten worden gedefinieerd. </a:t>
            </a:r>
          </a:p>
          <a:p>
            <a:endParaRPr lang="nl-NL" dirty="0"/>
          </a:p>
          <a:p>
            <a:r>
              <a:rPr lang="nl-NL" dirty="0" smtClean="0"/>
              <a:t>Op basis van deze feiten kunnen:</a:t>
            </a:r>
          </a:p>
          <a:p>
            <a:pPr marL="285750" indent="-285750">
              <a:buFont typeface="Arial" panose="020B0604020202020204" pitchFamily="34" charset="0"/>
              <a:buChar char="•"/>
            </a:pPr>
            <a:r>
              <a:rPr lang="nl-NL" dirty="0" smtClean="0"/>
              <a:t>Feitpatronen worden gevalideerd.</a:t>
            </a:r>
            <a:endParaRPr lang="nl-NL" dirty="0"/>
          </a:p>
          <a:p>
            <a:pPr marL="285750" indent="-285750">
              <a:buFont typeface="Arial" panose="020B0604020202020204" pitchFamily="34" charset="0"/>
              <a:buChar char="•"/>
            </a:pPr>
            <a:r>
              <a:rPr lang="nl-NL" dirty="0"/>
              <a:t>R</a:t>
            </a:r>
            <a:r>
              <a:rPr lang="nl-NL" dirty="0" smtClean="0"/>
              <a:t>egels worden gesimuleerd.</a:t>
            </a:r>
          </a:p>
          <a:p>
            <a:pPr marL="285750" indent="-285750">
              <a:buFont typeface="Arial" panose="020B0604020202020204" pitchFamily="34" charset="0"/>
              <a:buChar char="•"/>
            </a:pPr>
            <a:endParaRPr lang="nl-NL" dirty="0"/>
          </a:p>
          <a:p>
            <a:r>
              <a:rPr lang="nl-NL" dirty="0" smtClean="0"/>
              <a:t>Feiten of verzamelingen van feiten kunnen de input vormen voor de simulatie.</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9727677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Definiëren van een parameter</a:t>
            </a:r>
            <a:endParaRPr lang="nl-NL" sz="2000" dirty="0"/>
          </a:p>
        </p:txBody>
      </p:sp>
      <p:sp>
        <p:nvSpPr>
          <p:cNvPr id="5" name="Tijdelijke aanduiding voor inhoud 2"/>
          <p:cNvSpPr>
            <a:spLocks noGrp="1"/>
          </p:cNvSpPr>
          <p:nvPr>
            <p:ph idx="1"/>
          </p:nvPr>
        </p:nvSpPr>
        <p:spPr>
          <a:xfrm>
            <a:off x="358775" y="2170832"/>
            <a:ext cx="8421688" cy="4354512"/>
          </a:xfrm>
        </p:spPr>
        <p:txBody>
          <a:bodyPr/>
          <a:lstStyle/>
          <a:p>
            <a:endParaRPr lang="nl-NL" dirty="0"/>
          </a:p>
        </p:txBody>
      </p:sp>
      <p:sp>
        <p:nvSpPr>
          <p:cNvPr id="7" name="Rechthoek 6"/>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4" name="Tekstvak 23"/>
          <p:cNvSpPr txBox="1"/>
          <p:nvPr/>
        </p:nvSpPr>
        <p:spPr>
          <a:xfrm>
            <a:off x="454957" y="4440046"/>
            <a:ext cx="1954381" cy="720197"/>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de waarde</a:t>
            </a:r>
          </a:p>
          <a:p>
            <a:pPr>
              <a:buNone/>
            </a:pPr>
            <a:r>
              <a:rPr lang="nl-NL" sz="1200" b="1" dirty="0"/>
              <a:t>v</a:t>
            </a:r>
            <a:r>
              <a:rPr lang="nl-NL" sz="1200" b="1" dirty="0" smtClean="0"/>
              <a:t>an een parameter</a:t>
            </a:r>
            <a:endParaRPr lang="nl-NL" sz="1200" b="1" dirty="0"/>
          </a:p>
        </p:txBody>
      </p:sp>
      <p:sp>
        <p:nvSpPr>
          <p:cNvPr id="25" name="Tekstvak 24"/>
          <p:cNvSpPr txBox="1"/>
          <p:nvPr/>
        </p:nvSpPr>
        <p:spPr>
          <a:xfrm>
            <a:off x="2562414" y="4448175"/>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Parameter is al gedefinieerd in een niet aansluitend tijdvak.</a:t>
            </a:r>
          </a:p>
        </p:txBody>
      </p:sp>
      <p:sp>
        <p:nvSpPr>
          <p:cNvPr id="28" name="Tekstvak 27"/>
          <p:cNvSpPr txBox="1"/>
          <p:nvPr/>
        </p:nvSpPr>
        <p:spPr>
          <a:xfrm>
            <a:off x="2574886" y="3698370"/>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29" name="Tekstvak 28"/>
          <p:cNvSpPr txBox="1"/>
          <p:nvPr/>
        </p:nvSpPr>
        <p:spPr>
          <a:xfrm>
            <a:off x="4441032" y="3698370"/>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30" name="Tekstvak 29"/>
          <p:cNvSpPr txBox="1"/>
          <p:nvPr/>
        </p:nvSpPr>
        <p:spPr>
          <a:xfrm>
            <a:off x="5363946" y="3721453"/>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1" name="Tekstvak 30"/>
          <p:cNvSpPr txBox="1"/>
          <p:nvPr/>
        </p:nvSpPr>
        <p:spPr>
          <a:xfrm>
            <a:off x="2572709" y="4080514"/>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32" name="Tekstvak 31"/>
          <p:cNvSpPr txBox="1"/>
          <p:nvPr/>
        </p:nvSpPr>
        <p:spPr>
          <a:xfrm>
            <a:off x="3563746" y="3721453"/>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3" name="Tekstvak 32"/>
          <p:cNvSpPr txBox="1"/>
          <p:nvPr/>
        </p:nvSpPr>
        <p:spPr>
          <a:xfrm>
            <a:off x="4071685" y="410359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4" name="Tekstvak 33"/>
          <p:cNvSpPr txBox="1"/>
          <p:nvPr/>
        </p:nvSpPr>
        <p:spPr>
          <a:xfrm>
            <a:off x="448319" y="2640042"/>
            <a:ext cx="1535998" cy="276999"/>
          </a:xfrm>
          <a:prstGeom prst="rect">
            <a:avLst/>
          </a:prstGeom>
          <a:noFill/>
        </p:spPr>
        <p:txBody>
          <a:bodyPr wrap="none" rtlCol="0">
            <a:spAutoFit/>
          </a:bodyPr>
          <a:lstStyle/>
          <a:p>
            <a:pPr>
              <a:buNone/>
            </a:pPr>
            <a:r>
              <a:rPr lang="nl-NL" sz="1200" b="1" dirty="0" smtClean="0"/>
              <a:t>Naam variabele</a:t>
            </a:r>
            <a:endParaRPr lang="nl-NL" sz="1200" b="1" dirty="0"/>
          </a:p>
        </p:txBody>
      </p:sp>
      <p:sp>
        <p:nvSpPr>
          <p:cNvPr id="35" name="Tekstvak 34"/>
          <p:cNvSpPr txBox="1"/>
          <p:nvPr/>
        </p:nvSpPr>
        <p:spPr>
          <a:xfrm>
            <a:off x="2560142" y="2636913"/>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a:t>Aftrekbeperking verhuiskosten specifiek voor de belastingplichtige</a:t>
            </a:r>
          </a:p>
          <a:p>
            <a:endParaRPr lang="nl-NL" dirty="0"/>
          </a:p>
        </p:txBody>
      </p:sp>
      <p:sp>
        <p:nvSpPr>
          <p:cNvPr id="48" name="Afgeronde rechthoek 47"/>
          <p:cNvSpPr/>
          <p:nvPr/>
        </p:nvSpPr>
        <p:spPr bwMode="auto">
          <a:xfrm>
            <a:off x="8298311" y="2636912"/>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39" name="Tekstvak 38"/>
          <p:cNvSpPr txBox="1"/>
          <p:nvPr/>
        </p:nvSpPr>
        <p:spPr>
          <a:xfrm>
            <a:off x="448319" y="2280002"/>
            <a:ext cx="1834156" cy="276999"/>
          </a:xfrm>
          <a:prstGeom prst="rect">
            <a:avLst/>
          </a:prstGeom>
          <a:noFill/>
        </p:spPr>
        <p:txBody>
          <a:bodyPr wrap="none" rtlCol="0">
            <a:spAutoFit/>
          </a:bodyPr>
          <a:lstStyle/>
          <a:p>
            <a:pPr>
              <a:buNone/>
            </a:pPr>
            <a:r>
              <a:rPr lang="nl-NL" sz="1200" b="1" dirty="0" smtClean="0"/>
              <a:t>Specificatiecontext</a:t>
            </a:r>
            <a:endParaRPr lang="nl-NL" sz="1200" b="1" dirty="0"/>
          </a:p>
        </p:txBody>
      </p:sp>
      <p:sp>
        <p:nvSpPr>
          <p:cNvPr id="40" name="Tekstvak 39"/>
          <p:cNvSpPr txBox="1"/>
          <p:nvPr/>
        </p:nvSpPr>
        <p:spPr>
          <a:xfrm>
            <a:off x="2560142" y="2276873"/>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smtClean="0">
                <a:solidFill>
                  <a:schemeClr val="bg1">
                    <a:lumMod val="75000"/>
                  </a:schemeClr>
                </a:solidFill>
                <a:effectLst/>
                <a:latin typeface="Consolas" panose="020B0609020204030204" pitchFamily="49" charset="0"/>
                <a:ea typeface="Calibri"/>
                <a:cs typeface="Consolas" panose="020B0609020204030204" pitchFamily="49" charset="0"/>
              </a:rPr>
              <a:t>Parameters voor inkomensheffing box 1</a:t>
            </a:r>
            <a:endParaRPr lang="nl-NL" sz="1400" dirty="0">
              <a:solidFill>
                <a:schemeClr val="bg1">
                  <a:lumMod val="75000"/>
                </a:schemeClr>
              </a:solidFill>
              <a:effectLst/>
              <a:latin typeface="Consolas" panose="020B0609020204030204" pitchFamily="49" charset="0"/>
              <a:ea typeface="Calibri"/>
              <a:cs typeface="Consolas" panose="020B0609020204030204" pitchFamily="49" charset="0"/>
            </a:endParaRPr>
          </a:p>
        </p:txBody>
      </p:sp>
      <p:sp>
        <p:nvSpPr>
          <p:cNvPr id="43" name="Afgeronde rechthoek 42"/>
          <p:cNvSpPr/>
          <p:nvPr/>
        </p:nvSpPr>
        <p:spPr bwMode="auto">
          <a:xfrm>
            <a:off x="8298311" y="2276872"/>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5" name="Tekstvak 44"/>
          <p:cNvSpPr txBox="1"/>
          <p:nvPr/>
        </p:nvSpPr>
        <p:spPr>
          <a:xfrm>
            <a:off x="448319" y="1916833"/>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47" name="Tekstvak 46"/>
          <p:cNvSpPr txBox="1"/>
          <p:nvPr/>
        </p:nvSpPr>
        <p:spPr>
          <a:xfrm>
            <a:off x="2560142" y="1916833"/>
            <a:ext cx="4121803"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smtClean="0">
                <a:solidFill>
                  <a:schemeClr val="tx1"/>
                </a:solidFill>
              </a:rPr>
              <a:t>Aanslag Inkomensheffing</a:t>
            </a:r>
            <a:endParaRPr lang="nl-NL" dirty="0">
              <a:solidFill>
                <a:schemeClr val="tx1"/>
              </a:solidFill>
            </a:endParaRPr>
          </a:p>
        </p:txBody>
      </p:sp>
      <p:sp>
        <p:nvSpPr>
          <p:cNvPr id="49" name="Tekstvak 48"/>
          <p:cNvSpPr txBox="1"/>
          <p:nvPr/>
        </p:nvSpPr>
        <p:spPr>
          <a:xfrm>
            <a:off x="454208" y="3026670"/>
            <a:ext cx="1351652" cy="498598"/>
          </a:xfrm>
          <a:prstGeom prst="rect">
            <a:avLst/>
          </a:prstGeom>
          <a:noFill/>
        </p:spPr>
        <p:txBody>
          <a:bodyPr wrap="none" rtlCol="0">
            <a:spAutoFit/>
          </a:bodyPr>
          <a:lstStyle/>
          <a:p>
            <a:pPr>
              <a:buNone/>
            </a:pPr>
            <a:r>
              <a:rPr lang="nl-NL" sz="1200" b="1" dirty="0" smtClean="0"/>
              <a:t>Geannoteerd </a:t>
            </a:r>
          </a:p>
          <a:p>
            <a:pPr>
              <a:buNone/>
            </a:pPr>
            <a:r>
              <a:rPr lang="nl-NL" sz="1200" b="1" dirty="0" smtClean="0"/>
              <a:t>parameter</a:t>
            </a:r>
            <a:endParaRPr lang="nl-NL" sz="1200" b="1" dirty="0"/>
          </a:p>
        </p:txBody>
      </p:sp>
      <p:pic>
        <p:nvPicPr>
          <p:cNvPr id="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088" y="3012577"/>
            <a:ext cx="3888432" cy="51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kstvak 40"/>
          <p:cNvSpPr txBox="1"/>
          <p:nvPr/>
        </p:nvSpPr>
        <p:spPr>
          <a:xfrm>
            <a:off x="5315158" y="4080514"/>
            <a:ext cx="1625766" cy="253916"/>
          </a:xfrm>
          <a:prstGeom prst="rect">
            <a:avLst/>
          </a:prstGeom>
          <a:noFill/>
        </p:spPr>
        <p:txBody>
          <a:bodyPr wrap="none" rtlCol="0">
            <a:spAutoFit/>
          </a:bodyPr>
          <a:lstStyle/>
          <a:p>
            <a:pPr>
              <a:buNone/>
            </a:pPr>
            <a:r>
              <a:rPr lang="nl-NL" sz="1050" b="1" dirty="0" smtClean="0"/>
              <a:t>Geregistreerd door</a:t>
            </a:r>
            <a:endParaRPr lang="nl-NL" sz="1050" b="1" dirty="0"/>
          </a:p>
        </p:txBody>
      </p:sp>
      <p:sp>
        <p:nvSpPr>
          <p:cNvPr id="42" name="Tekstvak 41"/>
          <p:cNvSpPr txBox="1"/>
          <p:nvPr/>
        </p:nvSpPr>
        <p:spPr>
          <a:xfrm>
            <a:off x="7100742" y="4103597"/>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endParaRPr lang="nl-NL" sz="1200" dirty="0">
              <a:solidFill>
                <a:schemeClr val="bg1">
                  <a:lumMod val="75000"/>
                </a:schemeClr>
              </a:solidFill>
            </a:endParaRPr>
          </a:p>
        </p:txBody>
      </p:sp>
    </p:spTree>
    <p:extLst>
      <p:ext uri="{BB962C8B-B14F-4D97-AF65-F5344CB8AC3E}">
        <p14:creationId xmlns:p14="http://schemas.microsoft.com/office/powerpoint/2010/main" val="12728982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Definiëren van de waarde van een parameter</a:t>
            </a:r>
            <a:endParaRPr lang="nl-NL" sz="2000" dirty="0"/>
          </a:p>
        </p:txBody>
      </p:sp>
      <p:sp>
        <p:nvSpPr>
          <p:cNvPr id="5" name="Tijdelijke aanduiding voor inhoud 2"/>
          <p:cNvSpPr>
            <a:spLocks noGrp="1"/>
          </p:cNvSpPr>
          <p:nvPr>
            <p:ph idx="1"/>
          </p:nvPr>
        </p:nvSpPr>
        <p:spPr>
          <a:xfrm>
            <a:off x="358775" y="2170832"/>
            <a:ext cx="8421688" cy="4354512"/>
          </a:xfrm>
        </p:spPr>
        <p:txBody>
          <a:bodyPr/>
          <a:lstStyle/>
          <a:p>
            <a:endParaRPr lang="nl-NL" dirty="0"/>
          </a:p>
        </p:txBody>
      </p:sp>
      <p:sp>
        <p:nvSpPr>
          <p:cNvPr id="7" name="Rechthoek 6"/>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4" name="Tekstvak 23"/>
          <p:cNvSpPr txBox="1"/>
          <p:nvPr/>
        </p:nvSpPr>
        <p:spPr>
          <a:xfrm>
            <a:off x="454957" y="5477294"/>
            <a:ext cx="1954381" cy="720197"/>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de waarde</a:t>
            </a:r>
          </a:p>
          <a:p>
            <a:pPr>
              <a:buNone/>
            </a:pPr>
            <a:r>
              <a:rPr lang="nl-NL" sz="1200" b="1" dirty="0"/>
              <a:t>v</a:t>
            </a:r>
            <a:r>
              <a:rPr lang="nl-NL" sz="1200" b="1" dirty="0" smtClean="0"/>
              <a:t>an een parameter</a:t>
            </a:r>
            <a:endParaRPr lang="nl-NL" sz="1200" b="1" dirty="0"/>
          </a:p>
        </p:txBody>
      </p:sp>
      <p:sp>
        <p:nvSpPr>
          <p:cNvPr id="25" name="Tekstvak 24"/>
          <p:cNvSpPr txBox="1"/>
          <p:nvPr/>
        </p:nvSpPr>
        <p:spPr>
          <a:xfrm>
            <a:off x="2562414" y="5499071"/>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Parameter is al gedefinieerd in een niet aansluitend tijdvak.</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a:t>
            </a:r>
            <a:r>
              <a:rPr lang="nl-NL" sz="1200" b="1" dirty="0" smtClean="0">
                <a:solidFill>
                  <a:schemeClr val="tx1"/>
                </a:solidFill>
                <a:latin typeface="Consolas" panose="020B0609020204030204" pitchFamily="49" charset="0"/>
                <a:cs typeface="Consolas" panose="020B0609020204030204" pitchFamily="49" charset="0"/>
              </a:rPr>
              <a:t>€ </a:t>
            </a:r>
            <a:r>
              <a:rPr lang="nl-NL" sz="1200" b="1" dirty="0">
                <a:solidFill>
                  <a:schemeClr val="tx1"/>
                </a:solidFill>
                <a:latin typeface="Consolas" panose="020B0609020204030204" pitchFamily="49" charset="0"/>
                <a:cs typeface="Consolas" panose="020B0609020204030204" pitchFamily="49" charset="0"/>
              </a:rPr>
              <a:t>7750,00- </a:t>
            </a:r>
            <a:r>
              <a:rPr lang="nl-NL" sz="1200" dirty="0" smtClean="0">
                <a:latin typeface="Consolas" panose="020B0609020204030204" pitchFamily="49" charset="0"/>
                <a:cs typeface="Consolas" panose="020B0609020204030204" pitchFamily="49" charset="0"/>
              </a:rPr>
              <a:t>is een ongeldige waarde.</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sp>
        <p:nvSpPr>
          <p:cNvPr id="28" name="Tekstvak 27"/>
          <p:cNvSpPr txBox="1"/>
          <p:nvPr/>
        </p:nvSpPr>
        <p:spPr>
          <a:xfrm>
            <a:off x="2540346" y="4517243"/>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29" name="Tekstvak 28"/>
          <p:cNvSpPr txBox="1"/>
          <p:nvPr/>
        </p:nvSpPr>
        <p:spPr>
          <a:xfrm>
            <a:off x="5307260" y="4517243"/>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30" name="Tekstvak 29"/>
          <p:cNvSpPr txBox="1"/>
          <p:nvPr/>
        </p:nvSpPr>
        <p:spPr>
          <a:xfrm>
            <a:off x="6434894" y="4540326"/>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2" name="Tekstvak 31"/>
          <p:cNvSpPr txBox="1"/>
          <p:nvPr/>
        </p:nvSpPr>
        <p:spPr>
          <a:xfrm>
            <a:off x="3624742" y="4540326"/>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34" name="Tekstvak 33"/>
          <p:cNvSpPr txBox="1"/>
          <p:nvPr/>
        </p:nvSpPr>
        <p:spPr>
          <a:xfrm>
            <a:off x="448319" y="2640042"/>
            <a:ext cx="1535998" cy="276999"/>
          </a:xfrm>
          <a:prstGeom prst="rect">
            <a:avLst/>
          </a:prstGeom>
          <a:noFill/>
        </p:spPr>
        <p:txBody>
          <a:bodyPr wrap="none" rtlCol="0">
            <a:spAutoFit/>
          </a:bodyPr>
          <a:lstStyle/>
          <a:p>
            <a:pPr>
              <a:buNone/>
            </a:pPr>
            <a:r>
              <a:rPr lang="nl-NL" sz="1200" b="1" dirty="0" smtClean="0"/>
              <a:t>Naam variabele</a:t>
            </a:r>
            <a:endParaRPr lang="nl-NL" sz="1200" b="1" dirty="0"/>
          </a:p>
        </p:txBody>
      </p:sp>
      <p:sp>
        <p:nvSpPr>
          <p:cNvPr id="35" name="Tekstvak 34"/>
          <p:cNvSpPr txBox="1"/>
          <p:nvPr/>
        </p:nvSpPr>
        <p:spPr>
          <a:xfrm>
            <a:off x="2560142" y="2636913"/>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a:t>Aftrekbeperking verhuiskosten specifiek voor de belastingplichtige</a:t>
            </a:r>
          </a:p>
          <a:p>
            <a:endParaRPr lang="nl-NL" dirty="0"/>
          </a:p>
        </p:txBody>
      </p:sp>
      <p:sp>
        <p:nvSpPr>
          <p:cNvPr id="48" name="Afgeronde rechthoek 47"/>
          <p:cNvSpPr/>
          <p:nvPr/>
        </p:nvSpPr>
        <p:spPr bwMode="auto">
          <a:xfrm>
            <a:off x="8298311" y="2636912"/>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52" name="Tekstvak 51"/>
          <p:cNvSpPr txBox="1"/>
          <p:nvPr/>
        </p:nvSpPr>
        <p:spPr>
          <a:xfrm>
            <a:off x="451109" y="3680351"/>
            <a:ext cx="849913" cy="276999"/>
          </a:xfrm>
          <a:prstGeom prst="rect">
            <a:avLst/>
          </a:prstGeom>
          <a:noFill/>
        </p:spPr>
        <p:txBody>
          <a:bodyPr wrap="none" rtlCol="0">
            <a:spAutoFit/>
          </a:bodyPr>
          <a:lstStyle/>
          <a:p>
            <a:pPr>
              <a:buNone/>
            </a:pPr>
            <a:r>
              <a:rPr lang="nl-NL" sz="1200" b="1" dirty="0" smtClean="0"/>
              <a:t>Waarde</a:t>
            </a:r>
            <a:endParaRPr lang="nl-NL" sz="1200" b="1" dirty="0"/>
          </a:p>
        </p:txBody>
      </p:sp>
      <p:sp>
        <p:nvSpPr>
          <p:cNvPr id="54" name="Tekstvak 53"/>
          <p:cNvSpPr txBox="1"/>
          <p:nvPr/>
        </p:nvSpPr>
        <p:spPr>
          <a:xfrm>
            <a:off x="2556088" y="3634951"/>
            <a:ext cx="1444210" cy="336047"/>
          </a:xfrm>
          <a:prstGeom prst="rect">
            <a:avLst/>
          </a:prstGeom>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b="1" dirty="0" smtClean="0">
                <a:solidFill>
                  <a:schemeClr val="tx1"/>
                </a:solidFill>
                <a:latin typeface="Consolas" panose="020B0609020204030204" pitchFamily="49" charset="0"/>
                <a:cs typeface="Consolas" panose="020B0609020204030204" pitchFamily="49" charset="0"/>
              </a:rPr>
              <a:t>€ 7750,00</a:t>
            </a:r>
            <a:endParaRPr lang="nl-NL" sz="1200" b="1" dirty="0">
              <a:solidFill>
                <a:schemeClr val="tx1"/>
              </a:solidFill>
              <a:effectLst/>
              <a:latin typeface="Consolas" panose="020B0609020204030204" pitchFamily="49" charset="0"/>
              <a:ea typeface="Calibri"/>
              <a:cs typeface="Consolas" panose="020B0609020204030204" pitchFamily="49" charset="0"/>
            </a:endParaRPr>
          </a:p>
        </p:txBody>
      </p:sp>
      <p:sp>
        <p:nvSpPr>
          <p:cNvPr id="56" name="Tekstvak 55"/>
          <p:cNvSpPr txBox="1"/>
          <p:nvPr/>
        </p:nvSpPr>
        <p:spPr>
          <a:xfrm>
            <a:off x="454957" y="4890519"/>
            <a:ext cx="1247457" cy="498598"/>
          </a:xfrm>
          <a:prstGeom prst="rect">
            <a:avLst/>
          </a:prstGeom>
          <a:noFill/>
        </p:spPr>
        <p:txBody>
          <a:bodyPr wrap="none" rtlCol="0">
            <a:spAutoFit/>
          </a:bodyPr>
          <a:lstStyle/>
          <a:p>
            <a:pPr>
              <a:buNone/>
            </a:pPr>
            <a:r>
              <a:rPr lang="nl-NL" sz="1200" b="1" dirty="0" smtClean="0"/>
              <a:t>Alternatieve</a:t>
            </a:r>
          </a:p>
          <a:p>
            <a:pPr>
              <a:buNone/>
            </a:pPr>
            <a:r>
              <a:rPr lang="nl-NL" sz="1200" b="1" dirty="0" smtClean="0"/>
              <a:t>weergave</a:t>
            </a:r>
          </a:p>
        </p:txBody>
      </p:sp>
      <p:sp>
        <p:nvSpPr>
          <p:cNvPr id="57" name="Tekstvak 56"/>
          <p:cNvSpPr txBox="1"/>
          <p:nvPr/>
        </p:nvSpPr>
        <p:spPr>
          <a:xfrm>
            <a:off x="2562414" y="4890519"/>
            <a:ext cx="6048672" cy="4985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100" u="sng" dirty="0">
                <a:solidFill>
                  <a:srgbClr val="009900"/>
                </a:solidFill>
                <a:latin typeface="Consolas" panose="020B0609020204030204" pitchFamily="49" charset="0"/>
                <a:cs typeface="Consolas" panose="020B0609020204030204" pitchFamily="49" charset="0"/>
              </a:rPr>
              <a:t>Aftrekbeperking verhuiskosten specifiek voor de belastingplichtige</a:t>
            </a:r>
          </a:p>
          <a:p>
            <a:pPr>
              <a:buNone/>
            </a:pPr>
            <a:r>
              <a:rPr lang="nl-NL" sz="1100" i="1" dirty="0" smtClean="0">
                <a:solidFill>
                  <a:srgbClr val="0000FF"/>
                </a:solidFill>
                <a:latin typeface="Consolas" panose="020B0609020204030204" pitchFamily="49" charset="0"/>
                <a:cs typeface="Consolas" panose="020B0609020204030204" pitchFamily="49" charset="0"/>
              </a:rPr>
              <a:t>Is </a:t>
            </a:r>
            <a:r>
              <a:rPr lang="nl-NL" sz="1100" b="1" dirty="0" smtClean="0">
                <a:solidFill>
                  <a:schemeClr val="tx1"/>
                </a:solidFill>
                <a:latin typeface="Consolas" panose="020B0609020204030204" pitchFamily="49" charset="0"/>
                <a:cs typeface="Consolas" panose="020B0609020204030204" pitchFamily="49" charset="0"/>
              </a:rPr>
              <a:t>€ 7750,00-</a:t>
            </a:r>
            <a:r>
              <a:rPr lang="nl-NL" sz="1100" dirty="0" smtClean="0">
                <a:solidFill>
                  <a:srgbClr val="009900"/>
                </a:solidFill>
                <a:latin typeface="Consolas" panose="020B0609020204030204" pitchFamily="49" charset="0"/>
                <a:cs typeface="Consolas" panose="020B0609020204030204" pitchFamily="49" charset="0"/>
              </a:rPr>
              <a:t> </a:t>
            </a:r>
            <a:r>
              <a:rPr lang="nl-NL" sz="1100" dirty="0" smtClean="0">
                <a:solidFill>
                  <a:schemeClr val="tx1"/>
                </a:solidFill>
                <a:latin typeface="Consolas" panose="020B0609020204030204" pitchFamily="49" charset="0"/>
                <a:cs typeface="Consolas" panose="020B0609020204030204" pitchFamily="49" charset="0"/>
              </a:rPr>
              <a:t>in </a:t>
            </a:r>
            <a:r>
              <a:rPr lang="nl-NL" sz="1100" u="sng" dirty="0" smtClean="0">
                <a:solidFill>
                  <a:srgbClr val="009900"/>
                </a:solidFill>
                <a:latin typeface="Consolas" panose="020B0609020204030204" pitchFamily="49" charset="0"/>
                <a:cs typeface="Consolas" panose="020B0609020204030204" pitchFamily="49" charset="0"/>
              </a:rPr>
              <a:t>belastingjaar</a:t>
            </a:r>
            <a:r>
              <a:rPr lang="nl-NL" sz="1100" dirty="0" smtClean="0">
                <a:solidFill>
                  <a:srgbClr val="009900"/>
                </a:solidFill>
                <a:latin typeface="Consolas" panose="020B0609020204030204" pitchFamily="49" charset="0"/>
                <a:cs typeface="Consolas" panose="020B0609020204030204" pitchFamily="49" charset="0"/>
              </a:rPr>
              <a:t> </a:t>
            </a:r>
            <a:r>
              <a:rPr lang="nl-NL" sz="1100" b="1" dirty="0" smtClean="0">
                <a:solidFill>
                  <a:schemeClr val="tx1"/>
                </a:solidFill>
                <a:latin typeface="Consolas" panose="020B0609020204030204" pitchFamily="49" charset="0"/>
                <a:cs typeface="Consolas" panose="020B0609020204030204" pitchFamily="49" charset="0"/>
              </a:rPr>
              <a:t>2015</a:t>
            </a:r>
            <a:r>
              <a:rPr lang="nl-NL" sz="1100" dirty="0" smtClean="0">
                <a:solidFill>
                  <a:schemeClr val="tx1"/>
                </a:solidFill>
                <a:latin typeface="Consolas" panose="020B0609020204030204" pitchFamily="49" charset="0"/>
                <a:cs typeface="Consolas" panose="020B0609020204030204" pitchFamily="49" charset="0"/>
              </a:rPr>
              <a:t>.</a:t>
            </a:r>
            <a:endParaRPr lang="nl-NL" sz="1100" u="sng" dirty="0">
              <a:solidFill>
                <a:srgbClr val="009900"/>
              </a:solidFill>
              <a:latin typeface="Consolas" panose="020B0609020204030204" pitchFamily="49" charset="0"/>
              <a:cs typeface="Consolas" panose="020B0609020204030204" pitchFamily="49" charset="0"/>
            </a:endParaRPr>
          </a:p>
          <a:p>
            <a:pPr>
              <a:buNone/>
            </a:pPr>
            <a:endParaRPr lang="nl-NL" sz="1100" dirty="0">
              <a:solidFill>
                <a:schemeClr val="bg1">
                  <a:lumMod val="75000"/>
                </a:schemeClr>
              </a:solidFill>
            </a:endParaRPr>
          </a:p>
        </p:txBody>
      </p:sp>
      <p:sp>
        <p:nvSpPr>
          <p:cNvPr id="39" name="Tekstvak 38"/>
          <p:cNvSpPr txBox="1"/>
          <p:nvPr/>
        </p:nvSpPr>
        <p:spPr>
          <a:xfrm>
            <a:off x="448319" y="2280002"/>
            <a:ext cx="1834156" cy="276999"/>
          </a:xfrm>
          <a:prstGeom prst="rect">
            <a:avLst/>
          </a:prstGeom>
          <a:noFill/>
        </p:spPr>
        <p:txBody>
          <a:bodyPr wrap="none" rtlCol="0">
            <a:spAutoFit/>
          </a:bodyPr>
          <a:lstStyle/>
          <a:p>
            <a:pPr>
              <a:buNone/>
            </a:pPr>
            <a:r>
              <a:rPr lang="nl-NL" sz="1200" b="1" dirty="0" smtClean="0"/>
              <a:t>Specificatiecontext</a:t>
            </a:r>
            <a:endParaRPr lang="nl-NL" sz="1200" b="1" dirty="0"/>
          </a:p>
        </p:txBody>
      </p:sp>
      <p:sp>
        <p:nvSpPr>
          <p:cNvPr id="40" name="Tekstvak 39"/>
          <p:cNvSpPr txBox="1"/>
          <p:nvPr/>
        </p:nvSpPr>
        <p:spPr>
          <a:xfrm>
            <a:off x="2560142" y="2276873"/>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smtClean="0">
                <a:solidFill>
                  <a:schemeClr val="bg1">
                    <a:lumMod val="75000"/>
                  </a:schemeClr>
                </a:solidFill>
                <a:effectLst/>
                <a:latin typeface="Consolas" panose="020B0609020204030204" pitchFamily="49" charset="0"/>
                <a:ea typeface="Calibri"/>
                <a:cs typeface="Consolas" panose="020B0609020204030204" pitchFamily="49" charset="0"/>
              </a:rPr>
              <a:t>Parameters voor </a:t>
            </a:r>
            <a:r>
              <a:rPr lang="nl-NL" sz="1400" dirty="0">
                <a:solidFill>
                  <a:schemeClr val="bg1">
                    <a:lumMod val="75000"/>
                  </a:schemeClr>
                </a:solidFill>
                <a:latin typeface="Consolas" panose="020B0609020204030204" pitchFamily="49" charset="0"/>
                <a:ea typeface="Calibri"/>
                <a:cs typeface="Consolas" panose="020B0609020204030204" pitchFamily="49" charset="0"/>
              </a:rPr>
              <a:t>inkomensheffing box 1</a:t>
            </a:r>
          </a:p>
          <a:p>
            <a:pPr>
              <a:spcAft>
                <a:spcPts val="0"/>
              </a:spcAft>
              <a:buNone/>
            </a:pPr>
            <a:endParaRPr lang="nl-NL" sz="1400" dirty="0">
              <a:solidFill>
                <a:schemeClr val="bg1">
                  <a:lumMod val="75000"/>
                </a:schemeClr>
              </a:solidFill>
              <a:effectLst/>
              <a:latin typeface="Consolas" panose="020B0609020204030204" pitchFamily="49" charset="0"/>
              <a:ea typeface="Calibri"/>
              <a:cs typeface="Consolas" panose="020B0609020204030204" pitchFamily="49" charset="0"/>
            </a:endParaRPr>
          </a:p>
        </p:txBody>
      </p:sp>
      <p:sp>
        <p:nvSpPr>
          <p:cNvPr id="43" name="Afgeronde rechthoek 42"/>
          <p:cNvSpPr/>
          <p:nvPr/>
        </p:nvSpPr>
        <p:spPr bwMode="auto">
          <a:xfrm>
            <a:off x="8298311" y="2276872"/>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5" name="Tekstvak 44"/>
          <p:cNvSpPr txBox="1"/>
          <p:nvPr/>
        </p:nvSpPr>
        <p:spPr>
          <a:xfrm>
            <a:off x="448319" y="1916833"/>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47" name="Tekstvak 46"/>
          <p:cNvSpPr txBox="1"/>
          <p:nvPr/>
        </p:nvSpPr>
        <p:spPr>
          <a:xfrm>
            <a:off x="2560142" y="1916833"/>
            <a:ext cx="4121803"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solidFill>
                  <a:schemeClr val="tx1"/>
                </a:solidFill>
              </a:rPr>
              <a:t>Aanslag Inkomensheffing</a:t>
            </a:r>
          </a:p>
        </p:txBody>
      </p:sp>
      <p:sp>
        <p:nvSpPr>
          <p:cNvPr id="49" name="Tekstvak 48"/>
          <p:cNvSpPr txBox="1"/>
          <p:nvPr/>
        </p:nvSpPr>
        <p:spPr>
          <a:xfrm>
            <a:off x="454208" y="3026670"/>
            <a:ext cx="1351652" cy="498598"/>
          </a:xfrm>
          <a:prstGeom prst="rect">
            <a:avLst/>
          </a:prstGeom>
          <a:noFill/>
        </p:spPr>
        <p:txBody>
          <a:bodyPr wrap="none" rtlCol="0">
            <a:spAutoFit/>
          </a:bodyPr>
          <a:lstStyle/>
          <a:p>
            <a:pPr>
              <a:buNone/>
            </a:pPr>
            <a:r>
              <a:rPr lang="nl-NL" sz="1200" b="1" dirty="0" smtClean="0"/>
              <a:t>Geannoteerd </a:t>
            </a:r>
          </a:p>
          <a:p>
            <a:pPr>
              <a:buNone/>
            </a:pPr>
            <a:r>
              <a:rPr lang="nl-NL" sz="1200" b="1" dirty="0" smtClean="0"/>
              <a:t>waarde</a:t>
            </a:r>
            <a:endParaRPr lang="nl-NL" sz="1200" b="1" dirty="0"/>
          </a:p>
        </p:txBody>
      </p:sp>
      <p:pic>
        <p:nvPicPr>
          <p:cNvPr id="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088" y="3012577"/>
            <a:ext cx="3888432" cy="51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kstvak 40"/>
          <p:cNvSpPr txBox="1"/>
          <p:nvPr/>
        </p:nvSpPr>
        <p:spPr>
          <a:xfrm>
            <a:off x="2560142" y="4168981"/>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42" name="Tekstvak 41"/>
          <p:cNvSpPr txBox="1"/>
          <p:nvPr/>
        </p:nvSpPr>
        <p:spPr>
          <a:xfrm>
            <a:off x="4059118" y="419206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44" name="Tekstvak 43"/>
          <p:cNvSpPr txBox="1"/>
          <p:nvPr/>
        </p:nvSpPr>
        <p:spPr>
          <a:xfrm>
            <a:off x="5302591" y="4168981"/>
            <a:ext cx="1625766" cy="253916"/>
          </a:xfrm>
          <a:prstGeom prst="rect">
            <a:avLst/>
          </a:prstGeom>
          <a:noFill/>
        </p:spPr>
        <p:txBody>
          <a:bodyPr wrap="none" rtlCol="0">
            <a:spAutoFit/>
          </a:bodyPr>
          <a:lstStyle/>
          <a:p>
            <a:pPr>
              <a:buNone/>
            </a:pPr>
            <a:r>
              <a:rPr lang="nl-NL" sz="1050" b="1" dirty="0" smtClean="0"/>
              <a:t>Geregistreerd door</a:t>
            </a:r>
            <a:endParaRPr lang="nl-NL" sz="1050" b="1" dirty="0"/>
          </a:p>
        </p:txBody>
      </p:sp>
      <p:sp>
        <p:nvSpPr>
          <p:cNvPr id="46" name="Tekstvak 45"/>
          <p:cNvSpPr txBox="1"/>
          <p:nvPr/>
        </p:nvSpPr>
        <p:spPr>
          <a:xfrm>
            <a:off x="7088175" y="4192064"/>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endParaRPr lang="nl-NL" sz="1200" dirty="0">
              <a:solidFill>
                <a:schemeClr val="bg1">
                  <a:lumMod val="75000"/>
                </a:schemeClr>
              </a:solidFill>
            </a:endParaRPr>
          </a:p>
        </p:txBody>
      </p:sp>
    </p:spTree>
    <p:extLst>
      <p:ext uri="{BB962C8B-B14F-4D97-AF65-F5344CB8AC3E}">
        <p14:creationId xmlns:p14="http://schemas.microsoft.com/office/powerpoint/2010/main" val="11256802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Wijzigen van een waarde van een parameter</a:t>
            </a:r>
            <a:endParaRPr lang="nl-NL" sz="2000" dirty="0"/>
          </a:p>
        </p:txBody>
      </p:sp>
      <p:sp>
        <p:nvSpPr>
          <p:cNvPr id="5" name="Tijdelijke aanduiding voor inhoud 2"/>
          <p:cNvSpPr>
            <a:spLocks noGrp="1"/>
          </p:cNvSpPr>
          <p:nvPr>
            <p:ph idx="1"/>
          </p:nvPr>
        </p:nvSpPr>
        <p:spPr>
          <a:xfrm>
            <a:off x="358775" y="2170832"/>
            <a:ext cx="8421688" cy="4354512"/>
          </a:xfrm>
        </p:spPr>
        <p:txBody>
          <a:bodyPr/>
          <a:lstStyle/>
          <a:p>
            <a:endParaRPr lang="nl-NL" dirty="0"/>
          </a:p>
        </p:txBody>
      </p:sp>
      <p:sp>
        <p:nvSpPr>
          <p:cNvPr id="7" name="Rechthoek 6"/>
          <p:cNvSpPr/>
          <p:nvPr/>
        </p:nvSpPr>
        <p:spPr bwMode="auto">
          <a:xfrm>
            <a:off x="237964" y="1700808"/>
            <a:ext cx="8596064" cy="489288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dirty="0" smtClean="0">
              <a:ln>
                <a:noFill/>
              </a:ln>
              <a:solidFill>
                <a:schemeClr val="tx1"/>
              </a:solidFill>
              <a:effectLst/>
              <a:latin typeface="Verdana" pitchFamily="1" charset="0"/>
            </a:endParaRPr>
          </a:p>
        </p:txBody>
      </p:sp>
      <p:sp>
        <p:nvSpPr>
          <p:cNvPr id="24" name="Tekstvak 23"/>
          <p:cNvSpPr txBox="1"/>
          <p:nvPr/>
        </p:nvSpPr>
        <p:spPr>
          <a:xfrm>
            <a:off x="454957" y="5804846"/>
            <a:ext cx="1954381" cy="720197"/>
          </a:xfrm>
          <a:prstGeom prst="rect">
            <a:avLst/>
          </a:prstGeom>
          <a:noFill/>
        </p:spPr>
        <p:txBody>
          <a:bodyPr wrap="none" rtlCol="0">
            <a:spAutoFit/>
          </a:bodyPr>
          <a:lstStyle/>
          <a:p>
            <a:pPr>
              <a:buNone/>
            </a:pPr>
            <a:r>
              <a:rPr lang="nl-NL" sz="1200" b="1" dirty="0" smtClean="0"/>
              <a:t>Waarschuwingen / </a:t>
            </a:r>
          </a:p>
          <a:p>
            <a:pPr>
              <a:buNone/>
            </a:pPr>
            <a:r>
              <a:rPr lang="nl-NL" sz="1200" b="1" dirty="0" smtClean="0"/>
              <a:t>Fouten in de waarde</a:t>
            </a:r>
          </a:p>
          <a:p>
            <a:pPr>
              <a:buNone/>
            </a:pPr>
            <a:r>
              <a:rPr lang="nl-NL" sz="1200" b="1" dirty="0"/>
              <a:t>v</a:t>
            </a:r>
            <a:r>
              <a:rPr lang="nl-NL" sz="1200" b="1" dirty="0" smtClean="0"/>
              <a:t>an een parameter</a:t>
            </a:r>
            <a:endParaRPr lang="nl-NL" sz="1200" b="1" dirty="0"/>
          </a:p>
        </p:txBody>
      </p:sp>
      <p:sp>
        <p:nvSpPr>
          <p:cNvPr id="25" name="Tekstvak 24"/>
          <p:cNvSpPr txBox="1"/>
          <p:nvPr/>
        </p:nvSpPr>
        <p:spPr>
          <a:xfrm>
            <a:off x="2562414" y="5799327"/>
            <a:ext cx="6048672" cy="6840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200" b="1" dirty="0" smtClean="0">
                <a:solidFill>
                  <a:srgbClr val="FF0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Parameter is al gedefinieerd in een niet aansluitend tijdvak.</a:t>
            </a:r>
          </a:p>
          <a:p>
            <a:pPr>
              <a:buNone/>
            </a:pPr>
            <a:r>
              <a:rPr lang="nl-NL" sz="1200" dirty="0" smtClean="0">
                <a:solidFill>
                  <a:srgbClr val="FFC000"/>
                </a:solidFill>
                <a:latin typeface="Consolas" panose="020B0609020204030204" pitchFamily="49" charset="0"/>
                <a:cs typeface="Consolas" panose="020B0609020204030204" pitchFamily="49" charset="0"/>
              </a:rPr>
              <a:t>▲</a:t>
            </a:r>
            <a:r>
              <a:rPr lang="nl-NL" sz="1200" dirty="0" smtClean="0">
                <a:latin typeface="Consolas" panose="020B0609020204030204" pitchFamily="49" charset="0"/>
                <a:cs typeface="Consolas" panose="020B0609020204030204" pitchFamily="49" charset="0"/>
              </a:rPr>
              <a:t> </a:t>
            </a:r>
            <a:r>
              <a:rPr lang="nl-NL" sz="1200" b="1" dirty="0" smtClean="0">
                <a:solidFill>
                  <a:schemeClr val="tx1"/>
                </a:solidFill>
                <a:latin typeface="Consolas" panose="020B0609020204030204" pitchFamily="49" charset="0"/>
                <a:cs typeface="Consolas" panose="020B0609020204030204" pitchFamily="49" charset="0"/>
              </a:rPr>
              <a:t>€ </a:t>
            </a:r>
            <a:r>
              <a:rPr lang="nl-NL" sz="1200" b="1" dirty="0">
                <a:solidFill>
                  <a:schemeClr val="tx1"/>
                </a:solidFill>
                <a:latin typeface="Consolas" panose="020B0609020204030204" pitchFamily="49" charset="0"/>
                <a:cs typeface="Consolas" panose="020B0609020204030204" pitchFamily="49" charset="0"/>
              </a:rPr>
              <a:t>7750,00- </a:t>
            </a:r>
            <a:r>
              <a:rPr lang="nl-NL" sz="1200" dirty="0" smtClean="0">
                <a:latin typeface="Consolas" panose="020B0609020204030204" pitchFamily="49" charset="0"/>
                <a:cs typeface="Consolas" panose="020B0609020204030204" pitchFamily="49" charset="0"/>
              </a:rPr>
              <a:t>is een ongeldige waarde.</a:t>
            </a:r>
            <a:br>
              <a:rPr lang="nl-NL" sz="1200" dirty="0" smtClean="0">
                <a:latin typeface="Consolas" panose="020B0609020204030204" pitchFamily="49" charset="0"/>
                <a:cs typeface="Consolas" panose="020B0609020204030204" pitchFamily="49" charset="0"/>
              </a:rPr>
            </a:br>
            <a:endParaRPr lang="nl-NL" sz="1200" dirty="0">
              <a:solidFill>
                <a:schemeClr val="bg1">
                  <a:lumMod val="75000"/>
                </a:schemeClr>
              </a:solidFill>
            </a:endParaRPr>
          </a:p>
        </p:txBody>
      </p:sp>
      <p:sp>
        <p:nvSpPr>
          <p:cNvPr id="34" name="Tekstvak 33"/>
          <p:cNvSpPr txBox="1"/>
          <p:nvPr/>
        </p:nvSpPr>
        <p:spPr>
          <a:xfrm>
            <a:off x="448319" y="2640042"/>
            <a:ext cx="1641796" cy="276999"/>
          </a:xfrm>
          <a:prstGeom prst="rect">
            <a:avLst/>
          </a:prstGeom>
          <a:noFill/>
        </p:spPr>
        <p:txBody>
          <a:bodyPr wrap="none" rtlCol="0">
            <a:spAutoFit/>
          </a:bodyPr>
          <a:lstStyle/>
          <a:p>
            <a:pPr>
              <a:buNone/>
            </a:pPr>
            <a:r>
              <a:rPr lang="nl-NL" sz="1200" b="1" dirty="0" smtClean="0"/>
              <a:t>Naam parameter</a:t>
            </a:r>
            <a:endParaRPr lang="nl-NL" sz="1200" b="1" dirty="0"/>
          </a:p>
        </p:txBody>
      </p:sp>
      <p:sp>
        <p:nvSpPr>
          <p:cNvPr id="35" name="Tekstvak 34"/>
          <p:cNvSpPr txBox="1"/>
          <p:nvPr/>
        </p:nvSpPr>
        <p:spPr>
          <a:xfrm>
            <a:off x="2560142" y="2636913"/>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dirty="0"/>
              <a:t>Aftrekbeperking verhuiskosten specifiek voor de belastingplichtige</a:t>
            </a:r>
          </a:p>
          <a:p>
            <a:endParaRPr lang="nl-NL" dirty="0"/>
          </a:p>
        </p:txBody>
      </p:sp>
      <p:sp>
        <p:nvSpPr>
          <p:cNvPr id="48" name="Afgeronde rechthoek 47"/>
          <p:cNvSpPr/>
          <p:nvPr/>
        </p:nvSpPr>
        <p:spPr bwMode="auto">
          <a:xfrm>
            <a:off x="8298311" y="2636912"/>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52" name="Tekstvak 51"/>
          <p:cNvSpPr txBox="1"/>
          <p:nvPr/>
        </p:nvSpPr>
        <p:spPr>
          <a:xfrm>
            <a:off x="451109" y="4035199"/>
            <a:ext cx="849913" cy="276999"/>
          </a:xfrm>
          <a:prstGeom prst="rect">
            <a:avLst/>
          </a:prstGeom>
          <a:noFill/>
        </p:spPr>
        <p:txBody>
          <a:bodyPr wrap="none" rtlCol="0">
            <a:spAutoFit/>
          </a:bodyPr>
          <a:lstStyle/>
          <a:p>
            <a:pPr>
              <a:buNone/>
            </a:pPr>
            <a:r>
              <a:rPr lang="nl-NL" sz="1200" b="1" dirty="0" smtClean="0"/>
              <a:t>Waarde</a:t>
            </a:r>
            <a:endParaRPr lang="nl-NL" sz="1200" b="1" dirty="0"/>
          </a:p>
        </p:txBody>
      </p:sp>
      <p:sp>
        <p:nvSpPr>
          <p:cNvPr id="54" name="Tekstvak 53"/>
          <p:cNvSpPr txBox="1"/>
          <p:nvPr/>
        </p:nvSpPr>
        <p:spPr>
          <a:xfrm>
            <a:off x="2556088" y="3989799"/>
            <a:ext cx="1444210" cy="336047"/>
          </a:xfrm>
          <a:prstGeom prst="rect">
            <a:avLst/>
          </a:prstGeom>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200" b="1" dirty="0" smtClean="0">
                <a:solidFill>
                  <a:schemeClr val="tx1"/>
                </a:solidFill>
                <a:latin typeface="Consolas" panose="020B0609020204030204" pitchFamily="49" charset="0"/>
                <a:cs typeface="Consolas" panose="020B0609020204030204" pitchFamily="49" charset="0"/>
              </a:rPr>
              <a:t>€ 7750,00</a:t>
            </a:r>
            <a:endParaRPr lang="nl-NL" sz="1200" b="1" dirty="0">
              <a:solidFill>
                <a:schemeClr val="tx1"/>
              </a:solidFill>
              <a:effectLst/>
              <a:latin typeface="Consolas" panose="020B0609020204030204" pitchFamily="49" charset="0"/>
              <a:ea typeface="Calibri"/>
              <a:cs typeface="Consolas" panose="020B0609020204030204" pitchFamily="49" charset="0"/>
            </a:endParaRPr>
          </a:p>
        </p:txBody>
      </p:sp>
      <p:sp>
        <p:nvSpPr>
          <p:cNvPr id="56" name="Tekstvak 55"/>
          <p:cNvSpPr txBox="1"/>
          <p:nvPr/>
        </p:nvSpPr>
        <p:spPr>
          <a:xfrm>
            <a:off x="454957" y="5231719"/>
            <a:ext cx="1247457" cy="498598"/>
          </a:xfrm>
          <a:prstGeom prst="rect">
            <a:avLst/>
          </a:prstGeom>
          <a:noFill/>
        </p:spPr>
        <p:txBody>
          <a:bodyPr wrap="none" rtlCol="0">
            <a:spAutoFit/>
          </a:bodyPr>
          <a:lstStyle/>
          <a:p>
            <a:pPr>
              <a:buNone/>
            </a:pPr>
            <a:r>
              <a:rPr lang="nl-NL" sz="1200" b="1" dirty="0" smtClean="0"/>
              <a:t>Alternatieve</a:t>
            </a:r>
          </a:p>
          <a:p>
            <a:pPr>
              <a:buNone/>
            </a:pPr>
            <a:r>
              <a:rPr lang="nl-NL" sz="1200" b="1" dirty="0" smtClean="0"/>
              <a:t>weergave</a:t>
            </a:r>
          </a:p>
        </p:txBody>
      </p:sp>
      <p:sp>
        <p:nvSpPr>
          <p:cNvPr id="57" name="Tekstvak 56"/>
          <p:cNvSpPr txBox="1"/>
          <p:nvPr/>
        </p:nvSpPr>
        <p:spPr>
          <a:xfrm>
            <a:off x="2562414" y="5231719"/>
            <a:ext cx="6048672" cy="4985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buNone/>
            </a:pPr>
            <a:r>
              <a:rPr lang="nl-NL" sz="1100" u="sng" dirty="0" smtClean="0">
                <a:solidFill>
                  <a:srgbClr val="009900"/>
                </a:solidFill>
                <a:latin typeface="Consolas" panose="020B0609020204030204" pitchFamily="49" charset="0"/>
                <a:cs typeface="Consolas" panose="020B0609020204030204" pitchFamily="49" charset="0"/>
              </a:rPr>
              <a:t>Aftrekbeperking verhuiskosten specifiek voor de belastingplichtige</a:t>
            </a:r>
          </a:p>
          <a:p>
            <a:pPr>
              <a:buNone/>
            </a:pPr>
            <a:r>
              <a:rPr lang="nl-NL" sz="1100" i="1" dirty="0" smtClean="0">
                <a:solidFill>
                  <a:srgbClr val="0000FF"/>
                </a:solidFill>
                <a:latin typeface="Consolas" panose="020B0609020204030204" pitchFamily="49" charset="0"/>
                <a:cs typeface="Consolas" panose="020B0609020204030204" pitchFamily="49" charset="0"/>
              </a:rPr>
              <a:t>Is </a:t>
            </a:r>
            <a:r>
              <a:rPr lang="nl-NL" sz="1100" b="1" dirty="0" smtClean="0">
                <a:solidFill>
                  <a:schemeClr val="tx1"/>
                </a:solidFill>
                <a:latin typeface="Consolas" panose="020B0609020204030204" pitchFamily="49" charset="0"/>
                <a:cs typeface="Consolas" panose="020B0609020204030204" pitchFamily="49" charset="0"/>
              </a:rPr>
              <a:t>€ 7750,00-</a:t>
            </a:r>
            <a:r>
              <a:rPr lang="nl-NL" sz="1100" dirty="0" smtClean="0">
                <a:solidFill>
                  <a:schemeClr val="tx1"/>
                </a:solidFill>
                <a:latin typeface="Consolas" panose="020B0609020204030204" pitchFamily="49" charset="0"/>
                <a:cs typeface="Consolas" panose="020B0609020204030204" pitchFamily="49" charset="0"/>
              </a:rPr>
              <a:t>.</a:t>
            </a:r>
            <a:endParaRPr lang="nl-NL" sz="1100" u="sng" dirty="0">
              <a:solidFill>
                <a:srgbClr val="009900"/>
              </a:solidFill>
              <a:latin typeface="Consolas" panose="020B0609020204030204" pitchFamily="49" charset="0"/>
              <a:cs typeface="Consolas" panose="020B0609020204030204" pitchFamily="49" charset="0"/>
            </a:endParaRPr>
          </a:p>
          <a:p>
            <a:pPr>
              <a:buNone/>
            </a:pPr>
            <a:endParaRPr lang="nl-NL" sz="1100" dirty="0">
              <a:solidFill>
                <a:schemeClr val="bg1">
                  <a:lumMod val="75000"/>
                </a:schemeClr>
              </a:solidFill>
            </a:endParaRPr>
          </a:p>
        </p:txBody>
      </p:sp>
      <p:sp>
        <p:nvSpPr>
          <p:cNvPr id="39" name="Tekstvak 38"/>
          <p:cNvSpPr txBox="1"/>
          <p:nvPr/>
        </p:nvSpPr>
        <p:spPr>
          <a:xfrm>
            <a:off x="448319" y="2280002"/>
            <a:ext cx="1834156" cy="276999"/>
          </a:xfrm>
          <a:prstGeom prst="rect">
            <a:avLst/>
          </a:prstGeom>
          <a:noFill/>
        </p:spPr>
        <p:txBody>
          <a:bodyPr wrap="none" rtlCol="0">
            <a:spAutoFit/>
          </a:bodyPr>
          <a:lstStyle/>
          <a:p>
            <a:pPr>
              <a:buNone/>
            </a:pPr>
            <a:r>
              <a:rPr lang="nl-NL" sz="1200" b="1" dirty="0" smtClean="0"/>
              <a:t>Specificatiecontext</a:t>
            </a:r>
            <a:endParaRPr lang="nl-NL" sz="1200" b="1" dirty="0"/>
          </a:p>
        </p:txBody>
      </p:sp>
      <p:sp>
        <p:nvSpPr>
          <p:cNvPr id="40" name="Tekstvak 39"/>
          <p:cNvSpPr txBox="1"/>
          <p:nvPr/>
        </p:nvSpPr>
        <p:spPr>
          <a:xfrm>
            <a:off x="2560142" y="2276873"/>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spcAft>
                <a:spcPts val="0"/>
              </a:spcAft>
              <a:buNone/>
            </a:pPr>
            <a:r>
              <a:rPr lang="nl-NL" sz="1400" dirty="0">
                <a:solidFill>
                  <a:schemeClr val="bg1">
                    <a:lumMod val="75000"/>
                  </a:schemeClr>
                </a:solidFill>
                <a:latin typeface="Consolas" panose="020B0609020204030204" pitchFamily="49" charset="0"/>
                <a:ea typeface="Calibri"/>
                <a:cs typeface="Consolas" panose="020B0609020204030204" pitchFamily="49" charset="0"/>
              </a:rPr>
              <a:t>Parameters voor inkomensheffing box 1</a:t>
            </a:r>
          </a:p>
        </p:txBody>
      </p:sp>
      <p:sp>
        <p:nvSpPr>
          <p:cNvPr id="43" name="Afgeronde rechthoek 42"/>
          <p:cNvSpPr/>
          <p:nvPr/>
        </p:nvSpPr>
        <p:spPr bwMode="auto">
          <a:xfrm>
            <a:off x="8298311" y="2276872"/>
            <a:ext cx="333656" cy="277819"/>
          </a:xfrm>
          <a:prstGeom prst="round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000" b="1" dirty="0">
                <a:solidFill>
                  <a:schemeClr val="bg1">
                    <a:lumMod val="50000"/>
                  </a:schemeClr>
                </a:solidFill>
                <a:latin typeface="Verdana" pitchFamily="1" charset="0"/>
                <a:sym typeface="Wingdings"/>
              </a:rPr>
              <a:t></a:t>
            </a:r>
            <a:endParaRPr lang="nl-NL" sz="1000" b="1" dirty="0">
              <a:solidFill>
                <a:schemeClr val="bg1">
                  <a:lumMod val="50000"/>
                </a:schemeClr>
              </a:solidFill>
              <a:latin typeface="Verdana" pitchFamily="1" charset="0"/>
            </a:endParaRPr>
          </a:p>
          <a:p>
            <a:pPr marL="0" marR="0" indent="0" algn="l" defTabSz="914400" rtl="0" eaLnBrk="0" fontAlgn="base" latinLnBrk="0" hangingPunct="0">
              <a:lnSpc>
                <a:spcPct val="100000"/>
              </a:lnSpc>
              <a:spcBef>
                <a:spcPct val="20000"/>
              </a:spcBef>
              <a:spcAft>
                <a:spcPct val="0"/>
              </a:spcAft>
              <a:buClrTx/>
              <a:buSzTx/>
              <a:buNone/>
              <a:tabLst/>
            </a:pPr>
            <a:endParaRPr kumimoji="0" lang="nl-NL" sz="1000" b="0" i="0" u="none" strike="noStrike" cap="none" normalizeH="0" baseline="0" dirty="0" smtClean="0">
              <a:ln>
                <a:noFill/>
              </a:ln>
              <a:solidFill>
                <a:schemeClr val="bg1">
                  <a:lumMod val="50000"/>
                </a:schemeClr>
              </a:solidFill>
              <a:effectLst/>
              <a:latin typeface="Verdana" pitchFamily="1" charset="0"/>
            </a:endParaRPr>
          </a:p>
        </p:txBody>
      </p:sp>
      <p:sp>
        <p:nvSpPr>
          <p:cNvPr id="45" name="Tekstvak 44"/>
          <p:cNvSpPr txBox="1"/>
          <p:nvPr/>
        </p:nvSpPr>
        <p:spPr>
          <a:xfrm>
            <a:off x="448319" y="1916833"/>
            <a:ext cx="739305" cy="276999"/>
          </a:xfrm>
          <a:prstGeom prst="rect">
            <a:avLst/>
          </a:prstGeom>
          <a:noFill/>
        </p:spPr>
        <p:txBody>
          <a:bodyPr wrap="none" rtlCol="0">
            <a:spAutoFit/>
          </a:bodyPr>
          <a:lstStyle/>
          <a:p>
            <a:pPr>
              <a:buNone/>
            </a:pPr>
            <a:r>
              <a:rPr lang="nl-NL" sz="1200" b="1" dirty="0" smtClean="0"/>
              <a:t>Dienst</a:t>
            </a:r>
            <a:endParaRPr lang="nl-NL" sz="1200" b="1" dirty="0"/>
          </a:p>
        </p:txBody>
      </p:sp>
      <p:sp>
        <p:nvSpPr>
          <p:cNvPr id="47" name="Tekstvak 46"/>
          <p:cNvSpPr txBox="1"/>
          <p:nvPr/>
        </p:nvSpPr>
        <p:spPr>
          <a:xfrm>
            <a:off x="2560142" y="1916833"/>
            <a:ext cx="4121803" cy="2664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bg1">
                    <a:lumMod val="75000"/>
                  </a:schemeClr>
                </a:solidFill>
              </a:defRPr>
            </a:lvl1pPr>
          </a:lstStyle>
          <a:p>
            <a:r>
              <a:rPr lang="nl-NL" dirty="0">
                <a:solidFill>
                  <a:schemeClr val="tx1"/>
                </a:solidFill>
              </a:rPr>
              <a:t>Aanslag Inkomensheffing</a:t>
            </a:r>
          </a:p>
        </p:txBody>
      </p:sp>
      <p:sp>
        <p:nvSpPr>
          <p:cNvPr id="49" name="Tekstvak 48"/>
          <p:cNvSpPr txBox="1"/>
          <p:nvPr/>
        </p:nvSpPr>
        <p:spPr>
          <a:xfrm>
            <a:off x="454208" y="3026670"/>
            <a:ext cx="2060179" cy="276999"/>
          </a:xfrm>
          <a:prstGeom prst="rect">
            <a:avLst/>
          </a:prstGeom>
          <a:noFill/>
        </p:spPr>
        <p:txBody>
          <a:bodyPr wrap="none" rtlCol="0">
            <a:spAutoFit/>
          </a:bodyPr>
          <a:lstStyle/>
          <a:p>
            <a:pPr>
              <a:buNone/>
            </a:pPr>
            <a:r>
              <a:rPr lang="nl-NL" sz="1200" b="1" dirty="0" smtClean="0"/>
              <a:t>Bron van de wijziging</a:t>
            </a:r>
            <a:endParaRPr lang="nl-NL" sz="1200" b="1" dirty="0"/>
          </a:p>
        </p:txBody>
      </p:sp>
      <p:pic>
        <p:nvPicPr>
          <p:cNvPr id="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088" y="3012577"/>
            <a:ext cx="3888432" cy="51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kstvak 40"/>
          <p:cNvSpPr txBox="1"/>
          <p:nvPr/>
        </p:nvSpPr>
        <p:spPr>
          <a:xfrm>
            <a:off x="459501" y="3609700"/>
            <a:ext cx="1930337" cy="276999"/>
          </a:xfrm>
          <a:prstGeom prst="rect">
            <a:avLst/>
          </a:prstGeom>
          <a:noFill/>
        </p:spPr>
        <p:txBody>
          <a:bodyPr wrap="none" rtlCol="0">
            <a:spAutoFit/>
          </a:bodyPr>
          <a:lstStyle/>
          <a:p>
            <a:pPr>
              <a:buNone/>
            </a:pPr>
            <a:r>
              <a:rPr lang="nl-NL" sz="1200" b="1" dirty="0" smtClean="0"/>
              <a:t>Reden van wijziging</a:t>
            </a:r>
            <a:endParaRPr lang="nl-NL" sz="1200" b="1" dirty="0"/>
          </a:p>
        </p:txBody>
      </p:sp>
      <p:sp>
        <p:nvSpPr>
          <p:cNvPr id="42" name="Tekstvak 41"/>
          <p:cNvSpPr txBox="1"/>
          <p:nvPr/>
        </p:nvSpPr>
        <p:spPr>
          <a:xfrm>
            <a:off x="2571324" y="3606571"/>
            <a:ext cx="6044305" cy="2778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defPPr>
              <a:defRPr lang="nl-NL"/>
            </a:defPPr>
            <a:lvl1pPr>
              <a:buNone/>
              <a:defRPr sz="1200">
                <a:solidFill>
                  <a:schemeClr val="tx1"/>
                </a:solidFill>
              </a:defRPr>
            </a:lvl1pPr>
          </a:lstStyle>
          <a:p>
            <a:r>
              <a:rPr lang="nl-NL" b="1" dirty="0" smtClean="0">
                <a:latin typeface="Consolas" panose="020B0609020204030204" pitchFamily="49" charset="0"/>
                <a:cs typeface="Consolas" panose="020B0609020204030204" pitchFamily="49" charset="0"/>
              </a:rPr>
              <a:t>Belastingplan 2015</a:t>
            </a:r>
            <a:endParaRPr lang="nl-NL" dirty="0"/>
          </a:p>
        </p:txBody>
      </p:sp>
      <p:sp>
        <p:nvSpPr>
          <p:cNvPr id="51" name="Rechthoekige toelichting 50"/>
          <p:cNvSpPr/>
          <p:nvPr/>
        </p:nvSpPr>
        <p:spPr bwMode="auto">
          <a:xfrm>
            <a:off x="5795197" y="5504327"/>
            <a:ext cx="2714600" cy="637038"/>
          </a:xfrm>
          <a:prstGeom prst="wedgeRectCallout">
            <a:avLst>
              <a:gd name="adj1" fmla="val 39709"/>
              <a:gd name="adj2" fmla="val -320019"/>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Volgorde waarop wijzigingen zijn (of moeten worden) aangebracht op de oude waarde. </a:t>
            </a:r>
            <a:endParaRPr lang="nl-NL" sz="1100" dirty="0">
              <a:solidFill>
                <a:schemeClr val="tx1"/>
              </a:solidFill>
              <a:latin typeface="Verdana" pitchFamily="1" charset="0"/>
            </a:endParaRPr>
          </a:p>
        </p:txBody>
      </p:sp>
      <p:sp>
        <p:nvSpPr>
          <p:cNvPr id="53" name="Tekstvak 52"/>
          <p:cNvSpPr txBox="1"/>
          <p:nvPr/>
        </p:nvSpPr>
        <p:spPr>
          <a:xfrm>
            <a:off x="2540346" y="4831147"/>
            <a:ext cx="1021433" cy="261610"/>
          </a:xfrm>
          <a:prstGeom prst="rect">
            <a:avLst/>
          </a:prstGeom>
          <a:noFill/>
        </p:spPr>
        <p:txBody>
          <a:bodyPr wrap="none" rtlCol="0">
            <a:spAutoFit/>
          </a:bodyPr>
          <a:lstStyle/>
          <a:p>
            <a:pPr>
              <a:buNone/>
            </a:pPr>
            <a:r>
              <a:rPr lang="nl-NL" sz="1050" b="1" dirty="0" smtClean="0"/>
              <a:t>Geldig van</a:t>
            </a:r>
            <a:endParaRPr lang="nl-NL" sz="1050" b="1" dirty="0"/>
          </a:p>
        </p:txBody>
      </p:sp>
      <p:sp>
        <p:nvSpPr>
          <p:cNvPr id="55" name="Tekstvak 54"/>
          <p:cNvSpPr txBox="1"/>
          <p:nvPr/>
        </p:nvSpPr>
        <p:spPr>
          <a:xfrm>
            <a:off x="5307260" y="4831147"/>
            <a:ext cx="958917" cy="261610"/>
          </a:xfrm>
          <a:prstGeom prst="rect">
            <a:avLst/>
          </a:prstGeom>
          <a:noFill/>
        </p:spPr>
        <p:txBody>
          <a:bodyPr wrap="none" rtlCol="0">
            <a:spAutoFit/>
          </a:bodyPr>
          <a:lstStyle/>
          <a:p>
            <a:pPr>
              <a:buNone/>
            </a:pPr>
            <a:r>
              <a:rPr lang="nl-NL" sz="1050" b="1" dirty="0" smtClean="0"/>
              <a:t>Geldig tot</a:t>
            </a:r>
            <a:endParaRPr lang="nl-NL" sz="1050" b="1" dirty="0"/>
          </a:p>
        </p:txBody>
      </p:sp>
      <p:sp>
        <p:nvSpPr>
          <p:cNvPr id="58" name="Tekstvak 57"/>
          <p:cNvSpPr txBox="1"/>
          <p:nvPr/>
        </p:nvSpPr>
        <p:spPr>
          <a:xfrm>
            <a:off x="6434894" y="4854230"/>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59" name="Tekstvak 58"/>
          <p:cNvSpPr txBox="1"/>
          <p:nvPr/>
        </p:nvSpPr>
        <p:spPr>
          <a:xfrm>
            <a:off x="3624742" y="4854230"/>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60" name="Tekstvak 59"/>
          <p:cNvSpPr txBox="1"/>
          <p:nvPr/>
        </p:nvSpPr>
        <p:spPr>
          <a:xfrm>
            <a:off x="2560142" y="4482885"/>
            <a:ext cx="1568058" cy="261610"/>
          </a:xfrm>
          <a:prstGeom prst="rect">
            <a:avLst/>
          </a:prstGeom>
          <a:noFill/>
        </p:spPr>
        <p:txBody>
          <a:bodyPr wrap="none" rtlCol="0">
            <a:spAutoFit/>
          </a:bodyPr>
          <a:lstStyle/>
          <a:p>
            <a:pPr>
              <a:buNone/>
            </a:pPr>
            <a:r>
              <a:rPr lang="nl-NL" sz="1050" b="1" dirty="0" smtClean="0"/>
              <a:t>Geregistreerd op </a:t>
            </a:r>
            <a:endParaRPr lang="nl-NL" sz="1050" b="1" dirty="0"/>
          </a:p>
        </p:txBody>
      </p:sp>
      <p:sp>
        <p:nvSpPr>
          <p:cNvPr id="61" name="Tekstvak 60"/>
          <p:cNvSpPr txBox="1"/>
          <p:nvPr/>
        </p:nvSpPr>
        <p:spPr>
          <a:xfrm>
            <a:off x="4059118" y="4505968"/>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r>
              <a:rPr lang="nl-NL" sz="1200" dirty="0" smtClean="0">
                <a:solidFill>
                  <a:schemeClr val="bg1">
                    <a:lumMod val="75000"/>
                  </a:schemeClr>
                </a:solidFill>
              </a:rPr>
              <a:t> .. - .. - ....</a:t>
            </a:r>
            <a:endParaRPr lang="nl-NL" sz="1200" dirty="0">
              <a:solidFill>
                <a:schemeClr val="bg1">
                  <a:lumMod val="75000"/>
                </a:schemeClr>
              </a:solidFill>
            </a:endParaRPr>
          </a:p>
        </p:txBody>
      </p:sp>
      <p:sp>
        <p:nvSpPr>
          <p:cNvPr id="62" name="Tekstvak 61"/>
          <p:cNvSpPr txBox="1"/>
          <p:nvPr/>
        </p:nvSpPr>
        <p:spPr>
          <a:xfrm>
            <a:off x="5302591" y="4482885"/>
            <a:ext cx="1625766" cy="253916"/>
          </a:xfrm>
          <a:prstGeom prst="rect">
            <a:avLst/>
          </a:prstGeom>
          <a:noFill/>
        </p:spPr>
        <p:txBody>
          <a:bodyPr wrap="none" rtlCol="0">
            <a:spAutoFit/>
          </a:bodyPr>
          <a:lstStyle/>
          <a:p>
            <a:pPr>
              <a:buNone/>
            </a:pPr>
            <a:r>
              <a:rPr lang="nl-NL" sz="1050" b="1" dirty="0" smtClean="0"/>
              <a:t>Geregistreerd door</a:t>
            </a:r>
            <a:endParaRPr lang="nl-NL" sz="1050" b="1" dirty="0"/>
          </a:p>
        </p:txBody>
      </p:sp>
      <p:sp>
        <p:nvSpPr>
          <p:cNvPr id="63" name="Tekstvak 62"/>
          <p:cNvSpPr txBox="1"/>
          <p:nvPr/>
        </p:nvSpPr>
        <p:spPr>
          <a:xfrm>
            <a:off x="7088175" y="4505968"/>
            <a:ext cx="900099" cy="23083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buNone/>
            </a:pPr>
            <a:endParaRPr lang="nl-NL" sz="1200" dirty="0">
              <a:solidFill>
                <a:schemeClr val="bg1">
                  <a:lumMod val="75000"/>
                </a:schemeClr>
              </a:solidFill>
            </a:endParaRPr>
          </a:p>
        </p:txBody>
      </p:sp>
    </p:spTree>
    <p:extLst>
      <p:ext uri="{BB962C8B-B14F-4D97-AF65-F5344CB8AC3E}">
        <p14:creationId xmlns:p14="http://schemas.microsoft.com/office/powerpoint/2010/main" val="24822280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1133475"/>
            <a:ext cx="8421688" cy="576263"/>
          </a:xfrm>
        </p:spPr>
        <p:txBody>
          <a:bodyPr/>
          <a:lstStyle/>
          <a:p>
            <a:r>
              <a:rPr lang="nl-NL" dirty="0" smtClean="0"/>
              <a:t>Meer ingewikkelde parameters</a:t>
            </a:r>
            <a:endParaRPr lang="nl-NL" dirty="0"/>
          </a:p>
        </p:txBody>
      </p:sp>
      <p:sp>
        <p:nvSpPr>
          <p:cNvPr id="4" name="Tijdelijke aanduiding voor datum 3"/>
          <p:cNvSpPr>
            <a:spLocks noGrp="1"/>
          </p:cNvSpPr>
          <p:nvPr>
            <p:ph type="dt" sz="half" idx="10"/>
          </p:nvPr>
        </p:nvSpPr>
        <p:spPr/>
        <p:txBody>
          <a:bodyPr/>
          <a:lstStyle/>
          <a:p>
            <a:fld id="{82AEF0AC-A51A-4E10-BF59-EFA40C5BD279}" type="datetime4">
              <a:rPr lang="nl-NL" smtClean="0"/>
              <a:pPr/>
              <a:t>4 augustus 2015</a:t>
            </a:fld>
            <a:endParaRPr lang="nl-NL" dirty="0"/>
          </a:p>
        </p:txBody>
      </p:sp>
      <p:sp>
        <p:nvSpPr>
          <p:cNvPr id="5" name="Tekstvak 4"/>
          <p:cNvSpPr txBox="1"/>
          <p:nvPr/>
        </p:nvSpPr>
        <p:spPr>
          <a:xfrm>
            <a:off x="358774" y="2647673"/>
            <a:ext cx="4379280" cy="3496342"/>
          </a:xfrm>
          <a:prstGeom prst="rect">
            <a:avLst/>
          </a:prstGeom>
          <a:noFill/>
        </p:spPr>
        <p:txBody>
          <a:bodyPr wrap="square" rtlCol="0">
            <a:spAutoFit/>
          </a:bodyPr>
          <a:lstStyle/>
          <a:p>
            <a:pPr marL="0" lvl="1">
              <a:buNone/>
            </a:pPr>
            <a:r>
              <a:rPr lang="nl-NL" sz="1400" u="sng" dirty="0" smtClean="0">
                <a:solidFill>
                  <a:srgbClr val="008000"/>
                </a:solidFill>
                <a:latin typeface="Arial" panose="020B0604020202020204" pitchFamily="34" charset="0"/>
                <a:cs typeface="Arial" panose="020B0604020202020204" pitchFamily="34" charset="0"/>
              </a:rPr>
              <a:t>voordelen </a:t>
            </a:r>
            <a:r>
              <a:rPr lang="nl-NL" sz="1400" u="sng" dirty="0">
                <a:solidFill>
                  <a:srgbClr val="008000"/>
                </a:solidFill>
                <a:latin typeface="Arial" panose="020B0604020202020204" pitchFamily="34" charset="0"/>
                <a:cs typeface="Arial" panose="020B0604020202020204" pitchFamily="34" charset="0"/>
              </a:rPr>
              <a:t>uit eigen woning</a:t>
            </a:r>
            <a:r>
              <a:rPr lang="nl-NL" sz="1400" dirty="0">
                <a:solidFill>
                  <a:srgbClr val="008000"/>
                </a:solidFill>
                <a:latin typeface="Arial" panose="020B0604020202020204" pitchFamily="34" charset="0"/>
                <a:cs typeface="Arial" panose="020B0604020202020204" pitchFamily="34" charset="0"/>
              </a:rPr>
              <a:t> </a:t>
            </a:r>
            <a:r>
              <a:rPr lang="nl-NL" sz="1400" dirty="0">
                <a:solidFill>
                  <a:srgbClr val="FF0000"/>
                </a:solidFill>
                <a:latin typeface="Arial" panose="020B0604020202020204" pitchFamily="34" charset="0"/>
                <a:cs typeface="Arial" panose="020B0604020202020204" pitchFamily="34" charset="0"/>
              </a:rPr>
              <a:t>is gelijk aan </a:t>
            </a:r>
            <a:r>
              <a:rPr lang="nl-NL" sz="1400" b="1" dirty="0">
                <a:solidFill>
                  <a:srgbClr val="00B050"/>
                </a:solidFill>
                <a:latin typeface="Arial" panose="020B0604020202020204" pitchFamily="34" charset="0"/>
                <a:cs typeface="Arial" panose="020B0604020202020204" pitchFamily="34" charset="0"/>
              </a:rPr>
              <a:t>0</a:t>
            </a:r>
            <a:r>
              <a:rPr lang="nl-NL" sz="1400" dirty="0">
                <a:solidFill>
                  <a:srgbClr val="00B050"/>
                </a:solidFill>
                <a:latin typeface="Arial" panose="020B0604020202020204" pitchFamily="34" charset="0"/>
                <a:cs typeface="Arial" panose="020B0604020202020204" pitchFamily="34" charset="0"/>
              </a:rPr>
              <a:t/>
            </a:r>
            <a:br>
              <a:rPr lang="nl-NL" sz="1400" dirty="0">
                <a:solidFill>
                  <a:srgbClr val="00B050"/>
                </a:solidFill>
                <a:latin typeface="Arial" panose="020B0604020202020204" pitchFamily="34" charset="0"/>
                <a:cs typeface="Arial" panose="020B0604020202020204" pitchFamily="34" charset="0"/>
              </a:rPr>
            </a:br>
            <a:r>
              <a:rPr lang="nl-NL" sz="1400" dirty="0">
                <a:solidFill>
                  <a:srgbClr val="FF0000"/>
                </a:solidFill>
                <a:latin typeface="Arial" panose="020B0604020202020204" pitchFamily="34" charset="0"/>
                <a:cs typeface="Arial" panose="020B0604020202020204" pitchFamily="34" charset="0"/>
              </a:rPr>
              <a:t>Indien </a:t>
            </a:r>
            <a:r>
              <a:rPr lang="nl-NL" sz="1400" dirty="0" smtClean="0">
                <a:solidFill>
                  <a:srgbClr val="FF0000"/>
                </a:solidFill>
                <a:latin typeface="Arial" panose="020B0604020202020204" pitchFamily="34" charset="0"/>
                <a:cs typeface="Arial" panose="020B0604020202020204" pitchFamily="34" charset="0"/>
              </a:rPr>
              <a:t/>
            </a:r>
            <a:br>
              <a:rPr lang="nl-NL" sz="1400" dirty="0" smtClean="0">
                <a:solidFill>
                  <a:srgbClr val="FF0000"/>
                </a:solidFill>
                <a:latin typeface="Arial" panose="020B0604020202020204" pitchFamily="34" charset="0"/>
                <a:cs typeface="Arial" panose="020B0604020202020204" pitchFamily="34" charset="0"/>
              </a:rPr>
            </a:br>
            <a:r>
              <a:rPr lang="nl-NL" sz="1400" u="sng" dirty="0" smtClean="0">
                <a:solidFill>
                  <a:srgbClr val="008000"/>
                </a:solidFill>
                <a:latin typeface="Arial" panose="020B0604020202020204" pitchFamily="34" charset="0"/>
                <a:cs typeface="Arial" panose="020B0604020202020204" pitchFamily="34" charset="0"/>
              </a:rPr>
              <a:t>eigenwoningwaarde</a:t>
            </a:r>
            <a:r>
              <a:rPr lang="nl-NL" sz="1400" dirty="0" smtClean="0">
                <a:solidFill>
                  <a:srgbClr val="FF0000"/>
                </a:solidFill>
                <a:latin typeface="Arial" panose="020B0604020202020204" pitchFamily="34" charset="0"/>
                <a:cs typeface="Arial" panose="020B0604020202020204" pitchFamily="34" charset="0"/>
              </a:rPr>
              <a:t> </a:t>
            </a:r>
            <a:r>
              <a:rPr lang="nl-NL" sz="1400" dirty="0">
                <a:solidFill>
                  <a:srgbClr val="FF0000"/>
                </a:solidFill>
                <a:latin typeface="Arial" panose="020B0604020202020204" pitchFamily="34" charset="0"/>
                <a:cs typeface="Arial" panose="020B0604020202020204" pitchFamily="34" charset="0"/>
              </a:rPr>
              <a:t>is kleiner of gelijk aan </a:t>
            </a:r>
            <a:r>
              <a:rPr lang="nl-NL" sz="1400" b="1" dirty="0">
                <a:solidFill>
                  <a:srgbClr val="00B050"/>
                </a:solidFill>
                <a:latin typeface="Arial" panose="020B0604020202020204" pitchFamily="34" charset="0"/>
                <a:cs typeface="Arial" panose="020B0604020202020204" pitchFamily="34" charset="0"/>
              </a:rPr>
              <a:t>€ 12 500</a:t>
            </a:r>
            <a:endParaRPr lang="nl-NL" sz="1400" dirty="0">
              <a:solidFill>
                <a:srgbClr val="00B050"/>
              </a:solidFill>
              <a:latin typeface="Arial" panose="020B0604020202020204" pitchFamily="34" charset="0"/>
              <a:cs typeface="Arial" panose="020B0604020202020204" pitchFamily="34" charset="0"/>
            </a:endParaRPr>
          </a:p>
          <a:p>
            <a:pPr>
              <a:buNone/>
            </a:pPr>
            <a:endParaRPr lang="nl-NL" sz="1400" dirty="0">
              <a:latin typeface="Arial" panose="020B0604020202020204" pitchFamily="34" charset="0"/>
              <a:cs typeface="Arial" panose="020B0604020202020204" pitchFamily="34" charset="0"/>
            </a:endParaRPr>
          </a:p>
          <a:p>
            <a:pPr marL="0" lvl="1">
              <a:buNone/>
            </a:pPr>
            <a:r>
              <a:rPr lang="nl-NL" sz="1400" u="sng" dirty="0" smtClean="0">
                <a:solidFill>
                  <a:srgbClr val="008000"/>
                </a:solidFill>
                <a:latin typeface="Arial" panose="020B0604020202020204" pitchFamily="34" charset="0"/>
                <a:cs typeface="Arial" panose="020B0604020202020204" pitchFamily="34" charset="0"/>
              </a:rPr>
              <a:t>voordelen </a:t>
            </a:r>
            <a:r>
              <a:rPr lang="nl-NL" sz="1400" u="sng" dirty="0">
                <a:solidFill>
                  <a:srgbClr val="008000"/>
                </a:solidFill>
                <a:latin typeface="Arial" panose="020B0604020202020204" pitchFamily="34" charset="0"/>
                <a:cs typeface="Arial" panose="020B0604020202020204" pitchFamily="34" charset="0"/>
              </a:rPr>
              <a:t>uit eigen woning</a:t>
            </a:r>
            <a:r>
              <a:rPr lang="nl-NL" sz="1400" dirty="0">
                <a:solidFill>
                  <a:srgbClr val="008000"/>
                </a:solidFill>
                <a:latin typeface="Arial" panose="020B0604020202020204" pitchFamily="34" charset="0"/>
                <a:cs typeface="Arial" panose="020B0604020202020204" pitchFamily="34" charset="0"/>
              </a:rPr>
              <a:t> </a:t>
            </a:r>
            <a:r>
              <a:rPr lang="nl-NL" sz="1400" dirty="0">
                <a:solidFill>
                  <a:srgbClr val="FF0000"/>
                </a:solidFill>
                <a:latin typeface="Arial" panose="020B0604020202020204" pitchFamily="34" charset="0"/>
                <a:cs typeface="Arial" panose="020B0604020202020204" pitchFamily="34" charset="0"/>
              </a:rPr>
              <a:t>is gelijk aan </a:t>
            </a:r>
            <a:r>
              <a:rPr lang="nl-NL" sz="1400" b="1" dirty="0" smtClean="0">
                <a:solidFill>
                  <a:srgbClr val="00B050"/>
                </a:solidFill>
                <a:latin typeface="Arial" panose="020B0604020202020204" pitchFamily="34" charset="0"/>
                <a:cs typeface="Arial" panose="020B0604020202020204" pitchFamily="34" charset="0"/>
              </a:rPr>
              <a:t>0,20</a:t>
            </a:r>
            <a:r>
              <a:rPr lang="nl-NL" sz="1400" b="1" dirty="0">
                <a:solidFill>
                  <a:srgbClr val="00B050"/>
                </a:solidFill>
                <a:latin typeface="Arial" panose="020B0604020202020204" pitchFamily="34" charset="0"/>
                <a:cs typeface="Arial" panose="020B0604020202020204" pitchFamily="34" charset="0"/>
              </a:rPr>
              <a:t>%</a:t>
            </a:r>
            <a:r>
              <a:rPr lang="nl-NL" sz="1400" dirty="0">
                <a:solidFill>
                  <a:srgbClr val="000000"/>
                </a:solidFill>
                <a:latin typeface="Arial" panose="020B0604020202020204" pitchFamily="34" charset="0"/>
                <a:cs typeface="Arial" panose="020B0604020202020204" pitchFamily="34" charset="0"/>
              </a:rPr>
              <a:t> </a:t>
            </a:r>
            <a:r>
              <a:rPr lang="nl-NL" sz="1400" dirty="0">
                <a:solidFill>
                  <a:srgbClr val="FF0000"/>
                </a:solidFill>
                <a:latin typeface="Arial" panose="020B0604020202020204" pitchFamily="34" charset="0"/>
                <a:cs typeface="Arial" panose="020B0604020202020204" pitchFamily="34" charset="0"/>
              </a:rPr>
              <a:t>maal</a:t>
            </a:r>
            <a:r>
              <a:rPr lang="nl-NL" sz="1400" dirty="0">
                <a:solidFill>
                  <a:srgbClr val="000000"/>
                </a:solidFill>
                <a:latin typeface="Arial" panose="020B0604020202020204" pitchFamily="34" charset="0"/>
                <a:cs typeface="Arial" panose="020B0604020202020204" pitchFamily="34" charset="0"/>
              </a:rPr>
              <a:t> </a:t>
            </a:r>
            <a:r>
              <a:rPr lang="nl-NL" sz="1400" u="sng" dirty="0">
                <a:solidFill>
                  <a:srgbClr val="008000"/>
                </a:solidFill>
                <a:latin typeface="Arial" panose="020B0604020202020204" pitchFamily="34" charset="0"/>
                <a:cs typeface="Arial" panose="020B0604020202020204" pitchFamily="34" charset="0"/>
              </a:rPr>
              <a:t>eigenwoningwaarde</a:t>
            </a:r>
            <a:r>
              <a:rPr lang="nl-NL" sz="1400" dirty="0">
                <a:solidFill>
                  <a:srgbClr val="008000"/>
                </a:solidFill>
                <a:latin typeface="Arial" panose="020B0604020202020204" pitchFamily="34" charset="0"/>
                <a:cs typeface="Arial" panose="020B0604020202020204" pitchFamily="34" charset="0"/>
              </a:rPr>
              <a:t> </a:t>
            </a:r>
            <a:br>
              <a:rPr lang="nl-NL" sz="1400" dirty="0">
                <a:solidFill>
                  <a:srgbClr val="008000"/>
                </a:solidFill>
                <a:latin typeface="Arial" panose="020B0604020202020204" pitchFamily="34" charset="0"/>
                <a:cs typeface="Arial" panose="020B0604020202020204" pitchFamily="34" charset="0"/>
              </a:rPr>
            </a:br>
            <a:r>
              <a:rPr lang="nl-NL" sz="1400" dirty="0">
                <a:solidFill>
                  <a:srgbClr val="FF0000"/>
                </a:solidFill>
                <a:latin typeface="Arial" panose="020B0604020202020204" pitchFamily="34" charset="0"/>
                <a:cs typeface="Arial" panose="020B0604020202020204" pitchFamily="34" charset="0"/>
              </a:rPr>
              <a:t>Indien </a:t>
            </a:r>
            <a:r>
              <a:rPr lang="nl-NL" sz="1400" dirty="0" smtClean="0">
                <a:solidFill>
                  <a:srgbClr val="FF0000"/>
                </a:solidFill>
                <a:latin typeface="Arial" panose="020B0604020202020204" pitchFamily="34" charset="0"/>
                <a:cs typeface="Arial" panose="020B0604020202020204" pitchFamily="34" charset="0"/>
              </a:rPr>
              <a:t/>
            </a:r>
            <a:br>
              <a:rPr lang="nl-NL" sz="1400" dirty="0" smtClean="0">
                <a:solidFill>
                  <a:srgbClr val="FF0000"/>
                </a:solidFill>
                <a:latin typeface="Arial" panose="020B0604020202020204" pitchFamily="34" charset="0"/>
                <a:cs typeface="Arial" panose="020B0604020202020204" pitchFamily="34" charset="0"/>
              </a:rPr>
            </a:br>
            <a:r>
              <a:rPr lang="nl-NL" sz="1400" u="sng" dirty="0" smtClean="0">
                <a:solidFill>
                  <a:srgbClr val="008000"/>
                </a:solidFill>
                <a:latin typeface="Arial" panose="020B0604020202020204" pitchFamily="34" charset="0"/>
                <a:cs typeface="Arial" panose="020B0604020202020204" pitchFamily="34" charset="0"/>
              </a:rPr>
              <a:t>eigenwoningwaarde</a:t>
            </a:r>
            <a:r>
              <a:rPr lang="nl-NL" sz="1400" dirty="0" smtClean="0">
                <a:solidFill>
                  <a:srgbClr val="FF0000"/>
                </a:solidFill>
                <a:latin typeface="Arial" panose="020B0604020202020204" pitchFamily="34" charset="0"/>
                <a:cs typeface="Arial" panose="020B0604020202020204" pitchFamily="34" charset="0"/>
              </a:rPr>
              <a:t> </a:t>
            </a:r>
            <a:r>
              <a:rPr lang="nl-NL" sz="1400" dirty="0">
                <a:solidFill>
                  <a:srgbClr val="FF0000"/>
                </a:solidFill>
                <a:latin typeface="Arial" panose="020B0604020202020204" pitchFamily="34" charset="0"/>
                <a:cs typeface="Arial" panose="020B0604020202020204" pitchFamily="34" charset="0"/>
              </a:rPr>
              <a:t>is groter dan </a:t>
            </a:r>
            <a:r>
              <a:rPr lang="nl-NL" sz="1400" b="1" dirty="0" smtClean="0">
                <a:solidFill>
                  <a:srgbClr val="00B050"/>
                </a:solidFill>
                <a:latin typeface="Arial" panose="020B0604020202020204" pitchFamily="34" charset="0"/>
                <a:cs typeface="Arial" panose="020B0604020202020204" pitchFamily="34" charset="0"/>
              </a:rPr>
              <a:t>€ </a:t>
            </a:r>
            <a:r>
              <a:rPr lang="nl-NL" sz="1400" b="1" dirty="0">
                <a:solidFill>
                  <a:srgbClr val="00B050"/>
                </a:solidFill>
                <a:latin typeface="Arial" panose="020B0604020202020204" pitchFamily="34" charset="0"/>
                <a:cs typeface="Arial" panose="020B0604020202020204" pitchFamily="34" charset="0"/>
              </a:rPr>
              <a:t>12 500</a:t>
            </a:r>
            <a:r>
              <a:rPr lang="nl-NL" sz="1400" dirty="0">
                <a:solidFill>
                  <a:srgbClr val="FF0000"/>
                </a:solidFill>
                <a:latin typeface="Arial" panose="020B0604020202020204" pitchFamily="34" charset="0"/>
                <a:cs typeface="Arial" panose="020B0604020202020204" pitchFamily="34" charset="0"/>
              </a:rPr>
              <a:t> en is kleiner of gelijk aan </a:t>
            </a:r>
            <a:r>
              <a:rPr lang="nl-NL" sz="1400" b="1" dirty="0">
                <a:solidFill>
                  <a:srgbClr val="00B050"/>
                </a:solidFill>
                <a:latin typeface="Arial" panose="020B0604020202020204" pitchFamily="34" charset="0"/>
                <a:cs typeface="Arial" panose="020B0604020202020204" pitchFamily="34" charset="0"/>
              </a:rPr>
              <a:t>€ 25 000</a:t>
            </a:r>
            <a:endParaRPr lang="nl-NL" sz="1400" b="1" dirty="0">
              <a:solidFill>
                <a:srgbClr val="008000"/>
              </a:solidFill>
              <a:latin typeface="Arial" panose="020B0604020202020204" pitchFamily="34" charset="0"/>
              <a:cs typeface="Arial" panose="020B0604020202020204" pitchFamily="34" charset="0"/>
            </a:endParaRPr>
          </a:p>
          <a:p>
            <a:pPr>
              <a:buNone/>
            </a:pPr>
            <a:endParaRPr lang="nl-NL" sz="1400" u="sng" dirty="0">
              <a:latin typeface="Arial" panose="020B0604020202020204" pitchFamily="34" charset="0"/>
              <a:cs typeface="Arial" panose="020B0604020202020204" pitchFamily="34" charset="0"/>
            </a:endParaRPr>
          </a:p>
          <a:p>
            <a:pPr marL="0" lvl="1">
              <a:buNone/>
            </a:pPr>
            <a:r>
              <a:rPr lang="nl-NL" sz="1400" u="sng" dirty="0" smtClean="0">
                <a:solidFill>
                  <a:srgbClr val="008000"/>
                </a:solidFill>
                <a:latin typeface="Arial" panose="020B0604020202020204" pitchFamily="34" charset="0"/>
                <a:cs typeface="Arial" panose="020B0604020202020204" pitchFamily="34" charset="0"/>
              </a:rPr>
              <a:t>voordelen </a:t>
            </a:r>
            <a:r>
              <a:rPr lang="nl-NL" sz="1400" u="sng" dirty="0">
                <a:solidFill>
                  <a:srgbClr val="008000"/>
                </a:solidFill>
                <a:latin typeface="Arial" panose="020B0604020202020204" pitchFamily="34" charset="0"/>
                <a:cs typeface="Arial" panose="020B0604020202020204" pitchFamily="34" charset="0"/>
              </a:rPr>
              <a:t>uit eigen woning</a:t>
            </a:r>
            <a:r>
              <a:rPr lang="nl-NL" sz="1400" dirty="0">
                <a:solidFill>
                  <a:srgbClr val="008000"/>
                </a:solidFill>
                <a:latin typeface="Arial" panose="020B0604020202020204" pitchFamily="34" charset="0"/>
                <a:cs typeface="Arial" panose="020B0604020202020204" pitchFamily="34" charset="0"/>
              </a:rPr>
              <a:t> </a:t>
            </a:r>
            <a:r>
              <a:rPr lang="nl-NL" sz="1400" dirty="0">
                <a:solidFill>
                  <a:srgbClr val="FF0000"/>
                </a:solidFill>
                <a:latin typeface="Arial" panose="020B0604020202020204" pitchFamily="34" charset="0"/>
                <a:cs typeface="Arial" panose="020B0604020202020204" pitchFamily="34" charset="0"/>
              </a:rPr>
              <a:t>is gelijk aan </a:t>
            </a:r>
            <a:r>
              <a:rPr lang="nl-NL" sz="1400" b="1" dirty="0">
                <a:solidFill>
                  <a:srgbClr val="00B050"/>
                </a:solidFill>
                <a:latin typeface="Arial" panose="020B0604020202020204" pitchFamily="34" charset="0"/>
                <a:cs typeface="Arial" panose="020B0604020202020204" pitchFamily="34" charset="0"/>
              </a:rPr>
              <a:t>0,30%</a:t>
            </a:r>
            <a:r>
              <a:rPr lang="nl-NL" sz="1400" dirty="0">
                <a:solidFill>
                  <a:srgbClr val="000000"/>
                </a:solidFill>
                <a:latin typeface="Arial" panose="020B0604020202020204" pitchFamily="34" charset="0"/>
                <a:cs typeface="Arial" panose="020B0604020202020204" pitchFamily="34" charset="0"/>
              </a:rPr>
              <a:t> </a:t>
            </a:r>
            <a:r>
              <a:rPr lang="nl-NL" sz="1400" dirty="0">
                <a:solidFill>
                  <a:srgbClr val="FF0000"/>
                </a:solidFill>
                <a:latin typeface="Arial" panose="020B0604020202020204" pitchFamily="34" charset="0"/>
                <a:cs typeface="Arial" panose="020B0604020202020204" pitchFamily="34" charset="0"/>
              </a:rPr>
              <a:t>maal</a:t>
            </a:r>
            <a:r>
              <a:rPr lang="nl-NL" sz="1400" dirty="0">
                <a:solidFill>
                  <a:srgbClr val="000000"/>
                </a:solidFill>
                <a:latin typeface="Arial" panose="020B0604020202020204" pitchFamily="34" charset="0"/>
                <a:cs typeface="Arial" panose="020B0604020202020204" pitchFamily="34" charset="0"/>
              </a:rPr>
              <a:t> </a:t>
            </a:r>
            <a:r>
              <a:rPr lang="nl-NL" sz="1400" u="sng" dirty="0">
                <a:solidFill>
                  <a:srgbClr val="008000"/>
                </a:solidFill>
                <a:latin typeface="Arial" panose="020B0604020202020204" pitchFamily="34" charset="0"/>
                <a:cs typeface="Arial" panose="020B0604020202020204" pitchFamily="34" charset="0"/>
              </a:rPr>
              <a:t>eigenwoningwaarde</a:t>
            </a:r>
            <a:r>
              <a:rPr lang="nl-NL" sz="1400" dirty="0">
                <a:solidFill>
                  <a:srgbClr val="008000"/>
                </a:solidFill>
                <a:latin typeface="Arial" panose="020B0604020202020204" pitchFamily="34" charset="0"/>
                <a:cs typeface="Arial" panose="020B0604020202020204" pitchFamily="34" charset="0"/>
              </a:rPr>
              <a:t> </a:t>
            </a:r>
            <a:br>
              <a:rPr lang="nl-NL" sz="1400" dirty="0">
                <a:solidFill>
                  <a:srgbClr val="008000"/>
                </a:solidFill>
                <a:latin typeface="Arial" panose="020B0604020202020204" pitchFamily="34" charset="0"/>
                <a:cs typeface="Arial" panose="020B0604020202020204" pitchFamily="34" charset="0"/>
              </a:rPr>
            </a:br>
            <a:r>
              <a:rPr lang="nl-NL" sz="1400" dirty="0">
                <a:solidFill>
                  <a:srgbClr val="FF0000"/>
                </a:solidFill>
                <a:latin typeface="Arial" panose="020B0604020202020204" pitchFamily="34" charset="0"/>
                <a:cs typeface="Arial" panose="020B0604020202020204" pitchFamily="34" charset="0"/>
              </a:rPr>
              <a:t>Indien </a:t>
            </a:r>
            <a:r>
              <a:rPr lang="nl-NL" sz="1400" dirty="0" smtClean="0">
                <a:solidFill>
                  <a:srgbClr val="FF0000"/>
                </a:solidFill>
                <a:latin typeface="Arial" panose="020B0604020202020204" pitchFamily="34" charset="0"/>
                <a:cs typeface="Arial" panose="020B0604020202020204" pitchFamily="34" charset="0"/>
              </a:rPr>
              <a:t/>
            </a:r>
            <a:br>
              <a:rPr lang="nl-NL" sz="1400" dirty="0" smtClean="0">
                <a:solidFill>
                  <a:srgbClr val="FF0000"/>
                </a:solidFill>
                <a:latin typeface="Arial" panose="020B0604020202020204" pitchFamily="34" charset="0"/>
                <a:cs typeface="Arial" panose="020B0604020202020204" pitchFamily="34" charset="0"/>
              </a:rPr>
            </a:br>
            <a:r>
              <a:rPr lang="nl-NL" sz="1400" u="sng" dirty="0" smtClean="0">
                <a:solidFill>
                  <a:srgbClr val="008000"/>
                </a:solidFill>
                <a:latin typeface="Arial" panose="020B0604020202020204" pitchFamily="34" charset="0"/>
                <a:cs typeface="Arial" panose="020B0604020202020204" pitchFamily="34" charset="0"/>
              </a:rPr>
              <a:t>eigenwoningwaarde</a:t>
            </a:r>
            <a:r>
              <a:rPr lang="nl-NL" sz="1400" dirty="0" smtClean="0">
                <a:solidFill>
                  <a:srgbClr val="FF0000"/>
                </a:solidFill>
                <a:latin typeface="Arial" panose="020B0604020202020204" pitchFamily="34" charset="0"/>
                <a:cs typeface="Arial" panose="020B0604020202020204" pitchFamily="34" charset="0"/>
              </a:rPr>
              <a:t> </a:t>
            </a:r>
            <a:r>
              <a:rPr lang="nl-NL" sz="1400" dirty="0">
                <a:solidFill>
                  <a:srgbClr val="FF0000"/>
                </a:solidFill>
                <a:latin typeface="Arial" panose="020B0604020202020204" pitchFamily="34" charset="0"/>
                <a:cs typeface="Arial" panose="020B0604020202020204" pitchFamily="34" charset="0"/>
              </a:rPr>
              <a:t>is groter dan </a:t>
            </a:r>
            <a:r>
              <a:rPr lang="nl-NL" sz="1400" b="1" dirty="0">
                <a:solidFill>
                  <a:srgbClr val="00B050"/>
                </a:solidFill>
                <a:latin typeface="Arial" panose="020B0604020202020204" pitchFamily="34" charset="0"/>
                <a:cs typeface="Arial" panose="020B0604020202020204" pitchFamily="34" charset="0"/>
              </a:rPr>
              <a:t>€ 25 000</a:t>
            </a:r>
            <a:r>
              <a:rPr lang="nl-NL" sz="1400" dirty="0">
                <a:solidFill>
                  <a:srgbClr val="FF0000"/>
                </a:solidFill>
                <a:latin typeface="Arial" panose="020B0604020202020204" pitchFamily="34" charset="0"/>
                <a:cs typeface="Arial" panose="020B0604020202020204" pitchFamily="34" charset="0"/>
              </a:rPr>
              <a:t> en is kleiner of gelijk aan </a:t>
            </a:r>
            <a:r>
              <a:rPr lang="nl-NL" sz="1400" b="1" dirty="0">
                <a:solidFill>
                  <a:srgbClr val="00B050"/>
                </a:solidFill>
                <a:latin typeface="Arial" panose="020B0604020202020204" pitchFamily="34" charset="0"/>
                <a:cs typeface="Arial" panose="020B0604020202020204" pitchFamily="34" charset="0"/>
              </a:rPr>
              <a:t>€ 50 000</a:t>
            </a:r>
            <a:endParaRPr lang="nl-NL" sz="1400" b="1" dirty="0">
              <a:solidFill>
                <a:srgbClr val="008000"/>
              </a:solidFill>
              <a:latin typeface="Arial" panose="020B0604020202020204" pitchFamily="34" charset="0"/>
              <a:cs typeface="Arial" panose="020B0604020202020204" pitchFamily="34" charset="0"/>
            </a:endParaRPr>
          </a:p>
        </p:txBody>
      </p:sp>
      <p:sp>
        <p:nvSpPr>
          <p:cNvPr id="6" name="Tekstvak 5"/>
          <p:cNvSpPr txBox="1"/>
          <p:nvPr/>
        </p:nvSpPr>
        <p:spPr>
          <a:xfrm>
            <a:off x="4738054" y="2811449"/>
            <a:ext cx="3821368"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None/>
            </a:pPr>
            <a:r>
              <a:rPr lang="nl-NL" sz="1400" dirty="0">
                <a:latin typeface="Arial" panose="020B0604020202020204" pitchFamily="34" charset="0"/>
                <a:cs typeface="Arial" panose="020B0604020202020204" pitchFamily="34" charset="0"/>
              </a:rPr>
              <a:t>De voordelen uit eigen woning worden bij een eigenwoningwaarde </a:t>
            </a:r>
            <a:r>
              <a:rPr lang="nl-NL" sz="1400" dirty="0" smtClean="0">
                <a:latin typeface="Arial" panose="020B0604020202020204" pitchFamily="34" charset="0"/>
                <a:cs typeface="Arial" panose="020B0604020202020204" pitchFamily="34" charset="0"/>
              </a:rPr>
              <a:t>van:</a:t>
            </a:r>
            <a:endParaRPr lang="nl-NL" sz="1400" dirty="0">
              <a:latin typeface="Arial" panose="020B0604020202020204" pitchFamily="34" charset="0"/>
              <a:cs typeface="Arial" panose="020B060402020202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1486606359"/>
              </p:ext>
            </p:extLst>
          </p:nvPr>
        </p:nvGraphicFramePr>
        <p:xfrm>
          <a:off x="4803861" y="3548441"/>
          <a:ext cx="4012598" cy="1742440"/>
        </p:xfrm>
        <a:graphic>
          <a:graphicData uri="http://schemas.openxmlformats.org/drawingml/2006/table">
            <a:tbl>
              <a:tblPr firstRow="1" bandRow="1">
                <a:tableStyleId>{5C22544A-7EE6-4342-B048-85BDC9FD1C3A}</a:tableStyleId>
              </a:tblPr>
              <a:tblGrid>
                <a:gridCol w="864238"/>
                <a:gridCol w="1602686"/>
                <a:gridCol w="1545674"/>
              </a:tblGrid>
              <a:tr h="370840">
                <a:tc>
                  <a:txBody>
                    <a:bodyPr/>
                    <a:lstStyle/>
                    <a:p>
                      <a:r>
                        <a:rPr lang="nl-NL" sz="1200" dirty="0" smtClean="0">
                          <a:latin typeface="Arial" panose="020B0604020202020204" pitchFamily="34" charset="0"/>
                          <a:cs typeface="Arial" panose="020B0604020202020204" pitchFamily="34" charset="0"/>
                        </a:rPr>
                        <a:t>Meer dan</a:t>
                      </a:r>
                      <a:endParaRPr lang="nl-NL" sz="1200" dirty="0">
                        <a:latin typeface="Arial" panose="020B0604020202020204" pitchFamily="34" charset="0"/>
                        <a:cs typeface="Arial" panose="020B0604020202020204" pitchFamily="34" charset="0"/>
                      </a:endParaRPr>
                    </a:p>
                  </a:txBody>
                  <a:tcPr/>
                </a:tc>
                <a:tc>
                  <a:txBody>
                    <a:bodyPr/>
                    <a:lstStyle/>
                    <a:p>
                      <a:r>
                        <a:rPr lang="nl-NL" sz="1200" dirty="0" smtClean="0">
                          <a:latin typeface="Arial" panose="020B0604020202020204" pitchFamily="34" charset="0"/>
                          <a:cs typeface="Arial" panose="020B0604020202020204" pitchFamily="34" charset="0"/>
                        </a:rPr>
                        <a:t>Maar niet meer dan</a:t>
                      </a:r>
                      <a:endParaRPr lang="nl-NL" sz="1200" dirty="0">
                        <a:latin typeface="Arial" panose="020B0604020202020204" pitchFamily="34" charset="0"/>
                        <a:cs typeface="Arial" panose="020B0604020202020204" pitchFamily="34" charset="0"/>
                      </a:endParaRPr>
                    </a:p>
                  </a:txBody>
                  <a:tcPr/>
                </a:tc>
                <a:tc>
                  <a:txBody>
                    <a:bodyPr/>
                    <a:lstStyle/>
                    <a:p>
                      <a:r>
                        <a:rPr lang="nl-NL" sz="1200" dirty="0" smtClean="0">
                          <a:latin typeface="Arial" panose="020B0604020202020204" pitchFamily="34" charset="0"/>
                          <a:cs typeface="Arial" panose="020B0604020202020204" pitchFamily="34" charset="0"/>
                        </a:rPr>
                        <a:t>Op jaarbasis gesteld op</a:t>
                      </a:r>
                      <a:endParaRPr lang="nl-NL" sz="1200" dirty="0">
                        <a:latin typeface="Arial" panose="020B0604020202020204" pitchFamily="34" charset="0"/>
                        <a:cs typeface="Arial" panose="020B0604020202020204" pitchFamily="34" charset="0"/>
                      </a:endParaRPr>
                    </a:p>
                  </a:txBody>
                  <a:tcPr/>
                </a:tc>
              </a:tr>
              <a:tr h="370840">
                <a:tc>
                  <a:txBody>
                    <a:bodyPr/>
                    <a:lstStyle/>
                    <a:p>
                      <a:r>
                        <a:rPr lang="nl-NL" sz="1200" dirty="0" smtClean="0">
                          <a:latin typeface="Arial" panose="020B0604020202020204" pitchFamily="34" charset="0"/>
                          <a:cs typeface="Arial" panose="020B0604020202020204" pitchFamily="34" charset="0"/>
                        </a:rPr>
                        <a:t>0</a:t>
                      </a:r>
                      <a:endParaRPr lang="nl-NL" sz="1200" dirty="0">
                        <a:latin typeface="Arial" panose="020B0604020202020204" pitchFamily="34" charset="0"/>
                        <a:cs typeface="Arial" panose="020B0604020202020204" pitchFamily="34" charset="0"/>
                      </a:endParaRPr>
                    </a:p>
                  </a:txBody>
                  <a:tcPr/>
                </a:tc>
                <a:tc>
                  <a:txBody>
                    <a:bodyPr/>
                    <a:lstStyle/>
                    <a:p>
                      <a:r>
                        <a:rPr lang="nl-NL" sz="1200" dirty="0" smtClean="0">
                          <a:latin typeface="Arial" panose="020B0604020202020204" pitchFamily="34" charset="0"/>
                          <a:cs typeface="Arial" panose="020B0604020202020204" pitchFamily="34" charset="0"/>
                        </a:rPr>
                        <a:t>€ 12 500</a:t>
                      </a:r>
                    </a:p>
                  </a:txBody>
                  <a:tcPr/>
                </a:tc>
                <a:tc>
                  <a:txBody>
                    <a:bodyPr/>
                    <a:lstStyle/>
                    <a:p>
                      <a:r>
                        <a:rPr lang="nl-NL" sz="1200" dirty="0" smtClean="0">
                          <a:latin typeface="Arial" panose="020B0604020202020204" pitchFamily="34" charset="0"/>
                          <a:cs typeface="Arial" panose="020B0604020202020204" pitchFamily="34" charset="0"/>
                        </a:rPr>
                        <a:t>0</a:t>
                      </a:r>
                      <a:endParaRPr lang="nl-NL" sz="1200" dirty="0">
                        <a:latin typeface="Arial" panose="020B0604020202020204" pitchFamily="34" charset="0"/>
                        <a:cs typeface="Arial" panose="020B0604020202020204" pitchFamily="34" charset="0"/>
                      </a:endParaRPr>
                    </a:p>
                  </a:txBody>
                  <a:tcPr/>
                </a:tc>
              </a:tr>
              <a:tr h="370840">
                <a:tc>
                  <a:txBody>
                    <a:bodyPr/>
                    <a:lstStyle/>
                    <a:p>
                      <a:r>
                        <a:rPr lang="nl-NL" sz="1200" dirty="0" smtClean="0">
                          <a:latin typeface="Arial" panose="020B0604020202020204" pitchFamily="34" charset="0"/>
                          <a:cs typeface="Arial" panose="020B0604020202020204" pitchFamily="34" charset="0"/>
                        </a:rPr>
                        <a:t>€ 12 500</a:t>
                      </a:r>
                    </a:p>
                  </a:txBody>
                  <a:tcPr/>
                </a:tc>
                <a:tc>
                  <a:txBody>
                    <a:bodyPr/>
                    <a:lstStyle/>
                    <a:p>
                      <a:r>
                        <a:rPr lang="nl-NL" sz="1200" dirty="0" smtClean="0">
                          <a:latin typeface="Arial" panose="020B0604020202020204" pitchFamily="34" charset="0"/>
                          <a:cs typeface="Arial" panose="020B0604020202020204" pitchFamily="34" charset="0"/>
                        </a:rPr>
                        <a:t>€ 25 000</a:t>
                      </a:r>
                    </a:p>
                  </a:txBody>
                  <a:tcPr/>
                </a:tc>
                <a:tc>
                  <a:txBody>
                    <a:bodyPr/>
                    <a:lstStyle/>
                    <a:p>
                      <a:r>
                        <a:rPr lang="nl-NL" sz="1200" dirty="0" smtClean="0">
                          <a:latin typeface="Arial" panose="020B0604020202020204" pitchFamily="34" charset="0"/>
                          <a:cs typeface="Arial" panose="020B0604020202020204" pitchFamily="34" charset="0"/>
                        </a:rPr>
                        <a:t>0,20 % van de eigenwoningwaarde</a:t>
                      </a:r>
                      <a:endParaRPr lang="nl-NL" sz="1200" dirty="0">
                        <a:latin typeface="Arial" panose="020B0604020202020204" pitchFamily="34" charset="0"/>
                        <a:cs typeface="Arial" panose="020B0604020202020204" pitchFamily="34" charset="0"/>
                      </a:endParaRPr>
                    </a:p>
                  </a:txBody>
                  <a:tcPr/>
                </a:tc>
              </a:tr>
              <a:tr h="370840">
                <a:tc>
                  <a:txBody>
                    <a:bodyPr/>
                    <a:lstStyle/>
                    <a:p>
                      <a:r>
                        <a:rPr lang="nl-NL" sz="1200" dirty="0" smtClean="0">
                          <a:latin typeface="Arial" panose="020B0604020202020204" pitchFamily="34" charset="0"/>
                          <a:cs typeface="Arial" panose="020B0604020202020204" pitchFamily="34" charset="0"/>
                        </a:rPr>
                        <a:t>€ 25 000</a:t>
                      </a:r>
                    </a:p>
                  </a:txBody>
                  <a:tcPr/>
                </a:tc>
                <a:tc>
                  <a:txBody>
                    <a:bodyPr/>
                    <a:lstStyle/>
                    <a:p>
                      <a:r>
                        <a:rPr lang="nl-NL" sz="1200" dirty="0" smtClean="0">
                          <a:latin typeface="Arial" panose="020B0604020202020204" pitchFamily="34" charset="0"/>
                          <a:cs typeface="Arial" panose="020B0604020202020204" pitchFamily="34" charset="0"/>
                        </a:rPr>
                        <a:t>€ 50 000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latin typeface="Arial" panose="020B0604020202020204" pitchFamily="34" charset="0"/>
                          <a:cs typeface="Arial" panose="020B0604020202020204" pitchFamily="34" charset="0"/>
                        </a:rPr>
                        <a:t>0,30 % van de eigenwoningwaarde</a:t>
                      </a:r>
                    </a:p>
                  </a:txBody>
                  <a:tcPr/>
                </a:tc>
              </a:tr>
            </a:tbl>
          </a:graphicData>
        </a:graphic>
      </p:graphicFrame>
      <p:sp>
        <p:nvSpPr>
          <p:cNvPr id="8" name="Tekstvak 7"/>
          <p:cNvSpPr txBox="1"/>
          <p:nvPr/>
        </p:nvSpPr>
        <p:spPr>
          <a:xfrm>
            <a:off x="358775" y="1930737"/>
            <a:ext cx="7945263" cy="646331"/>
          </a:xfrm>
          <a:prstGeom prst="rect">
            <a:avLst/>
          </a:prstGeom>
          <a:noFill/>
        </p:spPr>
        <p:txBody>
          <a:bodyPr wrap="square" rtlCol="0">
            <a:spAutoFit/>
          </a:bodyPr>
          <a:lstStyle/>
          <a:p>
            <a:pPr>
              <a:buNone/>
            </a:pPr>
            <a:r>
              <a:rPr lang="nl-NL" sz="1200" dirty="0" smtClean="0"/>
              <a:t>Parameters hebben soms verbanden met elkaar, deze verbanden worden expliciet gemaakt met feitpatronen. Parameter waarden ‘worden dan’ één of meer afgeleide feiten o.b.v. afleidingsregels. Deze regels kunnen ook op een andere wijze worden gepresenteerd.</a:t>
            </a:r>
            <a:endParaRPr lang="nl-NL" sz="1200" dirty="0"/>
          </a:p>
        </p:txBody>
      </p:sp>
      <p:sp>
        <p:nvSpPr>
          <p:cNvPr id="9" name="Rechthoekige toelichting 8"/>
          <p:cNvSpPr/>
          <p:nvPr/>
        </p:nvSpPr>
        <p:spPr bwMode="auto">
          <a:xfrm>
            <a:off x="5291438" y="5488167"/>
            <a:ext cx="2714600" cy="830745"/>
          </a:xfrm>
          <a:prstGeom prst="wedgeRectCallout">
            <a:avLst>
              <a:gd name="adj1" fmla="val -12578"/>
              <a:gd name="adj2" fmla="val -95069"/>
            </a:avLst>
          </a:prstGeom>
          <a:solidFill>
            <a:srgbClr val="FFFFCC"/>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None/>
            </a:pPr>
            <a:r>
              <a:rPr lang="nl-NL" sz="1100" dirty="0" smtClean="0">
                <a:solidFill>
                  <a:schemeClr val="tx1"/>
                </a:solidFill>
                <a:latin typeface="Verdana" pitchFamily="1" charset="0"/>
              </a:rPr>
              <a:t>Van elke individuele waarde in de tabel moeten de wijzigingen worden bijgehouden met wie, waarom en wanneer</a:t>
            </a:r>
            <a:endParaRPr lang="nl-NL" sz="1100" dirty="0">
              <a:solidFill>
                <a:schemeClr val="tx1"/>
              </a:solidFill>
              <a:latin typeface="Verdana" pitchFamily="1" charset="0"/>
            </a:endParaRPr>
          </a:p>
        </p:txBody>
      </p:sp>
    </p:spTree>
    <p:extLst>
      <p:ext uri="{BB962C8B-B14F-4D97-AF65-F5344CB8AC3E}">
        <p14:creationId xmlns:p14="http://schemas.microsoft.com/office/powerpoint/2010/main" val="857036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van </a:t>
            </a:r>
            <a:r>
              <a:rPr lang="nl-NL" dirty="0"/>
              <a:t>34</a:t>
            </a:r>
            <a:r>
              <a:rPr lang="nl-NL" baseline="30000" dirty="0"/>
              <a:t>e </a:t>
            </a:r>
            <a:r>
              <a:rPr lang="nl-NL" dirty="0"/>
              <a:t>en</a:t>
            </a:r>
            <a:r>
              <a:rPr lang="nl-NL" baseline="30000" dirty="0" smtClean="0"/>
              <a:t> </a:t>
            </a:r>
            <a:r>
              <a:rPr lang="nl-NL" dirty="0" smtClean="0"/>
              <a:t>35</a:t>
            </a:r>
            <a:r>
              <a:rPr lang="nl-NL" baseline="30000" dirty="0" smtClean="0"/>
              <a:t>e </a:t>
            </a:r>
            <a:r>
              <a:rPr lang="nl-NL" dirty="0" smtClean="0"/>
              <a:t>scherm</a:t>
            </a:r>
            <a:endParaRPr lang="nl-NL" dirty="0"/>
          </a:p>
        </p:txBody>
      </p:sp>
      <p:sp>
        <p:nvSpPr>
          <p:cNvPr id="3" name="Tijdelijke aanduiding voor inhoud 2"/>
          <p:cNvSpPr>
            <a:spLocks noGrp="1"/>
          </p:cNvSpPr>
          <p:nvPr>
            <p:ph idx="1"/>
          </p:nvPr>
        </p:nvSpPr>
        <p:spPr>
          <a:xfrm>
            <a:off x="358775" y="1798638"/>
            <a:ext cx="8421688" cy="4438674"/>
          </a:xfrm>
        </p:spPr>
        <p:txBody>
          <a:bodyPr/>
          <a:lstStyle/>
          <a:p>
            <a:r>
              <a:rPr lang="nl-NL" dirty="0" smtClean="0"/>
              <a:t>Met de voorgaande scherm kunnen parameters en wijzigingen op parameters worden gedefinieerd. </a:t>
            </a:r>
          </a:p>
          <a:p>
            <a:endParaRPr lang="nl-NL" dirty="0"/>
          </a:p>
          <a:p>
            <a:r>
              <a:rPr lang="nl-NL" dirty="0" smtClean="0"/>
              <a:t>Deze parameters vormen de basis voor:</a:t>
            </a:r>
            <a:endParaRPr lang="nl-NL" dirty="0"/>
          </a:p>
          <a:p>
            <a:pPr marL="285750" indent="-285750">
              <a:buFont typeface="Arial" panose="020B0604020202020204" pitchFamily="34" charset="0"/>
              <a:buChar char="•"/>
            </a:pPr>
            <a:r>
              <a:rPr lang="nl-NL" dirty="0" smtClean="0"/>
              <a:t>Het simuleren van de regels.</a:t>
            </a:r>
          </a:p>
          <a:p>
            <a:pPr marL="285750" indent="-285750">
              <a:buFont typeface="Arial" panose="020B0604020202020204" pitchFamily="34" charset="0"/>
              <a:buChar char="•"/>
            </a:pPr>
            <a:endParaRPr lang="nl-NL" dirty="0"/>
          </a:p>
          <a:p>
            <a:r>
              <a:rPr lang="nl-NL" dirty="0" smtClean="0"/>
              <a:t>Parameters vormen een deel van de input voor een simulatie.</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284014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Belastingdienst">
  <a:themeElements>
    <a:clrScheme name="">
      <a:dk1>
        <a:srgbClr val="000000"/>
      </a:dk1>
      <a:lt1>
        <a:srgbClr val="FFFFFF"/>
      </a:lt1>
      <a:dk2>
        <a:srgbClr val="673327"/>
      </a:dk2>
      <a:lt2>
        <a:srgbClr val="275937"/>
      </a:lt2>
      <a:accent1>
        <a:srgbClr val="8FCAE7"/>
      </a:accent1>
      <a:accent2>
        <a:srgbClr val="76D2B6"/>
      </a:accent2>
      <a:accent3>
        <a:srgbClr val="FFFFFF"/>
      </a:accent3>
      <a:accent4>
        <a:srgbClr val="000000"/>
      </a:accent4>
      <a:accent5>
        <a:srgbClr val="C6E1F1"/>
      </a:accent5>
      <a:accent6>
        <a:srgbClr val="6ABEA5"/>
      </a:accent6>
      <a:hlink>
        <a:srgbClr val="39870C"/>
      </a:hlink>
      <a:folHlink>
        <a:srgbClr val="777C00"/>
      </a:folHlink>
    </a:clrScheme>
    <a:fontScheme name="Sjabloon Vertrouwelijk (11 LichtBlauwn) 97">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Verdana" pitchFamily="1" charset="0"/>
          </a:defRPr>
        </a:defPPr>
      </a:lstStyle>
    </a:lnDef>
  </a:objectDefaults>
  <a:extraClrSchemeLst>
    <a:extraClrScheme>
      <a:clrScheme name="Sjabloon Vertrouwelijk (11 LichtBlauwn) 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ertrouwelijk">
  <a:themeElements>
    <a:clrScheme name="">
      <a:dk1>
        <a:srgbClr val="000000"/>
      </a:dk1>
      <a:lt1>
        <a:srgbClr val="FFFFFF"/>
      </a:lt1>
      <a:dk2>
        <a:srgbClr val="673327"/>
      </a:dk2>
      <a:lt2>
        <a:srgbClr val="275937"/>
      </a:lt2>
      <a:accent1>
        <a:srgbClr val="8FCAE7"/>
      </a:accent1>
      <a:accent2>
        <a:srgbClr val="76D2B6"/>
      </a:accent2>
      <a:accent3>
        <a:srgbClr val="FFFFFF"/>
      </a:accent3>
      <a:accent4>
        <a:srgbClr val="000000"/>
      </a:accent4>
      <a:accent5>
        <a:srgbClr val="C6E1F1"/>
      </a:accent5>
      <a:accent6>
        <a:srgbClr val="6ABEA5"/>
      </a:accent6>
      <a:hlink>
        <a:srgbClr val="39870C"/>
      </a:hlink>
      <a:folHlink>
        <a:srgbClr val="777C00"/>
      </a:folHlink>
    </a:clrScheme>
    <a:fontScheme name="Sjabloon Vertrouwelijk (11 LichtBlauwn) 97">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Verdana" pitchFamily="1" charset="0"/>
          </a:defRPr>
        </a:defPPr>
      </a:lstStyle>
    </a:lnDef>
  </a:objectDefaults>
  <a:extraClrSchemeLst>
    <a:extraClrScheme>
      <a:clrScheme name="Sjabloon Vertrouwelijk (11 LichtBlauwn) 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gelstalig">
  <a:themeElements>
    <a:clrScheme name="">
      <a:dk1>
        <a:srgbClr val="000000"/>
      </a:dk1>
      <a:lt1>
        <a:srgbClr val="FFFFFF"/>
      </a:lt1>
      <a:dk2>
        <a:srgbClr val="673327"/>
      </a:dk2>
      <a:lt2>
        <a:srgbClr val="275937"/>
      </a:lt2>
      <a:accent1>
        <a:srgbClr val="8FCAE7"/>
      </a:accent1>
      <a:accent2>
        <a:srgbClr val="76D2B6"/>
      </a:accent2>
      <a:accent3>
        <a:srgbClr val="FFFFFF"/>
      </a:accent3>
      <a:accent4>
        <a:srgbClr val="000000"/>
      </a:accent4>
      <a:accent5>
        <a:srgbClr val="C6E1F1"/>
      </a:accent5>
      <a:accent6>
        <a:srgbClr val="6ABEA5"/>
      </a:accent6>
      <a:hlink>
        <a:srgbClr val="39870C"/>
      </a:hlink>
      <a:folHlink>
        <a:srgbClr val="777C00"/>
      </a:folHlink>
    </a:clrScheme>
    <a:fontScheme name="Sjabloon Vertrouwelijk (11 LichtBlauwn) 97">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Verdana" pitchFamily="1" charset="0"/>
          </a:defRPr>
        </a:defPPr>
      </a:lstStyle>
    </a:lnDef>
  </a:objectDefaults>
  <a:extraClrSchemeLst>
    <a:extraClrScheme>
      <a:clrScheme name="Sjabloon Vertrouwelijk (11 LichtBlauwn) 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gelstalig Vertrouwelijk">
  <a:themeElements>
    <a:clrScheme name="">
      <a:dk1>
        <a:srgbClr val="000000"/>
      </a:dk1>
      <a:lt1>
        <a:srgbClr val="FFFFFF"/>
      </a:lt1>
      <a:dk2>
        <a:srgbClr val="673327"/>
      </a:dk2>
      <a:lt2>
        <a:srgbClr val="275937"/>
      </a:lt2>
      <a:accent1>
        <a:srgbClr val="8FCAE7"/>
      </a:accent1>
      <a:accent2>
        <a:srgbClr val="76D2B6"/>
      </a:accent2>
      <a:accent3>
        <a:srgbClr val="FFFFFF"/>
      </a:accent3>
      <a:accent4>
        <a:srgbClr val="000000"/>
      </a:accent4>
      <a:accent5>
        <a:srgbClr val="C6E1F1"/>
      </a:accent5>
      <a:accent6>
        <a:srgbClr val="6ABEA5"/>
      </a:accent6>
      <a:hlink>
        <a:srgbClr val="39870C"/>
      </a:hlink>
      <a:folHlink>
        <a:srgbClr val="777C00"/>
      </a:folHlink>
    </a:clrScheme>
    <a:fontScheme name="Sjabloon Vertrouwelijk (11 LichtBlauwn) 97">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Verdana" pitchFamily="1" charset="0"/>
          </a:defRPr>
        </a:defPPr>
      </a:lstStyle>
    </a:lnDef>
  </a:objectDefaults>
  <a:extraClrSchemeLst>
    <a:extraClrScheme>
      <a:clrScheme name="Sjabloon Vertrouwelijk (11 LichtBlauwn) 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Belastingdienst</Template>
  <TotalTime>62482</TotalTime>
  <Words>10877</Words>
  <Application>Microsoft Office PowerPoint</Application>
  <PresentationFormat>Diavoorstelling (4:3)</PresentationFormat>
  <Paragraphs>2863</Paragraphs>
  <Slides>163</Slides>
  <Notes>19</Notes>
  <HiddenSlides>0</HiddenSlides>
  <MMClips>0</MMClips>
  <ScaleCrop>false</ScaleCrop>
  <HeadingPairs>
    <vt:vector size="4" baseType="variant">
      <vt:variant>
        <vt:lpstr>Thema</vt:lpstr>
      </vt:variant>
      <vt:variant>
        <vt:i4>4</vt:i4>
      </vt:variant>
      <vt:variant>
        <vt:lpstr>Diatitels</vt:lpstr>
      </vt:variant>
      <vt:variant>
        <vt:i4>163</vt:i4>
      </vt:variant>
    </vt:vector>
  </HeadingPairs>
  <TitlesOfParts>
    <vt:vector size="167" baseType="lpstr">
      <vt:lpstr>Presentatie Belastingdienst</vt:lpstr>
      <vt:lpstr>Vertrouwelijk</vt:lpstr>
      <vt:lpstr>Engelstalig</vt:lpstr>
      <vt:lpstr>Engelstalig Vertrouwelijk</vt:lpstr>
      <vt:lpstr>Specificatieomgeving  WWU</vt:lpstr>
      <vt:lpstr>PowerPoint-presentatie</vt:lpstr>
      <vt:lpstr>TO DO voor annotatieomgeving</vt:lpstr>
      <vt:lpstr>PowerPoint-presentatie</vt:lpstr>
      <vt:lpstr>De specificaties van een dienst</vt:lpstr>
      <vt:lpstr>Bijvoorbeeld dienst “Aanpassing arbeidsduur”</vt:lpstr>
      <vt:lpstr>Welke specificaties hebben we nodig voor de uitvoering van een dienst op basis van wet en regelgeving.</vt:lpstr>
      <vt:lpstr>PowerPoint-presentatie</vt:lpstr>
      <vt:lpstr>Door leverancier op te leveren producten</vt:lpstr>
      <vt:lpstr>Openstaande vragen</vt:lpstr>
      <vt:lpstr>Toekomstig gebruik van de specificaties</vt:lpstr>
      <vt:lpstr>PowerPoint-presentatie</vt:lpstr>
      <vt:lpstr>Stappen in definiëren afbakening</vt:lpstr>
      <vt:lpstr>Stap 1</vt:lpstr>
      <vt:lpstr>Selecteren van een geannoteerde dienst uit de annotatieomgeving voor verder uitwerking</vt:lpstr>
      <vt:lpstr>Resultaat 1e scherm</vt:lpstr>
      <vt:lpstr>Definiëren van de (in de wet geïmpliceerde) dienst</vt:lpstr>
      <vt:lpstr>Resultaat van 2e scherm</vt:lpstr>
      <vt:lpstr>Bepalen uit te werken contexten bij de gekozen dienst</vt:lpstr>
      <vt:lpstr>Resultaat van 3e scherm</vt:lpstr>
      <vt:lpstr>Bepalen uit te werken normen/afleidingsregels per context</vt:lpstr>
      <vt:lpstr>Resultaat van 4e scherm</vt:lpstr>
      <vt:lpstr>Bepalen wijze van uitvoeren van per norm/afleidingsregel</vt:lpstr>
      <vt:lpstr>Resultaat van 5e scherm</vt:lpstr>
      <vt:lpstr>Scope van dienst bepaald</vt:lpstr>
      <vt:lpstr>PowerPoint-presentatie</vt:lpstr>
      <vt:lpstr>Opbouw van de annotatieomgeving</vt:lpstr>
      <vt:lpstr>Relatie tussen de annotaties en specificaties</vt:lpstr>
      <vt:lpstr>PowerPoint-presentatie</vt:lpstr>
      <vt:lpstr>PowerPoint-presentatie</vt:lpstr>
      <vt:lpstr>PowerPoint-presentatie</vt:lpstr>
      <vt:lpstr>PowerPoint-presentatie</vt:lpstr>
      <vt:lpstr>PowerPoint-presentatie</vt:lpstr>
      <vt:lpstr>PowerPoint-presentatie</vt:lpstr>
      <vt:lpstr>Stappen in het specificeren van de dienst</vt:lpstr>
      <vt:lpstr>Selecteren van de uit te werken dienst</vt:lpstr>
      <vt:lpstr>Selecteren van de uit te werken specificatiecontext</vt:lpstr>
      <vt:lpstr>Resultaat van 6e scherm</vt:lpstr>
      <vt:lpstr>Doel van contexten</vt:lpstr>
      <vt:lpstr>Specificatiecontexten</vt:lpstr>
      <vt:lpstr>Soorten specificatiecontexten</vt:lpstr>
      <vt:lpstr>Van Annotatiecontexten naar Specificatiecontexten</vt:lpstr>
      <vt:lpstr>Variaties in normen en afleidingsregels</vt:lpstr>
      <vt:lpstr>Definiëren van specificatiecontexten bij een dienst</vt:lpstr>
      <vt:lpstr>Definiëren van specificatiecontexten</vt:lpstr>
      <vt:lpstr>Resultaat van 7e en 8e scherm</vt:lpstr>
      <vt:lpstr>Annoteren feiten per norm/afleidingsregel (optioneel)</vt:lpstr>
      <vt:lpstr>Resultaat van 9e scherm</vt:lpstr>
      <vt:lpstr>Op te vragen feiten per norm/afleidingsregel</vt:lpstr>
      <vt:lpstr>PowerPoint-presentatie</vt:lpstr>
      <vt:lpstr>Resultaat van 10e scherm</vt:lpstr>
      <vt:lpstr>Het definiëren van producten per dienst</vt:lpstr>
      <vt:lpstr>Resultaat van 12e scherm</vt:lpstr>
      <vt:lpstr>Definiëren van de vraag per uit te vragen feit</vt:lpstr>
      <vt:lpstr>Resultaat van 11e scherm</vt:lpstr>
      <vt:lpstr>De producten die horen bij een dienst</vt:lpstr>
      <vt:lpstr>Resultaat van 13e scherm</vt:lpstr>
      <vt:lpstr>Definiëren van normen o.b.v. annotaties in wet- en regelgeving</vt:lpstr>
      <vt:lpstr>Resultaat van 14e scherm</vt:lpstr>
      <vt:lpstr>Definiëren van normen met als bron intern beleid</vt:lpstr>
      <vt:lpstr>Alternatief scherm voor definiëren normen (voor handmatige afhandeling)</vt:lpstr>
      <vt:lpstr>Alternatief scherm voor definiëren normen (voor mechanische afhandeling)</vt:lpstr>
      <vt:lpstr>Resultaat van 15e, 16e en 17e scherm</vt:lpstr>
      <vt:lpstr>Aanpassen handelingen structuur</vt:lpstr>
      <vt:lpstr>PowerPoint-presentatie</vt:lpstr>
      <vt:lpstr>Resultaat van 18e scherm</vt:lpstr>
      <vt:lpstr>Simulatie van  rechten en plichten (I)</vt:lpstr>
      <vt:lpstr>Simulatie van  rechten en plichten (II)</vt:lpstr>
      <vt:lpstr>Resultaat van 19e en 20e scherm</vt:lpstr>
      <vt:lpstr>Definiëren van regels (voor handmatige afhandeling)</vt:lpstr>
      <vt:lpstr>Definiëren van regels (voor mechanische afhandeling)</vt:lpstr>
      <vt:lpstr>Resultaat van 21e scherm</vt:lpstr>
      <vt:lpstr>Weergeven en wijzigen structuur</vt:lpstr>
      <vt:lpstr>Resultaat van 22e scherm</vt:lpstr>
      <vt:lpstr>Relaties tussen regels, feitpatronen en feiten</vt:lpstr>
      <vt:lpstr>Definiëren van feitpatronen t.b.v. (voor handmatige afhandeling)</vt:lpstr>
      <vt:lpstr>Definiëren van feitpatronen (alternatieve weergave)</vt:lpstr>
      <vt:lpstr>Definiëren van feitpatronen t.b.v. (voor mechanische afhandeling)</vt:lpstr>
      <vt:lpstr>Definiëren van feitpatronen (alternatieve weergave)</vt:lpstr>
      <vt:lpstr>Resultaat van 23e, 24e, 25e en 26e scherm</vt:lpstr>
      <vt:lpstr>Definiëren van objecttypen (gegevens)</vt:lpstr>
      <vt:lpstr>Weergeven samenhang tussen objecten</vt:lpstr>
      <vt:lpstr>Resultaat van 27e scherm</vt:lpstr>
      <vt:lpstr>Het verbinden van objecttypen en gebeurtenissen</vt:lpstr>
      <vt:lpstr>Resultaat van 28e scherm</vt:lpstr>
      <vt:lpstr>Definiëren van begrippen op basis van annotaties</vt:lpstr>
      <vt:lpstr>Resultaat van 29e scherm</vt:lpstr>
      <vt:lpstr>Definiëren van Begrippen</vt:lpstr>
      <vt:lpstr>Resultaat van 30e scherm</vt:lpstr>
      <vt:lpstr>Definiëren van variabelen op basis van annotaties (gegevens)</vt:lpstr>
      <vt:lpstr>Definiëren van variabelen (gegevens)</vt:lpstr>
      <vt:lpstr>Resultaat van 31e en 32e scherm</vt:lpstr>
      <vt:lpstr>Definiëren van een feit</vt:lpstr>
      <vt:lpstr>Resultaat van 33e scherm</vt:lpstr>
      <vt:lpstr>Definiëren van een parameter</vt:lpstr>
      <vt:lpstr>Definiëren van de waarde van een parameter</vt:lpstr>
      <vt:lpstr>Wijzigen van een waarde van een parameter</vt:lpstr>
      <vt:lpstr>Meer ingewikkelde parameters</vt:lpstr>
      <vt:lpstr>Resultaat van 34e en 35e scherm</vt:lpstr>
      <vt:lpstr>Simulatie van de afleidingsregels</vt:lpstr>
      <vt:lpstr>Resultaat van 36e scherm</vt:lpstr>
      <vt:lpstr>Simulatie van de hele dienst</vt:lpstr>
      <vt:lpstr>Resultaat van 37e scherm</vt:lpstr>
      <vt:lpstr>Beheren</vt:lpstr>
      <vt:lpstr>Configureren van de specificatieomgeving</vt:lpstr>
      <vt:lpstr>Resultaat van 38e scherm</vt:lpstr>
      <vt:lpstr>Configureren van de gebruikersinstellingen</vt:lpstr>
      <vt:lpstr>Resultaat van 39e scherm</vt:lpstr>
      <vt:lpstr>Rapportages</vt:lpstr>
      <vt:lpstr>Begrippen, gerelateerde begrippen en gegevens</vt:lpstr>
      <vt:lpstr>Begrippenlijst</vt:lpstr>
      <vt:lpstr>Wijzigingen in de specificaties per jaar</vt:lpstr>
      <vt:lpstr>Rapportage % van de context gereed</vt:lpstr>
      <vt:lpstr>Rapportage % van de review gereed</vt:lpstr>
      <vt:lpstr>PowerPoint-presentatie</vt:lpstr>
      <vt:lpstr>PowerPoint-presentatie</vt:lpstr>
      <vt:lpstr>PowerPoint-presentatie</vt:lpstr>
      <vt:lpstr>EA Belastingdienst</vt:lpstr>
      <vt:lpstr>Afhankelijkheden tussen de diensten en de afleidingsregels</vt:lpstr>
      <vt:lpstr>Voorbeeld WAA (I)</vt:lpstr>
      <vt:lpstr>Voorbeeld WAA (II)</vt:lpstr>
      <vt:lpstr>Versies van regels</vt:lpstr>
      <vt:lpstr>Demo - I</vt:lpstr>
      <vt:lpstr>Demo – II</vt:lpstr>
      <vt:lpstr>Demo – III</vt:lpstr>
      <vt:lpstr>Demo – IV</vt:lpstr>
      <vt:lpstr>Transactie “Aanvraag aanpassing arbeidsduur”</vt:lpstr>
      <vt:lpstr>Voorbeeld van een stukje ‘demo’ proces</vt:lpstr>
      <vt:lpstr>Beschrijvingen en dingen</vt:lpstr>
      <vt:lpstr>Beschrijvingen en dingen</vt:lpstr>
      <vt:lpstr>Beschrijvingen en dingen</vt:lpstr>
      <vt:lpstr>Beschrijvingen en dingen</vt:lpstr>
      <vt:lpstr>Dingen en groepen van dingen</vt:lpstr>
      <vt:lpstr>Dingen en groepen van dingen</vt:lpstr>
      <vt:lpstr>Feiten over dingen</vt:lpstr>
      <vt:lpstr>Dingen</vt:lpstr>
      <vt:lpstr>Dingen</vt:lpstr>
      <vt:lpstr>Dingen, Feiten en feitpatronen </vt:lpstr>
      <vt:lpstr>Uniciteit van dingen</vt:lpstr>
      <vt:lpstr>Eenduidige feiten</vt:lpstr>
      <vt:lpstr>Feiten en feitpatronen</vt:lpstr>
      <vt:lpstr>Feiten en feitpatronen</vt:lpstr>
      <vt:lpstr>Feiten, rechtsfeiten, rechtsgevolgen</vt:lpstr>
      <vt:lpstr>Feiten, rechtsfeiten, rechtsgevolgen</vt:lpstr>
      <vt:lpstr>Feiten, rechtsfeiten en gegevens</vt:lpstr>
      <vt:lpstr>Voorbeeld van een feit</vt:lpstr>
      <vt:lpstr>Example of a thing</vt:lpstr>
      <vt:lpstr>PowerPoint-presentatie</vt:lpstr>
      <vt:lpstr>Reference a thing by</vt:lpstr>
      <vt:lpstr>Namen kunnen ambigue zijn</vt:lpstr>
      <vt:lpstr>Relatie tussen feiten en dingen</vt:lpstr>
      <vt:lpstr>Relatie tussen feiten en dingen</vt:lpstr>
      <vt:lpstr>Patroon van de feiten</vt:lpstr>
      <vt:lpstr>Basislijst van unieke referenties naar sites</vt:lpstr>
      <vt:lpstr>Patroon van de feiten o.b.v. unieke referenties</vt:lpstr>
      <vt:lpstr>Basisregistraties en de relatie tussen de registraties</vt:lpstr>
      <vt:lpstr>Relaties tussen de dingen in de werkelijkheid</vt:lpstr>
      <vt:lpstr>PowerPoint-presentatie</vt:lpstr>
      <vt:lpstr>PowerPoint-presentatie</vt:lpstr>
      <vt:lpstr>PowerPoint-presentatie</vt:lpstr>
      <vt:lpstr>PowerPoint-presentatie</vt:lpstr>
      <vt:lpstr>PowerPoint-presentatie</vt:lpstr>
      <vt:lpstr>PowerPoint-presentatie</vt:lpstr>
    </vt:vector>
  </TitlesOfParts>
  <Company>Ministerie van Financiën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Ontwerp producten en diensten</dc:title>
  <dc:subject>Specificatieomgeving voor diensten</dc:subject>
  <dc:creator>Diederik Dulfer</dc:creator>
  <cp:lastModifiedBy>Marc Groot Koerkamp</cp:lastModifiedBy>
  <cp:revision>718</cp:revision>
  <dcterms:created xsi:type="dcterms:W3CDTF">2014-07-16T08:39:18Z</dcterms:created>
  <dcterms:modified xsi:type="dcterms:W3CDTF">2015-08-04T15:01:23Z</dcterms:modified>
</cp:coreProperties>
</file>