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574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010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646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668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011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308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746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451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391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25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4447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4B90-5F3D-4E50-A2ED-FAC59CAA5D3F}" type="datetimeFigureOut">
              <a:rPr lang="nl-NL" smtClean="0"/>
              <a:pPr/>
              <a:t>3-9-2015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17D07-B448-4E2A-A2C2-18D84BEFB2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636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73358" y="3861048"/>
            <a:ext cx="6400800" cy="1752600"/>
          </a:xfrm>
        </p:spPr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4" name="Afbeelding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327" y="332656"/>
            <a:ext cx="8276862" cy="5092228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535327" y="5733256"/>
            <a:ext cx="4468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HAJE</a:t>
            </a:r>
          </a:p>
          <a:p>
            <a:r>
              <a:rPr lang="nl-NL" sz="1400" dirty="0" smtClean="0"/>
              <a:t> Tankstation: Total</a:t>
            </a:r>
            <a:endParaRPr lang="nl-NL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082" y="2878770"/>
            <a:ext cx="2305107" cy="137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87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35327" y="5733256"/>
            <a:ext cx="4468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HAJE</a:t>
            </a:r>
          </a:p>
          <a:p>
            <a:r>
              <a:rPr lang="nl-NL" sz="1400" dirty="0" smtClean="0"/>
              <a:t> Tankstation: Total</a:t>
            </a:r>
            <a:endParaRPr lang="nl-NL" sz="1400" dirty="0"/>
          </a:p>
        </p:txBody>
      </p:sp>
      <p:pic>
        <p:nvPicPr>
          <p:cNvPr id="6" name="Afbeelding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476672"/>
            <a:ext cx="8864737" cy="514461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40968"/>
            <a:ext cx="235814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45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35327" y="5733256"/>
            <a:ext cx="4468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NVT</a:t>
            </a:r>
          </a:p>
          <a:p>
            <a:r>
              <a:rPr lang="nl-NL" sz="1400" dirty="0" smtClean="0"/>
              <a:t> Tankstation: NVT</a:t>
            </a:r>
            <a:endParaRPr lang="nl-NL" sz="1400" dirty="0"/>
          </a:p>
        </p:txBody>
      </p:sp>
      <p:pic>
        <p:nvPicPr>
          <p:cNvPr id="7" name="Afbeelding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101" y="85219"/>
            <a:ext cx="8936111" cy="56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7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35327" y="5733256"/>
            <a:ext cx="4468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NVT</a:t>
            </a:r>
          </a:p>
          <a:p>
            <a:r>
              <a:rPr lang="nl-NL" sz="1400" dirty="0" smtClean="0"/>
              <a:t> Tankstation: Shell</a:t>
            </a:r>
            <a:endParaRPr lang="nl-NL" sz="1400" dirty="0"/>
          </a:p>
        </p:txBody>
      </p:sp>
      <p:pic>
        <p:nvPicPr>
          <p:cNvPr id="6" name="Afbeelding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476672"/>
            <a:ext cx="8427293" cy="514112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08920"/>
            <a:ext cx="1872208" cy="156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83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35327" y="5733256"/>
            <a:ext cx="4468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NVT</a:t>
            </a:r>
          </a:p>
          <a:p>
            <a:r>
              <a:rPr lang="nl-NL" sz="1400" dirty="0" smtClean="0"/>
              <a:t> </a:t>
            </a:r>
            <a:r>
              <a:rPr lang="nl-NL" sz="1400" dirty="0" smtClean="0"/>
              <a:t>Tankstation</a:t>
            </a:r>
            <a:r>
              <a:rPr lang="nl-NL" sz="1400" smtClean="0"/>
              <a:t>: Shell</a:t>
            </a:r>
            <a:endParaRPr lang="nl-NL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589756"/>
            <a:ext cx="831641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05064"/>
            <a:ext cx="1559843" cy="113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83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 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35327" y="5733256"/>
            <a:ext cx="446872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 </a:t>
            </a:r>
            <a:r>
              <a:rPr lang="nl-NL" sz="1400" dirty="0" smtClean="0"/>
              <a:t>Restaurant: NVT</a:t>
            </a:r>
          </a:p>
          <a:p>
            <a:r>
              <a:rPr lang="nl-NL" sz="1400" dirty="0" smtClean="0"/>
              <a:t> Tankstation</a:t>
            </a:r>
            <a:r>
              <a:rPr lang="nl-NL" sz="1400" dirty="0" smtClean="0"/>
              <a:t>: NVT</a:t>
            </a:r>
          </a:p>
          <a:p>
            <a:r>
              <a:rPr lang="nl-NL" sz="1400" dirty="0"/>
              <a:t> </a:t>
            </a:r>
            <a:r>
              <a:rPr lang="nl-NL" sz="1400" dirty="0" smtClean="0"/>
              <a:t> </a:t>
            </a:r>
            <a:endParaRPr lang="nl-NL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53" y="260648"/>
            <a:ext cx="8468719" cy="523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59"/>
            <a:ext cx="2232248" cy="117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9303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Rijkswaterstaat">
      <a:dk1>
        <a:srgbClr val="007BC7"/>
      </a:dk1>
      <a:lt1>
        <a:sysClr val="window" lastClr="FFFFFF"/>
      </a:lt1>
      <a:dk2>
        <a:srgbClr val="000000"/>
      </a:dk2>
      <a:lt2>
        <a:srgbClr val="F9E11E"/>
      </a:lt2>
      <a:accent1>
        <a:srgbClr val="F9E11E"/>
      </a:accent1>
      <a:accent2>
        <a:srgbClr val="007BC7"/>
      </a:accent2>
      <a:accent3>
        <a:srgbClr val="D52B1E"/>
      </a:accent3>
      <a:accent4>
        <a:srgbClr val="8FCAE7"/>
      </a:accent4>
      <a:accent5>
        <a:srgbClr val="39870C"/>
      </a:accent5>
      <a:accent6>
        <a:srgbClr val="FFB612"/>
      </a:accent6>
      <a:hlink>
        <a:srgbClr val="007BC7"/>
      </a:hlink>
      <a:folHlink>
        <a:srgbClr val="A90061"/>
      </a:folHlink>
    </a:clrScheme>
    <a:fontScheme name="Rijkswaterstaa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Rijkshuisstijl Geel">
      <a:srgbClr val="F9E11E"/>
    </a:custClr>
    <a:custClr name="Rijkshuisstijl Donkergeel">
      <a:srgbClr val="FFB612"/>
    </a:custClr>
    <a:custClr name="Rijkshuisstijl Oranje">
      <a:srgbClr val="E17000"/>
    </a:custClr>
    <a:custClr name="Rijkshuisstijl Rood">
      <a:srgbClr val="D52B1E"/>
    </a:custClr>
    <a:custClr name="Rijkshuisstijl Robijnrood">
      <a:srgbClr val="CA005D"/>
    </a:custClr>
    <a:custClr name="Rijkshuisstijl Roze">
      <a:srgbClr val="F092CD"/>
    </a:custClr>
    <a:custClr name="Rijkshuisstijl Violet">
      <a:srgbClr val="A90061"/>
    </a:custClr>
    <a:custClr name="Rijkshuisstijl Paars">
      <a:srgbClr val="42145F"/>
    </a:custClr>
    <a:custClr name="Rijkshuisstijl Lichtblauw">
      <a:srgbClr val="8FCAE7"/>
    </a:custClr>
    <a:custClr name="Rijkshuisstijl Hemelblauw">
      <a:srgbClr val="007BC7"/>
    </a:custClr>
    <a:custClr name="Rijkshuisstijl Mintgroen">
      <a:srgbClr val="76D2B6"/>
    </a:custClr>
    <a:custClr name="Rijkshuisstijl Groen">
      <a:srgbClr val="39870C"/>
    </a:custClr>
    <a:custClr name="Rijkshuisstijl Mosgroen">
      <a:srgbClr val="777C00"/>
    </a:custClr>
    <a:custClr name="Rijkshuisstijl Donkergroen">
      <a:srgbClr val="275937"/>
    </a:custClr>
    <a:custClr name="Rijkshuisstijl Donkerbruin">
      <a:srgbClr val="673327"/>
    </a:custClr>
    <a:custClr name="Rijkshuisstijl Bruin">
      <a:srgbClr val="94710A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75</TotalTime>
  <Words>61</Words>
  <Application>Microsoft Office PowerPoint</Application>
  <PresentationFormat>Diavoorstelling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Blank</vt:lpstr>
      <vt:lpstr> </vt:lpstr>
      <vt:lpstr> </vt:lpstr>
      <vt:lpstr> </vt:lpstr>
      <vt:lpstr> </vt:lpstr>
      <vt:lpstr> </vt:lpstr>
      <vt:lpstr> </vt:lpstr>
    </vt:vector>
  </TitlesOfParts>
  <Company>Rijkswaterstaat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Burg, Aad van den (WVL)</dc:creator>
  <cp:lastModifiedBy>Burg, Aad van den (WVL)</cp:lastModifiedBy>
  <cp:revision>8</cp:revision>
  <dcterms:created xsi:type="dcterms:W3CDTF">2015-05-05T17:53:19Z</dcterms:created>
  <dcterms:modified xsi:type="dcterms:W3CDTF">2015-09-03T12:55:19Z</dcterms:modified>
</cp:coreProperties>
</file>