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4B90-5F3D-4E50-A2ED-FAC59CAA5D3F}" type="datetimeFigureOut">
              <a:rPr lang="nl-NL" smtClean="0"/>
              <a:pPr/>
              <a:t>3-9-2015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3358" y="3861048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327" y="332656"/>
            <a:ext cx="8276862" cy="50922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35327" y="5733256"/>
            <a:ext cx="44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HAJE</a:t>
            </a:r>
          </a:p>
          <a:p>
            <a:r>
              <a:rPr lang="nl-NL" sz="1400" dirty="0" smtClean="0"/>
              <a:t> Tankstation: Total</a:t>
            </a:r>
            <a:endParaRPr lang="nl-NL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82" y="2878770"/>
            <a:ext cx="2305107" cy="13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7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5327" y="5733256"/>
            <a:ext cx="44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HAJE</a:t>
            </a:r>
          </a:p>
          <a:p>
            <a:r>
              <a:rPr lang="nl-NL" sz="1400" dirty="0" smtClean="0"/>
              <a:t> Tankstation: Total</a:t>
            </a:r>
            <a:endParaRPr lang="nl-NL" sz="1400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864737" cy="51446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35814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4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5327" y="5733256"/>
            <a:ext cx="44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NVT</a:t>
            </a:r>
          </a:p>
          <a:p>
            <a:r>
              <a:rPr lang="nl-NL" sz="1400" dirty="0" smtClean="0"/>
              <a:t> Tankstation: NVT</a:t>
            </a:r>
            <a:endParaRPr lang="nl-NL" sz="1400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101" y="85219"/>
            <a:ext cx="8936111" cy="56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7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5327" y="5733256"/>
            <a:ext cx="44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NVT</a:t>
            </a:r>
          </a:p>
          <a:p>
            <a:r>
              <a:rPr lang="nl-NL" sz="1400" dirty="0" smtClean="0"/>
              <a:t> Tankstation: Shell</a:t>
            </a:r>
            <a:endParaRPr lang="nl-NL" sz="1400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27293" cy="51411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872208" cy="156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3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5327" y="5733256"/>
            <a:ext cx="446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NVT</a:t>
            </a:r>
          </a:p>
          <a:p>
            <a:r>
              <a:rPr lang="nl-NL" sz="1400" dirty="0" smtClean="0"/>
              <a:t> </a:t>
            </a:r>
            <a:r>
              <a:rPr lang="nl-NL" sz="1400" dirty="0" smtClean="0"/>
              <a:t>Tankstation</a:t>
            </a:r>
            <a:r>
              <a:rPr lang="nl-NL" sz="1400" smtClean="0"/>
              <a:t>: Shell</a:t>
            </a:r>
            <a:endParaRPr lang="nl-NL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589756"/>
            <a:ext cx="831641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559843" cy="11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83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2"/>
                </a:solidFill>
              </a:rPr>
              <a:t> 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35327" y="5733256"/>
            <a:ext cx="44687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400" dirty="0" smtClean="0"/>
              <a:t>Restaurant: NVT</a:t>
            </a:r>
          </a:p>
          <a:p>
            <a:r>
              <a:rPr lang="nl-NL" sz="1400" dirty="0" smtClean="0"/>
              <a:t> Tankstation</a:t>
            </a:r>
            <a:r>
              <a:rPr lang="nl-NL" sz="1400" dirty="0" smtClean="0"/>
              <a:t>: NVT</a:t>
            </a:r>
          </a:p>
          <a:p>
            <a:r>
              <a:rPr lang="nl-NL" sz="1400" dirty="0"/>
              <a:t> </a:t>
            </a:r>
            <a:r>
              <a:rPr lang="nl-NL" sz="1400" dirty="0" smtClean="0"/>
              <a:t> </a:t>
            </a:r>
            <a:endParaRPr lang="nl-NL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3" y="260648"/>
            <a:ext cx="8468719" cy="523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59"/>
            <a:ext cx="2232248" cy="11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9303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ijkswaterstaat">
      <a:dk1>
        <a:srgbClr val="007BC7"/>
      </a:dk1>
      <a:lt1>
        <a:sysClr val="window" lastClr="FFFFFF"/>
      </a:lt1>
      <a:dk2>
        <a:srgbClr val="000000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</TotalTime>
  <Words>61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Blank</vt:lpstr>
      <vt:lpstr> </vt:lpstr>
      <vt:lpstr> </vt:lpstr>
      <vt:lpstr> </vt:lpstr>
      <vt:lpstr> </vt:lpstr>
      <vt:lpstr> </vt:lpstr>
      <vt:lpstr> </vt:lpstr>
    </vt:vector>
  </TitlesOfParts>
  <Company>Rijkswaterstaat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Burg, Aad van den (WVL)</dc:creator>
  <cp:lastModifiedBy>Burg, Aad van den (WVL)</cp:lastModifiedBy>
  <cp:revision>8</cp:revision>
  <dcterms:created xsi:type="dcterms:W3CDTF">2015-05-05T17:53:19Z</dcterms:created>
  <dcterms:modified xsi:type="dcterms:W3CDTF">2015-09-03T12:55:19Z</dcterms:modified>
</cp:coreProperties>
</file>