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62" r:id="rId2"/>
  </p:sldIdLst>
  <p:sldSz cx="10688638" cy="7562850"/>
  <p:notesSz cx="7099300" cy="10233025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589A"/>
    <a:srgbClr val="00CC00"/>
    <a:srgbClr val="FFFF99"/>
    <a:srgbClr val="0066FF"/>
    <a:srgbClr val="6699FF"/>
    <a:srgbClr val="33CCFF"/>
    <a:srgbClr val="4F81BD"/>
    <a:srgbClr val="0099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7849" autoAdjust="0"/>
  </p:normalViewPr>
  <p:slideViewPr>
    <p:cSldViewPr>
      <p:cViewPr varScale="1">
        <p:scale>
          <a:sx n="41" d="100"/>
          <a:sy n="41" d="100"/>
        </p:scale>
        <p:origin x="-1236" y="-108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3075887" cy="511175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831" y="8"/>
            <a:ext cx="3075887" cy="511175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r">
              <a:defRPr sz="1200"/>
            </a:lvl1pPr>
          </a:lstStyle>
          <a:p>
            <a:fld id="{E0B7925C-D7A9-4236-BF90-C0B525D4F83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6763"/>
            <a:ext cx="54244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8" rIns="91419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59" y="4860925"/>
            <a:ext cx="5680390" cy="4605338"/>
          </a:xfrm>
          <a:prstGeom prst="rect">
            <a:avLst/>
          </a:prstGeom>
        </p:spPr>
        <p:txBody>
          <a:bodyPr vert="horz" lIns="91419" tIns="45708" rIns="91419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720272"/>
            <a:ext cx="3075887" cy="511175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831" y="9720272"/>
            <a:ext cx="3075887" cy="511175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r">
              <a:defRPr sz="1200"/>
            </a:lvl1pPr>
          </a:lstStyle>
          <a:p>
            <a:fld id="{067DA33A-FBB3-418D-9842-2E91D73B5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DA33A-FBB3-418D-9842-2E91D73B5D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D648-CCA0-44A6-81DB-D8197A645B6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B264-9C6C-48BC-B3F6-BDD13BD2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:\Pan Hlaing (1.8.14) all\pan hlaing  ( 1.8.2014)\map photo (Pan Hling)\U Kan Chun (E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" y="276225"/>
            <a:ext cx="10525919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0068719" y="7286625"/>
            <a:ext cx="381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yanmar2.2" pitchFamily="34" charset="0"/>
                <a:cs typeface="Myanmar2.2" pitchFamily="34" charset="0"/>
              </a:rPr>
              <a:t>13</a:t>
            </a:r>
            <a:endParaRPr lang="en-US" sz="1300" dirty="0">
              <a:latin typeface="Myanmar2.2" pitchFamily="34" charset="0"/>
              <a:cs typeface="Myanmar2.2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4719" y="7286625"/>
            <a:ext cx="381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yanmar2.2" pitchFamily="34" charset="0"/>
                <a:cs typeface="Myanmar2.2" pitchFamily="34" charset="0"/>
              </a:rPr>
              <a:t>12</a:t>
            </a:r>
            <a:endParaRPr lang="en-US" sz="1300" dirty="0">
              <a:latin typeface="Myanmar2.2" pitchFamily="34" charset="0"/>
              <a:cs typeface="Myanmar2.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00" b="1" dirty="0" err="1" smtClean="0">
            <a:latin typeface="Myanmar3" pitchFamily="18" charset="0"/>
            <a:ea typeface="Myanmar3" pitchFamily="18" charset="0"/>
            <a:cs typeface="Myanmar3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 H-61</dc:creator>
  <cp:lastModifiedBy>Elbert Than Tun</cp:lastModifiedBy>
  <cp:revision>746</cp:revision>
  <dcterms:created xsi:type="dcterms:W3CDTF">2014-02-19T04:53:38Z</dcterms:created>
  <dcterms:modified xsi:type="dcterms:W3CDTF">2015-03-18T11:55:47Z</dcterms:modified>
</cp:coreProperties>
</file>