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FFB3E3" w14:textId="77777777" w:rsidR="00F007B3" w:rsidRPr="002601F3" w:rsidRDefault="00F007B3" w:rsidP="00B44305">
      <w:pPr>
        <w:tabs>
          <w:tab w:val="left" w:pos="4536"/>
        </w:tabs>
        <w:rPr>
          <w:sz w:val="36"/>
          <w:szCs w:val="36"/>
        </w:rPr>
      </w:pPr>
    </w:p>
    <w:p w14:paraId="05A50035" w14:textId="77777777" w:rsidR="005825A6" w:rsidRPr="002601F3" w:rsidRDefault="005825A6" w:rsidP="00B44305">
      <w:pPr>
        <w:tabs>
          <w:tab w:val="left" w:pos="4536"/>
        </w:tabs>
        <w:rPr>
          <w:color w:val="A6A6A6" w:themeColor="background1" w:themeShade="A6"/>
          <w:sz w:val="32"/>
          <w:szCs w:val="32"/>
        </w:rPr>
      </w:pPr>
    </w:p>
    <w:p w14:paraId="74E44AC7" w14:textId="77777777" w:rsidR="00041ED5" w:rsidRPr="002601F3" w:rsidRDefault="00041ED5" w:rsidP="00717FF2">
      <w:pPr>
        <w:pStyle w:val="Basisalinea"/>
        <w:ind w:right="-227"/>
        <w:rPr>
          <w:rFonts w:ascii="RijksoverheidSansText" w:hAnsi="RijksoverheidSansText" w:cs="RijksoverheidSansText"/>
          <w:color w:val="A6A6A6" w:themeColor="background1" w:themeShade="A6"/>
          <w:sz w:val="15"/>
          <w:szCs w:val="15"/>
        </w:rPr>
      </w:pPr>
    </w:p>
    <w:p w14:paraId="418D6B9B" w14:textId="35C678EC" w:rsidR="005825A6" w:rsidRPr="002601F3" w:rsidRDefault="00000000" w:rsidP="00B44305">
      <w:pPr>
        <w:tabs>
          <w:tab w:val="left" w:pos="4536"/>
        </w:tabs>
        <w:rPr>
          <w:sz w:val="36"/>
          <w:szCs w:val="36"/>
        </w:rPr>
      </w:pPr>
      <w:sdt>
        <w:sdtPr>
          <w:rPr>
            <w:rFonts w:ascii="Calibri" w:hAnsi="Calibri" w:cs="Calibri"/>
            <w:color w:val="A6A6A6" w:themeColor="background1" w:themeShade="A6"/>
            <w:sz w:val="15"/>
            <w:szCs w:val="15"/>
          </w:rPr>
          <w:id w:val="-1410224470"/>
          <w:text/>
        </w:sdtPr>
        <w:sdtContent>
          <w:r w:rsidR="00C13CC8" w:rsidRPr="002601F3">
            <w:rPr>
              <w:rFonts w:ascii="Calibri" w:hAnsi="Calibri" w:cs="Calibri"/>
              <w:color w:val="A6A6A6" w:themeColor="background1" w:themeShade="A6"/>
              <w:sz w:val="15"/>
              <w:szCs w:val="15"/>
            </w:rPr>
            <w:t>Adresgegevens Opdrachtnemer, BTW-NR, IBAN, KVK en e-mailadres</w:t>
          </w:r>
        </w:sdtContent>
      </w:sdt>
      <w:r w:rsidR="00C13CC8" w:rsidRPr="002601F3">
        <w:rPr>
          <w:rStyle w:val="Hyperlink"/>
          <w:rFonts w:ascii="RijksoverheidSansText" w:hAnsi="RijksoverheidSansText" w:cs="RijksoverheidSansText"/>
          <w:color w:val="A6A6A6" w:themeColor="background1" w:themeShade="A6"/>
          <w:sz w:val="15"/>
          <w:szCs w:val="15"/>
          <w:u w:val="none"/>
          <w:lang w:eastAsia="en-US"/>
        </w:rPr>
        <w:t xml:space="preserve"> </w:t>
      </w:r>
    </w:p>
    <w:p w14:paraId="4E39F74F" w14:textId="77777777" w:rsidR="00B12C38" w:rsidRPr="002601F3" w:rsidRDefault="00B12C38" w:rsidP="00257A17">
      <w:pPr>
        <w:tabs>
          <w:tab w:val="left" w:pos="4536"/>
        </w:tabs>
        <w:rPr>
          <w:rFonts w:asciiTheme="minorHAnsi" w:hAnsiTheme="minorHAnsi"/>
          <w:b/>
          <w:color w:val="007BC7"/>
          <w:sz w:val="36"/>
          <w:szCs w:val="36"/>
        </w:rPr>
      </w:pPr>
    </w:p>
    <w:p w14:paraId="6965F2B2" w14:textId="48D27E09" w:rsidR="00257A17" w:rsidRPr="002601F3" w:rsidRDefault="00DC16CC" w:rsidP="00257A17">
      <w:pPr>
        <w:tabs>
          <w:tab w:val="left" w:pos="4536"/>
        </w:tabs>
        <w:rPr>
          <w:rFonts w:asciiTheme="minorHAnsi" w:hAnsiTheme="minorHAnsi"/>
          <w:b/>
          <w:color w:val="007BC7"/>
          <w:sz w:val="36"/>
          <w:szCs w:val="36"/>
        </w:rPr>
      </w:pPr>
      <w:r w:rsidRPr="002601F3">
        <w:rPr>
          <w:rFonts w:asciiTheme="minorHAnsi" w:hAnsiTheme="minorHAnsi"/>
          <w:b/>
          <w:color w:val="007BC7"/>
          <w:sz w:val="36"/>
          <w:szCs w:val="36"/>
        </w:rPr>
        <w:t>Offerteaanvraagformulier Opdrachtf</w:t>
      </w:r>
      <w:r w:rsidR="00573DD1" w:rsidRPr="002601F3">
        <w:rPr>
          <w:rFonts w:asciiTheme="minorHAnsi" w:hAnsiTheme="minorHAnsi"/>
          <w:b/>
          <w:color w:val="007BC7"/>
          <w:sz w:val="36"/>
          <w:szCs w:val="36"/>
        </w:rPr>
        <w:t>otografie</w:t>
      </w:r>
      <w:r w:rsidR="00645603" w:rsidRPr="002601F3">
        <w:rPr>
          <w:rFonts w:asciiTheme="minorHAnsi" w:hAnsiTheme="minorHAnsi"/>
          <w:b/>
          <w:color w:val="007BC7"/>
          <w:sz w:val="36"/>
          <w:szCs w:val="36"/>
        </w:rPr>
        <w:t xml:space="preserve"> 202</w:t>
      </w:r>
      <w:r w:rsidR="00C353EA" w:rsidRPr="002601F3">
        <w:rPr>
          <w:rFonts w:asciiTheme="minorHAnsi" w:hAnsiTheme="minorHAnsi"/>
          <w:b/>
          <w:color w:val="007BC7"/>
          <w:sz w:val="36"/>
          <w:szCs w:val="36"/>
        </w:rPr>
        <w:t>7</w:t>
      </w:r>
    </w:p>
    <w:p w14:paraId="11707208" w14:textId="77777777" w:rsidR="00C13956" w:rsidRPr="002601F3" w:rsidRDefault="00C13956" w:rsidP="00B44305">
      <w:pPr>
        <w:pStyle w:val="Geenafstand"/>
        <w:tabs>
          <w:tab w:val="left" w:pos="4536"/>
        </w:tabs>
        <w:rPr>
          <w:rFonts w:eastAsia="Times New Roman" w:cs="Times New Roman"/>
          <w:lang w:eastAsia="nl-NL"/>
        </w:rPr>
      </w:pPr>
    </w:p>
    <w:p w14:paraId="6A6B5F40" w14:textId="744B5EF8" w:rsidR="00616327" w:rsidRPr="002601F3" w:rsidRDefault="002174E6" w:rsidP="00616327">
      <w:pPr>
        <w:pStyle w:val="Geenafstand"/>
        <w:tabs>
          <w:tab w:val="left" w:pos="4536"/>
        </w:tabs>
        <w:rPr>
          <w:rFonts w:eastAsia="Times New Roman" w:cs="Times New Roman"/>
          <w:lang w:eastAsia="nl-NL"/>
        </w:rPr>
      </w:pPr>
      <w:r w:rsidRPr="002601F3">
        <w:rPr>
          <w:rFonts w:eastAsia="Times New Roman" w:cs="Times New Roman"/>
          <w:lang w:eastAsia="nl-NL"/>
        </w:rPr>
        <w:t xml:space="preserve">Op basis van deze ingevulde offerteaanvraag zal </w:t>
      </w:r>
      <w:r w:rsidR="00F76956" w:rsidRPr="002601F3">
        <w:t xml:space="preserve">Opdrachtnemer </w:t>
      </w:r>
      <w:r w:rsidRPr="002601F3">
        <w:rPr>
          <w:rFonts w:eastAsia="Times New Roman" w:cs="Times New Roman"/>
          <w:lang w:eastAsia="nl-NL"/>
        </w:rPr>
        <w:t>(maxim</w:t>
      </w:r>
      <w:r w:rsidR="00AD3DB7" w:rsidRPr="002601F3">
        <w:rPr>
          <w:rFonts w:eastAsia="Times New Roman" w:cs="Times New Roman"/>
          <w:lang w:eastAsia="nl-NL"/>
        </w:rPr>
        <w:t xml:space="preserve">aal) drie fotografen voorstellen. </w:t>
      </w:r>
      <w:bookmarkStart w:id="0" w:name="OLE_LINK5"/>
      <w:r w:rsidR="00AD3DB7" w:rsidRPr="002601F3">
        <w:rPr>
          <w:rFonts w:eastAsia="Times New Roman" w:cs="Times New Roman"/>
          <w:lang w:eastAsia="nl-NL"/>
        </w:rPr>
        <w:t xml:space="preserve">Vul </w:t>
      </w:r>
      <w:bookmarkEnd w:id="0"/>
      <w:r w:rsidRPr="002601F3">
        <w:rPr>
          <w:rFonts w:eastAsia="Times New Roman" w:cs="Times New Roman"/>
          <w:lang w:eastAsia="nl-NL"/>
        </w:rPr>
        <w:t xml:space="preserve">dit formulier </w:t>
      </w:r>
      <w:r w:rsidR="00AD3DB7" w:rsidRPr="002601F3">
        <w:rPr>
          <w:rFonts w:eastAsia="Times New Roman" w:cs="Times New Roman"/>
          <w:lang w:eastAsia="nl-NL"/>
        </w:rPr>
        <w:t xml:space="preserve">daarom </w:t>
      </w:r>
      <w:r w:rsidRPr="002601F3">
        <w:rPr>
          <w:rFonts w:eastAsia="Times New Roman" w:cs="Times New Roman"/>
          <w:lang w:eastAsia="nl-NL"/>
        </w:rPr>
        <w:t xml:space="preserve">zo volledig mogelijk in. Op Rijksportaal </w:t>
      </w:r>
      <w:r w:rsidR="00C13956" w:rsidRPr="002601F3">
        <w:rPr>
          <w:rFonts w:eastAsia="Times New Roman" w:cs="Times New Roman"/>
          <w:lang w:eastAsia="nl-NL"/>
        </w:rPr>
        <w:t xml:space="preserve">staan </w:t>
      </w:r>
      <w:r w:rsidRPr="002601F3">
        <w:rPr>
          <w:rFonts w:eastAsia="Times New Roman" w:cs="Times New Roman"/>
          <w:lang w:eastAsia="nl-NL"/>
        </w:rPr>
        <w:t xml:space="preserve">de stappen </w:t>
      </w:r>
      <w:r w:rsidR="00C13956" w:rsidRPr="002601F3">
        <w:rPr>
          <w:rFonts w:eastAsia="Times New Roman" w:cs="Times New Roman"/>
          <w:lang w:eastAsia="nl-NL"/>
        </w:rPr>
        <w:t xml:space="preserve">die </w:t>
      </w:r>
      <w:r w:rsidRPr="002601F3">
        <w:rPr>
          <w:rFonts w:eastAsia="Times New Roman" w:cs="Times New Roman"/>
          <w:lang w:eastAsia="nl-NL"/>
        </w:rPr>
        <w:t xml:space="preserve">je moet zetten om een fotograaf in te huren. </w:t>
      </w:r>
    </w:p>
    <w:p w14:paraId="23A63C0F" w14:textId="260009C6" w:rsidR="00E15B88" w:rsidRPr="002601F3" w:rsidRDefault="00E15B88" w:rsidP="00616327">
      <w:pPr>
        <w:pStyle w:val="Geenafstand"/>
        <w:tabs>
          <w:tab w:val="left" w:pos="4536"/>
        </w:tabs>
        <w:rPr>
          <w:rFonts w:eastAsia="Times New Roman" w:cs="Times New Roman"/>
          <w:lang w:eastAsia="nl-NL"/>
        </w:rPr>
      </w:pPr>
    </w:p>
    <w:p w14:paraId="3F1D24E4" w14:textId="67AE0046" w:rsidR="00D15F08" w:rsidRPr="002601F3" w:rsidRDefault="00D4104D" w:rsidP="00C66BF4">
      <w:pPr>
        <w:pStyle w:val="Geenafstand"/>
        <w:tabs>
          <w:tab w:val="left" w:pos="4536"/>
        </w:tabs>
        <w:rPr>
          <w:rFonts w:eastAsia="Times New Roman" w:cs="Times New Roman"/>
          <w:i/>
          <w:sz w:val="20"/>
          <w:szCs w:val="20"/>
          <w:lang w:eastAsia="nl-NL"/>
        </w:rPr>
      </w:pPr>
      <w:r w:rsidRPr="002601F3">
        <w:rPr>
          <w:rFonts w:eastAsia="Times New Roman" w:cs="Times New Roman"/>
          <w:i/>
          <w:sz w:val="20"/>
          <w:szCs w:val="20"/>
          <w:lang w:eastAsia="nl-NL"/>
        </w:rPr>
        <w:t xml:space="preserve">  </w:t>
      </w:r>
    </w:p>
    <w:p w14:paraId="2DA7E102" w14:textId="77777777" w:rsidR="005342D5" w:rsidRPr="002601F3" w:rsidRDefault="005342D5" w:rsidP="00B44305">
      <w:pPr>
        <w:pStyle w:val="Geenafstand"/>
        <w:tabs>
          <w:tab w:val="left" w:pos="4536"/>
        </w:tabs>
        <w:rPr>
          <w:rFonts w:eastAsia="Times New Roman" w:cs="Times New Roman"/>
          <w:i/>
          <w:sz w:val="20"/>
          <w:szCs w:val="20"/>
          <w:lang w:eastAsia="nl-NL"/>
        </w:rPr>
      </w:pPr>
    </w:p>
    <w:p w14:paraId="78479F24" w14:textId="20FA01AC" w:rsidR="001D5CBA" w:rsidRPr="002601F3" w:rsidRDefault="001D5CBA" w:rsidP="001D5CBA">
      <w:pPr>
        <w:pStyle w:val="Geenafstand"/>
        <w:tabs>
          <w:tab w:val="left" w:pos="4536"/>
        </w:tabs>
        <w:rPr>
          <w:i/>
          <w:iCs/>
          <w:color w:val="404040" w:themeColor="text1" w:themeTint="BF"/>
          <w:lang w:eastAsia="nl-NL"/>
        </w:rPr>
      </w:pPr>
      <w:r w:rsidRPr="002601F3">
        <w:rPr>
          <w:rStyle w:val="Subtielebenadrukking"/>
          <w:lang w:eastAsia="nl-NL"/>
        </w:rPr>
        <w:t xml:space="preserve">Onderdeel 1: Offerte aanvraag  </w:t>
      </w:r>
    </w:p>
    <w:p w14:paraId="6EB118FE" w14:textId="6F629F40" w:rsidR="001D5CBA" w:rsidRPr="002601F3" w:rsidRDefault="001D5CBA" w:rsidP="001D5CBA">
      <w:pPr>
        <w:pStyle w:val="Kop2"/>
      </w:pPr>
      <w:r w:rsidRPr="002601F3">
        <w:t>In te vullen door Nadere Opdrachtgever</w:t>
      </w:r>
    </w:p>
    <w:p w14:paraId="7966D007" w14:textId="77777777" w:rsidR="001D5CBA" w:rsidRPr="002601F3" w:rsidRDefault="001D5CBA" w:rsidP="00B44305">
      <w:pPr>
        <w:pStyle w:val="Geenafstand"/>
        <w:tabs>
          <w:tab w:val="left" w:pos="4536"/>
        </w:tabs>
        <w:rPr>
          <w:rFonts w:eastAsia="Times New Roman" w:cs="Times New Roman"/>
          <w:i/>
          <w:sz w:val="20"/>
          <w:szCs w:val="20"/>
          <w:lang w:eastAsia="nl-NL"/>
        </w:rPr>
      </w:pPr>
    </w:p>
    <w:p w14:paraId="486F65D0" w14:textId="77777777" w:rsidR="001D5CBA" w:rsidRPr="002601F3" w:rsidRDefault="001D5CBA" w:rsidP="00B44305">
      <w:pPr>
        <w:pStyle w:val="Geenafstand"/>
        <w:tabs>
          <w:tab w:val="left" w:pos="4536"/>
        </w:tabs>
        <w:rPr>
          <w:rFonts w:eastAsia="Times New Roman" w:cs="Times New Roman"/>
          <w:i/>
          <w:sz w:val="20"/>
          <w:szCs w:val="20"/>
          <w:lang w:eastAsia="nl-NL"/>
        </w:rPr>
      </w:pPr>
    </w:p>
    <w:p w14:paraId="6D17085D" w14:textId="069B9E43" w:rsidR="002174E6" w:rsidRPr="002601F3" w:rsidRDefault="002174E6" w:rsidP="005825A6">
      <w:pPr>
        <w:pStyle w:val="Kop2"/>
        <w:rPr>
          <w:rFonts w:cs="Times New Roman"/>
          <w:i/>
          <w:sz w:val="20"/>
          <w:szCs w:val="20"/>
        </w:rPr>
      </w:pPr>
      <w:r w:rsidRPr="002601F3">
        <w:t>Praktisch</w:t>
      </w:r>
    </w:p>
    <w:tbl>
      <w:tblPr>
        <w:tblStyle w:val="Tabelraster"/>
        <w:tblW w:w="9989" w:type="dxa"/>
        <w:tblLook w:val="04A0" w:firstRow="1" w:lastRow="0" w:firstColumn="1" w:lastColumn="0" w:noHBand="0" w:noVBand="1"/>
      </w:tblPr>
      <w:tblGrid>
        <w:gridCol w:w="3369"/>
        <w:gridCol w:w="6620"/>
      </w:tblGrid>
      <w:tr w:rsidR="002174E6" w:rsidRPr="002601F3" w14:paraId="6124F9CF" w14:textId="77777777" w:rsidTr="00DD5636">
        <w:trPr>
          <w:trHeight w:val="537"/>
        </w:trPr>
        <w:tc>
          <w:tcPr>
            <w:tcW w:w="3369" w:type="dxa"/>
            <w:tcBorders>
              <w:top w:val="nil"/>
              <w:left w:val="nil"/>
              <w:bottom w:val="nil"/>
              <w:right w:val="nil"/>
            </w:tcBorders>
          </w:tcPr>
          <w:p w14:paraId="27A8CA21" w14:textId="77777777" w:rsidR="002174E6" w:rsidRPr="002601F3" w:rsidRDefault="002174E6" w:rsidP="00142E05">
            <w:pPr>
              <w:pStyle w:val="Geenafstand"/>
              <w:tabs>
                <w:tab w:val="left" w:pos="4536"/>
              </w:tabs>
            </w:pPr>
            <w:r w:rsidRPr="002601F3">
              <w:t>Datum uitvoering opdracht</w:t>
            </w:r>
          </w:p>
          <w:p w14:paraId="115F0EA9" w14:textId="77777777" w:rsidR="002174E6" w:rsidRPr="002601F3" w:rsidRDefault="002174E6" w:rsidP="00142E05">
            <w:pPr>
              <w:pStyle w:val="Geenafstand"/>
              <w:tabs>
                <w:tab w:val="left" w:pos="4536"/>
              </w:tabs>
              <w:rPr>
                <w:b/>
              </w:rPr>
            </w:pPr>
          </w:p>
        </w:tc>
        <w:bookmarkStart w:id="1" w:name="OLE_LINK2" w:displacedByCustomXml="next"/>
        <w:sdt>
          <w:sdtPr>
            <w:rPr>
              <w:sz w:val="16"/>
              <w:szCs w:val="16"/>
            </w:rPr>
            <w:id w:val="-25796685"/>
            <w:placeholder>
              <w:docPart w:val="9CB5AC61ACB349CABDC1B8B638BD29A2"/>
            </w:placeholder>
            <w:showingPlcHdr/>
          </w:sdtPr>
          <w:sdtContent>
            <w:tc>
              <w:tcPr>
                <w:tcW w:w="6620" w:type="dxa"/>
                <w:tcBorders>
                  <w:top w:val="nil"/>
                  <w:left w:val="nil"/>
                  <w:bottom w:val="single" w:sz="4" w:space="0" w:color="007BC7"/>
                  <w:right w:val="nil"/>
                </w:tcBorders>
                <w:shd w:val="clear" w:color="auto" w:fill="D9EBF7"/>
              </w:tcPr>
              <w:p w14:paraId="06C2257E" w14:textId="6A7FBE26" w:rsidR="002174E6" w:rsidRPr="002601F3" w:rsidRDefault="00356499" w:rsidP="00383961">
                <w:pPr>
                  <w:pStyle w:val="Geenafstand"/>
                  <w:tabs>
                    <w:tab w:val="left" w:pos="4536"/>
                  </w:tabs>
                  <w:rPr>
                    <w:sz w:val="16"/>
                    <w:szCs w:val="16"/>
                  </w:rPr>
                </w:pPr>
                <w:r w:rsidRPr="002601F3">
                  <w:rPr>
                    <w:rStyle w:val="Tekstvantijdelijkeaanduiding"/>
                  </w:rPr>
                  <w:t>Datum, data of periode</w:t>
                </w:r>
              </w:p>
            </w:tc>
          </w:sdtContent>
        </w:sdt>
        <w:bookmarkEnd w:id="1" w:displacedByCustomXml="prev"/>
      </w:tr>
      <w:tr w:rsidR="002174E6" w:rsidRPr="002601F3" w14:paraId="2C0C5931" w14:textId="77777777" w:rsidTr="00DD5636">
        <w:trPr>
          <w:trHeight w:val="277"/>
        </w:trPr>
        <w:tc>
          <w:tcPr>
            <w:tcW w:w="3369" w:type="dxa"/>
            <w:tcBorders>
              <w:top w:val="nil"/>
              <w:left w:val="nil"/>
              <w:bottom w:val="nil"/>
              <w:right w:val="nil"/>
            </w:tcBorders>
          </w:tcPr>
          <w:p w14:paraId="62906C63" w14:textId="77777777" w:rsidR="002174E6" w:rsidRPr="002601F3" w:rsidRDefault="002174E6" w:rsidP="008E46A4">
            <w:pPr>
              <w:pStyle w:val="Geenafstand"/>
              <w:tabs>
                <w:tab w:val="left" w:pos="4536"/>
              </w:tabs>
            </w:pPr>
          </w:p>
        </w:tc>
        <w:tc>
          <w:tcPr>
            <w:tcW w:w="6620" w:type="dxa"/>
            <w:tcBorders>
              <w:top w:val="single" w:sz="4" w:space="0" w:color="007BC7"/>
              <w:left w:val="nil"/>
              <w:bottom w:val="nil"/>
              <w:right w:val="nil"/>
            </w:tcBorders>
            <w:vAlign w:val="center"/>
          </w:tcPr>
          <w:p w14:paraId="599B0B46" w14:textId="77777777" w:rsidR="002174E6" w:rsidRPr="002601F3" w:rsidRDefault="002174E6" w:rsidP="008E46A4">
            <w:pPr>
              <w:pStyle w:val="Geenafstand"/>
              <w:tabs>
                <w:tab w:val="left" w:pos="4536"/>
              </w:tabs>
            </w:pPr>
          </w:p>
        </w:tc>
      </w:tr>
      <w:tr w:rsidR="002174E6" w:rsidRPr="002601F3" w14:paraId="72BD4F6B" w14:textId="77777777" w:rsidTr="00DD5636">
        <w:trPr>
          <w:trHeight w:val="268"/>
        </w:trPr>
        <w:tc>
          <w:tcPr>
            <w:tcW w:w="3369" w:type="dxa"/>
            <w:tcBorders>
              <w:top w:val="nil"/>
              <w:left w:val="nil"/>
              <w:bottom w:val="nil"/>
              <w:right w:val="nil"/>
            </w:tcBorders>
          </w:tcPr>
          <w:p w14:paraId="0A6A5BCA" w14:textId="1744A943" w:rsidR="002174E6" w:rsidRPr="002601F3" w:rsidRDefault="002174E6" w:rsidP="005E3692">
            <w:pPr>
              <w:pStyle w:val="Geenafstand"/>
              <w:tabs>
                <w:tab w:val="left" w:pos="4536"/>
              </w:tabs>
              <w:rPr>
                <w:b/>
              </w:rPr>
            </w:pPr>
            <w:r w:rsidRPr="002601F3">
              <w:t>Tijdstip van</w:t>
            </w:r>
          </w:p>
        </w:tc>
        <w:tc>
          <w:tcPr>
            <w:tcW w:w="6620" w:type="dxa"/>
            <w:tcBorders>
              <w:top w:val="nil"/>
              <w:left w:val="nil"/>
              <w:bottom w:val="single" w:sz="4" w:space="0" w:color="007BC7"/>
              <w:right w:val="nil"/>
            </w:tcBorders>
            <w:shd w:val="clear" w:color="auto" w:fill="D9EBF7"/>
          </w:tcPr>
          <w:p w14:paraId="2D500ADB" w14:textId="67723ABD" w:rsidR="002174E6" w:rsidRPr="002601F3" w:rsidRDefault="002174E6" w:rsidP="006B3DFE">
            <w:pPr>
              <w:pStyle w:val="Geenafstand"/>
              <w:tabs>
                <w:tab w:val="left" w:pos="4536"/>
              </w:tabs>
              <w:rPr>
                <w:sz w:val="16"/>
                <w:szCs w:val="16"/>
              </w:rPr>
            </w:pPr>
            <w:r w:rsidRPr="002601F3">
              <w:t>[</w:t>
            </w:r>
            <w:sdt>
              <w:sdtPr>
                <w:id w:val="-535733834"/>
                <w:placeholder>
                  <w:docPart w:val="70341A712ADF498FACF12EEC7C0F85EC"/>
                </w:placeholder>
              </w:sdtPr>
              <w:sdtContent>
                <w:r w:rsidR="00E44BC8" w:rsidRPr="002601F3">
                  <w:t>-</w:t>
                </w:r>
              </w:sdtContent>
            </w:sdt>
            <w:r w:rsidRPr="002601F3">
              <w:t>] tot en met [</w:t>
            </w:r>
            <w:sdt>
              <w:sdtPr>
                <w:id w:val="1176609818"/>
                <w:placeholder>
                  <w:docPart w:val="9D5EB54CDFFF42ADBD8A02469CEDF908"/>
                </w:placeholder>
              </w:sdtPr>
              <w:sdtContent>
                <w:r w:rsidR="00E44BC8" w:rsidRPr="002601F3">
                  <w:t>-</w:t>
                </w:r>
              </w:sdtContent>
            </w:sdt>
            <w:r w:rsidRPr="002601F3">
              <w:t>]</w:t>
            </w:r>
          </w:p>
        </w:tc>
      </w:tr>
    </w:tbl>
    <w:p w14:paraId="639CB03C" w14:textId="77777777" w:rsidR="002174E6" w:rsidRPr="002601F3" w:rsidRDefault="002174E6" w:rsidP="00B44305">
      <w:pPr>
        <w:pStyle w:val="Geenafstand"/>
        <w:tabs>
          <w:tab w:val="left" w:pos="4536"/>
        </w:tabs>
        <w:rPr>
          <w:rFonts w:eastAsia="Times New Roman" w:cs="Times New Roman"/>
          <w:i/>
          <w:sz w:val="20"/>
          <w:szCs w:val="20"/>
          <w:lang w:eastAsia="nl-NL"/>
        </w:rPr>
      </w:pPr>
    </w:p>
    <w:tbl>
      <w:tblPr>
        <w:tblStyle w:val="Tabelraster"/>
        <w:tblW w:w="10006" w:type="dxa"/>
        <w:tblLook w:val="04A0" w:firstRow="1" w:lastRow="0" w:firstColumn="1" w:lastColumn="0" w:noHBand="0" w:noVBand="1"/>
      </w:tblPr>
      <w:tblGrid>
        <w:gridCol w:w="3369"/>
        <w:gridCol w:w="6637"/>
      </w:tblGrid>
      <w:tr w:rsidR="002174E6" w:rsidRPr="002601F3" w14:paraId="6A67809A" w14:textId="77777777" w:rsidTr="00DD5636">
        <w:trPr>
          <w:trHeight w:val="797"/>
        </w:trPr>
        <w:tc>
          <w:tcPr>
            <w:tcW w:w="3369" w:type="dxa"/>
            <w:tcBorders>
              <w:top w:val="nil"/>
              <w:left w:val="nil"/>
              <w:bottom w:val="nil"/>
              <w:right w:val="nil"/>
            </w:tcBorders>
          </w:tcPr>
          <w:p w14:paraId="0D21CB16" w14:textId="77777777" w:rsidR="002174E6" w:rsidRPr="002601F3" w:rsidRDefault="002174E6" w:rsidP="00BD233A">
            <w:pPr>
              <w:pStyle w:val="Geenafstand"/>
              <w:tabs>
                <w:tab w:val="left" w:pos="4536"/>
              </w:tabs>
            </w:pPr>
            <w:r w:rsidRPr="002601F3">
              <w:t>Waar wordt de foto gemaakt?</w:t>
            </w:r>
          </w:p>
          <w:p w14:paraId="6478C3F0" w14:textId="1700AEFB" w:rsidR="002174E6" w:rsidRPr="002601F3" w:rsidRDefault="005E3692" w:rsidP="00BD233A">
            <w:pPr>
              <w:pStyle w:val="Geenafstand"/>
              <w:tabs>
                <w:tab w:val="left" w:pos="4536"/>
              </w:tabs>
              <w:rPr>
                <w:b/>
                <w:i/>
              </w:rPr>
            </w:pPr>
            <w:r w:rsidRPr="002601F3">
              <w:rPr>
                <w:b/>
                <w:i/>
                <w:color w:val="007BC7"/>
              </w:rPr>
              <w:t>&gt;</w:t>
            </w:r>
            <w:r w:rsidR="002174E6" w:rsidRPr="002601F3">
              <w:rPr>
                <w:i/>
                <w:sz w:val="20"/>
                <w:szCs w:val="20"/>
              </w:rPr>
              <w:t xml:space="preserve"> </w:t>
            </w:r>
            <w:r w:rsidR="00587841" w:rsidRPr="002601F3">
              <w:rPr>
                <w:i/>
                <w:sz w:val="20"/>
                <w:szCs w:val="20"/>
              </w:rPr>
              <w:t>Locatie: welk adres</w:t>
            </w:r>
            <w:r w:rsidR="00CF4782" w:rsidRPr="002601F3">
              <w:rPr>
                <w:i/>
                <w:sz w:val="20"/>
                <w:szCs w:val="20"/>
              </w:rPr>
              <w:t xml:space="preserve"> </w:t>
            </w:r>
            <w:r w:rsidR="00587841" w:rsidRPr="002601F3">
              <w:rPr>
                <w:i/>
                <w:sz w:val="20"/>
                <w:szCs w:val="20"/>
              </w:rPr>
              <w:t>melden</w:t>
            </w:r>
            <w:r w:rsidR="00CF4782" w:rsidRPr="002601F3">
              <w:rPr>
                <w:i/>
                <w:sz w:val="20"/>
                <w:szCs w:val="20"/>
              </w:rPr>
              <w:t xml:space="preserve"> </w:t>
            </w:r>
            <w:r w:rsidR="00587841" w:rsidRPr="002601F3">
              <w:rPr>
                <w:i/>
                <w:sz w:val="20"/>
                <w:szCs w:val="20"/>
              </w:rPr>
              <w:t>/</w:t>
            </w:r>
            <w:r w:rsidR="00CF4782" w:rsidRPr="002601F3">
              <w:rPr>
                <w:i/>
                <w:sz w:val="20"/>
                <w:szCs w:val="20"/>
              </w:rPr>
              <w:t xml:space="preserve"> </w:t>
            </w:r>
            <w:r w:rsidR="00587841" w:rsidRPr="002601F3">
              <w:rPr>
                <w:i/>
                <w:sz w:val="20"/>
                <w:szCs w:val="20"/>
              </w:rPr>
              <w:t>verzamelen</w:t>
            </w:r>
          </w:p>
        </w:tc>
        <w:tc>
          <w:tcPr>
            <w:tcW w:w="6637" w:type="dxa"/>
            <w:tcBorders>
              <w:top w:val="nil"/>
              <w:left w:val="nil"/>
              <w:bottom w:val="single" w:sz="4" w:space="0" w:color="007BC7"/>
              <w:right w:val="nil"/>
            </w:tcBorders>
            <w:shd w:val="clear" w:color="auto" w:fill="D9EBF7"/>
          </w:tcPr>
          <w:p w14:paraId="2F0192BF" w14:textId="337EE6D7" w:rsidR="002174E6" w:rsidRPr="002601F3" w:rsidRDefault="00000000" w:rsidP="00356499">
            <w:pPr>
              <w:pStyle w:val="Geenafstand"/>
              <w:tabs>
                <w:tab w:val="left" w:pos="1451"/>
              </w:tabs>
              <w:rPr>
                <w:sz w:val="20"/>
                <w:szCs w:val="20"/>
              </w:rPr>
            </w:pPr>
            <w:sdt>
              <w:sdtPr>
                <w:id w:val="-774715068"/>
                <w:placeholder>
                  <w:docPart w:val="B78C69B72B75419A8F0021A5FB21A04C"/>
                </w:placeholder>
                <w:showingPlcHdr/>
              </w:sdtPr>
              <w:sdtEndPr>
                <w:rPr>
                  <w:sz w:val="20"/>
                  <w:szCs w:val="20"/>
                </w:rPr>
              </w:sdtEndPr>
              <w:sdtContent>
                <w:r w:rsidR="00356499" w:rsidRPr="002601F3">
                  <w:rPr>
                    <w:rStyle w:val="Tekstvantijdelijkeaanduiding"/>
                  </w:rPr>
                  <w:t>Adres van de locatie</w:t>
                </w:r>
              </w:sdtContent>
            </w:sdt>
          </w:p>
        </w:tc>
      </w:tr>
    </w:tbl>
    <w:p w14:paraId="2383B54A" w14:textId="0ECE9EC5" w:rsidR="00587841" w:rsidRPr="002601F3" w:rsidRDefault="00587841" w:rsidP="00B44305">
      <w:pPr>
        <w:pStyle w:val="Geenafstand"/>
        <w:tabs>
          <w:tab w:val="left" w:pos="4536"/>
        </w:tabs>
        <w:rPr>
          <w:rFonts w:eastAsia="Times New Roman" w:cs="Times New Roman"/>
          <w:iCs/>
          <w:sz w:val="20"/>
          <w:szCs w:val="20"/>
          <w:lang w:eastAsia="nl-NL"/>
        </w:rPr>
      </w:pPr>
    </w:p>
    <w:tbl>
      <w:tblPr>
        <w:tblStyle w:val="Tabelraster"/>
        <w:tblW w:w="10006" w:type="dxa"/>
        <w:tblLook w:val="04A0" w:firstRow="1" w:lastRow="0" w:firstColumn="1" w:lastColumn="0" w:noHBand="0" w:noVBand="1"/>
      </w:tblPr>
      <w:tblGrid>
        <w:gridCol w:w="3369"/>
        <w:gridCol w:w="6637"/>
      </w:tblGrid>
      <w:tr w:rsidR="00587841" w:rsidRPr="002601F3" w14:paraId="4A4706A9" w14:textId="77777777" w:rsidTr="00DD5636">
        <w:trPr>
          <w:trHeight w:val="278"/>
        </w:trPr>
        <w:tc>
          <w:tcPr>
            <w:tcW w:w="3369" w:type="dxa"/>
            <w:tcBorders>
              <w:top w:val="nil"/>
              <w:left w:val="nil"/>
              <w:bottom w:val="nil"/>
              <w:right w:val="nil"/>
            </w:tcBorders>
          </w:tcPr>
          <w:p w14:paraId="2AE6DA35" w14:textId="281836CE" w:rsidR="00587841" w:rsidRPr="002601F3" w:rsidRDefault="007C224F" w:rsidP="002737E8">
            <w:pPr>
              <w:pStyle w:val="Geenafstand"/>
              <w:tabs>
                <w:tab w:val="left" w:pos="4536"/>
              </w:tabs>
              <w:rPr>
                <w:sz w:val="16"/>
                <w:szCs w:val="16"/>
              </w:rPr>
            </w:pPr>
            <w:r w:rsidRPr="002601F3">
              <w:t>Contactpersoon op locatie</w:t>
            </w:r>
          </w:p>
        </w:tc>
        <w:tc>
          <w:tcPr>
            <w:tcW w:w="6637" w:type="dxa"/>
            <w:tcBorders>
              <w:top w:val="nil"/>
              <w:left w:val="nil"/>
              <w:bottom w:val="single" w:sz="4" w:space="0" w:color="007BC7"/>
              <w:right w:val="nil"/>
            </w:tcBorders>
            <w:shd w:val="clear" w:color="auto" w:fill="D9EBF7"/>
          </w:tcPr>
          <w:p w14:paraId="754DF1ED" w14:textId="369A25A3" w:rsidR="00587841" w:rsidRPr="002601F3" w:rsidRDefault="00000000" w:rsidP="0037093B">
            <w:pPr>
              <w:pStyle w:val="Geenafstand"/>
              <w:tabs>
                <w:tab w:val="left" w:pos="4536"/>
              </w:tabs>
              <w:rPr>
                <w:sz w:val="16"/>
                <w:szCs w:val="16"/>
              </w:rPr>
            </w:pPr>
            <w:sdt>
              <w:sdtPr>
                <w:id w:val="-712969907"/>
                <w:placeholder>
                  <w:docPart w:val="CB91AF61B94F409389124C7DBA39D0F9"/>
                </w:placeholder>
                <w:showingPlcHdr/>
              </w:sdtPr>
              <w:sdtContent>
                <w:r w:rsidR="00356499" w:rsidRPr="002601F3">
                  <w:rPr>
                    <w:rStyle w:val="Tekstvantijdelijkeaanduiding"/>
                  </w:rPr>
                  <w:t>Contactpersoon op locatie</w:t>
                </w:r>
              </w:sdtContent>
            </w:sdt>
          </w:p>
        </w:tc>
      </w:tr>
      <w:tr w:rsidR="00587841" w:rsidRPr="002601F3" w14:paraId="477DA734" w14:textId="77777777" w:rsidTr="00DD5636">
        <w:trPr>
          <w:trHeight w:val="209"/>
        </w:trPr>
        <w:tc>
          <w:tcPr>
            <w:tcW w:w="3369" w:type="dxa"/>
            <w:tcBorders>
              <w:top w:val="nil"/>
              <w:left w:val="nil"/>
              <w:bottom w:val="nil"/>
              <w:right w:val="nil"/>
            </w:tcBorders>
          </w:tcPr>
          <w:p w14:paraId="21D75B16" w14:textId="77777777" w:rsidR="00587841" w:rsidRPr="002601F3" w:rsidRDefault="00587841" w:rsidP="002737E8">
            <w:pPr>
              <w:pStyle w:val="Geenafstand"/>
              <w:tabs>
                <w:tab w:val="left" w:pos="4536"/>
              </w:tabs>
              <w:rPr>
                <w:sz w:val="16"/>
                <w:szCs w:val="16"/>
              </w:rPr>
            </w:pPr>
          </w:p>
        </w:tc>
        <w:tc>
          <w:tcPr>
            <w:tcW w:w="6637" w:type="dxa"/>
            <w:tcBorders>
              <w:top w:val="single" w:sz="4" w:space="0" w:color="007BC7"/>
              <w:left w:val="nil"/>
              <w:bottom w:val="nil"/>
              <w:right w:val="nil"/>
            </w:tcBorders>
          </w:tcPr>
          <w:p w14:paraId="5DCE1EBA" w14:textId="77777777" w:rsidR="00587841" w:rsidRPr="002601F3" w:rsidRDefault="00587841" w:rsidP="002737E8">
            <w:pPr>
              <w:pStyle w:val="Geenafstand"/>
              <w:tabs>
                <w:tab w:val="left" w:pos="4536"/>
              </w:tabs>
              <w:rPr>
                <w:sz w:val="16"/>
                <w:szCs w:val="16"/>
              </w:rPr>
            </w:pPr>
          </w:p>
        </w:tc>
      </w:tr>
      <w:tr w:rsidR="00587841" w:rsidRPr="002601F3" w14:paraId="33FE30CC" w14:textId="77777777" w:rsidTr="00DD5636">
        <w:trPr>
          <w:trHeight w:val="278"/>
        </w:trPr>
        <w:tc>
          <w:tcPr>
            <w:tcW w:w="3369" w:type="dxa"/>
            <w:tcBorders>
              <w:top w:val="nil"/>
              <w:left w:val="nil"/>
              <w:bottom w:val="nil"/>
              <w:right w:val="nil"/>
            </w:tcBorders>
          </w:tcPr>
          <w:p w14:paraId="7F193FF1" w14:textId="01548E61" w:rsidR="00587841" w:rsidRPr="002601F3" w:rsidRDefault="00587841" w:rsidP="004711D4">
            <w:pPr>
              <w:pStyle w:val="Geenafstand"/>
              <w:tabs>
                <w:tab w:val="left" w:pos="4536"/>
              </w:tabs>
              <w:rPr>
                <w:sz w:val="16"/>
                <w:szCs w:val="16"/>
              </w:rPr>
            </w:pPr>
            <w:r w:rsidRPr="002601F3">
              <w:t>Telefoonnummer contactpersoon</w:t>
            </w:r>
          </w:p>
        </w:tc>
        <w:tc>
          <w:tcPr>
            <w:tcW w:w="6637" w:type="dxa"/>
            <w:tcBorders>
              <w:top w:val="nil"/>
              <w:left w:val="nil"/>
              <w:bottom w:val="single" w:sz="4" w:space="0" w:color="007BC7"/>
              <w:right w:val="nil"/>
            </w:tcBorders>
            <w:shd w:val="clear" w:color="auto" w:fill="D9EBF7"/>
          </w:tcPr>
          <w:p w14:paraId="06B6F5BE" w14:textId="485DFFA7" w:rsidR="00587841" w:rsidRPr="002601F3" w:rsidRDefault="00000000" w:rsidP="0037093B">
            <w:pPr>
              <w:pStyle w:val="Geenafstand"/>
              <w:tabs>
                <w:tab w:val="left" w:pos="4536"/>
              </w:tabs>
              <w:rPr>
                <w:sz w:val="16"/>
                <w:szCs w:val="16"/>
              </w:rPr>
            </w:pPr>
            <w:sdt>
              <w:sdtPr>
                <w:id w:val="-885100071"/>
                <w:placeholder>
                  <w:docPart w:val="26FE0A9989FD4BE59F0613D3BEA064A4"/>
                </w:placeholder>
                <w:showingPlcHdr/>
              </w:sdtPr>
              <w:sdtContent>
                <w:r w:rsidR="00356499" w:rsidRPr="002601F3">
                  <w:rPr>
                    <w:rStyle w:val="Tekstvantijdelijkeaanduiding"/>
                  </w:rPr>
                  <w:t>Telefoonnummer contactpersoon</w:t>
                </w:r>
              </w:sdtContent>
            </w:sdt>
          </w:p>
        </w:tc>
      </w:tr>
    </w:tbl>
    <w:p w14:paraId="1E559E4D" w14:textId="77777777" w:rsidR="00655E8A" w:rsidRPr="002601F3" w:rsidRDefault="00655E8A" w:rsidP="00B44305">
      <w:pPr>
        <w:pStyle w:val="Geenafstand"/>
        <w:tabs>
          <w:tab w:val="left" w:pos="4536"/>
        </w:tabs>
        <w:rPr>
          <w:rFonts w:eastAsia="Times New Roman" w:cs="Times New Roman"/>
          <w:i/>
          <w:sz w:val="20"/>
          <w:szCs w:val="20"/>
          <w:lang w:eastAsia="nl-NL"/>
        </w:rPr>
      </w:pPr>
    </w:p>
    <w:p w14:paraId="55A6A519" w14:textId="77777777" w:rsidR="00655E8A" w:rsidRPr="002601F3" w:rsidRDefault="00655E8A" w:rsidP="00B44305">
      <w:pPr>
        <w:pStyle w:val="Geenafstand"/>
        <w:tabs>
          <w:tab w:val="left" w:pos="4536"/>
        </w:tabs>
        <w:rPr>
          <w:rFonts w:eastAsia="Times New Roman" w:cs="Times New Roman"/>
          <w:i/>
          <w:sz w:val="20"/>
          <w:szCs w:val="20"/>
          <w:lang w:eastAsia="nl-NL"/>
        </w:rPr>
      </w:pPr>
    </w:p>
    <w:p w14:paraId="3BD9B381" w14:textId="5C175819" w:rsidR="005825A6" w:rsidRPr="002601F3" w:rsidRDefault="005825A6" w:rsidP="005825A6">
      <w:pPr>
        <w:pStyle w:val="Kop2"/>
        <w:rPr>
          <w:rFonts w:cs="Times New Roman"/>
          <w:i/>
          <w:sz w:val="20"/>
          <w:szCs w:val="20"/>
        </w:rPr>
      </w:pPr>
      <w:r w:rsidRPr="002601F3">
        <w:t>Opdrachtomschrijving</w:t>
      </w:r>
    </w:p>
    <w:tbl>
      <w:tblPr>
        <w:tblStyle w:val="Tabelraster"/>
        <w:tblW w:w="13406" w:type="dxa"/>
        <w:tblLayout w:type="fixed"/>
        <w:tblLook w:val="04A0" w:firstRow="1" w:lastRow="0" w:firstColumn="1" w:lastColumn="0" w:noHBand="0" w:noVBand="1"/>
      </w:tblPr>
      <w:tblGrid>
        <w:gridCol w:w="3369"/>
        <w:gridCol w:w="6601"/>
        <w:gridCol w:w="3436"/>
      </w:tblGrid>
      <w:tr w:rsidR="00664171" w:rsidRPr="002601F3" w14:paraId="47130069" w14:textId="77777777" w:rsidTr="00031E56">
        <w:trPr>
          <w:gridAfter w:val="1"/>
          <w:wAfter w:w="3436" w:type="dxa"/>
        </w:trPr>
        <w:tc>
          <w:tcPr>
            <w:tcW w:w="3369" w:type="dxa"/>
            <w:tcBorders>
              <w:top w:val="nil"/>
              <w:left w:val="nil"/>
              <w:bottom w:val="nil"/>
              <w:right w:val="nil"/>
            </w:tcBorders>
          </w:tcPr>
          <w:p w14:paraId="29C832DB" w14:textId="77777777" w:rsidR="00664171" w:rsidRPr="002601F3" w:rsidRDefault="008E46A4" w:rsidP="00BD233A">
            <w:pPr>
              <w:pStyle w:val="Geenafstand"/>
              <w:tabs>
                <w:tab w:val="left" w:pos="4536"/>
              </w:tabs>
            </w:pPr>
            <w:r w:rsidRPr="002601F3">
              <w:t>Titel foto-opdracht</w:t>
            </w:r>
          </w:p>
          <w:p w14:paraId="0053D0FB" w14:textId="77777777" w:rsidR="00664171" w:rsidRPr="002601F3" w:rsidRDefault="00664171" w:rsidP="00BD233A">
            <w:pPr>
              <w:pStyle w:val="Geenafstand"/>
              <w:tabs>
                <w:tab w:val="left" w:pos="4536"/>
              </w:tabs>
              <w:rPr>
                <w:b/>
              </w:rPr>
            </w:pPr>
          </w:p>
        </w:tc>
        <w:tc>
          <w:tcPr>
            <w:tcW w:w="6601" w:type="dxa"/>
            <w:tcBorders>
              <w:top w:val="nil"/>
              <w:left w:val="nil"/>
              <w:bottom w:val="single" w:sz="4" w:space="0" w:color="007BC7"/>
              <w:right w:val="nil"/>
            </w:tcBorders>
            <w:shd w:val="clear" w:color="auto" w:fill="D9EBF7"/>
          </w:tcPr>
          <w:p w14:paraId="2A84E35C" w14:textId="14830CD6" w:rsidR="00664171" w:rsidRPr="002601F3" w:rsidRDefault="00000000" w:rsidP="0037093B">
            <w:pPr>
              <w:pStyle w:val="Geenafstand"/>
              <w:tabs>
                <w:tab w:val="left" w:pos="4536"/>
              </w:tabs>
              <w:rPr>
                <w:sz w:val="16"/>
                <w:szCs w:val="16"/>
              </w:rPr>
            </w:pPr>
            <w:sdt>
              <w:sdtPr>
                <w:id w:val="-1515833280"/>
                <w:placeholder>
                  <w:docPart w:val="A28EBCC149B54047A45957F1446F7C24"/>
                </w:placeholder>
                <w:showingPlcHdr/>
              </w:sdtPr>
              <w:sdtContent>
                <w:r w:rsidR="00356499" w:rsidRPr="002601F3">
                  <w:rPr>
                    <w:rStyle w:val="Tekstvantijdelijkeaanduiding"/>
                  </w:rPr>
                  <w:t>Opdrachttitel</w:t>
                </w:r>
              </w:sdtContent>
            </w:sdt>
          </w:p>
        </w:tc>
      </w:tr>
      <w:tr w:rsidR="008E46A4" w:rsidRPr="002601F3" w14:paraId="32416BF6" w14:textId="77777777" w:rsidTr="00031E56">
        <w:trPr>
          <w:gridAfter w:val="1"/>
          <w:wAfter w:w="3436" w:type="dxa"/>
        </w:trPr>
        <w:tc>
          <w:tcPr>
            <w:tcW w:w="3369" w:type="dxa"/>
            <w:tcBorders>
              <w:top w:val="nil"/>
              <w:left w:val="nil"/>
              <w:bottom w:val="nil"/>
              <w:right w:val="nil"/>
            </w:tcBorders>
          </w:tcPr>
          <w:p w14:paraId="3F03A904" w14:textId="77777777" w:rsidR="008E46A4" w:rsidRPr="002601F3" w:rsidRDefault="008E46A4" w:rsidP="008E46A4">
            <w:pPr>
              <w:pStyle w:val="Geenafstand"/>
              <w:tabs>
                <w:tab w:val="left" w:pos="4536"/>
              </w:tabs>
            </w:pPr>
          </w:p>
        </w:tc>
        <w:tc>
          <w:tcPr>
            <w:tcW w:w="6601" w:type="dxa"/>
            <w:tcBorders>
              <w:top w:val="single" w:sz="4" w:space="0" w:color="007BC7"/>
              <w:left w:val="nil"/>
              <w:bottom w:val="nil"/>
              <w:right w:val="nil"/>
            </w:tcBorders>
            <w:vAlign w:val="center"/>
          </w:tcPr>
          <w:p w14:paraId="0A77D560" w14:textId="77777777" w:rsidR="008E46A4" w:rsidRPr="002601F3" w:rsidRDefault="008E46A4" w:rsidP="008E46A4">
            <w:pPr>
              <w:pStyle w:val="Geenafstand"/>
              <w:tabs>
                <w:tab w:val="left" w:pos="1451"/>
              </w:tabs>
              <w:rPr>
                <w:sz w:val="16"/>
                <w:szCs w:val="16"/>
              </w:rPr>
            </w:pPr>
          </w:p>
        </w:tc>
      </w:tr>
      <w:tr w:rsidR="008E46A4" w:rsidRPr="002601F3" w14:paraId="178C1517" w14:textId="77777777" w:rsidTr="00031E56">
        <w:trPr>
          <w:gridAfter w:val="1"/>
          <w:wAfter w:w="3436" w:type="dxa"/>
        </w:trPr>
        <w:tc>
          <w:tcPr>
            <w:tcW w:w="3369" w:type="dxa"/>
            <w:tcBorders>
              <w:top w:val="nil"/>
              <w:left w:val="nil"/>
              <w:bottom w:val="nil"/>
              <w:right w:val="nil"/>
            </w:tcBorders>
          </w:tcPr>
          <w:p w14:paraId="12D79D07" w14:textId="10E31CF5" w:rsidR="00DC16CC" w:rsidRPr="002601F3" w:rsidRDefault="00DC16CC" w:rsidP="008E46A4">
            <w:pPr>
              <w:pStyle w:val="Geenafstand"/>
              <w:tabs>
                <w:tab w:val="left" w:pos="4536"/>
              </w:tabs>
            </w:pPr>
            <w:r w:rsidRPr="002601F3">
              <w:t>Doel van de foto</w:t>
            </w:r>
            <w:r w:rsidR="00AD3DB7" w:rsidRPr="002601F3">
              <w:t>’s</w:t>
            </w:r>
            <w:r w:rsidRPr="002601F3">
              <w:t xml:space="preserve"> </w:t>
            </w:r>
          </w:p>
          <w:p w14:paraId="74AFD527" w14:textId="77777777" w:rsidR="008E46A4" w:rsidRPr="002601F3" w:rsidRDefault="008E46A4" w:rsidP="008E46A4">
            <w:pPr>
              <w:pStyle w:val="Geenafstand"/>
              <w:tabs>
                <w:tab w:val="left" w:pos="4536"/>
              </w:tabs>
              <w:rPr>
                <w:b/>
              </w:rPr>
            </w:pPr>
            <w:r w:rsidRPr="002601F3">
              <w:rPr>
                <w:b/>
                <w:iCs/>
                <w:color w:val="007BC7"/>
              </w:rPr>
              <w:t>&gt;</w:t>
            </w:r>
            <w:r w:rsidRPr="002601F3">
              <w:rPr>
                <w:i/>
                <w:sz w:val="18"/>
                <w:szCs w:val="18"/>
              </w:rPr>
              <w:t xml:space="preserve"> </w:t>
            </w:r>
            <w:r w:rsidR="00DC16CC" w:rsidRPr="002601F3">
              <w:rPr>
                <w:i/>
                <w:sz w:val="20"/>
                <w:szCs w:val="20"/>
              </w:rPr>
              <w:t>Waar wil je de foto(‘s) voor gebruiken? Bijvoorbeeld ter verslaglegging van een evenement of ter illustratie van een bepaald onderwerp.</w:t>
            </w:r>
          </w:p>
        </w:tc>
        <w:tc>
          <w:tcPr>
            <w:tcW w:w="6601" w:type="dxa"/>
            <w:tcBorders>
              <w:top w:val="nil"/>
              <w:left w:val="nil"/>
              <w:bottom w:val="single" w:sz="4" w:space="0" w:color="007BC7"/>
              <w:right w:val="nil"/>
            </w:tcBorders>
            <w:shd w:val="clear" w:color="auto" w:fill="D9EBF7"/>
          </w:tcPr>
          <w:p w14:paraId="1891418A" w14:textId="2C90C907" w:rsidR="008E46A4" w:rsidRPr="002601F3" w:rsidRDefault="00000000" w:rsidP="002737E8">
            <w:pPr>
              <w:pStyle w:val="Geenafstand"/>
              <w:tabs>
                <w:tab w:val="left" w:pos="4536"/>
              </w:tabs>
              <w:rPr>
                <w:sz w:val="16"/>
                <w:szCs w:val="16"/>
              </w:rPr>
            </w:pPr>
            <w:sdt>
              <w:sdtPr>
                <w:id w:val="-267399083"/>
                <w:placeholder>
                  <w:docPart w:val="EFB5E61C7FA4409AB46344F28E1A7FB9"/>
                </w:placeholder>
                <w:showingPlcHdr/>
              </w:sdtPr>
              <w:sdtContent>
                <w:r w:rsidR="00356499" w:rsidRPr="002601F3">
                  <w:rPr>
                    <w:rStyle w:val="Tekstvantijdelijkeaanduiding"/>
                  </w:rPr>
                  <w:t>Doel van de foto’s</w:t>
                </w:r>
              </w:sdtContent>
            </w:sdt>
          </w:p>
        </w:tc>
      </w:tr>
      <w:tr w:rsidR="008E46A4" w:rsidRPr="002601F3" w14:paraId="32D5118E" w14:textId="77777777" w:rsidTr="00031E56">
        <w:trPr>
          <w:gridAfter w:val="1"/>
          <w:wAfter w:w="3436" w:type="dxa"/>
        </w:trPr>
        <w:tc>
          <w:tcPr>
            <w:tcW w:w="3369" w:type="dxa"/>
            <w:tcBorders>
              <w:top w:val="nil"/>
              <w:left w:val="nil"/>
              <w:bottom w:val="nil"/>
              <w:right w:val="nil"/>
            </w:tcBorders>
          </w:tcPr>
          <w:p w14:paraId="7411D18B" w14:textId="77777777" w:rsidR="008E46A4" w:rsidRPr="002601F3" w:rsidRDefault="008E46A4" w:rsidP="008E46A4">
            <w:pPr>
              <w:pStyle w:val="Geenafstand"/>
              <w:tabs>
                <w:tab w:val="left" w:pos="4536"/>
              </w:tabs>
            </w:pPr>
          </w:p>
        </w:tc>
        <w:tc>
          <w:tcPr>
            <w:tcW w:w="6601" w:type="dxa"/>
            <w:tcBorders>
              <w:top w:val="single" w:sz="4" w:space="0" w:color="007BC7"/>
              <w:left w:val="nil"/>
              <w:bottom w:val="nil"/>
              <w:right w:val="nil"/>
            </w:tcBorders>
            <w:vAlign w:val="center"/>
          </w:tcPr>
          <w:p w14:paraId="6AA0B88E" w14:textId="77777777" w:rsidR="008E46A4" w:rsidRPr="002601F3" w:rsidRDefault="008E46A4" w:rsidP="008E46A4">
            <w:pPr>
              <w:pStyle w:val="Geenafstand"/>
              <w:tabs>
                <w:tab w:val="left" w:pos="1451"/>
              </w:tabs>
              <w:rPr>
                <w:sz w:val="16"/>
                <w:szCs w:val="16"/>
              </w:rPr>
            </w:pPr>
          </w:p>
        </w:tc>
      </w:tr>
      <w:tr w:rsidR="00DC16CC" w:rsidRPr="002601F3" w14:paraId="42FDB081" w14:textId="77777777" w:rsidTr="00031E56">
        <w:trPr>
          <w:gridAfter w:val="1"/>
          <w:wAfter w:w="3436" w:type="dxa"/>
        </w:trPr>
        <w:tc>
          <w:tcPr>
            <w:tcW w:w="3369" w:type="dxa"/>
            <w:tcBorders>
              <w:top w:val="nil"/>
              <w:left w:val="nil"/>
              <w:bottom w:val="nil"/>
              <w:right w:val="nil"/>
            </w:tcBorders>
          </w:tcPr>
          <w:p w14:paraId="330F32A1" w14:textId="77777777" w:rsidR="00DC16CC" w:rsidRPr="002601F3" w:rsidRDefault="00DC16CC" w:rsidP="00DC16CC">
            <w:pPr>
              <w:pStyle w:val="Geenafstand"/>
              <w:tabs>
                <w:tab w:val="left" w:pos="4536"/>
              </w:tabs>
            </w:pPr>
            <w:r w:rsidRPr="002601F3">
              <w:t>Waar wordt de foto geplaatst?</w:t>
            </w:r>
          </w:p>
          <w:p w14:paraId="69160D3F" w14:textId="7BC6D006" w:rsidR="00DC16CC" w:rsidRPr="002601F3" w:rsidRDefault="006D7E7B" w:rsidP="00DC16CC">
            <w:pPr>
              <w:pStyle w:val="Geenafstand"/>
              <w:tabs>
                <w:tab w:val="left" w:pos="4536"/>
              </w:tabs>
              <w:rPr>
                <w:b/>
              </w:rPr>
            </w:pPr>
            <w:r w:rsidRPr="002601F3">
              <w:rPr>
                <w:b/>
                <w:iCs/>
                <w:color w:val="007BC7"/>
              </w:rPr>
              <w:t>&gt;</w:t>
            </w:r>
            <w:r w:rsidR="00DC16CC" w:rsidRPr="002601F3">
              <w:rPr>
                <w:i/>
                <w:sz w:val="18"/>
                <w:szCs w:val="18"/>
              </w:rPr>
              <w:t xml:space="preserve"> </w:t>
            </w:r>
            <w:r w:rsidR="00DC16CC" w:rsidRPr="002601F3">
              <w:rPr>
                <w:i/>
                <w:sz w:val="20"/>
                <w:szCs w:val="20"/>
              </w:rPr>
              <w:t>Benoem hier bijvoorbeeld de website, publicatie of social media kanaal.</w:t>
            </w:r>
          </w:p>
        </w:tc>
        <w:tc>
          <w:tcPr>
            <w:tcW w:w="6601" w:type="dxa"/>
            <w:tcBorders>
              <w:top w:val="nil"/>
              <w:left w:val="nil"/>
              <w:bottom w:val="single" w:sz="4" w:space="0" w:color="007BC7"/>
              <w:right w:val="nil"/>
            </w:tcBorders>
            <w:shd w:val="clear" w:color="auto" w:fill="D9EBF7"/>
          </w:tcPr>
          <w:p w14:paraId="0E072406" w14:textId="3F390C4F" w:rsidR="00DC16CC" w:rsidRPr="002601F3" w:rsidRDefault="00000000" w:rsidP="002737E8">
            <w:pPr>
              <w:pStyle w:val="Geenafstand"/>
              <w:tabs>
                <w:tab w:val="left" w:pos="1451"/>
              </w:tabs>
              <w:rPr>
                <w:sz w:val="20"/>
                <w:szCs w:val="20"/>
              </w:rPr>
            </w:pPr>
            <w:sdt>
              <w:sdtPr>
                <w:id w:val="-263763867"/>
                <w:placeholder>
                  <w:docPart w:val="12D0AD15FB0B48F6AA3A0019BB7BC3A3"/>
                </w:placeholder>
                <w:showingPlcHdr/>
              </w:sdtPr>
              <w:sdtContent>
                <w:r w:rsidR="00356499" w:rsidRPr="002601F3">
                  <w:rPr>
                    <w:rStyle w:val="Tekstvantijdelijkeaanduiding"/>
                  </w:rPr>
                  <w:t>Medium</w:t>
                </w:r>
              </w:sdtContent>
            </w:sdt>
          </w:p>
        </w:tc>
      </w:tr>
      <w:tr w:rsidR="00DC16CC" w:rsidRPr="002601F3" w14:paraId="5398C796" w14:textId="77777777" w:rsidTr="00031E56">
        <w:tc>
          <w:tcPr>
            <w:tcW w:w="3369" w:type="dxa"/>
            <w:tcBorders>
              <w:top w:val="nil"/>
              <w:left w:val="nil"/>
              <w:bottom w:val="nil"/>
              <w:right w:val="nil"/>
            </w:tcBorders>
          </w:tcPr>
          <w:p w14:paraId="196912CB" w14:textId="77777777" w:rsidR="00DC16CC" w:rsidRPr="002601F3" w:rsidRDefault="00DC16CC" w:rsidP="00DC16CC">
            <w:pPr>
              <w:pStyle w:val="Geenafstand"/>
              <w:tabs>
                <w:tab w:val="left" w:pos="4536"/>
              </w:tabs>
            </w:pPr>
          </w:p>
        </w:tc>
        <w:tc>
          <w:tcPr>
            <w:tcW w:w="10037" w:type="dxa"/>
            <w:gridSpan w:val="2"/>
            <w:tcBorders>
              <w:top w:val="nil"/>
              <w:left w:val="nil"/>
              <w:bottom w:val="nil"/>
              <w:right w:val="nil"/>
            </w:tcBorders>
            <w:vAlign w:val="center"/>
          </w:tcPr>
          <w:p w14:paraId="6F02A59F" w14:textId="77777777" w:rsidR="00DC16CC" w:rsidRPr="002601F3" w:rsidRDefault="00DC16CC" w:rsidP="008E46A4">
            <w:pPr>
              <w:pStyle w:val="Geenafstand"/>
              <w:tabs>
                <w:tab w:val="left" w:pos="1451"/>
              </w:tabs>
              <w:rPr>
                <w:sz w:val="16"/>
                <w:szCs w:val="16"/>
              </w:rPr>
            </w:pPr>
          </w:p>
        </w:tc>
      </w:tr>
    </w:tbl>
    <w:p w14:paraId="1BD43D03" w14:textId="77777777" w:rsidR="00031E56" w:rsidRPr="002601F3" w:rsidRDefault="00031E56">
      <w:r w:rsidRPr="002601F3">
        <w:br w:type="page"/>
      </w:r>
    </w:p>
    <w:tbl>
      <w:tblPr>
        <w:tblStyle w:val="Tabelraster"/>
        <w:tblW w:w="13701" w:type="dxa"/>
        <w:tblLayout w:type="fixed"/>
        <w:tblLook w:val="04A0" w:firstRow="1" w:lastRow="0" w:firstColumn="1" w:lastColumn="0" w:noHBand="0" w:noVBand="1"/>
      </w:tblPr>
      <w:tblGrid>
        <w:gridCol w:w="3369"/>
        <w:gridCol w:w="10332"/>
      </w:tblGrid>
      <w:tr w:rsidR="00DC16CC" w:rsidRPr="002601F3" w14:paraId="7C8E8622" w14:textId="77777777" w:rsidTr="00EF505C">
        <w:tc>
          <w:tcPr>
            <w:tcW w:w="3369" w:type="dxa"/>
            <w:tcBorders>
              <w:top w:val="nil"/>
              <w:left w:val="nil"/>
              <w:bottom w:val="nil"/>
              <w:right w:val="nil"/>
            </w:tcBorders>
          </w:tcPr>
          <w:p w14:paraId="272DA507" w14:textId="32705E09" w:rsidR="00DC16CC" w:rsidRPr="002601F3" w:rsidRDefault="00DC16CC" w:rsidP="00DC16CC">
            <w:pPr>
              <w:pStyle w:val="Geenafstand"/>
              <w:tabs>
                <w:tab w:val="left" w:pos="4536"/>
              </w:tabs>
            </w:pPr>
            <w:r w:rsidRPr="002601F3">
              <w:lastRenderedPageBreak/>
              <w:t>Sluiten de foto’s aan bij eerder gemaakte communicatiemiddelen?</w:t>
            </w:r>
          </w:p>
          <w:p w14:paraId="0D9AD74E" w14:textId="10BEE3F3" w:rsidR="007C224F" w:rsidRPr="002601F3" w:rsidRDefault="00DC16CC" w:rsidP="00B0518C">
            <w:pPr>
              <w:pStyle w:val="Geenafstand"/>
              <w:tabs>
                <w:tab w:val="left" w:pos="4536"/>
              </w:tabs>
              <w:rPr>
                <w:b/>
              </w:rPr>
            </w:pPr>
            <w:r w:rsidRPr="002601F3">
              <w:rPr>
                <w:b/>
                <w:i/>
                <w:color w:val="0070C0"/>
                <w:szCs w:val="18"/>
              </w:rPr>
              <w:t>&gt;</w:t>
            </w:r>
            <w:r w:rsidRPr="002601F3">
              <w:rPr>
                <w:i/>
                <w:color w:val="0070C0"/>
                <w:sz w:val="18"/>
                <w:szCs w:val="18"/>
              </w:rPr>
              <w:t xml:space="preserve"> </w:t>
            </w:r>
            <w:r w:rsidRPr="002601F3">
              <w:rPr>
                <w:i/>
                <w:sz w:val="20"/>
                <w:szCs w:val="20"/>
              </w:rPr>
              <w:t>Graag voorbeeld(en) meesturen</w:t>
            </w:r>
          </w:p>
        </w:tc>
        <w:tc>
          <w:tcPr>
            <w:tcW w:w="10332" w:type="dxa"/>
            <w:tcBorders>
              <w:top w:val="nil"/>
              <w:left w:val="nil"/>
              <w:bottom w:val="nil"/>
              <w:right w:val="nil"/>
            </w:tcBorders>
          </w:tcPr>
          <w:p w14:paraId="08428FAD" w14:textId="4B43D902" w:rsidR="00DC16CC" w:rsidRPr="002601F3" w:rsidRDefault="00000000" w:rsidP="00DC16CC">
            <w:pPr>
              <w:pStyle w:val="Geenafstand"/>
              <w:tabs>
                <w:tab w:val="left" w:pos="1451"/>
              </w:tabs>
              <w:rPr>
                <w:color w:val="808080" w:themeColor="background1" w:themeShade="80"/>
              </w:rPr>
            </w:pPr>
            <w:sdt>
              <w:sdtPr>
                <w:id w:val="-2118749428"/>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DC16CC" w:rsidRPr="002601F3">
              <w:t xml:space="preserve"> Ja </w:t>
            </w:r>
            <w:sdt>
              <w:sdtPr>
                <w:id w:val="-231309540"/>
                <w14:checkbox>
                  <w14:checked w14:val="0"/>
                  <w14:checkedState w14:val="2612" w14:font="MS Gothic"/>
                  <w14:uncheckedState w14:val="2610" w14:font="MS Gothic"/>
                </w14:checkbox>
              </w:sdtPr>
              <w:sdtContent>
                <w:r w:rsidR="00356499" w:rsidRPr="002601F3">
                  <w:rPr>
                    <w:rFonts w:ascii="MS Gothic" w:eastAsia="MS Gothic" w:hAnsi="MS Gothic"/>
                  </w:rPr>
                  <w:t>☐</w:t>
                </w:r>
              </w:sdtContent>
            </w:sdt>
            <w:r w:rsidR="00DC16CC" w:rsidRPr="002601F3">
              <w:t xml:space="preserve"> Nee</w:t>
            </w:r>
          </w:p>
        </w:tc>
      </w:tr>
    </w:tbl>
    <w:tbl>
      <w:tblPr>
        <w:tblStyle w:val="Tabelraster"/>
        <w:tblpPr w:leftFromText="141" w:rightFromText="141" w:vertAnchor="text" w:horzAnchor="margin" w:tblpY="75"/>
        <w:tblW w:w="10164" w:type="dxa"/>
        <w:tblLayout w:type="fixed"/>
        <w:tblLook w:val="04A0" w:firstRow="1" w:lastRow="0" w:firstColumn="1" w:lastColumn="0" w:noHBand="0" w:noVBand="1"/>
      </w:tblPr>
      <w:tblGrid>
        <w:gridCol w:w="3144"/>
        <w:gridCol w:w="6637"/>
        <w:gridCol w:w="383"/>
      </w:tblGrid>
      <w:tr w:rsidR="00EF505C" w:rsidRPr="002601F3" w14:paraId="15343B17" w14:textId="77777777" w:rsidTr="00EF505C">
        <w:trPr>
          <w:trHeight w:val="60"/>
        </w:trPr>
        <w:tc>
          <w:tcPr>
            <w:tcW w:w="3144" w:type="dxa"/>
            <w:tcBorders>
              <w:top w:val="nil"/>
              <w:left w:val="nil"/>
              <w:bottom w:val="nil"/>
              <w:right w:val="nil"/>
            </w:tcBorders>
          </w:tcPr>
          <w:p w14:paraId="73998026" w14:textId="77777777" w:rsidR="00EF505C" w:rsidRPr="002601F3" w:rsidRDefault="00EF505C" w:rsidP="00EF505C">
            <w:pPr>
              <w:pStyle w:val="Geenafstand"/>
              <w:tabs>
                <w:tab w:val="left" w:pos="4536"/>
              </w:tabs>
            </w:pPr>
            <w:r w:rsidRPr="002601F3">
              <w:t>Soort fotografie</w:t>
            </w:r>
          </w:p>
          <w:p w14:paraId="62D6306F" w14:textId="77777777" w:rsidR="00EF505C" w:rsidRPr="002601F3" w:rsidRDefault="00EF505C" w:rsidP="00EF505C">
            <w:pPr>
              <w:pStyle w:val="Geenafstand"/>
              <w:tabs>
                <w:tab w:val="left" w:pos="4536"/>
              </w:tabs>
            </w:pPr>
            <w:r w:rsidRPr="002601F3">
              <w:rPr>
                <w:b/>
                <w:iCs/>
                <w:color w:val="007BC7"/>
              </w:rPr>
              <w:t>&gt;</w:t>
            </w:r>
            <w:r w:rsidRPr="002601F3">
              <w:rPr>
                <w:i/>
                <w:sz w:val="18"/>
                <w:szCs w:val="18"/>
              </w:rPr>
              <w:t xml:space="preserve"> </w:t>
            </w:r>
            <w:r w:rsidRPr="002601F3">
              <w:rPr>
                <w:i/>
                <w:sz w:val="20"/>
                <w:szCs w:val="20"/>
              </w:rPr>
              <w:t>Meerdere antwoorden mogelijk</w:t>
            </w:r>
          </w:p>
        </w:tc>
        <w:tc>
          <w:tcPr>
            <w:tcW w:w="7020" w:type="dxa"/>
            <w:gridSpan w:val="2"/>
            <w:tcBorders>
              <w:top w:val="nil"/>
              <w:left w:val="nil"/>
              <w:bottom w:val="nil"/>
              <w:right w:val="nil"/>
            </w:tcBorders>
            <w:vAlign w:val="center"/>
          </w:tcPr>
          <w:p w14:paraId="4E0CEB1D" w14:textId="7751C099" w:rsidR="00EF505C" w:rsidRPr="002601F3" w:rsidRDefault="00000000" w:rsidP="00EF505C">
            <w:pPr>
              <w:pStyle w:val="Geenafstand"/>
              <w:tabs>
                <w:tab w:val="left" w:pos="1451"/>
              </w:tabs>
            </w:pPr>
            <w:sdt>
              <w:sdtPr>
                <w:id w:val="-1967037349"/>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Registratiefotografie  </w:t>
            </w:r>
          </w:p>
          <w:p w14:paraId="60A49ABD" w14:textId="77777777" w:rsidR="00EF505C" w:rsidRPr="002601F3" w:rsidRDefault="00EF505C" w:rsidP="00EF505C">
            <w:pPr>
              <w:pStyle w:val="Geenafstand"/>
              <w:tabs>
                <w:tab w:val="left" w:pos="1451"/>
              </w:tabs>
              <w:rPr>
                <w:sz w:val="20"/>
                <w:szCs w:val="20"/>
              </w:rPr>
            </w:pPr>
            <w:r w:rsidRPr="002601F3">
              <w:rPr>
                <w:b/>
                <w:iCs/>
                <w:color w:val="007BC7"/>
              </w:rPr>
              <w:t>&gt;</w:t>
            </w:r>
            <w:r w:rsidRPr="002601F3">
              <w:rPr>
                <w:i/>
                <w:sz w:val="18"/>
                <w:szCs w:val="18"/>
              </w:rPr>
              <w:t xml:space="preserve"> </w:t>
            </w:r>
            <w:r w:rsidRPr="002601F3">
              <w:rPr>
                <w:i/>
                <w:sz w:val="20"/>
                <w:szCs w:val="20"/>
              </w:rPr>
              <w:t>Een fotografische registratie van een bijeenkomst of handeling. Hieronder wordt onder meer verstaan: fotoreportages van vergaderingen, conferenties, workshops, congressen, beurzen, sociale- en bedrijfsactiviteiten (borrels of feesten). Maar ook het fotograferen van een werkbezoek van een minister of staatssecretaris, de opening van een gebouw, of overige bedrijfsfotografie valt onder registratiefotografie.</w:t>
            </w:r>
          </w:p>
          <w:p w14:paraId="25D13162" w14:textId="77777777" w:rsidR="00EF505C" w:rsidRPr="002601F3" w:rsidRDefault="00EF505C" w:rsidP="00EF505C">
            <w:pPr>
              <w:pStyle w:val="Geenafstand"/>
              <w:tabs>
                <w:tab w:val="left" w:pos="1451"/>
              </w:tabs>
            </w:pPr>
          </w:p>
          <w:p w14:paraId="65604594" w14:textId="60F4E044" w:rsidR="00EF505C" w:rsidRPr="002601F3" w:rsidRDefault="00000000" w:rsidP="00EF505C">
            <w:pPr>
              <w:pStyle w:val="Geenafstand"/>
              <w:tabs>
                <w:tab w:val="left" w:pos="1451"/>
              </w:tabs>
            </w:pPr>
            <w:sdt>
              <w:sdtPr>
                <w:id w:val="1755085556"/>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Portretfotografie</w:t>
            </w:r>
          </w:p>
          <w:p w14:paraId="395A3BD2" w14:textId="77777777" w:rsidR="00EF505C" w:rsidRPr="002601F3" w:rsidRDefault="00EF505C" w:rsidP="00EF505C">
            <w:pPr>
              <w:pStyle w:val="Geenafstand"/>
              <w:tabs>
                <w:tab w:val="left" w:pos="1451"/>
              </w:tabs>
              <w:rPr>
                <w:sz w:val="20"/>
                <w:szCs w:val="20"/>
              </w:rPr>
            </w:pPr>
            <w:r w:rsidRPr="002601F3">
              <w:rPr>
                <w:b/>
                <w:iCs/>
                <w:color w:val="007BC7"/>
              </w:rPr>
              <w:t>&gt;</w:t>
            </w:r>
            <w:r w:rsidRPr="002601F3">
              <w:rPr>
                <w:i/>
                <w:sz w:val="18"/>
                <w:szCs w:val="18"/>
              </w:rPr>
              <w:t xml:space="preserve"> </w:t>
            </w:r>
            <w:r w:rsidRPr="002601F3">
              <w:rPr>
                <w:i/>
                <w:sz w:val="20"/>
                <w:szCs w:val="20"/>
              </w:rPr>
              <w:t>Een weergave van één persoon of een groep personen. De portretfoto of -serie kan in de natuurlijke werkomgeving of op een daartoe uitgekozen locatie worden gemaakt.</w:t>
            </w:r>
          </w:p>
          <w:p w14:paraId="55B5C732" w14:textId="77777777" w:rsidR="00EF505C" w:rsidRPr="002601F3" w:rsidRDefault="00EF505C" w:rsidP="00EF505C">
            <w:pPr>
              <w:pStyle w:val="Geenafstand"/>
              <w:tabs>
                <w:tab w:val="left" w:pos="1451"/>
              </w:tabs>
            </w:pPr>
          </w:p>
          <w:p w14:paraId="39A7B62F" w14:textId="0D489488" w:rsidR="00EF505C" w:rsidRPr="002601F3" w:rsidRDefault="00000000" w:rsidP="00EF505C">
            <w:pPr>
              <w:pStyle w:val="Geenafstand"/>
              <w:tabs>
                <w:tab w:val="left" w:pos="1451"/>
              </w:tabs>
            </w:pPr>
            <w:sdt>
              <w:sdtPr>
                <w:id w:val="134452226"/>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Themafotografie</w:t>
            </w:r>
          </w:p>
          <w:p w14:paraId="72050DED" w14:textId="77777777" w:rsidR="00EF505C" w:rsidRPr="002601F3" w:rsidRDefault="00EF505C" w:rsidP="00EF505C">
            <w:pPr>
              <w:pStyle w:val="Geenafstand"/>
              <w:tabs>
                <w:tab w:val="left" w:pos="1451"/>
              </w:tabs>
              <w:rPr>
                <w:i/>
                <w:sz w:val="20"/>
                <w:szCs w:val="20"/>
              </w:rPr>
            </w:pPr>
            <w:r w:rsidRPr="002601F3">
              <w:rPr>
                <w:b/>
                <w:iCs/>
                <w:color w:val="007BC7"/>
              </w:rPr>
              <w:t>&gt;</w:t>
            </w:r>
            <w:r w:rsidRPr="002601F3">
              <w:rPr>
                <w:i/>
                <w:sz w:val="18"/>
                <w:szCs w:val="18"/>
              </w:rPr>
              <w:t xml:space="preserve"> </w:t>
            </w:r>
            <w:r w:rsidRPr="002601F3">
              <w:rPr>
                <w:i/>
                <w:sz w:val="20"/>
                <w:szCs w:val="20"/>
              </w:rPr>
              <w:t>Een themafoto brengt een (aspect) van een (beleids-)thema in beeld, of geeft een illustratie hiervan. Deze (beleids-)thema’s zijn soms veelomvattend en/of abstract. Soms is er sprake van een conceptuele aanpak, bijvoorbeeld bij de fotografische vertaling van een corporate beeldtaal of het visualiseren van abstracte thema’s zoals veiligheid, gezondheid en de rijksbegroting.</w:t>
            </w:r>
          </w:p>
          <w:p w14:paraId="3979EADF" w14:textId="77777777" w:rsidR="00EF505C" w:rsidRPr="002601F3" w:rsidRDefault="00EF505C" w:rsidP="00F76956">
            <w:pPr>
              <w:pStyle w:val="Geenafstand"/>
              <w:tabs>
                <w:tab w:val="left" w:pos="1451"/>
              </w:tabs>
              <w:rPr>
                <w:i/>
                <w:color w:val="808080" w:themeColor="background1" w:themeShade="80"/>
              </w:rPr>
            </w:pPr>
          </w:p>
        </w:tc>
      </w:tr>
      <w:tr w:rsidR="00EF505C" w:rsidRPr="002601F3" w14:paraId="455844A1" w14:textId="77777777" w:rsidTr="00EF505C">
        <w:trPr>
          <w:gridAfter w:val="1"/>
          <w:wAfter w:w="383" w:type="dxa"/>
        </w:trPr>
        <w:tc>
          <w:tcPr>
            <w:tcW w:w="9781" w:type="dxa"/>
            <w:gridSpan w:val="2"/>
            <w:tcBorders>
              <w:top w:val="nil"/>
              <w:left w:val="nil"/>
              <w:bottom w:val="nil"/>
              <w:right w:val="nil"/>
            </w:tcBorders>
          </w:tcPr>
          <w:p w14:paraId="0FCB9F2D" w14:textId="77777777" w:rsidR="00EF505C" w:rsidRPr="002601F3" w:rsidRDefault="00EF505C" w:rsidP="00EF505C">
            <w:pPr>
              <w:pStyle w:val="Geenafstand"/>
              <w:tabs>
                <w:tab w:val="left" w:pos="4536"/>
              </w:tabs>
              <w:rPr>
                <w:b/>
              </w:rPr>
            </w:pPr>
          </w:p>
          <w:p w14:paraId="11A62F35" w14:textId="77777777" w:rsidR="00EF505C" w:rsidRPr="002601F3" w:rsidRDefault="00EF505C" w:rsidP="00EF505C">
            <w:pPr>
              <w:pStyle w:val="Kop2"/>
            </w:pPr>
            <w:r w:rsidRPr="002601F3">
              <w:t>Uitvoering</w:t>
            </w:r>
          </w:p>
          <w:p w14:paraId="2F6DBE06" w14:textId="77777777" w:rsidR="00EF505C" w:rsidRPr="002601F3" w:rsidRDefault="00EF505C" w:rsidP="00EF505C">
            <w:pPr>
              <w:pStyle w:val="Geenafstand"/>
              <w:tabs>
                <w:tab w:val="left" w:pos="4536"/>
              </w:tabs>
            </w:pPr>
            <w:r w:rsidRPr="002601F3">
              <w:t xml:space="preserve"> Is er productionele ondersteuning nodig op de volgende gebieden?</w:t>
            </w:r>
          </w:p>
          <w:p w14:paraId="201FC7BF" w14:textId="77777777" w:rsidR="00EF505C" w:rsidRPr="002601F3" w:rsidRDefault="00EF505C" w:rsidP="00EF505C">
            <w:pPr>
              <w:pStyle w:val="Geenafstand"/>
              <w:rPr>
                <w:i/>
              </w:rPr>
            </w:pPr>
            <w:r w:rsidRPr="002601F3">
              <w:rPr>
                <w:b/>
                <w:i/>
                <w:color w:val="007BC7"/>
                <w:sz w:val="20"/>
                <w:szCs w:val="20"/>
              </w:rPr>
              <w:t>&gt;</w:t>
            </w:r>
            <w:r w:rsidRPr="002601F3">
              <w:rPr>
                <w:i/>
                <w:color w:val="007BC7"/>
                <w:sz w:val="20"/>
                <w:szCs w:val="20"/>
              </w:rPr>
              <w:t xml:space="preserve"> </w:t>
            </w:r>
            <w:r w:rsidRPr="002601F3">
              <w:rPr>
                <w:i/>
              </w:rPr>
              <w:t>Beschrijf kort wat er nodig is</w:t>
            </w:r>
          </w:p>
          <w:p w14:paraId="7E3E9C83" w14:textId="77777777" w:rsidR="00EF505C" w:rsidRPr="002601F3" w:rsidRDefault="00EF505C" w:rsidP="00EF505C">
            <w:pPr>
              <w:pStyle w:val="Geenafstand"/>
            </w:pPr>
          </w:p>
          <w:tbl>
            <w:tblPr>
              <w:tblStyle w:val="Tabelraster"/>
              <w:tblW w:w="10116" w:type="dxa"/>
              <w:tblLayout w:type="fixed"/>
              <w:tblLook w:val="04A0" w:firstRow="1" w:lastRow="0" w:firstColumn="1" w:lastColumn="0" w:noHBand="0" w:noVBand="1"/>
            </w:tblPr>
            <w:tblGrid>
              <w:gridCol w:w="3294"/>
              <w:gridCol w:w="6822"/>
            </w:tblGrid>
            <w:tr w:rsidR="00EF505C" w:rsidRPr="002601F3" w14:paraId="76845544" w14:textId="77777777" w:rsidTr="00576E66">
              <w:tc>
                <w:tcPr>
                  <w:tcW w:w="3294" w:type="dxa"/>
                  <w:tcBorders>
                    <w:top w:val="nil"/>
                    <w:left w:val="nil"/>
                    <w:bottom w:val="nil"/>
                    <w:right w:val="nil"/>
                  </w:tcBorders>
                </w:tcPr>
                <w:p w14:paraId="43073B49" w14:textId="75ED9742" w:rsidR="00EF505C" w:rsidRPr="002601F3" w:rsidRDefault="00000000" w:rsidP="00F6799D">
                  <w:pPr>
                    <w:pStyle w:val="Geenafstand"/>
                    <w:framePr w:hSpace="141" w:wrap="around" w:vAnchor="text" w:hAnchor="margin" w:y="75"/>
                    <w:tabs>
                      <w:tab w:val="left" w:pos="4536"/>
                    </w:tabs>
                    <w:rPr>
                      <w:b/>
                    </w:rPr>
                  </w:pPr>
                  <w:sdt>
                    <w:sdtPr>
                      <w:id w:val="-1131082814"/>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Locatie </w:t>
                  </w:r>
                  <w:r w:rsidR="00EF505C" w:rsidRPr="002601F3">
                    <w:rPr>
                      <w:rFonts w:ascii="MS Gothic" w:eastAsia="MS Gothic" w:hAnsi="MS Gothic"/>
                    </w:rPr>
                    <w:t xml:space="preserve"> </w:t>
                  </w:r>
                </w:p>
              </w:tc>
              <w:tc>
                <w:tcPr>
                  <w:tcW w:w="6822" w:type="dxa"/>
                  <w:tcBorders>
                    <w:top w:val="nil"/>
                    <w:left w:val="nil"/>
                    <w:bottom w:val="single" w:sz="4" w:space="0" w:color="007BC7"/>
                    <w:right w:val="nil"/>
                  </w:tcBorders>
                  <w:shd w:val="clear" w:color="auto" w:fill="D9EBF7"/>
                  <w:vAlign w:val="center"/>
                </w:tcPr>
                <w:p w14:paraId="077A365D" w14:textId="2DF02CB3" w:rsidR="00EF505C" w:rsidRPr="002601F3" w:rsidRDefault="00000000" w:rsidP="00F6799D">
                  <w:pPr>
                    <w:pStyle w:val="Geenafstand"/>
                    <w:framePr w:hSpace="141" w:wrap="around" w:vAnchor="text" w:hAnchor="margin" w:y="75"/>
                    <w:tabs>
                      <w:tab w:val="left" w:pos="4536"/>
                    </w:tabs>
                  </w:pPr>
                  <w:sdt>
                    <w:sdtPr>
                      <w:id w:val="-1059623821"/>
                      <w:placeholder>
                        <w:docPart w:val="B158289B96D41549B232AF4E1C0E3F2B"/>
                      </w:placeholder>
                    </w:sdtPr>
                    <w:sdtContent>
                      <w:sdt>
                        <w:sdtPr>
                          <w:id w:val="-693221054"/>
                          <w:placeholder>
                            <w:docPart w:val="B6A12A1CB2193A429B4AB3C06C200C2C"/>
                          </w:placeholder>
                          <w:showingPlcHdr/>
                        </w:sdtPr>
                        <w:sdtContent>
                          <w:r w:rsidR="00356499" w:rsidRPr="002601F3">
                            <w:rPr>
                              <w:rStyle w:val="Tekstvantijdelijkeaanduiding"/>
                            </w:rPr>
                            <w:t>Toelichting</w:t>
                          </w:r>
                        </w:sdtContent>
                      </w:sdt>
                    </w:sdtContent>
                  </w:sdt>
                </w:p>
              </w:tc>
            </w:tr>
          </w:tbl>
          <w:p w14:paraId="4DC7F67B" w14:textId="77777777" w:rsidR="00EF505C" w:rsidRPr="002601F3" w:rsidRDefault="00EF505C" w:rsidP="00EF505C">
            <w:pPr>
              <w:pStyle w:val="Geenafstand"/>
            </w:pPr>
          </w:p>
          <w:tbl>
            <w:tblPr>
              <w:tblStyle w:val="Tabelraster"/>
              <w:tblW w:w="10116" w:type="dxa"/>
              <w:tblLayout w:type="fixed"/>
              <w:tblLook w:val="04A0" w:firstRow="1" w:lastRow="0" w:firstColumn="1" w:lastColumn="0" w:noHBand="0" w:noVBand="1"/>
            </w:tblPr>
            <w:tblGrid>
              <w:gridCol w:w="3294"/>
              <w:gridCol w:w="6822"/>
            </w:tblGrid>
            <w:tr w:rsidR="00EF505C" w:rsidRPr="002601F3" w14:paraId="027694D0" w14:textId="77777777" w:rsidTr="00576E66">
              <w:tc>
                <w:tcPr>
                  <w:tcW w:w="3294" w:type="dxa"/>
                  <w:tcBorders>
                    <w:top w:val="nil"/>
                    <w:left w:val="nil"/>
                    <w:bottom w:val="nil"/>
                    <w:right w:val="nil"/>
                  </w:tcBorders>
                </w:tcPr>
                <w:p w14:paraId="0B47B25D" w14:textId="7D96A0F4" w:rsidR="00EF505C" w:rsidRPr="002601F3" w:rsidRDefault="00000000" w:rsidP="00F6799D">
                  <w:pPr>
                    <w:pStyle w:val="Geenafstand"/>
                    <w:framePr w:hSpace="141" w:wrap="around" w:vAnchor="text" w:hAnchor="margin" w:y="75"/>
                    <w:tabs>
                      <w:tab w:val="left" w:pos="4536"/>
                    </w:tabs>
                    <w:rPr>
                      <w:b/>
                    </w:rPr>
                  </w:pPr>
                  <w:sdt>
                    <w:sdtPr>
                      <w:id w:val="-2007814125"/>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Techniek </w:t>
                  </w:r>
                  <w:r w:rsidR="00EF505C" w:rsidRPr="002601F3">
                    <w:rPr>
                      <w:rFonts w:ascii="MS Gothic" w:eastAsia="MS Gothic" w:hAnsi="MS Gothic"/>
                    </w:rPr>
                    <w:t xml:space="preserve"> </w:t>
                  </w:r>
                </w:p>
              </w:tc>
              <w:tc>
                <w:tcPr>
                  <w:tcW w:w="6822" w:type="dxa"/>
                  <w:tcBorders>
                    <w:top w:val="nil"/>
                    <w:left w:val="nil"/>
                    <w:bottom w:val="single" w:sz="4" w:space="0" w:color="007BC7"/>
                    <w:right w:val="nil"/>
                  </w:tcBorders>
                  <w:shd w:val="clear" w:color="auto" w:fill="D9EBF7"/>
                  <w:vAlign w:val="center"/>
                </w:tcPr>
                <w:p w14:paraId="58925FEB" w14:textId="77777777" w:rsidR="00EF505C" w:rsidRPr="002601F3" w:rsidRDefault="00000000" w:rsidP="00F6799D">
                  <w:pPr>
                    <w:pStyle w:val="Geenafstand"/>
                    <w:framePr w:hSpace="141" w:wrap="around" w:vAnchor="text" w:hAnchor="margin" w:y="75"/>
                    <w:tabs>
                      <w:tab w:val="left" w:pos="4536"/>
                    </w:tabs>
                  </w:pPr>
                  <w:sdt>
                    <w:sdtPr>
                      <w:id w:val="1767196486"/>
                      <w:placeholder>
                        <w:docPart w:val="F9417986CA8043448CA76B07C96CAA9F"/>
                      </w:placeholder>
                    </w:sdtPr>
                    <w:sdtContent>
                      <w:sdt>
                        <w:sdtPr>
                          <w:id w:val="11274622"/>
                          <w:placeholder>
                            <w:docPart w:val="DBB7E7E4AF159E409CF6C014F532714D"/>
                          </w:placeholder>
                          <w:showingPlcHdr/>
                        </w:sdtPr>
                        <w:sdtContent>
                          <w:r w:rsidR="00EF505C" w:rsidRPr="002601F3">
                            <w:rPr>
                              <w:rStyle w:val="Tekstvantijdelijkeaanduiding"/>
                            </w:rPr>
                            <w:t>Toelichting</w:t>
                          </w:r>
                        </w:sdtContent>
                      </w:sdt>
                    </w:sdtContent>
                  </w:sdt>
                </w:p>
              </w:tc>
            </w:tr>
          </w:tbl>
          <w:p w14:paraId="1A37AC42" w14:textId="77777777" w:rsidR="00EF505C" w:rsidRPr="002601F3" w:rsidRDefault="00EF505C" w:rsidP="00EF505C">
            <w:pPr>
              <w:pStyle w:val="Geenafstand"/>
            </w:pPr>
          </w:p>
          <w:tbl>
            <w:tblPr>
              <w:tblStyle w:val="Tabelraster"/>
              <w:tblW w:w="10116" w:type="dxa"/>
              <w:tblLayout w:type="fixed"/>
              <w:tblLook w:val="04A0" w:firstRow="1" w:lastRow="0" w:firstColumn="1" w:lastColumn="0" w:noHBand="0" w:noVBand="1"/>
            </w:tblPr>
            <w:tblGrid>
              <w:gridCol w:w="3294"/>
              <w:gridCol w:w="6822"/>
            </w:tblGrid>
            <w:tr w:rsidR="00EF505C" w:rsidRPr="002601F3" w14:paraId="42FE3C08" w14:textId="77777777" w:rsidTr="00576E66">
              <w:tc>
                <w:tcPr>
                  <w:tcW w:w="3294" w:type="dxa"/>
                  <w:tcBorders>
                    <w:top w:val="nil"/>
                    <w:left w:val="nil"/>
                    <w:bottom w:val="nil"/>
                    <w:right w:val="nil"/>
                  </w:tcBorders>
                </w:tcPr>
                <w:p w14:paraId="64D81866" w14:textId="08B77E54" w:rsidR="00EF505C" w:rsidRPr="002601F3" w:rsidRDefault="00000000" w:rsidP="00F6799D">
                  <w:pPr>
                    <w:pStyle w:val="Geenafstand"/>
                    <w:framePr w:hSpace="141" w:wrap="around" w:vAnchor="text" w:hAnchor="margin" w:y="75"/>
                    <w:tabs>
                      <w:tab w:val="left" w:pos="4536"/>
                    </w:tabs>
                    <w:rPr>
                      <w:b/>
                    </w:rPr>
                  </w:pPr>
                  <w:sdt>
                    <w:sdtPr>
                      <w:id w:val="-1751037371"/>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Figuranten/modellen</w:t>
                  </w:r>
                </w:p>
              </w:tc>
              <w:tc>
                <w:tcPr>
                  <w:tcW w:w="6822" w:type="dxa"/>
                  <w:tcBorders>
                    <w:top w:val="nil"/>
                    <w:left w:val="nil"/>
                    <w:bottom w:val="single" w:sz="4" w:space="0" w:color="007BC7"/>
                    <w:right w:val="nil"/>
                  </w:tcBorders>
                  <w:shd w:val="clear" w:color="auto" w:fill="D9EBF7"/>
                  <w:vAlign w:val="center"/>
                </w:tcPr>
                <w:p w14:paraId="512CE947" w14:textId="0312BA9F" w:rsidR="00EF505C" w:rsidRPr="002601F3" w:rsidRDefault="00000000" w:rsidP="00F6799D">
                  <w:pPr>
                    <w:pStyle w:val="Geenafstand"/>
                    <w:framePr w:hSpace="141" w:wrap="around" w:vAnchor="text" w:hAnchor="margin" w:y="75"/>
                    <w:tabs>
                      <w:tab w:val="left" w:pos="4536"/>
                    </w:tabs>
                  </w:pPr>
                  <w:sdt>
                    <w:sdtPr>
                      <w:id w:val="-1620062500"/>
                      <w:placeholder>
                        <w:docPart w:val="CE2F3DEA3EE1284098E91C84D38AFE93"/>
                      </w:placeholder>
                    </w:sdtPr>
                    <w:sdtContent>
                      <w:sdt>
                        <w:sdtPr>
                          <w:id w:val="-1288437981"/>
                          <w:placeholder>
                            <w:docPart w:val="C795662856D9E649ABE94A600D520005"/>
                          </w:placeholder>
                          <w:showingPlcHdr/>
                        </w:sdtPr>
                        <w:sdtContent>
                          <w:r w:rsidR="00356499" w:rsidRPr="002601F3">
                            <w:rPr>
                              <w:rStyle w:val="Tekstvantijdelijkeaanduiding"/>
                            </w:rPr>
                            <w:t>Toelichting</w:t>
                          </w:r>
                        </w:sdtContent>
                      </w:sdt>
                    </w:sdtContent>
                  </w:sdt>
                </w:p>
              </w:tc>
            </w:tr>
          </w:tbl>
          <w:p w14:paraId="2E51E6AF" w14:textId="77777777" w:rsidR="00EF505C" w:rsidRPr="002601F3" w:rsidRDefault="00EF505C" w:rsidP="00EF505C">
            <w:pPr>
              <w:pStyle w:val="Geenafstand"/>
            </w:pPr>
          </w:p>
          <w:tbl>
            <w:tblPr>
              <w:tblStyle w:val="Tabelraster"/>
              <w:tblW w:w="10116" w:type="dxa"/>
              <w:tblLayout w:type="fixed"/>
              <w:tblLook w:val="04A0" w:firstRow="1" w:lastRow="0" w:firstColumn="1" w:lastColumn="0" w:noHBand="0" w:noVBand="1"/>
            </w:tblPr>
            <w:tblGrid>
              <w:gridCol w:w="3294"/>
              <w:gridCol w:w="6822"/>
            </w:tblGrid>
            <w:tr w:rsidR="00EF505C" w:rsidRPr="002601F3" w14:paraId="2DFAF50C" w14:textId="77777777" w:rsidTr="00576E66">
              <w:tc>
                <w:tcPr>
                  <w:tcW w:w="3294" w:type="dxa"/>
                  <w:tcBorders>
                    <w:top w:val="nil"/>
                    <w:left w:val="nil"/>
                    <w:bottom w:val="nil"/>
                    <w:right w:val="nil"/>
                  </w:tcBorders>
                </w:tcPr>
                <w:p w14:paraId="170B9102" w14:textId="1FAD992A" w:rsidR="00EF505C" w:rsidRPr="002601F3" w:rsidRDefault="00000000" w:rsidP="00F6799D">
                  <w:pPr>
                    <w:pStyle w:val="Geenafstand"/>
                    <w:framePr w:hSpace="141" w:wrap="around" w:vAnchor="text" w:hAnchor="margin" w:y="75"/>
                    <w:tabs>
                      <w:tab w:val="left" w:pos="4536"/>
                    </w:tabs>
                    <w:rPr>
                      <w:b/>
                    </w:rPr>
                  </w:pPr>
                  <w:sdt>
                    <w:sdtPr>
                      <w:id w:val="1463922096"/>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Visagist </w:t>
                  </w:r>
                  <w:r w:rsidR="00EF505C" w:rsidRPr="002601F3">
                    <w:rPr>
                      <w:rFonts w:ascii="MS Gothic" w:eastAsia="MS Gothic" w:hAnsi="MS Gothic"/>
                    </w:rPr>
                    <w:t xml:space="preserve"> </w:t>
                  </w:r>
                </w:p>
              </w:tc>
              <w:tc>
                <w:tcPr>
                  <w:tcW w:w="6822" w:type="dxa"/>
                  <w:tcBorders>
                    <w:top w:val="nil"/>
                    <w:left w:val="nil"/>
                    <w:bottom w:val="single" w:sz="4" w:space="0" w:color="007BC7"/>
                    <w:right w:val="nil"/>
                  </w:tcBorders>
                  <w:shd w:val="clear" w:color="auto" w:fill="D9EBF7"/>
                  <w:vAlign w:val="center"/>
                </w:tcPr>
                <w:p w14:paraId="31C6AD81" w14:textId="77777777" w:rsidR="00EF505C" w:rsidRPr="002601F3" w:rsidRDefault="00000000" w:rsidP="00F6799D">
                  <w:pPr>
                    <w:pStyle w:val="Geenafstand"/>
                    <w:framePr w:hSpace="141" w:wrap="around" w:vAnchor="text" w:hAnchor="margin" w:y="75"/>
                    <w:tabs>
                      <w:tab w:val="left" w:pos="4536"/>
                    </w:tabs>
                  </w:pPr>
                  <w:sdt>
                    <w:sdtPr>
                      <w:id w:val="1270665768"/>
                      <w:placeholder>
                        <w:docPart w:val="1742311FB8F21040889786463861ED77"/>
                      </w:placeholder>
                    </w:sdtPr>
                    <w:sdtContent>
                      <w:sdt>
                        <w:sdtPr>
                          <w:id w:val="870960123"/>
                          <w:placeholder>
                            <w:docPart w:val="088930492F916148A60EBE2133C8386B"/>
                          </w:placeholder>
                          <w:showingPlcHdr/>
                        </w:sdtPr>
                        <w:sdtContent>
                          <w:r w:rsidR="00EF505C" w:rsidRPr="002601F3">
                            <w:rPr>
                              <w:rStyle w:val="Tekstvantijdelijkeaanduiding"/>
                            </w:rPr>
                            <w:t>Toelichting</w:t>
                          </w:r>
                        </w:sdtContent>
                      </w:sdt>
                    </w:sdtContent>
                  </w:sdt>
                </w:p>
              </w:tc>
            </w:tr>
          </w:tbl>
          <w:p w14:paraId="0F979645" w14:textId="77777777" w:rsidR="00EF505C" w:rsidRPr="002601F3" w:rsidRDefault="00EF505C" w:rsidP="00EF505C">
            <w:pPr>
              <w:pStyle w:val="Geenafstand"/>
            </w:pPr>
          </w:p>
          <w:tbl>
            <w:tblPr>
              <w:tblStyle w:val="Tabelraster"/>
              <w:tblW w:w="16863" w:type="dxa"/>
              <w:tblLayout w:type="fixed"/>
              <w:tblLook w:val="04A0" w:firstRow="1" w:lastRow="0" w:firstColumn="1" w:lastColumn="0" w:noHBand="0" w:noVBand="1"/>
            </w:tblPr>
            <w:tblGrid>
              <w:gridCol w:w="3294"/>
              <w:gridCol w:w="6822"/>
              <w:gridCol w:w="6747"/>
            </w:tblGrid>
            <w:tr w:rsidR="00EF505C" w:rsidRPr="002601F3" w14:paraId="4D4B32F1" w14:textId="77777777" w:rsidTr="00576E66">
              <w:tc>
                <w:tcPr>
                  <w:tcW w:w="3294" w:type="dxa"/>
                  <w:tcBorders>
                    <w:top w:val="nil"/>
                    <w:left w:val="nil"/>
                    <w:bottom w:val="nil"/>
                    <w:right w:val="nil"/>
                  </w:tcBorders>
                </w:tcPr>
                <w:p w14:paraId="456C7E6D" w14:textId="2D94D530" w:rsidR="00EF505C" w:rsidRPr="002601F3" w:rsidRDefault="00000000" w:rsidP="00F6799D">
                  <w:pPr>
                    <w:pStyle w:val="Geenafstand"/>
                    <w:framePr w:hSpace="141" w:wrap="around" w:vAnchor="text" w:hAnchor="margin" w:y="75"/>
                    <w:tabs>
                      <w:tab w:val="left" w:pos="4536"/>
                    </w:tabs>
                    <w:rPr>
                      <w:b/>
                    </w:rPr>
                  </w:pPr>
                  <w:sdt>
                    <w:sdtPr>
                      <w:id w:val="-717349701"/>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Styling</w:t>
                  </w:r>
                  <w:r w:rsidR="00EF505C" w:rsidRPr="002601F3">
                    <w:rPr>
                      <w:rFonts w:ascii="MS Gothic" w:eastAsia="MS Gothic" w:hAnsi="MS Gothic"/>
                    </w:rPr>
                    <w:t xml:space="preserve"> </w:t>
                  </w:r>
                </w:p>
              </w:tc>
              <w:tc>
                <w:tcPr>
                  <w:tcW w:w="6822" w:type="dxa"/>
                  <w:tcBorders>
                    <w:top w:val="nil"/>
                    <w:left w:val="nil"/>
                    <w:bottom w:val="single" w:sz="4" w:space="0" w:color="007BC7"/>
                    <w:right w:val="nil"/>
                  </w:tcBorders>
                  <w:shd w:val="clear" w:color="auto" w:fill="D9EBF7"/>
                  <w:vAlign w:val="center"/>
                </w:tcPr>
                <w:p w14:paraId="6E3AFFA0" w14:textId="77777777" w:rsidR="00EF505C" w:rsidRPr="002601F3" w:rsidRDefault="00000000" w:rsidP="00F6799D">
                  <w:pPr>
                    <w:pStyle w:val="Geenafstand"/>
                    <w:framePr w:hSpace="141" w:wrap="around" w:vAnchor="text" w:hAnchor="margin" w:y="75"/>
                    <w:tabs>
                      <w:tab w:val="left" w:pos="4536"/>
                    </w:tabs>
                  </w:pPr>
                  <w:sdt>
                    <w:sdtPr>
                      <w:id w:val="-1559167882"/>
                      <w:placeholder>
                        <w:docPart w:val="A43886EC4786B849A1ED5F181C3E57F2"/>
                      </w:placeholder>
                    </w:sdtPr>
                    <w:sdtContent>
                      <w:sdt>
                        <w:sdtPr>
                          <w:id w:val="-1434432746"/>
                          <w:placeholder>
                            <w:docPart w:val="E0320BFF446E1042B4981891C49E8B51"/>
                          </w:placeholder>
                          <w:showingPlcHdr/>
                        </w:sdtPr>
                        <w:sdtContent>
                          <w:r w:rsidR="00EF505C" w:rsidRPr="002601F3">
                            <w:rPr>
                              <w:rStyle w:val="Tekstvantijdelijkeaanduiding"/>
                            </w:rPr>
                            <w:t>Toelichting</w:t>
                          </w:r>
                        </w:sdtContent>
                      </w:sdt>
                    </w:sdtContent>
                  </w:sdt>
                </w:p>
              </w:tc>
              <w:tc>
                <w:tcPr>
                  <w:tcW w:w="6747" w:type="dxa"/>
                  <w:tcBorders>
                    <w:top w:val="nil"/>
                    <w:left w:val="nil"/>
                    <w:bottom w:val="single" w:sz="4" w:space="0" w:color="A90061"/>
                    <w:right w:val="nil"/>
                  </w:tcBorders>
                  <w:shd w:val="clear" w:color="auto" w:fill="FDF1FB"/>
                  <w:vAlign w:val="center"/>
                </w:tcPr>
                <w:p w14:paraId="686D89C5" w14:textId="77777777" w:rsidR="00EF505C" w:rsidRPr="002601F3" w:rsidRDefault="00000000" w:rsidP="00F6799D">
                  <w:pPr>
                    <w:pStyle w:val="Geenafstand"/>
                    <w:framePr w:hSpace="141" w:wrap="around" w:vAnchor="text" w:hAnchor="margin" w:y="75"/>
                    <w:tabs>
                      <w:tab w:val="left" w:pos="4536"/>
                    </w:tabs>
                  </w:pPr>
                  <w:sdt>
                    <w:sdtPr>
                      <w:id w:val="2026440783"/>
                    </w:sdtPr>
                    <w:sdtContent>
                      <w:sdt>
                        <w:sdtPr>
                          <w:id w:val="-525784844"/>
                        </w:sdtPr>
                        <w:sdtContent>
                          <w:r w:rsidR="00EF505C" w:rsidRPr="002601F3">
                            <w:t>Toelichting</w:t>
                          </w:r>
                        </w:sdtContent>
                      </w:sdt>
                    </w:sdtContent>
                  </w:sdt>
                </w:p>
              </w:tc>
            </w:tr>
          </w:tbl>
          <w:p w14:paraId="58EE225D" w14:textId="77777777" w:rsidR="00EF505C" w:rsidRPr="002601F3" w:rsidRDefault="00EF505C" w:rsidP="00EF505C">
            <w:pPr>
              <w:pStyle w:val="Geenafstand"/>
            </w:pPr>
          </w:p>
          <w:tbl>
            <w:tblPr>
              <w:tblStyle w:val="Tabelraster"/>
              <w:tblW w:w="10116" w:type="dxa"/>
              <w:tblLayout w:type="fixed"/>
              <w:tblLook w:val="04A0" w:firstRow="1" w:lastRow="0" w:firstColumn="1" w:lastColumn="0" w:noHBand="0" w:noVBand="1"/>
            </w:tblPr>
            <w:tblGrid>
              <w:gridCol w:w="3294"/>
              <w:gridCol w:w="6822"/>
            </w:tblGrid>
            <w:tr w:rsidR="00EF505C" w:rsidRPr="002601F3" w14:paraId="7D361530" w14:textId="77777777" w:rsidTr="00576E66">
              <w:tc>
                <w:tcPr>
                  <w:tcW w:w="3294" w:type="dxa"/>
                  <w:tcBorders>
                    <w:top w:val="nil"/>
                    <w:left w:val="nil"/>
                    <w:bottom w:val="nil"/>
                    <w:right w:val="nil"/>
                  </w:tcBorders>
                </w:tcPr>
                <w:p w14:paraId="42A92952" w14:textId="65C9BD37" w:rsidR="00EF505C" w:rsidRPr="002601F3" w:rsidRDefault="00000000" w:rsidP="00F6799D">
                  <w:pPr>
                    <w:pStyle w:val="Geenafstand"/>
                    <w:framePr w:hSpace="141" w:wrap="around" w:vAnchor="text" w:hAnchor="margin" w:y="75"/>
                    <w:tabs>
                      <w:tab w:val="left" w:pos="4536"/>
                    </w:tabs>
                    <w:rPr>
                      <w:b/>
                    </w:rPr>
                  </w:pPr>
                  <w:sdt>
                    <w:sdtPr>
                      <w:id w:val="-1212257603"/>
                      <w14:checkbox>
                        <w14:checked w14:val="0"/>
                        <w14:checkedState w14:val="2612" w14:font="MS Gothic"/>
                        <w14:uncheckedState w14:val="2610" w14:font="MS Gothic"/>
                      </w14:checkbox>
                    </w:sdtPr>
                    <w:sdtContent>
                      <w:r w:rsidR="003B6AE9" w:rsidRPr="002601F3">
                        <w:rPr>
                          <w:rFonts w:ascii="MS Gothic" w:eastAsia="MS Gothic" w:hAnsi="MS Gothic"/>
                        </w:rPr>
                        <w:t>☐</w:t>
                      </w:r>
                    </w:sdtContent>
                  </w:sdt>
                  <w:r w:rsidR="00EF505C" w:rsidRPr="002601F3">
                    <w:t xml:space="preserve"> Advies </w:t>
                  </w:r>
                  <w:r w:rsidR="00EF505C" w:rsidRPr="002601F3">
                    <w:rPr>
                      <w:rFonts w:ascii="MS Gothic" w:eastAsia="MS Gothic" w:hAnsi="MS Gothic"/>
                    </w:rPr>
                    <w:t xml:space="preserve"> </w:t>
                  </w:r>
                </w:p>
              </w:tc>
              <w:tc>
                <w:tcPr>
                  <w:tcW w:w="6822" w:type="dxa"/>
                  <w:tcBorders>
                    <w:top w:val="nil"/>
                    <w:left w:val="nil"/>
                    <w:bottom w:val="single" w:sz="4" w:space="0" w:color="007BC7"/>
                    <w:right w:val="nil"/>
                  </w:tcBorders>
                  <w:shd w:val="clear" w:color="auto" w:fill="D9EBF7"/>
                  <w:vAlign w:val="center"/>
                </w:tcPr>
                <w:p w14:paraId="6EA2F8F7" w14:textId="77777777" w:rsidR="00EF505C" w:rsidRPr="002601F3" w:rsidRDefault="00000000" w:rsidP="00F6799D">
                  <w:pPr>
                    <w:pStyle w:val="Geenafstand"/>
                    <w:framePr w:hSpace="141" w:wrap="around" w:vAnchor="text" w:hAnchor="margin" w:y="75"/>
                    <w:tabs>
                      <w:tab w:val="left" w:pos="4536"/>
                    </w:tabs>
                  </w:pPr>
                  <w:sdt>
                    <w:sdtPr>
                      <w:id w:val="1085276328"/>
                    </w:sdtPr>
                    <w:sdtContent>
                      <w:sdt>
                        <w:sdtPr>
                          <w:id w:val="1787387375"/>
                          <w:placeholder>
                            <w:docPart w:val="7AC57F0837CDA24AB28E638425061D4D"/>
                          </w:placeholder>
                          <w:showingPlcHdr/>
                        </w:sdtPr>
                        <w:sdtContent>
                          <w:r w:rsidR="00EF505C" w:rsidRPr="002601F3">
                            <w:rPr>
                              <w:rStyle w:val="Tekstvantijdelijkeaanduiding"/>
                            </w:rPr>
                            <w:t>Toelichting</w:t>
                          </w:r>
                        </w:sdtContent>
                      </w:sdt>
                    </w:sdtContent>
                  </w:sdt>
                </w:p>
              </w:tc>
            </w:tr>
          </w:tbl>
          <w:p w14:paraId="1ED7BD36" w14:textId="77777777" w:rsidR="00EF505C" w:rsidRPr="002601F3" w:rsidRDefault="00EF505C" w:rsidP="00EF505C">
            <w:pPr>
              <w:pStyle w:val="Geenafstand"/>
            </w:pPr>
          </w:p>
          <w:tbl>
            <w:tblPr>
              <w:tblStyle w:val="Tabelraster"/>
              <w:tblW w:w="10116" w:type="dxa"/>
              <w:tblLayout w:type="fixed"/>
              <w:tblLook w:val="04A0" w:firstRow="1" w:lastRow="0" w:firstColumn="1" w:lastColumn="0" w:noHBand="0" w:noVBand="1"/>
            </w:tblPr>
            <w:tblGrid>
              <w:gridCol w:w="3294"/>
              <w:gridCol w:w="6822"/>
            </w:tblGrid>
            <w:tr w:rsidR="00EF505C" w:rsidRPr="002601F3" w14:paraId="192548B5" w14:textId="77777777" w:rsidTr="00576E66">
              <w:tc>
                <w:tcPr>
                  <w:tcW w:w="3294" w:type="dxa"/>
                  <w:tcBorders>
                    <w:top w:val="nil"/>
                    <w:left w:val="nil"/>
                    <w:bottom w:val="nil"/>
                    <w:right w:val="nil"/>
                  </w:tcBorders>
                </w:tcPr>
                <w:p w14:paraId="55829450" w14:textId="77777777" w:rsidR="00EF505C" w:rsidRPr="002601F3" w:rsidRDefault="00000000" w:rsidP="00F6799D">
                  <w:pPr>
                    <w:pStyle w:val="Geenafstand"/>
                    <w:framePr w:hSpace="141" w:wrap="around" w:vAnchor="text" w:hAnchor="margin" w:y="75"/>
                    <w:tabs>
                      <w:tab w:val="left" w:pos="4536"/>
                    </w:tabs>
                    <w:rPr>
                      <w:b/>
                    </w:rPr>
                  </w:pPr>
                  <w:sdt>
                    <w:sdtPr>
                      <w:id w:val="-1754888851"/>
                      <w14:checkbox>
                        <w14:checked w14:val="0"/>
                        <w14:checkedState w14:val="2612" w14:font="MS Gothic"/>
                        <w14:uncheckedState w14:val="2610" w14:font="MS Gothic"/>
                      </w14:checkbox>
                    </w:sdtPr>
                    <w:sdtContent>
                      <w:r w:rsidR="00EF505C" w:rsidRPr="002601F3">
                        <w:rPr>
                          <w:rFonts w:ascii="MS Gothic" w:eastAsia="MS Gothic" w:hAnsi="MS Gothic"/>
                        </w:rPr>
                        <w:t>☐</w:t>
                      </w:r>
                    </w:sdtContent>
                  </w:sdt>
                  <w:r w:rsidR="00EF505C" w:rsidRPr="002601F3">
                    <w:t xml:space="preserve"> Overig, te weten </w:t>
                  </w:r>
                  <w:r w:rsidR="00EF505C" w:rsidRPr="002601F3">
                    <w:rPr>
                      <w:rFonts w:ascii="MS Gothic" w:eastAsia="MS Gothic" w:hAnsi="MS Gothic"/>
                    </w:rPr>
                    <w:t xml:space="preserve"> </w:t>
                  </w:r>
                </w:p>
              </w:tc>
              <w:tc>
                <w:tcPr>
                  <w:tcW w:w="6822" w:type="dxa"/>
                  <w:tcBorders>
                    <w:top w:val="nil"/>
                    <w:left w:val="nil"/>
                    <w:bottom w:val="single" w:sz="4" w:space="0" w:color="007BC7"/>
                    <w:right w:val="nil"/>
                  </w:tcBorders>
                  <w:shd w:val="clear" w:color="auto" w:fill="D9EBF7"/>
                  <w:vAlign w:val="center"/>
                </w:tcPr>
                <w:p w14:paraId="0D8096C9" w14:textId="77777777" w:rsidR="00EF505C" w:rsidRPr="002601F3" w:rsidRDefault="00000000" w:rsidP="00F6799D">
                  <w:pPr>
                    <w:pStyle w:val="Geenafstand"/>
                    <w:framePr w:hSpace="141" w:wrap="around" w:vAnchor="text" w:hAnchor="margin" w:y="75"/>
                    <w:tabs>
                      <w:tab w:val="left" w:pos="4536"/>
                    </w:tabs>
                  </w:pPr>
                  <w:sdt>
                    <w:sdtPr>
                      <w:id w:val="-1894418869"/>
                    </w:sdtPr>
                    <w:sdtContent>
                      <w:sdt>
                        <w:sdtPr>
                          <w:id w:val="192508531"/>
                          <w:placeholder>
                            <w:docPart w:val="FEA8964220DD2D4E91858D84E5C8D74C"/>
                          </w:placeholder>
                          <w:showingPlcHdr/>
                        </w:sdtPr>
                        <w:sdtContent>
                          <w:r w:rsidR="00EF505C" w:rsidRPr="002601F3">
                            <w:rPr>
                              <w:rStyle w:val="Tekstvantijdelijkeaanduiding"/>
                            </w:rPr>
                            <w:t>Toelichting</w:t>
                          </w:r>
                        </w:sdtContent>
                      </w:sdt>
                    </w:sdtContent>
                  </w:sdt>
                </w:p>
              </w:tc>
            </w:tr>
          </w:tbl>
          <w:p w14:paraId="4662F742" w14:textId="77777777" w:rsidR="00EF505C" w:rsidRPr="002601F3" w:rsidRDefault="00EF505C" w:rsidP="00EF505C">
            <w:pPr>
              <w:pStyle w:val="Geenafstand"/>
            </w:pPr>
          </w:p>
          <w:p w14:paraId="5DB47EF5" w14:textId="054C98F2" w:rsidR="00EF505C" w:rsidRPr="002601F3" w:rsidRDefault="00EF505C" w:rsidP="00EF505C">
            <w:pPr>
              <w:pStyle w:val="Geenafstand"/>
            </w:pPr>
            <w:r w:rsidRPr="002601F3">
              <w:t>Hier zijn extra kosten aan verbonden die in de offerte worden opgenomen door</w:t>
            </w:r>
            <w:r w:rsidR="00F76956" w:rsidRPr="002601F3">
              <w:t xml:space="preserve"> Opdrachtnemer</w:t>
            </w:r>
          </w:p>
          <w:p w14:paraId="707770FE" w14:textId="77777777" w:rsidR="00EF505C" w:rsidRPr="002601F3" w:rsidRDefault="00EF505C" w:rsidP="00EF505C">
            <w:pPr>
              <w:pStyle w:val="Geenafstand"/>
            </w:pPr>
          </w:p>
          <w:p w14:paraId="3136A102" w14:textId="77777777" w:rsidR="00EF505C" w:rsidRPr="002601F3" w:rsidRDefault="00EF505C" w:rsidP="00EF505C">
            <w:pPr>
              <w:pStyle w:val="Geenafstand"/>
            </w:pPr>
          </w:p>
          <w:p w14:paraId="1AD42D3F" w14:textId="77777777" w:rsidR="00031E56" w:rsidRPr="002601F3" w:rsidRDefault="00031E56" w:rsidP="00EF505C">
            <w:pPr>
              <w:pStyle w:val="Kop2"/>
            </w:pPr>
          </w:p>
          <w:p w14:paraId="079E244F" w14:textId="77777777" w:rsidR="00031E56" w:rsidRPr="002601F3" w:rsidRDefault="00031E56" w:rsidP="00EF505C">
            <w:pPr>
              <w:pStyle w:val="Kop2"/>
            </w:pPr>
          </w:p>
          <w:p w14:paraId="30EFC23C" w14:textId="77777777" w:rsidR="00031E56" w:rsidRPr="002601F3" w:rsidRDefault="00031E56" w:rsidP="00EF505C">
            <w:pPr>
              <w:pStyle w:val="Kop2"/>
            </w:pPr>
          </w:p>
          <w:p w14:paraId="59E56980" w14:textId="77777777" w:rsidR="00031E56" w:rsidRPr="002601F3" w:rsidRDefault="00031E56" w:rsidP="00EF505C">
            <w:pPr>
              <w:pStyle w:val="Kop2"/>
            </w:pPr>
          </w:p>
          <w:p w14:paraId="04F54D3A" w14:textId="77777777" w:rsidR="00031E56" w:rsidRPr="002601F3" w:rsidRDefault="00031E56" w:rsidP="00EF505C">
            <w:pPr>
              <w:pStyle w:val="Kop2"/>
            </w:pPr>
          </w:p>
          <w:p w14:paraId="17CB9063" w14:textId="510D43F7" w:rsidR="00EF505C" w:rsidRPr="002601F3" w:rsidRDefault="00EF505C" w:rsidP="00EF505C">
            <w:pPr>
              <w:pStyle w:val="Kop2"/>
            </w:pPr>
            <w:r w:rsidRPr="002601F3">
              <w:lastRenderedPageBreak/>
              <w:t>Aanlevering</w:t>
            </w:r>
          </w:p>
          <w:tbl>
            <w:tblPr>
              <w:tblStyle w:val="Tabelraster"/>
              <w:tblW w:w="10116" w:type="dxa"/>
              <w:tblLayout w:type="fixed"/>
              <w:tblLook w:val="04A0" w:firstRow="1" w:lastRow="0" w:firstColumn="1" w:lastColumn="0" w:noHBand="0" w:noVBand="1"/>
            </w:tblPr>
            <w:tblGrid>
              <w:gridCol w:w="3369"/>
              <w:gridCol w:w="6747"/>
            </w:tblGrid>
            <w:tr w:rsidR="00EF505C" w:rsidRPr="002601F3" w14:paraId="3523819A" w14:textId="77777777" w:rsidTr="00576E66">
              <w:tc>
                <w:tcPr>
                  <w:tcW w:w="3369" w:type="dxa"/>
                  <w:tcBorders>
                    <w:top w:val="nil"/>
                    <w:left w:val="nil"/>
                    <w:bottom w:val="nil"/>
                    <w:right w:val="nil"/>
                  </w:tcBorders>
                </w:tcPr>
                <w:p w14:paraId="776EE474" w14:textId="77777777" w:rsidR="00EF505C" w:rsidRPr="002601F3" w:rsidRDefault="00EF505C" w:rsidP="00F6799D">
                  <w:pPr>
                    <w:pStyle w:val="Geenafstand"/>
                    <w:framePr w:hSpace="141" w:wrap="around" w:vAnchor="text" w:hAnchor="margin" w:y="75"/>
                    <w:rPr>
                      <w:b/>
                    </w:rPr>
                  </w:pPr>
                  <w:r w:rsidRPr="002601F3">
                    <w:t>Datum eerste oplevering</w:t>
                  </w:r>
                </w:p>
              </w:tc>
              <w:sdt>
                <w:sdtPr>
                  <w:rPr>
                    <w:color w:val="A6A6A6" w:themeColor="background1" w:themeShade="A6"/>
                    <w:sz w:val="20"/>
                    <w:szCs w:val="16"/>
                  </w:rPr>
                  <w:id w:val="-406458521"/>
                  <w:placeholder>
                    <w:docPart w:val="113E47A94449EE458FF1B1AE7A612D6D"/>
                  </w:placeholder>
                  <w:showingPlcHdr/>
                  <w:date w:fullDate="2026-09-11T00:00:00Z">
                    <w:dateFormat w:val="dddd d MMMM yyyy"/>
                    <w:lid w:val="nl-NL"/>
                    <w:storeMappedDataAs w:val="dateTime"/>
                    <w:calendar w:val="gregorian"/>
                  </w:date>
                </w:sdtPr>
                <w:sdtContent>
                  <w:tc>
                    <w:tcPr>
                      <w:tcW w:w="6747" w:type="dxa"/>
                      <w:tcBorders>
                        <w:top w:val="nil"/>
                        <w:left w:val="nil"/>
                        <w:bottom w:val="single" w:sz="4" w:space="0" w:color="007BC7"/>
                        <w:right w:val="nil"/>
                      </w:tcBorders>
                      <w:shd w:val="clear" w:color="auto" w:fill="D9EBF7"/>
                      <w:vAlign w:val="center"/>
                    </w:tcPr>
                    <w:p w14:paraId="743F22B5" w14:textId="46A60F67" w:rsidR="00EF505C" w:rsidRPr="002601F3" w:rsidRDefault="00356499" w:rsidP="00F6799D">
                      <w:pPr>
                        <w:pStyle w:val="Geenafstand"/>
                        <w:framePr w:hSpace="141" w:wrap="around" w:vAnchor="text" w:hAnchor="margin" w:y="75"/>
                        <w:tabs>
                          <w:tab w:val="left" w:pos="4536"/>
                        </w:tabs>
                        <w:rPr>
                          <w:color w:val="A6A6A6" w:themeColor="background1" w:themeShade="A6"/>
                          <w:sz w:val="16"/>
                          <w:szCs w:val="16"/>
                        </w:rPr>
                      </w:pPr>
                      <w:r w:rsidRPr="002601F3">
                        <w:rPr>
                          <w:rStyle w:val="Tekstvantijdelijkeaanduiding"/>
                        </w:rPr>
                        <w:t>Eerste opleverdatum</w:t>
                      </w:r>
                    </w:p>
                  </w:tc>
                </w:sdtContent>
              </w:sdt>
            </w:tr>
          </w:tbl>
          <w:p w14:paraId="2E2FB090" w14:textId="70B0E6EB" w:rsidR="00EF505C" w:rsidRPr="002601F3" w:rsidRDefault="00EF505C" w:rsidP="00EF505C">
            <w:pPr>
              <w:pStyle w:val="Geenafstand"/>
              <w:tabs>
                <w:tab w:val="left" w:pos="4536"/>
              </w:tabs>
              <w:rPr>
                <w:b/>
                <w:sz w:val="16"/>
                <w:szCs w:val="16"/>
              </w:rPr>
            </w:pPr>
          </w:p>
          <w:tbl>
            <w:tblPr>
              <w:tblStyle w:val="Tabelraster"/>
              <w:tblW w:w="10116" w:type="dxa"/>
              <w:tblLayout w:type="fixed"/>
              <w:tblLook w:val="04A0" w:firstRow="1" w:lastRow="0" w:firstColumn="1" w:lastColumn="0" w:noHBand="0" w:noVBand="1"/>
            </w:tblPr>
            <w:tblGrid>
              <w:gridCol w:w="3369"/>
              <w:gridCol w:w="6747"/>
            </w:tblGrid>
            <w:tr w:rsidR="00EF505C" w:rsidRPr="002601F3" w14:paraId="15AC2885" w14:textId="77777777" w:rsidTr="00576E66">
              <w:tc>
                <w:tcPr>
                  <w:tcW w:w="3369" w:type="dxa"/>
                  <w:tcBorders>
                    <w:top w:val="nil"/>
                    <w:left w:val="nil"/>
                    <w:bottom w:val="nil"/>
                    <w:right w:val="nil"/>
                  </w:tcBorders>
                </w:tcPr>
                <w:p w14:paraId="76953FF4" w14:textId="77777777" w:rsidR="00EF505C" w:rsidRPr="002601F3" w:rsidRDefault="00EF505C" w:rsidP="00F6799D">
                  <w:pPr>
                    <w:pStyle w:val="Geenafstand"/>
                    <w:framePr w:hSpace="141" w:wrap="around" w:vAnchor="text" w:hAnchor="margin" w:y="75"/>
                  </w:pPr>
                  <w:r w:rsidRPr="002601F3">
                    <w:t>Wijze oplevering</w:t>
                  </w:r>
                </w:p>
                <w:p w14:paraId="56C363F5" w14:textId="77777777" w:rsidR="00EF505C" w:rsidRPr="002601F3" w:rsidRDefault="00EF505C" w:rsidP="00F6799D">
                  <w:pPr>
                    <w:pStyle w:val="Geenafstand"/>
                    <w:framePr w:hSpace="141" w:wrap="around" w:vAnchor="text" w:hAnchor="margin" w:y="75"/>
                    <w:rPr>
                      <w:b/>
                    </w:rPr>
                  </w:pPr>
                  <w:r w:rsidRPr="002601F3">
                    <w:rPr>
                      <w:b/>
                      <w:i/>
                      <w:color w:val="007BC7"/>
                      <w:sz w:val="20"/>
                      <w:szCs w:val="20"/>
                    </w:rPr>
                    <w:t>&gt;</w:t>
                  </w:r>
                  <w:r w:rsidRPr="002601F3">
                    <w:rPr>
                      <w:i/>
                      <w:color w:val="007BC7"/>
                      <w:sz w:val="20"/>
                      <w:szCs w:val="20"/>
                    </w:rPr>
                    <w:t xml:space="preserve"> </w:t>
                  </w:r>
                  <w:r w:rsidRPr="002601F3">
                    <w:rPr>
                      <w:i/>
                    </w:rPr>
                    <w:t>Wees je bewust van informatiebeveiliging bij het online versturen van fotomateriaal</w:t>
                  </w:r>
                </w:p>
              </w:tc>
              <w:tc>
                <w:tcPr>
                  <w:tcW w:w="6747" w:type="dxa"/>
                  <w:tcBorders>
                    <w:top w:val="nil"/>
                    <w:left w:val="nil"/>
                    <w:bottom w:val="single" w:sz="4" w:space="0" w:color="007BC7"/>
                    <w:right w:val="nil"/>
                  </w:tcBorders>
                  <w:shd w:val="clear" w:color="auto" w:fill="D9EBF7"/>
                </w:tcPr>
                <w:p w14:paraId="20DE92A3" w14:textId="1D641994" w:rsidR="00EF505C" w:rsidRPr="002601F3" w:rsidRDefault="00000000" w:rsidP="00F6799D">
                  <w:pPr>
                    <w:pStyle w:val="Geenafstand"/>
                    <w:framePr w:hSpace="141" w:wrap="around" w:vAnchor="text" w:hAnchor="margin" w:y="75"/>
                    <w:tabs>
                      <w:tab w:val="left" w:pos="4536"/>
                    </w:tabs>
                    <w:rPr>
                      <w:sz w:val="16"/>
                      <w:szCs w:val="16"/>
                    </w:rPr>
                  </w:pPr>
                  <w:sdt>
                    <w:sdtPr>
                      <w:id w:val="-1181819488"/>
                      <w:placeholder>
                        <w:docPart w:val="AA67BA935527E34AAE424D1CD455DDDF"/>
                      </w:placeholder>
                      <w:showingPlcHdr/>
                    </w:sdtPr>
                    <w:sdtContent>
                      <w:r w:rsidR="00356499" w:rsidRPr="002601F3">
                        <w:rPr>
                          <w:rStyle w:val="Tekstvantijdelijkeaanduiding"/>
                        </w:rPr>
                        <w:t>Wijze van oplevering</w:t>
                      </w:r>
                    </w:sdtContent>
                  </w:sdt>
                </w:p>
              </w:tc>
            </w:tr>
          </w:tbl>
          <w:p w14:paraId="089B3DBA" w14:textId="77777777" w:rsidR="00EF505C" w:rsidRPr="002601F3" w:rsidRDefault="00EF505C" w:rsidP="00EF505C">
            <w:pPr>
              <w:pStyle w:val="Geenafstand"/>
              <w:tabs>
                <w:tab w:val="left" w:pos="4536"/>
              </w:tabs>
              <w:rPr>
                <w:b/>
                <w:sz w:val="16"/>
                <w:szCs w:val="16"/>
              </w:rPr>
            </w:pPr>
          </w:p>
          <w:tbl>
            <w:tblPr>
              <w:tblStyle w:val="Tabelraster"/>
              <w:tblW w:w="10116" w:type="dxa"/>
              <w:tblLayout w:type="fixed"/>
              <w:tblLook w:val="04A0" w:firstRow="1" w:lastRow="0" w:firstColumn="1" w:lastColumn="0" w:noHBand="0" w:noVBand="1"/>
            </w:tblPr>
            <w:tblGrid>
              <w:gridCol w:w="3369"/>
              <w:gridCol w:w="6747"/>
            </w:tblGrid>
            <w:tr w:rsidR="00EF505C" w:rsidRPr="002601F3" w14:paraId="1D77FA81" w14:textId="77777777" w:rsidTr="00576E66">
              <w:trPr>
                <w:trHeight w:val="170"/>
              </w:trPr>
              <w:tc>
                <w:tcPr>
                  <w:tcW w:w="3369" w:type="dxa"/>
                  <w:tcBorders>
                    <w:top w:val="nil"/>
                    <w:left w:val="nil"/>
                    <w:bottom w:val="nil"/>
                    <w:right w:val="nil"/>
                  </w:tcBorders>
                </w:tcPr>
                <w:p w14:paraId="469BC004" w14:textId="77777777" w:rsidR="00EF505C" w:rsidRPr="002601F3" w:rsidRDefault="00EF505C" w:rsidP="00F6799D">
                  <w:pPr>
                    <w:pStyle w:val="Geenafstand"/>
                    <w:framePr w:hSpace="141" w:wrap="around" w:vAnchor="text" w:hAnchor="margin" w:y="75"/>
                  </w:pPr>
                  <w:r w:rsidRPr="002601F3">
                    <w:t>Datum definitieve oplevering</w:t>
                  </w:r>
                </w:p>
              </w:tc>
              <w:bookmarkStart w:id="2" w:name="OLE_LINK1" w:displacedByCustomXml="next"/>
              <w:sdt>
                <w:sdtPr>
                  <w:rPr>
                    <w:sz w:val="20"/>
                    <w:szCs w:val="16"/>
                  </w:rPr>
                  <w:id w:val="899864845"/>
                  <w:placeholder>
                    <w:docPart w:val="58F74B26DDECFA42B32E8426B9AA7CDA"/>
                  </w:placeholder>
                  <w:showingPlcHdr/>
                  <w:date w:fullDate="2026-09-18T00:00:00Z">
                    <w:dateFormat w:val="dddd d MMMM yyyy"/>
                    <w:lid w:val="nl-NL"/>
                    <w:storeMappedDataAs w:val="dateTime"/>
                    <w:calendar w:val="gregorian"/>
                  </w:date>
                </w:sdtPr>
                <w:sdtContent>
                  <w:tc>
                    <w:tcPr>
                      <w:tcW w:w="6747" w:type="dxa"/>
                      <w:tcBorders>
                        <w:top w:val="nil"/>
                        <w:left w:val="nil"/>
                        <w:bottom w:val="single" w:sz="4" w:space="0" w:color="007BC7"/>
                        <w:right w:val="nil"/>
                      </w:tcBorders>
                      <w:shd w:val="clear" w:color="auto" w:fill="D9EBF7"/>
                    </w:tcPr>
                    <w:p w14:paraId="6022432D" w14:textId="4F892569" w:rsidR="00EF505C" w:rsidRPr="002601F3" w:rsidRDefault="00356499" w:rsidP="00F6799D">
                      <w:pPr>
                        <w:pStyle w:val="Geenafstand"/>
                        <w:framePr w:hSpace="141" w:wrap="around" w:vAnchor="text" w:hAnchor="margin" w:y="75"/>
                        <w:tabs>
                          <w:tab w:val="left" w:pos="4536"/>
                        </w:tabs>
                        <w:rPr>
                          <w:sz w:val="16"/>
                          <w:szCs w:val="16"/>
                        </w:rPr>
                      </w:pPr>
                      <w:r w:rsidRPr="002601F3">
                        <w:rPr>
                          <w:rStyle w:val="Tekstvantijdelijkeaanduiding"/>
                        </w:rPr>
                        <w:t>Definitieve opleverdatum</w:t>
                      </w:r>
                    </w:p>
                  </w:tc>
                </w:sdtContent>
              </w:sdt>
              <w:bookmarkEnd w:id="2" w:displacedByCustomXml="prev"/>
            </w:tr>
          </w:tbl>
          <w:p w14:paraId="1ED1E295" w14:textId="77777777" w:rsidR="00EF505C" w:rsidRPr="002601F3" w:rsidRDefault="00EF505C" w:rsidP="00EF505C"/>
          <w:p w14:paraId="74EE3F0C" w14:textId="77777777" w:rsidR="00EF505C" w:rsidRPr="002601F3" w:rsidRDefault="00EF505C" w:rsidP="00EF505C"/>
          <w:p w14:paraId="2DD64DFD" w14:textId="77777777" w:rsidR="00363EDB" w:rsidRPr="002601F3" w:rsidRDefault="00363EDB" w:rsidP="00EF505C">
            <w:pPr>
              <w:pStyle w:val="Kop2"/>
            </w:pPr>
          </w:p>
          <w:p w14:paraId="72F5B627" w14:textId="109E8EBB" w:rsidR="00EF505C" w:rsidRPr="002601F3" w:rsidRDefault="00EF505C" w:rsidP="00EF505C">
            <w:pPr>
              <w:pStyle w:val="Kop2"/>
            </w:pPr>
            <w:r w:rsidRPr="002601F3">
              <w:t>Rijksbeeldbank</w:t>
            </w:r>
          </w:p>
          <w:p w14:paraId="5759EDAD" w14:textId="77777777" w:rsidR="00EF505C" w:rsidRPr="002601F3" w:rsidRDefault="00EF505C" w:rsidP="00EF505C">
            <w:pPr>
              <w:pStyle w:val="Geenafstand"/>
            </w:pPr>
            <w:r w:rsidRPr="002601F3">
              <w:t xml:space="preserve">Eind 2025 is er een overstap gemaakt van de Mediatheek naar de </w:t>
            </w:r>
            <w:hyperlink r:id="rId14" w:history="1">
              <w:r w:rsidRPr="002601F3">
                <w:rPr>
                  <w:rStyle w:val="Hyperlink"/>
                  <w:b/>
                  <w:color w:val="0070C0"/>
                </w:rPr>
                <w:t>Rijksbeeldbank</w:t>
              </w:r>
            </w:hyperlink>
            <w:r w:rsidRPr="002601F3">
              <w:t>. De Rijksbeeldbank is geen archief waar standaard elke foto in opgeslagen wordt. We gaan bewuster en kritischer om met beeldmateriaal. Vooraf moeten we onszelf bij elke foto afvragen: hoort deze echt thuis in de Rijksbeeldbank?</w:t>
            </w:r>
          </w:p>
          <w:p w14:paraId="2FFFFB43" w14:textId="77777777" w:rsidR="00EF505C" w:rsidRPr="002601F3" w:rsidRDefault="00EF505C" w:rsidP="00EF505C">
            <w:pPr>
              <w:pStyle w:val="Geenafstand"/>
            </w:pPr>
          </w:p>
          <w:p w14:paraId="0A570505" w14:textId="77777777" w:rsidR="00EF505C" w:rsidRPr="002601F3" w:rsidRDefault="00EF505C" w:rsidP="00EF505C">
            <w:pPr>
              <w:pStyle w:val="Geenafstand"/>
            </w:pPr>
            <w:r w:rsidRPr="002601F3">
              <w:t>Wanneer laat je iets opnemen in de Rijksbeeldbank? Gebruik de Rijksbeeldbank alleen voor beelden die:</w:t>
            </w:r>
          </w:p>
          <w:p w14:paraId="476855D3" w14:textId="77777777" w:rsidR="00EF505C" w:rsidRPr="002601F3" w:rsidRDefault="00EF505C" w:rsidP="00EF505C">
            <w:pPr>
              <w:pStyle w:val="Geenafstand"/>
              <w:numPr>
                <w:ilvl w:val="0"/>
                <w:numId w:val="39"/>
              </w:numPr>
              <w:ind w:left="179" w:hanging="179"/>
              <w:rPr>
                <w:sz w:val="20"/>
                <w:szCs w:val="20"/>
              </w:rPr>
            </w:pPr>
            <w:r w:rsidRPr="002601F3">
              <w:rPr>
                <w:sz w:val="20"/>
                <w:szCs w:val="20"/>
              </w:rPr>
              <w:t>Echt een toegevoegde waarde hebben voor de communicatie van jouw organisatie (denk b.v. aan corporate beelden die aansluiten bij de thema’s van jouw organisatie)</w:t>
            </w:r>
          </w:p>
          <w:p w14:paraId="08B164A9" w14:textId="77777777" w:rsidR="00EF505C" w:rsidRPr="002601F3" w:rsidRDefault="00EF505C" w:rsidP="00EF505C">
            <w:pPr>
              <w:pStyle w:val="Geenafstand"/>
              <w:numPr>
                <w:ilvl w:val="0"/>
                <w:numId w:val="39"/>
              </w:numPr>
              <w:ind w:left="179" w:hanging="179"/>
              <w:rPr>
                <w:sz w:val="20"/>
                <w:szCs w:val="20"/>
              </w:rPr>
            </w:pPr>
            <w:r w:rsidRPr="002601F3">
              <w:rPr>
                <w:sz w:val="20"/>
                <w:szCs w:val="20"/>
              </w:rPr>
              <w:t>In de toekomst vaker gebruikt zullen worden (b.v. in communicatiemiddelen en presentaties)</w:t>
            </w:r>
          </w:p>
          <w:p w14:paraId="186F552E" w14:textId="77777777" w:rsidR="00EF505C" w:rsidRPr="002601F3" w:rsidRDefault="00EF505C" w:rsidP="00EF505C">
            <w:pPr>
              <w:pStyle w:val="Geenafstand"/>
              <w:numPr>
                <w:ilvl w:val="0"/>
                <w:numId w:val="39"/>
              </w:numPr>
              <w:ind w:left="179" w:hanging="179"/>
              <w:rPr>
                <w:sz w:val="20"/>
                <w:szCs w:val="20"/>
              </w:rPr>
            </w:pPr>
            <w:r w:rsidRPr="002601F3">
              <w:rPr>
                <w:sz w:val="20"/>
                <w:szCs w:val="20"/>
              </w:rPr>
              <w:t>Rechtenvrij zijn</w:t>
            </w:r>
          </w:p>
          <w:p w14:paraId="02237884" w14:textId="77777777" w:rsidR="00EF505C" w:rsidRPr="002601F3" w:rsidRDefault="00EF505C" w:rsidP="00EF505C">
            <w:pPr>
              <w:pStyle w:val="Geenafstand"/>
              <w:numPr>
                <w:ilvl w:val="0"/>
                <w:numId w:val="39"/>
              </w:numPr>
              <w:ind w:left="179" w:hanging="179"/>
              <w:rPr>
                <w:b/>
                <w:bCs/>
                <w:sz w:val="20"/>
                <w:szCs w:val="20"/>
              </w:rPr>
            </w:pPr>
            <w:r w:rsidRPr="002601F3">
              <w:rPr>
                <w:sz w:val="20"/>
                <w:szCs w:val="20"/>
              </w:rPr>
              <w:t xml:space="preserve">Voldoen aan de AVG. Wil je foto’s laten opnemen waarop mensen </w:t>
            </w:r>
            <w:r w:rsidRPr="002601F3">
              <w:rPr>
                <w:b/>
                <w:bCs/>
                <w:sz w:val="20"/>
                <w:szCs w:val="20"/>
              </w:rPr>
              <w:t>herkenbaar</w:t>
            </w:r>
            <w:r w:rsidRPr="002601F3">
              <w:rPr>
                <w:sz w:val="20"/>
                <w:szCs w:val="20"/>
              </w:rPr>
              <w:t xml:space="preserve"> in beeld zijn? Dan heb je voor iedere persoon een ingevuld </w:t>
            </w:r>
            <w:hyperlink r:id="rId15" w:history="1">
              <w:r w:rsidRPr="002601F3">
                <w:rPr>
                  <w:rStyle w:val="Hyperlink"/>
                  <w:b/>
                  <w:color w:val="0070C0"/>
                  <w:sz w:val="20"/>
                  <w:szCs w:val="20"/>
                </w:rPr>
                <w:t>toestemmingsformulier</w:t>
              </w:r>
            </w:hyperlink>
            <w:r w:rsidRPr="002601F3">
              <w:rPr>
                <w:sz w:val="20"/>
                <w:szCs w:val="20"/>
              </w:rPr>
              <w:t xml:space="preserve"> nodig. </w:t>
            </w:r>
            <w:r w:rsidRPr="002601F3">
              <w:rPr>
                <w:b/>
                <w:bCs/>
                <w:sz w:val="20"/>
                <w:szCs w:val="20"/>
              </w:rPr>
              <w:t>Zonder formulier kunnen de foto’s niet worden geplaatst.</w:t>
            </w:r>
          </w:p>
          <w:p w14:paraId="25D31946" w14:textId="77777777" w:rsidR="00EF505C" w:rsidRPr="002601F3" w:rsidRDefault="00EF505C" w:rsidP="00EF505C">
            <w:pPr>
              <w:pStyle w:val="Geenafstand"/>
            </w:pPr>
          </w:p>
          <w:p w14:paraId="2E7D6A8D" w14:textId="77777777" w:rsidR="00EF505C" w:rsidRPr="002601F3" w:rsidRDefault="00EF505C" w:rsidP="00EF505C">
            <w:pPr>
              <w:pStyle w:val="Geenafstand"/>
            </w:pPr>
            <w:r w:rsidRPr="002601F3">
              <w:rPr>
                <w:b/>
                <w:bCs/>
              </w:rPr>
              <w:t>Twijfel je?</w:t>
            </w:r>
            <w:r w:rsidRPr="002601F3">
              <w:t xml:space="preserve"> Weet je niet zeker of jouw foto’s of serie in de Rijksbeeldbank thuishoren? Overleg dan gerust met de mediabeheerder of liaison van jouw organisatie — </w:t>
            </w:r>
            <w:r w:rsidRPr="002601F3">
              <w:rPr>
                <w:b/>
                <w:bCs/>
              </w:rPr>
              <w:t>die helpt je graag verder.</w:t>
            </w:r>
          </w:p>
          <w:p w14:paraId="1C6D5EB8" w14:textId="77777777" w:rsidR="00EF505C" w:rsidRPr="002601F3" w:rsidRDefault="00EF505C" w:rsidP="00EF505C">
            <w:pPr>
              <w:pStyle w:val="Geenafstand"/>
            </w:pPr>
          </w:p>
          <w:p w14:paraId="2AD774DD" w14:textId="2FA398E0" w:rsidR="00EF505C" w:rsidRPr="002601F3" w:rsidRDefault="00EF505C" w:rsidP="00EF505C">
            <w:pPr>
              <w:pStyle w:val="Geenafstand"/>
            </w:pPr>
            <w:r w:rsidRPr="002601F3">
              <w:t xml:space="preserve">Voldoet jouw beeldmateriaal aan het bovenstaande en wil je het opgenomen hebben in de Rijksbeeldbank, dan stuurt </w:t>
            </w:r>
            <w:r w:rsidR="00F76956" w:rsidRPr="002601F3">
              <w:t xml:space="preserve">Opdrachtnemer </w:t>
            </w:r>
            <w:r w:rsidRPr="002601F3">
              <w:t>je een apart formulier toe met verplichte invulvelden.</w:t>
            </w:r>
          </w:p>
          <w:p w14:paraId="26AB08B8" w14:textId="77777777" w:rsidR="00EF505C" w:rsidRPr="002601F3" w:rsidRDefault="00EF505C" w:rsidP="00EF505C">
            <w:pPr>
              <w:pStyle w:val="Geenafstand"/>
            </w:pPr>
          </w:p>
          <w:tbl>
            <w:tblPr>
              <w:tblStyle w:val="Tabelraster"/>
              <w:tblW w:w="101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070"/>
              <w:gridCol w:w="5046"/>
            </w:tblGrid>
            <w:tr w:rsidR="00EF505C" w:rsidRPr="002601F3" w14:paraId="1DA8A3B6" w14:textId="77777777" w:rsidTr="00576E66">
              <w:tc>
                <w:tcPr>
                  <w:tcW w:w="5070" w:type="dxa"/>
                </w:tcPr>
                <w:p w14:paraId="0A7A4ACC" w14:textId="77777777" w:rsidR="00EF505C" w:rsidRPr="002601F3" w:rsidRDefault="00EF505C" w:rsidP="00F6799D">
                  <w:pPr>
                    <w:pStyle w:val="Geenafstand"/>
                    <w:framePr w:hSpace="141" w:wrap="around" w:vAnchor="text" w:hAnchor="margin" w:y="75"/>
                    <w:rPr>
                      <w:b/>
                    </w:rPr>
                  </w:pPr>
                  <w:r w:rsidRPr="002601F3">
                    <w:t xml:space="preserve">Plaatsing beeldbank gewenst? </w:t>
                  </w:r>
                </w:p>
              </w:tc>
              <w:tc>
                <w:tcPr>
                  <w:tcW w:w="5046" w:type="dxa"/>
                  <w:vAlign w:val="center"/>
                </w:tcPr>
                <w:p w14:paraId="10942052" w14:textId="1A9CA116" w:rsidR="00EF505C" w:rsidRPr="002601F3" w:rsidRDefault="00000000" w:rsidP="00F6799D">
                  <w:pPr>
                    <w:pStyle w:val="Geenafstand"/>
                    <w:framePr w:hSpace="141" w:wrap="around" w:vAnchor="text" w:hAnchor="margin" w:y="75"/>
                    <w:tabs>
                      <w:tab w:val="left" w:pos="1451"/>
                    </w:tabs>
                  </w:pPr>
                  <w:sdt>
                    <w:sdtPr>
                      <w:id w:val="-859659488"/>
                      <w14:checkbox>
                        <w14:checked w14:val="0"/>
                        <w14:checkedState w14:val="2612" w14:font="MS Gothic"/>
                        <w14:uncheckedState w14:val="2610" w14:font="MS Gothic"/>
                      </w14:checkbox>
                    </w:sdtPr>
                    <w:sdtContent>
                      <w:r w:rsidR="00356499" w:rsidRPr="002601F3">
                        <w:rPr>
                          <w:rFonts w:ascii="MS Gothic" w:eastAsia="MS Gothic" w:hAnsi="MS Gothic"/>
                        </w:rPr>
                        <w:t>☐</w:t>
                      </w:r>
                    </w:sdtContent>
                  </w:sdt>
                  <w:r w:rsidR="00EF505C" w:rsidRPr="002601F3">
                    <w:t xml:space="preserve"> Ja </w:t>
                  </w:r>
                  <w:sdt>
                    <w:sdtPr>
                      <w:id w:val="1385065275"/>
                      <w14:checkbox>
                        <w14:checked w14:val="0"/>
                        <w14:checkedState w14:val="2612" w14:font="MS Gothic"/>
                        <w14:uncheckedState w14:val="2610" w14:font="MS Gothic"/>
                      </w14:checkbox>
                    </w:sdtPr>
                    <w:sdtContent>
                      <w:r w:rsidR="00EF505C" w:rsidRPr="002601F3">
                        <w:rPr>
                          <w:rFonts w:ascii="MS Gothic" w:eastAsia="MS Gothic" w:hAnsi="MS Gothic"/>
                        </w:rPr>
                        <w:t>☐</w:t>
                      </w:r>
                    </w:sdtContent>
                  </w:sdt>
                  <w:r w:rsidR="00EF505C" w:rsidRPr="002601F3">
                    <w:t xml:space="preserve"> Nee</w:t>
                  </w:r>
                </w:p>
              </w:tc>
            </w:tr>
          </w:tbl>
          <w:p w14:paraId="699D4040" w14:textId="77777777" w:rsidR="00EF505C" w:rsidRPr="002601F3" w:rsidRDefault="00EF505C" w:rsidP="00EF505C">
            <w:pPr>
              <w:pStyle w:val="Geenafstand"/>
              <w:tabs>
                <w:tab w:val="left" w:pos="4536"/>
              </w:tabs>
              <w:rPr>
                <w:b/>
                <w:sz w:val="16"/>
                <w:szCs w:val="16"/>
              </w:rPr>
            </w:pPr>
          </w:p>
          <w:tbl>
            <w:tblPr>
              <w:tblStyle w:val="Tabelraster"/>
              <w:tblW w:w="10116" w:type="dxa"/>
              <w:tblLayout w:type="fixed"/>
              <w:tblLook w:val="04A0" w:firstRow="1" w:lastRow="0" w:firstColumn="1" w:lastColumn="0" w:noHBand="0" w:noVBand="1"/>
            </w:tblPr>
            <w:tblGrid>
              <w:gridCol w:w="3369"/>
              <w:gridCol w:w="6747"/>
            </w:tblGrid>
            <w:tr w:rsidR="00EF505C" w:rsidRPr="002601F3" w14:paraId="2085F6EA" w14:textId="77777777" w:rsidTr="00576E66">
              <w:trPr>
                <w:trHeight w:val="279"/>
              </w:trPr>
              <w:tc>
                <w:tcPr>
                  <w:tcW w:w="3369" w:type="dxa"/>
                  <w:tcBorders>
                    <w:top w:val="nil"/>
                    <w:left w:val="nil"/>
                    <w:bottom w:val="nil"/>
                    <w:right w:val="nil"/>
                  </w:tcBorders>
                </w:tcPr>
                <w:p w14:paraId="50B6CDDC" w14:textId="77777777" w:rsidR="00EF505C" w:rsidRPr="002601F3" w:rsidRDefault="00EF505C" w:rsidP="00F6799D">
                  <w:pPr>
                    <w:pStyle w:val="Geenafstand"/>
                    <w:framePr w:hSpace="141" w:wrap="around" w:vAnchor="text" w:hAnchor="margin" w:y="75"/>
                  </w:pPr>
                  <w:r w:rsidRPr="002601F3">
                    <w:t>E-mailadres(sen) aanlevering</w:t>
                  </w:r>
                </w:p>
                <w:p w14:paraId="10045F5F" w14:textId="77777777" w:rsidR="00EF505C" w:rsidRPr="002601F3" w:rsidRDefault="00EF505C" w:rsidP="00F6799D">
                  <w:pPr>
                    <w:pStyle w:val="Geenafstand"/>
                    <w:framePr w:hSpace="141" w:wrap="around" w:vAnchor="text" w:hAnchor="margin" w:y="75"/>
                    <w:rPr>
                      <w:b/>
                    </w:rPr>
                  </w:pPr>
                  <w:r w:rsidRPr="002601F3">
                    <w:rPr>
                      <w:b/>
                      <w:i/>
                      <w:color w:val="007BC7"/>
                      <w:sz w:val="18"/>
                      <w:szCs w:val="18"/>
                    </w:rPr>
                    <w:t>&gt;</w:t>
                  </w:r>
                  <w:r w:rsidRPr="002601F3">
                    <w:rPr>
                      <w:i/>
                      <w:color w:val="007BC7"/>
                      <w:sz w:val="18"/>
                      <w:szCs w:val="18"/>
                    </w:rPr>
                    <w:t xml:space="preserve"> </w:t>
                  </w:r>
                  <w:r w:rsidRPr="002601F3">
                    <w:rPr>
                      <w:i/>
                      <w:sz w:val="20"/>
                      <w:szCs w:val="20"/>
                    </w:rPr>
                    <w:t>Wie moet(en) er geïnformeerd als foto’s klaar staan in Rijksbeeldbank ?</w:t>
                  </w:r>
                </w:p>
              </w:tc>
              <w:tc>
                <w:tcPr>
                  <w:tcW w:w="6747" w:type="dxa"/>
                  <w:tcBorders>
                    <w:top w:val="nil"/>
                    <w:left w:val="nil"/>
                    <w:bottom w:val="single" w:sz="4" w:space="0" w:color="007BC7"/>
                    <w:right w:val="nil"/>
                  </w:tcBorders>
                  <w:shd w:val="clear" w:color="auto" w:fill="D9EBF7"/>
                </w:tcPr>
                <w:p w14:paraId="12CB68F3" w14:textId="68CA190F" w:rsidR="00EF505C" w:rsidRPr="002601F3" w:rsidRDefault="00000000" w:rsidP="00F6799D">
                  <w:pPr>
                    <w:pStyle w:val="Geenafstand"/>
                    <w:framePr w:hSpace="141" w:wrap="around" w:vAnchor="text" w:hAnchor="margin" w:y="75"/>
                    <w:tabs>
                      <w:tab w:val="left" w:pos="4536"/>
                    </w:tabs>
                    <w:rPr>
                      <w:sz w:val="16"/>
                      <w:szCs w:val="16"/>
                    </w:rPr>
                  </w:pPr>
                  <w:sdt>
                    <w:sdtPr>
                      <w:id w:val="1854146965"/>
                      <w:placeholder>
                        <w:docPart w:val="5CAA49975E7F354A880F6F6469BA1172"/>
                      </w:placeholder>
                      <w:showingPlcHdr/>
                    </w:sdtPr>
                    <w:sdtContent>
                      <w:r w:rsidR="00356499" w:rsidRPr="002601F3">
                        <w:rPr>
                          <w:rStyle w:val="Tekstvantijdelijkeaanduiding"/>
                        </w:rPr>
                        <w:t>E-mailadres(sen)</w:t>
                      </w:r>
                    </w:sdtContent>
                  </w:sdt>
                </w:p>
              </w:tc>
            </w:tr>
          </w:tbl>
          <w:p w14:paraId="4E5E312B" w14:textId="77777777" w:rsidR="00EF505C" w:rsidRPr="002601F3" w:rsidRDefault="00EF505C" w:rsidP="00EF505C"/>
          <w:p w14:paraId="0E912760" w14:textId="77777777" w:rsidR="00EF505C" w:rsidRPr="002601F3" w:rsidRDefault="00EF505C" w:rsidP="00EF505C">
            <w:pPr>
              <w:pStyle w:val="Geenafstand"/>
            </w:pPr>
            <w:r w:rsidRPr="002601F3">
              <w:t xml:space="preserve">Na plaatsing in de Rijksbeeldbank  kun je er nog niet meteen bij, maar moet een mediabeheerder eerst je foto’s controleren en vrijgeven. Daarna kun je met een bezoekersaccount voor de Rijksbeeldbank de foto’s zien. Kijk op </w:t>
            </w:r>
            <w:hyperlink r:id="rId16" w:history="1">
              <w:r w:rsidRPr="002601F3">
                <w:rPr>
                  <w:rStyle w:val="Hyperlink"/>
                  <w:b/>
                  <w:bCs/>
                  <w:color w:val="0070C0"/>
                </w:rPr>
                <w:t>Rijksportaal</w:t>
              </w:r>
            </w:hyperlink>
            <w:r w:rsidRPr="002601F3">
              <w:rPr>
                <w:b/>
                <w:bCs/>
                <w:color w:val="007BC7"/>
              </w:rPr>
              <w:t xml:space="preserve"> </w:t>
            </w:r>
            <w:r w:rsidRPr="002601F3">
              <w:t>voor meer informatie over de aanlevering van foto’s in de Rijksbeeldbank én voor het aanvragen van een bezoekersaccount.</w:t>
            </w:r>
          </w:p>
          <w:p w14:paraId="71A03ECD" w14:textId="77777777" w:rsidR="00EF505C" w:rsidRPr="002601F3" w:rsidRDefault="00EF505C" w:rsidP="00EF505C"/>
          <w:p w14:paraId="2B962FC4" w14:textId="77777777" w:rsidR="00EF505C" w:rsidRPr="002601F3" w:rsidRDefault="00EF505C" w:rsidP="00EF505C"/>
          <w:p w14:paraId="7A77D3A9" w14:textId="77777777" w:rsidR="00031E56" w:rsidRPr="002601F3" w:rsidRDefault="00031E56" w:rsidP="00EF505C">
            <w:pPr>
              <w:pStyle w:val="Kop2"/>
            </w:pPr>
          </w:p>
          <w:p w14:paraId="33579BAD" w14:textId="77777777" w:rsidR="00031E56" w:rsidRPr="002601F3" w:rsidRDefault="00031E56" w:rsidP="00EF505C">
            <w:pPr>
              <w:pStyle w:val="Kop2"/>
            </w:pPr>
          </w:p>
          <w:p w14:paraId="5A7D0242" w14:textId="77777777" w:rsidR="00031E56" w:rsidRPr="002601F3" w:rsidRDefault="00031E56" w:rsidP="00EF505C">
            <w:pPr>
              <w:pStyle w:val="Kop2"/>
            </w:pPr>
          </w:p>
          <w:p w14:paraId="27093F81" w14:textId="77777777" w:rsidR="00031E56" w:rsidRPr="002601F3" w:rsidRDefault="00031E56" w:rsidP="00EF505C">
            <w:pPr>
              <w:pStyle w:val="Kop2"/>
            </w:pPr>
          </w:p>
          <w:p w14:paraId="35F3A944" w14:textId="77777777" w:rsidR="00031E56" w:rsidRPr="002601F3" w:rsidRDefault="00031E56" w:rsidP="00EF505C">
            <w:pPr>
              <w:pStyle w:val="Kop2"/>
            </w:pPr>
          </w:p>
          <w:p w14:paraId="30E68926" w14:textId="77777777" w:rsidR="00031E56" w:rsidRPr="002601F3" w:rsidRDefault="00031E56" w:rsidP="00EF505C">
            <w:pPr>
              <w:pStyle w:val="Kop2"/>
            </w:pPr>
          </w:p>
          <w:p w14:paraId="7FC1C616" w14:textId="77777777" w:rsidR="00031E56" w:rsidRPr="002601F3" w:rsidRDefault="00031E56" w:rsidP="00EF505C">
            <w:pPr>
              <w:pStyle w:val="Kop2"/>
            </w:pPr>
          </w:p>
          <w:p w14:paraId="3BB33E42" w14:textId="17284A94" w:rsidR="00EF505C" w:rsidRPr="002601F3" w:rsidRDefault="00EF505C" w:rsidP="00EF505C">
            <w:pPr>
              <w:pStyle w:val="Kop2"/>
            </w:pPr>
            <w:r w:rsidRPr="002601F3">
              <w:lastRenderedPageBreak/>
              <w:t xml:space="preserve">Algemene Verordening </w:t>
            </w:r>
            <w:r w:rsidRPr="002601F3">
              <w:rPr>
                <w:color w:val="0070C0"/>
              </w:rPr>
              <w:t>Gegevensbescherming</w:t>
            </w:r>
            <w:r w:rsidRPr="002601F3">
              <w:t xml:space="preserve"> (AVG)</w:t>
            </w:r>
          </w:p>
          <w:p w14:paraId="66682B76" w14:textId="3576552D" w:rsidR="00EF505C" w:rsidRPr="002601F3" w:rsidRDefault="00EF505C" w:rsidP="00EF505C">
            <w:pPr>
              <w:pStyle w:val="Geenafstand"/>
            </w:pPr>
            <w:r w:rsidRPr="002601F3">
              <w:t xml:space="preserve">Als bij het maken van beelden personen herkenbaar in beeld komen, is privacywetgeving van kracht (Algemene Verordening Gegevensbescherming, kortweg AVG). Als </w:t>
            </w:r>
            <w:r w:rsidR="00A36F03" w:rsidRPr="002601F3">
              <w:t xml:space="preserve">nadere </w:t>
            </w:r>
            <w:r w:rsidRPr="002601F3">
              <w:t>opdrachtgever heb je een rechtmatige grondslag nodig voor het vastleggen en verwerken van materiaal met herkenbare personen.</w:t>
            </w:r>
          </w:p>
        </w:tc>
      </w:tr>
    </w:tbl>
    <w:p w14:paraId="1F4EA344" w14:textId="4D9C703C" w:rsidR="003030E5" w:rsidRPr="002601F3" w:rsidRDefault="003030E5" w:rsidP="00CD2B23">
      <w:pPr>
        <w:pStyle w:val="Geenafstand"/>
        <w:tabs>
          <w:tab w:val="left" w:pos="4536"/>
        </w:tabs>
        <w:rPr>
          <w:sz w:val="20"/>
          <w:szCs w:val="20"/>
        </w:rPr>
      </w:pPr>
    </w:p>
    <w:tbl>
      <w:tblPr>
        <w:tblStyle w:val="Tabelraster"/>
        <w:tblW w:w="101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070"/>
        <w:gridCol w:w="5046"/>
      </w:tblGrid>
      <w:tr w:rsidR="003264A6" w:rsidRPr="002601F3" w14:paraId="3E4F63A2" w14:textId="77777777" w:rsidTr="004D04DF">
        <w:tc>
          <w:tcPr>
            <w:tcW w:w="5070" w:type="dxa"/>
          </w:tcPr>
          <w:p w14:paraId="26DA3C87" w14:textId="1F43B7CC" w:rsidR="003030E5" w:rsidRPr="002601F3" w:rsidRDefault="003264A6" w:rsidP="00CD2B23">
            <w:pPr>
              <w:pStyle w:val="Geenafstand"/>
              <w:rPr>
                <w:b/>
              </w:rPr>
            </w:pPr>
            <w:bookmarkStart w:id="3" w:name="_Hlk218594377"/>
            <w:r w:rsidRPr="002601F3">
              <w:t>Komen er mensen herkenbaar in beeld?</w:t>
            </w:r>
          </w:p>
        </w:tc>
        <w:tc>
          <w:tcPr>
            <w:tcW w:w="5046" w:type="dxa"/>
            <w:vAlign w:val="center"/>
          </w:tcPr>
          <w:p w14:paraId="1D50C2D7" w14:textId="5D2ED5BA" w:rsidR="0077394E" w:rsidRPr="002601F3" w:rsidRDefault="00000000" w:rsidP="00CD2B23">
            <w:pPr>
              <w:pStyle w:val="Geenafstand"/>
              <w:tabs>
                <w:tab w:val="left" w:pos="1451"/>
              </w:tabs>
            </w:pPr>
            <w:sdt>
              <w:sdtPr>
                <w:id w:val="-539362462"/>
                <w14:checkbox>
                  <w14:checked w14:val="0"/>
                  <w14:checkedState w14:val="2612" w14:font="MS Gothic"/>
                  <w14:uncheckedState w14:val="2610" w14:font="MS Gothic"/>
                </w14:checkbox>
              </w:sdtPr>
              <w:sdtContent>
                <w:r w:rsidR="00356499" w:rsidRPr="002601F3">
                  <w:rPr>
                    <w:rFonts w:ascii="MS Gothic" w:eastAsia="MS Gothic" w:hAnsi="MS Gothic"/>
                  </w:rPr>
                  <w:t>☐</w:t>
                </w:r>
              </w:sdtContent>
            </w:sdt>
            <w:r w:rsidR="003030E5" w:rsidRPr="002601F3">
              <w:t xml:space="preserve"> Ja </w:t>
            </w:r>
            <w:sdt>
              <w:sdtPr>
                <w:id w:val="1603686246"/>
                <w14:checkbox>
                  <w14:checked w14:val="0"/>
                  <w14:checkedState w14:val="2612" w14:font="MS Gothic"/>
                  <w14:uncheckedState w14:val="2610" w14:font="MS Gothic"/>
                </w14:checkbox>
              </w:sdtPr>
              <w:sdtContent>
                <w:r w:rsidR="004A4774" w:rsidRPr="002601F3">
                  <w:rPr>
                    <w:rFonts w:ascii="MS Gothic" w:eastAsia="MS Gothic" w:hAnsi="MS Gothic"/>
                  </w:rPr>
                  <w:t>☐</w:t>
                </w:r>
              </w:sdtContent>
            </w:sdt>
            <w:r w:rsidR="003030E5" w:rsidRPr="002601F3">
              <w:t xml:space="preserve"> Nee</w:t>
            </w:r>
          </w:p>
        </w:tc>
      </w:tr>
      <w:bookmarkEnd w:id="3"/>
      <w:tr w:rsidR="003264A6" w:rsidRPr="002601F3" w14:paraId="39CF50C0" w14:textId="77777777" w:rsidTr="003264A6">
        <w:tc>
          <w:tcPr>
            <w:tcW w:w="5070" w:type="dxa"/>
          </w:tcPr>
          <w:p w14:paraId="602E8EB4" w14:textId="77777777" w:rsidR="003264A6" w:rsidRPr="002601F3" w:rsidRDefault="003264A6" w:rsidP="00CD2B23">
            <w:pPr>
              <w:pStyle w:val="Geenafstand"/>
              <w:rPr>
                <w:b/>
              </w:rPr>
            </w:pPr>
            <w:r w:rsidRPr="002601F3">
              <w:t>Is er sprake van de grondslag Toestemming?</w:t>
            </w:r>
          </w:p>
        </w:tc>
        <w:tc>
          <w:tcPr>
            <w:tcW w:w="5046" w:type="dxa"/>
            <w:vAlign w:val="center"/>
          </w:tcPr>
          <w:p w14:paraId="01230859" w14:textId="7ECDACC3" w:rsidR="00587841" w:rsidRPr="002601F3" w:rsidRDefault="00000000" w:rsidP="00CD2B23">
            <w:pPr>
              <w:pStyle w:val="Geenafstand"/>
              <w:tabs>
                <w:tab w:val="left" w:pos="1451"/>
              </w:tabs>
            </w:pPr>
            <w:sdt>
              <w:sdtPr>
                <w:id w:val="-1494948687"/>
                <w14:checkbox>
                  <w14:checked w14:val="0"/>
                  <w14:checkedState w14:val="2612" w14:font="MS Gothic"/>
                  <w14:uncheckedState w14:val="2610" w14:font="MS Gothic"/>
                </w14:checkbox>
              </w:sdtPr>
              <w:sdtContent>
                <w:r w:rsidR="00356499" w:rsidRPr="002601F3">
                  <w:rPr>
                    <w:rFonts w:ascii="MS Gothic" w:eastAsia="MS Gothic" w:hAnsi="MS Gothic"/>
                  </w:rPr>
                  <w:t>☐</w:t>
                </w:r>
              </w:sdtContent>
            </w:sdt>
            <w:r w:rsidR="003264A6" w:rsidRPr="002601F3">
              <w:t xml:space="preserve"> Ja </w:t>
            </w:r>
            <w:sdt>
              <w:sdtPr>
                <w:id w:val="-994336794"/>
                <w14:checkbox>
                  <w14:checked w14:val="0"/>
                  <w14:checkedState w14:val="2612" w14:font="MS Gothic"/>
                  <w14:uncheckedState w14:val="2610" w14:font="MS Gothic"/>
                </w14:checkbox>
              </w:sdtPr>
              <w:sdtContent>
                <w:r w:rsidR="004A4774" w:rsidRPr="002601F3">
                  <w:rPr>
                    <w:rFonts w:ascii="MS Gothic" w:eastAsia="MS Gothic" w:hAnsi="MS Gothic"/>
                  </w:rPr>
                  <w:t>☐</w:t>
                </w:r>
              </w:sdtContent>
            </w:sdt>
            <w:r w:rsidR="003264A6" w:rsidRPr="002601F3">
              <w:t xml:space="preserve"> Nee</w:t>
            </w:r>
          </w:p>
          <w:p w14:paraId="75257A3C" w14:textId="6B92FDE4" w:rsidR="0077394E" w:rsidRPr="002601F3" w:rsidRDefault="0077394E" w:rsidP="00CD2B23">
            <w:pPr>
              <w:pStyle w:val="Geenafstand"/>
              <w:tabs>
                <w:tab w:val="left" w:pos="1451"/>
              </w:tabs>
              <w:rPr>
                <w:sz w:val="20"/>
                <w:szCs w:val="20"/>
              </w:rPr>
            </w:pPr>
          </w:p>
        </w:tc>
      </w:tr>
    </w:tbl>
    <w:p w14:paraId="6159A074" w14:textId="7B697A15" w:rsidR="003264A6" w:rsidRPr="002601F3" w:rsidRDefault="003264A6" w:rsidP="00CD2B23">
      <w:pPr>
        <w:pStyle w:val="Geenafstand"/>
        <w:ind w:left="142"/>
        <w:rPr>
          <w:i/>
          <w:sz w:val="20"/>
          <w:szCs w:val="20"/>
        </w:rPr>
      </w:pPr>
      <w:r w:rsidRPr="002601F3">
        <w:rPr>
          <w:i/>
          <w:sz w:val="20"/>
          <w:szCs w:val="20"/>
        </w:rPr>
        <w:t xml:space="preserve">Indien ja, dan is er voor deze opdracht een Toestemmingsverklaring nodig, inclusief: </w:t>
      </w:r>
    </w:p>
    <w:p w14:paraId="466D5FA7" w14:textId="77777777" w:rsidR="003264A6" w:rsidRPr="002601F3" w:rsidRDefault="003264A6" w:rsidP="00CD2B23">
      <w:pPr>
        <w:pStyle w:val="Geenafstand"/>
        <w:numPr>
          <w:ilvl w:val="0"/>
          <w:numId w:val="36"/>
        </w:numPr>
        <w:tabs>
          <w:tab w:val="left" w:pos="284"/>
        </w:tabs>
        <w:ind w:left="142" w:firstLine="0"/>
        <w:rPr>
          <w:i/>
          <w:sz w:val="20"/>
          <w:szCs w:val="20"/>
        </w:rPr>
      </w:pPr>
      <w:r w:rsidRPr="002601F3">
        <w:rPr>
          <w:i/>
          <w:sz w:val="20"/>
          <w:szCs w:val="20"/>
        </w:rPr>
        <w:t>Doelbepaling: waarvoor gaan de beelden gebruikt worden)?</w:t>
      </w:r>
    </w:p>
    <w:p w14:paraId="6CFB5784" w14:textId="77777777" w:rsidR="003264A6" w:rsidRPr="002601F3" w:rsidRDefault="003264A6" w:rsidP="00CD2B23">
      <w:pPr>
        <w:pStyle w:val="Geenafstand"/>
        <w:numPr>
          <w:ilvl w:val="0"/>
          <w:numId w:val="36"/>
        </w:numPr>
        <w:tabs>
          <w:tab w:val="left" w:pos="284"/>
        </w:tabs>
        <w:ind w:left="142" w:firstLine="0"/>
        <w:rPr>
          <w:i/>
          <w:sz w:val="20"/>
          <w:szCs w:val="20"/>
        </w:rPr>
      </w:pPr>
      <w:r w:rsidRPr="002601F3">
        <w:rPr>
          <w:i/>
          <w:sz w:val="20"/>
          <w:szCs w:val="20"/>
        </w:rPr>
        <w:t>Hoe lang gaan deze beelden gebruikt dan wel opgeslagen worden?</w:t>
      </w:r>
    </w:p>
    <w:p w14:paraId="29F3C1FB" w14:textId="77777777" w:rsidR="00A44C2A" w:rsidRPr="002601F3" w:rsidRDefault="00A44C2A" w:rsidP="00CD2B23">
      <w:pPr>
        <w:pStyle w:val="Geenafstand"/>
        <w:tabs>
          <w:tab w:val="left" w:pos="4536"/>
        </w:tabs>
        <w:ind w:left="142"/>
        <w:rPr>
          <w:rFonts w:eastAsia="Times New Roman" w:cs="Times New Roman"/>
          <w:i/>
          <w:sz w:val="20"/>
          <w:szCs w:val="20"/>
          <w:lang w:eastAsia="nl-NL"/>
        </w:rPr>
      </w:pPr>
    </w:p>
    <w:p w14:paraId="4DA2D940" w14:textId="23F48C96" w:rsidR="008B59DE" w:rsidRPr="002601F3" w:rsidRDefault="008B59DE" w:rsidP="008B59DE">
      <w:pPr>
        <w:pStyle w:val="Kop2"/>
      </w:pPr>
      <w:r w:rsidRPr="002601F3">
        <w:t>Factuurgegevens</w:t>
      </w:r>
      <w:r w:rsidR="005253D2" w:rsidRPr="002601F3">
        <w:t xml:space="preserve"> nadere</w:t>
      </w:r>
      <w:r w:rsidRPr="002601F3">
        <w:t xml:space="preserve"> opdrachtgever</w:t>
      </w:r>
    </w:p>
    <w:p w14:paraId="6086EA10" w14:textId="1441A7A7" w:rsidR="008B59DE" w:rsidRPr="002601F3" w:rsidRDefault="00840BBD" w:rsidP="008B59DE">
      <w:pPr>
        <w:pStyle w:val="Geenafstand"/>
        <w:tabs>
          <w:tab w:val="left" w:pos="4536"/>
        </w:tabs>
        <w:rPr>
          <w:rFonts w:eastAsia="Times New Roman" w:cs="Times New Roman"/>
          <w:i/>
          <w:sz w:val="20"/>
          <w:szCs w:val="20"/>
          <w:lang w:eastAsia="nl-NL"/>
        </w:rPr>
      </w:pPr>
      <w:r w:rsidRPr="002601F3">
        <w:rPr>
          <w:rFonts w:eastAsia="Times New Roman" w:cs="Times New Roman"/>
          <w:i/>
          <w:sz w:val="20"/>
          <w:szCs w:val="20"/>
          <w:lang w:eastAsia="nl-NL"/>
        </w:rPr>
        <w:t>Let op: facturatie verloopt digitaal via e-facturering</w:t>
      </w:r>
      <w:r w:rsidR="005E3692" w:rsidRPr="002601F3">
        <w:rPr>
          <w:rFonts w:eastAsia="Times New Roman" w:cs="Times New Roman"/>
          <w:i/>
          <w:sz w:val="20"/>
          <w:szCs w:val="20"/>
          <w:lang w:eastAsia="nl-NL"/>
        </w:rPr>
        <w:t xml:space="preserve">. </w:t>
      </w:r>
      <w:r w:rsidRPr="002601F3">
        <w:rPr>
          <w:rFonts w:eastAsia="Times New Roman" w:cs="Times New Roman"/>
          <w:i/>
          <w:sz w:val="20"/>
          <w:szCs w:val="20"/>
          <w:lang w:eastAsia="nl-NL"/>
        </w:rPr>
        <w:t xml:space="preserve">Zie ook: </w:t>
      </w:r>
      <w:hyperlink r:id="rId17" w:history="1">
        <w:r w:rsidRPr="002601F3">
          <w:rPr>
            <w:rStyle w:val="Hyperlink"/>
            <w:rFonts w:eastAsia="Times New Roman" w:cs="Times New Roman"/>
            <w:b/>
            <w:bCs/>
            <w:i/>
            <w:color w:val="007BC7"/>
            <w:szCs w:val="24"/>
            <w:lang w:eastAsia="nl-NL"/>
          </w:rPr>
          <w:t>Rijksoverheid.nl/onderwerpen/digitale-overheid</w:t>
        </w:r>
      </w:hyperlink>
      <w:r w:rsidR="005E3692" w:rsidRPr="002601F3">
        <w:rPr>
          <w:rFonts w:eastAsia="Times New Roman" w:cs="Times New Roman"/>
          <w:i/>
          <w:color w:val="007BC7"/>
          <w:sz w:val="18"/>
          <w:szCs w:val="20"/>
          <w:lang w:eastAsia="nl-NL"/>
        </w:rPr>
        <w:t xml:space="preserve">. </w:t>
      </w:r>
      <w:r w:rsidRPr="002601F3">
        <w:rPr>
          <w:rFonts w:eastAsia="Times New Roman" w:cs="Times New Roman"/>
          <w:i/>
          <w:sz w:val="20"/>
          <w:szCs w:val="20"/>
          <w:lang w:eastAsia="nl-NL"/>
        </w:rPr>
        <w:t>Neem tijdig contact op met de financiële of inkoopafdeling van jouw organisatie voor een vlotte afhandeling.</w:t>
      </w:r>
      <w:r w:rsidR="002F5C65" w:rsidRPr="002601F3">
        <w:rPr>
          <w:rFonts w:eastAsia="Times New Roman" w:cs="Times New Roman"/>
          <w:i/>
          <w:sz w:val="20"/>
          <w:szCs w:val="20"/>
          <w:lang w:eastAsia="nl-NL"/>
        </w:rPr>
        <w:t xml:space="preserve"> Zonder inkoopnummer kan de aanvraag niet in behandeling worden genomen.</w:t>
      </w:r>
    </w:p>
    <w:p w14:paraId="2ADEF923" w14:textId="77777777" w:rsidR="00840BBD" w:rsidRPr="002601F3" w:rsidRDefault="00840BBD" w:rsidP="008B59DE">
      <w:pPr>
        <w:pStyle w:val="Geenafstand"/>
        <w:tabs>
          <w:tab w:val="left" w:pos="4536"/>
        </w:tabs>
        <w:rPr>
          <w:sz w:val="16"/>
          <w:szCs w:val="16"/>
        </w:rPr>
      </w:pPr>
    </w:p>
    <w:tbl>
      <w:tblPr>
        <w:tblStyle w:val="Tabelraster"/>
        <w:tblW w:w="9889" w:type="dxa"/>
        <w:tblLook w:val="04A0" w:firstRow="1" w:lastRow="0" w:firstColumn="1" w:lastColumn="0" w:noHBand="0" w:noVBand="1"/>
      </w:tblPr>
      <w:tblGrid>
        <w:gridCol w:w="3794"/>
        <w:gridCol w:w="6095"/>
      </w:tblGrid>
      <w:tr w:rsidR="008B59DE" w:rsidRPr="002601F3" w14:paraId="29C3CE98" w14:textId="77777777" w:rsidTr="004529B1">
        <w:tc>
          <w:tcPr>
            <w:tcW w:w="3794" w:type="dxa"/>
            <w:tcBorders>
              <w:top w:val="nil"/>
              <w:left w:val="nil"/>
              <w:bottom w:val="nil"/>
              <w:right w:val="nil"/>
            </w:tcBorders>
          </w:tcPr>
          <w:p w14:paraId="32CE6039" w14:textId="77777777" w:rsidR="008B59DE" w:rsidRPr="002601F3" w:rsidRDefault="008B59DE" w:rsidP="002737E8">
            <w:pPr>
              <w:pStyle w:val="Geenafstand"/>
              <w:tabs>
                <w:tab w:val="left" w:pos="4536"/>
              </w:tabs>
              <w:rPr>
                <w:i/>
                <w:sz w:val="18"/>
                <w:szCs w:val="18"/>
              </w:rPr>
            </w:pPr>
            <w:bookmarkStart w:id="4" w:name="_Hlk239413502"/>
            <w:r w:rsidRPr="002601F3">
              <w:t>Tenaamstelling factuur</w:t>
            </w:r>
          </w:p>
        </w:tc>
        <w:tc>
          <w:tcPr>
            <w:tcW w:w="6095" w:type="dxa"/>
            <w:tcBorders>
              <w:top w:val="nil"/>
              <w:left w:val="nil"/>
              <w:bottom w:val="single" w:sz="4" w:space="0" w:color="007BC7"/>
              <w:right w:val="nil"/>
            </w:tcBorders>
            <w:shd w:val="clear" w:color="auto" w:fill="D9EBF7"/>
            <w:vAlign w:val="center"/>
          </w:tcPr>
          <w:p w14:paraId="7F102762" w14:textId="76ACD743" w:rsidR="008B59DE" w:rsidRPr="002601F3" w:rsidRDefault="00000000" w:rsidP="00596285">
            <w:pPr>
              <w:pStyle w:val="Geenafstand"/>
              <w:tabs>
                <w:tab w:val="left" w:pos="4536"/>
              </w:tabs>
            </w:pPr>
            <w:sdt>
              <w:sdtPr>
                <w:id w:val="758098068"/>
                <w:placeholder>
                  <w:docPart w:val="E88E8D063734486D8678019137C0D2C5"/>
                </w:placeholder>
                <w:showingPlcHdr/>
              </w:sdtPr>
              <w:sdtContent>
                <w:r w:rsidR="00356499" w:rsidRPr="002601F3">
                  <w:rPr>
                    <w:rStyle w:val="Tekstvantijdelijkeaanduiding"/>
                  </w:rPr>
                  <w:t>Tenaamstelling factuur</w:t>
                </w:r>
              </w:sdtContent>
            </w:sdt>
          </w:p>
        </w:tc>
      </w:tr>
      <w:bookmarkEnd w:id="4"/>
      <w:tr w:rsidR="008B59DE" w:rsidRPr="002601F3" w14:paraId="10246093" w14:textId="77777777" w:rsidTr="004529B1">
        <w:tc>
          <w:tcPr>
            <w:tcW w:w="3794" w:type="dxa"/>
            <w:tcBorders>
              <w:top w:val="nil"/>
              <w:left w:val="nil"/>
              <w:bottom w:val="nil"/>
              <w:right w:val="nil"/>
            </w:tcBorders>
          </w:tcPr>
          <w:p w14:paraId="57D95796" w14:textId="77777777" w:rsidR="008B59DE" w:rsidRPr="002601F3" w:rsidRDefault="008B59DE" w:rsidP="002737E8">
            <w:pPr>
              <w:pStyle w:val="Geenafstand"/>
              <w:tabs>
                <w:tab w:val="left" w:pos="4536"/>
              </w:tabs>
            </w:pPr>
          </w:p>
        </w:tc>
        <w:tc>
          <w:tcPr>
            <w:tcW w:w="6095" w:type="dxa"/>
            <w:tcBorders>
              <w:top w:val="single" w:sz="4" w:space="0" w:color="007BC7"/>
              <w:left w:val="nil"/>
              <w:bottom w:val="nil"/>
              <w:right w:val="nil"/>
            </w:tcBorders>
          </w:tcPr>
          <w:p w14:paraId="48020270" w14:textId="77777777" w:rsidR="008B59DE" w:rsidRPr="002601F3" w:rsidRDefault="008B59DE" w:rsidP="002737E8">
            <w:pPr>
              <w:pStyle w:val="Geenafstand"/>
              <w:tabs>
                <w:tab w:val="left" w:pos="4536"/>
              </w:tabs>
            </w:pPr>
          </w:p>
        </w:tc>
      </w:tr>
      <w:tr w:rsidR="008B59DE" w:rsidRPr="002601F3" w14:paraId="518B97D6" w14:textId="77777777" w:rsidTr="004529B1">
        <w:tc>
          <w:tcPr>
            <w:tcW w:w="3794" w:type="dxa"/>
            <w:tcBorders>
              <w:top w:val="nil"/>
              <w:left w:val="nil"/>
              <w:bottom w:val="nil"/>
              <w:right w:val="nil"/>
            </w:tcBorders>
          </w:tcPr>
          <w:p w14:paraId="494433F7" w14:textId="4079032B" w:rsidR="008B59DE" w:rsidRPr="002601F3" w:rsidRDefault="00D15F08" w:rsidP="00142E05">
            <w:pPr>
              <w:pStyle w:val="Geenafstand"/>
              <w:tabs>
                <w:tab w:val="left" w:pos="4536"/>
              </w:tabs>
            </w:pPr>
            <w:r w:rsidRPr="002601F3">
              <w:t>Contactpersoon op factuur</w:t>
            </w:r>
          </w:p>
        </w:tc>
        <w:tc>
          <w:tcPr>
            <w:tcW w:w="6095" w:type="dxa"/>
            <w:tcBorders>
              <w:top w:val="nil"/>
              <w:left w:val="nil"/>
              <w:bottom w:val="single" w:sz="4" w:space="0" w:color="007BC7"/>
              <w:right w:val="nil"/>
            </w:tcBorders>
            <w:shd w:val="clear" w:color="auto" w:fill="D9EBF7"/>
          </w:tcPr>
          <w:p w14:paraId="588A6D2F" w14:textId="50D8BB4D" w:rsidR="008B59DE" w:rsidRPr="002601F3" w:rsidRDefault="00000000" w:rsidP="00596285">
            <w:pPr>
              <w:pStyle w:val="Geenafstand"/>
              <w:tabs>
                <w:tab w:val="left" w:pos="4536"/>
              </w:tabs>
              <w:rPr>
                <w:sz w:val="16"/>
                <w:szCs w:val="16"/>
              </w:rPr>
            </w:pPr>
            <w:sdt>
              <w:sdtPr>
                <w:id w:val="1622108622"/>
                <w:placeholder>
                  <w:docPart w:val="37242DC8EB8740CB86B3BB99579DED6E"/>
                </w:placeholder>
                <w:showingPlcHdr/>
              </w:sdtPr>
              <w:sdtContent>
                <w:r w:rsidR="00D15F08" w:rsidRPr="002601F3">
                  <w:rPr>
                    <w:rStyle w:val="Tekstvantijdelijkeaanduiding"/>
                  </w:rPr>
                  <w:t>Naam contactpersoon</w:t>
                </w:r>
              </w:sdtContent>
            </w:sdt>
          </w:p>
        </w:tc>
      </w:tr>
      <w:tr w:rsidR="008B59DE" w:rsidRPr="002601F3" w14:paraId="1D47E768" w14:textId="77777777" w:rsidTr="004529B1">
        <w:tc>
          <w:tcPr>
            <w:tcW w:w="3794" w:type="dxa"/>
            <w:tcBorders>
              <w:top w:val="nil"/>
              <w:left w:val="nil"/>
              <w:bottom w:val="nil"/>
              <w:right w:val="nil"/>
            </w:tcBorders>
          </w:tcPr>
          <w:p w14:paraId="734CDEEE" w14:textId="77777777" w:rsidR="008B59DE" w:rsidRPr="002601F3" w:rsidRDefault="008B59DE" w:rsidP="002737E8">
            <w:pPr>
              <w:pStyle w:val="Geenafstand"/>
              <w:tabs>
                <w:tab w:val="left" w:pos="4536"/>
              </w:tabs>
            </w:pPr>
          </w:p>
        </w:tc>
        <w:tc>
          <w:tcPr>
            <w:tcW w:w="6095" w:type="dxa"/>
            <w:tcBorders>
              <w:top w:val="single" w:sz="4" w:space="0" w:color="007BC7"/>
              <w:left w:val="nil"/>
              <w:bottom w:val="nil"/>
              <w:right w:val="nil"/>
            </w:tcBorders>
          </w:tcPr>
          <w:p w14:paraId="671149C5" w14:textId="77777777" w:rsidR="008B59DE" w:rsidRPr="002601F3" w:rsidRDefault="008B59DE" w:rsidP="002737E8">
            <w:pPr>
              <w:pStyle w:val="Geenafstand"/>
              <w:tabs>
                <w:tab w:val="left" w:pos="4536"/>
              </w:tabs>
            </w:pPr>
          </w:p>
        </w:tc>
      </w:tr>
      <w:tr w:rsidR="008B59DE" w:rsidRPr="002601F3" w14:paraId="7F0D465C" w14:textId="77777777" w:rsidTr="004529B1">
        <w:tc>
          <w:tcPr>
            <w:tcW w:w="3794" w:type="dxa"/>
            <w:tcBorders>
              <w:top w:val="nil"/>
              <w:left w:val="nil"/>
              <w:bottom w:val="nil"/>
              <w:right w:val="nil"/>
            </w:tcBorders>
          </w:tcPr>
          <w:p w14:paraId="6A853647" w14:textId="340301B2" w:rsidR="008B59DE" w:rsidRPr="002601F3" w:rsidRDefault="008B59DE" w:rsidP="00142E05">
            <w:pPr>
              <w:pStyle w:val="Geenafstand"/>
              <w:tabs>
                <w:tab w:val="left" w:pos="4536"/>
              </w:tabs>
            </w:pPr>
            <w:r w:rsidRPr="002601F3">
              <w:t>Inkoop</w:t>
            </w:r>
            <w:r w:rsidR="00693618" w:rsidRPr="002601F3">
              <w:t>order</w:t>
            </w:r>
            <w:r w:rsidRPr="002601F3">
              <w:t>nummer</w:t>
            </w:r>
            <w:r w:rsidR="00131310" w:rsidRPr="002601F3">
              <w:t xml:space="preserve"> (financieel verplichti</w:t>
            </w:r>
            <w:r w:rsidR="002D5F54" w:rsidRPr="002601F3">
              <w:t>n</w:t>
            </w:r>
            <w:r w:rsidR="00131310" w:rsidRPr="002601F3">
              <w:t>gsnummer)</w:t>
            </w:r>
          </w:p>
          <w:p w14:paraId="13803629" w14:textId="35C963CC" w:rsidR="008B59DE" w:rsidRPr="002601F3" w:rsidRDefault="008B59DE" w:rsidP="00142E05">
            <w:pPr>
              <w:pStyle w:val="Geenafstand"/>
              <w:tabs>
                <w:tab w:val="left" w:pos="4536"/>
              </w:tabs>
              <w:rPr>
                <w:i/>
                <w:sz w:val="20"/>
                <w:szCs w:val="20"/>
              </w:rPr>
            </w:pPr>
          </w:p>
        </w:tc>
        <w:tc>
          <w:tcPr>
            <w:tcW w:w="6095" w:type="dxa"/>
            <w:tcBorders>
              <w:top w:val="nil"/>
              <w:left w:val="nil"/>
              <w:bottom w:val="single" w:sz="4" w:space="0" w:color="007BC7"/>
              <w:right w:val="nil"/>
            </w:tcBorders>
            <w:shd w:val="clear" w:color="auto" w:fill="D9EBF7"/>
          </w:tcPr>
          <w:p w14:paraId="38AA79BE" w14:textId="5D6A5E34" w:rsidR="008B59DE" w:rsidRPr="002601F3" w:rsidRDefault="00000000" w:rsidP="00B70CC2">
            <w:pPr>
              <w:pStyle w:val="Geenafstand"/>
              <w:tabs>
                <w:tab w:val="left" w:pos="4536"/>
              </w:tabs>
              <w:rPr>
                <w:sz w:val="16"/>
                <w:szCs w:val="16"/>
              </w:rPr>
            </w:pPr>
            <w:sdt>
              <w:sdtPr>
                <w:id w:val="1898863445"/>
                <w:placeholder>
                  <w:docPart w:val="C921D596CF2C4994B656A41D5EE8013B"/>
                </w:placeholder>
                <w:showingPlcHdr/>
              </w:sdtPr>
              <w:sdtContent>
                <w:r w:rsidR="00B70CC2" w:rsidRPr="002601F3">
                  <w:rPr>
                    <w:rStyle w:val="Tekstvantijdelijkeaanduiding"/>
                  </w:rPr>
                  <w:t>Inkoopnummer</w:t>
                </w:r>
              </w:sdtContent>
            </w:sdt>
          </w:p>
        </w:tc>
      </w:tr>
      <w:tr w:rsidR="008B59DE" w:rsidRPr="002601F3" w14:paraId="06CAC69B" w14:textId="77777777" w:rsidTr="004529B1">
        <w:tc>
          <w:tcPr>
            <w:tcW w:w="3794" w:type="dxa"/>
            <w:tcBorders>
              <w:top w:val="nil"/>
              <w:left w:val="nil"/>
              <w:bottom w:val="nil"/>
              <w:right w:val="nil"/>
            </w:tcBorders>
          </w:tcPr>
          <w:p w14:paraId="3B513D8B" w14:textId="77777777" w:rsidR="008B59DE" w:rsidRPr="002601F3" w:rsidRDefault="008B59DE" w:rsidP="002737E8">
            <w:pPr>
              <w:pStyle w:val="Geenafstand"/>
              <w:tabs>
                <w:tab w:val="left" w:pos="4536"/>
              </w:tabs>
            </w:pPr>
          </w:p>
        </w:tc>
        <w:tc>
          <w:tcPr>
            <w:tcW w:w="6095" w:type="dxa"/>
            <w:tcBorders>
              <w:top w:val="single" w:sz="4" w:space="0" w:color="007BC7"/>
              <w:left w:val="nil"/>
              <w:bottom w:val="nil"/>
              <w:right w:val="nil"/>
            </w:tcBorders>
          </w:tcPr>
          <w:p w14:paraId="36B2DCBB" w14:textId="77777777" w:rsidR="008B59DE" w:rsidRPr="002601F3" w:rsidRDefault="008B59DE" w:rsidP="002737E8">
            <w:pPr>
              <w:pStyle w:val="Geenafstand"/>
              <w:tabs>
                <w:tab w:val="left" w:pos="4536"/>
              </w:tabs>
            </w:pPr>
          </w:p>
        </w:tc>
      </w:tr>
      <w:tr w:rsidR="008B59DE" w:rsidRPr="002601F3" w14:paraId="664748E2" w14:textId="77777777" w:rsidTr="004529B1">
        <w:tc>
          <w:tcPr>
            <w:tcW w:w="3794" w:type="dxa"/>
            <w:tcBorders>
              <w:top w:val="nil"/>
              <w:left w:val="nil"/>
              <w:bottom w:val="nil"/>
              <w:right w:val="nil"/>
            </w:tcBorders>
          </w:tcPr>
          <w:p w14:paraId="113F2EE2" w14:textId="128F2BC4" w:rsidR="008B59DE" w:rsidRPr="002601F3" w:rsidRDefault="004A4774" w:rsidP="00142E05">
            <w:pPr>
              <w:pStyle w:val="Geenafstand"/>
              <w:tabs>
                <w:tab w:val="left" w:pos="4536"/>
              </w:tabs>
            </w:pPr>
            <w:r w:rsidRPr="002601F3">
              <w:t xml:space="preserve">OIN nummer  </w:t>
            </w:r>
          </w:p>
        </w:tc>
        <w:tc>
          <w:tcPr>
            <w:tcW w:w="6095" w:type="dxa"/>
            <w:tcBorders>
              <w:top w:val="nil"/>
              <w:left w:val="nil"/>
              <w:bottom w:val="single" w:sz="4" w:space="0" w:color="007BC7"/>
              <w:right w:val="nil"/>
            </w:tcBorders>
            <w:shd w:val="clear" w:color="auto" w:fill="D9EBF7"/>
          </w:tcPr>
          <w:p w14:paraId="3FF6487A" w14:textId="230DD0DE" w:rsidR="008B59DE" w:rsidRPr="002601F3" w:rsidRDefault="00000000" w:rsidP="00B70CC2">
            <w:pPr>
              <w:pStyle w:val="Geenafstand"/>
              <w:tabs>
                <w:tab w:val="left" w:pos="4536"/>
              </w:tabs>
              <w:rPr>
                <w:sz w:val="16"/>
                <w:szCs w:val="16"/>
              </w:rPr>
            </w:pPr>
            <w:sdt>
              <w:sdtPr>
                <w:id w:val="-363515169"/>
                <w:placeholder>
                  <w:docPart w:val="6DA6499D03AD4759B7BF7020D973A2FC"/>
                </w:placeholder>
                <w:showingPlcHdr/>
              </w:sdtPr>
              <w:sdtContent>
                <w:r w:rsidR="00B70CC2" w:rsidRPr="002601F3">
                  <w:rPr>
                    <w:rStyle w:val="Tekstvantijdelijkeaanduiding"/>
                  </w:rPr>
                  <w:t>OIN nummer</w:t>
                </w:r>
              </w:sdtContent>
            </w:sdt>
          </w:p>
        </w:tc>
      </w:tr>
    </w:tbl>
    <w:p w14:paraId="1B1120BD" w14:textId="77777777" w:rsidR="009C6BC5" w:rsidRPr="002601F3" w:rsidRDefault="009C6BC5" w:rsidP="004D2CDB">
      <w:pPr>
        <w:pStyle w:val="Geenafstand"/>
        <w:tabs>
          <w:tab w:val="left" w:pos="4536"/>
        </w:tabs>
        <w:rPr>
          <w:sz w:val="16"/>
          <w:szCs w:val="16"/>
        </w:rPr>
      </w:pPr>
    </w:p>
    <w:p w14:paraId="6C411F54" w14:textId="77777777" w:rsidR="005A0068" w:rsidRPr="002601F3" w:rsidRDefault="005A0068" w:rsidP="009C5445">
      <w:pPr>
        <w:pStyle w:val="Kop2"/>
        <w:rPr>
          <w:rStyle w:val="Subtielebenadrukking"/>
          <w:b w:val="0"/>
          <w:bCs w:val="0"/>
          <w:sz w:val="22"/>
          <w:szCs w:val="22"/>
        </w:rPr>
      </w:pPr>
    </w:p>
    <w:p w14:paraId="71D15665" w14:textId="77777777" w:rsidR="00031E56" w:rsidRPr="002601F3" w:rsidRDefault="00031E56">
      <w:pPr>
        <w:spacing w:line="240" w:lineRule="auto"/>
        <w:rPr>
          <w:rStyle w:val="Subtielebenadrukking"/>
          <w:rFonts w:ascii="Calibri Light" w:eastAsiaTheme="minorHAnsi" w:hAnsi="Calibri Light" w:cstheme="minorBidi"/>
          <w:sz w:val="22"/>
          <w:szCs w:val="22"/>
        </w:rPr>
      </w:pPr>
      <w:r w:rsidRPr="002601F3">
        <w:rPr>
          <w:rStyle w:val="Subtielebenadrukking"/>
        </w:rPr>
        <w:br w:type="page"/>
      </w:r>
    </w:p>
    <w:p w14:paraId="1AE57610" w14:textId="6BF41D10" w:rsidR="00A94705" w:rsidRPr="002601F3" w:rsidRDefault="005A0068" w:rsidP="005A0068">
      <w:pPr>
        <w:pStyle w:val="Geenafstand"/>
        <w:tabs>
          <w:tab w:val="left" w:pos="4536"/>
        </w:tabs>
        <w:rPr>
          <w:i/>
          <w:iCs/>
          <w:color w:val="404040" w:themeColor="text1" w:themeTint="BF"/>
          <w:lang w:eastAsia="nl-NL"/>
        </w:rPr>
      </w:pPr>
      <w:r w:rsidRPr="002601F3">
        <w:rPr>
          <w:rStyle w:val="Subtielebenadrukking"/>
          <w:lang w:eastAsia="nl-NL"/>
        </w:rPr>
        <w:lastRenderedPageBreak/>
        <w:t>Onderdeel 2: Offerte</w:t>
      </w:r>
      <w:r w:rsidR="001D5CBA" w:rsidRPr="002601F3">
        <w:rPr>
          <w:rStyle w:val="Subtielebenadrukking"/>
          <w:lang w:eastAsia="nl-NL"/>
        </w:rPr>
        <w:t xml:space="preserve"> </w:t>
      </w:r>
      <w:r w:rsidRPr="002601F3">
        <w:rPr>
          <w:rStyle w:val="Subtielebenadrukking"/>
          <w:lang w:eastAsia="nl-NL"/>
        </w:rPr>
        <w:t xml:space="preserve"> </w:t>
      </w:r>
      <w:r w:rsidR="001D5CBA" w:rsidRPr="002601F3">
        <w:rPr>
          <w:rStyle w:val="Subtielebenadrukking"/>
          <w:lang w:eastAsia="nl-NL"/>
        </w:rPr>
        <w:t xml:space="preserve"> </w:t>
      </w:r>
    </w:p>
    <w:p w14:paraId="411B1AD1" w14:textId="47672E79" w:rsidR="00A94705" w:rsidRPr="002601F3" w:rsidRDefault="004D2CDB" w:rsidP="00103E2D">
      <w:pPr>
        <w:pStyle w:val="Kop2"/>
      </w:pPr>
      <w:r w:rsidRPr="002601F3">
        <w:t xml:space="preserve">Offerte in te vullen door </w:t>
      </w:r>
      <w:r w:rsidR="00F76956" w:rsidRPr="002601F3">
        <w:t>Opdrachtnemer</w:t>
      </w:r>
      <w:r w:rsidR="001D5CBA" w:rsidRPr="002601F3">
        <w:t xml:space="preserve"> </w:t>
      </w:r>
    </w:p>
    <w:p w14:paraId="7A919CDE" w14:textId="77777777" w:rsidR="00103E2D" w:rsidRPr="002601F3" w:rsidRDefault="00103E2D" w:rsidP="00103E2D"/>
    <w:p w14:paraId="3A48700C" w14:textId="5EDA0110" w:rsidR="00A94705" w:rsidRPr="002601F3" w:rsidRDefault="00A94705" w:rsidP="00A94705">
      <w:pPr>
        <w:pStyle w:val="Geenafstand"/>
        <w:tabs>
          <w:tab w:val="left" w:pos="4536"/>
        </w:tabs>
        <w:rPr>
          <w:rFonts w:eastAsia="Times New Roman" w:cs="Times New Roman"/>
          <w:i/>
          <w:sz w:val="20"/>
          <w:szCs w:val="20"/>
          <w:lang w:eastAsia="nl-NL"/>
        </w:rPr>
      </w:pPr>
      <w:r w:rsidRPr="002601F3">
        <w:rPr>
          <w:rFonts w:eastAsia="Times New Roman" w:cs="Times New Roman"/>
          <w:i/>
          <w:sz w:val="20"/>
          <w:szCs w:val="20"/>
          <w:lang w:eastAsia="nl-NL"/>
        </w:rPr>
        <w:t xml:space="preserve">  </w:t>
      </w:r>
      <w:r w:rsidR="00CB6AEE" w:rsidRPr="002601F3">
        <w:rPr>
          <w:rFonts w:ascii="RijksoverheidSansWebText Regul" w:hAnsi="RijksoverheidSansWebText Regul" w:cs="RijksoverheidSansWebText Regul"/>
          <w:noProof/>
          <w:color w:val="000000"/>
          <w:sz w:val="20"/>
          <w:szCs w:val="20"/>
        </w:rPr>
        <mc:AlternateContent>
          <mc:Choice Requires="wps">
            <w:drawing>
              <wp:anchor distT="0" distB="0" distL="114300" distR="114300" simplePos="0" relativeHeight="251658240" behindDoc="0" locked="0" layoutInCell="1" allowOverlap="1" wp14:anchorId="6C679B86" wp14:editId="5DC66647">
                <wp:simplePos x="0" y="0"/>
                <wp:positionH relativeFrom="column">
                  <wp:posOffset>2048510</wp:posOffset>
                </wp:positionH>
                <wp:positionV relativeFrom="paragraph">
                  <wp:posOffset>0</wp:posOffset>
                </wp:positionV>
                <wp:extent cx="1967230" cy="293914"/>
                <wp:effectExtent l="0" t="0" r="0" b="0"/>
                <wp:wrapNone/>
                <wp:docPr id="1592496013" name="Tekstvak 2"/>
                <wp:cNvGraphicFramePr/>
                <a:graphic xmlns:a="http://schemas.openxmlformats.org/drawingml/2006/main">
                  <a:graphicData uri="http://schemas.microsoft.com/office/word/2010/wordprocessingShape">
                    <wps:wsp>
                      <wps:cNvSpPr txBox="1"/>
                      <wps:spPr>
                        <a:xfrm>
                          <a:off x="0" y="0"/>
                          <a:ext cx="1967230" cy="293914"/>
                        </a:xfrm>
                        <a:prstGeom prst="rect">
                          <a:avLst/>
                        </a:prstGeom>
                        <a:noFill/>
                        <a:ln w="6350">
                          <a:noFill/>
                        </a:ln>
                      </wps:spPr>
                      <wps:txbx>
                        <w:txbxContent>
                          <w:p w14:paraId="1BD23D92" w14:textId="77777777" w:rsidR="00CB6AEE" w:rsidRPr="00257A17" w:rsidRDefault="00CB6AEE" w:rsidP="00CB6AEE">
                            <w:pPr>
                              <w:pStyle w:val="Geenafstand"/>
                              <w:tabs>
                                <w:tab w:val="left" w:pos="4536"/>
                              </w:tabs>
                            </w:pPr>
                            <w:r w:rsidRPr="00C11CAD">
                              <w:t xml:space="preserve">Datum </w:t>
                            </w:r>
                            <w:r>
                              <w:t>geldigheidsduur offerte:</w:t>
                            </w:r>
                          </w:p>
                          <w:p w14:paraId="6B90CFDF" w14:textId="77777777" w:rsidR="00CB6AEE" w:rsidRDefault="00CB6AEE" w:rsidP="00CB6AEE"/>
                        </w:txbxContent>
                      </wps:txbx>
                      <wps:bodyPr rot="0" spcFirstLastPara="0" vertOverflow="overflow" horzOverflow="overflow" vert="horz" wrap="square" lIns="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C679B86" id="_x0000_t202" coordsize="21600,21600" o:spt="202" path="m,l,21600r21600,l21600,xe">
                <v:stroke joinstyle="miter"/>
                <v:path gradientshapeok="t" o:connecttype="rect"/>
              </v:shapetype>
              <v:shape id="Tekstvak 2" o:spid="_x0000_s1026" type="#_x0000_t202" style="position:absolute;margin-left:161.3pt;margin-top:0;width:154.9pt;height:23.1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hypzFgIAACgEAAAOAAAAZHJzL2Uyb0RvYy54bWysU8tu2zAQvBfoPxC81/IrTixYDtwELgoY&#10;SQCnyJmmSEsAyWVJ2pL79V1Ssh2kPRW9ULva5T5mhov7VityFM7XYAo6GgwpEYZDWZt9QX+8rr/c&#10;UeIDMyVTYERBT8LT++XnT4vG5mIMFahSOIJFjM8bW9AqBJtnmeeV0MwPwAqDQQlOs4Cu22elYw1W&#10;1yobD4ezrAFXWgdceI9/H7sgXab6UgoenqX0IhBVUJwtpNOlcxfPbLlg+d4xW9W8H4P9wxSa1Qab&#10;Xko9ssDIwdV/lNI1d+BBhgEHnYGUNRdpB9xmNPywzbZiVqRdEBxvLzD5/1eWPx239sWR0H6FFgmM&#10;gDTW5x5/xn1a6XT84qQE4wjh6QKbaAPh8dJ8djueYIhjbDyfzEfTWCa73rbOh28CNIlGQR3SktBi&#10;x40PXeo5JTYzsK6VStQoQ5qCziY3w3ThEsHiymCP66zRCu2u7RfYQXnCvRx0lHvL1zU23zAfXphD&#10;jnFe1G14xkMqwCbQW5RU4H797X/MR+gxSkmDmimo/3lgTlCivhskJQosGdOb2zE6LjkIxxSd3fuI&#10;OegHQEmO8HVYnsyYH9TZlA70G0p7FTtiiBmOfQsazuZD6FSMT4OL1SoloaQsCxuztTyWjlBGWF/b&#10;N+Zsj31A1p7grCyWf6Cgy+1IWB0CyDrxE8HtEO0xRzkmhvunE/X+3k9Z1we+/A0AAP//AwBQSwME&#10;FAAGAAgAAAAhAPeNSP7kAAAADAEAAA8AAABkcnMvZG93bnJldi54bWxMj09Lw0AQxe+C32EZwYvY&#10;zZ8SNM2mSEX0omAtBW/b7Jik7s6G7LaNfnrHk14GhvfmzftVy8lZccQx9J4UpLMEBFLjTU+tgs3b&#10;w/UNiBA1GW09oYIvDLCsz88qXRp/olc8rmMrOIRCqRV0MQ6llKHp0Okw8wMSax9+dDryOrbSjPrE&#10;4c7KLEkK6XRP/KHTA646bD7XB6fg6X1/G59Tm353e/Oyutrmw3bzqNTlxXS/4HG3ABFxin8X8MvA&#10;/aHmYjt/IBOEVZBnWcFWBYzFcpFncxA7BfMiB1lX8j9E/QMAAP//AwBQSwECLQAUAAYACAAAACEA&#10;toM4kv4AAADhAQAAEwAAAAAAAAAAAAAAAAAAAAAAW0NvbnRlbnRfVHlwZXNdLnhtbFBLAQItABQA&#10;BgAIAAAAIQA4/SH/1gAAAJQBAAALAAAAAAAAAAAAAAAAAC8BAABfcmVscy8ucmVsc1BLAQItABQA&#10;BgAIAAAAIQDZhypzFgIAACgEAAAOAAAAAAAAAAAAAAAAAC4CAABkcnMvZTJvRG9jLnhtbFBLAQIt&#10;ABQABgAIAAAAIQD3jUj+5AAAAAwBAAAPAAAAAAAAAAAAAAAAAHAEAABkcnMvZG93bnJldi54bWxQ&#10;SwUGAAAAAAQABADzAAAAgQUAAAAA&#10;" filled="f" stroked="f" strokeweight=".5pt">
                <v:textbox inset="0">
                  <w:txbxContent>
                    <w:p w14:paraId="1BD23D92" w14:textId="77777777" w:rsidR="00CB6AEE" w:rsidRPr="00257A17" w:rsidRDefault="00CB6AEE" w:rsidP="00CB6AEE">
                      <w:pPr>
                        <w:pStyle w:val="Geenafstand"/>
                        <w:tabs>
                          <w:tab w:val="left" w:pos="4536"/>
                        </w:tabs>
                      </w:pPr>
                      <w:r w:rsidRPr="00C11CAD">
                        <w:t xml:space="preserve">Datum </w:t>
                      </w:r>
                      <w:r>
                        <w:t>geldigheidsduur offerte:</w:t>
                      </w:r>
                    </w:p>
                    <w:p w14:paraId="6B90CFDF" w14:textId="77777777" w:rsidR="00CB6AEE" w:rsidRDefault="00CB6AEE" w:rsidP="00CB6AEE"/>
                  </w:txbxContent>
                </v:textbox>
              </v:shape>
            </w:pict>
          </mc:Fallback>
        </mc:AlternateContent>
      </w:r>
      <w:r w:rsidR="00CB6AEE" w:rsidRPr="002601F3">
        <w:rPr>
          <w:rFonts w:ascii="RijksoverheidSansWebText Regul" w:hAnsi="RijksoverheidSansWebText Regul" w:cs="RijksoverheidSansWebText Regul"/>
          <w:noProof/>
          <w:color w:val="000000"/>
          <w:sz w:val="20"/>
          <w:szCs w:val="20"/>
        </w:rPr>
        <mc:AlternateContent>
          <mc:Choice Requires="wps">
            <w:drawing>
              <wp:anchor distT="0" distB="0" distL="114300" distR="114300" simplePos="0" relativeHeight="251658241" behindDoc="0" locked="0" layoutInCell="1" allowOverlap="1" wp14:anchorId="1F4EA2B6" wp14:editId="26C4EFB1">
                <wp:simplePos x="0" y="0"/>
                <wp:positionH relativeFrom="column">
                  <wp:posOffset>4399915</wp:posOffset>
                </wp:positionH>
                <wp:positionV relativeFrom="paragraph">
                  <wp:posOffset>0</wp:posOffset>
                </wp:positionV>
                <wp:extent cx="1043940" cy="293370"/>
                <wp:effectExtent l="0" t="0" r="0" b="0"/>
                <wp:wrapNone/>
                <wp:docPr id="1497319648"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43940" cy="293370"/>
                        </a:xfrm>
                        <a:prstGeom prst="rect">
                          <a:avLst/>
                        </a:prstGeom>
                        <a:noFill/>
                        <a:ln w="6350">
                          <a:noFill/>
                        </a:ln>
                      </wps:spPr>
                      <wps:txbx>
                        <w:txbxContent>
                          <w:p w14:paraId="294324CE" w14:textId="77777777" w:rsidR="00CB6AEE" w:rsidRPr="00257A17" w:rsidRDefault="00CB6AEE" w:rsidP="00CB6AEE">
                            <w:pPr>
                              <w:pStyle w:val="Geenafstand"/>
                              <w:tabs>
                                <w:tab w:val="left" w:pos="4536"/>
                              </w:tabs>
                            </w:pPr>
                            <w:r>
                              <w:t>Offertenummer:</w:t>
                            </w:r>
                            <w:r w:rsidRPr="00C11CAD">
                              <w:t xml:space="preserve"> </w:t>
                            </w:r>
                            <w:r>
                              <w:t>geldigheidsduur offerte:</w:t>
                            </w:r>
                          </w:p>
                          <w:p w14:paraId="0FE7B0BB" w14:textId="77777777" w:rsidR="00CB6AEE" w:rsidRPr="00515889" w:rsidRDefault="00CB6AEE" w:rsidP="00CB6AEE">
                            <w:pPr>
                              <w:rPr>
                                <w:rFonts w:ascii="Calibri" w:hAnsi="Calibri" w:cs="Calibri"/>
                                <w:sz w:val="22"/>
                                <w:szCs w:val="36"/>
                                <w:lang w:val="en-US"/>
                              </w:rPr>
                            </w:pPr>
                          </w:p>
                        </w:txbxContent>
                      </wps:txbx>
                      <wps:bodyPr rot="0" spcFirstLastPara="0" vertOverflow="overflow" horzOverflow="overflow" vert="horz" wrap="square" lIns="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F4EA2B6" id="_x0000_s1027" type="#_x0000_t202" style="position:absolute;margin-left:346.45pt;margin-top:0;width:82.2pt;height:23.1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cRG4KAIAAEgEAAAOAAAAZHJzL2Uyb0RvYy54bWysVF1v2yAUfZ+0/4B4X+x8tF2sOFXWKtOk&#10;qK2UTn0mGGI0zGVAYne/fhfsJFW3p2kv+MK93I9zDl7cdo0mR+G8AlPS8SinRBgOlTL7kn5/Xn/6&#10;TIkPzFRMgxElfRWe3i4/fli0thATqEFXwhFMYnzR2pLWIdgiyzyvRcP8CKww6JTgGhZw6/ZZ5ViL&#10;2RudTfL8OmvBVdYBF97j6X3vpMuUX0rBw6OUXgSiS4q9hbS6tO7imi0XrNg7ZmvFhzbYP3TRMGWw&#10;6DnVPQuMHJz6I1WjuAMPMow4NBlIqbhIM+A04/zdNNuaWZFmQXC8PcPk/19a/nDc2idHQvcFOiQw&#10;DeHtBvgPj9hkrfXFEBMx9YXH6DhoJ10TvzgCwYuI7esZT9EFwmO2fDadz9DF0TeZT6c3CfDscts6&#10;H74KaEg0SuqQr9QBO258iPVZcQqJxQysldaJM21IW9Lr6VWeLpw9eEObofG+19h16HYdUVUcEG/H&#10;kx1Urzi3g14S3vK1wh42zIcn5lAD2DbqOjziIjVgLRgsSmpwv/52HuORGvRS0qKmSup/HpgTlOhv&#10;BkmLAkzG7OpmghuXNvPxLGK0e+sxh+YOULJjfD2WJzPGB30ypYPmBaW/ihXRxQzHuiUNJ/Mu9CrH&#10;p8PFapWCUHKWhY3ZWn6iOqL73L0wZwcKApL3ACflseIdE31sz8XqEECqRNMF0QF6lGtib3ha8T28&#10;3aeoyw9g+RsAAP//AwBQSwMEFAAGAAgAAAAhAB9uiLDmAAAADAEAAA8AAABkcnMvZG93bnJldi54&#10;bWxMj8FOwzAQRO9I/IO1SFwQdZJCaNI4FSpC9AISparEzY1NnGKvo9htA1/PcoLLSquZnZ1XLUZn&#10;2VEPofMoIJ0kwDQ2XnXYCti8PV7PgIUoUUnrUQv40gEW9flZJUvlT/iqj+vYMgrBUEoBJsa+5Dw0&#10;RjsZJr7XSNqHH5yMtA4tV4M8UbizPEuSnDvZIX0wstdLo5vP9cEJWL3vi/ic2vTb7NXL8mo77beb&#10;JyEuL8aHOY37ObCox/h3Ab8M1B9qKrbzB1SBWQF5kRVkFUBYJM9u76bAdgJu8gx4XfH/EPUPAAAA&#10;//8DAFBLAQItABQABgAIAAAAIQC2gziS/gAAAOEBAAATAAAAAAAAAAAAAAAAAAAAAABbQ29udGVu&#10;dF9UeXBlc10ueG1sUEsBAi0AFAAGAAgAAAAhADj9If/WAAAAlAEAAAsAAAAAAAAAAAAAAAAALwEA&#10;AF9yZWxzLy5yZWxzUEsBAi0AFAAGAAgAAAAhAKNxEbgoAgAASAQAAA4AAAAAAAAAAAAAAAAALgIA&#10;AGRycy9lMm9Eb2MueG1sUEsBAi0AFAAGAAgAAAAhAB9uiLDmAAAADAEAAA8AAAAAAAAAAAAAAAAA&#10;ggQAAGRycy9kb3ducmV2LnhtbFBLBQYAAAAABAAEAPMAAACVBQAAAAA=&#10;" filled="f" stroked="f" strokeweight=".5pt">
                <v:textbox inset="0">
                  <w:txbxContent>
                    <w:p w14:paraId="294324CE" w14:textId="77777777" w:rsidR="00CB6AEE" w:rsidRPr="00257A17" w:rsidRDefault="00CB6AEE" w:rsidP="00CB6AEE">
                      <w:pPr>
                        <w:pStyle w:val="Geenafstand"/>
                        <w:tabs>
                          <w:tab w:val="left" w:pos="4536"/>
                        </w:tabs>
                      </w:pPr>
                      <w:r>
                        <w:t>Offertenummer:</w:t>
                      </w:r>
                      <w:r w:rsidRPr="00C11CAD">
                        <w:t xml:space="preserve"> </w:t>
                      </w:r>
                      <w:r>
                        <w:t>geldigheidsduur offerte:</w:t>
                      </w:r>
                    </w:p>
                    <w:p w14:paraId="0FE7B0BB" w14:textId="77777777" w:rsidR="00CB6AEE" w:rsidRPr="00515889" w:rsidRDefault="00CB6AEE" w:rsidP="00CB6AEE">
                      <w:pPr>
                        <w:rPr>
                          <w:rFonts w:ascii="Calibri" w:hAnsi="Calibri" w:cs="Calibri"/>
                          <w:sz w:val="22"/>
                          <w:szCs w:val="36"/>
                          <w:lang w:val="en-US"/>
                        </w:rPr>
                      </w:pPr>
                    </w:p>
                  </w:txbxContent>
                </v:textbox>
              </v:shape>
            </w:pict>
          </mc:Fallback>
        </mc:AlternateContent>
      </w:r>
      <w:r w:rsidR="00CB6AEE" w:rsidRPr="002601F3">
        <w:rPr>
          <w:rFonts w:ascii="RijksoverheidSansWebText Regul" w:hAnsi="RijksoverheidSansWebText Regul" w:cs="RijksoverheidSansWebText Regul"/>
          <w:noProof/>
          <w:color w:val="000000"/>
          <w:sz w:val="20"/>
          <w:szCs w:val="20"/>
        </w:rPr>
        <mc:AlternateContent>
          <mc:Choice Requires="wps">
            <w:drawing>
              <wp:anchor distT="0" distB="0" distL="114300" distR="114300" simplePos="0" relativeHeight="251658242" behindDoc="0" locked="0" layoutInCell="1" allowOverlap="1" wp14:anchorId="6C2C2F64" wp14:editId="76230437">
                <wp:simplePos x="0" y="0"/>
                <wp:positionH relativeFrom="column">
                  <wp:posOffset>0</wp:posOffset>
                </wp:positionH>
                <wp:positionV relativeFrom="paragraph">
                  <wp:posOffset>0</wp:posOffset>
                </wp:positionV>
                <wp:extent cx="987425" cy="293370"/>
                <wp:effectExtent l="0" t="0" r="0" b="0"/>
                <wp:wrapNone/>
                <wp:docPr id="1816470014" name="Tekstvak 2"/>
                <wp:cNvGraphicFramePr/>
                <a:graphic xmlns:a="http://schemas.openxmlformats.org/drawingml/2006/main">
                  <a:graphicData uri="http://schemas.microsoft.com/office/word/2010/wordprocessingShape">
                    <wps:wsp>
                      <wps:cNvSpPr txBox="1"/>
                      <wps:spPr>
                        <a:xfrm>
                          <a:off x="0" y="0"/>
                          <a:ext cx="987425" cy="293370"/>
                        </a:xfrm>
                        <a:prstGeom prst="rect">
                          <a:avLst/>
                        </a:prstGeom>
                        <a:noFill/>
                        <a:ln w="6350">
                          <a:noFill/>
                        </a:ln>
                      </wps:spPr>
                      <wps:txbx>
                        <w:txbxContent>
                          <w:p w14:paraId="5E6AB07D" w14:textId="77777777" w:rsidR="00CB6AEE" w:rsidRPr="00257A17" w:rsidRDefault="00CB6AEE" w:rsidP="00CB6AEE">
                            <w:pPr>
                              <w:pStyle w:val="Geenafstand"/>
                              <w:tabs>
                                <w:tab w:val="left" w:pos="4536"/>
                              </w:tabs>
                            </w:pPr>
                            <w:r w:rsidRPr="00C11CAD">
                              <w:t xml:space="preserve">Datum </w:t>
                            </w:r>
                            <w:r>
                              <w:t>offerte:</w:t>
                            </w:r>
                          </w:p>
                          <w:p w14:paraId="3E018759" w14:textId="77777777" w:rsidR="00CB6AEE" w:rsidRDefault="00CB6AEE" w:rsidP="00CB6AEE"/>
                        </w:txbxContent>
                      </wps:txbx>
                      <wps:bodyPr rot="0" spcFirstLastPara="0" vertOverflow="overflow" horzOverflow="overflow" vert="horz" wrap="square" lIns="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2C2F64" id="_x0000_s1028" type="#_x0000_t202" style="position:absolute;margin-left:0;margin-top:0;width:77.75pt;height:23.1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wtR9HAIAAC4EAAAOAAAAZHJzL2Uyb0RvYy54bWysU9tuGyEQfa+Uf0C8x+trHK+8jtxEripZ&#10;SSSnyjNmwbsSMBSwd92v78D6EqV9qvoCAzPM5ZzD/KHVihyE8zWYgg56fUqE4VDWZlfQH2+r23tK&#10;fGCmZAqMKOhRePqwuPkyb2wuhlCBKoUjmMT4vLEFrUKweZZ5XgnNfA+sMOiU4DQLeHS7rHSswexa&#10;ZcN+/y5rwJXWARfe4+1T56SLlF9KwcOLlF4EogqKvYW0urRu45ot5izfOWarmp/aYP/QhWa1waKX&#10;VE8sMLJ39R+pdM0deJChx0FnIGXNRZoBpxn0P02zqZgVaRYEx9sLTP7/peXPh419dSS0X6FFAiMg&#10;jfW5x8s4Tyudjjt2StCPEB4vsIk2EI6Xs/vpeDihhKNrOBuNpgnW7PrYOh++CdAkGgV1yEoCix3W&#10;PmBBDD2HxFoGVrVSiRllSFPQu9Gknx5cPPhCGXx4bTVaod22pC6xi/MYWyiPOJ2Djnhv+arGHtbM&#10;h1fmkGkcCNUbXnCRCrAWnCxKKnC//nYf45EA9FLSoHIK6n/umROUqO8GqYkyS8Z4Mh3iwaXDbDAe&#10;42H70WP2+hFQmAP8I5YnM8YHdTalA/2OAl/GiuhihmPdgoaz+Rg6LeMH4WK5TEEoLMvC2mwsj6kj&#10;ohHdt/adOXuiICB3z3DWF8s/MdHFdlws9wFknWiKGHeInqBHUSb2Th8oqv7jOUVdv/niNwAAAP//&#10;AwBQSwMEFAAGAAgAAAAhANgpBbrhAAAACQEAAA8AAABkcnMvZG93bnJldi54bWxMj1FLwzAUhd8F&#10;/0O4gi/i0k47tGs6xkTci8LmGPiWNdemW3JTmmyr/nqzvbiXA5fDOfd8xaS3hh2w840jAekgAYZU&#10;OdVQLWD1+Xr/BMwHSUoaRyjgBz1MyuurQubKHWmBh2WoWSwhn0sBOoQ259xXGq30A9ciRe/bdVaG&#10;eHY1V508xnJr+DBJRtzKhuIHLVucaax2y70VMP/aPof31KS/eqs+Znfrh3a9ehPi9qZ/GUeZjoEF&#10;7MN/Ak4McT+UcdjG7Ul5ZgREmnDWk5dlGbCNgMfREHhZ8EuC8g8AAP//AwBQSwECLQAUAAYACAAA&#10;ACEAtoM4kv4AAADhAQAAEwAAAAAAAAAAAAAAAAAAAAAAW0NvbnRlbnRfVHlwZXNdLnhtbFBLAQIt&#10;ABQABgAIAAAAIQA4/SH/1gAAAJQBAAALAAAAAAAAAAAAAAAAAC8BAABfcmVscy8ucmVsc1BLAQIt&#10;ABQABgAIAAAAIQAHwtR9HAIAAC4EAAAOAAAAAAAAAAAAAAAAAC4CAABkcnMvZTJvRG9jLnhtbFBL&#10;AQItABQABgAIAAAAIQDYKQW64QAAAAkBAAAPAAAAAAAAAAAAAAAAAHYEAABkcnMvZG93bnJldi54&#10;bWxQSwUGAAAAAAQABADzAAAAhAUAAAAA&#10;" filled="f" stroked="f" strokeweight=".5pt">
                <v:textbox inset="0">
                  <w:txbxContent>
                    <w:p w14:paraId="5E6AB07D" w14:textId="77777777" w:rsidR="00CB6AEE" w:rsidRPr="00257A17" w:rsidRDefault="00CB6AEE" w:rsidP="00CB6AEE">
                      <w:pPr>
                        <w:pStyle w:val="Geenafstand"/>
                        <w:tabs>
                          <w:tab w:val="left" w:pos="4536"/>
                        </w:tabs>
                      </w:pPr>
                      <w:r w:rsidRPr="00C11CAD">
                        <w:t xml:space="preserve">Datum </w:t>
                      </w:r>
                      <w:r>
                        <w:t>offerte:</w:t>
                      </w:r>
                    </w:p>
                    <w:p w14:paraId="3E018759" w14:textId="77777777" w:rsidR="00CB6AEE" w:rsidRDefault="00CB6AEE" w:rsidP="00CB6AEE"/>
                  </w:txbxContent>
                </v:textbox>
              </v:shape>
            </w:pict>
          </mc:Fallback>
        </mc:AlternateContent>
      </w:r>
    </w:p>
    <w:p w14:paraId="07FF45DE" w14:textId="77777777" w:rsidR="00A94705" w:rsidRPr="002601F3" w:rsidRDefault="00A94705" w:rsidP="00A94705"/>
    <w:tbl>
      <w:tblPr>
        <w:tblStyle w:val="Tabelraster"/>
        <w:tblpPr w:leftFromText="141" w:rightFromText="141" w:vertAnchor="text" w:horzAnchor="margin" w:tblpY="-79"/>
        <w:tblW w:w="97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85" w:type="dxa"/>
          <w:right w:w="85" w:type="dxa"/>
        </w:tblCellMar>
        <w:tblLook w:val="04A0" w:firstRow="1" w:lastRow="0" w:firstColumn="1" w:lastColumn="0" w:noHBand="0" w:noVBand="1"/>
      </w:tblPr>
      <w:tblGrid>
        <w:gridCol w:w="2552"/>
        <w:gridCol w:w="680"/>
        <w:gridCol w:w="3005"/>
        <w:gridCol w:w="680"/>
        <w:gridCol w:w="2864"/>
      </w:tblGrid>
      <w:tr w:rsidR="00A94705" w:rsidRPr="002601F3" w14:paraId="069F418F" w14:textId="77777777" w:rsidTr="00292198">
        <w:trPr>
          <w:trHeight w:val="397"/>
        </w:trPr>
        <w:tc>
          <w:tcPr>
            <w:tcW w:w="2552" w:type="dxa"/>
            <w:tcBorders>
              <w:bottom w:val="outset" w:sz="6" w:space="0" w:color="0070C0"/>
            </w:tcBorders>
            <w:shd w:val="clear" w:color="auto" w:fill="D9EBF7"/>
          </w:tcPr>
          <w:p w14:paraId="67281064" w14:textId="77777777" w:rsidR="00A94705" w:rsidRPr="002601F3" w:rsidRDefault="00000000" w:rsidP="003353A8">
            <w:pPr>
              <w:spacing w:line="240" w:lineRule="auto"/>
              <w:rPr>
                <w:sz w:val="16"/>
                <w:szCs w:val="16"/>
              </w:rPr>
            </w:pPr>
            <w:sdt>
              <w:sdtPr>
                <w:rPr>
                  <w:sz w:val="20"/>
                  <w:szCs w:val="16"/>
                </w:rPr>
                <w:id w:val="-1943754107"/>
                <w:placeholder>
                  <w:docPart w:val="CC2A89ACEB24224FBF937A1CA0EF8618"/>
                </w:placeholder>
                <w:showingPlcHdr/>
                <w:date w:fullDate="2026-07-15T00:00:00Z">
                  <w:dateFormat w:val="dddd d MMMM yyyy"/>
                  <w:lid w:val="nl-NL"/>
                  <w:storeMappedDataAs w:val="dateTime"/>
                  <w:calendar w:val="gregorian"/>
                </w:date>
              </w:sdtPr>
              <w:sdtContent>
                <w:r w:rsidR="00A94705" w:rsidRPr="002601F3">
                  <w:rPr>
                    <w:rStyle w:val="Tekstvantijdelijkeaanduiding"/>
                  </w:rPr>
                  <w:t>Definitieve opleverdatum</w:t>
                </w:r>
              </w:sdtContent>
            </w:sdt>
          </w:p>
        </w:tc>
        <w:tc>
          <w:tcPr>
            <w:tcW w:w="680" w:type="dxa"/>
          </w:tcPr>
          <w:p w14:paraId="0709B5C2" w14:textId="77777777" w:rsidR="00A94705" w:rsidRPr="002601F3" w:rsidRDefault="00A94705" w:rsidP="003353A8">
            <w:pPr>
              <w:spacing w:line="240" w:lineRule="auto"/>
              <w:rPr>
                <w:rFonts w:ascii="Calibri Light" w:eastAsiaTheme="minorHAnsi" w:hAnsi="Calibri Light" w:cstheme="minorBidi"/>
                <w:sz w:val="22"/>
                <w:szCs w:val="22"/>
                <w:lang w:eastAsia="en-US"/>
              </w:rPr>
            </w:pPr>
          </w:p>
        </w:tc>
        <w:tc>
          <w:tcPr>
            <w:tcW w:w="3005" w:type="dxa"/>
            <w:tcBorders>
              <w:left w:val="nil"/>
              <w:bottom w:val="outset" w:sz="6" w:space="0" w:color="0070C0"/>
            </w:tcBorders>
            <w:shd w:val="clear" w:color="auto" w:fill="D9EBF7"/>
          </w:tcPr>
          <w:p w14:paraId="1A8E7665" w14:textId="77777777" w:rsidR="00A94705" w:rsidRPr="002601F3" w:rsidRDefault="00000000" w:rsidP="003353A8">
            <w:pPr>
              <w:spacing w:line="240" w:lineRule="auto"/>
              <w:rPr>
                <w:rFonts w:ascii="Calibri Light" w:eastAsiaTheme="minorHAnsi" w:hAnsi="Calibri Light" w:cstheme="minorBidi"/>
                <w:sz w:val="22"/>
                <w:szCs w:val="22"/>
                <w:lang w:eastAsia="en-US"/>
              </w:rPr>
            </w:pPr>
            <w:sdt>
              <w:sdtPr>
                <w:rPr>
                  <w:sz w:val="20"/>
                  <w:szCs w:val="16"/>
                </w:rPr>
                <w:id w:val="344067608"/>
                <w:placeholder>
                  <w:docPart w:val="338ADA24CDAB1244AFB837FF5D8E7E01"/>
                </w:placeholder>
                <w:showingPlcHdr/>
                <w:date w:fullDate="2026-09-01T00:00:00Z">
                  <w:dateFormat w:val="dddd d MMMM yyyy"/>
                  <w:lid w:val="nl-NL"/>
                  <w:storeMappedDataAs w:val="dateTime"/>
                  <w:calendar w:val="gregorian"/>
                </w:date>
              </w:sdtPr>
              <w:sdtContent>
                <w:r w:rsidR="00A94705" w:rsidRPr="002601F3">
                  <w:rPr>
                    <w:rStyle w:val="Tekstvantijdelijkeaanduiding"/>
                  </w:rPr>
                  <w:t>Definitieve opleverdatum</w:t>
                </w:r>
              </w:sdtContent>
            </w:sdt>
          </w:p>
        </w:tc>
        <w:tc>
          <w:tcPr>
            <w:tcW w:w="680" w:type="dxa"/>
          </w:tcPr>
          <w:p w14:paraId="6660CCE4" w14:textId="77777777" w:rsidR="00A94705" w:rsidRPr="002601F3" w:rsidRDefault="00A94705" w:rsidP="003353A8">
            <w:pPr>
              <w:spacing w:line="240" w:lineRule="auto"/>
              <w:rPr>
                <w:rFonts w:ascii="Calibri Light" w:eastAsiaTheme="minorHAnsi" w:hAnsi="Calibri Light" w:cstheme="minorBidi"/>
                <w:sz w:val="22"/>
                <w:szCs w:val="22"/>
                <w:lang w:eastAsia="en-US"/>
              </w:rPr>
            </w:pPr>
          </w:p>
        </w:tc>
        <w:tc>
          <w:tcPr>
            <w:tcW w:w="2864" w:type="dxa"/>
            <w:tcBorders>
              <w:left w:val="nil"/>
              <w:bottom w:val="outset" w:sz="6" w:space="0" w:color="0070C0"/>
            </w:tcBorders>
            <w:shd w:val="clear" w:color="auto" w:fill="D9EBF7"/>
          </w:tcPr>
          <w:p w14:paraId="2AA13C9E" w14:textId="6FBC4FEE" w:rsidR="00A94705" w:rsidRPr="002601F3" w:rsidRDefault="00000000" w:rsidP="003353A8">
            <w:pPr>
              <w:spacing w:line="240" w:lineRule="auto"/>
              <w:rPr>
                <w:rFonts w:ascii="Calibri Light" w:eastAsiaTheme="minorHAnsi" w:hAnsi="Calibri Light" w:cstheme="minorBidi"/>
                <w:sz w:val="22"/>
                <w:szCs w:val="22"/>
                <w:lang w:eastAsia="en-US"/>
              </w:rPr>
            </w:pPr>
            <w:sdt>
              <w:sdtPr>
                <w:id w:val="-74524541"/>
                <w:placeholder>
                  <w:docPart w:val="53A9AF365079D44D8467EECC1121F004"/>
                </w:placeholder>
              </w:sdtPr>
              <w:sdtContent>
                <w:r w:rsidR="002E3612" w:rsidRPr="002601F3">
                  <w:rPr>
                    <w:sz w:val="20"/>
                    <w:szCs w:val="20"/>
                  </w:rPr>
                  <w:t xml:space="preserve"> </w:t>
                </w:r>
                <w:sdt>
                  <w:sdtPr>
                    <w:rPr>
                      <w:sz w:val="20"/>
                      <w:szCs w:val="20"/>
                    </w:rPr>
                    <w:id w:val="467167689"/>
                    <w:showingPlcHdr/>
                    <w:text/>
                  </w:sdtPr>
                  <w:sdtContent>
                    <w:r w:rsidR="002E3612" w:rsidRPr="002601F3">
                      <w:rPr>
                        <w:sz w:val="20"/>
                        <w:szCs w:val="20"/>
                      </w:rPr>
                      <w:t xml:space="preserve">     </w:t>
                    </w:r>
                  </w:sdtContent>
                </w:sdt>
                <w:r w:rsidR="002E3612" w:rsidRPr="002601F3">
                  <w:t xml:space="preserve"> </w:t>
                </w:r>
              </w:sdtContent>
            </w:sdt>
          </w:p>
        </w:tc>
      </w:tr>
    </w:tbl>
    <w:p w14:paraId="0FF16FCA" w14:textId="77777777" w:rsidR="00A94705" w:rsidRPr="002601F3" w:rsidRDefault="00A94705" w:rsidP="00A94705"/>
    <w:p w14:paraId="4C85DE57" w14:textId="21AB0504" w:rsidR="004D2CDB" w:rsidRPr="002601F3" w:rsidRDefault="004D2CDB" w:rsidP="00B867D0">
      <w:pPr>
        <w:pStyle w:val="Geenafstand"/>
        <w:tabs>
          <w:tab w:val="left" w:pos="3806"/>
        </w:tabs>
        <w:rPr>
          <w:sz w:val="16"/>
          <w:szCs w:val="16"/>
        </w:rPr>
      </w:pPr>
    </w:p>
    <w:tbl>
      <w:tblPr>
        <w:tblStyle w:val="Tabelraster"/>
        <w:tblpPr w:leftFromText="141" w:rightFromText="141" w:vertAnchor="text" w:horzAnchor="margin" w:tblpY="-47"/>
        <w:tblW w:w="97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57" w:type="dxa"/>
          <w:bottom w:w="57" w:type="dxa"/>
        </w:tblCellMar>
        <w:tblLook w:val="04A0" w:firstRow="1" w:lastRow="0" w:firstColumn="1" w:lastColumn="0" w:noHBand="0" w:noVBand="1"/>
      </w:tblPr>
      <w:tblGrid>
        <w:gridCol w:w="3119"/>
        <w:gridCol w:w="1259"/>
        <w:gridCol w:w="1292"/>
        <w:gridCol w:w="2268"/>
        <w:gridCol w:w="709"/>
        <w:gridCol w:w="1129"/>
      </w:tblGrid>
      <w:tr w:rsidR="00A44C2A" w:rsidRPr="002601F3" w14:paraId="7EA16C4C" w14:textId="77777777" w:rsidTr="00A67A2E">
        <w:trPr>
          <w:trHeight w:val="20"/>
        </w:trPr>
        <w:tc>
          <w:tcPr>
            <w:tcW w:w="3119" w:type="dxa"/>
            <w:hideMark/>
          </w:tcPr>
          <w:p w14:paraId="60B1A7F4" w14:textId="13537D49" w:rsidR="00A44C2A" w:rsidRPr="002601F3" w:rsidRDefault="00A44C2A" w:rsidP="008D3FA9">
            <w:pPr>
              <w:spacing w:line="240" w:lineRule="auto"/>
              <w:rPr>
                <w:i/>
                <w:sz w:val="20"/>
                <w:szCs w:val="20"/>
                <w:lang w:eastAsia="en-US"/>
              </w:rPr>
            </w:pPr>
            <w:r w:rsidRPr="002601F3">
              <w:rPr>
                <w:rFonts w:ascii="Calibri Light" w:eastAsiaTheme="minorHAnsi" w:hAnsi="Calibri Light" w:cstheme="minorBidi"/>
                <w:b/>
                <w:bCs/>
                <w:color w:val="007BC7"/>
                <w:sz w:val="24"/>
                <w:lang w:eastAsia="en-US"/>
              </w:rPr>
              <w:t>Naam fotograaf 1</w:t>
            </w:r>
          </w:p>
        </w:tc>
        <w:sdt>
          <w:sdtPr>
            <w:rPr>
              <w:i/>
              <w:sz w:val="20"/>
              <w:szCs w:val="20"/>
              <w:lang w:eastAsia="en-US"/>
            </w:rPr>
            <w:id w:val="340433168"/>
            <w:placeholder>
              <w:docPart w:val="1C6ECBB5AAA65C42AE6538447EC9BD17"/>
            </w:placeholder>
          </w:sdtPr>
          <w:sdtContent>
            <w:tc>
              <w:tcPr>
                <w:tcW w:w="6657" w:type="dxa"/>
                <w:gridSpan w:val="5"/>
                <w:tcBorders>
                  <w:top w:val="nil"/>
                  <w:left w:val="nil"/>
                  <w:bottom w:val="outset" w:sz="6" w:space="0" w:color="0070C0"/>
                  <w:right w:val="nil"/>
                </w:tcBorders>
                <w:shd w:val="clear" w:color="auto" w:fill="D9EBF7"/>
                <w:vAlign w:val="center"/>
                <w:hideMark/>
              </w:tcPr>
              <w:p w14:paraId="1A8515C8" w14:textId="1CA9F2AD" w:rsidR="00A44C2A" w:rsidRPr="002601F3" w:rsidRDefault="00000000" w:rsidP="008D3FA9">
                <w:pPr>
                  <w:spacing w:line="240" w:lineRule="auto"/>
                  <w:rPr>
                    <w:i/>
                    <w:sz w:val="20"/>
                    <w:szCs w:val="20"/>
                    <w:lang w:eastAsia="en-US"/>
                  </w:rPr>
                </w:pPr>
                <w:sdt>
                  <w:sdtPr>
                    <w:rPr>
                      <w:lang w:eastAsia="en-US"/>
                    </w:rPr>
                    <w:id w:val="1279072339"/>
                    <w:placeholder>
                      <w:docPart w:val="19A4946CFBF83E4487D90AB562CECB46"/>
                    </w:placeholder>
                  </w:sdtPr>
                  <w:sdtContent>
                    <w:r w:rsidR="00A44C2A" w:rsidRPr="002601F3">
                      <w:t xml:space="preserve"> </w:t>
                    </w:r>
                    <w:sdt>
                      <w:sdtPr>
                        <w:id w:val="2132198534"/>
                        <w:placeholder>
                          <w:docPart w:val="9166870A775FA34687314B0AC8E5F5B8"/>
                        </w:placeholder>
                      </w:sdtPr>
                      <w:sdtContent>
                        <w:bookmarkStart w:id="5" w:name="OLE_LINK12"/>
                        <w:r w:rsidR="00A44C2A" w:rsidRPr="002601F3">
                          <w:t xml:space="preserve"> </w:t>
                        </w:r>
                        <w:sdt>
                          <w:sdtPr>
                            <w:id w:val="-417097096"/>
                            <w:placeholder>
                              <w:docPart w:val="2B8E08BE60E8FF4084EBEFAF61DCF01D"/>
                            </w:placeholder>
                            <w:showingPlcHdr/>
                          </w:sdtPr>
                          <w:sdtContent>
                            <w:r w:rsidR="00A44C2A" w:rsidRPr="002601F3">
                              <w:rPr>
                                <w:rStyle w:val="Tekstvantijdelijkeaanduiding"/>
                              </w:rPr>
                              <w:t>Fotograaf 1</w:t>
                            </w:r>
                          </w:sdtContent>
                        </w:sdt>
                        <w:bookmarkEnd w:id="5"/>
                        <w:r w:rsidR="00A44C2A" w:rsidRPr="002601F3">
                          <w:t xml:space="preserve"> </w:t>
                        </w:r>
                      </w:sdtContent>
                    </w:sdt>
                    <w:r w:rsidR="00A44C2A" w:rsidRPr="002601F3">
                      <w:rPr>
                        <w:lang w:eastAsia="en-US"/>
                      </w:rPr>
                      <w:t xml:space="preserve"> </w:t>
                    </w:r>
                  </w:sdtContent>
                </w:sdt>
              </w:p>
            </w:tc>
          </w:sdtContent>
        </w:sdt>
      </w:tr>
      <w:tr w:rsidR="00A44C2A" w:rsidRPr="002601F3" w14:paraId="5A9EA19D" w14:textId="77777777" w:rsidTr="00A67A2E">
        <w:trPr>
          <w:trHeight w:val="20"/>
        </w:trPr>
        <w:tc>
          <w:tcPr>
            <w:tcW w:w="3119" w:type="dxa"/>
          </w:tcPr>
          <w:p w14:paraId="11C4AD3A" w14:textId="77777777" w:rsidR="00A44C2A" w:rsidRPr="002601F3" w:rsidRDefault="00A44C2A" w:rsidP="008D3FA9">
            <w:pPr>
              <w:spacing w:line="240" w:lineRule="auto"/>
              <w:rPr>
                <w:rFonts w:ascii="Calibri Light" w:eastAsiaTheme="minorHAnsi" w:hAnsi="Calibri Light" w:cstheme="minorBidi"/>
                <w:b/>
                <w:bCs/>
                <w:color w:val="007BC7"/>
                <w:sz w:val="2"/>
                <w:szCs w:val="2"/>
                <w:lang w:eastAsia="en-US"/>
              </w:rPr>
            </w:pPr>
          </w:p>
        </w:tc>
        <w:tc>
          <w:tcPr>
            <w:tcW w:w="6657" w:type="dxa"/>
            <w:gridSpan w:val="5"/>
            <w:tcBorders>
              <w:top w:val="outset" w:sz="6" w:space="0" w:color="0070C0"/>
              <w:left w:val="nil"/>
              <w:bottom w:val="nil"/>
              <w:right w:val="nil"/>
            </w:tcBorders>
          </w:tcPr>
          <w:p w14:paraId="41364916" w14:textId="77777777" w:rsidR="00A44C2A" w:rsidRPr="002601F3" w:rsidRDefault="00A44C2A" w:rsidP="008D3FA9">
            <w:pPr>
              <w:spacing w:line="240" w:lineRule="auto"/>
              <w:rPr>
                <w:i/>
                <w:sz w:val="2"/>
                <w:szCs w:val="2"/>
                <w:lang w:eastAsia="en-US"/>
              </w:rPr>
            </w:pPr>
          </w:p>
        </w:tc>
      </w:tr>
      <w:tr w:rsidR="005D2542" w:rsidRPr="002601F3" w14:paraId="49CF740D" w14:textId="77777777" w:rsidTr="00A67A2E">
        <w:trPr>
          <w:trHeight w:val="20"/>
        </w:trPr>
        <w:tc>
          <w:tcPr>
            <w:tcW w:w="3119" w:type="dxa"/>
            <w:hideMark/>
          </w:tcPr>
          <w:p w14:paraId="12AAEEF6" w14:textId="3DF881C5" w:rsidR="005D2542" w:rsidRPr="002601F3" w:rsidRDefault="005D2542" w:rsidP="005D2542">
            <w:pPr>
              <w:spacing w:line="240" w:lineRule="auto"/>
              <w:rPr>
                <w:rFonts w:ascii="Calibri Light" w:eastAsiaTheme="minorHAnsi" w:hAnsi="Calibri Light" w:cstheme="minorBidi"/>
                <w:sz w:val="22"/>
                <w:szCs w:val="22"/>
                <w:lang w:eastAsia="en-US"/>
              </w:rPr>
            </w:pPr>
            <w:bookmarkStart w:id="6" w:name="_Hlk239070158"/>
            <w:r w:rsidRPr="002601F3">
              <w:rPr>
                <w:rFonts w:ascii="Calibri Light" w:eastAsiaTheme="minorHAnsi" w:hAnsi="Calibri Light" w:cstheme="minorBidi"/>
                <w:sz w:val="22"/>
                <w:szCs w:val="22"/>
                <w:lang w:eastAsia="en-US"/>
              </w:rPr>
              <w:t>Aantal in te zetten uren</w:t>
            </w:r>
          </w:p>
        </w:tc>
        <w:tc>
          <w:tcPr>
            <w:tcW w:w="1259" w:type="dxa"/>
            <w:tcBorders>
              <w:top w:val="nil"/>
              <w:left w:val="nil"/>
              <w:bottom w:val="outset" w:sz="6" w:space="0" w:color="0070C0"/>
              <w:right w:val="outset" w:sz="18" w:space="0" w:color="FFFFFF" w:themeColor="background1"/>
            </w:tcBorders>
            <w:shd w:val="clear" w:color="auto" w:fill="D9EBF7"/>
            <w:vAlign w:val="center"/>
            <w:hideMark/>
          </w:tcPr>
          <w:p w14:paraId="429E0E90" w14:textId="204326FC" w:rsidR="005D2542" w:rsidRPr="002601F3" w:rsidRDefault="00000000" w:rsidP="005D2542">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1867128381"/>
                <w:placeholder>
                  <w:docPart w:val="90C02D00FB1C074691A88947DBCCC312"/>
                </w:placeholder>
              </w:sdtPr>
              <w:sdtContent>
                <w:r w:rsidR="005D2542" w:rsidRPr="002601F3">
                  <w:rPr>
                    <w:rFonts w:ascii="Calibri Light" w:eastAsiaTheme="minorHAnsi" w:hAnsi="Calibri Light" w:cstheme="minorBidi"/>
                    <w:sz w:val="22"/>
                    <w:szCs w:val="22"/>
                    <w:lang w:eastAsia="en-US"/>
                  </w:rPr>
                  <w:t>0</w:t>
                </w:r>
              </w:sdtContent>
            </w:sdt>
            <w:r w:rsidR="005D2542" w:rsidRPr="002601F3">
              <w:rPr>
                <w:rFonts w:ascii="Calibri Light" w:eastAsiaTheme="minorHAnsi" w:hAnsi="Calibri Light" w:cstheme="minorBidi"/>
                <w:sz w:val="22"/>
                <w:szCs w:val="22"/>
                <w:lang w:eastAsia="en-US"/>
              </w:rPr>
              <w:t xml:space="preserve">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44A170D2" w14:textId="04A10D1B"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€ 141,00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0071FF36" w14:textId="267132C4"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uurkosten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305862B5" w14:textId="49301680" w:rsidR="005D2542" w:rsidRPr="002601F3" w:rsidRDefault="00000000" w:rsidP="005D2542">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1628347978"/>
                <w:placeholder>
                  <w:docPart w:val="2758241BEAF50D45AED5826D6C87CA59"/>
                </w:placeholder>
              </w:sdtPr>
              <w:sdtContent>
                <w:r w:rsidR="005D2542" w:rsidRPr="002601F3">
                  <w:rPr>
                    <w:lang w:eastAsia="en-US"/>
                  </w:rPr>
                  <w:fldChar w:fldCharType="begin"/>
                </w:r>
                <w:r w:rsidR="005D2542" w:rsidRPr="002601F3">
                  <w:rPr>
                    <w:rFonts w:ascii="Calibri Light" w:eastAsiaTheme="minorHAnsi" w:hAnsi="Calibri Light" w:cstheme="minorBidi"/>
                    <w:sz w:val="22"/>
                    <w:szCs w:val="22"/>
                    <w:lang w:eastAsia="en-US"/>
                  </w:rPr>
                  <w:instrText xml:space="preserve"> =PRODUCT(B3:D3) </w:instrText>
                </w:r>
                <w:r w:rsidR="005D2542" w:rsidRPr="002601F3">
                  <w:rPr>
                    <w:lang w:eastAsia="en-US"/>
                  </w:rPr>
                  <w:fldChar w:fldCharType="separate"/>
                </w:r>
                <w:r w:rsidR="005D2542" w:rsidRPr="002601F3">
                  <w:rPr>
                    <w:rFonts w:ascii="Calibri Light" w:eastAsiaTheme="minorHAnsi" w:hAnsi="Calibri Light" w:cstheme="minorBidi"/>
                    <w:sz w:val="22"/>
                    <w:szCs w:val="22"/>
                    <w:lang w:eastAsia="en-US"/>
                  </w:rPr>
                  <w:t>€ 0,00</w:t>
                </w:r>
                <w:r w:rsidR="005D2542" w:rsidRPr="002601F3">
                  <w:rPr>
                    <w:lang w:eastAsia="en-US"/>
                  </w:rPr>
                  <w:fldChar w:fldCharType="end"/>
                </w:r>
              </w:sdtContent>
            </w:sdt>
          </w:p>
        </w:tc>
      </w:tr>
      <w:tr w:rsidR="005D2542" w:rsidRPr="002601F3" w14:paraId="5A7D7AF6" w14:textId="77777777" w:rsidTr="00A67A2E">
        <w:trPr>
          <w:trHeight w:val="25"/>
        </w:trPr>
        <w:tc>
          <w:tcPr>
            <w:tcW w:w="3119" w:type="dxa"/>
          </w:tcPr>
          <w:p w14:paraId="36A3E1D7" w14:textId="77777777" w:rsidR="005D2542" w:rsidRPr="002601F3" w:rsidRDefault="005D2542" w:rsidP="005D2542">
            <w:pPr>
              <w:spacing w:line="240" w:lineRule="auto"/>
              <w:jc w:val="right"/>
              <w:rPr>
                <w:rFonts w:ascii="Calibri Light" w:eastAsiaTheme="minorHAnsi" w:hAnsi="Calibri Light" w:cstheme="minorBidi"/>
                <w:sz w:val="2"/>
                <w:szCs w:val="2"/>
                <w:lang w:eastAsia="en-US"/>
              </w:rPr>
            </w:pPr>
          </w:p>
        </w:tc>
        <w:tc>
          <w:tcPr>
            <w:tcW w:w="1259" w:type="dxa"/>
            <w:tcBorders>
              <w:top w:val="nil"/>
              <w:left w:val="nil"/>
              <w:bottom w:val="outset" w:sz="6" w:space="0" w:color="0070C0"/>
              <w:right w:val="outset" w:sz="18" w:space="0" w:color="FFFFFF" w:themeColor="background1"/>
            </w:tcBorders>
            <w:vAlign w:val="center"/>
          </w:tcPr>
          <w:p w14:paraId="481BBF6F"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6B8BE65B"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71111383"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37267C5B" w14:textId="77777777" w:rsidR="005D2542" w:rsidRPr="002601F3" w:rsidRDefault="005D2542" w:rsidP="005D2542">
            <w:pPr>
              <w:spacing w:line="240" w:lineRule="auto"/>
              <w:rPr>
                <w:rFonts w:asciiTheme="minorHAnsi" w:hAnsiTheme="minorHAnsi" w:cstheme="minorHAnsi"/>
                <w:sz w:val="2"/>
                <w:szCs w:val="2"/>
                <w:lang w:eastAsia="en-US"/>
              </w:rPr>
            </w:pPr>
          </w:p>
        </w:tc>
      </w:tr>
      <w:tr w:rsidR="00B6379F" w:rsidRPr="002601F3" w14:paraId="051FFC02" w14:textId="77777777" w:rsidTr="00C651C1">
        <w:trPr>
          <w:trHeight w:val="20"/>
        </w:trPr>
        <w:tc>
          <w:tcPr>
            <w:tcW w:w="3119" w:type="dxa"/>
            <w:hideMark/>
          </w:tcPr>
          <w:p w14:paraId="419BE025" w14:textId="4D19D5F1" w:rsidR="00B6379F" w:rsidRPr="002601F3" w:rsidRDefault="00B6379F" w:rsidP="00B6379F">
            <w:pPr>
              <w:spacing w:line="240" w:lineRule="auto"/>
              <w:rPr>
                <w:rFonts w:ascii="Calibri Light" w:eastAsiaTheme="minorHAnsi" w:hAnsi="Calibri Light" w:cstheme="minorBidi"/>
                <w:sz w:val="22"/>
                <w:szCs w:val="22"/>
                <w:lang w:eastAsia="en-US"/>
              </w:rPr>
            </w:pPr>
            <w:bookmarkStart w:id="7" w:name="_Hlk241131985"/>
            <w:r w:rsidRPr="002601F3">
              <w:rPr>
                <w:rFonts w:ascii="Calibri Light" w:eastAsiaTheme="minorHAnsi" w:hAnsi="Calibri Light" w:cstheme="minorBidi"/>
                <w:sz w:val="22"/>
                <w:szCs w:val="22"/>
                <w:lang w:eastAsia="en-US"/>
              </w:rPr>
              <w:t>Aantal te reizen kilometers</w:t>
            </w:r>
          </w:p>
        </w:tc>
        <w:tc>
          <w:tcPr>
            <w:tcW w:w="1259" w:type="dxa"/>
            <w:tcBorders>
              <w:top w:val="nil"/>
              <w:left w:val="nil"/>
              <w:bottom w:val="outset" w:sz="6" w:space="0" w:color="0070C0"/>
              <w:right w:val="outset" w:sz="18" w:space="0" w:color="FFFFFF" w:themeColor="background1"/>
            </w:tcBorders>
            <w:shd w:val="clear" w:color="auto" w:fill="D9EBF7"/>
            <w:vAlign w:val="center"/>
            <w:hideMark/>
          </w:tcPr>
          <w:p w14:paraId="13F2B0AE" w14:textId="2CC46C00" w:rsidR="00B6379F" w:rsidRPr="002601F3" w:rsidRDefault="00E05A24" w:rsidP="00B6379F">
            <w:pPr>
              <w:spacing w:line="240" w:lineRule="auto"/>
              <w:rPr>
                <w:lang w:eastAsia="en-US"/>
              </w:rPr>
            </w:pPr>
            <w:r w:rsidRPr="002601F3">
              <w:rPr>
                <w:rFonts w:ascii="Calibri Light" w:eastAsiaTheme="minorHAnsi" w:hAnsi="Calibri Light" w:cstheme="minorBidi"/>
                <w:sz w:val="22"/>
                <w:szCs w:val="22"/>
                <w:lang w:eastAsia="en-US"/>
              </w:rPr>
              <w:t>0 km</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6070B064" w14:textId="7FD203A1" w:rsidR="00B6379F" w:rsidRPr="002601F3" w:rsidRDefault="00B6379F" w:rsidP="00B6379F">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w:t>
            </w:r>
            <w:r w:rsidR="00F6799D">
              <w:rPr>
                <w:rFonts w:ascii="Calibri Light" w:eastAsiaTheme="minorHAnsi" w:hAnsi="Calibri Light" w:cstheme="minorBidi"/>
                <w:sz w:val="22"/>
                <w:szCs w:val="22"/>
                <w:lang w:eastAsia="en-US"/>
              </w:rPr>
              <w:t>2</w:t>
            </w:r>
            <w:r w:rsidR="008C0475" w:rsidRPr="002601F3">
              <w:rPr>
                <w:rFonts w:ascii="Calibri Light" w:eastAsiaTheme="minorHAnsi" w:hAnsi="Calibri Light" w:cstheme="minorBidi"/>
                <w:sz w:val="22"/>
                <w:szCs w:val="22"/>
                <w:lang w:eastAsia="en-US"/>
              </w:rPr>
              <w:t>5</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5E2BDA79" w14:textId="77777777" w:rsidR="00B6379F" w:rsidRPr="002601F3" w:rsidRDefault="00B6379F" w:rsidP="00B6379F">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vergoeding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53692E3F" w14:textId="77777777" w:rsidR="00B6379F" w:rsidRPr="002601F3" w:rsidRDefault="00B6379F" w:rsidP="00B6379F">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=PRODUCT(B9:D9)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B6379F" w:rsidRPr="002601F3" w14:paraId="7B10F0C0" w14:textId="77777777" w:rsidTr="00C651C1">
        <w:trPr>
          <w:trHeight w:val="20"/>
        </w:trPr>
        <w:tc>
          <w:tcPr>
            <w:tcW w:w="3119" w:type="dxa"/>
          </w:tcPr>
          <w:p w14:paraId="37139964" w14:textId="77777777" w:rsidR="00B6379F" w:rsidRPr="002601F3" w:rsidRDefault="00B6379F" w:rsidP="00B6379F">
            <w:pPr>
              <w:spacing w:line="240" w:lineRule="auto"/>
              <w:rPr>
                <w:rFonts w:ascii="Calibri Light" w:eastAsiaTheme="minorHAnsi" w:hAnsi="Calibri Light" w:cstheme="minorBidi"/>
                <w:sz w:val="2"/>
                <w:szCs w:val="2"/>
                <w:lang w:eastAsia="en-US"/>
              </w:rPr>
            </w:pPr>
          </w:p>
        </w:tc>
        <w:tc>
          <w:tcPr>
            <w:tcW w:w="1259" w:type="dxa"/>
            <w:tcBorders>
              <w:top w:val="nil"/>
              <w:left w:val="nil"/>
              <w:bottom w:val="outset" w:sz="6" w:space="0" w:color="0070C0"/>
              <w:right w:val="outset" w:sz="18" w:space="0" w:color="FFFFFF" w:themeColor="background1"/>
            </w:tcBorders>
            <w:vAlign w:val="center"/>
          </w:tcPr>
          <w:p w14:paraId="05F061CE" w14:textId="77777777" w:rsidR="00B6379F" w:rsidRPr="002601F3" w:rsidRDefault="00B6379F" w:rsidP="00B6379F">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71E4D275" w14:textId="77777777" w:rsidR="00B6379F" w:rsidRPr="002601F3" w:rsidRDefault="00B6379F" w:rsidP="00B6379F">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726ABC4D" w14:textId="77777777" w:rsidR="00B6379F" w:rsidRPr="002601F3" w:rsidRDefault="00B6379F" w:rsidP="00B6379F">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03C6C219" w14:textId="77777777" w:rsidR="00B6379F" w:rsidRPr="002601F3" w:rsidRDefault="00B6379F" w:rsidP="00B6379F">
            <w:pPr>
              <w:spacing w:line="240" w:lineRule="auto"/>
              <w:rPr>
                <w:sz w:val="2"/>
                <w:szCs w:val="2"/>
                <w:lang w:eastAsia="en-US"/>
              </w:rPr>
            </w:pPr>
          </w:p>
        </w:tc>
      </w:tr>
      <w:bookmarkEnd w:id="7"/>
      <w:tr w:rsidR="005D2542" w:rsidRPr="002601F3" w14:paraId="7BBAA9F9" w14:textId="77777777" w:rsidTr="00A67A2E">
        <w:trPr>
          <w:trHeight w:val="20"/>
        </w:trPr>
        <w:tc>
          <w:tcPr>
            <w:tcW w:w="3119" w:type="dxa"/>
            <w:hideMark/>
          </w:tcPr>
          <w:p w14:paraId="1AE30949" w14:textId="3A37494D" w:rsidR="005D2542" w:rsidRPr="002601F3" w:rsidRDefault="00000000" w:rsidP="005D2542">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775399353"/>
                <w:placeholder>
                  <w:docPart w:val="C701D9F36D824444A5F0E22589D89198"/>
                </w:placeholder>
              </w:sdtPr>
              <w:sdtContent>
                <w:r w:rsidR="005D2542" w:rsidRPr="002601F3">
                  <w:rPr>
                    <w:rFonts w:ascii="Calibri Light" w:eastAsiaTheme="minorHAnsi" w:hAnsi="Calibri Light" w:cstheme="minorBidi"/>
                    <w:sz w:val="22"/>
                    <w:szCs w:val="22"/>
                    <w:lang w:eastAsia="en-US"/>
                  </w:rPr>
                  <w:t>V</w:t>
                </w:r>
              </w:sdtContent>
            </w:sdt>
            <w:r w:rsidR="005D2542" w:rsidRPr="002601F3">
              <w:rPr>
                <w:rFonts w:ascii="Calibri Light" w:eastAsiaTheme="minorHAnsi" w:hAnsi="Calibri Light" w:cstheme="minorBidi"/>
                <w:sz w:val="22"/>
                <w:szCs w:val="22"/>
                <w:lang w:eastAsia="en-US"/>
              </w:rPr>
              <w:t>aste vergoeding per opdracht</w:t>
            </w:r>
          </w:p>
        </w:tc>
        <w:tc>
          <w:tcPr>
            <w:tcW w:w="1259" w:type="dxa"/>
            <w:tcBorders>
              <w:top w:val="nil"/>
              <w:left w:val="nil"/>
              <w:bottom w:val="outset" w:sz="6" w:space="0" w:color="0070C0"/>
              <w:right w:val="outset" w:sz="18" w:space="0" w:color="FFFFFF" w:themeColor="background1"/>
            </w:tcBorders>
            <w:shd w:val="clear" w:color="auto" w:fill="D9EBF7"/>
            <w:vAlign w:val="center"/>
            <w:hideMark/>
          </w:tcPr>
          <w:p w14:paraId="12E7E7CD" w14:textId="5D875FFD" w:rsidR="005D2542" w:rsidRPr="002601F3" w:rsidRDefault="005D2542" w:rsidP="005D2542">
            <w:pPr>
              <w:spacing w:line="240" w:lineRule="auto"/>
              <w:rPr>
                <w:lang w:eastAsia="en-US"/>
              </w:rPr>
            </w:pPr>
            <w:r w:rsidRPr="002601F3">
              <w:rPr>
                <w:rFonts w:ascii="Calibri Light" w:eastAsiaTheme="minorHAnsi" w:hAnsi="Calibri Light" w:cstheme="minorBidi"/>
                <w:sz w:val="22"/>
                <w:szCs w:val="22"/>
                <w:lang w:eastAsia="en-US"/>
              </w:rPr>
              <w:t>stuk(s)</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65B45260" w14:textId="4BE9CC85"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51C921D6" w14:textId="3C407691"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vergoeding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2C23FD56" w14:textId="09C77398"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=PRODUCT(B9:D9)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5D2542" w:rsidRPr="002601F3" w14:paraId="6ED79483" w14:textId="77777777" w:rsidTr="00A67A2E">
        <w:trPr>
          <w:trHeight w:val="20"/>
        </w:trPr>
        <w:tc>
          <w:tcPr>
            <w:tcW w:w="3119" w:type="dxa"/>
          </w:tcPr>
          <w:p w14:paraId="4317BE93"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59" w:type="dxa"/>
            <w:tcBorders>
              <w:top w:val="nil"/>
              <w:left w:val="nil"/>
              <w:bottom w:val="outset" w:sz="6" w:space="0" w:color="0070C0"/>
              <w:right w:val="outset" w:sz="18" w:space="0" w:color="FFFFFF" w:themeColor="background1"/>
            </w:tcBorders>
            <w:vAlign w:val="center"/>
          </w:tcPr>
          <w:p w14:paraId="00F6F6AE"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1D622C8E"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5A541808"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672AC515" w14:textId="77777777" w:rsidR="005D2542" w:rsidRPr="002601F3" w:rsidRDefault="005D2542" w:rsidP="005D2542">
            <w:pPr>
              <w:spacing w:line="240" w:lineRule="auto"/>
              <w:rPr>
                <w:sz w:val="2"/>
                <w:szCs w:val="2"/>
                <w:lang w:eastAsia="en-US"/>
              </w:rPr>
            </w:pPr>
          </w:p>
        </w:tc>
      </w:tr>
      <w:tr w:rsidR="005D2542" w:rsidRPr="002601F3" w14:paraId="48FA2C4E" w14:textId="77777777" w:rsidTr="00A67A2E">
        <w:trPr>
          <w:trHeight w:val="20"/>
        </w:trPr>
        <w:tc>
          <w:tcPr>
            <w:tcW w:w="3119" w:type="dxa"/>
            <w:hideMark/>
          </w:tcPr>
          <w:p w14:paraId="5F695648" w14:textId="73BE7152"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Advieskosten</w:t>
            </w:r>
            <w:r w:rsidRPr="002601F3">
              <w:rPr>
                <w:rFonts w:ascii="Calibri Light" w:eastAsiaTheme="minorHAnsi" w:hAnsi="Calibri Light" w:cstheme="minorBidi"/>
                <w:sz w:val="22"/>
                <w:szCs w:val="22"/>
                <w:lang w:eastAsia="en-US"/>
              </w:rPr>
              <w:br/>
            </w: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tc>
        <w:tc>
          <w:tcPr>
            <w:tcW w:w="1259" w:type="dxa"/>
            <w:tcBorders>
              <w:top w:val="nil"/>
              <w:left w:val="nil"/>
              <w:bottom w:val="outset" w:sz="6" w:space="0" w:color="0070C0"/>
              <w:right w:val="outset" w:sz="18" w:space="0" w:color="FFFFFF" w:themeColor="background1"/>
            </w:tcBorders>
            <w:shd w:val="clear" w:color="auto" w:fill="D9EBF7"/>
            <w:vAlign w:val="center"/>
            <w:hideMark/>
          </w:tcPr>
          <w:p w14:paraId="671FE930" w14:textId="78DC51AE" w:rsidR="005D2542" w:rsidRPr="002601F3" w:rsidRDefault="005D2542" w:rsidP="005D2542">
            <w:pPr>
              <w:spacing w:line="240" w:lineRule="auto"/>
              <w:rPr>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4E41B8E5" w14:textId="3D965A89"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€ 94,00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4A5EF698" w14:textId="6BF83B8A"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advieskst.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3826F10C" w14:textId="038E2A34"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5D2542" w:rsidRPr="002601F3" w14:paraId="17E56A05" w14:textId="77777777" w:rsidTr="00A67A2E">
        <w:trPr>
          <w:trHeight w:val="20"/>
        </w:trPr>
        <w:tc>
          <w:tcPr>
            <w:tcW w:w="3119" w:type="dxa"/>
          </w:tcPr>
          <w:p w14:paraId="40828919"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59" w:type="dxa"/>
            <w:tcBorders>
              <w:top w:val="nil"/>
              <w:left w:val="nil"/>
              <w:bottom w:val="outset" w:sz="6" w:space="0" w:color="0070C0"/>
              <w:right w:val="outset" w:sz="18" w:space="0" w:color="FFFFFF" w:themeColor="background1"/>
            </w:tcBorders>
            <w:vAlign w:val="center"/>
          </w:tcPr>
          <w:p w14:paraId="6AD258F9"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22AC40F2"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45443A63"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6580C3D3"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r>
      <w:tr w:rsidR="005D2542" w:rsidRPr="002601F3" w14:paraId="38F8C219" w14:textId="77777777" w:rsidTr="00A67A2E">
        <w:tc>
          <w:tcPr>
            <w:tcW w:w="3119" w:type="dxa"/>
            <w:hideMark/>
          </w:tcPr>
          <w:p w14:paraId="5720F8AA" w14:textId="12FE3B05"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Handlingskosten</w:t>
            </w:r>
            <w:r w:rsidRPr="002601F3">
              <w:rPr>
                <w:rFonts w:ascii="Calibri Light" w:eastAsiaTheme="minorHAnsi" w:hAnsi="Calibri Light" w:cstheme="minorBidi"/>
                <w:sz w:val="22"/>
                <w:szCs w:val="22"/>
                <w:lang w:eastAsia="en-US"/>
              </w:rPr>
              <w:br/>
            </w: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tc>
        <w:tc>
          <w:tcPr>
            <w:tcW w:w="1259" w:type="dxa"/>
            <w:tcBorders>
              <w:top w:val="nil"/>
              <w:left w:val="nil"/>
              <w:bottom w:val="outset" w:sz="6" w:space="0" w:color="0070C0"/>
              <w:right w:val="outset" w:sz="18" w:space="0" w:color="FFFFFF" w:themeColor="background1"/>
            </w:tcBorders>
            <w:shd w:val="clear" w:color="auto" w:fill="D9EBF7"/>
            <w:vAlign w:val="center"/>
            <w:hideMark/>
          </w:tcPr>
          <w:p w14:paraId="26F06A1A" w14:textId="10435162"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702320D6" w14:textId="6DE043F7"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0EAFB731" w14:textId="3BEC24E0"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handlingkst.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0613999D" w14:textId="1D041BD6"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5D2542" w:rsidRPr="002601F3" w14:paraId="08466065" w14:textId="77777777" w:rsidTr="00A67A2E">
        <w:tc>
          <w:tcPr>
            <w:tcW w:w="3119" w:type="dxa"/>
          </w:tcPr>
          <w:p w14:paraId="3A3B1D69"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59" w:type="dxa"/>
            <w:tcBorders>
              <w:top w:val="nil"/>
              <w:left w:val="nil"/>
              <w:bottom w:val="outset" w:sz="6" w:space="0" w:color="0070C0"/>
              <w:right w:val="outset" w:sz="18" w:space="0" w:color="FFFFFF" w:themeColor="background1"/>
            </w:tcBorders>
            <w:vAlign w:val="center"/>
          </w:tcPr>
          <w:p w14:paraId="08E4274E"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33C48CDD"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165CD69A"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02A17D08"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r>
      <w:tr w:rsidR="005D2542" w:rsidRPr="002601F3" w14:paraId="0773C681" w14:textId="77777777" w:rsidTr="00A67A2E">
        <w:tc>
          <w:tcPr>
            <w:tcW w:w="3119" w:type="dxa"/>
            <w:hideMark/>
          </w:tcPr>
          <w:p w14:paraId="184B5127" w14:textId="77777777" w:rsidR="005D2542" w:rsidRPr="002601F3" w:rsidRDefault="005D2542" w:rsidP="005D2542">
            <w:pPr>
              <w:spacing w:line="240" w:lineRule="auto"/>
              <w:rPr>
                <w:rFonts w:ascii="Calibri Light" w:eastAsiaTheme="minorHAnsi" w:hAnsi="Calibri Light" w:cstheme="minorBidi"/>
                <w:sz w:val="22"/>
                <w:szCs w:val="22"/>
                <w:lang w:eastAsia="en-US"/>
              </w:rPr>
            </w:pPr>
            <w:bookmarkStart w:id="8" w:name="_Hlk239069911"/>
            <w:r w:rsidRPr="002601F3">
              <w:rPr>
                <w:rFonts w:ascii="Calibri Light" w:eastAsiaTheme="minorHAnsi" w:hAnsi="Calibri Light" w:cstheme="minorBidi"/>
                <w:sz w:val="22"/>
                <w:szCs w:val="22"/>
                <w:lang w:eastAsia="en-US"/>
              </w:rPr>
              <w:t>Toeslaguren</w:t>
            </w:r>
          </w:p>
          <w:p w14:paraId="1C74FA4B" w14:textId="77777777"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p w14:paraId="60179152" w14:textId="4EB2E0C4"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b/>
                <w:i/>
                <w:sz w:val="20"/>
                <w:szCs w:val="20"/>
                <w:lang w:eastAsia="en-US"/>
              </w:rPr>
              <w:t>&gt;</w:t>
            </w:r>
            <w:r w:rsidRPr="002601F3">
              <w:rPr>
                <w:rFonts w:ascii="Calibri Light" w:eastAsiaTheme="minorHAnsi" w:hAnsi="Calibri Light" w:cstheme="minorBidi"/>
                <w:bCs/>
                <w:i/>
                <w:sz w:val="20"/>
                <w:szCs w:val="20"/>
                <w:lang w:eastAsia="en-US"/>
              </w:rPr>
              <w:t xml:space="preserve">Toeslag voor werken op </w:t>
            </w:r>
            <w:hyperlink r:id="rId18" w:tooltip="Informatie over toeslag voor werken op zon- en feestdagen op Rijksoverheid.nl" w:history="1">
              <w:r w:rsidRPr="002601F3">
                <w:rPr>
                  <w:rStyle w:val="Hyperlink"/>
                  <w:rFonts w:ascii="Calibri Light" w:eastAsiaTheme="minorHAnsi" w:hAnsi="Calibri Light" w:cstheme="minorBidi"/>
                  <w:bCs/>
                  <w:i/>
                  <w:sz w:val="20"/>
                  <w:szCs w:val="20"/>
                  <w:lang w:eastAsia="en-US"/>
                </w:rPr>
                <w:t>zon- en feestdagen Rijksoverheid</w:t>
              </w:r>
            </w:hyperlink>
            <w:r w:rsidRPr="002601F3">
              <w:rPr>
                <w:rFonts w:ascii="Calibri Light" w:eastAsiaTheme="minorHAnsi" w:hAnsi="Calibri Light" w:cstheme="minorBidi"/>
                <w:bCs/>
                <w:i/>
                <w:sz w:val="20"/>
                <w:szCs w:val="20"/>
                <w:lang w:eastAsia="en-US"/>
              </w:rPr>
              <w:t xml:space="preserve"> is 50% op toepasselijk uurtarief (fotografie, advisering en handling)</w:t>
            </w:r>
          </w:p>
        </w:tc>
        <w:tc>
          <w:tcPr>
            <w:tcW w:w="1259" w:type="dxa"/>
            <w:tcBorders>
              <w:top w:val="nil"/>
              <w:left w:val="nil"/>
              <w:bottom w:val="outset" w:sz="6" w:space="0" w:color="0070C0"/>
              <w:right w:val="outset" w:sz="18" w:space="0" w:color="FFFFFF" w:themeColor="background1"/>
            </w:tcBorders>
            <w:shd w:val="clear" w:color="auto" w:fill="D9EBF7"/>
            <w:vAlign w:val="center"/>
            <w:hideMark/>
          </w:tcPr>
          <w:p w14:paraId="3B44E349" w14:textId="77777777"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p w14:paraId="5CD03285" w14:textId="77777777"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p w14:paraId="032EED7B" w14:textId="3A2F11B3"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7B1C5A3F" w14:textId="77777777"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€ 70,50</w:t>
            </w:r>
          </w:p>
          <w:p w14:paraId="09BF1BC0" w14:textId="77777777"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€ 47,00</w:t>
            </w:r>
          </w:p>
          <w:p w14:paraId="3A59305F" w14:textId="039847C8"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05579913" w14:textId="77777777"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Toeslagkst. fotograaf excl. btw</w:t>
            </w:r>
          </w:p>
          <w:p w14:paraId="0C981385" w14:textId="77777777"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Toeslagkst. advies excl. btw</w:t>
            </w:r>
          </w:p>
          <w:p w14:paraId="0AA17832" w14:textId="41318FD6" w:rsidR="005D2542" w:rsidRPr="002601F3" w:rsidRDefault="005D2542" w:rsidP="005D2542">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Toeslagkst. Handling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1C06B4FC" w14:textId="77777777" w:rsidR="005D2542" w:rsidRPr="002601F3" w:rsidRDefault="005D2542" w:rsidP="005D2542">
            <w:pPr>
              <w:spacing w:line="360" w:lineRule="auto"/>
              <w:rPr>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p w14:paraId="4859F2A0" w14:textId="77777777" w:rsidR="005D2542" w:rsidRPr="002601F3" w:rsidRDefault="005D2542" w:rsidP="005D2542">
            <w:pPr>
              <w:spacing w:line="360" w:lineRule="auto"/>
              <w:rPr>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p w14:paraId="6F8CCBCF" w14:textId="3DBDBE1D" w:rsidR="005D2542" w:rsidRPr="002601F3" w:rsidRDefault="005D2542" w:rsidP="005D2542">
            <w:pPr>
              <w:spacing w:line="360" w:lineRule="auto"/>
              <w:rPr>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bookmarkEnd w:id="8"/>
      <w:tr w:rsidR="005D2542" w:rsidRPr="002601F3" w14:paraId="51E32D9C" w14:textId="77777777" w:rsidTr="00A67A2E">
        <w:tc>
          <w:tcPr>
            <w:tcW w:w="3119" w:type="dxa"/>
          </w:tcPr>
          <w:p w14:paraId="7F92F18A"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59" w:type="dxa"/>
            <w:tcBorders>
              <w:top w:val="nil"/>
              <w:left w:val="nil"/>
              <w:bottom w:val="outset" w:sz="6" w:space="0" w:color="0070C0"/>
              <w:right w:val="outset" w:sz="18" w:space="0" w:color="FFFFFF" w:themeColor="background1"/>
            </w:tcBorders>
            <w:vAlign w:val="center"/>
          </w:tcPr>
          <w:p w14:paraId="4349418E"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6C64B92D"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6F20F652"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5E96951C"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r>
      <w:tr w:rsidR="005D2542" w:rsidRPr="002601F3" w14:paraId="00CEFE1A" w14:textId="77777777" w:rsidTr="00A67A2E">
        <w:tc>
          <w:tcPr>
            <w:tcW w:w="3119" w:type="dxa"/>
            <w:hideMark/>
          </w:tcPr>
          <w:p w14:paraId="13599CBB" w14:textId="4FE3E297"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Overige maatwerkkosten</w:t>
            </w:r>
            <w:r w:rsidRPr="002601F3">
              <w:rPr>
                <w:rFonts w:ascii="Calibri Light" w:eastAsiaTheme="minorHAnsi" w:hAnsi="Calibri Light" w:cstheme="minorBidi"/>
                <w:sz w:val="22"/>
                <w:szCs w:val="22"/>
                <w:lang w:eastAsia="en-US"/>
              </w:rPr>
              <w:br/>
            </w:r>
            <w:sdt>
              <w:sdtPr>
                <w:rPr>
                  <w:rFonts w:ascii="Calibri Light" w:eastAsiaTheme="minorHAnsi" w:hAnsi="Calibri Light" w:cstheme="minorBidi"/>
                  <w:sz w:val="22"/>
                  <w:szCs w:val="22"/>
                  <w:lang w:eastAsia="en-US"/>
                </w:rPr>
                <w:id w:val="-126247946"/>
                <w14:checkbox>
                  <w14:checked w14:val="0"/>
                  <w14:checkedState w14:val="2612" w14:font="MS Gothic"/>
                  <w14:uncheckedState w14:val="2610" w14:font="MS Gothic"/>
                </w14:checkbox>
              </w:sdtPr>
              <w:sdtContent>
                <w:r w:rsidRPr="002601F3">
                  <w:rPr>
                    <w:rFonts w:ascii="MS Gothic" w:eastAsia="MS Gothic" w:hAnsi="MS Gothic" w:cstheme="minorBidi"/>
                    <w:sz w:val="22"/>
                    <w:szCs w:val="22"/>
                    <w:lang w:eastAsia="en-US"/>
                  </w:rPr>
                  <w:t>☐</w:t>
                </w:r>
              </w:sdtContent>
            </w:sdt>
            <w:r w:rsidRPr="002601F3">
              <w:rPr>
                <w:rFonts w:ascii="Calibri Light" w:eastAsiaTheme="minorHAnsi" w:hAnsi="Calibri Light" w:cstheme="minorBidi"/>
                <w:sz w:val="22"/>
                <w:szCs w:val="22"/>
                <w:lang w:eastAsia="en-US"/>
              </w:rPr>
              <w:t xml:space="preserve"> Ja </w:t>
            </w:r>
            <w:sdt>
              <w:sdtPr>
                <w:rPr>
                  <w:rFonts w:ascii="Calibri Light" w:eastAsiaTheme="minorHAnsi" w:hAnsi="Calibri Light" w:cstheme="minorBidi"/>
                  <w:sz w:val="22"/>
                  <w:szCs w:val="22"/>
                  <w:lang w:eastAsia="en-US"/>
                </w:rPr>
                <w:id w:val="-1953855894"/>
                <w14:checkbox>
                  <w14:checked w14:val="0"/>
                  <w14:checkedState w14:val="2612" w14:font="MS Gothic"/>
                  <w14:uncheckedState w14:val="2610" w14:font="MS Gothic"/>
                </w14:checkbox>
              </w:sdtPr>
              <w:sdtContent>
                <w:r w:rsidRPr="002601F3">
                  <w:rPr>
                    <w:rFonts w:ascii="Segoe UI Symbol" w:eastAsiaTheme="minorHAnsi" w:hAnsi="Segoe UI Symbol" w:cs="Segoe UI Symbol"/>
                    <w:sz w:val="22"/>
                    <w:szCs w:val="22"/>
                    <w:lang w:eastAsia="en-US"/>
                  </w:rPr>
                  <w:t>☐</w:t>
                </w:r>
              </w:sdtContent>
            </w:sdt>
            <w:r w:rsidRPr="002601F3">
              <w:rPr>
                <w:rFonts w:ascii="Calibri Light" w:eastAsiaTheme="minorHAnsi" w:hAnsi="Calibri Light" w:cstheme="minorBidi"/>
                <w:sz w:val="22"/>
                <w:szCs w:val="22"/>
                <w:lang w:eastAsia="en-US"/>
              </w:rPr>
              <w:t xml:space="preserve"> Nee</w:t>
            </w:r>
          </w:p>
        </w:tc>
        <w:tc>
          <w:tcPr>
            <w:tcW w:w="5528" w:type="dxa"/>
            <w:gridSpan w:val="4"/>
            <w:tcBorders>
              <w:top w:val="nil"/>
              <w:left w:val="nil"/>
              <w:bottom w:val="outset" w:sz="6" w:space="0" w:color="0070C0"/>
              <w:right w:val="outset" w:sz="18" w:space="0" w:color="FFFFFF" w:themeColor="background1"/>
            </w:tcBorders>
            <w:shd w:val="clear" w:color="auto" w:fill="D9EBF7"/>
            <w:vAlign w:val="center"/>
            <w:hideMark/>
          </w:tcPr>
          <w:p w14:paraId="6FDE6A5A" w14:textId="4F4C7516"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overige maatwerk-kosten.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42A2F648" w14:textId="5932A58C"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 </w:t>
            </w:r>
            <w:sdt>
              <w:sdtPr>
                <w:rPr>
                  <w:rFonts w:ascii="Calibri Light" w:eastAsiaTheme="minorHAnsi" w:hAnsi="Calibri Light" w:cstheme="minorBidi"/>
                  <w:sz w:val="22"/>
                  <w:szCs w:val="22"/>
                  <w:lang w:eastAsia="en-US"/>
                </w:rPr>
                <w:id w:val="-622928714"/>
                <w:placeholder>
                  <w:docPart w:val="63822AAA3C066F43ABCC901F00A72C01"/>
                </w:placeholder>
              </w:sdtPr>
              <w:sdtContent>
                <w:r w:rsidRPr="002601F3">
                  <w:rPr>
                    <w:rFonts w:ascii="Calibri Light" w:eastAsiaTheme="minorHAnsi" w:hAnsi="Calibri Light" w:cstheme="minorBidi"/>
                    <w:sz w:val="22"/>
                    <w:szCs w:val="22"/>
                    <w:lang w:eastAsia="en-US"/>
                  </w:rPr>
                  <w:t>0,00</w:t>
                </w:r>
              </w:sdtContent>
            </w:sdt>
          </w:p>
        </w:tc>
      </w:tr>
      <w:tr w:rsidR="005D2542" w:rsidRPr="002601F3" w14:paraId="639005E1" w14:textId="77777777" w:rsidTr="00A67A2E">
        <w:tc>
          <w:tcPr>
            <w:tcW w:w="3119" w:type="dxa"/>
          </w:tcPr>
          <w:p w14:paraId="1FF6EC09"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5528" w:type="dxa"/>
            <w:gridSpan w:val="4"/>
            <w:tcBorders>
              <w:top w:val="nil"/>
              <w:left w:val="nil"/>
              <w:bottom w:val="outset" w:sz="6" w:space="0" w:color="0070C0"/>
              <w:right w:val="outset" w:sz="18" w:space="0" w:color="FFFFFF" w:themeColor="background1"/>
            </w:tcBorders>
            <w:vAlign w:val="center"/>
          </w:tcPr>
          <w:p w14:paraId="5EC9DEC6"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01743E8B"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r>
      <w:tr w:rsidR="005D2542" w:rsidRPr="002601F3" w14:paraId="0E695368" w14:textId="77777777" w:rsidTr="00A67A2E">
        <w:tc>
          <w:tcPr>
            <w:tcW w:w="3119" w:type="dxa"/>
            <w:hideMark/>
          </w:tcPr>
          <w:p w14:paraId="0B11CB80" w14:textId="77777777"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Overige maatwerkkosten</w:t>
            </w:r>
          </w:p>
          <w:p w14:paraId="2052B9A7" w14:textId="742F32CC"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b/>
                <w:i/>
                <w:sz w:val="20"/>
                <w:szCs w:val="20"/>
                <w:lang w:eastAsia="en-US"/>
              </w:rPr>
              <w:t>&gt;</w:t>
            </w:r>
            <w:r w:rsidRPr="002601F3">
              <w:rPr>
                <w:rFonts w:ascii="Calibri Light" w:eastAsiaTheme="minorHAnsi" w:hAnsi="Calibri Light" w:cstheme="minorBidi"/>
                <w:i/>
                <w:sz w:val="20"/>
                <w:szCs w:val="20"/>
                <w:lang w:eastAsia="en-US"/>
              </w:rPr>
              <w:t xml:space="preserve"> Denk hierbij aan modellen, locatiekosten, visagist, extra materieel, overnachting buitenland</w:t>
            </w:r>
            <w:r w:rsidR="00D05DCE" w:rsidRPr="002601F3">
              <w:rPr>
                <w:rFonts w:ascii="Calibri Light" w:eastAsiaTheme="minorHAnsi" w:hAnsi="Calibri Light" w:cstheme="minorBidi"/>
                <w:i/>
                <w:sz w:val="20"/>
                <w:szCs w:val="20"/>
                <w:lang w:eastAsia="en-US"/>
              </w:rPr>
              <w:t xml:space="preserve">, </w:t>
            </w:r>
            <w:r w:rsidRPr="002601F3">
              <w:rPr>
                <w:rFonts w:ascii="Calibri Light" w:eastAsiaTheme="minorHAnsi" w:hAnsi="Calibri Light" w:cstheme="minorBidi"/>
                <w:i/>
                <w:sz w:val="20"/>
                <w:szCs w:val="20"/>
                <w:lang w:eastAsia="en-US"/>
              </w:rPr>
              <w:t xml:space="preserve">Parkeer-, tol- en veerkosten. </w:t>
            </w:r>
          </w:p>
        </w:tc>
        <w:tc>
          <w:tcPr>
            <w:tcW w:w="6657" w:type="dxa"/>
            <w:gridSpan w:val="5"/>
            <w:shd w:val="clear" w:color="auto" w:fill="D9EBF7"/>
            <w:hideMark/>
          </w:tcPr>
          <w:p w14:paraId="20A8FFC8" w14:textId="353355B8" w:rsidR="005D2542" w:rsidRPr="002601F3" w:rsidRDefault="00000000" w:rsidP="005D2542">
            <w:pPr>
              <w:spacing w:line="240" w:lineRule="auto"/>
              <w:rPr>
                <w:rFonts w:ascii="Calibri Light" w:eastAsiaTheme="minorHAnsi" w:hAnsi="Calibri Light" w:cstheme="minorBidi"/>
                <w:sz w:val="22"/>
                <w:szCs w:val="22"/>
                <w:lang w:eastAsia="en-US"/>
              </w:rPr>
            </w:pPr>
            <w:sdt>
              <w:sdtPr>
                <w:rPr>
                  <w:lang w:eastAsia="en-US"/>
                </w:rPr>
                <w:id w:val="-1545049171"/>
                <w:placeholder>
                  <w:docPart w:val="3EBEA7240BFA4C4996AA0D1F38DFD3AD"/>
                </w:placeholder>
                <w:showingPlcHdr/>
              </w:sdtPr>
              <w:sdtContent>
                <w:r w:rsidR="005D2542" w:rsidRPr="002601F3">
                  <w:rPr>
                    <w:rStyle w:val="Tekstvantijdelijkeaanduiding"/>
                    <w:lang w:eastAsia="en-US"/>
                  </w:rPr>
                  <w:t>Toelichting</w:t>
                </w:r>
              </w:sdtContent>
            </w:sdt>
          </w:p>
        </w:tc>
      </w:tr>
      <w:tr w:rsidR="005D2542" w:rsidRPr="002601F3" w14:paraId="711232D2" w14:textId="77777777" w:rsidTr="00A67A2E">
        <w:tc>
          <w:tcPr>
            <w:tcW w:w="3119" w:type="dxa"/>
          </w:tcPr>
          <w:p w14:paraId="79B175A6"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6657" w:type="dxa"/>
            <w:gridSpan w:val="5"/>
          </w:tcPr>
          <w:p w14:paraId="27FB5C57" w14:textId="77777777" w:rsidR="005D2542" w:rsidRPr="002601F3" w:rsidRDefault="005D2542" w:rsidP="005D2542">
            <w:pPr>
              <w:spacing w:line="240" w:lineRule="auto"/>
              <w:rPr>
                <w:sz w:val="2"/>
                <w:szCs w:val="2"/>
                <w:lang w:eastAsia="en-US"/>
              </w:rPr>
            </w:pPr>
          </w:p>
        </w:tc>
      </w:tr>
      <w:tr w:rsidR="005D2542" w:rsidRPr="002601F3" w14:paraId="417CA9D0" w14:textId="77777777" w:rsidTr="00A67A2E">
        <w:tc>
          <w:tcPr>
            <w:tcW w:w="3119" w:type="dxa"/>
            <w:hideMark/>
          </w:tcPr>
          <w:p w14:paraId="62348B7D" w14:textId="17A2F151"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w:t>
            </w:r>
          </w:p>
        </w:tc>
        <w:tc>
          <w:tcPr>
            <w:tcW w:w="4819" w:type="dxa"/>
            <w:gridSpan w:val="3"/>
            <w:tcBorders>
              <w:top w:val="nil"/>
              <w:left w:val="nil"/>
              <w:bottom w:val="outset" w:sz="6" w:space="0" w:color="0070C0"/>
              <w:right w:val="outset" w:sz="18" w:space="0" w:color="FFFFFF" w:themeColor="background1"/>
            </w:tcBorders>
            <w:shd w:val="clear" w:color="auto" w:fill="D9EBF7"/>
            <w:vAlign w:val="center"/>
            <w:hideMark/>
          </w:tcPr>
          <w:p w14:paraId="14D81527" w14:textId="4D9E9D89"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 excl. btw</w:t>
            </w:r>
          </w:p>
        </w:tc>
        <w:tc>
          <w:tcPr>
            <w:tcW w:w="1838" w:type="dxa"/>
            <w:gridSpan w:val="2"/>
            <w:tcBorders>
              <w:top w:val="nil"/>
              <w:left w:val="outset" w:sz="18" w:space="0" w:color="FFFFFF" w:themeColor="background1"/>
              <w:bottom w:val="outset" w:sz="6" w:space="0" w:color="0070C0"/>
              <w:right w:val="nil"/>
            </w:tcBorders>
            <w:shd w:val="clear" w:color="auto" w:fill="D9EBF7"/>
            <w:vAlign w:val="center"/>
            <w:hideMark/>
          </w:tcPr>
          <w:p w14:paraId="40B02B5F" w14:textId="1BCE954F"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 </w:t>
            </w:r>
            <w:sdt>
              <w:sdtPr>
                <w:rPr>
                  <w:rFonts w:ascii="Calibri Light" w:eastAsiaTheme="minorHAnsi" w:hAnsi="Calibri Light" w:cstheme="minorBidi"/>
                  <w:sz w:val="22"/>
                  <w:szCs w:val="22"/>
                  <w:lang w:eastAsia="en-US"/>
                </w:rPr>
                <w:id w:val="930555041"/>
                <w:placeholder>
                  <w:docPart w:val="0A91A6B766BAFE47A1342BA2D9516E1B"/>
                </w:placeholder>
              </w:sdtPr>
              <w:sdtContent>
                <w:r w:rsidRPr="002601F3">
                  <w:rPr>
                    <w:rFonts w:ascii="Calibri Light" w:eastAsiaTheme="minorHAnsi" w:hAnsi="Calibri Light" w:cstheme="minorBidi"/>
                    <w:sz w:val="22"/>
                    <w:szCs w:val="22"/>
                    <w:lang w:eastAsia="en-US"/>
                  </w:rPr>
                  <w:t>0,00</w:t>
                </w:r>
              </w:sdtContent>
            </w:sdt>
          </w:p>
        </w:tc>
      </w:tr>
      <w:tr w:rsidR="005D2542" w:rsidRPr="002601F3" w14:paraId="0F9A045A" w14:textId="77777777" w:rsidTr="00A67A2E">
        <w:tc>
          <w:tcPr>
            <w:tcW w:w="3119" w:type="dxa"/>
          </w:tcPr>
          <w:p w14:paraId="668B6348"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4819" w:type="dxa"/>
            <w:gridSpan w:val="3"/>
            <w:tcBorders>
              <w:top w:val="nil"/>
              <w:left w:val="nil"/>
              <w:bottom w:val="outset" w:sz="6" w:space="0" w:color="0070C0"/>
              <w:right w:val="outset" w:sz="18" w:space="0" w:color="FFFFFF" w:themeColor="background1"/>
            </w:tcBorders>
            <w:vAlign w:val="center"/>
          </w:tcPr>
          <w:p w14:paraId="0C6CAF61"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c>
          <w:tcPr>
            <w:tcW w:w="1838" w:type="dxa"/>
            <w:gridSpan w:val="2"/>
            <w:tcBorders>
              <w:top w:val="nil"/>
              <w:left w:val="outset" w:sz="18" w:space="0" w:color="FFFFFF" w:themeColor="background1"/>
              <w:bottom w:val="outset" w:sz="6" w:space="0" w:color="0070C0"/>
              <w:right w:val="nil"/>
            </w:tcBorders>
            <w:vAlign w:val="center"/>
          </w:tcPr>
          <w:p w14:paraId="4090D722" w14:textId="77777777" w:rsidR="005D2542" w:rsidRPr="002601F3" w:rsidRDefault="005D2542" w:rsidP="005D2542">
            <w:pPr>
              <w:spacing w:line="240" w:lineRule="auto"/>
              <w:rPr>
                <w:rFonts w:ascii="Calibri Light" w:eastAsiaTheme="minorHAnsi" w:hAnsi="Calibri Light" w:cstheme="minorBidi"/>
                <w:sz w:val="2"/>
                <w:szCs w:val="2"/>
                <w:lang w:eastAsia="en-US"/>
              </w:rPr>
            </w:pPr>
          </w:p>
        </w:tc>
      </w:tr>
      <w:tr w:rsidR="005D2542" w:rsidRPr="002601F3" w14:paraId="24B3CDA2" w14:textId="77777777" w:rsidTr="00A67A2E">
        <w:tc>
          <w:tcPr>
            <w:tcW w:w="3119" w:type="dxa"/>
            <w:hideMark/>
          </w:tcPr>
          <w:p w14:paraId="22A5B1BC" w14:textId="3183F593"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Aantal te verwachten facturen</w:t>
            </w:r>
          </w:p>
        </w:tc>
        <w:sdt>
          <w:sdtPr>
            <w:rPr>
              <w:sz w:val="20"/>
              <w:szCs w:val="20"/>
            </w:rPr>
            <w:id w:val="-1878077952"/>
            <w:showingPlcHdr/>
            <w:text/>
          </w:sdtPr>
          <w:sdtContent>
            <w:tc>
              <w:tcPr>
                <w:tcW w:w="6657" w:type="dxa"/>
                <w:gridSpan w:val="5"/>
                <w:tcBorders>
                  <w:top w:val="nil"/>
                  <w:left w:val="nil"/>
                  <w:bottom w:val="outset" w:sz="6" w:space="0" w:color="0070C0"/>
                  <w:right w:val="outset" w:sz="18" w:space="0" w:color="FFFFFF" w:themeColor="background1"/>
                </w:tcBorders>
                <w:shd w:val="clear" w:color="auto" w:fill="D9EBF7"/>
                <w:vAlign w:val="center"/>
              </w:tcPr>
              <w:p w14:paraId="49A0463F" w14:textId="385CDBF6" w:rsidR="005D2542" w:rsidRPr="002601F3" w:rsidRDefault="005D2542" w:rsidP="005D2542">
                <w:pPr>
                  <w:spacing w:line="240" w:lineRule="auto"/>
                  <w:rPr>
                    <w:rFonts w:ascii="Calibri Light" w:eastAsiaTheme="minorHAnsi" w:hAnsi="Calibri Light" w:cstheme="minorBidi"/>
                    <w:sz w:val="22"/>
                    <w:szCs w:val="22"/>
                    <w:lang w:eastAsia="en-US"/>
                  </w:rPr>
                </w:pPr>
                <w:r w:rsidRPr="002601F3">
                  <w:rPr>
                    <w:sz w:val="20"/>
                    <w:szCs w:val="20"/>
                  </w:rPr>
                  <w:t xml:space="preserve">     </w:t>
                </w:r>
              </w:p>
            </w:tc>
          </w:sdtContent>
        </w:sdt>
      </w:tr>
      <w:bookmarkEnd w:id="6"/>
    </w:tbl>
    <w:p w14:paraId="6D07E057" w14:textId="62365D85" w:rsidR="00352CE1" w:rsidRPr="002601F3" w:rsidRDefault="00352CE1" w:rsidP="00710F6C">
      <w:pPr>
        <w:pStyle w:val="Geenafstand"/>
        <w:tabs>
          <w:tab w:val="left" w:pos="4536"/>
        </w:tabs>
        <w:rPr>
          <w:i/>
          <w:sz w:val="20"/>
          <w:szCs w:val="20"/>
        </w:rPr>
      </w:pPr>
    </w:p>
    <w:p w14:paraId="18E21713" w14:textId="77777777" w:rsidR="00B867D0" w:rsidRPr="002601F3" w:rsidRDefault="00B867D0" w:rsidP="00710F6C">
      <w:pPr>
        <w:pStyle w:val="Geenafstand"/>
        <w:tabs>
          <w:tab w:val="left" w:pos="4536"/>
        </w:tabs>
        <w:rPr>
          <w:i/>
          <w:sz w:val="20"/>
          <w:szCs w:val="20"/>
        </w:rPr>
      </w:pPr>
    </w:p>
    <w:p w14:paraId="06AFCA83" w14:textId="393E69EF" w:rsidR="00632085" w:rsidRPr="002601F3" w:rsidRDefault="00315EF1" w:rsidP="00B06E3D">
      <w:r w:rsidRPr="002601F3">
        <w:br w:type="page"/>
      </w:r>
    </w:p>
    <w:tbl>
      <w:tblPr>
        <w:tblStyle w:val="Tabelraster"/>
        <w:tblpPr w:leftFromText="141" w:rightFromText="141" w:vertAnchor="text" w:horzAnchor="margin" w:tblpY="-47"/>
        <w:tblW w:w="97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57" w:type="dxa"/>
          <w:bottom w:w="57" w:type="dxa"/>
        </w:tblCellMar>
        <w:tblLook w:val="04A0" w:firstRow="1" w:lastRow="0" w:firstColumn="1" w:lastColumn="0" w:noHBand="0" w:noVBand="1"/>
      </w:tblPr>
      <w:tblGrid>
        <w:gridCol w:w="3106"/>
        <w:gridCol w:w="13"/>
        <w:gridCol w:w="1259"/>
        <w:gridCol w:w="1292"/>
        <w:gridCol w:w="2268"/>
        <w:gridCol w:w="709"/>
        <w:gridCol w:w="1129"/>
      </w:tblGrid>
      <w:tr w:rsidR="00A44C2A" w:rsidRPr="002601F3" w14:paraId="44A5F2D2" w14:textId="77777777">
        <w:trPr>
          <w:trHeight w:val="20"/>
        </w:trPr>
        <w:tc>
          <w:tcPr>
            <w:tcW w:w="3106" w:type="dxa"/>
            <w:hideMark/>
          </w:tcPr>
          <w:p w14:paraId="62B341E3" w14:textId="2EE65F97" w:rsidR="00A44C2A" w:rsidRPr="002601F3" w:rsidRDefault="00A44C2A" w:rsidP="008D3FA9">
            <w:pPr>
              <w:spacing w:line="240" w:lineRule="auto"/>
              <w:rPr>
                <w:i/>
                <w:sz w:val="20"/>
                <w:szCs w:val="20"/>
                <w:lang w:eastAsia="en-US"/>
              </w:rPr>
            </w:pPr>
            <w:bookmarkStart w:id="9" w:name="OLE_LINK25"/>
            <w:r w:rsidRPr="002601F3">
              <w:rPr>
                <w:rFonts w:ascii="Calibri Light" w:eastAsiaTheme="minorHAnsi" w:hAnsi="Calibri Light" w:cstheme="minorBidi"/>
                <w:b/>
                <w:bCs/>
                <w:color w:val="007BC7"/>
                <w:sz w:val="24"/>
                <w:lang w:eastAsia="en-US"/>
              </w:rPr>
              <w:lastRenderedPageBreak/>
              <w:t>Naam fotograaf 2</w:t>
            </w:r>
          </w:p>
        </w:tc>
        <w:sdt>
          <w:sdtPr>
            <w:rPr>
              <w:i/>
              <w:sz w:val="20"/>
              <w:szCs w:val="20"/>
              <w:lang w:eastAsia="en-US"/>
            </w:rPr>
            <w:id w:val="1593977169"/>
            <w:placeholder>
              <w:docPart w:val="3D34EA18F5D82C45A133AFE91C26F800"/>
            </w:placeholder>
          </w:sdtPr>
          <w:sdtContent>
            <w:tc>
              <w:tcPr>
                <w:tcW w:w="6670" w:type="dxa"/>
                <w:gridSpan w:val="6"/>
                <w:tcBorders>
                  <w:top w:val="nil"/>
                  <w:left w:val="nil"/>
                  <w:bottom w:val="outset" w:sz="6" w:space="0" w:color="0070C0"/>
                  <w:right w:val="nil"/>
                </w:tcBorders>
                <w:shd w:val="clear" w:color="auto" w:fill="D9EBF7"/>
                <w:vAlign w:val="center"/>
                <w:hideMark/>
              </w:tcPr>
              <w:p w14:paraId="11F37A42" w14:textId="4C571E1F" w:rsidR="00A44C2A" w:rsidRPr="002601F3" w:rsidRDefault="00000000" w:rsidP="008D3FA9">
                <w:pPr>
                  <w:spacing w:line="240" w:lineRule="auto"/>
                  <w:rPr>
                    <w:i/>
                    <w:sz w:val="20"/>
                    <w:szCs w:val="20"/>
                    <w:lang w:eastAsia="en-US"/>
                  </w:rPr>
                </w:pPr>
                <w:sdt>
                  <w:sdtPr>
                    <w:rPr>
                      <w:lang w:eastAsia="en-US"/>
                    </w:rPr>
                    <w:id w:val="1676151147"/>
                    <w:placeholder>
                      <w:docPart w:val="4BCCA23004CCF54A9F48549448F864AA"/>
                    </w:placeholder>
                  </w:sdtPr>
                  <w:sdtContent>
                    <w:r w:rsidR="00A44C2A" w:rsidRPr="002601F3">
                      <w:t xml:space="preserve"> </w:t>
                    </w:r>
                    <w:sdt>
                      <w:sdtPr>
                        <w:id w:val="369650967"/>
                        <w:placeholder>
                          <w:docPart w:val="6DD05C52012482489E7DA6EB5C05C22C"/>
                        </w:placeholder>
                        <w:showingPlcHdr/>
                      </w:sdtPr>
                      <w:sdtContent>
                        <w:r w:rsidR="00A44C2A" w:rsidRPr="002601F3">
                          <w:rPr>
                            <w:rStyle w:val="Tekstvantijdelijkeaanduiding"/>
                          </w:rPr>
                          <w:t>Fotograaf 2</w:t>
                        </w:r>
                      </w:sdtContent>
                    </w:sdt>
                    <w:r w:rsidR="00A44C2A" w:rsidRPr="002601F3">
                      <w:rPr>
                        <w:lang w:eastAsia="en-US"/>
                      </w:rPr>
                      <w:t xml:space="preserve"> </w:t>
                    </w:r>
                  </w:sdtContent>
                </w:sdt>
              </w:p>
            </w:tc>
          </w:sdtContent>
        </w:sdt>
      </w:tr>
      <w:tr w:rsidR="00A44C2A" w:rsidRPr="002601F3" w14:paraId="42AC9436" w14:textId="77777777">
        <w:trPr>
          <w:trHeight w:val="20"/>
        </w:trPr>
        <w:tc>
          <w:tcPr>
            <w:tcW w:w="3106" w:type="dxa"/>
          </w:tcPr>
          <w:p w14:paraId="2D6128A6" w14:textId="77777777" w:rsidR="00A44C2A" w:rsidRPr="002601F3" w:rsidRDefault="00A44C2A" w:rsidP="008D3FA9">
            <w:pPr>
              <w:spacing w:line="240" w:lineRule="auto"/>
              <w:rPr>
                <w:rFonts w:ascii="Calibri Light" w:eastAsiaTheme="minorHAnsi" w:hAnsi="Calibri Light" w:cstheme="minorBidi"/>
                <w:b/>
                <w:bCs/>
                <w:color w:val="007BC7"/>
                <w:sz w:val="2"/>
                <w:szCs w:val="2"/>
                <w:lang w:eastAsia="en-US"/>
              </w:rPr>
            </w:pPr>
          </w:p>
        </w:tc>
        <w:tc>
          <w:tcPr>
            <w:tcW w:w="6670" w:type="dxa"/>
            <w:gridSpan w:val="6"/>
            <w:tcBorders>
              <w:top w:val="outset" w:sz="6" w:space="0" w:color="0070C0"/>
              <w:left w:val="nil"/>
              <w:bottom w:val="nil"/>
              <w:right w:val="nil"/>
            </w:tcBorders>
          </w:tcPr>
          <w:p w14:paraId="0361314A" w14:textId="77777777" w:rsidR="00A44C2A" w:rsidRPr="002601F3" w:rsidRDefault="00A44C2A" w:rsidP="008D3FA9">
            <w:pPr>
              <w:spacing w:line="240" w:lineRule="auto"/>
              <w:rPr>
                <w:i/>
                <w:sz w:val="2"/>
                <w:szCs w:val="2"/>
                <w:lang w:eastAsia="en-US"/>
              </w:rPr>
            </w:pPr>
          </w:p>
        </w:tc>
      </w:tr>
      <w:tr w:rsidR="0010159E" w:rsidRPr="002601F3" w14:paraId="2E596855" w14:textId="77777777" w:rsidTr="009D2F1B">
        <w:trPr>
          <w:trHeight w:val="20"/>
        </w:trPr>
        <w:tc>
          <w:tcPr>
            <w:tcW w:w="3106" w:type="dxa"/>
            <w:hideMark/>
          </w:tcPr>
          <w:p w14:paraId="71BEBB86" w14:textId="600088C1"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Aantal in te zetten uren</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3D2CF0B3" w14:textId="6AFB6977" w:rsidR="0010159E" w:rsidRPr="002601F3" w:rsidRDefault="00000000" w:rsidP="0010159E">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1193259949"/>
                <w:placeholder>
                  <w:docPart w:val="5C2C0A68086AD441B5BCD89A71A0B990"/>
                </w:placeholder>
              </w:sdtPr>
              <w:sdtContent>
                <w:r w:rsidR="0010159E" w:rsidRPr="002601F3">
                  <w:rPr>
                    <w:rFonts w:ascii="Calibri Light" w:eastAsiaTheme="minorHAnsi" w:hAnsi="Calibri Light" w:cstheme="minorBidi"/>
                    <w:sz w:val="22"/>
                    <w:szCs w:val="22"/>
                    <w:lang w:eastAsia="en-US"/>
                  </w:rPr>
                  <w:t>0</w:t>
                </w:r>
              </w:sdtContent>
            </w:sdt>
            <w:r w:rsidR="0010159E" w:rsidRPr="002601F3">
              <w:rPr>
                <w:rFonts w:ascii="Calibri Light" w:eastAsiaTheme="minorHAnsi" w:hAnsi="Calibri Light" w:cstheme="minorBidi"/>
                <w:sz w:val="22"/>
                <w:szCs w:val="22"/>
                <w:lang w:eastAsia="en-US"/>
              </w:rPr>
              <w:t xml:space="preserve">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001AE7F6" w14:textId="2EF8C72B"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€ 1</w:t>
            </w:r>
            <w:r w:rsidR="00370A88" w:rsidRPr="002601F3">
              <w:rPr>
                <w:rFonts w:ascii="Calibri Light" w:eastAsiaTheme="minorHAnsi" w:hAnsi="Calibri Light" w:cstheme="minorBidi"/>
                <w:sz w:val="22"/>
                <w:szCs w:val="22"/>
                <w:lang w:eastAsia="en-US"/>
              </w:rPr>
              <w:t>41</w:t>
            </w:r>
            <w:r w:rsidRPr="002601F3">
              <w:rPr>
                <w:rFonts w:ascii="Calibri Light" w:eastAsiaTheme="minorHAnsi" w:hAnsi="Calibri Light" w:cstheme="minorBidi"/>
                <w:sz w:val="22"/>
                <w:szCs w:val="22"/>
                <w:lang w:eastAsia="en-US"/>
              </w:rPr>
              <w:t>,00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23416F2F" w14:textId="637808C0"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uurkosten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20531500" w14:textId="5B3E0143" w:rsidR="0010159E" w:rsidRPr="002601F3" w:rsidRDefault="00000000" w:rsidP="0010159E">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1612396753"/>
                <w:placeholder>
                  <w:docPart w:val="DB08BC66045B1546BE8C7C5BBF5E51B8"/>
                </w:placeholder>
              </w:sdtPr>
              <w:sdtContent>
                <w:r w:rsidR="0010159E" w:rsidRPr="002601F3">
                  <w:rPr>
                    <w:lang w:eastAsia="en-US"/>
                  </w:rPr>
                  <w:fldChar w:fldCharType="begin"/>
                </w:r>
                <w:r w:rsidR="0010159E" w:rsidRPr="002601F3">
                  <w:rPr>
                    <w:rFonts w:ascii="Calibri Light" w:eastAsiaTheme="minorHAnsi" w:hAnsi="Calibri Light" w:cstheme="minorBidi"/>
                    <w:sz w:val="22"/>
                    <w:szCs w:val="22"/>
                    <w:lang w:eastAsia="en-US"/>
                  </w:rPr>
                  <w:instrText xml:space="preserve"> =PRODUCT(B3:D3) </w:instrText>
                </w:r>
                <w:r w:rsidR="0010159E" w:rsidRPr="002601F3">
                  <w:rPr>
                    <w:lang w:eastAsia="en-US"/>
                  </w:rPr>
                  <w:fldChar w:fldCharType="separate"/>
                </w:r>
                <w:r w:rsidR="0010159E" w:rsidRPr="002601F3">
                  <w:rPr>
                    <w:rFonts w:ascii="Calibri Light" w:eastAsiaTheme="minorHAnsi" w:hAnsi="Calibri Light" w:cstheme="minorBidi"/>
                    <w:sz w:val="22"/>
                    <w:szCs w:val="22"/>
                    <w:lang w:eastAsia="en-US"/>
                  </w:rPr>
                  <w:t>€ 0,00</w:t>
                </w:r>
                <w:r w:rsidR="0010159E" w:rsidRPr="002601F3">
                  <w:rPr>
                    <w:lang w:eastAsia="en-US"/>
                  </w:rPr>
                  <w:fldChar w:fldCharType="end"/>
                </w:r>
              </w:sdtContent>
            </w:sdt>
          </w:p>
        </w:tc>
      </w:tr>
      <w:tr w:rsidR="003D0FE8" w:rsidRPr="002601F3" w14:paraId="2B69C9D8" w14:textId="77777777" w:rsidTr="00C651C1">
        <w:trPr>
          <w:trHeight w:val="20"/>
        </w:trPr>
        <w:tc>
          <w:tcPr>
            <w:tcW w:w="3119" w:type="dxa"/>
            <w:gridSpan w:val="2"/>
          </w:tcPr>
          <w:p w14:paraId="04C59899" w14:textId="77777777" w:rsidR="003D0FE8" w:rsidRPr="002601F3" w:rsidRDefault="003D0FE8" w:rsidP="003D0FE8">
            <w:pPr>
              <w:spacing w:line="240" w:lineRule="auto"/>
              <w:rPr>
                <w:rFonts w:ascii="Calibri Light" w:eastAsiaTheme="minorHAnsi" w:hAnsi="Calibri Light" w:cstheme="minorBidi"/>
                <w:sz w:val="2"/>
                <w:szCs w:val="2"/>
                <w:lang w:eastAsia="en-US"/>
              </w:rPr>
            </w:pPr>
          </w:p>
        </w:tc>
        <w:tc>
          <w:tcPr>
            <w:tcW w:w="1259" w:type="dxa"/>
            <w:tcBorders>
              <w:top w:val="nil"/>
              <w:left w:val="nil"/>
              <w:bottom w:val="outset" w:sz="6" w:space="0" w:color="0070C0"/>
              <w:right w:val="outset" w:sz="18" w:space="0" w:color="FFFFFF" w:themeColor="background1"/>
            </w:tcBorders>
            <w:vAlign w:val="center"/>
          </w:tcPr>
          <w:p w14:paraId="2B7BD696" w14:textId="77777777" w:rsidR="003D0FE8" w:rsidRPr="002601F3" w:rsidRDefault="003D0FE8" w:rsidP="003D0FE8">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48E40A63" w14:textId="77777777" w:rsidR="003D0FE8" w:rsidRPr="002601F3" w:rsidRDefault="003D0FE8" w:rsidP="003D0FE8">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6F6F6642" w14:textId="77777777" w:rsidR="003D0FE8" w:rsidRPr="002601F3" w:rsidRDefault="003D0FE8" w:rsidP="003D0FE8">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1FB2DA34" w14:textId="77777777" w:rsidR="003D0FE8" w:rsidRPr="002601F3" w:rsidRDefault="003D0FE8" w:rsidP="003D0FE8">
            <w:pPr>
              <w:spacing w:line="240" w:lineRule="auto"/>
              <w:rPr>
                <w:sz w:val="2"/>
                <w:szCs w:val="2"/>
                <w:lang w:eastAsia="en-US"/>
              </w:rPr>
            </w:pPr>
          </w:p>
        </w:tc>
      </w:tr>
      <w:tr w:rsidR="003D0FE8" w:rsidRPr="002601F3" w14:paraId="2A89878F" w14:textId="77777777" w:rsidTr="009D2F1B">
        <w:trPr>
          <w:trHeight w:val="20"/>
        </w:trPr>
        <w:tc>
          <w:tcPr>
            <w:tcW w:w="3106" w:type="dxa"/>
          </w:tcPr>
          <w:p w14:paraId="6BC510E1" w14:textId="1B6337A6" w:rsidR="003D0FE8" w:rsidRPr="002601F3" w:rsidRDefault="003D0FE8"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Aantal te reizen kilometers</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tcPr>
          <w:p w14:paraId="0225883F" w14:textId="6F3BCB33" w:rsidR="003D0FE8" w:rsidRPr="002601F3" w:rsidRDefault="003D0FE8"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km</w:t>
            </w:r>
          </w:p>
        </w:tc>
        <w:tc>
          <w:tcPr>
            <w:tcW w:w="1292" w:type="dxa"/>
            <w:tcBorders>
              <w:top w:val="nil"/>
              <w:left w:val="nil"/>
              <w:bottom w:val="outset" w:sz="6" w:space="0" w:color="0070C0"/>
              <w:right w:val="outset" w:sz="18" w:space="0" w:color="FFFFFF" w:themeColor="background1"/>
            </w:tcBorders>
            <w:shd w:val="clear" w:color="auto" w:fill="D9EBF7"/>
            <w:vAlign w:val="center"/>
          </w:tcPr>
          <w:p w14:paraId="74E879C7" w14:textId="21EF8C9D" w:rsidR="003D0FE8" w:rsidRPr="002601F3" w:rsidRDefault="002601F3"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w:t>
            </w:r>
            <w:r w:rsidR="003D0FE8" w:rsidRPr="002601F3">
              <w:rPr>
                <w:rFonts w:ascii="Calibri Light" w:eastAsiaTheme="minorHAnsi" w:hAnsi="Calibri Light" w:cstheme="minorBidi"/>
                <w:sz w:val="22"/>
                <w:szCs w:val="22"/>
                <w:lang w:eastAsia="en-US"/>
              </w:rPr>
              <w:t xml:space="preserve"> € 0,2</w:t>
            </w:r>
            <w:r w:rsidR="00837B61">
              <w:rPr>
                <w:rFonts w:ascii="Calibri Light" w:eastAsiaTheme="minorHAnsi" w:hAnsi="Calibri Light" w:cstheme="minorBidi"/>
                <w:sz w:val="22"/>
                <w:szCs w:val="22"/>
                <w:lang w:eastAsia="en-US"/>
              </w:rPr>
              <w:t>5</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tcPr>
          <w:p w14:paraId="1594BD89" w14:textId="6BAAD9C2" w:rsidR="003D0FE8" w:rsidRPr="002601F3" w:rsidRDefault="003D0FE8"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vergoeding excl. btw</w:t>
            </w:r>
          </w:p>
        </w:tc>
        <w:tc>
          <w:tcPr>
            <w:tcW w:w="1129" w:type="dxa"/>
            <w:tcBorders>
              <w:top w:val="nil"/>
              <w:left w:val="outset" w:sz="18" w:space="0" w:color="FFFFFF" w:themeColor="background1"/>
              <w:bottom w:val="outset" w:sz="6" w:space="0" w:color="0070C0"/>
              <w:right w:val="nil"/>
            </w:tcBorders>
            <w:shd w:val="clear" w:color="auto" w:fill="D9EBF7"/>
            <w:vAlign w:val="center"/>
          </w:tcPr>
          <w:p w14:paraId="0637ECF1" w14:textId="187482A1" w:rsidR="003D0FE8" w:rsidRPr="002601F3" w:rsidRDefault="003D0FE8"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€ 0,00</w:t>
            </w:r>
          </w:p>
        </w:tc>
      </w:tr>
      <w:tr w:rsidR="0010159E" w:rsidRPr="002601F3" w14:paraId="4B0C5117" w14:textId="77777777" w:rsidTr="009D2F1B">
        <w:trPr>
          <w:trHeight w:val="25"/>
        </w:trPr>
        <w:tc>
          <w:tcPr>
            <w:tcW w:w="3106" w:type="dxa"/>
          </w:tcPr>
          <w:p w14:paraId="37045BB9" w14:textId="77777777" w:rsidR="0010159E" w:rsidRPr="002601F3" w:rsidRDefault="0010159E" w:rsidP="0010159E">
            <w:pPr>
              <w:spacing w:line="240" w:lineRule="auto"/>
              <w:jc w:val="right"/>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3D3F8FB0"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4A7837B7"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00FE4D16"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36E00428" w14:textId="77777777" w:rsidR="0010159E" w:rsidRPr="002601F3" w:rsidRDefault="0010159E" w:rsidP="0010159E">
            <w:pPr>
              <w:spacing w:line="240" w:lineRule="auto"/>
              <w:rPr>
                <w:rFonts w:asciiTheme="minorHAnsi" w:hAnsiTheme="minorHAnsi" w:cstheme="minorHAnsi"/>
                <w:sz w:val="2"/>
                <w:szCs w:val="2"/>
                <w:lang w:eastAsia="en-US"/>
              </w:rPr>
            </w:pPr>
          </w:p>
        </w:tc>
      </w:tr>
      <w:tr w:rsidR="0010159E" w:rsidRPr="002601F3" w14:paraId="4E689A25" w14:textId="77777777" w:rsidTr="009D2F1B">
        <w:trPr>
          <w:trHeight w:val="20"/>
        </w:trPr>
        <w:tc>
          <w:tcPr>
            <w:tcW w:w="3106" w:type="dxa"/>
            <w:hideMark/>
          </w:tcPr>
          <w:p w14:paraId="7A17F1D3" w14:textId="27E8AA0B" w:rsidR="0010159E" w:rsidRPr="002601F3" w:rsidRDefault="00000000" w:rsidP="0010159E">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378021590"/>
                <w:placeholder>
                  <w:docPart w:val="E936E830A76AD6408CC0392EFFA80ED4"/>
                </w:placeholder>
              </w:sdtPr>
              <w:sdtContent>
                <w:r w:rsidR="0010159E" w:rsidRPr="002601F3">
                  <w:rPr>
                    <w:rFonts w:ascii="Calibri Light" w:eastAsiaTheme="minorHAnsi" w:hAnsi="Calibri Light" w:cstheme="minorBidi"/>
                    <w:sz w:val="22"/>
                    <w:szCs w:val="22"/>
                    <w:lang w:eastAsia="en-US"/>
                  </w:rPr>
                  <w:t>V</w:t>
                </w:r>
              </w:sdtContent>
            </w:sdt>
            <w:r w:rsidR="0010159E" w:rsidRPr="002601F3">
              <w:rPr>
                <w:rFonts w:ascii="Calibri Light" w:eastAsiaTheme="minorHAnsi" w:hAnsi="Calibri Light" w:cstheme="minorBidi"/>
                <w:sz w:val="22"/>
                <w:szCs w:val="22"/>
                <w:lang w:eastAsia="en-US"/>
              </w:rPr>
              <w:t>aste vergoeding per opdracht</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03A52F9B" w14:textId="0791A9F2" w:rsidR="0010159E" w:rsidRPr="002601F3" w:rsidRDefault="0010159E" w:rsidP="0010159E">
            <w:pPr>
              <w:spacing w:line="240" w:lineRule="auto"/>
              <w:rPr>
                <w:lang w:eastAsia="en-US"/>
              </w:rPr>
            </w:pPr>
            <w:r w:rsidRPr="002601F3">
              <w:rPr>
                <w:rFonts w:ascii="Calibri Light" w:eastAsiaTheme="minorHAnsi" w:hAnsi="Calibri Light" w:cstheme="minorBidi"/>
                <w:sz w:val="22"/>
                <w:szCs w:val="22"/>
                <w:lang w:eastAsia="en-US"/>
              </w:rPr>
              <w:t>stuk(s)</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731FFBD6" w14:textId="5211413E"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2D0D393A" w14:textId="670C9E32"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vergoeding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6F5942E7" w14:textId="16814AD3"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=PRODUCT(B9:D9)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10159E" w:rsidRPr="002601F3" w14:paraId="06EE5772" w14:textId="77777777" w:rsidTr="009D2F1B">
        <w:trPr>
          <w:trHeight w:val="20"/>
        </w:trPr>
        <w:tc>
          <w:tcPr>
            <w:tcW w:w="3106" w:type="dxa"/>
          </w:tcPr>
          <w:p w14:paraId="1DEE4B72"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59D10B43"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43A9E1AE"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6743AFF8"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2AC29C2E"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r>
      <w:tr w:rsidR="0010159E" w:rsidRPr="002601F3" w14:paraId="4C7D86DB" w14:textId="77777777" w:rsidTr="009D2F1B">
        <w:tc>
          <w:tcPr>
            <w:tcW w:w="3106" w:type="dxa"/>
            <w:hideMark/>
          </w:tcPr>
          <w:p w14:paraId="009D75E0" w14:textId="6611C9EA"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Advieskosten</w:t>
            </w:r>
            <w:r w:rsidRPr="002601F3">
              <w:rPr>
                <w:rFonts w:ascii="Calibri Light" w:eastAsiaTheme="minorHAnsi" w:hAnsi="Calibri Light" w:cstheme="minorBidi"/>
                <w:sz w:val="22"/>
                <w:szCs w:val="22"/>
                <w:lang w:eastAsia="en-US"/>
              </w:rPr>
              <w:br/>
            </w: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33BFD476" w14:textId="564B16E1"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614694A6" w14:textId="1B350EE0"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à € </w:t>
            </w:r>
            <w:r w:rsidR="00370A88" w:rsidRPr="002601F3">
              <w:rPr>
                <w:rFonts w:ascii="Calibri Light" w:eastAsiaTheme="minorHAnsi" w:hAnsi="Calibri Light" w:cstheme="minorBidi"/>
                <w:sz w:val="22"/>
                <w:szCs w:val="22"/>
                <w:lang w:eastAsia="en-US"/>
              </w:rPr>
              <w:t>94</w:t>
            </w:r>
            <w:r w:rsidRPr="002601F3">
              <w:rPr>
                <w:rFonts w:ascii="Calibri Light" w:eastAsiaTheme="minorHAnsi" w:hAnsi="Calibri Light" w:cstheme="minorBidi"/>
                <w:sz w:val="22"/>
                <w:szCs w:val="22"/>
                <w:lang w:eastAsia="en-US"/>
              </w:rPr>
              <w:t>,00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6BC18B37" w14:textId="033FFF6F"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advieskst.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7B06BC94" w14:textId="5BE28E6E"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10159E" w:rsidRPr="002601F3" w14:paraId="7DA338D3" w14:textId="77777777" w:rsidTr="009D2F1B">
        <w:tc>
          <w:tcPr>
            <w:tcW w:w="3106" w:type="dxa"/>
          </w:tcPr>
          <w:p w14:paraId="06AB5A9A"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76BF6DA8"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28DEAA36"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0134ADEA"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5D00AABF"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r>
      <w:tr w:rsidR="008320CD" w:rsidRPr="002601F3" w14:paraId="54A01D23" w14:textId="77777777" w:rsidTr="008320CD">
        <w:tc>
          <w:tcPr>
            <w:tcW w:w="3106" w:type="dxa"/>
          </w:tcPr>
          <w:p w14:paraId="5C9C071D" w14:textId="4CC2B383" w:rsidR="008320CD" w:rsidRPr="002601F3" w:rsidRDefault="008320CD" w:rsidP="008320CD">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Handling</w:t>
            </w:r>
            <w:r w:rsidR="001700B4" w:rsidRPr="002601F3">
              <w:rPr>
                <w:rFonts w:ascii="Calibri Light" w:eastAsiaTheme="minorHAnsi" w:hAnsi="Calibri Light" w:cstheme="minorBidi"/>
                <w:sz w:val="22"/>
                <w:szCs w:val="22"/>
                <w:lang w:eastAsia="en-US"/>
              </w:rPr>
              <w:t>s</w:t>
            </w:r>
            <w:r w:rsidRPr="002601F3">
              <w:rPr>
                <w:rFonts w:ascii="Calibri Light" w:eastAsiaTheme="minorHAnsi" w:hAnsi="Calibri Light" w:cstheme="minorBidi"/>
                <w:sz w:val="22"/>
                <w:szCs w:val="22"/>
                <w:lang w:eastAsia="en-US"/>
              </w:rPr>
              <w:t>kosten</w:t>
            </w:r>
            <w:r w:rsidRPr="002601F3">
              <w:rPr>
                <w:rFonts w:ascii="Calibri Light" w:eastAsiaTheme="minorHAnsi" w:hAnsi="Calibri Light" w:cstheme="minorBidi"/>
                <w:sz w:val="22"/>
                <w:szCs w:val="22"/>
                <w:lang w:eastAsia="en-US"/>
              </w:rPr>
              <w:br/>
            </w: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tc>
        <w:tc>
          <w:tcPr>
            <w:tcW w:w="1272" w:type="dxa"/>
            <w:gridSpan w:val="2"/>
            <w:tcBorders>
              <w:top w:val="nil"/>
              <w:left w:val="nil"/>
              <w:bottom w:val="outset" w:sz="6" w:space="0" w:color="0070C0"/>
              <w:right w:val="outset" w:sz="18" w:space="0" w:color="FFFFFF" w:themeColor="background1"/>
            </w:tcBorders>
            <w:shd w:val="clear" w:color="auto" w:fill="DCEAF6"/>
            <w:vAlign w:val="center"/>
          </w:tcPr>
          <w:p w14:paraId="68C9CC35" w14:textId="5136A24A" w:rsidR="008320CD" w:rsidRPr="002601F3" w:rsidRDefault="008320CD" w:rsidP="008320CD">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CEAF6"/>
            <w:vAlign w:val="center"/>
          </w:tcPr>
          <w:p w14:paraId="20AC03F1" w14:textId="337C9090" w:rsidR="008320CD" w:rsidRPr="002601F3" w:rsidRDefault="008320CD" w:rsidP="008320CD">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à € </w:t>
            </w:r>
            <w:r w:rsidR="001700B4" w:rsidRPr="002601F3">
              <w:rPr>
                <w:rFonts w:ascii="Calibri Light" w:eastAsiaTheme="minorHAnsi" w:hAnsi="Calibri Light" w:cstheme="minorBidi"/>
                <w:sz w:val="22"/>
                <w:szCs w:val="22"/>
                <w:lang w:eastAsia="en-US"/>
              </w:rPr>
              <w:t>0</w:t>
            </w:r>
            <w:r w:rsidRPr="002601F3">
              <w:rPr>
                <w:rFonts w:ascii="Calibri Light" w:eastAsiaTheme="minorHAnsi" w:hAnsi="Calibri Light" w:cstheme="minorBidi"/>
                <w:sz w:val="22"/>
                <w:szCs w:val="22"/>
                <w:lang w:eastAsia="en-US"/>
              </w:rPr>
              <w:t>,00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CEAF6"/>
            <w:vAlign w:val="center"/>
          </w:tcPr>
          <w:p w14:paraId="0220039B" w14:textId="76BA072C" w:rsidR="008320CD" w:rsidRPr="002601F3" w:rsidRDefault="008320CD" w:rsidP="008320CD">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handlingkst. excl. btw</w:t>
            </w:r>
          </w:p>
        </w:tc>
        <w:tc>
          <w:tcPr>
            <w:tcW w:w="1129" w:type="dxa"/>
            <w:tcBorders>
              <w:top w:val="nil"/>
              <w:left w:val="outset" w:sz="18" w:space="0" w:color="FFFFFF" w:themeColor="background1"/>
              <w:bottom w:val="outset" w:sz="6" w:space="0" w:color="0070C0"/>
              <w:right w:val="nil"/>
            </w:tcBorders>
            <w:shd w:val="clear" w:color="auto" w:fill="DCEAF6"/>
            <w:vAlign w:val="center"/>
          </w:tcPr>
          <w:p w14:paraId="2136F6A0" w14:textId="55A8DFB9" w:rsidR="008320CD" w:rsidRPr="002601F3" w:rsidRDefault="008320CD" w:rsidP="008320CD">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8320CD" w:rsidRPr="002601F3" w14:paraId="53E46AC1" w14:textId="77777777" w:rsidTr="009D2F1B">
        <w:tc>
          <w:tcPr>
            <w:tcW w:w="3106" w:type="dxa"/>
          </w:tcPr>
          <w:p w14:paraId="6FBCFFBE" w14:textId="77777777" w:rsidR="008320CD" w:rsidRPr="002601F3" w:rsidRDefault="008320CD" w:rsidP="0010159E">
            <w:pPr>
              <w:spacing w:line="240" w:lineRule="auto"/>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40AC181B" w14:textId="77777777" w:rsidR="008320CD" w:rsidRPr="002601F3" w:rsidRDefault="008320CD" w:rsidP="0010159E">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252595DB" w14:textId="77777777" w:rsidR="008320CD" w:rsidRPr="002601F3" w:rsidRDefault="008320CD" w:rsidP="0010159E">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2DF2C86E" w14:textId="77777777" w:rsidR="008320CD" w:rsidRPr="002601F3" w:rsidRDefault="008320CD" w:rsidP="0010159E">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55FFDD94" w14:textId="77777777" w:rsidR="008320CD" w:rsidRPr="002601F3" w:rsidRDefault="008320CD" w:rsidP="0010159E">
            <w:pPr>
              <w:spacing w:line="240" w:lineRule="auto"/>
              <w:rPr>
                <w:rFonts w:ascii="Calibri Light" w:eastAsiaTheme="minorHAnsi" w:hAnsi="Calibri Light" w:cstheme="minorBidi"/>
                <w:sz w:val="2"/>
                <w:szCs w:val="2"/>
                <w:lang w:eastAsia="en-US"/>
              </w:rPr>
            </w:pPr>
          </w:p>
        </w:tc>
      </w:tr>
      <w:tr w:rsidR="0010159E" w:rsidRPr="002601F3" w14:paraId="680905F0" w14:textId="77777777" w:rsidTr="00E21783">
        <w:tc>
          <w:tcPr>
            <w:tcW w:w="3106" w:type="dxa"/>
            <w:hideMark/>
          </w:tcPr>
          <w:p w14:paraId="2DB7F4A4" w14:textId="77777777"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Toeslaguren</w:t>
            </w:r>
          </w:p>
          <w:p w14:paraId="0530F972" w14:textId="77777777"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p w14:paraId="00DBC4FD" w14:textId="42DE30ED"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b/>
                <w:i/>
                <w:sz w:val="20"/>
                <w:szCs w:val="20"/>
                <w:lang w:eastAsia="en-US"/>
              </w:rPr>
              <w:t>&gt;</w:t>
            </w:r>
            <w:r w:rsidRPr="002601F3">
              <w:rPr>
                <w:rFonts w:ascii="Calibri Light" w:eastAsiaTheme="minorHAnsi" w:hAnsi="Calibri Light" w:cstheme="minorBidi"/>
                <w:bCs/>
                <w:i/>
                <w:sz w:val="20"/>
                <w:szCs w:val="20"/>
                <w:lang w:eastAsia="en-US"/>
              </w:rPr>
              <w:t xml:space="preserve">Toeslag voor werken op </w:t>
            </w:r>
            <w:hyperlink r:id="rId19" w:tooltip="Informatie over toeslag voor werken op zon- en feestdagen op Rijksoverheid.nl" w:history="1">
              <w:r w:rsidRPr="002601F3">
                <w:rPr>
                  <w:rStyle w:val="Hyperlink"/>
                  <w:rFonts w:ascii="Calibri Light" w:eastAsiaTheme="minorHAnsi" w:hAnsi="Calibri Light" w:cstheme="minorBidi"/>
                  <w:bCs/>
                  <w:i/>
                  <w:sz w:val="20"/>
                  <w:szCs w:val="20"/>
                  <w:lang w:eastAsia="en-US"/>
                </w:rPr>
                <w:t>zon- en feestdagen Rijksoverheid</w:t>
              </w:r>
            </w:hyperlink>
            <w:r w:rsidRPr="002601F3">
              <w:rPr>
                <w:rFonts w:ascii="Calibri Light" w:eastAsiaTheme="minorHAnsi" w:hAnsi="Calibri Light" w:cstheme="minorBidi"/>
                <w:bCs/>
                <w:i/>
                <w:sz w:val="20"/>
                <w:szCs w:val="20"/>
                <w:lang w:eastAsia="en-US"/>
              </w:rPr>
              <w:t xml:space="preserve"> is 50% op toepasselijk uurtarief (fotografie, advisering en handling)</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058AE9CF" w14:textId="77777777" w:rsidR="0010159E" w:rsidRPr="002601F3" w:rsidRDefault="0010159E" w:rsidP="0010159E">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p w14:paraId="3D385DFA" w14:textId="77777777" w:rsidR="0010159E" w:rsidRPr="002601F3" w:rsidRDefault="0010159E" w:rsidP="0010159E">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p w14:paraId="0A20D8BC" w14:textId="367A0701"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703E78CA" w14:textId="5F697131" w:rsidR="0010159E" w:rsidRPr="002601F3" w:rsidRDefault="0010159E" w:rsidP="0010159E">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à € </w:t>
            </w:r>
            <w:r w:rsidR="00370A88" w:rsidRPr="002601F3">
              <w:rPr>
                <w:rFonts w:ascii="Calibri Light" w:eastAsiaTheme="minorHAnsi" w:hAnsi="Calibri Light" w:cstheme="minorBidi"/>
                <w:sz w:val="22"/>
                <w:szCs w:val="22"/>
                <w:lang w:eastAsia="en-US"/>
              </w:rPr>
              <w:t>70</w:t>
            </w:r>
            <w:r w:rsidRPr="002601F3">
              <w:rPr>
                <w:rFonts w:ascii="Calibri Light" w:eastAsiaTheme="minorHAnsi" w:hAnsi="Calibri Light" w:cstheme="minorBidi"/>
                <w:sz w:val="22"/>
                <w:szCs w:val="22"/>
                <w:lang w:eastAsia="en-US"/>
              </w:rPr>
              <w:t>,</w:t>
            </w:r>
            <w:r w:rsidR="00370A88" w:rsidRPr="002601F3">
              <w:rPr>
                <w:rFonts w:ascii="Calibri Light" w:eastAsiaTheme="minorHAnsi" w:hAnsi="Calibri Light" w:cstheme="minorBidi"/>
                <w:sz w:val="22"/>
                <w:szCs w:val="22"/>
                <w:lang w:eastAsia="en-US"/>
              </w:rPr>
              <w:t>5</w:t>
            </w:r>
            <w:r w:rsidRPr="002601F3">
              <w:rPr>
                <w:rFonts w:ascii="Calibri Light" w:eastAsiaTheme="minorHAnsi" w:hAnsi="Calibri Light" w:cstheme="minorBidi"/>
                <w:sz w:val="22"/>
                <w:szCs w:val="22"/>
                <w:lang w:eastAsia="en-US"/>
              </w:rPr>
              <w:t>0</w:t>
            </w:r>
          </w:p>
          <w:p w14:paraId="27ACC16B" w14:textId="066D17E9" w:rsidR="0010159E" w:rsidRPr="002601F3" w:rsidRDefault="0010159E" w:rsidP="0010159E">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€ 4</w:t>
            </w:r>
            <w:r w:rsidR="00370A88" w:rsidRPr="002601F3">
              <w:rPr>
                <w:rFonts w:ascii="Calibri Light" w:eastAsiaTheme="minorHAnsi" w:hAnsi="Calibri Light" w:cstheme="minorBidi"/>
                <w:sz w:val="22"/>
                <w:szCs w:val="22"/>
                <w:lang w:eastAsia="en-US"/>
              </w:rPr>
              <w:t>7</w:t>
            </w:r>
            <w:r w:rsidRPr="002601F3">
              <w:rPr>
                <w:rFonts w:ascii="Calibri Light" w:eastAsiaTheme="minorHAnsi" w:hAnsi="Calibri Light" w:cstheme="minorBidi"/>
                <w:sz w:val="22"/>
                <w:szCs w:val="22"/>
                <w:lang w:eastAsia="en-US"/>
              </w:rPr>
              <w:t>,00</w:t>
            </w:r>
          </w:p>
          <w:p w14:paraId="292747F7" w14:textId="2984DCCC"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3AA7EFB9" w14:textId="77777777" w:rsidR="0010159E" w:rsidRPr="002601F3" w:rsidRDefault="0010159E" w:rsidP="0010159E">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Toeslagkst. fotograaf excl. btw</w:t>
            </w:r>
          </w:p>
          <w:p w14:paraId="57A46BAA" w14:textId="77777777" w:rsidR="0010159E" w:rsidRPr="002601F3" w:rsidRDefault="0010159E" w:rsidP="0010159E">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Toeslagkst. advies excl. btw</w:t>
            </w:r>
          </w:p>
          <w:p w14:paraId="63009F64" w14:textId="59C34255"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Toeslagkst. Handling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1F5C190B" w14:textId="77777777" w:rsidR="0010159E" w:rsidRPr="002601F3" w:rsidRDefault="0010159E" w:rsidP="0010159E">
            <w:pPr>
              <w:spacing w:line="360" w:lineRule="auto"/>
              <w:rPr>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p w14:paraId="2B398B2C" w14:textId="77777777" w:rsidR="0010159E" w:rsidRPr="002601F3" w:rsidRDefault="0010159E" w:rsidP="0010159E">
            <w:pPr>
              <w:spacing w:line="360" w:lineRule="auto"/>
              <w:rPr>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p w14:paraId="29EF9A8E" w14:textId="599CD819"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10159E" w:rsidRPr="002601F3" w14:paraId="1D886217" w14:textId="77777777" w:rsidTr="009D2F1B">
        <w:tc>
          <w:tcPr>
            <w:tcW w:w="3106" w:type="dxa"/>
          </w:tcPr>
          <w:p w14:paraId="3D35A58C"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4E1CD223"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42B6603B"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69969744"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5135F1C1"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r>
      <w:tr w:rsidR="0010159E" w:rsidRPr="002601F3" w14:paraId="096A2471" w14:textId="77777777" w:rsidTr="009D2F1B">
        <w:tc>
          <w:tcPr>
            <w:tcW w:w="3106" w:type="dxa"/>
            <w:hideMark/>
          </w:tcPr>
          <w:p w14:paraId="1427D231" w14:textId="3581E9A0"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Overige maatwerkkosten</w:t>
            </w:r>
            <w:r w:rsidRPr="002601F3">
              <w:rPr>
                <w:rFonts w:ascii="Calibri Light" w:eastAsiaTheme="minorHAnsi" w:hAnsi="Calibri Light" w:cstheme="minorBidi"/>
                <w:sz w:val="22"/>
                <w:szCs w:val="22"/>
                <w:lang w:eastAsia="en-US"/>
              </w:rPr>
              <w:br/>
            </w:r>
            <w:sdt>
              <w:sdtPr>
                <w:rPr>
                  <w:rFonts w:ascii="Calibri Light" w:eastAsiaTheme="minorHAnsi" w:hAnsi="Calibri Light" w:cstheme="minorBidi"/>
                  <w:sz w:val="22"/>
                  <w:szCs w:val="22"/>
                  <w:lang w:eastAsia="en-US"/>
                </w:rPr>
                <w:id w:val="1809057284"/>
                <w14:checkbox>
                  <w14:checked w14:val="0"/>
                  <w14:checkedState w14:val="2612" w14:font="MS Gothic"/>
                  <w14:uncheckedState w14:val="2610" w14:font="MS Gothic"/>
                </w14:checkbox>
              </w:sdtPr>
              <w:sdtContent>
                <w:r w:rsidRPr="002601F3">
                  <w:rPr>
                    <w:rFonts w:ascii="MS Gothic" w:eastAsia="MS Gothic" w:hAnsi="MS Gothic" w:cstheme="minorBidi"/>
                    <w:sz w:val="22"/>
                    <w:szCs w:val="22"/>
                    <w:lang w:eastAsia="en-US"/>
                  </w:rPr>
                  <w:t>☐</w:t>
                </w:r>
              </w:sdtContent>
            </w:sdt>
            <w:r w:rsidRPr="002601F3">
              <w:rPr>
                <w:rFonts w:ascii="Calibri Light" w:eastAsiaTheme="minorHAnsi" w:hAnsi="Calibri Light" w:cstheme="minorBidi"/>
                <w:sz w:val="22"/>
                <w:szCs w:val="22"/>
                <w:lang w:eastAsia="en-US"/>
              </w:rPr>
              <w:t xml:space="preserve"> Ja </w:t>
            </w:r>
            <w:sdt>
              <w:sdtPr>
                <w:rPr>
                  <w:rFonts w:ascii="Calibri Light" w:eastAsiaTheme="minorHAnsi" w:hAnsi="Calibri Light" w:cstheme="minorBidi"/>
                  <w:sz w:val="22"/>
                  <w:szCs w:val="22"/>
                  <w:lang w:eastAsia="en-US"/>
                </w:rPr>
                <w:id w:val="349001421"/>
                <w14:checkbox>
                  <w14:checked w14:val="0"/>
                  <w14:checkedState w14:val="2612" w14:font="MS Gothic"/>
                  <w14:uncheckedState w14:val="2610" w14:font="MS Gothic"/>
                </w14:checkbox>
              </w:sdtPr>
              <w:sdtContent>
                <w:r w:rsidRPr="002601F3">
                  <w:rPr>
                    <w:rFonts w:ascii="Segoe UI Symbol" w:eastAsiaTheme="minorHAnsi" w:hAnsi="Segoe UI Symbol" w:cs="Segoe UI Symbol"/>
                    <w:sz w:val="22"/>
                    <w:szCs w:val="22"/>
                    <w:lang w:eastAsia="en-US"/>
                  </w:rPr>
                  <w:t>☐</w:t>
                </w:r>
              </w:sdtContent>
            </w:sdt>
            <w:r w:rsidRPr="002601F3">
              <w:rPr>
                <w:rFonts w:ascii="Calibri Light" w:eastAsiaTheme="minorHAnsi" w:hAnsi="Calibri Light" w:cstheme="minorBidi"/>
                <w:sz w:val="22"/>
                <w:szCs w:val="22"/>
                <w:lang w:eastAsia="en-US"/>
              </w:rPr>
              <w:t xml:space="preserve"> Nee</w:t>
            </w:r>
          </w:p>
        </w:tc>
        <w:tc>
          <w:tcPr>
            <w:tcW w:w="5541" w:type="dxa"/>
            <w:gridSpan w:val="5"/>
            <w:tcBorders>
              <w:top w:val="nil"/>
              <w:left w:val="nil"/>
              <w:bottom w:val="outset" w:sz="6" w:space="0" w:color="0070C0"/>
              <w:right w:val="outset" w:sz="18" w:space="0" w:color="FFFFFF" w:themeColor="background1"/>
            </w:tcBorders>
            <w:shd w:val="clear" w:color="auto" w:fill="D9EBF7"/>
            <w:vAlign w:val="center"/>
            <w:hideMark/>
          </w:tcPr>
          <w:p w14:paraId="56B7605D" w14:textId="2EE71010"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overige maatwerk-kosten.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53F8C353" w14:textId="0BFD9A16"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 </w:t>
            </w:r>
            <w:sdt>
              <w:sdtPr>
                <w:rPr>
                  <w:rFonts w:ascii="Calibri Light" w:eastAsiaTheme="minorHAnsi" w:hAnsi="Calibri Light" w:cstheme="minorBidi"/>
                  <w:sz w:val="22"/>
                  <w:szCs w:val="22"/>
                  <w:lang w:eastAsia="en-US"/>
                </w:rPr>
                <w:id w:val="1357769807"/>
                <w:placeholder>
                  <w:docPart w:val="1057BBF17F24374CA3F6075AE45651C5"/>
                </w:placeholder>
              </w:sdtPr>
              <w:sdtContent>
                <w:r w:rsidRPr="002601F3">
                  <w:rPr>
                    <w:rFonts w:ascii="Calibri Light" w:eastAsiaTheme="minorHAnsi" w:hAnsi="Calibri Light" w:cstheme="minorBidi"/>
                    <w:sz w:val="22"/>
                    <w:szCs w:val="22"/>
                    <w:lang w:eastAsia="en-US"/>
                  </w:rPr>
                  <w:t>0,00</w:t>
                </w:r>
              </w:sdtContent>
            </w:sdt>
          </w:p>
        </w:tc>
      </w:tr>
      <w:tr w:rsidR="0010159E" w:rsidRPr="002601F3" w14:paraId="22E6230A" w14:textId="77777777" w:rsidTr="009D2F1B">
        <w:tc>
          <w:tcPr>
            <w:tcW w:w="3106" w:type="dxa"/>
          </w:tcPr>
          <w:p w14:paraId="4804BBFF"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5541" w:type="dxa"/>
            <w:gridSpan w:val="5"/>
            <w:tcBorders>
              <w:top w:val="nil"/>
              <w:left w:val="nil"/>
              <w:bottom w:val="outset" w:sz="6" w:space="0" w:color="0070C0"/>
              <w:right w:val="outset" w:sz="18" w:space="0" w:color="FFFFFF" w:themeColor="background1"/>
            </w:tcBorders>
            <w:vAlign w:val="center"/>
          </w:tcPr>
          <w:p w14:paraId="78AD0145"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2016B9E4"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r>
      <w:tr w:rsidR="0010159E" w:rsidRPr="002601F3" w14:paraId="00A1FED1" w14:textId="77777777">
        <w:tc>
          <w:tcPr>
            <w:tcW w:w="3106" w:type="dxa"/>
            <w:hideMark/>
          </w:tcPr>
          <w:p w14:paraId="6EB7F36F" w14:textId="77777777"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Overige maatwerkkosten</w:t>
            </w:r>
          </w:p>
          <w:p w14:paraId="7BAF2827" w14:textId="298F69F0" w:rsidR="0010159E" w:rsidRPr="002601F3" w:rsidRDefault="0010159E" w:rsidP="0010159E">
            <w:pPr>
              <w:spacing w:line="240" w:lineRule="auto"/>
              <w:rPr>
                <w:rFonts w:ascii="Calibri Light" w:eastAsiaTheme="minorHAnsi" w:hAnsi="Calibri Light" w:cstheme="minorBidi"/>
                <w:i/>
                <w:sz w:val="20"/>
                <w:szCs w:val="20"/>
                <w:lang w:eastAsia="en-US"/>
              </w:rPr>
            </w:pPr>
            <w:r w:rsidRPr="002601F3">
              <w:rPr>
                <w:rFonts w:ascii="Calibri Light" w:eastAsiaTheme="minorHAnsi" w:hAnsi="Calibri Light" w:cstheme="minorBidi"/>
                <w:b/>
                <w:i/>
                <w:sz w:val="20"/>
                <w:szCs w:val="20"/>
                <w:lang w:eastAsia="en-US"/>
              </w:rPr>
              <w:t>&gt;</w:t>
            </w:r>
            <w:r w:rsidRPr="002601F3">
              <w:rPr>
                <w:rFonts w:ascii="Calibri Light" w:eastAsiaTheme="minorHAnsi" w:hAnsi="Calibri Light" w:cstheme="minorBidi"/>
                <w:i/>
                <w:sz w:val="20"/>
                <w:szCs w:val="20"/>
                <w:lang w:eastAsia="en-US"/>
              </w:rPr>
              <w:t xml:space="preserve"> Denk hierbij aan modellen, locatiekosten, visagist, extra materieel, overnachting buitenland</w:t>
            </w:r>
            <w:r w:rsidR="002D5D77" w:rsidRPr="002601F3">
              <w:rPr>
                <w:rFonts w:ascii="Calibri Light" w:eastAsiaTheme="minorHAnsi" w:hAnsi="Calibri Light" w:cstheme="minorBidi"/>
                <w:i/>
                <w:sz w:val="20"/>
                <w:szCs w:val="20"/>
                <w:lang w:eastAsia="en-US"/>
              </w:rPr>
              <w:t>,</w:t>
            </w:r>
            <w:r w:rsidR="00EA1959" w:rsidRPr="002601F3">
              <w:rPr>
                <w:rFonts w:ascii="Calibri Light" w:eastAsiaTheme="minorHAnsi" w:hAnsi="Calibri Light" w:cstheme="minorBidi"/>
                <w:i/>
                <w:sz w:val="20"/>
                <w:szCs w:val="20"/>
                <w:lang w:eastAsia="en-US"/>
              </w:rPr>
              <w:t xml:space="preserve"> Parkeer-, tol- en veerkosten</w:t>
            </w:r>
            <w:r w:rsidRPr="002601F3">
              <w:rPr>
                <w:rFonts w:ascii="Calibri Light" w:eastAsiaTheme="minorHAnsi" w:hAnsi="Calibri Light" w:cstheme="minorBidi"/>
                <w:i/>
                <w:sz w:val="20"/>
                <w:szCs w:val="20"/>
                <w:lang w:eastAsia="en-US"/>
              </w:rPr>
              <w:t xml:space="preserve">. </w:t>
            </w:r>
          </w:p>
        </w:tc>
        <w:tc>
          <w:tcPr>
            <w:tcW w:w="6670" w:type="dxa"/>
            <w:gridSpan w:val="6"/>
            <w:shd w:val="clear" w:color="auto" w:fill="D9EBF7"/>
            <w:hideMark/>
          </w:tcPr>
          <w:p w14:paraId="09A456C8" w14:textId="6A81141F" w:rsidR="0010159E" w:rsidRPr="002601F3" w:rsidRDefault="00000000" w:rsidP="0010159E">
            <w:pPr>
              <w:spacing w:line="240" w:lineRule="auto"/>
              <w:rPr>
                <w:rFonts w:ascii="Calibri Light" w:eastAsiaTheme="minorHAnsi" w:hAnsi="Calibri Light" w:cstheme="minorBidi"/>
                <w:sz w:val="22"/>
                <w:szCs w:val="22"/>
                <w:lang w:eastAsia="en-US"/>
              </w:rPr>
            </w:pPr>
            <w:sdt>
              <w:sdtPr>
                <w:rPr>
                  <w:lang w:eastAsia="en-US"/>
                </w:rPr>
                <w:id w:val="-50859902"/>
                <w:placeholder>
                  <w:docPart w:val="416A21E1A16E9C4B89296107030F7369"/>
                </w:placeholder>
                <w:showingPlcHdr/>
              </w:sdtPr>
              <w:sdtContent>
                <w:r w:rsidR="0010159E" w:rsidRPr="002601F3">
                  <w:rPr>
                    <w:rStyle w:val="Tekstvantijdelijkeaanduiding"/>
                    <w:lang w:eastAsia="en-US"/>
                  </w:rPr>
                  <w:t>Toelichting</w:t>
                </w:r>
              </w:sdtContent>
            </w:sdt>
          </w:p>
        </w:tc>
      </w:tr>
      <w:tr w:rsidR="0010159E" w:rsidRPr="002601F3" w14:paraId="788DE1B0" w14:textId="77777777">
        <w:tc>
          <w:tcPr>
            <w:tcW w:w="3106" w:type="dxa"/>
          </w:tcPr>
          <w:p w14:paraId="61B94854"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6670" w:type="dxa"/>
            <w:gridSpan w:val="6"/>
          </w:tcPr>
          <w:p w14:paraId="1C18A565" w14:textId="77777777" w:rsidR="0010159E" w:rsidRPr="002601F3" w:rsidRDefault="0010159E" w:rsidP="0010159E">
            <w:pPr>
              <w:spacing w:line="240" w:lineRule="auto"/>
              <w:rPr>
                <w:sz w:val="2"/>
                <w:szCs w:val="2"/>
                <w:lang w:eastAsia="en-US"/>
              </w:rPr>
            </w:pPr>
          </w:p>
        </w:tc>
      </w:tr>
      <w:tr w:rsidR="0010159E" w:rsidRPr="002601F3" w14:paraId="4482E64C" w14:textId="77777777">
        <w:tc>
          <w:tcPr>
            <w:tcW w:w="3106" w:type="dxa"/>
            <w:hideMark/>
          </w:tcPr>
          <w:p w14:paraId="76182082" w14:textId="338D2928"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w:t>
            </w:r>
          </w:p>
        </w:tc>
        <w:tc>
          <w:tcPr>
            <w:tcW w:w="4832" w:type="dxa"/>
            <w:gridSpan w:val="4"/>
            <w:tcBorders>
              <w:top w:val="nil"/>
              <w:left w:val="nil"/>
              <w:bottom w:val="outset" w:sz="6" w:space="0" w:color="0070C0"/>
              <w:right w:val="outset" w:sz="18" w:space="0" w:color="FFFFFF" w:themeColor="background1"/>
            </w:tcBorders>
            <w:shd w:val="clear" w:color="auto" w:fill="D9EBF7"/>
            <w:vAlign w:val="center"/>
            <w:hideMark/>
          </w:tcPr>
          <w:p w14:paraId="16A419EF" w14:textId="03716A75"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 excl. btw</w:t>
            </w:r>
          </w:p>
        </w:tc>
        <w:tc>
          <w:tcPr>
            <w:tcW w:w="1838" w:type="dxa"/>
            <w:gridSpan w:val="2"/>
            <w:tcBorders>
              <w:top w:val="nil"/>
              <w:left w:val="outset" w:sz="18" w:space="0" w:color="FFFFFF" w:themeColor="background1"/>
              <w:bottom w:val="outset" w:sz="6" w:space="0" w:color="0070C0"/>
              <w:right w:val="nil"/>
            </w:tcBorders>
            <w:shd w:val="clear" w:color="auto" w:fill="D9EBF7"/>
            <w:vAlign w:val="center"/>
            <w:hideMark/>
          </w:tcPr>
          <w:p w14:paraId="30839F4C" w14:textId="7735783E"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 </w:t>
            </w:r>
            <w:sdt>
              <w:sdtPr>
                <w:rPr>
                  <w:rFonts w:ascii="Calibri Light" w:eastAsiaTheme="minorHAnsi" w:hAnsi="Calibri Light" w:cstheme="minorBidi"/>
                  <w:sz w:val="22"/>
                  <w:szCs w:val="22"/>
                  <w:lang w:eastAsia="en-US"/>
                </w:rPr>
                <w:id w:val="604854439"/>
                <w:placeholder>
                  <w:docPart w:val="A920328065AAAB4FADA7724171DDFA2B"/>
                </w:placeholder>
              </w:sdtPr>
              <w:sdtContent>
                <w:r w:rsidRPr="002601F3">
                  <w:rPr>
                    <w:rFonts w:ascii="Calibri Light" w:eastAsiaTheme="minorHAnsi" w:hAnsi="Calibri Light" w:cstheme="minorBidi"/>
                    <w:sz w:val="22"/>
                    <w:szCs w:val="22"/>
                    <w:lang w:eastAsia="en-US"/>
                  </w:rPr>
                  <w:t>0,00</w:t>
                </w:r>
              </w:sdtContent>
            </w:sdt>
          </w:p>
        </w:tc>
      </w:tr>
      <w:tr w:rsidR="0010159E" w:rsidRPr="002601F3" w14:paraId="4B1055CE" w14:textId="77777777">
        <w:tc>
          <w:tcPr>
            <w:tcW w:w="3106" w:type="dxa"/>
          </w:tcPr>
          <w:p w14:paraId="6CC9DA95"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4832" w:type="dxa"/>
            <w:gridSpan w:val="4"/>
            <w:tcBorders>
              <w:top w:val="nil"/>
              <w:left w:val="nil"/>
              <w:bottom w:val="outset" w:sz="6" w:space="0" w:color="0070C0"/>
              <w:right w:val="outset" w:sz="18" w:space="0" w:color="FFFFFF" w:themeColor="background1"/>
            </w:tcBorders>
            <w:vAlign w:val="center"/>
          </w:tcPr>
          <w:p w14:paraId="16D37254"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c>
          <w:tcPr>
            <w:tcW w:w="1838" w:type="dxa"/>
            <w:gridSpan w:val="2"/>
            <w:tcBorders>
              <w:top w:val="nil"/>
              <w:left w:val="outset" w:sz="18" w:space="0" w:color="FFFFFF" w:themeColor="background1"/>
              <w:bottom w:val="outset" w:sz="6" w:space="0" w:color="0070C0"/>
              <w:right w:val="nil"/>
            </w:tcBorders>
            <w:vAlign w:val="center"/>
          </w:tcPr>
          <w:p w14:paraId="48D5BF15" w14:textId="77777777" w:rsidR="0010159E" w:rsidRPr="002601F3" w:rsidRDefault="0010159E" w:rsidP="0010159E">
            <w:pPr>
              <w:spacing w:line="240" w:lineRule="auto"/>
              <w:rPr>
                <w:rFonts w:ascii="Calibri Light" w:eastAsiaTheme="minorHAnsi" w:hAnsi="Calibri Light" w:cstheme="minorBidi"/>
                <w:sz w:val="2"/>
                <w:szCs w:val="2"/>
                <w:lang w:eastAsia="en-US"/>
              </w:rPr>
            </w:pPr>
          </w:p>
        </w:tc>
      </w:tr>
      <w:tr w:rsidR="0010159E" w:rsidRPr="002601F3" w14:paraId="35F3F5AD" w14:textId="77777777">
        <w:tc>
          <w:tcPr>
            <w:tcW w:w="3119" w:type="dxa"/>
            <w:gridSpan w:val="2"/>
            <w:hideMark/>
          </w:tcPr>
          <w:p w14:paraId="4CB89D1F" w14:textId="762A696A" w:rsidR="0010159E" w:rsidRPr="002601F3" w:rsidRDefault="0010159E" w:rsidP="0010159E">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Aantal te verwachten facturen</w:t>
            </w:r>
          </w:p>
        </w:tc>
        <w:sdt>
          <w:sdtPr>
            <w:rPr>
              <w:sz w:val="20"/>
              <w:szCs w:val="20"/>
            </w:rPr>
            <w:id w:val="-1773090869"/>
            <w:showingPlcHdr/>
            <w:text/>
          </w:sdtPr>
          <w:sdtContent>
            <w:tc>
              <w:tcPr>
                <w:tcW w:w="6657" w:type="dxa"/>
                <w:gridSpan w:val="5"/>
                <w:tcBorders>
                  <w:top w:val="nil"/>
                  <w:left w:val="nil"/>
                  <w:bottom w:val="outset" w:sz="6" w:space="0" w:color="0070C0"/>
                  <w:right w:val="outset" w:sz="18" w:space="0" w:color="FFFFFF" w:themeColor="background1"/>
                </w:tcBorders>
                <w:shd w:val="clear" w:color="auto" w:fill="D9EBF7"/>
                <w:vAlign w:val="center"/>
              </w:tcPr>
              <w:p w14:paraId="61708D92" w14:textId="177D27A5" w:rsidR="0010159E" w:rsidRPr="002601F3" w:rsidRDefault="008F468B" w:rsidP="0010159E">
                <w:pPr>
                  <w:spacing w:line="240" w:lineRule="auto"/>
                  <w:rPr>
                    <w:rFonts w:ascii="Calibri Light" w:eastAsiaTheme="minorHAnsi" w:hAnsi="Calibri Light" w:cstheme="minorBidi"/>
                    <w:sz w:val="22"/>
                    <w:szCs w:val="22"/>
                    <w:lang w:eastAsia="en-US"/>
                  </w:rPr>
                </w:pPr>
                <w:r w:rsidRPr="002601F3">
                  <w:rPr>
                    <w:sz w:val="20"/>
                    <w:szCs w:val="20"/>
                  </w:rPr>
                  <w:t xml:space="preserve">     </w:t>
                </w:r>
              </w:p>
            </w:tc>
          </w:sdtContent>
        </w:sdt>
      </w:tr>
      <w:bookmarkEnd w:id="9"/>
    </w:tbl>
    <w:p w14:paraId="7DF3ECDE" w14:textId="77777777" w:rsidR="00AB1144" w:rsidRPr="002601F3" w:rsidRDefault="00AB1144" w:rsidP="00B06E3D">
      <w:pPr>
        <w:spacing w:line="240" w:lineRule="auto"/>
        <w:rPr>
          <w:rFonts w:ascii="Calibri Light" w:eastAsiaTheme="minorHAnsi" w:hAnsi="Calibri Light" w:cstheme="minorBidi"/>
          <w:i/>
          <w:sz w:val="20"/>
          <w:szCs w:val="20"/>
          <w:lang w:eastAsia="en-US"/>
        </w:rPr>
      </w:pPr>
    </w:p>
    <w:p w14:paraId="5E521129" w14:textId="77777777" w:rsidR="00B06E3D" w:rsidRPr="002601F3" w:rsidRDefault="00B06E3D" w:rsidP="00B06E3D">
      <w:pPr>
        <w:spacing w:line="240" w:lineRule="auto"/>
        <w:rPr>
          <w:rFonts w:ascii="Calibri Light" w:eastAsiaTheme="minorHAnsi" w:hAnsi="Calibri Light" w:cstheme="minorBidi"/>
          <w:i/>
          <w:sz w:val="20"/>
          <w:szCs w:val="20"/>
          <w:lang w:eastAsia="en-US"/>
        </w:rPr>
      </w:pPr>
    </w:p>
    <w:p w14:paraId="10D6459F" w14:textId="2CA7F9DD" w:rsidR="00A44C2A" w:rsidRPr="002601F3" w:rsidRDefault="00A44C2A">
      <w:pPr>
        <w:spacing w:line="240" w:lineRule="auto"/>
        <w:rPr>
          <w:rFonts w:ascii="Calibri Light" w:eastAsiaTheme="minorHAnsi" w:hAnsi="Calibri Light" w:cstheme="minorBidi"/>
          <w:i/>
          <w:sz w:val="20"/>
          <w:szCs w:val="20"/>
          <w:lang w:eastAsia="en-US"/>
        </w:rPr>
      </w:pPr>
      <w:r w:rsidRPr="002601F3">
        <w:rPr>
          <w:rFonts w:ascii="Calibri Light" w:eastAsiaTheme="minorHAnsi" w:hAnsi="Calibri Light" w:cstheme="minorBidi"/>
          <w:i/>
          <w:sz w:val="20"/>
          <w:szCs w:val="20"/>
          <w:lang w:eastAsia="en-US"/>
        </w:rPr>
        <w:br w:type="page"/>
      </w:r>
    </w:p>
    <w:tbl>
      <w:tblPr>
        <w:tblStyle w:val="Tabelraster"/>
        <w:tblpPr w:leftFromText="141" w:rightFromText="141" w:vertAnchor="text" w:horzAnchor="margin" w:tblpY="-47"/>
        <w:tblW w:w="97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57" w:type="dxa"/>
          <w:bottom w:w="57" w:type="dxa"/>
        </w:tblCellMar>
        <w:tblLook w:val="04A0" w:firstRow="1" w:lastRow="0" w:firstColumn="1" w:lastColumn="0" w:noHBand="0" w:noVBand="1"/>
      </w:tblPr>
      <w:tblGrid>
        <w:gridCol w:w="3106"/>
        <w:gridCol w:w="13"/>
        <w:gridCol w:w="1259"/>
        <w:gridCol w:w="1292"/>
        <w:gridCol w:w="2268"/>
        <w:gridCol w:w="709"/>
        <w:gridCol w:w="1129"/>
      </w:tblGrid>
      <w:tr w:rsidR="00A44C2A" w:rsidRPr="002601F3" w14:paraId="175FF79C" w14:textId="77777777" w:rsidTr="005D2542">
        <w:trPr>
          <w:trHeight w:val="20"/>
        </w:trPr>
        <w:tc>
          <w:tcPr>
            <w:tcW w:w="3106" w:type="dxa"/>
            <w:hideMark/>
          </w:tcPr>
          <w:p w14:paraId="6018D144" w14:textId="77777777" w:rsidR="00A44C2A" w:rsidRPr="002601F3" w:rsidRDefault="00A44C2A" w:rsidP="008D3FA9">
            <w:pPr>
              <w:spacing w:line="240" w:lineRule="auto"/>
              <w:rPr>
                <w:i/>
                <w:sz w:val="20"/>
                <w:szCs w:val="20"/>
                <w:lang w:eastAsia="en-US"/>
              </w:rPr>
            </w:pPr>
            <w:bookmarkStart w:id="10" w:name="OLE_LINK20"/>
            <w:r w:rsidRPr="002601F3">
              <w:rPr>
                <w:rFonts w:ascii="Calibri Light" w:eastAsiaTheme="minorHAnsi" w:hAnsi="Calibri Light" w:cstheme="minorBidi"/>
                <w:b/>
                <w:bCs/>
                <w:color w:val="007BC7"/>
                <w:sz w:val="24"/>
                <w:lang w:eastAsia="en-US"/>
              </w:rPr>
              <w:lastRenderedPageBreak/>
              <w:t>Naam fotograaf 3</w:t>
            </w:r>
          </w:p>
        </w:tc>
        <w:sdt>
          <w:sdtPr>
            <w:rPr>
              <w:i/>
              <w:sz w:val="20"/>
              <w:szCs w:val="20"/>
              <w:lang w:eastAsia="en-US"/>
            </w:rPr>
            <w:id w:val="-1821261631"/>
            <w:placeholder>
              <w:docPart w:val="5D325CF58C10844A93D3BBF693208BC1"/>
            </w:placeholder>
          </w:sdtPr>
          <w:sdtContent>
            <w:tc>
              <w:tcPr>
                <w:tcW w:w="6670" w:type="dxa"/>
                <w:gridSpan w:val="6"/>
                <w:tcBorders>
                  <w:top w:val="nil"/>
                  <w:left w:val="nil"/>
                  <w:bottom w:val="outset" w:sz="6" w:space="0" w:color="0070C0"/>
                  <w:right w:val="nil"/>
                </w:tcBorders>
                <w:shd w:val="clear" w:color="auto" w:fill="D9EBF7"/>
                <w:vAlign w:val="center"/>
                <w:hideMark/>
              </w:tcPr>
              <w:p w14:paraId="33211644" w14:textId="77777777" w:rsidR="00A44C2A" w:rsidRPr="002601F3" w:rsidRDefault="00000000" w:rsidP="008D3FA9">
                <w:pPr>
                  <w:spacing w:line="240" w:lineRule="auto"/>
                  <w:rPr>
                    <w:i/>
                    <w:sz w:val="20"/>
                    <w:szCs w:val="20"/>
                    <w:lang w:eastAsia="en-US"/>
                  </w:rPr>
                </w:pPr>
                <w:sdt>
                  <w:sdtPr>
                    <w:rPr>
                      <w:lang w:eastAsia="en-US"/>
                    </w:rPr>
                    <w:id w:val="87441708"/>
                    <w:placeholder>
                      <w:docPart w:val="C3D718965D82C84EAAC288D5CD9D6702"/>
                    </w:placeholder>
                    <w:showingPlcHdr/>
                  </w:sdtPr>
                  <w:sdtContent>
                    <w:r w:rsidR="00A44C2A" w:rsidRPr="002601F3">
                      <w:rPr>
                        <w:rStyle w:val="Tekstvantijdelijkeaanduiding"/>
                        <w:lang w:eastAsia="en-US"/>
                      </w:rPr>
                      <w:t>Fotograaf 3</w:t>
                    </w:r>
                  </w:sdtContent>
                </w:sdt>
              </w:p>
            </w:tc>
          </w:sdtContent>
        </w:sdt>
      </w:tr>
      <w:tr w:rsidR="00A44C2A" w:rsidRPr="002601F3" w14:paraId="76EC307D" w14:textId="77777777" w:rsidTr="005D2542">
        <w:trPr>
          <w:trHeight w:val="20"/>
        </w:trPr>
        <w:tc>
          <w:tcPr>
            <w:tcW w:w="3106" w:type="dxa"/>
          </w:tcPr>
          <w:p w14:paraId="57AAEB65" w14:textId="77777777" w:rsidR="00A44C2A" w:rsidRPr="002601F3" w:rsidRDefault="00A44C2A" w:rsidP="008D3FA9">
            <w:pPr>
              <w:spacing w:line="240" w:lineRule="auto"/>
              <w:rPr>
                <w:rFonts w:ascii="Calibri Light" w:eastAsiaTheme="minorHAnsi" w:hAnsi="Calibri Light" w:cstheme="minorBidi"/>
                <w:b/>
                <w:bCs/>
                <w:color w:val="007BC7"/>
                <w:sz w:val="2"/>
                <w:szCs w:val="2"/>
                <w:lang w:eastAsia="en-US"/>
              </w:rPr>
            </w:pPr>
          </w:p>
        </w:tc>
        <w:tc>
          <w:tcPr>
            <w:tcW w:w="6670" w:type="dxa"/>
            <w:gridSpan w:val="6"/>
            <w:tcBorders>
              <w:top w:val="outset" w:sz="6" w:space="0" w:color="0070C0"/>
              <w:left w:val="nil"/>
              <w:bottom w:val="nil"/>
              <w:right w:val="nil"/>
            </w:tcBorders>
          </w:tcPr>
          <w:p w14:paraId="531565B8" w14:textId="77777777" w:rsidR="00A44C2A" w:rsidRPr="002601F3" w:rsidRDefault="00A44C2A" w:rsidP="008D3FA9">
            <w:pPr>
              <w:spacing w:line="240" w:lineRule="auto"/>
              <w:rPr>
                <w:i/>
                <w:sz w:val="2"/>
                <w:szCs w:val="2"/>
                <w:lang w:eastAsia="en-US"/>
              </w:rPr>
            </w:pPr>
          </w:p>
        </w:tc>
      </w:tr>
      <w:bookmarkEnd w:id="10"/>
      <w:tr w:rsidR="002601F3" w:rsidRPr="002601F3" w14:paraId="34E45C79" w14:textId="77777777" w:rsidTr="005D2542">
        <w:trPr>
          <w:trHeight w:val="20"/>
        </w:trPr>
        <w:tc>
          <w:tcPr>
            <w:tcW w:w="3106" w:type="dxa"/>
            <w:hideMark/>
          </w:tcPr>
          <w:p w14:paraId="5E0D13C9" w14:textId="5FDCA507"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Aantal in te zetten uren</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36BCE0E9" w14:textId="449CB94D" w:rsidR="002601F3" w:rsidRPr="002601F3" w:rsidRDefault="00000000" w:rsidP="002601F3">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680783821"/>
                <w:placeholder>
                  <w:docPart w:val="7C6241B74D9E3A479E5719DB3135FC73"/>
                </w:placeholder>
              </w:sdtPr>
              <w:sdtContent>
                <w:r w:rsidR="002601F3" w:rsidRPr="002601F3">
                  <w:rPr>
                    <w:rFonts w:ascii="Calibri Light" w:eastAsiaTheme="minorHAnsi" w:hAnsi="Calibri Light" w:cstheme="minorBidi"/>
                    <w:sz w:val="22"/>
                    <w:szCs w:val="22"/>
                    <w:lang w:eastAsia="en-US"/>
                  </w:rPr>
                  <w:t>0</w:t>
                </w:r>
              </w:sdtContent>
            </w:sdt>
            <w:r w:rsidR="002601F3" w:rsidRPr="002601F3">
              <w:rPr>
                <w:rFonts w:ascii="Calibri Light" w:eastAsiaTheme="minorHAnsi" w:hAnsi="Calibri Light" w:cstheme="minorBidi"/>
                <w:sz w:val="22"/>
                <w:szCs w:val="22"/>
                <w:lang w:eastAsia="en-US"/>
              </w:rPr>
              <w:t xml:space="preserve">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070D0AC9" w14:textId="433FE348"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€ 141,00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1A638715" w14:textId="4BEC0117"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uurkosten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7741DDBC" w14:textId="738E121E" w:rsidR="002601F3" w:rsidRPr="002601F3" w:rsidRDefault="00000000" w:rsidP="002601F3">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197600886"/>
                <w:placeholder>
                  <w:docPart w:val="C6070F9EEC91BA45B50A7D09F5DCF848"/>
                </w:placeholder>
              </w:sdtPr>
              <w:sdtContent>
                <w:r w:rsidR="002601F3" w:rsidRPr="002601F3">
                  <w:rPr>
                    <w:lang w:eastAsia="en-US"/>
                  </w:rPr>
                  <w:fldChar w:fldCharType="begin"/>
                </w:r>
                <w:r w:rsidR="002601F3" w:rsidRPr="002601F3">
                  <w:rPr>
                    <w:rFonts w:ascii="Calibri Light" w:eastAsiaTheme="minorHAnsi" w:hAnsi="Calibri Light" w:cstheme="minorBidi"/>
                    <w:sz w:val="22"/>
                    <w:szCs w:val="22"/>
                    <w:lang w:eastAsia="en-US"/>
                  </w:rPr>
                  <w:instrText xml:space="preserve"> =PRODUCT(B3:D3) </w:instrText>
                </w:r>
                <w:r w:rsidR="002601F3" w:rsidRPr="002601F3">
                  <w:rPr>
                    <w:lang w:eastAsia="en-US"/>
                  </w:rPr>
                  <w:fldChar w:fldCharType="separate"/>
                </w:r>
                <w:r w:rsidR="002601F3" w:rsidRPr="002601F3">
                  <w:rPr>
                    <w:rFonts w:ascii="Calibri Light" w:eastAsiaTheme="minorHAnsi" w:hAnsi="Calibri Light" w:cstheme="minorBidi"/>
                    <w:sz w:val="22"/>
                    <w:szCs w:val="22"/>
                    <w:lang w:eastAsia="en-US"/>
                  </w:rPr>
                  <w:t>€ 0,00</w:t>
                </w:r>
                <w:r w:rsidR="002601F3" w:rsidRPr="002601F3">
                  <w:rPr>
                    <w:lang w:eastAsia="en-US"/>
                  </w:rPr>
                  <w:fldChar w:fldCharType="end"/>
                </w:r>
              </w:sdtContent>
            </w:sdt>
          </w:p>
        </w:tc>
      </w:tr>
      <w:tr w:rsidR="002601F3" w:rsidRPr="002601F3" w14:paraId="346E1110" w14:textId="77777777" w:rsidTr="005D2542">
        <w:trPr>
          <w:trHeight w:val="25"/>
        </w:trPr>
        <w:tc>
          <w:tcPr>
            <w:tcW w:w="3106" w:type="dxa"/>
          </w:tcPr>
          <w:p w14:paraId="37BC6C71" w14:textId="77777777" w:rsidR="002601F3" w:rsidRPr="002601F3" w:rsidRDefault="002601F3" w:rsidP="002601F3">
            <w:pPr>
              <w:spacing w:line="240" w:lineRule="auto"/>
              <w:jc w:val="right"/>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529906C3"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53A54D44"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07920F29"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095C4920" w14:textId="77777777" w:rsidR="002601F3" w:rsidRPr="002601F3" w:rsidRDefault="002601F3" w:rsidP="002601F3">
            <w:pPr>
              <w:spacing w:line="240" w:lineRule="auto"/>
              <w:rPr>
                <w:rFonts w:asciiTheme="minorHAnsi" w:hAnsiTheme="minorHAnsi" w:cstheme="minorHAnsi"/>
                <w:sz w:val="2"/>
                <w:szCs w:val="2"/>
                <w:lang w:eastAsia="en-US"/>
              </w:rPr>
            </w:pPr>
          </w:p>
        </w:tc>
      </w:tr>
      <w:tr w:rsidR="002601F3" w:rsidRPr="002601F3" w14:paraId="346E6982" w14:textId="77777777" w:rsidTr="005D2542">
        <w:trPr>
          <w:trHeight w:val="20"/>
        </w:trPr>
        <w:tc>
          <w:tcPr>
            <w:tcW w:w="3106" w:type="dxa"/>
            <w:hideMark/>
          </w:tcPr>
          <w:p w14:paraId="7D9174BE" w14:textId="2A2595D2"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Aantal te reizen kilometers</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5038865F" w14:textId="0C4E3388" w:rsidR="002601F3" w:rsidRPr="002601F3" w:rsidRDefault="002601F3" w:rsidP="002601F3">
            <w:pPr>
              <w:spacing w:line="240" w:lineRule="auto"/>
              <w:rPr>
                <w:lang w:eastAsia="en-US"/>
              </w:rPr>
            </w:pPr>
            <w:r w:rsidRPr="002601F3">
              <w:rPr>
                <w:rFonts w:ascii="Calibri Light" w:eastAsiaTheme="minorHAnsi" w:hAnsi="Calibri Light" w:cstheme="minorBidi"/>
                <w:sz w:val="22"/>
                <w:szCs w:val="22"/>
                <w:lang w:eastAsia="en-US"/>
              </w:rPr>
              <w:t>0 km</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2387D330" w14:textId="50C2D2CC"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€ 0,2</w:t>
            </w:r>
            <w:r w:rsidR="00837B61">
              <w:rPr>
                <w:rFonts w:ascii="Calibri Light" w:eastAsiaTheme="minorHAnsi" w:hAnsi="Calibri Light" w:cstheme="minorBidi"/>
                <w:sz w:val="22"/>
                <w:szCs w:val="22"/>
                <w:lang w:eastAsia="en-US"/>
              </w:rPr>
              <w:t>5</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2CBDA8C3" w14:textId="76A3301E"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vergoeding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03000FE5" w14:textId="786C5A7C"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€ 0,00</w:t>
            </w:r>
          </w:p>
        </w:tc>
      </w:tr>
      <w:tr w:rsidR="002601F3" w:rsidRPr="002601F3" w14:paraId="103F110A" w14:textId="77777777" w:rsidTr="005D2542">
        <w:trPr>
          <w:trHeight w:val="20"/>
        </w:trPr>
        <w:tc>
          <w:tcPr>
            <w:tcW w:w="3106" w:type="dxa"/>
          </w:tcPr>
          <w:p w14:paraId="0AD2653E" w14:textId="77777777" w:rsidR="002601F3" w:rsidRPr="002601F3" w:rsidRDefault="002601F3" w:rsidP="002601F3">
            <w:pPr>
              <w:spacing w:line="240" w:lineRule="auto"/>
              <w:rPr>
                <w:rFonts w:ascii="Calibri Light" w:eastAsiaTheme="minorHAnsi" w:hAnsi="Calibri Light" w:cstheme="minorBidi"/>
                <w:sz w:val="2"/>
                <w:szCs w:val="2"/>
                <w:lang w:eastAsia="en-US"/>
              </w:rPr>
            </w:pPr>
            <w:bookmarkStart w:id="11" w:name="OLE_LINK19"/>
          </w:p>
        </w:tc>
        <w:tc>
          <w:tcPr>
            <w:tcW w:w="1272" w:type="dxa"/>
            <w:gridSpan w:val="2"/>
            <w:tcBorders>
              <w:top w:val="nil"/>
              <w:left w:val="nil"/>
              <w:bottom w:val="outset" w:sz="6" w:space="0" w:color="0070C0"/>
              <w:right w:val="outset" w:sz="18" w:space="0" w:color="FFFFFF" w:themeColor="background1"/>
            </w:tcBorders>
            <w:vAlign w:val="center"/>
          </w:tcPr>
          <w:p w14:paraId="4482AACE"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63DF6BEA"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0D3BCA00"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49C11B3F" w14:textId="77777777" w:rsidR="002601F3" w:rsidRPr="002601F3" w:rsidRDefault="002601F3" w:rsidP="002601F3">
            <w:pPr>
              <w:spacing w:line="240" w:lineRule="auto"/>
              <w:rPr>
                <w:sz w:val="2"/>
                <w:szCs w:val="2"/>
                <w:lang w:eastAsia="en-US"/>
              </w:rPr>
            </w:pPr>
          </w:p>
        </w:tc>
        <w:bookmarkEnd w:id="11"/>
      </w:tr>
      <w:tr w:rsidR="002601F3" w:rsidRPr="002601F3" w14:paraId="571E997E" w14:textId="77777777" w:rsidTr="005D2542">
        <w:trPr>
          <w:trHeight w:val="20"/>
        </w:trPr>
        <w:tc>
          <w:tcPr>
            <w:tcW w:w="3106" w:type="dxa"/>
            <w:hideMark/>
          </w:tcPr>
          <w:p w14:paraId="5E7D553E" w14:textId="55830765" w:rsidR="002601F3" w:rsidRPr="002601F3" w:rsidRDefault="00000000" w:rsidP="002601F3">
            <w:pPr>
              <w:spacing w:line="240" w:lineRule="auto"/>
              <w:rPr>
                <w:rFonts w:ascii="Calibri Light" w:eastAsiaTheme="minorHAnsi" w:hAnsi="Calibri Light" w:cstheme="minorBidi"/>
                <w:sz w:val="22"/>
                <w:szCs w:val="22"/>
                <w:lang w:eastAsia="en-US"/>
              </w:rPr>
            </w:pPr>
            <w:sdt>
              <w:sdtPr>
                <w:rPr>
                  <w:rFonts w:ascii="Calibri Light" w:eastAsiaTheme="minorHAnsi" w:hAnsi="Calibri Light" w:cstheme="minorBidi"/>
                  <w:sz w:val="22"/>
                  <w:szCs w:val="22"/>
                  <w:lang w:eastAsia="en-US"/>
                </w:rPr>
                <w:id w:val="-603187653"/>
                <w:placeholder>
                  <w:docPart w:val="6EE61FFC18AED846A8245DAEFB88F7E5"/>
                </w:placeholder>
              </w:sdtPr>
              <w:sdtContent>
                <w:r w:rsidR="002601F3" w:rsidRPr="002601F3">
                  <w:rPr>
                    <w:rFonts w:ascii="Calibri Light" w:eastAsiaTheme="minorHAnsi" w:hAnsi="Calibri Light" w:cstheme="minorBidi"/>
                    <w:sz w:val="22"/>
                    <w:szCs w:val="22"/>
                    <w:lang w:eastAsia="en-US"/>
                  </w:rPr>
                  <w:t>V</w:t>
                </w:r>
              </w:sdtContent>
            </w:sdt>
            <w:r w:rsidR="002601F3" w:rsidRPr="002601F3">
              <w:rPr>
                <w:rFonts w:ascii="Calibri Light" w:eastAsiaTheme="minorHAnsi" w:hAnsi="Calibri Light" w:cstheme="minorBidi"/>
                <w:sz w:val="22"/>
                <w:szCs w:val="22"/>
                <w:lang w:eastAsia="en-US"/>
              </w:rPr>
              <w:t>aste vergoeding per opdracht</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093C169A" w14:textId="22193678" w:rsidR="002601F3" w:rsidRPr="002601F3" w:rsidRDefault="002601F3" w:rsidP="002601F3">
            <w:pPr>
              <w:spacing w:line="240" w:lineRule="auto"/>
              <w:rPr>
                <w:lang w:eastAsia="en-US"/>
              </w:rPr>
            </w:pPr>
            <w:r w:rsidRPr="002601F3">
              <w:rPr>
                <w:rFonts w:ascii="Calibri Light" w:eastAsiaTheme="minorHAnsi" w:hAnsi="Calibri Light" w:cstheme="minorBidi"/>
                <w:sz w:val="22"/>
                <w:szCs w:val="22"/>
                <w:lang w:eastAsia="en-US"/>
              </w:rPr>
              <w:t>stuk(s)</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613BB4B6" w14:textId="2FCCFDBB"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4A908EBF" w14:textId="28808C24"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vergoeding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26C10D0E" w14:textId="4E4E7B0B"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=PRODUCT(B9:D9)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2601F3" w:rsidRPr="002601F3" w14:paraId="01B2BC66" w14:textId="77777777" w:rsidTr="005D2542">
        <w:trPr>
          <w:trHeight w:val="20"/>
        </w:trPr>
        <w:tc>
          <w:tcPr>
            <w:tcW w:w="3106" w:type="dxa"/>
          </w:tcPr>
          <w:p w14:paraId="4BF35495"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5100C1DA"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2519AD5A"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651C1169"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00D4E06F"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r>
      <w:tr w:rsidR="002601F3" w:rsidRPr="002601F3" w14:paraId="6F3383D9" w14:textId="77777777" w:rsidTr="005D2542">
        <w:tc>
          <w:tcPr>
            <w:tcW w:w="3106" w:type="dxa"/>
            <w:hideMark/>
          </w:tcPr>
          <w:p w14:paraId="40F23FC4" w14:textId="47A75A31"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Advieskosten</w:t>
            </w:r>
            <w:r w:rsidRPr="002601F3">
              <w:rPr>
                <w:rFonts w:ascii="Calibri Light" w:eastAsiaTheme="minorHAnsi" w:hAnsi="Calibri Light" w:cstheme="minorBidi"/>
                <w:sz w:val="22"/>
                <w:szCs w:val="22"/>
                <w:lang w:eastAsia="en-US"/>
              </w:rPr>
              <w:br/>
            </w: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288515B6" w14:textId="647C7490"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149EA7A2" w14:textId="6751E7AE"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€ 94,00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2591B464" w14:textId="3459016C"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advieskst.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61C21F31" w14:textId="52967851"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2601F3" w:rsidRPr="002601F3" w14:paraId="3FE7E2FC" w14:textId="77777777" w:rsidTr="005D2542">
        <w:tc>
          <w:tcPr>
            <w:tcW w:w="3106" w:type="dxa"/>
          </w:tcPr>
          <w:p w14:paraId="26560F00"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4E8A2D85"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26011BD6"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1395B663"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7182BF0A"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r>
      <w:tr w:rsidR="002601F3" w:rsidRPr="002601F3" w14:paraId="6B2668A7" w14:textId="77777777" w:rsidTr="005D2542">
        <w:tc>
          <w:tcPr>
            <w:tcW w:w="3106" w:type="dxa"/>
            <w:hideMark/>
          </w:tcPr>
          <w:p w14:paraId="1EAB637D" w14:textId="1E27B261"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Handlingskosten</w:t>
            </w:r>
            <w:r w:rsidRPr="002601F3">
              <w:rPr>
                <w:rFonts w:ascii="Calibri Light" w:eastAsiaTheme="minorHAnsi" w:hAnsi="Calibri Light" w:cstheme="minorBidi"/>
                <w:sz w:val="22"/>
                <w:szCs w:val="22"/>
                <w:lang w:eastAsia="en-US"/>
              </w:rPr>
              <w:br/>
            </w: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tc>
        <w:tc>
          <w:tcPr>
            <w:tcW w:w="1272" w:type="dxa"/>
            <w:gridSpan w:val="2"/>
            <w:tcBorders>
              <w:top w:val="nil"/>
              <w:left w:val="nil"/>
              <w:bottom w:val="outset" w:sz="6" w:space="0" w:color="0070C0"/>
              <w:right w:val="outset" w:sz="18" w:space="0" w:color="FFFFFF" w:themeColor="background1"/>
            </w:tcBorders>
            <w:shd w:val="clear" w:color="auto" w:fill="D9EBF7"/>
            <w:vAlign w:val="center"/>
            <w:hideMark/>
          </w:tcPr>
          <w:p w14:paraId="301469DC" w14:textId="4B1EEE68"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292" w:type="dxa"/>
            <w:tcBorders>
              <w:top w:val="nil"/>
              <w:left w:val="nil"/>
              <w:bottom w:val="outset" w:sz="6" w:space="0" w:color="0070C0"/>
              <w:right w:val="outset" w:sz="18" w:space="0" w:color="FFFFFF" w:themeColor="background1"/>
            </w:tcBorders>
            <w:shd w:val="clear" w:color="auto" w:fill="D9EBF7"/>
            <w:vAlign w:val="center"/>
            <w:hideMark/>
          </w:tcPr>
          <w:p w14:paraId="1A2DE049" w14:textId="118FC3D0"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c>
          <w:tcPr>
            <w:tcW w:w="2977" w:type="dxa"/>
            <w:gridSpan w:val="2"/>
            <w:tcBorders>
              <w:top w:val="nil"/>
              <w:left w:val="outset" w:sz="18" w:space="0" w:color="FFFFFF" w:themeColor="background1"/>
              <w:bottom w:val="outset" w:sz="6" w:space="0" w:color="0070C0"/>
              <w:right w:val="outset" w:sz="18" w:space="0" w:color="FFFFFF" w:themeColor="background1"/>
            </w:tcBorders>
            <w:shd w:val="clear" w:color="auto" w:fill="D9EBF7"/>
            <w:vAlign w:val="center"/>
            <w:hideMark/>
          </w:tcPr>
          <w:p w14:paraId="6D020F4F" w14:textId="69EC0CE7"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handlingkst. excl. btw</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03122BC9" w14:textId="6CA4EFBB"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lang w:eastAsia="en-US"/>
              </w:rPr>
              <w:fldChar w:fldCharType="begin"/>
            </w:r>
            <w:r w:rsidRPr="002601F3">
              <w:rPr>
                <w:rFonts w:ascii="Calibri Light" w:eastAsiaTheme="minorHAnsi" w:hAnsi="Calibri Light" w:cstheme="minorBidi"/>
                <w:sz w:val="22"/>
                <w:szCs w:val="22"/>
                <w:lang w:eastAsia="en-US"/>
              </w:rPr>
              <w:instrText xml:space="preserve"> =PRODUCT(B11:D11) </w:instrText>
            </w:r>
            <w:r w:rsidRPr="002601F3">
              <w:rPr>
                <w:lang w:eastAsia="en-US"/>
              </w:rPr>
              <w:fldChar w:fldCharType="separate"/>
            </w:r>
            <w:r w:rsidRPr="002601F3">
              <w:rPr>
                <w:rFonts w:ascii="Calibri Light" w:eastAsiaTheme="minorHAnsi" w:hAnsi="Calibri Light" w:cstheme="minorBidi"/>
                <w:sz w:val="22"/>
                <w:szCs w:val="22"/>
                <w:lang w:eastAsia="en-US"/>
              </w:rPr>
              <w:t>€ 0,00</w:t>
            </w:r>
            <w:r w:rsidRPr="002601F3">
              <w:rPr>
                <w:lang w:eastAsia="en-US"/>
              </w:rPr>
              <w:fldChar w:fldCharType="end"/>
            </w:r>
          </w:p>
        </w:tc>
      </w:tr>
      <w:tr w:rsidR="002601F3" w:rsidRPr="002601F3" w14:paraId="3A7A0A35" w14:textId="77777777" w:rsidTr="005D2542">
        <w:tc>
          <w:tcPr>
            <w:tcW w:w="3106" w:type="dxa"/>
          </w:tcPr>
          <w:p w14:paraId="3B89B612"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72" w:type="dxa"/>
            <w:gridSpan w:val="2"/>
            <w:tcBorders>
              <w:top w:val="nil"/>
              <w:left w:val="nil"/>
              <w:bottom w:val="outset" w:sz="6" w:space="0" w:color="0070C0"/>
              <w:right w:val="outset" w:sz="18" w:space="0" w:color="FFFFFF" w:themeColor="background1"/>
            </w:tcBorders>
            <w:vAlign w:val="center"/>
          </w:tcPr>
          <w:p w14:paraId="2D1AB46C"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292" w:type="dxa"/>
            <w:tcBorders>
              <w:top w:val="nil"/>
              <w:left w:val="nil"/>
              <w:bottom w:val="outset" w:sz="6" w:space="0" w:color="0070C0"/>
              <w:right w:val="outset" w:sz="18" w:space="0" w:color="FFFFFF" w:themeColor="background1"/>
            </w:tcBorders>
            <w:vAlign w:val="center"/>
          </w:tcPr>
          <w:p w14:paraId="74884B94"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2977" w:type="dxa"/>
            <w:gridSpan w:val="2"/>
            <w:tcBorders>
              <w:top w:val="nil"/>
              <w:left w:val="outset" w:sz="18" w:space="0" w:color="FFFFFF" w:themeColor="background1"/>
              <w:bottom w:val="outset" w:sz="6" w:space="0" w:color="0070C0"/>
              <w:right w:val="outset" w:sz="18" w:space="0" w:color="FFFFFF" w:themeColor="background1"/>
            </w:tcBorders>
            <w:vAlign w:val="center"/>
          </w:tcPr>
          <w:p w14:paraId="2BC85D62"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40B352BE"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r>
      <w:tr w:rsidR="002601F3" w:rsidRPr="002601F3" w14:paraId="4F514F51" w14:textId="77777777" w:rsidTr="005D2542">
        <w:tc>
          <w:tcPr>
            <w:tcW w:w="3106" w:type="dxa"/>
            <w:hideMark/>
          </w:tcPr>
          <w:p w14:paraId="6E4C5973" w14:textId="77777777"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Toeslaguren</w:t>
            </w:r>
          </w:p>
          <w:p w14:paraId="0210782F" w14:textId="77777777"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MS Gothic" w:eastAsia="MS Gothic" w:hAnsi="MS Gothic" w:cstheme="minorBidi"/>
                <w:sz w:val="22"/>
                <w:szCs w:val="22"/>
                <w:lang w:eastAsia="en-US"/>
              </w:rPr>
              <w:t>☐</w:t>
            </w:r>
            <w:r w:rsidRPr="002601F3">
              <w:rPr>
                <w:rFonts w:ascii="Calibri Light" w:eastAsiaTheme="minorHAnsi" w:hAnsi="Calibri Light" w:cstheme="minorBidi"/>
                <w:sz w:val="22"/>
                <w:szCs w:val="22"/>
                <w:lang w:eastAsia="en-US"/>
              </w:rPr>
              <w:t xml:space="preserve"> Ja </w:t>
            </w:r>
            <w:r w:rsidRPr="002601F3">
              <w:rPr>
                <w:rFonts w:ascii="Segoe UI Symbol" w:eastAsiaTheme="minorHAnsi" w:hAnsi="Segoe UI Symbol" w:cs="Segoe UI Symbol"/>
                <w:sz w:val="22"/>
                <w:szCs w:val="22"/>
                <w:lang w:eastAsia="en-US"/>
              </w:rPr>
              <w:t>☐</w:t>
            </w:r>
            <w:r w:rsidRPr="002601F3">
              <w:rPr>
                <w:rFonts w:ascii="Calibri Light" w:eastAsiaTheme="minorHAnsi" w:hAnsi="Calibri Light" w:cstheme="minorBidi"/>
                <w:sz w:val="22"/>
                <w:szCs w:val="22"/>
                <w:lang w:eastAsia="en-US"/>
              </w:rPr>
              <w:t xml:space="preserve"> Nee</w:t>
            </w:r>
          </w:p>
          <w:p w14:paraId="76E65C28" w14:textId="4CDF49A9"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b/>
                <w:i/>
                <w:sz w:val="20"/>
                <w:szCs w:val="20"/>
                <w:lang w:eastAsia="en-US"/>
              </w:rPr>
              <w:t>&gt;</w:t>
            </w:r>
            <w:r w:rsidRPr="002601F3">
              <w:rPr>
                <w:rFonts w:ascii="Calibri Light" w:eastAsiaTheme="minorHAnsi" w:hAnsi="Calibri Light" w:cstheme="minorBidi"/>
                <w:bCs/>
                <w:i/>
                <w:sz w:val="20"/>
                <w:szCs w:val="20"/>
                <w:lang w:eastAsia="en-US"/>
              </w:rPr>
              <w:t xml:space="preserve">Toeslag voor werken op </w:t>
            </w:r>
            <w:hyperlink r:id="rId20" w:tooltip="Informatie over toeslag voor werken op zon- en feestdagen op Rijksoverheid.nl" w:history="1">
              <w:r w:rsidRPr="002601F3">
                <w:rPr>
                  <w:rStyle w:val="Hyperlink"/>
                  <w:rFonts w:ascii="Calibri Light" w:eastAsiaTheme="minorHAnsi" w:hAnsi="Calibri Light" w:cstheme="minorBidi"/>
                  <w:bCs/>
                  <w:i/>
                  <w:sz w:val="20"/>
                  <w:szCs w:val="20"/>
                  <w:lang w:eastAsia="en-US"/>
                </w:rPr>
                <w:t>zon- en feestdagen Rijksoverheid</w:t>
              </w:r>
            </w:hyperlink>
            <w:r w:rsidRPr="002601F3">
              <w:rPr>
                <w:rFonts w:ascii="Calibri Light" w:eastAsiaTheme="minorHAnsi" w:hAnsi="Calibri Light" w:cstheme="minorBidi"/>
                <w:bCs/>
                <w:i/>
                <w:sz w:val="20"/>
                <w:szCs w:val="20"/>
                <w:lang w:eastAsia="en-US"/>
              </w:rPr>
              <w:t xml:space="preserve"> is 50% op toepasselijk uurtarief (fotografie, advisering en handling)</w:t>
            </w:r>
          </w:p>
        </w:tc>
        <w:tc>
          <w:tcPr>
            <w:tcW w:w="5541" w:type="dxa"/>
            <w:gridSpan w:val="5"/>
            <w:tcBorders>
              <w:top w:val="nil"/>
              <w:left w:val="nil"/>
              <w:bottom w:val="outset" w:sz="6" w:space="0" w:color="0070C0"/>
              <w:right w:val="outset" w:sz="18" w:space="0" w:color="FFFFFF" w:themeColor="background1"/>
            </w:tcBorders>
            <w:shd w:val="clear" w:color="auto" w:fill="D9EBF7"/>
            <w:vAlign w:val="center"/>
            <w:hideMark/>
          </w:tcPr>
          <w:p w14:paraId="50F98C64" w14:textId="77777777" w:rsidR="002601F3" w:rsidRPr="002601F3" w:rsidRDefault="002601F3" w:rsidP="002601F3">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p w14:paraId="108BA9C7" w14:textId="77777777" w:rsidR="002601F3" w:rsidRPr="002601F3" w:rsidRDefault="002601F3" w:rsidP="002601F3">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p w14:paraId="7E6A609D" w14:textId="58FCFBC7"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0 uren</w:t>
            </w:r>
          </w:p>
        </w:tc>
        <w:tc>
          <w:tcPr>
            <w:tcW w:w="1129" w:type="dxa"/>
            <w:tcBorders>
              <w:top w:val="nil"/>
              <w:left w:val="outset" w:sz="18" w:space="0" w:color="FFFFFF" w:themeColor="background1"/>
              <w:bottom w:val="outset" w:sz="6" w:space="0" w:color="0070C0"/>
              <w:right w:val="nil"/>
            </w:tcBorders>
            <w:shd w:val="clear" w:color="auto" w:fill="D9EBF7"/>
            <w:vAlign w:val="center"/>
            <w:hideMark/>
          </w:tcPr>
          <w:p w14:paraId="382737BB" w14:textId="77777777" w:rsidR="002601F3" w:rsidRPr="002601F3" w:rsidRDefault="002601F3" w:rsidP="002601F3">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€ 70,50</w:t>
            </w:r>
          </w:p>
          <w:p w14:paraId="5391D77A" w14:textId="77777777" w:rsidR="002601F3" w:rsidRPr="002601F3" w:rsidRDefault="002601F3" w:rsidP="002601F3">
            <w:pPr>
              <w:spacing w:line="36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€ 47,00</w:t>
            </w:r>
          </w:p>
          <w:p w14:paraId="5209716D" w14:textId="1D04354B"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à € 0,00</w:t>
            </w:r>
          </w:p>
        </w:tc>
      </w:tr>
      <w:tr w:rsidR="002601F3" w:rsidRPr="002601F3" w14:paraId="5D4E9711" w14:textId="77777777" w:rsidTr="005D2542">
        <w:tc>
          <w:tcPr>
            <w:tcW w:w="3106" w:type="dxa"/>
          </w:tcPr>
          <w:p w14:paraId="7D5CC5C4"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5541" w:type="dxa"/>
            <w:gridSpan w:val="5"/>
            <w:tcBorders>
              <w:top w:val="nil"/>
              <w:left w:val="nil"/>
              <w:bottom w:val="outset" w:sz="6" w:space="0" w:color="0070C0"/>
              <w:right w:val="outset" w:sz="18" w:space="0" w:color="FFFFFF" w:themeColor="background1"/>
            </w:tcBorders>
            <w:vAlign w:val="center"/>
          </w:tcPr>
          <w:p w14:paraId="6B1BED42"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129" w:type="dxa"/>
            <w:tcBorders>
              <w:top w:val="nil"/>
              <w:left w:val="outset" w:sz="18" w:space="0" w:color="FFFFFF" w:themeColor="background1"/>
              <w:bottom w:val="outset" w:sz="6" w:space="0" w:color="0070C0"/>
              <w:right w:val="nil"/>
            </w:tcBorders>
            <w:vAlign w:val="center"/>
          </w:tcPr>
          <w:p w14:paraId="2969DCF6"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r>
      <w:tr w:rsidR="002601F3" w:rsidRPr="002601F3" w14:paraId="38899631" w14:textId="77777777" w:rsidTr="007159C7">
        <w:tc>
          <w:tcPr>
            <w:tcW w:w="3106" w:type="dxa"/>
            <w:hideMark/>
          </w:tcPr>
          <w:p w14:paraId="2C0CD034" w14:textId="7305688B"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Overige maatwerkkosten</w:t>
            </w:r>
            <w:r w:rsidRPr="002601F3">
              <w:rPr>
                <w:rFonts w:ascii="Calibri Light" w:eastAsiaTheme="minorHAnsi" w:hAnsi="Calibri Light" w:cstheme="minorBidi"/>
                <w:sz w:val="22"/>
                <w:szCs w:val="22"/>
                <w:lang w:eastAsia="en-US"/>
              </w:rPr>
              <w:br/>
            </w:r>
            <w:sdt>
              <w:sdtPr>
                <w:rPr>
                  <w:rFonts w:ascii="Calibri Light" w:eastAsiaTheme="minorHAnsi" w:hAnsi="Calibri Light" w:cstheme="minorBidi"/>
                  <w:sz w:val="22"/>
                  <w:szCs w:val="22"/>
                  <w:lang w:eastAsia="en-US"/>
                </w:rPr>
                <w:id w:val="592362513"/>
                <w14:checkbox>
                  <w14:checked w14:val="0"/>
                  <w14:checkedState w14:val="2612" w14:font="MS Gothic"/>
                  <w14:uncheckedState w14:val="2610" w14:font="MS Gothic"/>
                </w14:checkbox>
              </w:sdtPr>
              <w:sdtContent>
                <w:r w:rsidRPr="002601F3">
                  <w:rPr>
                    <w:rFonts w:ascii="MS Gothic" w:eastAsia="MS Gothic" w:hAnsi="MS Gothic" w:cstheme="minorBidi"/>
                    <w:sz w:val="22"/>
                    <w:szCs w:val="22"/>
                    <w:lang w:eastAsia="en-US"/>
                  </w:rPr>
                  <w:t>☐</w:t>
                </w:r>
              </w:sdtContent>
            </w:sdt>
            <w:r w:rsidRPr="002601F3">
              <w:rPr>
                <w:rFonts w:ascii="Calibri Light" w:eastAsiaTheme="minorHAnsi" w:hAnsi="Calibri Light" w:cstheme="minorBidi"/>
                <w:sz w:val="22"/>
                <w:szCs w:val="22"/>
                <w:lang w:eastAsia="en-US"/>
              </w:rPr>
              <w:t xml:space="preserve"> Ja </w:t>
            </w:r>
            <w:sdt>
              <w:sdtPr>
                <w:rPr>
                  <w:rFonts w:ascii="Calibri Light" w:eastAsiaTheme="minorHAnsi" w:hAnsi="Calibri Light" w:cstheme="minorBidi"/>
                  <w:sz w:val="22"/>
                  <w:szCs w:val="22"/>
                  <w:lang w:eastAsia="en-US"/>
                </w:rPr>
                <w:id w:val="989992359"/>
                <w14:checkbox>
                  <w14:checked w14:val="0"/>
                  <w14:checkedState w14:val="2612" w14:font="MS Gothic"/>
                  <w14:uncheckedState w14:val="2610" w14:font="MS Gothic"/>
                </w14:checkbox>
              </w:sdtPr>
              <w:sdtContent>
                <w:r w:rsidRPr="002601F3">
                  <w:rPr>
                    <w:rFonts w:ascii="Segoe UI Symbol" w:eastAsiaTheme="minorHAnsi" w:hAnsi="Segoe UI Symbol" w:cs="Segoe UI Symbol"/>
                    <w:sz w:val="22"/>
                    <w:szCs w:val="22"/>
                    <w:lang w:eastAsia="en-US"/>
                  </w:rPr>
                  <w:t>☐</w:t>
                </w:r>
              </w:sdtContent>
            </w:sdt>
            <w:r w:rsidRPr="002601F3">
              <w:rPr>
                <w:rFonts w:ascii="Calibri Light" w:eastAsiaTheme="minorHAnsi" w:hAnsi="Calibri Light" w:cstheme="minorBidi"/>
                <w:sz w:val="22"/>
                <w:szCs w:val="22"/>
                <w:lang w:eastAsia="en-US"/>
              </w:rPr>
              <w:t xml:space="preserve"> Nee</w:t>
            </w:r>
          </w:p>
        </w:tc>
        <w:tc>
          <w:tcPr>
            <w:tcW w:w="6670" w:type="dxa"/>
            <w:gridSpan w:val="6"/>
            <w:shd w:val="clear" w:color="auto" w:fill="D9EBF7"/>
            <w:vAlign w:val="center"/>
            <w:hideMark/>
          </w:tcPr>
          <w:p w14:paraId="029C12CB" w14:textId="5F0D6680"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overige maatwerk-kosten. excl. btw</w:t>
            </w:r>
          </w:p>
        </w:tc>
      </w:tr>
      <w:tr w:rsidR="002601F3" w:rsidRPr="002601F3" w14:paraId="60C7F682" w14:textId="77777777" w:rsidTr="007159C7">
        <w:tc>
          <w:tcPr>
            <w:tcW w:w="3106" w:type="dxa"/>
          </w:tcPr>
          <w:p w14:paraId="1153A23C"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6670" w:type="dxa"/>
            <w:gridSpan w:val="6"/>
            <w:vAlign w:val="center"/>
          </w:tcPr>
          <w:p w14:paraId="50838667" w14:textId="77777777" w:rsidR="002601F3" w:rsidRPr="002601F3" w:rsidRDefault="002601F3" w:rsidP="002601F3">
            <w:pPr>
              <w:spacing w:line="240" w:lineRule="auto"/>
              <w:rPr>
                <w:sz w:val="2"/>
                <w:szCs w:val="2"/>
                <w:lang w:eastAsia="en-US"/>
              </w:rPr>
            </w:pPr>
          </w:p>
        </w:tc>
      </w:tr>
      <w:tr w:rsidR="002601F3" w:rsidRPr="002601F3" w14:paraId="0F0B2FC4" w14:textId="77777777" w:rsidTr="007159C7">
        <w:tc>
          <w:tcPr>
            <w:tcW w:w="3106" w:type="dxa"/>
            <w:hideMark/>
          </w:tcPr>
          <w:p w14:paraId="57FEEAEC" w14:textId="77777777"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Overige maatwerkkosten</w:t>
            </w:r>
          </w:p>
          <w:p w14:paraId="7248B1F0" w14:textId="69873C0B"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b/>
                <w:i/>
                <w:sz w:val="20"/>
                <w:szCs w:val="20"/>
                <w:lang w:eastAsia="en-US"/>
              </w:rPr>
              <w:t>&gt;</w:t>
            </w:r>
            <w:r w:rsidRPr="002601F3">
              <w:rPr>
                <w:rFonts w:ascii="Calibri Light" w:eastAsiaTheme="minorHAnsi" w:hAnsi="Calibri Light" w:cstheme="minorBidi"/>
                <w:i/>
                <w:sz w:val="20"/>
                <w:szCs w:val="20"/>
                <w:lang w:eastAsia="en-US"/>
              </w:rPr>
              <w:t xml:space="preserve"> Denk hierbij aan modellen, locatiekosten, visagist, extra materieel, overnachting buitenland, Parkeer-, tol- en veerkosten. </w:t>
            </w:r>
          </w:p>
        </w:tc>
        <w:tc>
          <w:tcPr>
            <w:tcW w:w="4832" w:type="dxa"/>
            <w:gridSpan w:val="4"/>
            <w:tcBorders>
              <w:top w:val="nil"/>
              <w:left w:val="nil"/>
              <w:bottom w:val="outset" w:sz="6" w:space="0" w:color="0070C0"/>
              <w:right w:val="outset" w:sz="18" w:space="0" w:color="FFFFFF" w:themeColor="background1"/>
            </w:tcBorders>
            <w:shd w:val="clear" w:color="auto" w:fill="D9EBF7"/>
            <w:hideMark/>
          </w:tcPr>
          <w:p w14:paraId="69DF46C9" w14:textId="1142EEB0" w:rsidR="002601F3" w:rsidRPr="002601F3" w:rsidRDefault="00000000" w:rsidP="002601F3">
            <w:pPr>
              <w:spacing w:line="240" w:lineRule="auto"/>
              <w:rPr>
                <w:rFonts w:ascii="Calibri Light" w:eastAsiaTheme="minorHAnsi" w:hAnsi="Calibri Light" w:cstheme="minorBidi"/>
                <w:sz w:val="22"/>
                <w:szCs w:val="22"/>
                <w:lang w:eastAsia="en-US"/>
              </w:rPr>
            </w:pPr>
            <w:sdt>
              <w:sdtPr>
                <w:rPr>
                  <w:lang w:eastAsia="en-US"/>
                </w:rPr>
                <w:id w:val="-97100589"/>
                <w:placeholder>
                  <w:docPart w:val="448E39C19CE06D45B25A13A325F231E9"/>
                </w:placeholder>
                <w:showingPlcHdr/>
              </w:sdtPr>
              <w:sdtContent>
                <w:r w:rsidR="002601F3" w:rsidRPr="002601F3">
                  <w:rPr>
                    <w:rStyle w:val="Tekstvantijdelijkeaanduiding"/>
                    <w:lang w:eastAsia="en-US"/>
                  </w:rPr>
                  <w:t>Toelichting</w:t>
                </w:r>
              </w:sdtContent>
            </w:sdt>
          </w:p>
        </w:tc>
        <w:tc>
          <w:tcPr>
            <w:tcW w:w="1838" w:type="dxa"/>
            <w:gridSpan w:val="2"/>
            <w:tcBorders>
              <w:top w:val="nil"/>
              <w:left w:val="outset" w:sz="18" w:space="0" w:color="FFFFFF" w:themeColor="background1"/>
              <w:bottom w:val="outset" w:sz="6" w:space="0" w:color="0070C0"/>
              <w:right w:val="nil"/>
            </w:tcBorders>
            <w:shd w:val="clear" w:color="auto" w:fill="D9EBF7"/>
            <w:hideMark/>
          </w:tcPr>
          <w:p w14:paraId="35AB7DF0" w14:textId="3789E31F" w:rsidR="002601F3" w:rsidRPr="002601F3" w:rsidRDefault="002601F3" w:rsidP="002601F3">
            <w:pPr>
              <w:spacing w:line="240" w:lineRule="auto"/>
              <w:rPr>
                <w:rFonts w:ascii="Calibri Light" w:eastAsiaTheme="minorHAnsi" w:hAnsi="Calibri Light" w:cstheme="minorBidi"/>
                <w:sz w:val="22"/>
                <w:szCs w:val="22"/>
                <w:lang w:eastAsia="en-US"/>
              </w:rPr>
            </w:pPr>
          </w:p>
        </w:tc>
      </w:tr>
      <w:tr w:rsidR="002601F3" w:rsidRPr="002601F3" w14:paraId="4D243DDC" w14:textId="77777777" w:rsidTr="007159C7">
        <w:tc>
          <w:tcPr>
            <w:tcW w:w="3106" w:type="dxa"/>
          </w:tcPr>
          <w:p w14:paraId="3B3421EF"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4832" w:type="dxa"/>
            <w:gridSpan w:val="4"/>
            <w:tcBorders>
              <w:top w:val="nil"/>
              <w:left w:val="nil"/>
              <w:bottom w:val="outset" w:sz="6" w:space="0" w:color="0070C0"/>
              <w:right w:val="outset" w:sz="18" w:space="0" w:color="FFFFFF" w:themeColor="background1"/>
            </w:tcBorders>
          </w:tcPr>
          <w:p w14:paraId="5A069C59"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c>
          <w:tcPr>
            <w:tcW w:w="1838" w:type="dxa"/>
            <w:gridSpan w:val="2"/>
            <w:tcBorders>
              <w:top w:val="nil"/>
              <w:left w:val="outset" w:sz="18" w:space="0" w:color="FFFFFF" w:themeColor="background1"/>
              <w:bottom w:val="outset" w:sz="6" w:space="0" w:color="0070C0"/>
              <w:right w:val="nil"/>
            </w:tcBorders>
          </w:tcPr>
          <w:p w14:paraId="4AA8E9F5" w14:textId="77777777" w:rsidR="002601F3" w:rsidRPr="002601F3" w:rsidRDefault="002601F3" w:rsidP="002601F3">
            <w:pPr>
              <w:spacing w:line="240" w:lineRule="auto"/>
              <w:rPr>
                <w:rFonts w:ascii="Calibri Light" w:eastAsiaTheme="minorHAnsi" w:hAnsi="Calibri Light" w:cstheme="minorBidi"/>
                <w:sz w:val="2"/>
                <w:szCs w:val="2"/>
                <w:lang w:eastAsia="en-US"/>
              </w:rPr>
            </w:pPr>
          </w:p>
        </w:tc>
      </w:tr>
      <w:tr w:rsidR="002601F3" w:rsidRPr="002601F3" w14:paraId="03E08E85" w14:textId="77777777" w:rsidTr="005D2542">
        <w:tc>
          <w:tcPr>
            <w:tcW w:w="3119" w:type="dxa"/>
            <w:gridSpan w:val="2"/>
            <w:hideMark/>
          </w:tcPr>
          <w:p w14:paraId="0266034F" w14:textId="4D767CBF"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w:t>
            </w:r>
          </w:p>
        </w:tc>
        <w:tc>
          <w:tcPr>
            <w:tcW w:w="6657" w:type="dxa"/>
            <w:gridSpan w:val="5"/>
            <w:tcBorders>
              <w:top w:val="nil"/>
              <w:left w:val="nil"/>
              <w:bottom w:val="outset" w:sz="6" w:space="0" w:color="0070C0"/>
              <w:right w:val="outset" w:sz="18" w:space="0" w:color="FFFFFF" w:themeColor="background1"/>
            </w:tcBorders>
            <w:shd w:val="clear" w:color="auto" w:fill="D9EBF7"/>
            <w:vAlign w:val="center"/>
          </w:tcPr>
          <w:p w14:paraId="1E998DC5" w14:textId="728FDE24" w:rsidR="002601F3" w:rsidRPr="002601F3" w:rsidRDefault="002601F3" w:rsidP="002601F3">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 excl. btw</w:t>
            </w:r>
          </w:p>
        </w:tc>
      </w:tr>
    </w:tbl>
    <w:p w14:paraId="71C97C71" w14:textId="77777777" w:rsidR="00A457E7" w:rsidRPr="002601F3" w:rsidRDefault="00A457E7" w:rsidP="00B06E3D">
      <w:pPr>
        <w:spacing w:line="240" w:lineRule="auto"/>
        <w:rPr>
          <w:rStyle w:val="Subtielebenadrukking"/>
        </w:rPr>
      </w:pPr>
    </w:p>
    <w:p w14:paraId="63CD82F9" w14:textId="7E4689B5" w:rsidR="00DC6549" w:rsidRPr="002601F3" w:rsidRDefault="00DC6549">
      <w:pPr>
        <w:spacing w:line="240" w:lineRule="auto"/>
        <w:rPr>
          <w:rStyle w:val="Subtielebenadrukking"/>
        </w:rPr>
      </w:pPr>
      <w:r w:rsidRPr="002601F3">
        <w:rPr>
          <w:rStyle w:val="Subtielebenadrukking"/>
        </w:rPr>
        <w:br w:type="page"/>
      </w:r>
    </w:p>
    <w:p w14:paraId="731DD179" w14:textId="77777777" w:rsidR="00A457E7" w:rsidRPr="002601F3" w:rsidRDefault="00A457E7" w:rsidP="00B06E3D">
      <w:pPr>
        <w:spacing w:line="240" w:lineRule="auto"/>
        <w:rPr>
          <w:rStyle w:val="Subtielebenadrukking"/>
        </w:rPr>
      </w:pPr>
    </w:p>
    <w:p w14:paraId="4392FD67" w14:textId="515B44CB" w:rsidR="00A24513" w:rsidRPr="002601F3" w:rsidRDefault="00A457E7" w:rsidP="00B06E3D">
      <w:pPr>
        <w:spacing w:line="240" w:lineRule="auto"/>
        <w:rPr>
          <w:rFonts w:ascii="Calibri" w:eastAsiaTheme="minorHAnsi" w:hAnsi="Calibri" w:cs="Calibri"/>
          <w:i/>
          <w:sz w:val="21"/>
          <w:szCs w:val="21"/>
          <w:lang w:eastAsia="en-US"/>
        </w:rPr>
      </w:pPr>
      <w:r w:rsidRPr="002601F3">
        <w:rPr>
          <w:rStyle w:val="Subtielebenadrukking"/>
          <w:rFonts w:ascii="Calibri" w:hAnsi="Calibri" w:cs="Calibri"/>
          <w:sz w:val="20"/>
          <w:szCs w:val="28"/>
        </w:rPr>
        <w:t>Onderdeel 3:</w:t>
      </w:r>
      <w:r w:rsidRPr="002601F3">
        <w:rPr>
          <w:rFonts w:ascii="Calibri" w:hAnsi="Calibri" w:cs="Calibri"/>
          <w:sz w:val="20"/>
          <w:szCs w:val="28"/>
        </w:rPr>
        <w:t xml:space="preserve"> </w:t>
      </w:r>
      <w:r w:rsidRPr="002601F3">
        <w:rPr>
          <w:rStyle w:val="Subtielebenadrukking"/>
          <w:rFonts w:ascii="Calibri" w:hAnsi="Calibri" w:cs="Calibri"/>
          <w:sz w:val="20"/>
          <w:szCs w:val="28"/>
        </w:rPr>
        <w:t>Opdrachtbevestiging</w:t>
      </w:r>
    </w:p>
    <w:tbl>
      <w:tblPr>
        <w:tblStyle w:val="Tabelraster"/>
        <w:tblpPr w:leftFromText="141" w:rightFromText="141" w:vertAnchor="text" w:horzAnchor="margin" w:tblpY="385"/>
        <w:tblW w:w="652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57" w:type="dxa"/>
          <w:bottom w:w="57" w:type="dxa"/>
        </w:tblCellMar>
        <w:tblLook w:val="04A0" w:firstRow="1" w:lastRow="0" w:firstColumn="1" w:lastColumn="0" w:noHBand="0" w:noVBand="1"/>
      </w:tblPr>
      <w:tblGrid>
        <w:gridCol w:w="1843"/>
        <w:gridCol w:w="2552"/>
        <w:gridCol w:w="2126"/>
      </w:tblGrid>
      <w:tr w:rsidR="00590C75" w:rsidRPr="002601F3" w14:paraId="03B827AF" w14:textId="77777777" w:rsidTr="00B461D5">
        <w:tc>
          <w:tcPr>
            <w:tcW w:w="1843" w:type="dxa"/>
            <w:hideMark/>
          </w:tcPr>
          <w:p w14:paraId="1846117A" w14:textId="09759AF2" w:rsidR="00590C75" w:rsidRPr="002601F3" w:rsidRDefault="00000000" w:rsidP="00590C75">
            <w:pPr>
              <w:spacing w:line="240" w:lineRule="auto"/>
              <w:rPr>
                <w:rFonts w:ascii="Calibri" w:eastAsiaTheme="minorHAnsi" w:hAnsi="Calibri" w:cs="Calibri"/>
                <w:sz w:val="22"/>
                <w:szCs w:val="22"/>
                <w:lang w:eastAsia="en-US"/>
              </w:rPr>
            </w:pPr>
            <w:sdt>
              <w:sdtPr>
                <w:rPr>
                  <w:rFonts w:ascii="Calibri" w:hAnsi="Calibri" w:cs="Calibri"/>
                  <w:sz w:val="22"/>
                  <w:szCs w:val="22"/>
                </w:rPr>
                <w:id w:val="-1094089071"/>
                <w14:checkbox>
                  <w14:checked w14:val="0"/>
                  <w14:checkedState w14:val="2612" w14:font="MS Gothic"/>
                  <w14:uncheckedState w14:val="2610" w14:font="MS Gothic"/>
                </w14:checkbox>
              </w:sdtPr>
              <w:sdtContent>
                <w:r w:rsidR="00133509">
                  <w:rPr>
                    <w:rFonts w:ascii="MS Gothic" w:eastAsia="MS Gothic" w:hAnsi="MS Gothic" w:cs="Calibri" w:hint="eastAsia"/>
                    <w:sz w:val="22"/>
                    <w:szCs w:val="22"/>
                  </w:rPr>
                  <w:t>☐</w:t>
                </w:r>
              </w:sdtContent>
            </w:sdt>
            <w:r w:rsidR="00590C75" w:rsidRPr="002601F3">
              <w:rPr>
                <w:rFonts w:ascii="Calibri" w:hAnsi="Calibri" w:cs="Calibri"/>
                <w:sz w:val="20"/>
                <w:szCs w:val="20"/>
              </w:rPr>
              <w:t xml:space="preserve"> </w:t>
            </w:r>
            <w:r w:rsidR="00590C75" w:rsidRPr="002601F3">
              <w:rPr>
                <w:rFonts w:ascii="Calibri" w:hAnsi="Calibri" w:cs="Calibri"/>
                <w:sz w:val="22"/>
                <w:szCs w:val="36"/>
              </w:rPr>
              <w:t>Fotograaf 1</w:t>
            </w:r>
          </w:p>
        </w:tc>
        <w:tc>
          <w:tcPr>
            <w:tcW w:w="2552" w:type="dxa"/>
            <w:tcBorders>
              <w:top w:val="single" w:sz="4" w:space="0" w:color="4F81BD" w:themeColor="accent1"/>
              <w:left w:val="nil"/>
              <w:bottom w:val="single" w:sz="4" w:space="0" w:color="4F81BD" w:themeColor="accent1"/>
              <w:right w:val="outset" w:sz="18" w:space="0" w:color="FFFFFF" w:themeColor="background1"/>
            </w:tcBorders>
            <w:shd w:val="clear" w:color="auto" w:fill="D9EBF7"/>
            <w:vAlign w:val="center"/>
            <w:hideMark/>
          </w:tcPr>
          <w:p w14:paraId="53193A2E" w14:textId="77777777" w:rsidR="00590C75" w:rsidRPr="002601F3" w:rsidRDefault="00590C75" w:rsidP="00590C75">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 excl. btw</w:t>
            </w:r>
          </w:p>
        </w:tc>
        <w:tc>
          <w:tcPr>
            <w:tcW w:w="2126" w:type="dxa"/>
            <w:tcBorders>
              <w:top w:val="single" w:sz="4" w:space="0" w:color="4F81BD" w:themeColor="accent1"/>
              <w:left w:val="outset" w:sz="18" w:space="0" w:color="FFFFFF" w:themeColor="background1"/>
              <w:bottom w:val="single" w:sz="4" w:space="0" w:color="4F81BD" w:themeColor="accent1"/>
              <w:right w:val="nil"/>
            </w:tcBorders>
            <w:shd w:val="clear" w:color="auto" w:fill="D9EBF7"/>
            <w:vAlign w:val="center"/>
            <w:hideMark/>
          </w:tcPr>
          <w:p w14:paraId="09D9CDC8" w14:textId="77777777" w:rsidR="00590C75" w:rsidRPr="002601F3" w:rsidRDefault="00590C75" w:rsidP="00590C75">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 </w:t>
            </w:r>
            <w:sdt>
              <w:sdtPr>
                <w:rPr>
                  <w:rFonts w:ascii="Calibri Light" w:eastAsiaTheme="minorHAnsi" w:hAnsi="Calibri Light" w:cstheme="minorBidi"/>
                  <w:sz w:val="22"/>
                  <w:szCs w:val="22"/>
                  <w:lang w:eastAsia="en-US"/>
                </w:rPr>
                <w:id w:val="-900753739"/>
                <w:placeholder>
                  <w:docPart w:val="4F86AC8FBC1C2C4DA0BB3354EEEE804B"/>
                </w:placeholder>
              </w:sdtPr>
              <w:sdtContent>
                <w:r w:rsidRPr="002601F3">
                  <w:rPr>
                    <w:rFonts w:ascii="Calibri Light" w:eastAsiaTheme="minorHAnsi" w:hAnsi="Calibri Light" w:cstheme="minorBidi"/>
                    <w:sz w:val="22"/>
                    <w:szCs w:val="22"/>
                    <w:lang w:eastAsia="en-US"/>
                  </w:rPr>
                  <w:t>0,00</w:t>
                </w:r>
              </w:sdtContent>
            </w:sdt>
          </w:p>
        </w:tc>
      </w:tr>
      <w:tr w:rsidR="00590C75" w:rsidRPr="002601F3" w14:paraId="77DF3F18" w14:textId="77777777" w:rsidTr="00B461D5">
        <w:tc>
          <w:tcPr>
            <w:tcW w:w="1843" w:type="dxa"/>
          </w:tcPr>
          <w:p w14:paraId="76DE7702" w14:textId="77777777" w:rsidR="00590C75" w:rsidRPr="002601F3" w:rsidRDefault="00590C75" w:rsidP="00590C75">
            <w:pPr>
              <w:spacing w:line="240" w:lineRule="auto"/>
              <w:rPr>
                <w:rFonts w:ascii="Calibri" w:eastAsia="MS Gothic" w:hAnsi="Calibri" w:cs="Calibri"/>
                <w:sz w:val="2"/>
                <w:szCs w:val="2"/>
              </w:rPr>
            </w:pPr>
          </w:p>
        </w:tc>
        <w:tc>
          <w:tcPr>
            <w:tcW w:w="2552" w:type="dxa"/>
            <w:tcBorders>
              <w:top w:val="single" w:sz="4" w:space="0" w:color="4F81BD" w:themeColor="accent1"/>
              <w:left w:val="nil"/>
              <w:bottom w:val="single" w:sz="4" w:space="0" w:color="4F81BD" w:themeColor="accent1"/>
              <w:right w:val="outset" w:sz="18" w:space="0" w:color="FFFFFF" w:themeColor="background1"/>
            </w:tcBorders>
            <w:vAlign w:val="center"/>
          </w:tcPr>
          <w:p w14:paraId="4F887F76" w14:textId="77777777" w:rsidR="00590C75" w:rsidRPr="002601F3" w:rsidRDefault="00590C75" w:rsidP="00590C75">
            <w:pPr>
              <w:spacing w:line="240" w:lineRule="auto"/>
              <w:rPr>
                <w:rFonts w:asciiTheme="minorHAnsi" w:eastAsiaTheme="minorHAnsi" w:hAnsiTheme="minorHAnsi" w:cstheme="minorHAnsi"/>
                <w:sz w:val="2"/>
                <w:szCs w:val="2"/>
                <w:lang w:eastAsia="en-US"/>
              </w:rPr>
            </w:pPr>
          </w:p>
        </w:tc>
        <w:tc>
          <w:tcPr>
            <w:tcW w:w="2126" w:type="dxa"/>
            <w:tcBorders>
              <w:top w:val="single" w:sz="4" w:space="0" w:color="4F81BD" w:themeColor="accent1"/>
              <w:left w:val="outset" w:sz="18" w:space="0" w:color="FFFFFF" w:themeColor="background1"/>
              <w:bottom w:val="single" w:sz="4" w:space="0" w:color="4F81BD" w:themeColor="accent1"/>
              <w:right w:val="nil"/>
            </w:tcBorders>
            <w:vAlign w:val="center"/>
          </w:tcPr>
          <w:p w14:paraId="428EB5BF" w14:textId="77777777" w:rsidR="00590C75" w:rsidRPr="002601F3" w:rsidRDefault="00590C75" w:rsidP="00590C75">
            <w:pPr>
              <w:spacing w:line="240" w:lineRule="auto"/>
              <w:rPr>
                <w:rFonts w:asciiTheme="minorHAnsi" w:eastAsiaTheme="minorHAnsi" w:hAnsiTheme="minorHAnsi" w:cstheme="minorHAnsi"/>
                <w:sz w:val="2"/>
                <w:szCs w:val="2"/>
                <w:lang w:eastAsia="en-US"/>
              </w:rPr>
            </w:pPr>
          </w:p>
        </w:tc>
      </w:tr>
      <w:tr w:rsidR="00590C75" w:rsidRPr="002601F3" w14:paraId="022789BD" w14:textId="77777777" w:rsidTr="00B461D5">
        <w:tc>
          <w:tcPr>
            <w:tcW w:w="1843" w:type="dxa"/>
          </w:tcPr>
          <w:p w14:paraId="04E695D6" w14:textId="2887CC9B" w:rsidR="00590C75" w:rsidRPr="002601F3" w:rsidRDefault="00000000" w:rsidP="00590C75">
            <w:pPr>
              <w:spacing w:line="240" w:lineRule="auto"/>
              <w:rPr>
                <w:rFonts w:ascii="Calibri" w:eastAsia="MS Gothic" w:hAnsi="Calibri" w:cs="Calibri"/>
                <w:sz w:val="22"/>
                <w:szCs w:val="22"/>
              </w:rPr>
            </w:pPr>
            <w:sdt>
              <w:sdtPr>
                <w:rPr>
                  <w:rFonts w:ascii="Calibri" w:hAnsi="Calibri" w:cs="Calibri"/>
                  <w:sz w:val="22"/>
                  <w:szCs w:val="22"/>
                </w:rPr>
                <w:id w:val="127592287"/>
                <w14:checkbox>
                  <w14:checked w14:val="0"/>
                  <w14:checkedState w14:val="2612" w14:font="MS Gothic"/>
                  <w14:uncheckedState w14:val="2610" w14:font="MS Gothic"/>
                </w14:checkbox>
              </w:sdtPr>
              <w:sdtContent>
                <w:r w:rsidR="00133509">
                  <w:rPr>
                    <w:rFonts w:ascii="MS Gothic" w:eastAsia="MS Gothic" w:hAnsi="MS Gothic" w:cs="Calibri" w:hint="eastAsia"/>
                    <w:sz w:val="22"/>
                    <w:szCs w:val="22"/>
                  </w:rPr>
                  <w:t>☐</w:t>
                </w:r>
              </w:sdtContent>
            </w:sdt>
            <w:r w:rsidR="00590C75" w:rsidRPr="002601F3">
              <w:rPr>
                <w:rFonts w:ascii="Calibri" w:hAnsi="Calibri" w:cs="Calibri"/>
                <w:sz w:val="22"/>
                <w:szCs w:val="22"/>
              </w:rPr>
              <w:t xml:space="preserve"> </w:t>
            </w:r>
            <w:r w:rsidR="00590C75" w:rsidRPr="002601F3">
              <w:rPr>
                <w:rFonts w:ascii="Calibri" w:hAnsi="Calibri" w:cs="Calibri"/>
                <w:sz w:val="22"/>
                <w:szCs w:val="36"/>
              </w:rPr>
              <w:t>Fotograaf 2</w:t>
            </w:r>
          </w:p>
        </w:tc>
        <w:tc>
          <w:tcPr>
            <w:tcW w:w="2552" w:type="dxa"/>
            <w:tcBorders>
              <w:top w:val="single" w:sz="4" w:space="0" w:color="4F81BD" w:themeColor="accent1"/>
              <w:left w:val="nil"/>
              <w:bottom w:val="single" w:sz="4" w:space="0" w:color="4F81BD" w:themeColor="accent1"/>
              <w:right w:val="outset" w:sz="18" w:space="0" w:color="FFFFFF" w:themeColor="background1"/>
            </w:tcBorders>
            <w:shd w:val="clear" w:color="auto" w:fill="D9EBF7"/>
            <w:vAlign w:val="center"/>
          </w:tcPr>
          <w:p w14:paraId="1D0EEB17" w14:textId="432C6BE6" w:rsidR="00590C75" w:rsidRPr="002601F3" w:rsidRDefault="00590C75" w:rsidP="00590C75">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 excl. btw</w:t>
            </w:r>
          </w:p>
        </w:tc>
        <w:tc>
          <w:tcPr>
            <w:tcW w:w="2126" w:type="dxa"/>
            <w:tcBorders>
              <w:top w:val="single" w:sz="4" w:space="0" w:color="4F81BD" w:themeColor="accent1"/>
              <w:left w:val="outset" w:sz="18" w:space="0" w:color="FFFFFF" w:themeColor="background1"/>
              <w:bottom w:val="single" w:sz="4" w:space="0" w:color="4F81BD" w:themeColor="accent1"/>
              <w:right w:val="nil"/>
            </w:tcBorders>
            <w:shd w:val="clear" w:color="auto" w:fill="D9EBF7"/>
            <w:vAlign w:val="center"/>
          </w:tcPr>
          <w:p w14:paraId="605D9B9C" w14:textId="1A342D40" w:rsidR="00590C75" w:rsidRPr="002601F3" w:rsidRDefault="00590C75" w:rsidP="00590C75">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 </w:t>
            </w:r>
            <w:sdt>
              <w:sdtPr>
                <w:rPr>
                  <w:rFonts w:ascii="Calibri Light" w:eastAsiaTheme="minorHAnsi" w:hAnsi="Calibri Light" w:cstheme="minorBidi"/>
                  <w:sz w:val="22"/>
                  <w:szCs w:val="22"/>
                  <w:lang w:eastAsia="en-US"/>
                </w:rPr>
                <w:id w:val="-1945765947"/>
                <w:placeholder>
                  <w:docPart w:val="FE4D9845E1B9FB4D93FE110FE914E28C"/>
                </w:placeholder>
              </w:sdtPr>
              <w:sdtContent>
                <w:r w:rsidRPr="002601F3">
                  <w:rPr>
                    <w:rFonts w:ascii="Calibri Light" w:eastAsiaTheme="minorHAnsi" w:hAnsi="Calibri Light" w:cstheme="minorBidi"/>
                    <w:sz w:val="22"/>
                    <w:szCs w:val="22"/>
                    <w:lang w:eastAsia="en-US"/>
                  </w:rPr>
                  <w:t>0,00</w:t>
                </w:r>
              </w:sdtContent>
            </w:sdt>
          </w:p>
        </w:tc>
      </w:tr>
      <w:tr w:rsidR="00590C75" w:rsidRPr="002601F3" w14:paraId="62E4843E" w14:textId="77777777" w:rsidTr="00B461D5">
        <w:tc>
          <w:tcPr>
            <w:tcW w:w="1843" w:type="dxa"/>
          </w:tcPr>
          <w:p w14:paraId="6C32B57B" w14:textId="77777777" w:rsidR="00590C75" w:rsidRPr="002601F3" w:rsidRDefault="00590C75" w:rsidP="00590C75">
            <w:pPr>
              <w:spacing w:line="240" w:lineRule="auto"/>
              <w:rPr>
                <w:rFonts w:ascii="Calibri" w:eastAsia="MS Gothic" w:hAnsi="Calibri" w:cs="Calibri"/>
                <w:sz w:val="2"/>
                <w:szCs w:val="2"/>
              </w:rPr>
            </w:pPr>
          </w:p>
        </w:tc>
        <w:tc>
          <w:tcPr>
            <w:tcW w:w="2552" w:type="dxa"/>
            <w:tcBorders>
              <w:top w:val="single" w:sz="4" w:space="0" w:color="4F81BD" w:themeColor="accent1"/>
              <w:left w:val="nil"/>
              <w:bottom w:val="single" w:sz="4" w:space="0" w:color="4F81BD" w:themeColor="accent1"/>
            </w:tcBorders>
            <w:vAlign w:val="center"/>
          </w:tcPr>
          <w:p w14:paraId="7069167C" w14:textId="77777777" w:rsidR="00590C75" w:rsidRPr="002601F3" w:rsidRDefault="00590C75" w:rsidP="00590C75">
            <w:pPr>
              <w:spacing w:line="240" w:lineRule="auto"/>
              <w:rPr>
                <w:rFonts w:ascii="Calibri Light" w:eastAsiaTheme="minorHAnsi" w:hAnsi="Calibri Light" w:cstheme="minorBidi"/>
                <w:sz w:val="2"/>
                <w:szCs w:val="2"/>
                <w:lang w:eastAsia="en-US"/>
              </w:rPr>
            </w:pPr>
          </w:p>
        </w:tc>
        <w:tc>
          <w:tcPr>
            <w:tcW w:w="2126" w:type="dxa"/>
            <w:tcBorders>
              <w:top w:val="single" w:sz="4" w:space="0" w:color="4F81BD" w:themeColor="accent1"/>
              <w:bottom w:val="single" w:sz="4" w:space="0" w:color="4F81BD" w:themeColor="accent1"/>
              <w:right w:val="nil"/>
            </w:tcBorders>
            <w:vAlign w:val="center"/>
          </w:tcPr>
          <w:p w14:paraId="0A9074FB" w14:textId="77777777" w:rsidR="00590C75" w:rsidRPr="002601F3" w:rsidRDefault="00590C75" w:rsidP="00590C75">
            <w:pPr>
              <w:spacing w:line="240" w:lineRule="auto"/>
              <w:rPr>
                <w:rFonts w:ascii="Calibri Light" w:eastAsiaTheme="minorHAnsi" w:hAnsi="Calibri Light" w:cstheme="minorBidi"/>
                <w:sz w:val="2"/>
                <w:szCs w:val="2"/>
                <w:lang w:eastAsia="en-US"/>
              </w:rPr>
            </w:pPr>
          </w:p>
        </w:tc>
      </w:tr>
      <w:tr w:rsidR="00590C75" w:rsidRPr="002601F3" w14:paraId="6450F9E2" w14:textId="77777777" w:rsidTr="00B461D5">
        <w:tc>
          <w:tcPr>
            <w:tcW w:w="1843" w:type="dxa"/>
          </w:tcPr>
          <w:p w14:paraId="430DE1CE" w14:textId="294C2136" w:rsidR="00590C75" w:rsidRPr="002601F3" w:rsidRDefault="00000000" w:rsidP="00590C75">
            <w:pPr>
              <w:spacing w:line="240" w:lineRule="auto"/>
              <w:rPr>
                <w:rFonts w:ascii="Calibri" w:eastAsia="MS Gothic" w:hAnsi="Calibri" w:cs="Calibri"/>
                <w:sz w:val="22"/>
                <w:szCs w:val="22"/>
              </w:rPr>
            </w:pPr>
            <w:sdt>
              <w:sdtPr>
                <w:rPr>
                  <w:rFonts w:ascii="Calibri" w:hAnsi="Calibri" w:cs="Calibri"/>
                  <w:sz w:val="22"/>
                  <w:szCs w:val="22"/>
                </w:rPr>
                <w:id w:val="-256599621"/>
                <w14:checkbox>
                  <w14:checked w14:val="0"/>
                  <w14:checkedState w14:val="2612" w14:font="MS Gothic"/>
                  <w14:uncheckedState w14:val="2610" w14:font="MS Gothic"/>
                </w14:checkbox>
              </w:sdtPr>
              <w:sdtContent>
                <w:r w:rsidR="00133509">
                  <w:rPr>
                    <w:rFonts w:ascii="MS Gothic" w:eastAsia="MS Gothic" w:hAnsi="MS Gothic" w:cs="Calibri" w:hint="eastAsia"/>
                    <w:sz w:val="22"/>
                    <w:szCs w:val="22"/>
                  </w:rPr>
                  <w:t>☐</w:t>
                </w:r>
              </w:sdtContent>
            </w:sdt>
            <w:r w:rsidR="00590C75" w:rsidRPr="002601F3">
              <w:rPr>
                <w:rFonts w:ascii="Calibri" w:hAnsi="Calibri" w:cs="Calibri"/>
                <w:sz w:val="22"/>
                <w:szCs w:val="22"/>
              </w:rPr>
              <w:t xml:space="preserve"> </w:t>
            </w:r>
            <w:r w:rsidR="00590C75" w:rsidRPr="002601F3">
              <w:rPr>
                <w:rFonts w:ascii="Calibri" w:hAnsi="Calibri" w:cs="Calibri"/>
                <w:sz w:val="22"/>
                <w:szCs w:val="36"/>
              </w:rPr>
              <w:t>Fotograaf 3</w:t>
            </w:r>
          </w:p>
        </w:tc>
        <w:tc>
          <w:tcPr>
            <w:tcW w:w="2552" w:type="dxa"/>
            <w:tcBorders>
              <w:top w:val="single" w:sz="4" w:space="0" w:color="4F81BD" w:themeColor="accent1"/>
              <w:left w:val="nil"/>
              <w:bottom w:val="single" w:sz="4" w:space="0" w:color="4F81BD" w:themeColor="accent1"/>
              <w:right w:val="outset" w:sz="18" w:space="0" w:color="FFFFFF" w:themeColor="background1"/>
            </w:tcBorders>
            <w:shd w:val="clear" w:color="auto" w:fill="D9EBF7"/>
            <w:vAlign w:val="center"/>
          </w:tcPr>
          <w:p w14:paraId="069C65CB" w14:textId="556EE024" w:rsidR="00590C75" w:rsidRPr="002601F3" w:rsidRDefault="00590C75" w:rsidP="00590C75">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Totale kosten excl. btw</w:t>
            </w:r>
          </w:p>
        </w:tc>
        <w:tc>
          <w:tcPr>
            <w:tcW w:w="2126" w:type="dxa"/>
            <w:tcBorders>
              <w:top w:val="single" w:sz="4" w:space="0" w:color="4F81BD" w:themeColor="accent1"/>
              <w:left w:val="outset" w:sz="18" w:space="0" w:color="FFFFFF" w:themeColor="background1"/>
              <w:bottom w:val="single" w:sz="4" w:space="0" w:color="4F81BD" w:themeColor="accent1"/>
              <w:right w:val="nil"/>
            </w:tcBorders>
            <w:shd w:val="clear" w:color="auto" w:fill="D9EBF7"/>
            <w:vAlign w:val="center"/>
          </w:tcPr>
          <w:p w14:paraId="38F9DAF0" w14:textId="19999E05" w:rsidR="00590C75" w:rsidRPr="002601F3" w:rsidRDefault="00590C75" w:rsidP="00590C75">
            <w:pPr>
              <w:spacing w:line="240" w:lineRule="auto"/>
              <w:rPr>
                <w:rFonts w:ascii="Calibri Light" w:eastAsiaTheme="minorHAnsi" w:hAnsi="Calibri Light" w:cstheme="minorBidi"/>
                <w:sz w:val="22"/>
                <w:szCs w:val="22"/>
                <w:lang w:eastAsia="en-US"/>
              </w:rPr>
            </w:pPr>
            <w:r w:rsidRPr="002601F3">
              <w:rPr>
                <w:rFonts w:ascii="Calibri Light" w:eastAsiaTheme="minorHAnsi" w:hAnsi="Calibri Light" w:cstheme="minorBidi"/>
                <w:sz w:val="22"/>
                <w:szCs w:val="22"/>
                <w:lang w:eastAsia="en-US"/>
              </w:rPr>
              <w:t xml:space="preserve">€ </w:t>
            </w:r>
            <w:sdt>
              <w:sdtPr>
                <w:rPr>
                  <w:rFonts w:ascii="Calibri Light" w:eastAsiaTheme="minorHAnsi" w:hAnsi="Calibri Light" w:cstheme="minorBidi"/>
                  <w:sz w:val="22"/>
                  <w:szCs w:val="22"/>
                  <w:lang w:eastAsia="en-US"/>
                </w:rPr>
                <w:id w:val="-1331285386"/>
                <w:placeholder>
                  <w:docPart w:val="7DAEE29141226C4ABA0F2D5668948C71"/>
                </w:placeholder>
              </w:sdtPr>
              <w:sdtContent>
                <w:r w:rsidRPr="002601F3">
                  <w:rPr>
                    <w:rFonts w:ascii="Calibri Light" w:eastAsiaTheme="minorHAnsi" w:hAnsi="Calibri Light" w:cstheme="minorBidi"/>
                    <w:sz w:val="22"/>
                    <w:szCs w:val="22"/>
                    <w:lang w:eastAsia="en-US"/>
                  </w:rPr>
                  <w:t>0,00</w:t>
                </w:r>
              </w:sdtContent>
            </w:sdt>
          </w:p>
        </w:tc>
      </w:tr>
    </w:tbl>
    <w:p w14:paraId="1C8C6708" w14:textId="4FF350FC" w:rsidR="00AB1144" w:rsidRPr="002601F3" w:rsidRDefault="00F96DF2" w:rsidP="00B06E3D">
      <w:pPr>
        <w:spacing w:line="240" w:lineRule="auto"/>
        <w:rPr>
          <w:rFonts w:ascii="Calibri Light" w:eastAsiaTheme="minorHAnsi" w:hAnsi="Calibri Light" w:cstheme="minorBidi"/>
          <w:i/>
          <w:sz w:val="21"/>
          <w:szCs w:val="21"/>
          <w:lang w:eastAsia="en-US"/>
        </w:rPr>
      </w:pPr>
      <w:r w:rsidRPr="002601F3">
        <w:rPr>
          <w:rFonts w:ascii="Calibri Light" w:eastAsiaTheme="minorHAnsi" w:hAnsi="Calibri Light" w:cstheme="minorBidi"/>
          <w:b/>
          <w:bCs/>
          <w:color w:val="007BC7"/>
          <w:sz w:val="24"/>
          <w:lang w:eastAsia="en-US"/>
        </w:rPr>
        <w:t xml:space="preserve">Nadere </w:t>
      </w:r>
      <w:r w:rsidR="00A97459" w:rsidRPr="002601F3">
        <w:rPr>
          <w:rFonts w:ascii="Calibri Light" w:eastAsiaTheme="minorHAnsi" w:hAnsi="Calibri Light" w:cstheme="minorBidi"/>
          <w:b/>
          <w:bCs/>
          <w:color w:val="007BC7"/>
          <w:sz w:val="24"/>
          <w:lang w:eastAsia="en-US"/>
        </w:rPr>
        <w:t xml:space="preserve">Opdrachtgever en Opdrachtnemer gaan beide akkoord met: </w:t>
      </w:r>
    </w:p>
    <w:tbl>
      <w:tblPr>
        <w:tblStyle w:val="Tabelraster"/>
        <w:tblW w:w="4395" w:type="dxa"/>
        <w:tblLayout w:type="fixed"/>
        <w:tblLook w:val="04A0" w:firstRow="1" w:lastRow="0" w:firstColumn="1" w:lastColumn="0" w:noHBand="0" w:noVBand="1"/>
      </w:tblPr>
      <w:tblGrid>
        <w:gridCol w:w="4395"/>
      </w:tblGrid>
      <w:tr w:rsidR="00ED22B6" w:rsidRPr="002601F3" w14:paraId="0DFFE7A7" w14:textId="77777777" w:rsidTr="00590C75">
        <w:tc>
          <w:tcPr>
            <w:tcW w:w="4395" w:type="dxa"/>
            <w:tcBorders>
              <w:top w:val="nil"/>
              <w:left w:val="nil"/>
              <w:bottom w:val="nil"/>
              <w:right w:val="nil"/>
            </w:tcBorders>
          </w:tcPr>
          <w:p w14:paraId="21EFF7BE" w14:textId="77777777" w:rsidR="00590C75" w:rsidRPr="002601F3" w:rsidRDefault="00590C75" w:rsidP="00ED22B6">
            <w:pPr>
              <w:pStyle w:val="Geenafstand"/>
              <w:tabs>
                <w:tab w:val="left" w:pos="4536"/>
              </w:tabs>
              <w:rPr>
                <w:rFonts w:ascii="MS Gothic" w:eastAsia="MS Gothic" w:hAnsi="MS Gothic"/>
              </w:rPr>
            </w:pPr>
          </w:p>
        </w:tc>
      </w:tr>
    </w:tbl>
    <w:p w14:paraId="584E3E3B" w14:textId="77777777" w:rsidR="00EB3294" w:rsidRPr="002601F3" w:rsidRDefault="00EB3294" w:rsidP="00B06E3D">
      <w:pPr>
        <w:spacing w:line="240" w:lineRule="auto"/>
        <w:rPr>
          <w:rFonts w:ascii="Calibri Light" w:eastAsiaTheme="minorHAnsi" w:hAnsi="Calibri Light" w:cstheme="minorBidi"/>
          <w:iCs/>
          <w:sz w:val="20"/>
          <w:szCs w:val="20"/>
          <w:lang w:eastAsia="en-US"/>
        </w:rPr>
      </w:pPr>
    </w:p>
    <w:tbl>
      <w:tblPr>
        <w:tblStyle w:val="Tabelraster"/>
        <w:tblW w:w="0" w:type="auto"/>
        <w:tblLayout w:type="fixed"/>
        <w:tblLook w:val="04A0" w:firstRow="1" w:lastRow="0" w:firstColumn="1" w:lastColumn="0" w:noHBand="0" w:noVBand="1"/>
      </w:tblPr>
      <w:tblGrid>
        <w:gridCol w:w="1812"/>
        <w:gridCol w:w="2578"/>
        <w:gridCol w:w="283"/>
        <w:gridCol w:w="1848"/>
        <w:gridCol w:w="3260"/>
      </w:tblGrid>
      <w:tr w:rsidR="004E224F" w:rsidRPr="002601F3" w14:paraId="7D168919" w14:textId="77777777" w:rsidTr="00C35DD8">
        <w:tc>
          <w:tcPr>
            <w:tcW w:w="1812" w:type="dxa"/>
            <w:tcBorders>
              <w:top w:val="nil"/>
              <w:left w:val="nil"/>
              <w:bottom w:val="nil"/>
              <w:right w:val="nil"/>
            </w:tcBorders>
          </w:tcPr>
          <w:p w14:paraId="5D59C941" w14:textId="23516BDC" w:rsidR="004E224F" w:rsidRPr="002601F3" w:rsidRDefault="00F96DF2" w:rsidP="00AE0D23">
            <w:pPr>
              <w:tabs>
                <w:tab w:val="center" w:pos="2119"/>
              </w:tabs>
              <w:spacing w:line="240" w:lineRule="auto"/>
              <w:rPr>
                <w:rFonts w:ascii="Calibri Light" w:eastAsiaTheme="minorHAnsi" w:hAnsi="Calibri Light" w:cstheme="minorBidi"/>
                <w:b/>
                <w:bCs/>
                <w:iCs/>
                <w:sz w:val="21"/>
                <w:szCs w:val="21"/>
                <w:lang w:eastAsia="en-US"/>
              </w:rPr>
            </w:pPr>
            <w:r w:rsidRPr="002601F3">
              <w:rPr>
                <w:rFonts w:ascii="Calibri Light" w:eastAsiaTheme="minorHAnsi" w:hAnsi="Calibri Light" w:cstheme="minorBidi"/>
                <w:b/>
                <w:bCs/>
                <w:iCs/>
                <w:sz w:val="22"/>
                <w:szCs w:val="22"/>
                <w:lang w:eastAsia="en-US"/>
              </w:rPr>
              <w:t xml:space="preserve">Nadere </w:t>
            </w:r>
            <w:r w:rsidR="004E224F" w:rsidRPr="002601F3">
              <w:rPr>
                <w:rFonts w:ascii="Calibri Light" w:eastAsiaTheme="minorHAnsi" w:hAnsi="Calibri Light" w:cstheme="minorBidi"/>
                <w:b/>
                <w:bCs/>
                <w:iCs/>
                <w:sz w:val="22"/>
                <w:szCs w:val="22"/>
                <w:lang w:eastAsia="en-US"/>
              </w:rPr>
              <w:t>Opdrachtgever</w:t>
            </w:r>
          </w:p>
        </w:tc>
        <w:sdt>
          <w:sdtPr>
            <w:rPr>
              <w:sz w:val="20"/>
              <w:szCs w:val="20"/>
            </w:rPr>
            <w:id w:val="-1270001100"/>
            <w:showingPlcHdr/>
            <w:text/>
          </w:sdtPr>
          <w:sdtContent>
            <w:tc>
              <w:tcPr>
                <w:tcW w:w="2578" w:type="dxa"/>
                <w:tcBorders>
                  <w:top w:val="single" w:sz="4" w:space="0" w:color="4F81BD" w:themeColor="accent1"/>
                  <w:left w:val="nil"/>
                  <w:bottom w:val="single" w:sz="4" w:space="0" w:color="4F81BD" w:themeColor="accent1"/>
                  <w:right w:val="nil"/>
                </w:tcBorders>
                <w:shd w:val="clear" w:color="auto" w:fill="D9EBF8"/>
              </w:tcPr>
              <w:p w14:paraId="588AA2AC" w14:textId="735CB986" w:rsidR="004E224F" w:rsidRPr="002601F3" w:rsidRDefault="008F468B" w:rsidP="00AE0D23">
                <w:pPr>
                  <w:tabs>
                    <w:tab w:val="center" w:pos="2119"/>
                  </w:tabs>
                  <w:spacing w:line="240" w:lineRule="auto"/>
                  <w:rPr>
                    <w:rFonts w:ascii="Calibri Light" w:eastAsiaTheme="minorHAnsi" w:hAnsi="Calibri Light" w:cstheme="minorBidi"/>
                    <w:iCs/>
                    <w:sz w:val="21"/>
                    <w:szCs w:val="21"/>
                    <w:lang w:eastAsia="en-US"/>
                  </w:rPr>
                </w:pPr>
                <w:r w:rsidRPr="002601F3">
                  <w:rPr>
                    <w:sz w:val="20"/>
                    <w:szCs w:val="20"/>
                  </w:rPr>
                  <w:t xml:space="preserve">     </w:t>
                </w:r>
              </w:p>
            </w:tc>
          </w:sdtContent>
        </w:sdt>
        <w:tc>
          <w:tcPr>
            <w:tcW w:w="283" w:type="dxa"/>
            <w:tcBorders>
              <w:top w:val="nil"/>
              <w:left w:val="nil"/>
              <w:bottom w:val="nil"/>
              <w:right w:val="nil"/>
            </w:tcBorders>
          </w:tcPr>
          <w:p w14:paraId="598F7514" w14:textId="77777777" w:rsidR="004E224F" w:rsidRPr="002601F3" w:rsidRDefault="004E224F" w:rsidP="00AE0D23">
            <w:pPr>
              <w:tabs>
                <w:tab w:val="center" w:pos="2119"/>
              </w:tabs>
              <w:spacing w:line="240" w:lineRule="auto"/>
              <w:rPr>
                <w:rFonts w:ascii="Calibri Light" w:eastAsiaTheme="minorHAnsi" w:hAnsi="Calibri Light" w:cstheme="minorBidi"/>
                <w:iCs/>
                <w:sz w:val="21"/>
                <w:szCs w:val="21"/>
                <w:lang w:eastAsia="en-US"/>
              </w:rPr>
            </w:pPr>
          </w:p>
        </w:tc>
        <w:tc>
          <w:tcPr>
            <w:tcW w:w="1848" w:type="dxa"/>
            <w:tcBorders>
              <w:top w:val="nil"/>
              <w:left w:val="nil"/>
              <w:bottom w:val="nil"/>
              <w:right w:val="nil"/>
            </w:tcBorders>
          </w:tcPr>
          <w:p w14:paraId="6F8B5CE0" w14:textId="77777777" w:rsidR="004E224F" w:rsidRPr="002601F3" w:rsidRDefault="004E224F" w:rsidP="00AE0D23">
            <w:pPr>
              <w:tabs>
                <w:tab w:val="center" w:pos="2119"/>
              </w:tabs>
              <w:spacing w:line="240" w:lineRule="auto"/>
              <w:rPr>
                <w:rFonts w:ascii="Calibri Light" w:eastAsiaTheme="minorHAnsi" w:hAnsi="Calibri Light" w:cstheme="minorBidi"/>
                <w:b/>
                <w:bCs/>
                <w:iCs/>
                <w:sz w:val="22"/>
                <w:szCs w:val="22"/>
                <w:lang w:eastAsia="en-US"/>
              </w:rPr>
            </w:pPr>
            <w:r w:rsidRPr="002601F3">
              <w:rPr>
                <w:rFonts w:ascii="Calibri Light" w:eastAsiaTheme="minorHAnsi" w:hAnsi="Calibri Light" w:cstheme="minorBidi"/>
                <w:b/>
                <w:bCs/>
                <w:iCs/>
                <w:sz w:val="22"/>
                <w:szCs w:val="22"/>
                <w:lang w:eastAsia="en-US"/>
              </w:rPr>
              <w:t>Opdrachtnemer</w:t>
            </w:r>
          </w:p>
        </w:tc>
        <w:sdt>
          <w:sdtPr>
            <w:rPr>
              <w:sz w:val="20"/>
              <w:szCs w:val="20"/>
            </w:rPr>
            <w:id w:val="-94180077"/>
            <w:showingPlcHdr/>
            <w:text/>
          </w:sdtPr>
          <w:sdtContent>
            <w:tc>
              <w:tcPr>
                <w:tcW w:w="3260" w:type="dxa"/>
                <w:tcBorders>
                  <w:top w:val="single" w:sz="4" w:space="0" w:color="4F81BD" w:themeColor="accent1"/>
                  <w:left w:val="nil"/>
                  <w:bottom w:val="single" w:sz="4" w:space="0" w:color="4F81BD" w:themeColor="accent1"/>
                  <w:right w:val="nil"/>
                </w:tcBorders>
                <w:shd w:val="clear" w:color="auto" w:fill="D9EBF8"/>
              </w:tcPr>
              <w:p w14:paraId="5076EAB2" w14:textId="2D7BD46B" w:rsidR="004E224F" w:rsidRPr="002601F3" w:rsidRDefault="008F468B" w:rsidP="00AE0D23">
                <w:pPr>
                  <w:tabs>
                    <w:tab w:val="center" w:pos="2119"/>
                  </w:tabs>
                  <w:spacing w:line="240" w:lineRule="auto"/>
                  <w:rPr>
                    <w:rFonts w:ascii="Calibri Light" w:eastAsiaTheme="minorHAnsi" w:hAnsi="Calibri Light" w:cstheme="minorBidi"/>
                    <w:iCs/>
                    <w:sz w:val="21"/>
                    <w:szCs w:val="21"/>
                    <w:lang w:eastAsia="en-US"/>
                  </w:rPr>
                </w:pPr>
                <w:r w:rsidRPr="002601F3">
                  <w:rPr>
                    <w:sz w:val="20"/>
                    <w:szCs w:val="20"/>
                  </w:rPr>
                  <w:t xml:space="preserve">     </w:t>
                </w:r>
              </w:p>
            </w:tc>
          </w:sdtContent>
        </w:sdt>
      </w:tr>
      <w:tr w:rsidR="004E224F" w:rsidRPr="002601F3" w14:paraId="419A2E14" w14:textId="77777777" w:rsidTr="00C35DD8">
        <w:trPr>
          <w:trHeight w:val="69"/>
        </w:trPr>
        <w:tc>
          <w:tcPr>
            <w:tcW w:w="1812" w:type="dxa"/>
            <w:tcBorders>
              <w:top w:val="nil"/>
              <w:left w:val="nil"/>
              <w:bottom w:val="nil"/>
              <w:right w:val="nil"/>
            </w:tcBorders>
          </w:tcPr>
          <w:p w14:paraId="64968D80" w14:textId="77777777" w:rsidR="004E224F" w:rsidRPr="002601F3" w:rsidRDefault="004E224F" w:rsidP="00AE0D23">
            <w:pPr>
              <w:tabs>
                <w:tab w:val="center" w:pos="2119"/>
              </w:tabs>
              <w:spacing w:line="240" w:lineRule="auto"/>
              <w:rPr>
                <w:rFonts w:ascii="Calibri Light" w:eastAsiaTheme="minorHAnsi" w:hAnsi="Calibri Light" w:cstheme="minorBidi"/>
                <w:iCs/>
                <w:sz w:val="3"/>
                <w:szCs w:val="3"/>
                <w:lang w:eastAsia="en-US"/>
              </w:rPr>
            </w:pPr>
          </w:p>
        </w:tc>
        <w:tc>
          <w:tcPr>
            <w:tcW w:w="2578" w:type="dxa"/>
            <w:tcBorders>
              <w:top w:val="single" w:sz="4" w:space="0" w:color="4F81BD" w:themeColor="accent1"/>
              <w:left w:val="nil"/>
              <w:bottom w:val="single" w:sz="4" w:space="0" w:color="4F81BD" w:themeColor="accent1"/>
              <w:right w:val="nil"/>
            </w:tcBorders>
          </w:tcPr>
          <w:p w14:paraId="7EBF4648" w14:textId="77777777" w:rsidR="004E224F" w:rsidRPr="002601F3" w:rsidRDefault="004E224F" w:rsidP="00AE0D23">
            <w:pPr>
              <w:tabs>
                <w:tab w:val="center" w:pos="2119"/>
              </w:tabs>
              <w:spacing w:line="240" w:lineRule="auto"/>
              <w:rPr>
                <w:rFonts w:ascii="Calibri Light" w:eastAsiaTheme="minorHAnsi" w:hAnsi="Calibri Light" w:cstheme="minorBidi"/>
                <w:iCs/>
                <w:sz w:val="2"/>
                <w:szCs w:val="2"/>
                <w:lang w:eastAsia="en-US"/>
              </w:rPr>
            </w:pPr>
          </w:p>
        </w:tc>
        <w:tc>
          <w:tcPr>
            <w:tcW w:w="283" w:type="dxa"/>
            <w:tcBorders>
              <w:top w:val="nil"/>
              <w:left w:val="nil"/>
              <w:bottom w:val="nil"/>
              <w:right w:val="nil"/>
            </w:tcBorders>
          </w:tcPr>
          <w:p w14:paraId="0AF82FBF" w14:textId="77777777" w:rsidR="004E224F" w:rsidRPr="002601F3" w:rsidRDefault="004E224F" w:rsidP="00AE0D23">
            <w:pPr>
              <w:tabs>
                <w:tab w:val="center" w:pos="2119"/>
              </w:tabs>
              <w:spacing w:line="240" w:lineRule="auto"/>
              <w:rPr>
                <w:rFonts w:ascii="Calibri Light" w:eastAsiaTheme="minorHAnsi" w:hAnsi="Calibri Light" w:cstheme="minorBidi"/>
                <w:iCs/>
                <w:sz w:val="2"/>
                <w:szCs w:val="2"/>
                <w:lang w:eastAsia="en-US"/>
              </w:rPr>
            </w:pPr>
          </w:p>
        </w:tc>
        <w:tc>
          <w:tcPr>
            <w:tcW w:w="1848" w:type="dxa"/>
            <w:tcBorders>
              <w:top w:val="nil"/>
              <w:left w:val="nil"/>
              <w:bottom w:val="nil"/>
              <w:right w:val="nil"/>
            </w:tcBorders>
          </w:tcPr>
          <w:p w14:paraId="6E4C61F7" w14:textId="77777777" w:rsidR="004E224F" w:rsidRPr="002601F3" w:rsidRDefault="004E224F" w:rsidP="00AE0D23">
            <w:pPr>
              <w:tabs>
                <w:tab w:val="center" w:pos="2119"/>
              </w:tabs>
              <w:spacing w:line="240" w:lineRule="auto"/>
              <w:rPr>
                <w:rFonts w:ascii="Calibri Light" w:eastAsiaTheme="minorHAnsi" w:hAnsi="Calibri Light" w:cstheme="minorBidi"/>
                <w:iCs/>
                <w:sz w:val="2"/>
                <w:szCs w:val="2"/>
                <w:lang w:eastAsia="en-US"/>
              </w:rPr>
            </w:pPr>
          </w:p>
        </w:tc>
        <w:tc>
          <w:tcPr>
            <w:tcW w:w="3260" w:type="dxa"/>
            <w:tcBorders>
              <w:top w:val="single" w:sz="4" w:space="0" w:color="4F81BD" w:themeColor="accent1"/>
              <w:left w:val="nil"/>
              <w:bottom w:val="single" w:sz="4" w:space="0" w:color="4F81BD" w:themeColor="accent1"/>
              <w:right w:val="nil"/>
            </w:tcBorders>
          </w:tcPr>
          <w:p w14:paraId="035727B0" w14:textId="77777777" w:rsidR="004E224F" w:rsidRPr="002601F3" w:rsidRDefault="004E224F" w:rsidP="00AE0D23">
            <w:pPr>
              <w:tabs>
                <w:tab w:val="center" w:pos="2119"/>
              </w:tabs>
              <w:spacing w:line="240" w:lineRule="auto"/>
              <w:rPr>
                <w:rFonts w:ascii="Calibri Light" w:eastAsiaTheme="minorHAnsi" w:hAnsi="Calibri Light" w:cstheme="minorBidi"/>
                <w:iCs/>
                <w:sz w:val="2"/>
                <w:szCs w:val="2"/>
                <w:lang w:eastAsia="en-US"/>
              </w:rPr>
            </w:pPr>
          </w:p>
        </w:tc>
      </w:tr>
      <w:tr w:rsidR="003B6AE9" w:rsidRPr="002601F3" w14:paraId="7BFF9EEC" w14:textId="77777777" w:rsidTr="00C35DD8">
        <w:tc>
          <w:tcPr>
            <w:tcW w:w="1812" w:type="dxa"/>
            <w:tcBorders>
              <w:top w:val="nil"/>
              <w:left w:val="nil"/>
              <w:bottom w:val="nil"/>
              <w:right w:val="nil"/>
            </w:tcBorders>
          </w:tcPr>
          <w:p w14:paraId="52E6965F"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r w:rsidRPr="002601F3">
              <w:rPr>
                <w:rFonts w:ascii="Calibri Light" w:eastAsiaTheme="minorHAnsi" w:hAnsi="Calibri Light" w:cstheme="minorBidi"/>
                <w:iCs/>
                <w:sz w:val="22"/>
                <w:szCs w:val="22"/>
                <w:lang w:eastAsia="en-US"/>
              </w:rPr>
              <w:t>Datum</w:t>
            </w:r>
          </w:p>
        </w:tc>
        <w:sdt>
          <w:sdtPr>
            <w:rPr>
              <w:rFonts w:ascii="Calibri" w:hAnsi="Calibri" w:cs="Calibri"/>
              <w:color w:val="000000" w:themeColor="text1"/>
              <w:sz w:val="20"/>
              <w:szCs w:val="16"/>
            </w:rPr>
            <w:id w:val="-1401058078"/>
            <w:placeholder>
              <w:docPart w:val="0ABFC2E77F9B2B46B610DF42F52306DE"/>
            </w:placeholder>
            <w:date>
              <w:dateFormat w:val="dddd d MMMM yyyy"/>
              <w:lid w:val="nl-NL"/>
              <w:storeMappedDataAs w:val="dateTime"/>
              <w:calendar w:val="gregorian"/>
            </w:date>
          </w:sdtPr>
          <w:sdtContent>
            <w:tc>
              <w:tcPr>
                <w:tcW w:w="2578" w:type="dxa"/>
                <w:tcBorders>
                  <w:top w:val="single" w:sz="4" w:space="0" w:color="4F81BD" w:themeColor="accent1"/>
                  <w:left w:val="nil"/>
                  <w:bottom w:val="single" w:sz="4" w:space="0" w:color="4F81BD" w:themeColor="accent1"/>
                  <w:right w:val="nil"/>
                </w:tcBorders>
                <w:shd w:val="clear" w:color="auto" w:fill="D9EBF8"/>
              </w:tcPr>
              <w:p w14:paraId="7323A3EF" w14:textId="10E4C369" w:rsidR="003B6AE9" w:rsidRPr="002601F3" w:rsidRDefault="008A5758" w:rsidP="003B6AE9">
                <w:pPr>
                  <w:tabs>
                    <w:tab w:val="center" w:pos="2119"/>
                  </w:tabs>
                  <w:spacing w:line="240" w:lineRule="auto"/>
                  <w:rPr>
                    <w:rFonts w:ascii="Calibri Light" w:eastAsiaTheme="minorHAnsi" w:hAnsi="Calibri Light" w:cstheme="minorBidi"/>
                    <w:iCs/>
                    <w:sz w:val="21"/>
                    <w:szCs w:val="21"/>
                    <w:lang w:eastAsia="en-US"/>
                  </w:rPr>
                </w:pPr>
                <w:r w:rsidRPr="002601F3">
                  <w:rPr>
                    <w:rFonts w:ascii="Calibri" w:hAnsi="Calibri" w:cs="Calibri"/>
                    <w:color w:val="000000" w:themeColor="text1"/>
                    <w:sz w:val="20"/>
                    <w:szCs w:val="16"/>
                  </w:rPr>
                  <w:t>Datum</w:t>
                </w:r>
              </w:p>
            </w:tc>
          </w:sdtContent>
        </w:sdt>
        <w:tc>
          <w:tcPr>
            <w:tcW w:w="283" w:type="dxa"/>
            <w:tcBorders>
              <w:top w:val="nil"/>
              <w:left w:val="nil"/>
              <w:bottom w:val="nil"/>
              <w:right w:val="nil"/>
            </w:tcBorders>
          </w:tcPr>
          <w:p w14:paraId="3954F778"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p>
        </w:tc>
        <w:tc>
          <w:tcPr>
            <w:tcW w:w="1848" w:type="dxa"/>
            <w:tcBorders>
              <w:top w:val="nil"/>
              <w:left w:val="nil"/>
              <w:bottom w:val="nil"/>
              <w:right w:val="nil"/>
            </w:tcBorders>
          </w:tcPr>
          <w:p w14:paraId="0BA682CD"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r w:rsidRPr="002601F3">
              <w:rPr>
                <w:rFonts w:ascii="Calibri Light" w:eastAsiaTheme="minorHAnsi" w:hAnsi="Calibri Light" w:cstheme="minorBidi"/>
                <w:iCs/>
                <w:sz w:val="22"/>
                <w:szCs w:val="22"/>
                <w:lang w:eastAsia="en-US"/>
              </w:rPr>
              <w:t>Datum</w:t>
            </w:r>
          </w:p>
        </w:tc>
        <w:sdt>
          <w:sdtPr>
            <w:rPr>
              <w:rFonts w:ascii="Calibri" w:hAnsi="Calibri" w:cs="Calibri"/>
              <w:color w:val="000000" w:themeColor="text1"/>
              <w:sz w:val="20"/>
              <w:szCs w:val="16"/>
            </w:rPr>
            <w:id w:val="76177244"/>
            <w:placeholder>
              <w:docPart w:val="829A4AA3210B9041AD3B73FD38528627"/>
            </w:placeholder>
            <w:date>
              <w:dateFormat w:val="dddd d MMMM yyyy"/>
              <w:lid w:val="nl-NL"/>
              <w:storeMappedDataAs w:val="dateTime"/>
              <w:calendar w:val="gregorian"/>
            </w:date>
          </w:sdtPr>
          <w:sdtContent>
            <w:tc>
              <w:tcPr>
                <w:tcW w:w="3260" w:type="dxa"/>
                <w:tcBorders>
                  <w:top w:val="single" w:sz="4" w:space="0" w:color="4F81BD" w:themeColor="accent1"/>
                  <w:left w:val="nil"/>
                  <w:bottom w:val="single" w:sz="4" w:space="0" w:color="4F81BD" w:themeColor="accent1"/>
                  <w:right w:val="nil"/>
                </w:tcBorders>
                <w:shd w:val="clear" w:color="auto" w:fill="D9EBF8"/>
              </w:tcPr>
              <w:p w14:paraId="0DF49B89" w14:textId="128D141A" w:rsidR="003B6AE9" w:rsidRPr="002601F3" w:rsidRDefault="003B6AE9" w:rsidP="003B6AE9">
                <w:pPr>
                  <w:tabs>
                    <w:tab w:val="center" w:pos="2119"/>
                  </w:tabs>
                  <w:spacing w:line="240" w:lineRule="auto"/>
                  <w:rPr>
                    <w:rFonts w:asciiTheme="minorHAnsi" w:eastAsiaTheme="minorHAnsi" w:hAnsiTheme="minorHAnsi" w:cstheme="minorHAnsi"/>
                    <w:iCs/>
                    <w:sz w:val="21"/>
                    <w:szCs w:val="21"/>
                    <w:lang w:eastAsia="en-US"/>
                  </w:rPr>
                </w:pPr>
                <w:r w:rsidRPr="002601F3">
                  <w:rPr>
                    <w:rFonts w:ascii="Calibri" w:hAnsi="Calibri" w:cs="Calibri"/>
                    <w:color w:val="000000" w:themeColor="text1"/>
                    <w:sz w:val="20"/>
                    <w:szCs w:val="16"/>
                  </w:rPr>
                  <w:t>Datum</w:t>
                </w:r>
              </w:p>
            </w:tc>
          </w:sdtContent>
        </w:sdt>
      </w:tr>
      <w:tr w:rsidR="003B6AE9" w:rsidRPr="002601F3" w14:paraId="2134E308" w14:textId="77777777" w:rsidTr="00C35DD8">
        <w:tc>
          <w:tcPr>
            <w:tcW w:w="1812" w:type="dxa"/>
            <w:tcBorders>
              <w:top w:val="nil"/>
              <w:left w:val="nil"/>
              <w:bottom w:val="nil"/>
              <w:right w:val="nil"/>
            </w:tcBorders>
          </w:tcPr>
          <w:p w14:paraId="1880C0DE" w14:textId="77777777" w:rsidR="003B6AE9" w:rsidRPr="002601F3" w:rsidRDefault="003B6AE9" w:rsidP="003B6AE9">
            <w:pPr>
              <w:tabs>
                <w:tab w:val="center" w:pos="2119"/>
              </w:tabs>
              <w:spacing w:line="240" w:lineRule="auto"/>
              <w:rPr>
                <w:rFonts w:ascii="Calibri Light" w:eastAsiaTheme="minorHAnsi" w:hAnsi="Calibri Light" w:cstheme="minorBidi"/>
                <w:iCs/>
                <w:sz w:val="3"/>
                <w:szCs w:val="3"/>
                <w:lang w:eastAsia="en-US"/>
              </w:rPr>
            </w:pPr>
          </w:p>
        </w:tc>
        <w:tc>
          <w:tcPr>
            <w:tcW w:w="2578" w:type="dxa"/>
            <w:tcBorders>
              <w:top w:val="single" w:sz="4" w:space="0" w:color="4F81BD" w:themeColor="accent1"/>
              <w:left w:val="nil"/>
              <w:bottom w:val="nil"/>
              <w:right w:val="nil"/>
            </w:tcBorders>
          </w:tcPr>
          <w:p w14:paraId="1E73C52A"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c>
          <w:tcPr>
            <w:tcW w:w="283" w:type="dxa"/>
            <w:tcBorders>
              <w:top w:val="nil"/>
              <w:left w:val="nil"/>
              <w:bottom w:val="nil"/>
              <w:right w:val="nil"/>
            </w:tcBorders>
          </w:tcPr>
          <w:p w14:paraId="5A5F9ECB"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c>
          <w:tcPr>
            <w:tcW w:w="1848" w:type="dxa"/>
            <w:tcBorders>
              <w:top w:val="nil"/>
              <w:left w:val="nil"/>
              <w:bottom w:val="nil"/>
              <w:right w:val="nil"/>
            </w:tcBorders>
          </w:tcPr>
          <w:p w14:paraId="215BB6FA"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c>
          <w:tcPr>
            <w:tcW w:w="3260" w:type="dxa"/>
            <w:tcBorders>
              <w:top w:val="single" w:sz="4" w:space="0" w:color="4F81BD" w:themeColor="accent1"/>
              <w:left w:val="nil"/>
              <w:bottom w:val="nil"/>
              <w:right w:val="nil"/>
            </w:tcBorders>
          </w:tcPr>
          <w:p w14:paraId="56875781"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r>
      <w:tr w:rsidR="003B6AE9" w:rsidRPr="002601F3" w14:paraId="09C6AF09" w14:textId="77777777" w:rsidTr="00C35DD8">
        <w:trPr>
          <w:trHeight w:val="785"/>
        </w:trPr>
        <w:tc>
          <w:tcPr>
            <w:tcW w:w="1812" w:type="dxa"/>
            <w:tcBorders>
              <w:top w:val="nil"/>
              <w:left w:val="nil"/>
              <w:bottom w:val="nil"/>
              <w:right w:val="nil"/>
            </w:tcBorders>
          </w:tcPr>
          <w:p w14:paraId="04F6645B"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r w:rsidRPr="002601F3">
              <w:rPr>
                <w:rFonts w:ascii="Calibri Light" w:eastAsiaTheme="minorHAnsi" w:hAnsi="Calibri Light" w:cstheme="minorBidi"/>
                <w:iCs/>
                <w:sz w:val="22"/>
                <w:szCs w:val="22"/>
                <w:lang w:eastAsia="en-US"/>
              </w:rPr>
              <w:t>Handtekening</w:t>
            </w:r>
          </w:p>
        </w:tc>
        <w:tc>
          <w:tcPr>
            <w:tcW w:w="2578" w:type="dxa"/>
            <w:tcBorders>
              <w:top w:val="nil"/>
              <w:left w:val="nil"/>
              <w:bottom w:val="single" w:sz="4" w:space="0" w:color="4F81BD" w:themeColor="accent1"/>
              <w:right w:val="nil"/>
            </w:tcBorders>
          </w:tcPr>
          <w:p w14:paraId="7B749E3E"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p>
        </w:tc>
        <w:tc>
          <w:tcPr>
            <w:tcW w:w="283" w:type="dxa"/>
            <w:tcBorders>
              <w:top w:val="nil"/>
              <w:left w:val="nil"/>
              <w:bottom w:val="nil"/>
              <w:right w:val="nil"/>
            </w:tcBorders>
          </w:tcPr>
          <w:p w14:paraId="43E7B0A7"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p>
        </w:tc>
        <w:tc>
          <w:tcPr>
            <w:tcW w:w="1848" w:type="dxa"/>
            <w:tcBorders>
              <w:top w:val="nil"/>
              <w:left w:val="nil"/>
              <w:bottom w:val="nil"/>
              <w:right w:val="nil"/>
            </w:tcBorders>
          </w:tcPr>
          <w:p w14:paraId="2A70C160"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r w:rsidRPr="002601F3">
              <w:rPr>
                <w:rFonts w:ascii="Calibri Light" w:eastAsiaTheme="minorHAnsi" w:hAnsi="Calibri Light" w:cstheme="minorBidi"/>
                <w:iCs/>
                <w:sz w:val="22"/>
                <w:szCs w:val="22"/>
                <w:lang w:eastAsia="en-US"/>
              </w:rPr>
              <w:t>Handtekening</w:t>
            </w:r>
          </w:p>
        </w:tc>
        <w:tc>
          <w:tcPr>
            <w:tcW w:w="3260" w:type="dxa"/>
            <w:tcBorders>
              <w:top w:val="nil"/>
              <w:left w:val="nil"/>
              <w:bottom w:val="single" w:sz="4" w:space="0" w:color="4F81BD" w:themeColor="accent1"/>
              <w:right w:val="nil"/>
            </w:tcBorders>
          </w:tcPr>
          <w:p w14:paraId="42B73706"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p>
        </w:tc>
      </w:tr>
      <w:tr w:rsidR="003B6AE9" w:rsidRPr="002601F3" w14:paraId="50D04305" w14:textId="77777777" w:rsidTr="00C35DD8">
        <w:trPr>
          <w:trHeight w:val="69"/>
        </w:trPr>
        <w:tc>
          <w:tcPr>
            <w:tcW w:w="1812" w:type="dxa"/>
            <w:tcBorders>
              <w:top w:val="nil"/>
              <w:left w:val="nil"/>
              <w:bottom w:val="nil"/>
              <w:right w:val="nil"/>
            </w:tcBorders>
          </w:tcPr>
          <w:p w14:paraId="2635952F" w14:textId="77777777" w:rsidR="003B6AE9" w:rsidRPr="002601F3" w:rsidRDefault="003B6AE9" w:rsidP="003B6AE9">
            <w:pPr>
              <w:tabs>
                <w:tab w:val="center" w:pos="2119"/>
              </w:tabs>
              <w:spacing w:line="240" w:lineRule="auto"/>
              <w:rPr>
                <w:rFonts w:ascii="Calibri Light" w:eastAsiaTheme="minorHAnsi" w:hAnsi="Calibri Light" w:cstheme="minorBidi"/>
                <w:iCs/>
                <w:sz w:val="3"/>
                <w:szCs w:val="3"/>
                <w:lang w:eastAsia="en-US"/>
              </w:rPr>
            </w:pPr>
          </w:p>
        </w:tc>
        <w:tc>
          <w:tcPr>
            <w:tcW w:w="2578" w:type="dxa"/>
            <w:tcBorders>
              <w:top w:val="single" w:sz="4" w:space="0" w:color="4F81BD" w:themeColor="accent1"/>
              <w:left w:val="nil"/>
              <w:bottom w:val="single" w:sz="4" w:space="0" w:color="4F81BD" w:themeColor="accent1"/>
              <w:right w:val="nil"/>
            </w:tcBorders>
          </w:tcPr>
          <w:p w14:paraId="70A8E64A"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c>
          <w:tcPr>
            <w:tcW w:w="283" w:type="dxa"/>
            <w:tcBorders>
              <w:top w:val="nil"/>
              <w:left w:val="nil"/>
              <w:bottom w:val="nil"/>
              <w:right w:val="nil"/>
            </w:tcBorders>
          </w:tcPr>
          <w:p w14:paraId="1A97AA42"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c>
          <w:tcPr>
            <w:tcW w:w="1848" w:type="dxa"/>
            <w:tcBorders>
              <w:top w:val="nil"/>
              <w:left w:val="nil"/>
              <w:bottom w:val="nil"/>
              <w:right w:val="nil"/>
            </w:tcBorders>
          </w:tcPr>
          <w:p w14:paraId="476B65BE"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c>
          <w:tcPr>
            <w:tcW w:w="3260" w:type="dxa"/>
            <w:tcBorders>
              <w:top w:val="single" w:sz="4" w:space="0" w:color="4F81BD" w:themeColor="accent1"/>
              <w:left w:val="nil"/>
              <w:bottom w:val="single" w:sz="4" w:space="0" w:color="4F81BD" w:themeColor="accent1"/>
              <w:right w:val="nil"/>
            </w:tcBorders>
          </w:tcPr>
          <w:p w14:paraId="7E2AF399" w14:textId="77777777" w:rsidR="003B6AE9" w:rsidRPr="002601F3" w:rsidRDefault="003B6AE9" w:rsidP="003B6AE9">
            <w:pPr>
              <w:tabs>
                <w:tab w:val="center" w:pos="2119"/>
              </w:tabs>
              <w:spacing w:line="240" w:lineRule="auto"/>
              <w:rPr>
                <w:rFonts w:ascii="Calibri Light" w:eastAsiaTheme="minorHAnsi" w:hAnsi="Calibri Light" w:cstheme="minorBidi"/>
                <w:iCs/>
                <w:sz w:val="2"/>
                <w:szCs w:val="2"/>
                <w:lang w:eastAsia="en-US"/>
              </w:rPr>
            </w:pPr>
          </w:p>
        </w:tc>
      </w:tr>
      <w:tr w:rsidR="003B6AE9" w:rsidRPr="002601F3" w14:paraId="75456020" w14:textId="77777777" w:rsidTr="00C35DD8">
        <w:tc>
          <w:tcPr>
            <w:tcW w:w="1812" w:type="dxa"/>
            <w:tcBorders>
              <w:top w:val="nil"/>
              <w:left w:val="nil"/>
              <w:bottom w:val="nil"/>
              <w:right w:val="nil"/>
            </w:tcBorders>
          </w:tcPr>
          <w:p w14:paraId="60A7FC31" w14:textId="6E9801F9"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r w:rsidRPr="002601F3">
              <w:rPr>
                <w:rFonts w:ascii="Calibri Light" w:eastAsiaTheme="minorHAnsi" w:hAnsi="Calibri Light" w:cstheme="minorBidi"/>
                <w:iCs/>
                <w:sz w:val="22"/>
                <w:szCs w:val="22"/>
                <w:lang w:eastAsia="en-US"/>
              </w:rPr>
              <w:t xml:space="preserve">Functie en naam </w:t>
            </w:r>
            <w:r w:rsidR="00A36F03" w:rsidRPr="002601F3">
              <w:rPr>
                <w:rFonts w:ascii="Calibri Light" w:eastAsiaTheme="minorHAnsi" w:hAnsi="Calibri Light" w:cstheme="minorBidi"/>
                <w:iCs/>
                <w:sz w:val="22"/>
                <w:szCs w:val="22"/>
                <w:lang w:eastAsia="en-US"/>
              </w:rPr>
              <w:t xml:space="preserve">Nadere </w:t>
            </w:r>
            <w:r w:rsidRPr="002601F3">
              <w:rPr>
                <w:rFonts w:ascii="Calibri Light" w:eastAsiaTheme="minorHAnsi" w:hAnsi="Calibri Light" w:cstheme="minorBidi"/>
                <w:iCs/>
                <w:sz w:val="22"/>
                <w:szCs w:val="22"/>
                <w:lang w:eastAsia="en-US"/>
              </w:rPr>
              <w:t>Opdrachtnemer</w:t>
            </w:r>
          </w:p>
        </w:tc>
        <w:sdt>
          <w:sdtPr>
            <w:rPr>
              <w:sz w:val="20"/>
              <w:szCs w:val="20"/>
            </w:rPr>
            <w:id w:val="1001771962"/>
            <w:showingPlcHdr/>
            <w:text/>
          </w:sdtPr>
          <w:sdtContent>
            <w:tc>
              <w:tcPr>
                <w:tcW w:w="2578" w:type="dxa"/>
                <w:tcBorders>
                  <w:top w:val="single" w:sz="4" w:space="0" w:color="4F81BD" w:themeColor="accent1"/>
                  <w:left w:val="nil"/>
                  <w:bottom w:val="single" w:sz="4" w:space="0" w:color="4F81BD" w:themeColor="accent1"/>
                  <w:right w:val="nil"/>
                </w:tcBorders>
                <w:shd w:val="clear" w:color="auto" w:fill="D9EBF8"/>
              </w:tcPr>
              <w:p w14:paraId="2782DACA" w14:textId="6EA65265" w:rsidR="003B6AE9" w:rsidRPr="002601F3" w:rsidRDefault="008F468B" w:rsidP="003B6AE9">
                <w:pPr>
                  <w:tabs>
                    <w:tab w:val="center" w:pos="2119"/>
                  </w:tabs>
                  <w:spacing w:line="240" w:lineRule="auto"/>
                  <w:rPr>
                    <w:rFonts w:ascii="Calibri Light" w:eastAsiaTheme="minorHAnsi" w:hAnsi="Calibri Light" w:cstheme="minorBidi"/>
                    <w:iCs/>
                    <w:sz w:val="21"/>
                    <w:szCs w:val="21"/>
                    <w:lang w:eastAsia="en-US"/>
                  </w:rPr>
                </w:pPr>
                <w:r w:rsidRPr="002601F3">
                  <w:rPr>
                    <w:sz w:val="20"/>
                    <w:szCs w:val="20"/>
                  </w:rPr>
                  <w:t xml:space="preserve">     </w:t>
                </w:r>
              </w:p>
            </w:tc>
          </w:sdtContent>
        </w:sdt>
        <w:tc>
          <w:tcPr>
            <w:tcW w:w="283" w:type="dxa"/>
            <w:tcBorders>
              <w:top w:val="nil"/>
              <w:left w:val="nil"/>
              <w:bottom w:val="nil"/>
              <w:right w:val="nil"/>
            </w:tcBorders>
          </w:tcPr>
          <w:p w14:paraId="62103BF1"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p>
        </w:tc>
        <w:tc>
          <w:tcPr>
            <w:tcW w:w="1848" w:type="dxa"/>
            <w:tcBorders>
              <w:top w:val="nil"/>
              <w:left w:val="nil"/>
              <w:bottom w:val="nil"/>
              <w:right w:val="nil"/>
            </w:tcBorders>
          </w:tcPr>
          <w:p w14:paraId="23D86E1C" w14:textId="77777777" w:rsidR="003B6AE9" w:rsidRPr="002601F3" w:rsidRDefault="003B6AE9" w:rsidP="003B6AE9">
            <w:pPr>
              <w:tabs>
                <w:tab w:val="center" w:pos="2119"/>
              </w:tabs>
              <w:spacing w:line="240" w:lineRule="auto"/>
              <w:rPr>
                <w:rFonts w:ascii="Calibri Light" w:eastAsiaTheme="minorHAnsi" w:hAnsi="Calibri Light" w:cstheme="minorBidi"/>
                <w:iCs/>
                <w:sz w:val="21"/>
                <w:szCs w:val="21"/>
                <w:lang w:eastAsia="en-US"/>
              </w:rPr>
            </w:pPr>
            <w:r w:rsidRPr="002601F3">
              <w:rPr>
                <w:rFonts w:ascii="Calibri Light" w:eastAsiaTheme="minorHAnsi" w:hAnsi="Calibri Light" w:cstheme="minorBidi"/>
                <w:iCs/>
                <w:sz w:val="22"/>
                <w:szCs w:val="22"/>
                <w:lang w:eastAsia="en-US"/>
              </w:rPr>
              <w:t>Functie en naam Opdrachtnemer</w:t>
            </w:r>
          </w:p>
        </w:tc>
        <w:sdt>
          <w:sdtPr>
            <w:rPr>
              <w:sz w:val="20"/>
              <w:szCs w:val="20"/>
            </w:rPr>
            <w:id w:val="2096126604"/>
            <w:showingPlcHdr/>
            <w:text/>
          </w:sdtPr>
          <w:sdtContent>
            <w:tc>
              <w:tcPr>
                <w:tcW w:w="3260" w:type="dxa"/>
                <w:tcBorders>
                  <w:top w:val="single" w:sz="4" w:space="0" w:color="4F81BD" w:themeColor="accent1"/>
                  <w:left w:val="nil"/>
                  <w:bottom w:val="single" w:sz="4" w:space="0" w:color="4F81BD" w:themeColor="accent1"/>
                  <w:right w:val="nil"/>
                </w:tcBorders>
                <w:shd w:val="clear" w:color="auto" w:fill="D9EBF8"/>
              </w:tcPr>
              <w:p w14:paraId="4104EEAE" w14:textId="7CC6AAEA" w:rsidR="003B6AE9" w:rsidRPr="002601F3" w:rsidRDefault="008F468B" w:rsidP="003B6AE9">
                <w:pPr>
                  <w:tabs>
                    <w:tab w:val="center" w:pos="2119"/>
                  </w:tabs>
                  <w:spacing w:line="240" w:lineRule="auto"/>
                  <w:rPr>
                    <w:rFonts w:ascii="Calibri Light" w:eastAsiaTheme="minorHAnsi" w:hAnsi="Calibri Light" w:cstheme="minorBidi"/>
                    <w:iCs/>
                    <w:sz w:val="21"/>
                    <w:szCs w:val="21"/>
                    <w:lang w:eastAsia="en-US"/>
                  </w:rPr>
                </w:pPr>
                <w:r w:rsidRPr="002601F3">
                  <w:rPr>
                    <w:sz w:val="20"/>
                    <w:szCs w:val="20"/>
                  </w:rPr>
                  <w:t xml:space="preserve">     </w:t>
                </w:r>
              </w:p>
            </w:tc>
          </w:sdtContent>
        </w:sdt>
      </w:tr>
    </w:tbl>
    <w:p w14:paraId="598E377D" w14:textId="1170C8E6" w:rsidR="00EC3517" w:rsidRPr="002601F3" w:rsidRDefault="00EC3517" w:rsidP="0097721B">
      <w:pPr>
        <w:spacing w:line="240" w:lineRule="auto"/>
        <w:rPr>
          <w:rFonts w:ascii="Calibri Light" w:eastAsiaTheme="minorHAnsi" w:hAnsi="Calibri Light" w:cstheme="minorBidi"/>
          <w:iCs/>
          <w:sz w:val="20"/>
          <w:szCs w:val="20"/>
          <w:lang w:eastAsia="en-US"/>
        </w:rPr>
      </w:pPr>
    </w:p>
    <w:sectPr w:rsidR="00EC3517" w:rsidRPr="002601F3" w:rsidSect="00BF15E5">
      <w:footerReference w:type="default" r:id="rId21"/>
      <w:headerReference w:type="first" r:id="rId22"/>
      <w:footerReference w:type="first" r:id="rId23"/>
      <w:pgSz w:w="11906" w:h="16838" w:code="9"/>
      <w:pgMar w:top="1417" w:right="1417" w:bottom="1417" w:left="1417" w:header="227" w:footer="283"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5F7966F" w14:textId="77777777" w:rsidR="004912F6" w:rsidRDefault="004912F6">
      <w:r>
        <w:separator/>
      </w:r>
    </w:p>
  </w:endnote>
  <w:endnote w:type="continuationSeparator" w:id="0">
    <w:p w14:paraId="2A031B9B" w14:textId="77777777" w:rsidR="004912F6" w:rsidRDefault="004912F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Verdana">
    <w:panose1 w:val="020B0604030504040204"/>
    <w:charset w:val="00"/>
    <w:family w:val="swiss"/>
    <w:pitch w:val="variable"/>
    <w:sig w:usb0="A00006FF" w:usb1="4000205B" w:usb2="00000010" w:usb3="00000000" w:csb0="000001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Bold">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 w:name="RijksoverheidSansText">
    <w:altName w:val="Calibri"/>
    <w:panose1 w:val="00000000000000000000"/>
    <w:charset w:val="4D"/>
    <w:family w:val="swiss"/>
    <w:notTrueType/>
    <w:pitch w:val="variable"/>
    <w:sig w:usb0="00000087" w:usb1="00000001" w:usb2="00000000" w:usb3="00000000" w:csb0="0000009B" w:csb1="00000000"/>
  </w:font>
  <w:font w:name="MinionPro-Regular">
    <w:altName w:val="Calibri"/>
    <w:charset w:val="4D"/>
    <w:family w:val="auto"/>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RijksoverheidSansWebText Regul">
    <w:altName w:val="Calibri"/>
    <w:panose1 w:val="00000000000000000000"/>
    <w:charset w:val="4D"/>
    <w:family w:val="auto"/>
    <w:notTrueType/>
    <w:pitch w:val="default"/>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900" w:type="dxa"/>
      <w:tblLayout w:type="fixed"/>
      <w:tblCellMar>
        <w:left w:w="0" w:type="dxa"/>
        <w:right w:w="0" w:type="dxa"/>
      </w:tblCellMar>
      <w:tblLook w:val="0000" w:firstRow="0" w:lastRow="0" w:firstColumn="0" w:lastColumn="0" w:noHBand="0" w:noVBand="0"/>
    </w:tblPr>
    <w:tblGrid>
      <w:gridCol w:w="7752"/>
      <w:gridCol w:w="2148"/>
    </w:tblGrid>
    <w:tr w:rsidR="004F1E67" w14:paraId="656C96C8" w14:textId="77777777">
      <w:trPr>
        <w:trHeight w:hRule="exact" w:val="240"/>
      </w:trPr>
      <w:tc>
        <w:tcPr>
          <w:tcW w:w="7752" w:type="dxa"/>
        </w:tcPr>
        <w:p w14:paraId="538CF40F" w14:textId="6F82E632" w:rsidR="004F1E67" w:rsidRDefault="00F76956" w:rsidP="00756E1E">
          <w:pPr>
            <w:pStyle w:val="Huisstijl-Rubricering"/>
          </w:pPr>
          <w:r w:rsidRPr="00F76956">
            <w:rPr>
              <w:rStyle w:val="Huisstijl-GegevenCharChar"/>
              <w:rFonts w:ascii="Calibri Light" w:hAnsi="Calibri Light" w:cs="Calibri Light"/>
              <w:b w:val="0"/>
              <w:bCs w:val="0"/>
              <w:smallCaps w:val="0"/>
              <w:sz w:val="16"/>
              <w:szCs w:val="16"/>
            </w:rPr>
            <w:t>Bijlage G Offerteaanvraagformulier opdrachtfotografie 201865001.023.012 - versie 1.0 | 2</w:t>
          </w:r>
          <w:r w:rsidR="00590C75">
            <w:rPr>
              <w:rStyle w:val="Huisstijl-GegevenCharChar"/>
              <w:rFonts w:ascii="Calibri Light" w:hAnsi="Calibri Light" w:cs="Calibri Light"/>
              <w:b w:val="0"/>
              <w:bCs w:val="0"/>
              <w:smallCaps w:val="0"/>
              <w:sz w:val="16"/>
              <w:szCs w:val="16"/>
            </w:rPr>
            <w:t>7</w:t>
          </w:r>
          <w:r w:rsidRPr="00F76956">
            <w:rPr>
              <w:rStyle w:val="Huisstijl-GegevenCharChar"/>
              <w:rFonts w:ascii="Calibri Light" w:hAnsi="Calibri Light" w:cs="Calibri Light"/>
              <w:b w:val="0"/>
              <w:bCs w:val="0"/>
              <w:smallCaps w:val="0"/>
              <w:sz w:val="16"/>
              <w:szCs w:val="16"/>
            </w:rPr>
            <w:t xml:space="preserve"> augustus 2026</w:t>
          </w:r>
        </w:p>
      </w:tc>
      <w:tc>
        <w:tcPr>
          <w:tcW w:w="2148" w:type="dxa"/>
        </w:tcPr>
        <w:p w14:paraId="617BCCCC" w14:textId="286AD1E3" w:rsidR="004F1E67" w:rsidRDefault="004F1E67" w:rsidP="00142E05">
          <w:pPr>
            <w:pStyle w:val="Huisstijl-Paginanummering"/>
            <w:jc w:val="right"/>
          </w:pPr>
          <w:r w:rsidRPr="001C6664">
            <w:rPr>
              <w:rStyle w:val="Huisstijl-GegevenCharChar"/>
              <w:rFonts w:ascii="Calibri Light" w:hAnsi="Calibri Light" w:cs="Calibri Light"/>
              <w:sz w:val="16"/>
              <w:szCs w:val="16"/>
            </w:rPr>
            <w:t xml:space="preserve">Pagina </w:t>
          </w:r>
          <w:r w:rsidRPr="001C6664">
            <w:fldChar w:fldCharType="begin"/>
          </w:r>
          <w:r w:rsidRPr="001C6664">
            <w:rPr>
              <w:rFonts w:ascii="Calibri Light" w:hAnsi="Calibri Light" w:cs="Calibri Light"/>
              <w:sz w:val="16"/>
              <w:szCs w:val="16"/>
            </w:rPr>
            <w:instrText xml:space="preserve"> PAGE   \* MERGEFORMAT </w:instrText>
          </w:r>
          <w:r w:rsidRPr="001C6664">
            <w:fldChar w:fldCharType="separate"/>
          </w:r>
          <w:r w:rsidR="00C04DCB" w:rsidRPr="00C04DCB">
            <w:t>4</w:t>
          </w:r>
          <w:r w:rsidRPr="001C6664">
            <w:rPr>
              <w:rStyle w:val="Huisstijl-GegevenCharChar"/>
              <w:rFonts w:ascii="Calibri Light" w:hAnsi="Calibri Light" w:cs="Calibri Light"/>
              <w:sz w:val="16"/>
              <w:szCs w:val="16"/>
            </w:rPr>
            <w:fldChar w:fldCharType="end"/>
          </w:r>
          <w:r w:rsidRPr="001C6664">
            <w:rPr>
              <w:rStyle w:val="Huisstijl-GegevenCharChar"/>
              <w:rFonts w:ascii="Calibri Light" w:hAnsi="Calibri Light" w:cs="Calibri Light"/>
              <w:sz w:val="16"/>
              <w:szCs w:val="16"/>
            </w:rPr>
            <w:t xml:space="preserve"> van</w:t>
          </w:r>
          <w:r w:rsidRPr="001C6664">
            <w:rPr>
              <w:rFonts w:ascii="Calibri Light" w:hAnsi="Calibri Light" w:cs="Calibri Light"/>
              <w:sz w:val="16"/>
              <w:szCs w:val="16"/>
            </w:rPr>
            <w:t xml:space="preserve"> </w:t>
          </w:r>
          <w:r w:rsidRPr="001C6664">
            <w:rPr>
              <w:rFonts w:ascii="Calibri Light" w:hAnsi="Calibri Light" w:cs="Calibri Light"/>
              <w:sz w:val="16"/>
              <w:szCs w:val="16"/>
            </w:rPr>
            <w:fldChar w:fldCharType="begin"/>
          </w:r>
          <w:r w:rsidRPr="001C6664">
            <w:rPr>
              <w:rFonts w:ascii="Calibri Light" w:hAnsi="Calibri Light" w:cs="Calibri Light"/>
              <w:sz w:val="16"/>
              <w:szCs w:val="16"/>
            </w:rPr>
            <w:instrText xml:space="preserve"> NUMPAGES   \* MERGEFORMAT </w:instrText>
          </w:r>
          <w:r w:rsidRPr="001C6664">
            <w:rPr>
              <w:rFonts w:ascii="Calibri Light" w:hAnsi="Calibri Light" w:cs="Calibri Light"/>
              <w:sz w:val="16"/>
              <w:szCs w:val="16"/>
            </w:rPr>
            <w:fldChar w:fldCharType="separate"/>
          </w:r>
          <w:r w:rsidR="00C04DCB">
            <w:rPr>
              <w:rFonts w:ascii="Calibri Light" w:hAnsi="Calibri Light" w:cs="Calibri Light"/>
              <w:sz w:val="16"/>
              <w:szCs w:val="16"/>
            </w:rPr>
            <w:t>5</w:t>
          </w:r>
          <w:r w:rsidRPr="001C6664">
            <w:rPr>
              <w:rFonts w:ascii="Calibri Light" w:hAnsi="Calibri Light" w:cs="Calibri Light"/>
              <w:sz w:val="16"/>
              <w:szCs w:val="16"/>
            </w:rPr>
            <w:fldChar w:fldCharType="end"/>
          </w:r>
        </w:p>
      </w:tc>
    </w:tr>
  </w:tbl>
  <w:p w14:paraId="102C9805" w14:textId="77777777" w:rsidR="004F1E67" w:rsidRDefault="004F1E67">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FAAC9B" w14:textId="77777777" w:rsidR="004F1E67" w:rsidRDefault="004F1E67" w:rsidP="00142E05">
    <w:pPr>
      <w:pStyle w:val="Voettekst"/>
      <w:spacing w:line="240" w:lineRule="auto"/>
      <w:rPr>
        <w:sz w:val="2"/>
        <w:szCs w:val="2"/>
      </w:rPr>
    </w:pPr>
  </w:p>
  <w:tbl>
    <w:tblPr>
      <w:tblW w:w="9900" w:type="dxa"/>
      <w:tblLayout w:type="fixed"/>
      <w:tblCellMar>
        <w:left w:w="0" w:type="dxa"/>
        <w:right w:w="0" w:type="dxa"/>
      </w:tblCellMar>
      <w:tblLook w:val="0000" w:firstRow="0" w:lastRow="0" w:firstColumn="0" w:lastColumn="0" w:noHBand="0" w:noVBand="0"/>
    </w:tblPr>
    <w:tblGrid>
      <w:gridCol w:w="7752"/>
      <w:gridCol w:w="2148"/>
    </w:tblGrid>
    <w:tr w:rsidR="004F1E67" w:rsidRPr="001C6664" w14:paraId="04567503" w14:textId="77777777" w:rsidTr="002737E8">
      <w:trPr>
        <w:trHeight w:hRule="exact" w:val="240"/>
      </w:trPr>
      <w:tc>
        <w:tcPr>
          <w:tcW w:w="7752" w:type="dxa"/>
        </w:tcPr>
        <w:p w14:paraId="35BC7746" w14:textId="7D2275AB" w:rsidR="004F1E67" w:rsidRPr="001C6664" w:rsidRDefault="00F76956" w:rsidP="00756E1E">
          <w:pPr>
            <w:pStyle w:val="Huisstijl-Rubricering"/>
            <w:rPr>
              <w:rFonts w:ascii="Calibri Light" w:hAnsi="Calibri Light" w:cs="Calibri Light"/>
              <w:b w:val="0"/>
              <w:bCs w:val="0"/>
              <w:smallCaps w:val="0"/>
              <w:sz w:val="16"/>
              <w:szCs w:val="16"/>
            </w:rPr>
          </w:pPr>
          <w:r w:rsidRPr="00F76956">
            <w:rPr>
              <w:rStyle w:val="Huisstijl-GegevenCharChar"/>
              <w:rFonts w:ascii="Calibri Light" w:hAnsi="Calibri Light" w:cs="Calibri Light"/>
              <w:b w:val="0"/>
              <w:bCs w:val="0"/>
              <w:smallCaps w:val="0"/>
              <w:sz w:val="16"/>
              <w:szCs w:val="16"/>
            </w:rPr>
            <w:t>Bijlage G Offerteaanvraagformulier opdrachtfotografie 201865001.023.012 - versie 1.0 | 27 augustus 2026</w:t>
          </w:r>
        </w:p>
      </w:tc>
      <w:tc>
        <w:tcPr>
          <w:tcW w:w="2148" w:type="dxa"/>
        </w:tcPr>
        <w:p w14:paraId="1A387E6A" w14:textId="77777777" w:rsidR="004F1E67" w:rsidRPr="001C6664" w:rsidRDefault="004F1E67" w:rsidP="00142E05">
          <w:pPr>
            <w:pStyle w:val="Huisstijl-Paginanummering"/>
            <w:jc w:val="right"/>
            <w:rPr>
              <w:rFonts w:ascii="Calibri Light" w:hAnsi="Calibri Light" w:cs="Calibri Light"/>
              <w:sz w:val="16"/>
              <w:szCs w:val="16"/>
            </w:rPr>
          </w:pPr>
          <w:r w:rsidRPr="001C6664">
            <w:rPr>
              <w:rStyle w:val="Huisstijl-GegevenCharChar"/>
              <w:rFonts w:ascii="Calibri Light" w:hAnsi="Calibri Light" w:cs="Calibri Light"/>
              <w:sz w:val="16"/>
              <w:szCs w:val="16"/>
            </w:rPr>
            <w:t xml:space="preserve">Pagina </w:t>
          </w:r>
          <w:r w:rsidRPr="001C6664">
            <w:fldChar w:fldCharType="begin"/>
          </w:r>
          <w:r w:rsidRPr="001C6664">
            <w:rPr>
              <w:rFonts w:ascii="Calibri Light" w:hAnsi="Calibri Light" w:cs="Calibri Light"/>
              <w:sz w:val="16"/>
              <w:szCs w:val="16"/>
            </w:rPr>
            <w:instrText xml:space="preserve"> PAGE   \* MERGEFORMAT </w:instrText>
          </w:r>
          <w:r w:rsidRPr="001C6664">
            <w:fldChar w:fldCharType="separate"/>
          </w:r>
          <w:r w:rsidR="00C04DCB" w:rsidRPr="00C04DCB">
            <w:t>1</w:t>
          </w:r>
          <w:r w:rsidRPr="001C6664">
            <w:rPr>
              <w:rStyle w:val="Huisstijl-GegevenCharChar"/>
              <w:rFonts w:ascii="Calibri Light" w:hAnsi="Calibri Light" w:cs="Calibri Light"/>
              <w:sz w:val="16"/>
              <w:szCs w:val="16"/>
            </w:rPr>
            <w:fldChar w:fldCharType="end"/>
          </w:r>
          <w:r w:rsidRPr="001C6664">
            <w:rPr>
              <w:rStyle w:val="Huisstijl-GegevenCharChar"/>
              <w:rFonts w:ascii="Calibri Light" w:hAnsi="Calibri Light" w:cs="Calibri Light"/>
              <w:sz w:val="16"/>
              <w:szCs w:val="16"/>
            </w:rPr>
            <w:t xml:space="preserve"> van</w:t>
          </w:r>
          <w:r w:rsidRPr="001C6664">
            <w:rPr>
              <w:rFonts w:ascii="Calibri Light" w:hAnsi="Calibri Light" w:cs="Calibri Light"/>
              <w:sz w:val="16"/>
              <w:szCs w:val="16"/>
            </w:rPr>
            <w:t xml:space="preserve"> </w:t>
          </w:r>
          <w:r w:rsidRPr="001C6664">
            <w:rPr>
              <w:rFonts w:ascii="Calibri Light" w:hAnsi="Calibri Light" w:cs="Calibri Light"/>
              <w:sz w:val="16"/>
              <w:szCs w:val="16"/>
            </w:rPr>
            <w:fldChar w:fldCharType="begin"/>
          </w:r>
          <w:r w:rsidRPr="001C6664">
            <w:rPr>
              <w:rFonts w:ascii="Calibri Light" w:hAnsi="Calibri Light" w:cs="Calibri Light"/>
              <w:sz w:val="16"/>
              <w:szCs w:val="16"/>
            </w:rPr>
            <w:instrText xml:space="preserve"> NUMPAGES   \* MERGEFORMAT </w:instrText>
          </w:r>
          <w:r w:rsidRPr="001C6664">
            <w:rPr>
              <w:rFonts w:ascii="Calibri Light" w:hAnsi="Calibri Light" w:cs="Calibri Light"/>
              <w:sz w:val="16"/>
              <w:szCs w:val="16"/>
            </w:rPr>
            <w:fldChar w:fldCharType="separate"/>
          </w:r>
          <w:r w:rsidR="00C04DCB">
            <w:rPr>
              <w:rFonts w:ascii="Calibri Light" w:hAnsi="Calibri Light" w:cs="Calibri Light"/>
              <w:sz w:val="16"/>
              <w:szCs w:val="16"/>
            </w:rPr>
            <w:t>5</w:t>
          </w:r>
          <w:r w:rsidRPr="001C6664">
            <w:rPr>
              <w:rFonts w:ascii="Calibri Light" w:hAnsi="Calibri Light" w:cs="Calibri Light"/>
              <w:sz w:val="16"/>
              <w:szCs w:val="16"/>
            </w:rPr>
            <w:fldChar w:fldCharType="end"/>
          </w:r>
        </w:p>
      </w:tc>
    </w:tr>
  </w:tbl>
  <w:p w14:paraId="1A16B74B" w14:textId="439537CB" w:rsidR="004F1E67" w:rsidRPr="00142E05" w:rsidRDefault="004F1E67" w:rsidP="00142E05">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50E29C" w14:textId="77777777" w:rsidR="004912F6" w:rsidRDefault="004912F6">
      <w:r>
        <w:separator/>
      </w:r>
    </w:p>
  </w:footnote>
  <w:footnote w:type="continuationSeparator" w:id="0">
    <w:p w14:paraId="2D80E275" w14:textId="77777777" w:rsidR="004912F6" w:rsidRDefault="004912F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8A424" w14:textId="77777777" w:rsidR="004F1E67" w:rsidRDefault="004F1E67">
    <w:pPr>
      <w:pStyle w:val="Koptekst"/>
    </w:pPr>
    <w:r>
      <w:rPr>
        <w:noProof/>
      </w:rPr>
      <mc:AlternateContent>
        <mc:Choice Requires="wps">
          <w:drawing>
            <wp:anchor distT="0" distB="0" distL="114300" distR="114300" simplePos="0" relativeHeight="251658240" behindDoc="0" locked="0" layoutInCell="1" allowOverlap="1" wp14:anchorId="5459CFAB" wp14:editId="1480AF49">
              <wp:simplePos x="0" y="0"/>
              <wp:positionH relativeFrom="column">
                <wp:posOffset>2457450</wp:posOffset>
              </wp:positionH>
              <wp:positionV relativeFrom="page">
                <wp:posOffset>-69850</wp:posOffset>
              </wp:positionV>
              <wp:extent cx="4025900" cy="1746250"/>
              <wp:effectExtent l="0" t="0" r="3175" b="0"/>
              <wp:wrapNone/>
              <wp:docPr id="7" name="Text Box 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25900" cy="174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tbl>
                          <w:tblPr>
                            <w:tblW w:w="0" w:type="auto"/>
                            <w:tblLayout w:type="fixed"/>
                            <w:tblCellMar>
                              <w:left w:w="0" w:type="dxa"/>
                              <w:right w:w="0" w:type="dxa"/>
                            </w:tblCellMar>
                            <w:tblLook w:val="0000" w:firstRow="0" w:lastRow="0" w:firstColumn="0" w:lastColumn="0" w:noHBand="0" w:noVBand="0"/>
                          </w:tblPr>
                          <w:tblGrid>
                            <w:gridCol w:w="737"/>
                            <w:gridCol w:w="5143"/>
                          </w:tblGrid>
                          <w:tr w:rsidR="004F1E67" w14:paraId="40D082B1" w14:textId="77777777">
                            <w:trPr>
                              <w:trHeight w:val="2636"/>
                            </w:trPr>
                            <w:tc>
                              <w:tcPr>
                                <w:tcW w:w="737" w:type="dxa"/>
                              </w:tcPr>
                              <w:p w14:paraId="27D14708" w14:textId="77777777" w:rsidR="004F1E67" w:rsidRDefault="004F1E67">
                                <w:pPr>
                                  <w:spacing w:line="240" w:lineRule="auto"/>
                                </w:pPr>
                                <w:r>
                                  <w:rPr>
                                    <w:noProof/>
                                  </w:rPr>
                                  <w:drawing>
                                    <wp:inline distT="0" distB="0" distL="0" distR="0" wp14:anchorId="35C43834" wp14:editId="43ACEEDE">
                                      <wp:extent cx="466725" cy="1581150"/>
                                      <wp:effectExtent l="0" t="0" r="9525" b="0"/>
                                      <wp:docPr id="382526170" name="Afbeelding 382526170" descr="Rijkslint Zwa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Rijkslint Zwart"/>
                                              <pic:cNvPicPr>
                                                <a:picLocks noChangeAspect="1" noChangeArrowheads="1"/>
                                              </pic:cNvPicPr>
                                            </pic:nvPicPr>
                                            <pic:blipFill>
                                              <a:blip r:embed="rId1">
                                                <a:duotone>
                                                  <a:schemeClr val="accent1">
                                                    <a:shade val="45000"/>
                                                    <a:satMod val="135000"/>
                                                  </a:schemeClr>
                                                  <a:prstClr val="white"/>
                                                </a:duotone>
                                              </a:blip>
                                              <a:srcRect/>
                                              <a:stretch>
                                                <a:fillRect/>
                                              </a:stretch>
                                            </pic:blipFill>
                                            <pic:spPr bwMode="auto">
                                              <a:xfrm>
                                                <a:off x="0" y="0"/>
                                                <a:ext cx="466725" cy="1581150"/>
                                              </a:xfrm>
                                              <a:prstGeom prst="rect">
                                                <a:avLst/>
                                              </a:prstGeom>
                                              <a:noFill/>
                                              <a:ln w="9525">
                                                <a:noFill/>
                                                <a:miter lim="800000"/>
                                                <a:headEnd/>
                                                <a:tailEnd/>
                                              </a:ln>
                                            </pic:spPr>
                                          </pic:pic>
                                        </a:graphicData>
                                      </a:graphic>
                                    </wp:inline>
                                  </w:drawing>
                                </w:r>
                              </w:p>
                            </w:tc>
                            <w:tc>
                              <w:tcPr>
                                <w:tcW w:w="5143" w:type="dxa"/>
                              </w:tcPr>
                              <w:p w14:paraId="229ECAA3" w14:textId="77777777" w:rsidR="004F1E67" w:rsidRDefault="004F1E67">
                                <w:pPr>
                                  <w:spacing w:line="240" w:lineRule="auto"/>
                                </w:pPr>
                                <w:r>
                                  <w:rPr>
                                    <w:b/>
                                    <w:noProof/>
                                  </w:rPr>
                                  <w:drawing>
                                    <wp:inline distT="0" distB="0" distL="0" distR="0" wp14:anchorId="5C549B88" wp14:editId="34DF84ED">
                                      <wp:extent cx="2343150" cy="1581150"/>
                                      <wp:effectExtent l="19050" t="0" r="0" b="0"/>
                                      <wp:docPr id="1878438657" name="Afbeelding 1878438657" descr="RO_A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RO_AZ"/>
                                              <pic:cNvPicPr>
                                                <a:picLocks noChangeAspect="1" noChangeArrowheads="1"/>
                                              </pic:cNvPicPr>
                                            </pic:nvPicPr>
                                            <pic:blipFill>
                                              <a:blip r:embed="rId2"/>
                                              <a:srcRect/>
                                              <a:stretch>
                                                <a:fillRect/>
                                              </a:stretch>
                                            </pic:blipFill>
                                            <pic:spPr bwMode="auto">
                                              <a:xfrm>
                                                <a:off x="0" y="0"/>
                                                <a:ext cx="2343150" cy="1581150"/>
                                              </a:xfrm>
                                              <a:prstGeom prst="rect">
                                                <a:avLst/>
                                              </a:prstGeom>
                                              <a:noFill/>
                                              <a:ln w="9525">
                                                <a:noFill/>
                                                <a:miter lim="800000"/>
                                                <a:headEnd/>
                                                <a:tailEnd/>
                                              </a:ln>
                                            </pic:spPr>
                                          </pic:pic>
                                        </a:graphicData>
                                      </a:graphic>
                                    </wp:inline>
                                  </w:drawing>
                                </w:r>
                              </w:p>
                            </w:tc>
                          </w:tr>
                        </w:tbl>
                        <w:p w14:paraId="1A3291FA" w14:textId="77777777" w:rsidR="004F1E67" w:rsidRDefault="004F1E67"/>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459CFAB" id="_x0000_t202" coordsize="21600,21600" o:spt="202" path="m,l,21600r21600,l21600,xe">
              <v:stroke joinstyle="miter"/>
              <v:path gradientshapeok="t" o:connecttype="rect"/>
            </v:shapetype>
            <v:shape id="Text Box 31" o:spid="_x0000_s1029" type="#_x0000_t202" style="position:absolute;margin-left:193.5pt;margin-top:-5.5pt;width:317pt;height:13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kHZB4QEAAKIDAAAOAAAAZHJzL2Uyb0RvYy54bWysU9tu2zAMfR+wfxD0vvgCp12NOEXXosOA&#10;7gJ0+wBZlm1htqhRSuzs60fJaZqtb8VeBImkD885pDfX8ziwvUKnwVQ8W6WcKSOh0aar+I/v9+/e&#10;c+a8MI0YwKiKH5Tj19u3bzaTLVUOPQyNQkYgxpWTrXjvvS2TxMlejcKtwCpDyRZwFJ6e2CUNionQ&#10;xyHJ0/QimQAbiyCVcxS9W5J8G/HbVkn/tW2d8myoOHHz8cR41uFMthtRdihsr+WRhngFi1FoQ01P&#10;UHfCC7ZD/QJq1BLBQetXEsYE2lZLFTWQmiz9R81jL6yKWsgcZ082uf8HK7/sH+03ZH7+ADMNMIpw&#10;9gHkT8cM3PbCdOoGEaZeiYYaZ8GyZLKuPH4arHalCyD19BkaGrLYeYhAc4tjcIV0MkKnARxOpqvZ&#10;M0nBIs3XVymlJOWyy+IiX8exJKJ8+tyi8x8VjCxcKo401Qgv9g/OBzqifCoJ3Qzc62GIkx3MXwEq&#10;DJFIPzBeuPu5nqk6yKihOZAQhGVRaLHp0gP+5myiJam4+7UTqDgbPhky4yorirBV8VGsL3N64Hmm&#10;Ps8IIwmq4p6z5Xrrl03cWdRdT50W+w3ckIGtjtKeWR150yJExcelDZt2/o5Vz7/W9g8AAAD//wMA&#10;UEsDBBQABgAIAAAAIQBYWZS33wAAAAwBAAAPAAAAZHJzL2Rvd25yZXYueG1sTI/BTsMwEETvSPyD&#10;tUjcWjuhlDbNpkIgriDagsTNjbdJRLyOYrcJf49zgtuMdjT7Jt+OthUX6n3jGCGZKxDEpTMNVwiH&#10;/ctsBcIHzUa3jgnhhzxsi+urXGfGDfxOl12oRCxhn2mEOoQuk9KXNVnt564jjreT660O0faVNL0e&#10;YrltZarUUlrdcPxQ646eaiq/d2eL8PF6+vpcqLfq2d53gxuVZLuWiLc34+MGRKAx/IVhwo/oUESm&#10;ozuz8aJFuFs9xC0BYZYkUUwJlU7qiJAuFwpkkcv/I4pfAAAA//8DAFBLAQItABQABgAIAAAAIQC2&#10;gziS/gAAAOEBAAATAAAAAAAAAAAAAAAAAAAAAABbQ29udGVudF9UeXBlc10ueG1sUEsBAi0AFAAG&#10;AAgAAAAhADj9If/WAAAAlAEAAAsAAAAAAAAAAAAAAAAALwEAAF9yZWxzLy5yZWxzUEsBAi0AFAAG&#10;AAgAAAAhAMyQdkHhAQAAogMAAA4AAAAAAAAAAAAAAAAALgIAAGRycy9lMm9Eb2MueG1sUEsBAi0A&#10;FAAGAAgAAAAhAFhZlLffAAAADAEAAA8AAAAAAAAAAAAAAAAAOwQAAGRycy9kb3ducmV2LnhtbFBL&#10;BQYAAAAABAAEAPMAAABHBQAAAAA=&#10;" filled="f" stroked="f">
              <v:textbox>
                <w:txbxContent>
                  <w:tbl>
                    <w:tblPr>
                      <w:tblW w:w="0" w:type="auto"/>
                      <w:tblLayout w:type="fixed"/>
                      <w:tblCellMar>
                        <w:left w:w="0" w:type="dxa"/>
                        <w:right w:w="0" w:type="dxa"/>
                      </w:tblCellMar>
                      <w:tblLook w:val="0000" w:firstRow="0" w:lastRow="0" w:firstColumn="0" w:lastColumn="0" w:noHBand="0" w:noVBand="0"/>
                    </w:tblPr>
                    <w:tblGrid>
                      <w:gridCol w:w="737"/>
                      <w:gridCol w:w="5143"/>
                    </w:tblGrid>
                    <w:tr w:rsidR="004F1E67" w14:paraId="40D082B1" w14:textId="77777777">
                      <w:trPr>
                        <w:trHeight w:val="2636"/>
                      </w:trPr>
                      <w:tc>
                        <w:tcPr>
                          <w:tcW w:w="737" w:type="dxa"/>
                        </w:tcPr>
                        <w:p w14:paraId="27D14708" w14:textId="77777777" w:rsidR="004F1E67" w:rsidRDefault="004F1E67">
                          <w:pPr>
                            <w:spacing w:line="240" w:lineRule="auto"/>
                          </w:pPr>
                          <w:r>
                            <w:rPr>
                              <w:noProof/>
                            </w:rPr>
                            <w:drawing>
                              <wp:inline distT="0" distB="0" distL="0" distR="0" wp14:anchorId="35C43834" wp14:editId="43ACEEDE">
                                <wp:extent cx="466725" cy="1581150"/>
                                <wp:effectExtent l="0" t="0" r="9525" b="0"/>
                                <wp:docPr id="382526170" name="Afbeelding 382526170" descr="Rijkslint Zwa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Rijkslint Zwart"/>
                                        <pic:cNvPicPr>
                                          <a:picLocks noChangeAspect="1" noChangeArrowheads="1"/>
                                        </pic:cNvPicPr>
                                      </pic:nvPicPr>
                                      <pic:blipFill>
                                        <a:blip r:embed="rId1">
                                          <a:duotone>
                                            <a:schemeClr val="accent1">
                                              <a:shade val="45000"/>
                                              <a:satMod val="135000"/>
                                            </a:schemeClr>
                                            <a:prstClr val="white"/>
                                          </a:duotone>
                                        </a:blip>
                                        <a:srcRect/>
                                        <a:stretch>
                                          <a:fillRect/>
                                        </a:stretch>
                                      </pic:blipFill>
                                      <pic:spPr bwMode="auto">
                                        <a:xfrm>
                                          <a:off x="0" y="0"/>
                                          <a:ext cx="466725" cy="1581150"/>
                                        </a:xfrm>
                                        <a:prstGeom prst="rect">
                                          <a:avLst/>
                                        </a:prstGeom>
                                        <a:noFill/>
                                        <a:ln w="9525">
                                          <a:noFill/>
                                          <a:miter lim="800000"/>
                                          <a:headEnd/>
                                          <a:tailEnd/>
                                        </a:ln>
                                      </pic:spPr>
                                    </pic:pic>
                                  </a:graphicData>
                                </a:graphic>
                              </wp:inline>
                            </w:drawing>
                          </w:r>
                        </w:p>
                      </w:tc>
                      <w:tc>
                        <w:tcPr>
                          <w:tcW w:w="5143" w:type="dxa"/>
                        </w:tcPr>
                        <w:p w14:paraId="229ECAA3" w14:textId="77777777" w:rsidR="004F1E67" w:rsidRDefault="004F1E67">
                          <w:pPr>
                            <w:spacing w:line="240" w:lineRule="auto"/>
                          </w:pPr>
                          <w:r>
                            <w:rPr>
                              <w:b/>
                              <w:noProof/>
                            </w:rPr>
                            <w:drawing>
                              <wp:inline distT="0" distB="0" distL="0" distR="0" wp14:anchorId="5C549B88" wp14:editId="34DF84ED">
                                <wp:extent cx="2343150" cy="1581150"/>
                                <wp:effectExtent l="19050" t="0" r="0" b="0"/>
                                <wp:docPr id="1878438657" name="Afbeelding 1878438657" descr="RO_A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RO_AZ"/>
                                        <pic:cNvPicPr>
                                          <a:picLocks noChangeAspect="1" noChangeArrowheads="1"/>
                                        </pic:cNvPicPr>
                                      </pic:nvPicPr>
                                      <pic:blipFill>
                                        <a:blip r:embed="rId2"/>
                                        <a:srcRect/>
                                        <a:stretch>
                                          <a:fillRect/>
                                        </a:stretch>
                                      </pic:blipFill>
                                      <pic:spPr bwMode="auto">
                                        <a:xfrm>
                                          <a:off x="0" y="0"/>
                                          <a:ext cx="2343150" cy="1581150"/>
                                        </a:xfrm>
                                        <a:prstGeom prst="rect">
                                          <a:avLst/>
                                        </a:prstGeom>
                                        <a:noFill/>
                                        <a:ln w="9525">
                                          <a:noFill/>
                                          <a:miter lim="800000"/>
                                          <a:headEnd/>
                                          <a:tailEnd/>
                                        </a:ln>
                                      </pic:spPr>
                                    </pic:pic>
                                  </a:graphicData>
                                </a:graphic>
                              </wp:inline>
                            </w:drawing>
                          </w:r>
                        </w:p>
                      </w:tc>
                    </w:tr>
                  </w:tbl>
                  <w:p w14:paraId="1A3291FA" w14:textId="77777777" w:rsidR="004F1E67" w:rsidRDefault="004F1E67"/>
                </w:txbxContent>
              </v:textbox>
              <w10:wrap anchory="page"/>
            </v:shape>
          </w:pict>
        </mc:Fallback>
      </mc:AlternateContent>
    </w:r>
  </w:p>
  <w:p w14:paraId="0FEE0473" w14:textId="77777777" w:rsidR="004F1E67" w:rsidRDefault="004F1E67">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87009E68"/>
    <w:lvl w:ilvl="0">
      <w:start w:val="1"/>
      <w:numFmt w:val="bullet"/>
      <w:pStyle w:val="Lijstopsomteken2"/>
      <w:lvlText w:val="–"/>
      <w:lvlJc w:val="left"/>
      <w:pPr>
        <w:tabs>
          <w:tab w:val="num" w:pos="580"/>
        </w:tabs>
        <w:ind w:left="580" w:hanging="340"/>
      </w:pPr>
      <w:rPr>
        <w:rFonts w:ascii="Verdana" w:hAnsi="Verdana" w:hint="default"/>
      </w:rPr>
    </w:lvl>
  </w:abstractNum>
  <w:abstractNum w:abstractNumId="1" w15:restartNumberingAfterBreak="0">
    <w:nsid w:val="FFFFFF89"/>
    <w:multiLevelType w:val="singleLevel"/>
    <w:tmpl w:val="83E20896"/>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4184DC5"/>
    <w:multiLevelType w:val="hybridMultilevel"/>
    <w:tmpl w:val="D32267C8"/>
    <w:lvl w:ilvl="0" w:tplc="FBB4CFCE">
      <w:start w:val="1"/>
      <w:numFmt w:val="bullet"/>
      <w:lvlText w:val="o"/>
      <w:lvlJc w:val="left"/>
      <w:pPr>
        <w:tabs>
          <w:tab w:val="num" w:pos="360"/>
        </w:tabs>
        <w:ind w:left="360" w:hanging="360"/>
      </w:pPr>
      <w:rPr>
        <w:rFonts w:ascii="Courier New" w:hAnsi="Courier New" w:hint="default"/>
        <w:sz w:val="20"/>
        <w:szCs w:val="20"/>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A4120A4"/>
    <w:multiLevelType w:val="hybridMultilevel"/>
    <w:tmpl w:val="D1C0296A"/>
    <w:lvl w:ilvl="0" w:tplc="8E2EE5EE">
      <w:start w:val="1"/>
      <w:numFmt w:val="bullet"/>
      <w:pStyle w:val="Lijstopsomteken"/>
      <w:lvlText w:val="•"/>
      <w:lvlJc w:val="left"/>
      <w:pPr>
        <w:tabs>
          <w:tab w:val="num" w:pos="360"/>
        </w:tabs>
        <w:ind w:left="360" w:hanging="360"/>
      </w:pPr>
      <w:rPr>
        <w:rFonts w:ascii="Verdana" w:hAnsi="Verdana" w:hint="default"/>
        <w:sz w:val="18"/>
        <w:szCs w:val="18"/>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0CD867AD"/>
    <w:multiLevelType w:val="multilevel"/>
    <w:tmpl w:val="ACC2FF5A"/>
    <w:lvl w:ilvl="0">
      <w:start w:val="1"/>
      <w:numFmt w:val="bullet"/>
      <w:lvlText w:val=""/>
      <w:lvlJc w:val="left"/>
      <w:pPr>
        <w:tabs>
          <w:tab w:val="num" w:pos="360"/>
        </w:tabs>
        <w:ind w:left="360" w:hanging="360"/>
      </w:pPr>
      <w:rPr>
        <w:rFonts w:ascii="Symbol" w:hAnsi="Symbol" w:hint="default"/>
        <w:sz w:val="20"/>
        <w:szCs w:val="2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F747C70"/>
    <w:multiLevelType w:val="multilevel"/>
    <w:tmpl w:val="A7F01612"/>
    <w:lvl w:ilvl="0">
      <w:start w:val="1"/>
      <w:numFmt w:val="bullet"/>
      <w:lvlText w:val="o"/>
      <w:lvlJc w:val="left"/>
      <w:pPr>
        <w:tabs>
          <w:tab w:val="num" w:pos="360"/>
        </w:tabs>
        <w:ind w:left="360" w:hanging="360"/>
      </w:pPr>
      <w:rPr>
        <w:rFonts w:ascii="Courier New" w:hAnsi="Courier New" w:hint="default"/>
        <w:sz w:val="24"/>
        <w:szCs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10F11418"/>
    <w:multiLevelType w:val="multilevel"/>
    <w:tmpl w:val="A9DCE568"/>
    <w:lvl w:ilvl="0">
      <w:start w:val="1"/>
      <w:numFmt w:val="bullet"/>
      <w:lvlText w:val="o"/>
      <w:lvlJc w:val="left"/>
      <w:pPr>
        <w:tabs>
          <w:tab w:val="num" w:pos="1008"/>
        </w:tabs>
        <w:ind w:left="360" w:hanging="360"/>
      </w:pPr>
      <w:rPr>
        <w:rFonts w:ascii="Courier New" w:hAnsi="Courier New"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138A3DE8"/>
    <w:multiLevelType w:val="hybridMultilevel"/>
    <w:tmpl w:val="997CCDDC"/>
    <w:lvl w:ilvl="0" w:tplc="15CC70D0">
      <w:start w:val="1"/>
      <w:numFmt w:val="bullet"/>
      <w:lvlText w:val=""/>
      <w:lvlJc w:val="left"/>
      <w:pPr>
        <w:tabs>
          <w:tab w:val="num" w:pos="360"/>
        </w:tabs>
        <w:ind w:left="360" w:hanging="360"/>
      </w:pPr>
      <w:rPr>
        <w:rFonts w:ascii="Symbol" w:hAnsi="Symbol" w:hint="default"/>
        <w:sz w:val="40"/>
        <w:szCs w:val="40"/>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16381ACD"/>
    <w:multiLevelType w:val="hybridMultilevel"/>
    <w:tmpl w:val="A4E42864"/>
    <w:lvl w:ilvl="0" w:tplc="C8F0463A">
      <w:start w:val="1"/>
      <w:numFmt w:val="bullet"/>
      <w:lvlText w:val=""/>
      <w:lvlJc w:val="left"/>
      <w:pPr>
        <w:tabs>
          <w:tab w:val="num" w:pos="360"/>
        </w:tabs>
        <w:ind w:left="360" w:hanging="360"/>
      </w:pPr>
      <w:rPr>
        <w:rFonts w:ascii="Symbol" w:hAnsi="Symbol" w:hint="default"/>
        <w:sz w:val="20"/>
        <w:szCs w:val="20"/>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16F72776"/>
    <w:multiLevelType w:val="hybridMultilevel"/>
    <w:tmpl w:val="46EC4B70"/>
    <w:lvl w:ilvl="0" w:tplc="7174CB34">
      <w:start w:val="1"/>
      <w:numFmt w:val="bullet"/>
      <w:lvlText w:val=""/>
      <w:lvlJc w:val="left"/>
      <w:pPr>
        <w:tabs>
          <w:tab w:val="num" w:pos="360"/>
        </w:tabs>
        <w:ind w:left="360" w:hanging="360"/>
      </w:pPr>
      <w:rPr>
        <w:rFonts w:ascii="Symbol" w:hAnsi="Symbol" w:hint="default"/>
        <w:sz w:val="52"/>
        <w:szCs w:val="52"/>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18192C35"/>
    <w:multiLevelType w:val="multilevel"/>
    <w:tmpl w:val="D39A4C2E"/>
    <w:lvl w:ilvl="0">
      <w:start w:val="1"/>
      <w:numFmt w:val="bullet"/>
      <w:lvlText w:val=""/>
      <w:lvlJc w:val="left"/>
      <w:pPr>
        <w:tabs>
          <w:tab w:val="num" w:pos="360"/>
        </w:tabs>
        <w:ind w:left="360" w:hanging="360"/>
      </w:pPr>
      <w:rPr>
        <w:rFonts w:ascii="Symbol" w:hAnsi="Symbol" w:hint="default"/>
        <w:sz w:val="20"/>
        <w:szCs w:val="2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18CD20C7"/>
    <w:multiLevelType w:val="hybridMultilevel"/>
    <w:tmpl w:val="B1606622"/>
    <w:lvl w:ilvl="0" w:tplc="04130001">
      <w:start w:val="1"/>
      <w:numFmt w:val="bullet"/>
      <w:lvlText w:val=""/>
      <w:lvlJc w:val="left"/>
      <w:pPr>
        <w:ind w:left="360" w:hanging="360"/>
      </w:pPr>
      <w:rPr>
        <w:rFonts w:ascii="Symbol" w:hAnsi="Symbol" w:hint="default"/>
        <w:b/>
        <w:color w:val="007BC7"/>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 w15:restartNumberingAfterBreak="0">
    <w:nsid w:val="192A136D"/>
    <w:multiLevelType w:val="hybridMultilevel"/>
    <w:tmpl w:val="38CA2EF6"/>
    <w:lvl w:ilvl="0" w:tplc="D3BA1AC4">
      <w:start w:val="1"/>
      <w:numFmt w:val="bullet"/>
      <w:lvlText w:val="o"/>
      <w:lvlJc w:val="left"/>
      <w:pPr>
        <w:tabs>
          <w:tab w:val="num" w:pos="360"/>
        </w:tabs>
        <w:ind w:left="360" w:hanging="360"/>
      </w:pPr>
      <w:rPr>
        <w:rFonts w:ascii="Courier New" w:hAnsi="Courier New" w:hint="default"/>
        <w:sz w:val="22"/>
        <w:szCs w:val="22"/>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238F4E1C"/>
    <w:multiLevelType w:val="hybridMultilevel"/>
    <w:tmpl w:val="03203E74"/>
    <w:lvl w:ilvl="0" w:tplc="58F8BEBE">
      <w:start w:val="1"/>
      <w:numFmt w:val="bullet"/>
      <w:lvlText w:val=""/>
      <w:lvlJc w:val="left"/>
      <w:pPr>
        <w:tabs>
          <w:tab w:val="num" w:pos="360"/>
        </w:tabs>
        <w:ind w:left="360" w:hanging="360"/>
      </w:pPr>
      <w:rPr>
        <w:rFonts w:ascii="Symbol" w:hAnsi="Symbol" w:hint="default"/>
        <w:sz w:val="20"/>
        <w:szCs w:val="20"/>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4905980"/>
    <w:multiLevelType w:val="hybridMultilevel"/>
    <w:tmpl w:val="C3149168"/>
    <w:lvl w:ilvl="0" w:tplc="5322B524">
      <w:start w:val="1"/>
      <w:numFmt w:val="bullet"/>
      <w:lvlText w:val="□"/>
      <w:lvlJc w:val="left"/>
      <w:pPr>
        <w:tabs>
          <w:tab w:val="num" w:pos="220"/>
        </w:tabs>
        <w:ind w:left="220" w:hanging="220"/>
      </w:pPr>
      <w:rPr>
        <w:rFonts w:ascii="Courier New" w:hAnsi="Courier New" w:hint="default"/>
        <w:sz w:val="20"/>
        <w:szCs w:val="20"/>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6967C73"/>
    <w:multiLevelType w:val="hybridMultilevel"/>
    <w:tmpl w:val="CA106C30"/>
    <w:lvl w:ilvl="0" w:tplc="550865C6">
      <w:numFmt w:val="bullet"/>
      <w:lvlText w:val=""/>
      <w:lvlJc w:val="left"/>
      <w:pPr>
        <w:ind w:left="720" w:hanging="360"/>
      </w:pPr>
      <w:rPr>
        <w:rFonts w:ascii="Wingdings" w:eastAsiaTheme="minorHAnsi" w:hAnsi="Wingdings" w:cstheme="minorBidi" w:hint="default"/>
        <w:b/>
        <w:color w:val="007BC7"/>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2A00048D"/>
    <w:multiLevelType w:val="hybridMultilevel"/>
    <w:tmpl w:val="266A2A4A"/>
    <w:lvl w:ilvl="0" w:tplc="199A804C">
      <w:start w:val="1"/>
      <w:numFmt w:val="bullet"/>
      <w:lvlText w:val="o"/>
      <w:lvlJc w:val="left"/>
      <w:pPr>
        <w:tabs>
          <w:tab w:val="num" w:pos="1008"/>
        </w:tabs>
        <w:ind w:left="360" w:hanging="360"/>
      </w:pPr>
      <w:rPr>
        <w:rFonts w:ascii="Courier New" w:hAnsi="Courier New" w:hint="default"/>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2D5377FF"/>
    <w:multiLevelType w:val="hybridMultilevel"/>
    <w:tmpl w:val="65A6032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346A03D2"/>
    <w:multiLevelType w:val="hybridMultilevel"/>
    <w:tmpl w:val="C9F2DE12"/>
    <w:lvl w:ilvl="0" w:tplc="1AD23572">
      <w:start w:val="1"/>
      <w:numFmt w:val="bullet"/>
      <w:lvlText w:val=""/>
      <w:lvlJc w:val="left"/>
      <w:pPr>
        <w:ind w:left="729" w:hanging="360"/>
      </w:pPr>
      <w:rPr>
        <w:rFonts w:ascii="Symbol" w:hAnsi="Symbol" w:hint="default"/>
        <w:color w:val="007BC7"/>
      </w:rPr>
    </w:lvl>
    <w:lvl w:ilvl="1" w:tplc="04130003">
      <w:start w:val="1"/>
      <w:numFmt w:val="bullet"/>
      <w:lvlText w:val="o"/>
      <w:lvlJc w:val="left"/>
      <w:pPr>
        <w:ind w:left="1449" w:hanging="360"/>
      </w:pPr>
      <w:rPr>
        <w:rFonts w:ascii="Courier New" w:hAnsi="Courier New" w:cs="Courier New" w:hint="default"/>
      </w:rPr>
    </w:lvl>
    <w:lvl w:ilvl="2" w:tplc="04130005" w:tentative="1">
      <w:start w:val="1"/>
      <w:numFmt w:val="bullet"/>
      <w:lvlText w:val=""/>
      <w:lvlJc w:val="left"/>
      <w:pPr>
        <w:ind w:left="2169" w:hanging="360"/>
      </w:pPr>
      <w:rPr>
        <w:rFonts w:ascii="Wingdings" w:hAnsi="Wingdings" w:hint="default"/>
      </w:rPr>
    </w:lvl>
    <w:lvl w:ilvl="3" w:tplc="04130001" w:tentative="1">
      <w:start w:val="1"/>
      <w:numFmt w:val="bullet"/>
      <w:lvlText w:val=""/>
      <w:lvlJc w:val="left"/>
      <w:pPr>
        <w:ind w:left="2889" w:hanging="360"/>
      </w:pPr>
      <w:rPr>
        <w:rFonts w:ascii="Symbol" w:hAnsi="Symbol" w:hint="default"/>
      </w:rPr>
    </w:lvl>
    <w:lvl w:ilvl="4" w:tplc="04130003" w:tentative="1">
      <w:start w:val="1"/>
      <w:numFmt w:val="bullet"/>
      <w:lvlText w:val="o"/>
      <w:lvlJc w:val="left"/>
      <w:pPr>
        <w:ind w:left="3609" w:hanging="360"/>
      </w:pPr>
      <w:rPr>
        <w:rFonts w:ascii="Courier New" w:hAnsi="Courier New" w:cs="Courier New" w:hint="default"/>
      </w:rPr>
    </w:lvl>
    <w:lvl w:ilvl="5" w:tplc="04130005" w:tentative="1">
      <w:start w:val="1"/>
      <w:numFmt w:val="bullet"/>
      <w:lvlText w:val=""/>
      <w:lvlJc w:val="left"/>
      <w:pPr>
        <w:ind w:left="4329" w:hanging="360"/>
      </w:pPr>
      <w:rPr>
        <w:rFonts w:ascii="Wingdings" w:hAnsi="Wingdings" w:hint="default"/>
      </w:rPr>
    </w:lvl>
    <w:lvl w:ilvl="6" w:tplc="04130001" w:tentative="1">
      <w:start w:val="1"/>
      <w:numFmt w:val="bullet"/>
      <w:lvlText w:val=""/>
      <w:lvlJc w:val="left"/>
      <w:pPr>
        <w:ind w:left="5049" w:hanging="360"/>
      </w:pPr>
      <w:rPr>
        <w:rFonts w:ascii="Symbol" w:hAnsi="Symbol" w:hint="default"/>
      </w:rPr>
    </w:lvl>
    <w:lvl w:ilvl="7" w:tplc="04130003" w:tentative="1">
      <w:start w:val="1"/>
      <w:numFmt w:val="bullet"/>
      <w:lvlText w:val="o"/>
      <w:lvlJc w:val="left"/>
      <w:pPr>
        <w:ind w:left="5769" w:hanging="360"/>
      </w:pPr>
      <w:rPr>
        <w:rFonts w:ascii="Courier New" w:hAnsi="Courier New" w:cs="Courier New" w:hint="default"/>
      </w:rPr>
    </w:lvl>
    <w:lvl w:ilvl="8" w:tplc="04130005" w:tentative="1">
      <w:start w:val="1"/>
      <w:numFmt w:val="bullet"/>
      <w:lvlText w:val=""/>
      <w:lvlJc w:val="left"/>
      <w:pPr>
        <w:ind w:left="6489" w:hanging="360"/>
      </w:pPr>
      <w:rPr>
        <w:rFonts w:ascii="Wingdings" w:hAnsi="Wingdings" w:hint="default"/>
      </w:rPr>
    </w:lvl>
  </w:abstractNum>
  <w:abstractNum w:abstractNumId="19" w15:restartNumberingAfterBreak="0">
    <w:nsid w:val="38902B56"/>
    <w:multiLevelType w:val="multilevel"/>
    <w:tmpl w:val="A9DCE568"/>
    <w:lvl w:ilvl="0">
      <w:start w:val="1"/>
      <w:numFmt w:val="bullet"/>
      <w:lvlText w:val="o"/>
      <w:lvlJc w:val="left"/>
      <w:pPr>
        <w:tabs>
          <w:tab w:val="num" w:pos="1008"/>
        </w:tabs>
        <w:ind w:left="360" w:hanging="360"/>
      </w:pPr>
      <w:rPr>
        <w:rFonts w:ascii="Courier New" w:hAnsi="Courier New"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39CA4B07"/>
    <w:multiLevelType w:val="hybridMultilevel"/>
    <w:tmpl w:val="4A564176"/>
    <w:lvl w:ilvl="0" w:tplc="5316E576">
      <w:start w:val="1"/>
      <w:numFmt w:val="bullet"/>
      <w:lvlText w:val=""/>
      <w:lvlJc w:val="left"/>
      <w:pPr>
        <w:tabs>
          <w:tab w:val="num" w:pos="360"/>
        </w:tabs>
        <w:ind w:left="360" w:hanging="360"/>
      </w:pPr>
      <w:rPr>
        <w:rFonts w:ascii="Symbol" w:hAnsi="Symbol" w:hint="default"/>
        <w:sz w:val="32"/>
        <w:szCs w:val="32"/>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3ACE2AD9"/>
    <w:multiLevelType w:val="multilevel"/>
    <w:tmpl w:val="8F8A2E42"/>
    <w:lvl w:ilvl="0">
      <w:start w:val="1"/>
      <w:numFmt w:val="bullet"/>
      <w:lvlText w:val=""/>
      <w:lvlJc w:val="left"/>
      <w:pPr>
        <w:tabs>
          <w:tab w:val="num" w:pos="360"/>
        </w:tabs>
        <w:ind w:left="360" w:hanging="360"/>
      </w:pPr>
      <w:rPr>
        <w:rFonts w:ascii="Symbol" w:hAnsi="Symbol" w:hint="default"/>
        <w:sz w:val="24"/>
        <w:szCs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3C7F06EE"/>
    <w:multiLevelType w:val="multilevel"/>
    <w:tmpl w:val="F3024E0C"/>
    <w:lvl w:ilvl="0">
      <w:start w:val="1"/>
      <w:numFmt w:val="bullet"/>
      <w:lvlText w:val=""/>
      <w:lvlJc w:val="left"/>
      <w:pPr>
        <w:tabs>
          <w:tab w:val="num" w:pos="360"/>
        </w:tabs>
        <w:ind w:left="360" w:hanging="360"/>
      </w:pPr>
      <w:rPr>
        <w:rFonts w:ascii="Symbol" w:hAnsi="Symbol" w:hint="default"/>
        <w:sz w:val="22"/>
        <w:szCs w:val="22"/>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3CE9067D"/>
    <w:multiLevelType w:val="multilevel"/>
    <w:tmpl w:val="4DA8A88C"/>
    <w:lvl w:ilvl="0">
      <w:start w:val="1"/>
      <w:numFmt w:val="bullet"/>
      <w:lvlText w:val=""/>
      <w:lvlJc w:val="left"/>
      <w:pPr>
        <w:tabs>
          <w:tab w:val="num" w:pos="360"/>
        </w:tabs>
        <w:ind w:left="360" w:hanging="360"/>
      </w:pPr>
      <w:rPr>
        <w:rFonts w:ascii="Symbol" w:hAnsi="Symbol" w:hint="default"/>
        <w:sz w:val="52"/>
        <w:szCs w:val="52"/>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463408F3"/>
    <w:multiLevelType w:val="multilevel"/>
    <w:tmpl w:val="AA0E7768"/>
    <w:lvl w:ilvl="0">
      <w:start w:val="1"/>
      <w:numFmt w:val="bullet"/>
      <w:lvlText w:val="o"/>
      <w:lvlJc w:val="left"/>
      <w:pPr>
        <w:tabs>
          <w:tab w:val="num" w:pos="360"/>
        </w:tabs>
        <w:ind w:left="360" w:hanging="360"/>
      </w:pPr>
      <w:rPr>
        <w:rFonts w:ascii="Courier New" w:hAnsi="Courier New" w:hint="default"/>
        <w:sz w:val="20"/>
        <w:szCs w:val="2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486519D2"/>
    <w:multiLevelType w:val="hybridMultilevel"/>
    <w:tmpl w:val="64441B5C"/>
    <w:lvl w:ilvl="0" w:tplc="8E34D4C6">
      <w:start w:val="1"/>
      <w:numFmt w:val="bullet"/>
      <w:lvlText w:val="o"/>
      <w:lvlJc w:val="left"/>
      <w:pPr>
        <w:tabs>
          <w:tab w:val="num" w:pos="360"/>
        </w:tabs>
        <w:ind w:left="360" w:hanging="360"/>
      </w:pPr>
      <w:rPr>
        <w:rFonts w:ascii="Courier New" w:hAnsi="Courier New" w:hint="default"/>
        <w:sz w:val="24"/>
        <w:szCs w:val="24"/>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4A753C06"/>
    <w:multiLevelType w:val="multilevel"/>
    <w:tmpl w:val="C9F8C29C"/>
    <w:lvl w:ilvl="0">
      <w:start w:val="1"/>
      <w:numFmt w:val="bullet"/>
      <w:lvlText w:val="o"/>
      <w:lvlJc w:val="left"/>
      <w:pPr>
        <w:tabs>
          <w:tab w:val="num" w:pos="360"/>
        </w:tabs>
        <w:ind w:left="360" w:hanging="360"/>
      </w:pPr>
      <w:rPr>
        <w:rFonts w:ascii="Courier New" w:hAnsi="Courier New" w:hint="default"/>
        <w:sz w:val="22"/>
        <w:szCs w:val="22"/>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4FA22CC9"/>
    <w:multiLevelType w:val="multilevel"/>
    <w:tmpl w:val="F3024E0C"/>
    <w:lvl w:ilvl="0">
      <w:start w:val="1"/>
      <w:numFmt w:val="bullet"/>
      <w:lvlText w:val=""/>
      <w:lvlJc w:val="left"/>
      <w:pPr>
        <w:tabs>
          <w:tab w:val="num" w:pos="360"/>
        </w:tabs>
        <w:ind w:left="360" w:hanging="360"/>
      </w:pPr>
      <w:rPr>
        <w:rFonts w:ascii="Symbol" w:hAnsi="Symbol" w:hint="default"/>
        <w:sz w:val="22"/>
        <w:szCs w:val="22"/>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511714FC"/>
    <w:multiLevelType w:val="multilevel"/>
    <w:tmpl w:val="39361822"/>
    <w:lvl w:ilvl="0">
      <w:start w:val="1"/>
      <w:numFmt w:val="bullet"/>
      <w:lvlText w:val=""/>
      <w:lvlJc w:val="left"/>
      <w:pPr>
        <w:tabs>
          <w:tab w:val="num" w:pos="360"/>
        </w:tabs>
        <w:ind w:left="360" w:hanging="360"/>
      </w:pPr>
      <w:rPr>
        <w:rFonts w:ascii="Symbol" w:hAnsi="Symbol" w:hint="default"/>
        <w:sz w:val="40"/>
        <w:szCs w:val="4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52083745"/>
    <w:multiLevelType w:val="hybridMultilevel"/>
    <w:tmpl w:val="03C85618"/>
    <w:lvl w:ilvl="0" w:tplc="91527728">
      <w:start w:val="1"/>
      <w:numFmt w:val="bullet"/>
      <w:lvlText w:val=""/>
      <w:lvlJc w:val="left"/>
      <w:pPr>
        <w:tabs>
          <w:tab w:val="num" w:pos="360"/>
        </w:tabs>
        <w:ind w:left="360" w:hanging="360"/>
      </w:pPr>
      <w:rPr>
        <w:rFonts w:ascii="Symbol" w:hAnsi="Symbol" w:hint="default"/>
        <w:sz w:val="28"/>
        <w:szCs w:val="28"/>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63131DDC"/>
    <w:multiLevelType w:val="multilevel"/>
    <w:tmpl w:val="8E9A2814"/>
    <w:lvl w:ilvl="0">
      <w:start w:val="1"/>
      <w:numFmt w:val="bullet"/>
      <w:lvlText w:val="□"/>
      <w:lvlJc w:val="left"/>
      <w:pPr>
        <w:tabs>
          <w:tab w:val="num" w:pos="360"/>
        </w:tabs>
        <w:ind w:left="360" w:hanging="360"/>
      </w:pPr>
      <w:rPr>
        <w:rFonts w:ascii="Courier New" w:hAnsi="Courier New" w:hint="default"/>
        <w:sz w:val="20"/>
        <w:szCs w:val="2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65117BE5"/>
    <w:multiLevelType w:val="multilevel"/>
    <w:tmpl w:val="F3024E0C"/>
    <w:lvl w:ilvl="0">
      <w:start w:val="1"/>
      <w:numFmt w:val="bullet"/>
      <w:lvlText w:val=""/>
      <w:lvlJc w:val="left"/>
      <w:pPr>
        <w:tabs>
          <w:tab w:val="num" w:pos="360"/>
        </w:tabs>
        <w:ind w:left="360" w:hanging="360"/>
      </w:pPr>
      <w:rPr>
        <w:rFonts w:ascii="Symbol" w:hAnsi="Symbol" w:hint="default"/>
        <w:sz w:val="22"/>
        <w:szCs w:val="22"/>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6EF6343D"/>
    <w:multiLevelType w:val="multilevel"/>
    <w:tmpl w:val="20FEFF10"/>
    <w:lvl w:ilvl="0">
      <w:start w:val="1"/>
      <w:numFmt w:val="bullet"/>
      <w:lvlText w:val=""/>
      <w:lvlJc w:val="left"/>
      <w:pPr>
        <w:tabs>
          <w:tab w:val="num" w:pos="360"/>
        </w:tabs>
        <w:ind w:left="360" w:hanging="360"/>
      </w:pPr>
      <w:rPr>
        <w:rFonts w:ascii="Symbol" w:hAnsi="Symbol" w:hint="default"/>
        <w:sz w:val="32"/>
        <w:szCs w:val="32"/>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73943928"/>
    <w:multiLevelType w:val="hybridMultilevel"/>
    <w:tmpl w:val="C9020A40"/>
    <w:lvl w:ilvl="0" w:tplc="6722202A">
      <w:start w:val="1"/>
      <w:numFmt w:val="bullet"/>
      <w:lvlText w:val=""/>
      <w:lvlJc w:val="left"/>
      <w:pPr>
        <w:tabs>
          <w:tab w:val="num" w:pos="360"/>
        </w:tabs>
        <w:ind w:left="360" w:hanging="360"/>
      </w:pPr>
      <w:rPr>
        <w:rFonts w:ascii="Symbol" w:hAnsi="Symbol" w:hint="default"/>
        <w:sz w:val="22"/>
        <w:szCs w:val="22"/>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771D5DE1"/>
    <w:multiLevelType w:val="hybridMultilevel"/>
    <w:tmpl w:val="B0D44B68"/>
    <w:lvl w:ilvl="0" w:tplc="17F46DAC">
      <w:start w:val="1"/>
      <w:numFmt w:val="bullet"/>
      <w:lvlText w:val=""/>
      <w:lvlJc w:val="left"/>
      <w:pPr>
        <w:tabs>
          <w:tab w:val="num" w:pos="360"/>
        </w:tabs>
        <w:ind w:left="360" w:hanging="360"/>
      </w:pPr>
      <w:rPr>
        <w:rFonts w:ascii="Symbol" w:hAnsi="Symbol" w:hint="default"/>
        <w:sz w:val="24"/>
        <w:szCs w:val="24"/>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7BDE382E"/>
    <w:multiLevelType w:val="multilevel"/>
    <w:tmpl w:val="0DF4B8F6"/>
    <w:lvl w:ilvl="0">
      <w:start w:val="1"/>
      <w:numFmt w:val="bullet"/>
      <w:lvlText w:val=""/>
      <w:lvlJc w:val="left"/>
      <w:pPr>
        <w:tabs>
          <w:tab w:val="num" w:pos="360"/>
        </w:tabs>
        <w:ind w:left="360" w:hanging="360"/>
      </w:pPr>
      <w:rPr>
        <w:rFonts w:ascii="Symbol" w:hAnsi="Symbol" w:hint="default"/>
        <w:sz w:val="28"/>
        <w:szCs w:val="28"/>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num w:numId="1" w16cid:durableId="1783062934">
    <w:abstractNumId w:val="1"/>
  </w:num>
  <w:num w:numId="2" w16cid:durableId="2042168772">
    <w:abstractNumId w:val="16"/>
  </w:num>
  <w:num w:numId="3" w16cid:durableId="394084635">
    <w:abstractNumId w:val="9"/>
  </w:num>
  <w:num w:numId="4" w16cid:durableId="194125700">
    <w:abstractNumId w:val="23"/>
  </w:num>
  <w:num w:numId="5" w16cid:durableId="1556236540">
    <w:abstractNumId w:val="7"/>
  </w:num>
  <w:num w:numId="6" w16cid:durableId="1720741072">
    <w:abstractNumId w:val="28"/>
  </w:num>
  <w:num w:numId="7" w16cid:durableId="582447941">
    <w:abstractNumId w:val="20"/>
  </w:num>
  <w:num w:numId="8" w16cid:durableId="1100031509">
    <w:abstractNumId w:val="32"/>
  </w:num>
  <w:num w:numId="9" w16cid:durableId="883101465">
    <w:abstractNumId w:val="29"/>
  </w:num>
  <w:num w:numId="10" w16cid:durableId="2033800905">
    <w:abstractNumId w:val="6"/>
  </w:num>
  <w:num w:numId="11" w16cid:durableId="1622959696">
    <w:abstractNumId w:val="35"/>
  </w:num>
  <w:num w:numId="12" w16cid:durableId="1515655054">
    <w:abstractNumId w:val="34"/>
  </w:num>
  <w:num w:numId="13" w16cid:durableId="718743753">
    <w:abstractNumId w:val="21"/>
  </w:num>
  <w:num w:numId="14" w16cid:durableId="1383285938">
    <w:abstractNumId w:val="33"/>
  </w:num>
  <w:num w:numId="15" w16cid:durableId="1004013923">
    <w:abstractNumId w:val="27"/>
  </w:num>
  <w:num w:numId="16" w16cid:durableId="406728157">
    <w:abstractNumId w:val="31"/>
  </w:num>
  <w:num w:numId="17" w16cid:durableId="812870410">
    <w:abstractNumId w:val="22"/>
  </w:num>
  <w:num w:numId="18" w16cid:durableId="1587574401">
    <w:abstractNumId w:val="3"/>
  </w:num>
  <w:num w:numId="19" w16cid:durableId="1813597491">
    <w:abstractNumId w:val="19"/>
  </w:num>
  <w:num w:numId="20" w16cid:durableId="691230290">
    <w:abstractNumId w:val="25"/>
  </w:num>
  <w:num w:numId="21" w16cid:durableId="223876133">
    <w:abstractNumId w:val="5"/>
  </w:num>
  <w:num w:numId="22" w16cid:durableId="93525082">
    <w:abstractNumId w:val="12"/>
  </w:num>
  <w:num w:numId="23" w16cid:durableId="485171821">
    <w:abstractNumId w:val="26"/>
  </w:num>
  <w:num w:numId="24" w16cid:durableId="355542370">
    <w:abstractNumId w:val="2"/>
  </w:num>
  <w:num w:numId="25" w16cid:durableId="1083262353">
    <w:abstractNumId w:val="2"/>
  </w:num>
  <w:num w:numId="26" w16cid:durableId="228879879">
    <w:abstractNumId w:val="24"/>
  </w:num>
  <w:num w:numId="27" w16cid:durableId="1248031394">
    <w:abstractNumId w:val="8"/>
  </w:num>
  <w:num w:numId="28" w16cid:durableId="820274073">
    <w:abstractNumId w:val="10"/>
  </w:num>
  <w:num w:numId="29" w16cid:durableId="475029462">
    <w:abstractNumId w:val="13"/>
  </w:num>
  <w:num w:numId="30" w16cid:durableId="41907651">
    <w:abstractNumId w:val="4"/>
  </w:num>
  <w:num w:numId="31" w16cid:durableId="1110121164">
    <w:abstractNumId w:val="14"/>
  </w:num>
  <w:num w:numId="32" w16cid:durableId="337003352">
    <w:abstractNumId w:val="30"/>
  </w:num>
  <w:num w:numId="33" w16cid:durableId="1765178361">
    <w:abstractNumId w:val="3"/>
  </w:num>
  <w:num w:numId="34" w16cid:durableId="2020426160">
    <w:abstractNumId w:val="0"/>
  </w:num>
  <w:num w:numId="35" w16cid:durableId="1614052044">
    <w:abstractNumId w:val="0"/>
  </w:num>
  <w:num w:numId="36" w16cid:durableId="1589120069">
    <w:abstractNumId w:val="18"/>
  </w:num>
  <w:num w:numId="37" w16cid:durableId="59063767">
    <w:abstractNumId w:val="17"/>
  </w:num>
  <w:num w:numId="38" w16cid:durableId="1714964288">
    <w:abstractNumId w:val="15"/>
  </w:num>
  <w:num w:numId="39" w16cid:durableId="391125602">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documentProtection w:edit="forms" w:formatting="1" w:enforcement="0"/>
  <w:defaultTabStop w:val="227"/>
  <w:hyphenationZone w:val="425"/>
  <w:doNotShadeFormData/>
  <w:characterSpacingControl w:val="doNotCompress"/>
  <w:saveInvalidXml/>
  <w:ignoreMixedContent/>
  <w:doNotDemarcateInvalidXml/>
  <w:hdrShapeDefaults>
    <o:shapedefaults v:ext="edit" spidmax="2050" fill="f" fillcolor="white" stroke="f">
      <v:fill color="white" on="f"/>
      <v:stroke on="f"/>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umentnummer" w:val="XXXXX"/>
    <w:docVar w:name="Locked" w:val="False"/>
    <w:docVar w:name="Organiekdeel" w:val="DPC"/>
    <w:docVar w:name="Taal" w:val="Nederlands"/>
    <w:docVar w:name="Template" w:val="Interne Notitie"/>
  </w:docVars>
  <w:rsids>
    <w:rsidRoot w:val="0080228D"/>
    <w:rsid w:val="00001188"/>
    <w:rsid w:val="000051E4"/>
    <w:rsid w:val="00011B81"/>
    <w:rsid w:val="00016E05"/>
    <w:rsid w:val="00030555"/>
    <w:rsid w:val="00031E56"/>
    <w:rsid w:val="000338F8"/>
    <w:rsid w:val="000353D3"/>
    <w:rsid w:val="000358A7"/>
    <w:rsid w:val="000372B6"/>
    <w:rsid w:val="00041ED5"/>
    <w:rsid w:val="0004218B"/>
    <w:rsid w:val="00043FDC"/>
    <w:rsid w:val="00047167"/>
    <w:rsid w:val="000532CA"/>
    <w:rsid w:val="00067F93"/>
    <w:rsid w:val="00076701"/>
    <w:rsid w:val="00084DBF"/>
    <w:rsid w:val="000859A3"/>
    <w:rsid w:val="000901D6"/>
    <w:rsid w:val="0009237A"/>
    <w:rsid w:val="000933D5"/>
    <w:rsid w:val="000966A7"/>
    <w:rsid w:val="000A03E7"/>
    <w:rsid w:val="000B10B3"/>
    <w:rsid w:val="000B145A"/>
    <w:rsid w:val="000C269C"/>
    <w:rsid w:val="000C4863"/>
    <w:rsid w:val="000D1041"/>
    <w:rsid w:val="000D3449"/>
    <w:rsid w:val="000D4F42"/>
    <w:rsid w:val="000D7A11"/>
    <w:rsid w:val="000E1A66"/>
    <w:rsid w:val="000E59B7"/>
    <w:rsid w:val="000F12BE"/>
    <w:rsid w:val="000F28A1"/>
    <w:rsid w:val="000F2949"/>
    <w:rsid w:val="000F3A1B"/>
    <w:rsid w:val="0010159E"/>
    <w:rsid w:val="00101DD1"/>
    <w:rsid w:val="00103E2D"/>
    <w:rsid w:val="00104034"/>
    <w:rsid w:val="00105185"/>
    <w:rsid w:val="00106702"/>
    <w:rsid w:val="00107F6C"/>
    <w:rsid w:val="001120D6"/>
    <w:rsid w:val="00112C9A"/>
    <w:rsid w:val="00113432"/>
    <w:rsid w:val="0011527D"/>
    <w:rsid w:val="00115FC9"/>
    <w:rsid w:val="001239C4"/>
    <w:rsid w:val="00126A26"/>
    <w:rsid w:val="00131310"/>
    <w:rsid w:val="0013319D"/>
    <w:rsid w:val="00133509"/>
    <w:rsid w:val="00134D7D"/>
    <w:rsid w:val="001363AA"/>
    <w:rsid w:val="00141B19"/>
    <w:rsid w:val="00142E05"/>
    <w:rsid w:val="001475C1"/>
    <w:rsid w:val="001521A6"/>
    <w:rsid w:val="00152490"/>
    <w:rsid w:val="001562C5"/>
    <w:rsid w:val="001565DF"/>
    <w:rsid w:val="001605F8"/>
    <w:rsid w:val="001617A9"/>
    <w:rsid w:val="001644CC"/>
    <w:rsid w:val="00166747"/>
    <w:rsid w:val="00167825"/>
    <w:rsid w:val="001700B4"/>
    <w:rsid w:val="0017382F"/>
    <w:rsid w:val="0018216C"/>
    <w:rsid w:val="001834D1"/>
    <w:rsid w:val="00186885"/>
    <w:rsid w:val="00191EBA"/>
    <w:rsid w:val="00196D2B"/>
    <w:rsid w:val="001A0C04"/>
    <w:rsid w:val="001A5048"/>
    <w:rsid w:val="001A6A83"/>
    <w:rsid w:val="001B016B"/>
    <w:rsid w:val="001B0D8B"/>
    <w:rsid w:val="001C0E0F"/>
    <w:rsid w:val="001D29F6"/>
    <w:rsid w:val="001D5CBA"/>
    <w:rsid w:val="001E2137"/>
    <w:rsid w:val="001E2ABB"/>
    <w:rsid w:val="001F4151"/>
    <w:rsid w:val="00214A3B"/>
    <w:rsid w:val="002150F0"/>
    <w:rsid w:val="002174E6"/>
    <w:rsid w:val="00220148"/>
    <w:rsid w:val="002251B0"/>
    <w:rsid w:val="00225BDE"/>
    <w:rsid w:val="00243B3A"/>
    <w:rsid w:val="0025109A"/>
    <w:rsid w:val="00252E38"/>
    <w:rsid w:val="00253D8F"/>
    <w:rsid w:val="002553FD"/>
    <w:rsid w:val="00256AE3"/>
    <w:rsid w:val="00257A17"/>
    <w:rsid w:val="00257FB7"/>
    <w:rsid w:val="002601F3"/>
    <w:rsid w:val="0026214A"/>
    <w:rsid w:val="00264E8A"/>
    <w:rsid w:val="0026522F"/>
    <w:rsid w:val="00272840"/>
    <w:rsid w:val="002737E8"/>
    <w:rsid w:val="00281C08"/>
    <w:rsid w:val="00292198"/>
    <w:rsid w:val="0029641F"/>
    <w:rsid w:val="002A2DD2"/>
    <w:rsid w:val="002A5D0F"/>
    <w:rsid w:val="002A5FFE"/>
    <w:rsid w:val="002B5988"/>
    <w:rsid w:val="002B7F9E"/>
    <w:rsid w:val="002C12CE"/>
    <w:rsid w:val="002C2A1F"/>
    <w:rsid w:val="002C5326"/>
    <w:rsid w:val="002C6DA8"/>
    <w:rsid w:val="002C6EBC"/>
    <w:rsid w:val="002D2502"/>
    <w:rsid w:val="002D302C"/>
    <w:rsid w:val="002D35E5"/>
    <w:rsid w:val="002D5D77"/>
    <w:rsid w:val="002D5F54"/>
    <w:rsid w:val="002E0FC0"/>
    <w:rsid w:val="002E2933"/>
    <w:rsid w:val="002E3612"/>
    <w:rsid w:val="002E39CC"/>
    <w:rsid w:val="002E4F2F"/>
    <w:rsid w:val="002F5C65"/>
    <w:rsid w:val="003028EB"/>
    <w:rsid w:val="003030E5"/>
    <w:rsid w:val="0030600F"/>
    <w:rsid w:val="00315EF1"/>
    <w:rsid w:val="00324332"/>
    <w:rsid w:val="00325C11"/>
    <w:rsid w:val="003264A6"/>
    <w:rsid w:val="00326FBF"/>
    <w:rsid w:val="0033235A"/>
    <w:rsid w:val="00334F16"/>
    <w:rsid w:val="0033560A"/>
    <w:rsid w:val="00337661"/>
    <w:rsid w:val="00337A14"/>
    <w:rsid w:val="00340446"/>
    <w:rsid w:val="003409FE"/>
    <w:rsid w:val="00346F05"/>
    <w:rsid w:val="00352CE1"/>
    <w:rsid w:val="00356499"/>
    <w:rsid w:val="0036369A"/>
    <w:rsid w:val="00363EDB"/>
    <w:rsid w:val="0037093B"/>
    <w:rsid w:val="00370A88"/>
    <w:rsid w:val="00371F57"/>
    <w:rsid w:val="003804C3"/>
    <w:rsid w:val="00383416"/>
    <w:rsid w:val="00383961"/>
    <w:rsid w:val="00384868"/>
    <w:rsid w:val="0038753C"/>
    <w:rsid w:val="00392247"/>
    <w:rsid w:val="003A1C04"/>
    <w:rsid w:val="003A3334"/>
    <w:rsid w:val="003A4D68"/>
    <w:rsid w:val="003B450C"/>
    <w:rsid w:val="003B5700"/>
    <w:rsid w:val="003B6AE9"/>
    <w:rsid w:val="003C2088"/>
    <w:rsid w:val="003C2515"/>
    <w:rsid w:val="003D0FE8"/>
    <w:rsid w:val="003D3261"/>
    <w:rsid w:val="003D355C"/>
    <w:rsid w:val="003D477E"/>
    <w:rsid w:val="003D6C61"/>
    <w:rsid w:val="003E0C93"/>
    <w:rsid w:val="003E349F"/>
    <w:rsid w:val="003E4428"/>
    <w:rsid w:val="003E79D3"/>
    <w:rsid w:val="003F61BC"/>
    <w:rsid w:val="003F7EA4"/>
    <w:rsid w:val="0041144E"/>
    <w:rsid w:val="00412FAE"/>
    <w:rsid w:val="0041576D"/>
    <w:rsid w:val="0041764E"/>
    <w:rsid w:val="00422600"/>
    <w:rsid w:val="004303FE"/>
    <w:rsid w:val="004313D2"/>
    <w:rsid w:val="0043202B"/>
    <w:rsid w:val="00434F37"/>
    <w:rsid w:val="00437B58"/>
    <w:rsid w:val="0044131E"/>
    <w:rsid w:val="00441327"/>
    <w:rsid w:val="00443054"/>
    <w:rsid w:val="00443934"/>
    <w:rsid w:val="00444E4D"/>
    <w:rsid w:val="004529B1"/>
    <w:rsid w:val="004616F9"/>
    <w:rsid w:val="00461D21"/>
    <w:rsid w:val="00464B9E"/>
    <w:rsid w:val="0046620A"/>
    <w:rsid w:val="00470276"/>
    <w:rsid w:val="004711D4"/>
    <w:rsid w:val="00475309"/>
    <w:rsid w:val="0048426F"/>
    <w:rsid w:val="00486EFD"/>
    <w:rsid w:val="004912F6"/>
    <w:rsid w:val="00492FE6"/>
    <w:rsid w:val="004A01B7"/>
    <w:rsid w:val="004A0B0E"/>
    <w:rsid w:val="004A3F1D"/>
    <w:rsid w:val="004A4774"/>
    <w:rsid w:val="004A4CC3"/>
    <w:rsid w:val="004A4E7F"/>
    <w:rsid w:val="004A61AD"/>
    <w:rsid w:val="004B253C"/>
    <w:rsid w:val="004B3B18"/>
    <w:rsid w:val="004C5DBB"/>
    <w:rsid w:val="004C7C63"/>
    <w:rsid w:val="004D0385"/>
    <w:rsid w:val="004D04DF"/>
    <w:rsid w:val="004D21DD"/>
    <w:rsid w:val="004D2CDB"/>
    <w:rsid w:val="004E224F"/>
    <w:rsid w:val="004E686B"/>
    <w:rsid w:val="004E748C"/>
    <w:rsid w:val="004F1E67"/>
    <w:rsid w:val="004F1E82"/>
    <w:rsid w:val="00504FC2"/>
    <w:rsid w:val="00512960"/>
    <w:rsid w:val="00515889"/>
    <w:rsid w:val="00516238"/>
    <w:rsid w:val="00517F24"/>
    <w:rsid w:val="005253D2"/>
    <w:rsid w:val="0052758A"/>
    <w:rsid w:val="005342D5"/>
    <w:rsid w:val="00536698"/>
    <w:rsid w:val="00536C53"/>
    <w:rsid w:val="0054499D"/>
    <w:rsid w:val="0054541B"/>
    <w:rsid w:val="00551699"/>
    <w:rsid w:val="00557491"/>
    <w:rsid w:val="005603C0"/>
    <w:rsid w:val="00561F3B"/>
    <w:rsid w:val="00564B93"/>
    <w:rsid w:val="00570777"/>
    <w:rsid w:val="00573DD1"/>
    <w:rsid w:val="00576E66"/>
    <w:rsid w:val="005825A6"/>
    <w:rsid w:val="00582881"/>
    <w:rsid w:val="00582DA1"/>
    <w:rsid w:val="00585F13"/>
    <w:rsid w:val="00586347"/>
    <w:rsid w:val="00587841"/>
    <w:rsid w:val="00590C75"/>
    <w:rsid w:val="00592950"/>
    <w:rsid w:val="00596285"/>
    <w:rsid w:val="00597073"/>
    <w:rsid w:val="00597794"/>
    <w:rsid w:val="005A0068"/>
    <w:rsid w:val="005A5030"/>
    <w:rsid w:val="005B0EC6"/>
    <w:rsid w:val="005B1E2B"/>
    <w:rsid w:val="005B33D7"/>
    <w:rsid w:val="005B3EFA"/>
    <w:rsid w:val="005B5C0F"/>
    <w:rsid w:val="005B63C4"/>
    <w:rsid w:val="005C3A59"/>
    <w:rsid w:val="005C585D"/>
    <w:rsid w:val="005C61DF"/>
    <w:rsid w:val="005C6E69"/>
    <w:rsid w:val="005D2542"/>
    <w:rsid w:val="005D541A"/>
    <w:rsid w:val="005E3692"/>
    <w:rsid w:val="005E4292"/>
    <w:rsid w:val="005F3D68"/>
    <w:rsid w:val="00604244"/>
    <w:rsid w:val="00610687"/>
    <w:rsid w:val="0061494D"/>
    <w:rsid w:val="00616327"/>
    <w:rsid w:val="0062365D"/>
    <w:rsid w:val="00623A4D"/>
    <w:rsid w:val="006300D6"/>
    <w:rsid w:val="00632085"/>
    <w:rsid w:val="006448CA"/>
    <w:rsid w:val="00645603"/>
    <w:rsid w:val="006460B7"/>
    <w:rsid w:val="00646981"/>
    <w:rsid w:val="00646E0C"/>
    <w:rsid w:val="0065207A"/>
    <w:rsid w:val="00655D91"/>
    <w:rsid w:val="00655E8A"/>
    <w:rsid w:val="00657553"/>
    <w:rsid w:val="00664151"/>
    <w:rsid w:val="00664171"/>
    <w:rsid w:val="00671359"/>
    <w:rsid w:val="00684C14"/>
    <w:rsid w:val="00686F78"/>
    <w:rsid w:val="0069012F"/>
    <w:rsid w:val="00693618"/>
    <w:rsid w:val="006948E7"/>
    <w:rsid w:val="006A018D"/>
    <w:rsid w:val="006A07E8"/>
    <w:rsid w:val="006A0A40"/>
    <w:rsid w:val="006A21AA"/>
    <w:rsid w:val="006A3D3B"/>
    <w:rsid w:val="006B1F79"/>
    <w:rsid w:val="006B3DFE"/>
    <w:rsid w:val="006B4BA5"/>
    <w:rsid w:val="006B6240"/>
    <w:rsid w:val="006B701F"/>
    <w:rsid w:val="006B7983"/>
    <w:rsid w:val="006C1EA9"/>
    <w:rsid w:val="006C5330"/>
    <w:rsid w:val="006C7DE6"/>
    <w:rsid w:val="006D2F9C"/>
    <w:rsid w:val="006D4256"/>
    <w:rsid w:val="006D72F9"/>
    <w:rsid w:val="006D7E7B"/>
    <w:rsid w:val="006E04C5"/>
    <w:rsid w:val="00700020"/>
    <w:rsid w:val="00710F6C"/>
    <w:rsid w:val="00712951"/>
    <w:rsid w:val="00717FF2"/>
    <w:rsid w:val="00720236"/>
    <w:rsid w:val="0072141A"/>
    <w:rsid w:val="0072194A"/>
    <w:rsid w:val="007310C2"/>
    <w:rsid w:val="00731EFC"/>
    <w:rsid w:val="00732A55"/>
    <w:rsid w:val="007356D1"/>
    <w:rsid w:val="00736D6E"/>
    <w:rsid w:val="00744B5C"/>
    <w:rsid w:val="007567D3"/>
    <w:rsid w:val="0075686B"/>
    <w:rsid w:val="00756E1E"/>
    <w:rsid w:val="00761A3B"/>
    <w:rsid w:val="00762870"/>
    <w:rsid w:val="007721F8"/>
    <w:rsid w:val="0077265B"/>
    <w:rsid w:val="0077394E"/>
    <w:rsid w:val="007828B4"/>
    <w:rsid w:val="00786F43"/>
    <w:rsid w:val="007939D7"/>
    <w:rsid w:val="00796B32"/>
    <w:rsid w:val="007A11DC"/>
    <w:rsid w:val="007A1B57"/>
    <w:rsid w:val="007A5963"/>
    <w:rsid w:val="007B257C"/>
    <w:rsid w:val="007B6479"/>
    <w:rsid w:val="007B7073"/>
    <w:rsid w:val="007C0CF4"/>
    <w:rsid w:val="007C224F"/>
    <w:rsid w:val="007C22FB"/>
    <w:rsid w:val="007D2A6E"/>
    <w:rsid w:val="007D4358"/>
    <w:rsid w:val="007E183E"/>
    <w:rsid w:val="007E6A93"/>
    <w:rsid w:val="007E6AE6"/>
    <w:rsid w:val="007F4F4F"/>
    <w:rsid w:val="007F6624"/>
    <w:rsid w:val="007F759E"/>
    <w:rsid w:val="0080228D"/>
    <w:rsid w:val="008111AB"/>
    <w:rsid w:val="008172D0"/>
    <w:rsid w:val="008200B5"/>
    <w:rsid w:val="0082323C"/>
    <w:rsid w:val="0082557A"/>
    <w:rsid w:val="008302DB"/>
    <w:rsid w:val="008320CD"/>
    <w:rsid w:val="008330A5"/>
    <w:rsid w:val="00833657"/>
    <w:rsid w:val="0083657C"/>
    <w:rsid w:val="00836C26"/>
    <w:rsid w:val="0083711A"/>
    <w:rsid w:val="0083714A"/>
    <w:rsid w:val="00837B61"/>
    <w:rsid w:val="00837E74"/>
    <w:rsid w:val="00840AD7"/>
    <w:rsid w:val="00840BBD"/>
    <w:rsid w:val="0084143F"/>
    <w:rsid w:val="008429C6"/>
    <w:rsid w:val="00842ED6"/>
    <w:rsid w:val="0084646E"/>
    <w:rsid w:val="00850689"/>
    <w:rsid w:val="0085291D"/>
    <w:rsid w:val="0085361C"/>
    <w:rsid w:val="0085470C"/>
    <w:rsid w:val="00861440"/>
    <w:rsid w:val="00861A5E"/>
    <w:rsid w:val="00867178"/>
    <w:rsid w:val="00873EFC"/>
    <w:rsid w:val="00873F89"/>
    <w:rsid w:val="00885122"/>
    <w:rsid w:val="00891C19"/>
    <w:rsid w:val="008960F3"/>
    <w:rsid w:val="00897F42"/>
    <w:rsid w:val="008A17D7"/>
    <w:rsid w:val="008A5758"/>
    <w:rsid w:val="008B59DE"/>
    <w:rsid w:val="008B77A3"/>
    <w:rsid w:val="008C0475"/>
    <w:rsid w:val="008C6864"/>
    <w:rsid w:val="008D20C2"/>
    <w:rsid w:val="008E128D"/>
    <w:rsid w:val="008E25A7"/>
    <w:rsid w:val="008E3B03"/>
    <w:rsid w:val="008E46A4"/>
    <w:rsid w:val="008E5938"/>
    <w:rsid w:val="008F1457"/>
    <w:rsid w:val="008F468B"/>
    <w:rsid w:val="008F5B48"/>
    <w:rsid w:val="008F71C9"/>
    <w:rsid w:val="00906EA7"/>
    <w:rsid w:val="00907ED3"/>
    <w:rsid w:val="00912652"/>
    <w:rsid w:val="009137B0"/>
    <w:rsid w:val="00914F5F"/>
    <w:rsid w:val="0095029C"/>
    <w:rsid w:val="00950F35"/>
    <w:rsid w:val="009511B2"/>
    <w:rsid w:val="00963FCB"/>
    <w:rsid w:val="009652FE"/>
    <w:rsid w:val="00967E22"/>
    <w:rsid w:val="009752D0"/>
    <w:rsid w:val="0097550A"/>
    <w:rsid w:val="009764A6"/>
    <w:rsid w:val="00976E1E"/>
    <w:rsid w:val="0097721B"/>
    <w:rsid w:val="00984945"/>
    <w:rsid w:val="00991475"/>
    <w:rsid w:val="0099687E"/>
    <w:rsid w:val="00997286"/>
    <w:rsid w:val="009A0EB9"/>
    <w:rsid w:val="009A793C"/>
    <w:rsid w:val="009A7D93"/>
    <w:rsid w:val="009B729E"/>
    <w:rsid w:val="009B7A99"/>
    <w:rsid w:val="009B7F01"/>
    <w:rsid w:val="009C5445"/>
    <w:rsid w:val="009C6BC5"/>
    <w:rsid w:val="009D27A9"/>
    <w:rsid w:val="009D2F1B"/>
    <w:rsid w:val="009D790F"/>
    <w:rsid w:val="009E6727"/>
    <w:rsid w:val="009F08DF"/>
    <w:rsid w:val="009F2DB5"/>
    <w:rsid w:val="009F3185"/>
    <w:rsid w:val="009F6C3A"/>
    <w:rsid w:val="00A02C12"/>
    <w:rsid w:val="00A06140"/>
    <w:rsid w:val="00A24513"/>
    <w:rsid w:val="00A24568"/>
    <w:rsid w:val="00A251CE"/>
    <w:rsid w:val="00A3264E"/>
    <w:rsid w:val="00A33143"/>
    <w:rsid w:val="00A36F03"/>
    <w:rsid w:val="00A4313F"/>
    <w:rsid w:val="00A44C2A"/>
    <w:rsid w:val="00A457E7"/>
    <w:rsid w:val="00A515F9"/>
    <w:rsid w:val="00A51A18"/>
    <w:rsid w:val="00A539E5"/>
    <w:rsid w:val="00A545CF"/>
    <w:rsid w:val="00A572EF"/>
    <w:rsid w:val="00A67A2E"/>
    <w:rsid w:val="00A718BE"/>
    <w:rsid w:val="00A7609A"/>
    <w:rsid w:val="00A77396"/>
    <w:rsid w:val="00A84BB5"/>
    <w:rsid w:val="00A857B6"/>
    <w:rsid w:val="00A86611"/>
    <w:rsid w:val="00A913A0"/>
    <w:rsid w:val="00A918D0"/>
    <w:rsid w:val="00A94705"/>
    <w:rsid w:val="00A97459"/>
    <w:rsid w:val="00AA7DAE"/>
    <w:rsid w:val="00AB1144"/>
    <w:rsid w:val="00AB7A77"/>
    <w:rsid w:val="00AC0134"/>
    <w:rsid w:val="00AC6098"/>
    <w:rsid w:val="00AD0D1C"/>
    <w:rsid w:val="00AD3DB7"/>
    <w:rsid w:val="00AD3F3A"/>
    <w:rsid w:val="00AE3469"/>
    <w:rsid w:val="00AF1486"/>
    <w:rsid w:val="00AF4B35"/>
    <w:rsid w:val="00AF4C15"/>
    <w:rsid w:val="00AF7597"/>
    <w:rsid w:val="00B00882"/>
    <w:rsid w:val="00B0518C"/>
    <w:rsid w:val="00B06E3D"/>
    <w:rsid w:val="00B12C38"/>
    <w:rsid w:val="00B1622A"/>
    <w:rsid w:val="00B22904"/>
    <w:rsid w:val="00B258E8"/>
    <w:rsid w:val="00B44305"/>
    <w:rsid w:val="00B4523A"/>
    <w:rsid w:val="00B461D5"/>
    <w:rsid w:val="00B6379F"/>
    <w:rsid w:val="00B70CC0"/>
    <w:rsid w:val="00B70CC2"/>
    <w:rsid w:val="00B744CD"/>
    <w:rsid w:val="00B76606"/>
    <w:rsid w:val="00B81B62"/>
    <w:rsid w:val="00B84D4E"/>
    <w:rsid w:val="00B867D0"/>
    <w:rsid w:val="00B91D4D"/>
    <w:rsid w:val="00B9274F"/>
    <w:rsid w:val="00B96DD4"/>
    <w:rsid w:val="00BA17B8"/>
    <w:rsid w:val="00BA2C08"/>
    <w:rsid w:val="00BA2D84"/>
    <w:rsid w:val="00BA2D96"/>
    <w:rsid w:val="00BA36E1"/>
    <w:rsid w:val="00BA614C"/>
    <w:rsid w:val="00BB096D"/>
    <w:rsid w:val="00BB3E05"/>
    <w:rsid w:val="00BB625A"/>
    <w:rsid w:val="00BB7C9A"/>
    <w:rsid w:val="00BC0E8F"/>
    <w:rsid w:val="00BC6D23"/>
    <w:rsid w:val="00BC729E"/>
    <w:rsid w:val="00BD0CC1"/>
    <w:rsid w:val="00BD233A"/>
    <w:rsid w:val="00BD378A"/>
    <w:rsid w:val="00BE02AB"/>
    <w:rsid w:val="00BE15E7"/>
    <w:rsid w:val="00BE6477"/>
    <w:rsid w:val="00BF0E88"/>
    <w:rsid w:val="00BF15E5"/>
    <w:rsid w:val="00BF17D1"/>
    <w:rsid w:val="00BF20F9"/>
    <w:rsid w:val="00BF421D"/>
    <w:rsid w:val="00C0362A"/>
    <w:rsid w:val="00C04DCB"/>
    <w:rsid w:val="00C10EEA"/>
    <w:rsid w:val="00C11CAD"/>
    <w:rsid w:val="00C13956"/>
    <w:rsid w:val="00C13CC8"/>
    <w:rsid w:val="00C200EC"/>
    <w:rsid w:val="00C21DEE"/>
    <w:rsid w:val="00C235F5"/>
    <w:rsid w:val="00C25AFC"/>
    <w:rsid w:val="00C26EC6"/>
    <w:rsid w:val="00C2722E"/>
    <w:rsid w:val="00C27FD2"/>
    <w:rsid w:val="00C30225"/>
    <w:rsid w:val="00C334A2"/>
    <w:rsid w:val="00C33D87"/>
    <w:rsid w:val="00C353EA"/>
    <w:rsid w:val="00C35DD8"/>
    <w:rsid w:val="00C44492"/>
    <w:rsid w:val="00C45EE0"/>
    <w:rsid w:val="00C51535"/>
    <w:rsid w:val="00C5280A"/>
    <w:rsid w:val="00C57C0F"/>
    <w:rsid w:val="00C6090B"/>
    <w:rsid w:val="00C61EC8"/>
    <w:rsid w:val="00C6329D"/>
    <w:rsid w:val="00C65B0D"/>
    <w:rsid w:val="00C65B38"/>
    <w:rsid w:val="00C66BF4"/>
    <w:rsid w:val="00C66F99"/>
    <w:rsid w:val="00C700DA"/>
    <w:rsid w:val="00C72839"/>
    <w:rsid w:val="00C74CDA"/>
    <w:rsid w:val="00C82792"/>
    <w:rsid w:val="00C82BA6"/>
    <w:rsid w:val="00C84E68"/>
    <w:rsid w:val="00C870C4"/>
    <w:rsid w:val="00C92281"/>
    <w:rsid w:val="00C92364"/>
    <w:rsid w:val="00C92388"/>
    <w:rsid w:val="00C92935"/>
    <w:rsid w:val="00CA3997"/>
    <w:rsid w:val="00CA6014"/>
    <w:rsid w:val="00CA6636"/>
    <w:rsid w:val="00CA7D61"/>
    <w:rsid w:val="00CB13B6"/>
    <w:rsid w:val="00CB3618"/>
    <w:rsid w:val="00CB6AEE"/>
    <w:rsid w:val="00CB735F"/>
    <w:rsid w:val="00CC1C7D"/>
    <w:rsid w:val="00CC2880"/>
    <w:rsid w:val="00CC40B0"/>
    <w:rsid w:val="00CC7766"/>
    <w:rsid w:val="00CD2B23"/>
    <w:rsid w:val="00CD4176"/>
    <w:rsid w:val="00CE1F4A"/>
    <w:rsid w:val="00CE36B1"/>
    <w:rsid w:val="00CE5922"/>
    <w:rsid w:val="00CF4782"/>
    <w:rsid w:val="00D02781"/>
    <w:rsid w:val="00D02A1D"/>
    <w:rsid w:val="00D05DCE"/>
    <w:rsid w:val="00D12ABE"/>
    <w:rsid w:val="00D14B89"/>
    <w:rsid w:val="00D15F08"/>
    <w:rsid w:val="00D16FF3"/>
    <w:rsid w:val="00D20322"/>
    <w:rsid w:val="00D2034E"/>
    <w:rsid w:val="00D2094C"/>
    <w:rsid w:val="00D21BED"/>
    <w:rsid w:val="00D25CBC"/>
    <w:rsid w:val="00D27204"/>
    <w:rsid w:val="00D3059C"/>
    <w:rsid w:val="00D33584"/>
    <w:rsid w:val="00D35130"/>
    <w:rsid w:val="00D36D18"/>
    <w:rsid w:val="00D4104D"/>
    <w:rsid w:val="00D4282A"/>
    <w:rsid w:val="00D42C8C"/>
    <w:rsid w:val="00D42D3E"/>
    <w:rsid w:val="00D4385C"/>
    <w:rsid w:val="00D43F09"/>
    <w:rsid w:val="00D45117"/>
    <w:rsid w:val="00D572E6"/>
    <w:rsid w:val="00D61217"/>
    <w:rsid w:val="00D632CB"/>
    <w:rsid w:val="00D63582"/>
    <w:rsid w:val="00D67517"/>
    <w:rsid w:val="00D6753E"/>
    <w:rsid w:val="00D70C9B"/>
    <w:rsid w:val="00D7267A"/>
    <w:rsid w:val="00D741F9"/>
    <w:rsid w:val="00D75883"/>
    <w:rsid w:val="00D75F3D"/>
    <w:rsid w:val="00D778A0"/>
    <w:rsid w:val="00D85868"/>
    <w:rsid w:val="00D8590E"/>
    <w:rsid w:val="00D8617B"/>
    <w:rsid w:val="00D9088F"/>
    <w:rsid w:val="00D92495"/>
    <w:rsid w:val="00D928A6"/>
    <w:rsid w:val="00D977D4"/>
    <w:rsid w:val="00DA1F63"/>
    <w:rsid w:val="00DB56E3"/>
    <w:rsid w:val="00DB5A6D"/>
    <w:rsid w:val="00DB7D30"/>
    <w:rsid w:val="00DC16CC"/>
    <w:rsid w:val="00DC2F7F"/>
    <w:rsid w:val="00DC6549"/>
    <w:rsid w:val="00DD26B0"/>
    <w:rsid w:val="00DD317F"/>
    <w:rsid w:val="00DD5636"/>
    <w:rsid w:val="00DD5C6E"/>
    <w:rsid w:val="00DE67C2"/>
    <w:rsid w:val="00DF0AE3"/>
    <w:rsid w:val="00DF47A9"/>
    <w:rsid w:val="00E019C3"/>
    <w:rsid w:val="00E02D75"/>
    <w:rsid w:val="00E05A24"/>
    <w:rsid w:val="00E14908"/>
    <w:rsid w:val="00E14B5F"/>
    <w:rsid w:val="00E15B88"/>
    <w:rsid w:val="00E21783"/>
    <w:rsid w:val="00E22C8C"/>
    <w:rsid w:val="00E30D5D"/>
    <w:rsid w:val="00E327B1"/>
    <w:rsid w:val="00E43831"/>
    <w:rsid w:val="00E44BC8"/>
    <w:rsid w:val="00E45AF2"/>
    <w:rsid w:val="00E50273"/>
    <w:rsid w:val="00E5632D"/>
    <w:rsid w:val="00E56547"/>
    <w:rsid w:val="00E60852"/>
    <w:rsid w:val="00E60981"/>
    <w:rsid w:val="00E726BF"/>
    <w:rsid w:val="00E75368"/>
    <w:rsid w:val="00E77D71"/>
    <w:rsid w:val="00E84AB8"/>
    <w:rsid w:val="00E9238E"/>
    <w:rsid w:val="00E9264D"/>
    <w:rsid w:val="00E956ED"/>
    <w:rsid w:val="00EA1959"/>
    <w:rsid w:val="00EA3B79"/>
    <w:rsid w:val="00EA46DA"/>
    <w:rsid w:val="00EA686C"/>
    <w:rsid w:val="00EA7337"/>
    <w:rsid w:val="00EB3294"/>
    <w:rsid w:val="00EB3CF4"/>
    <w:rsid w:val="00EC3517"/>
    <w:rsid w:val="00EC38B7"/>
    <w:rsid w:val="00EC736A"/>
    <w:rsid w:val="00ED22B6"/>
    <w:rsid w:val="00EE2F21"/>
    <w:rsid w:val="00EE3614"/>
    <w:rsid w:val="00EE5397"/>
    <w:rsid w:val="00EF505C"/>
    <w:rsid w:val="00EF6870"/>
    <w:rsid w:val="00F007B3"/>
    <w:rsid w:val="00F11048"/>
    <w:rsid w:val="00F12166"/>
    <w:rsid w:val="00F12DD3"/>
    <w:rsid w:val="00F13C2E"/>
    <w:rsid w:val="00F14F0B"/>
    <w:rsid w:val="00F20664"/>
    <w:rsid w:val="00F253A7"/>
    <w:rsid w:val="00F34B70"/>
    <w:rsid w:val="00F42838"/>
    <w:rsid w:val="00F5269A"/>
    <w:rsid w:val="00F56B19"/>
    <w:rsid w:val="00F63568"/>
    <w:rsid w:val="00F6799D"/>
    <w:rsid w:val="00F74EEF"/>
    <w:rsid w:val="00F76956"/>
    <w:rsid w:val="00F77293"/>
    <w:rsid w:val="00F82401"/>
    <w:rsid w:val="00F86EE9"/>
    <w:rsid w:val="00F913DF"/>
    <w:rsid w:val="00F96DF2"/>
    <w:rsid w:val="00FA0E21"/>
    <w:rsid w:val="00FA13FC"/>
    <w:rsid w:val="00FA333D"/>
    <w:rsid w:val="00FA3C2F"/>
    <w:rsid w:val="00FA40C0"/>
    <w:rsid w:val="00FA67AC"/>
    <w:rsid w:val="00FC0E3E"/>
    <w:rsid w:val="00FD163B"/>
    <w:rsid w:val="00FF058B"/>
    <w:rsid w:val="00FF41F3"/>
    <w:rsid w:val="00FF51FD"/>
    <w:rsid w:val="00FF761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fill="f" fillcolor="white" stroke="f">
      <v:fill color="white" on="f"/>
      <v:stroke on="f"/>
    </o:shapedefaults>
    <o:shapelayout v:ext="edit">
      <o:idmap v:ext="edit" data="2"/>
    </o:shapelayout>
  </w:shapeDefaults>
  <w:decimalSymbol w:val=","/>
  <w:listSeparator w:val=";"/>
  <w14:docId w14:val="2CE23D1A"/>
  <w15:docId w15:val="{D1B3DF13-F844-4C55-9CDE-2841751AC8C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59"/>
    <w:lsdException w:name="Table Theme" w:semiHidden="1" w:unhideWhenUsed="1"/>
    <w:lsdException w:name="Placeholder Text" w:semiHidden="1" w:uiPriority="99"/>
    <w:lsdException w:name="No Spacing"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B06E3D"/>
    <w:pPr>
      <w:spacing w:line="240" w:lineRule="atLeast"/>
    </w:pPr>
    <w:rPr>
      <w:rFonts w:ascii="Verdana" w:hAnsi="Verdana"/>
      <w:sz w:val="18"/>
      <w:szCs w:val="24"/>
      <w:lang w:val="nl-NL" w:eastAsia="nl-NL"/>
    </w:rPr>
  </w:style>
  <w:style w:type="paragraph" w:styleId="Kop1">
    <w:name w:val="heading 1"/>
    <w:basedOn w:val="Standaard"/>
    <w:next w:val="Standaard"/>
    <w:qFormat/>
    <w:rsid w:val="00CA0F30"/>
    <w:pPr>
      <w:keepNext/>
      <w:spacing w:before="240" w:after="60"/>
      <w:outlineLvl w:val="0"/>
    </w:pPr>
    <w:rPr>
      <w:rFonts w:cs="Arial"/>
      <w:b/>
      <w:bCs/>
      <w:kern w:val="32"/>
      <w:sz w:val="32"/>
      <w:szCs w:val="32"/>
    </w:rPr>
  </w:style>
  <w:style w:type="paragraph" w:styleId="Kop2">
    <w:name w:val="heading 2"/>
    <w:basedOn w:val="Standaard"/>
    <w:next w:val="Standaard"/>
    <w:link w:val="Kop2Char"/>
    <w:qFormat/>
    <w:rsid w:val="005E3692"/>
    <w:pPr>
      <w:keepNext/>
      <w:spacing w:line="240" w:lineRule="auto"/>
      <w:outlineLvl w:val="1"/>
    </w:pPr>
    <w:rPr>
      <w:rFonts w:asciiTheme="minorHAnsi" w:hAnsiTheme="minorHAnsi" w:cs="Arial"/>
      <w:b/>
      <w:bCs/>
      <w:iCs/>
      <w:color w:val="007BC7"/>
      <w:sz w:val="28"/>
      <w:szCs w:val="28"/>
    </w:rPr>
  </w:style>
  <w:style w:type="paragraph" w:styleId="Kop3">
    <w:name w:val="heading 3"/>
    <w:basedOn w:val="Standaard"/>
    <w:next w:val="Standaard"/>
    <w:qFormat/>
    <w:rsid w:val="00CA0F30"/>
    <w:pPr>
      <w:keepNext/>
      <w:spacing w:before="240" w:after="60"/>
      <w:outlineLvl w:val="2"/>
    </w:pPr>
    <w:rPr>
      <w:rFonts w:cs="Arial"/>
      <w:b/>
      <w:bCs/>
      <w:sz w:val="26"/>
      <w:szCs w:val="2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rsid w:val="00CA0F30"/>
    <w:pPr>
      <w:tabs>
        <w:tab w:val="center" w:pos="4536"/>
        <w:tab w:val="right" w:pos="9072"/>
      </w:tabs>
    </w:pPr>
  </w:style>
  <w:style w:type="paragraph" w:styleId="Voettekst">
    <w:name w:val="footer"/>
    <w:basedOn w:val="Standaard"/>
    <w:link w:val="VoettekstChar"/>
    <w:rsid w:val="00CA0F30"/>
    <w:pPr>
      <w:tabs>
        <w:tab w:val="center" w:pos="4536"/>
        <w:tab w:val="right" w:pos="9072"/>
      </w:tabs>
    </w:pPr>
  </w:style>
  <w:style w:type="table" w:styleId="Tabelraster">
    <w:name w:val="Table Grid"/>
    <w:basedOn w:val="Standaardtabel"/>
    <w:uiPriority w:val="59"/>
    <w:rsid w:val="00CA0F30"/>
    <w:rPr>
      <w:rFonts w:ascii="Verdana" w:hAnsi="Verdan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uisstijl-KopjeChar">
    <w:name w:val="Huisstijl-Kopje Char"/>
    <w:basedOn w:val="Huisstijl-GegevenCharChar"/>
    <w:link w:val="Huisstijl-Kopje"/>
    <w:rsid w:val="00CA0F30"/>
    <w:rPr>
      <w:rFonts w:ascii="Verdana" w:hAnsi="Verdana"/>
      <w:b/>
      <w:noProof/>
      <w:sz w:val="13"/>
      <w:szCs w:val="24"/>
      <w:lang w:val="nl-NL" w:eastAsia="nl-NL" w:bidi="ar-SA"/>
    </w:rPr>
  </w:style>
  <w:style w:type="paragraph" w:customStyle="1" w:styleId="Huisstijl-NAW">
    <w:name w:val="Huisstijl-NAW"/>
    <w:basedOn w:val="Standaard"/>
    <w:rsid w:val="00CA0F30"/>
    <w:pPr>
      <w:adjustRightInd w:val="0"/>
    </w:pPr>
    <w:rPr>
      <w:rFonts w:cs="Verdana"/>
      <w:noProof/>
      <w:szCs w:val="18"/>
    </w:rPr>
  </w:style>
  <w:style w:type="paragraph" w:styleId="Lijstopsomteken">
    <w:name w:val="List Bullet"/>
    <w:basedOn w:val="Standaard"/>
    <w:rsid w:val="00CA0F30"/>
    <w:pPr>
      <w:numPr>
        <w:numId w:val="33"/>
      </w:numPr>
      <w:ind w:left="0" w:firstLine="0"/>
    </w:pPr>
    <w:rPr>
      <w:noProof/>
    </w:rPr>
  </w:style>
  <w:style w:type="paragraph" w:customStyle="1" w:styleId="Huisstijl-Paginanummering">
    <w:name w:val="Huisstijl-Paginanummering"/>
    <w:basedOn w:val="Standaard"/>
    <w:rsid w:val="00CA0F30"/>
    <w:pPr>
      <w:spacing w:line="180" w:lineRule="exact"/>
    </w:pPr>
    <w:rPr>
      <w:noProof/>
      <w:sz w:val="13"/>
    </w:rPr>
  </w:style>
  <w:style w:type="paragraph" w:customStyle="1" w:styleId="Huisstijl-Rubricering">
    <w:name w:val="Huisstijl-Rubricering"/>
    <w:basedOn w:val="Standaard"/>
    <w:rsid w:val="00CA0F30"/>
    <w:pPr>
      <w:adjustRightInd w:val="0"/>
      <w:spacing w:line="180" w:lineRule="exact"/>
    </w:pPr>
    <w:rPr>
      <w:rFonts w:cs="Verdana-Bold"/>
      <w:b/>
      <w:bCs/>
      <w:smallCaps/>
      <w:noProof/>
      <w:sz w:val="13"/>
      <w:szCs w:val="13"/>
    </w:rPr>
  </w:style>
  <w:style w:type="paragraph" w:styleId="Lijstopsomteken2">
    <w:name w:val="List Bullet 2"/>
    <w:basedOn w:val="Standaard"/>
    <w:rsid w:val="00CA0F30"/>
    <w:pPr>
      <w:numPr>
        <w:numId w:val="35"/>
      </w:numPr>
      <w:tabs>
        <w:tab w:val="clear" w:pos="580"/>
        <w:tab w:val="num" w:pos="360"/>
        <w:tab w:val="left" w:pos="440"/>
      </w:tabs>
      <w:ind w:left="0" w:firstLine="0"/>
    </w:pPr>
    <w:rPr>
      <w:noProof/>
    </w:rPr>
  </w:style>
  <w:style w:type="character" w:styleId="Hyperlink">
    <w:name w:val="Hyperlink"/>
    <w:basedOn w:val="Standaardalinea-lettertype"/>
    <w:uiPriority w:val="99"/>
    <w:rsid w:val="00CA0F30"/>
    <w:rPr>
      <w:color w:val="0000FF"/>
      <w:u w:val="single"/>
    </w:rPr>
  </w:style>
  <w:style w:type="paragraph" w:customStyle="1" w:styleId="Huisstijl-Adres">
    <w:name w:val="Huisstijl-Adres"/>
    <w:basedOn w:val="Standaard"/>
    <w:rsid w:val="00CA0F30"/>
    <w:pPr>
      <w:tabs>
        <w:tab w:val="left" w:pos="192"/>
      </w:tabs>
      <w:adjustRightInd w:val="0"/>
      <w:spacing w:after="90" w:line="180" w:lineRule="exact"/>
    </w:pPr>
    <w:rPr>
      <w:rFonts w:cs="Verdana"/>
      <w:noProof/>
      <w:sz w:val="13"/>
      <w:szCs w:val="13"/>
    </w:rPr>
  </w:style>
  <w:style w:type="character" w:customStyle="1" w:styleId="Huisstijl-GegevenCharChar">
    <w:name w:val="Huisstijl-Gegeven Char Char"/>
    <w:basedOn w:val="Standaardalinea-lettertype"/>
    <w:link w:val="Huisstijl-Gegeven"/>
    <w:rsid w:val="00CA0F30"/>
    <w:rPr>
      <w:rFonts w:ascii="Verdana" w:hAnsi="Verdana"/>
      <w:noProof/>
      <w:sz w:val="13"/>
      <w:szCs w:val="24"/>
      <w:lang w:val="nl-NL" w:eastAsia="nl-NL" w:bidi="ar-SA"/>
    </w:rPr>
  </w:style>
  <w:style w:type="paragraph" w:customStyle="1" w:styleId="Huisstijl-Gegeven">
    <w:name w:val="Huisstijl-Gegeven"/>
    <w:basedOn w:val="Standaard"/>
    <w:link w:val="Huisstijl-GegevenCharChar"/>
    <w:rsid w:val="00CA0F30"/>
    <w:pPr>
      <w:spacing w:after="92" w:line="180" w:lineRule="exact"/>
    </w:pPr>
    <w:rPr>
      <w:noProof/>
      <w:sz w:val="13"/>
    </w:rPr>
  </w:style>
  <w:style w:type="paragraph" w:customStyle="1" w:styleId="Huisstijl-Kopje">
    <w:name w:val="Huisstijl-Kopje"/>
    <w:basedOn w:val="Huisstijl-Gegeven"/>
    <w:link w:val="Huisstijl-KopjeChar"/>
    <w:rsid w:val="00CA0F30"/>
    <w:pPr>
      <w:spacing w:after="0"/>
    </w:pPr>
    <w:rPr>
      <w:b/>
    </w:rPr>
  </w:style>
  <w:style w:type="paragraph" w:customStyle="1" w:styleId="Huisstijl-Voorwaarden">
    <w:name w:val="Huisstijl-Voorwaarden"/>
    <w:basedOn w:val="Standaard"/>
    <w:rsid w:val="00CA0F30"/>
    <w:pPr>
      <w:spacing w:line="180" w:lineRule="exact"/>
    </w:pPr>
    <w:rPr>
      <w:i/>
      <w:noProof/>
      <w:sz w:val="13"/>
    </w:rPr>
  </w:style>
  <w:style w:type="paragraph" w:customStyle="1" w:styleId="Huisstijl-NotaGegeven">
    <w:name w:val="Huisstijl-NotaGegeven"/>
    <w:basedOn w:val="Standaard"/>
    <w:rsid w:val="00D63582"/>
    <w:pPr>
      <w:adjustRightInd w:val="0"/>
      <w:spacing w:line="180" w:lineRule="exact"/>
    </w:pPr>
    <w:rPr>
      <w:rFonts w:cs="Verdana"/>
      <w:noProof/>
      <w:sz w:val="13"/>
      <w:szCs w:val="18"/>
    </w:rPr>
  </w:style>
  <w:style w:type="paragraph" w:customStyle="1" w:styleId="Huisstijl-NotaKopje">
    <w:name w:val="Huisstijl-NotaKopje"/>
    <w:basedOn w:val="Huisstijl-NotaGegeven"/>
    <w:next w:val="Huisstijl-NotaGegeven"/>
    <w:rsid w:val="00D63582"/>
    <w:pPr>
      <w:spacing w:before="160" w:line="240" w:lineRule="exact"/>
    </w:pPr>
  </w:style>
  <w:style w:type="paragraph" w:styleId="Ballontekst">
    <w:name w:val="Balloon Text"/>
    <w:basedOn w:val="Standaard"/>
    <w:link w:val="BallontekstChar"/>
    <w:rsid w:val="00C57C0F"/>
    <w:pPr>
      <w:spacing w:line="240" w:lineRule="auto"/>
    </w:pPr>
    <w:rPr>
      <w:rFonts w:ascii="Tahoma" w:hAnsi="Tahoma" w:cs="Tahoma"/>
      <w:sz w:val="16"/>
      <w:szCs w:val="16"/>
    </w:rPr>
  </w:style>
  <w:style w:type="character" w:customStyle="1" w:styleId="BallontekstChar">
    <w:name w:val="Ballontekst Char"/>
    <w:basedOn w:val="Standaardalinea-lettertype"/>
    <w:link w:val="Ballontekst"/>
    <w:rsid w:val="00C57C0F"/>
    <w:rPr>
      <w:rFonts w:ascii="Tahoma" w:hAnsi="Tahoma" w:cs="Tahoma"/>
      <w:sz w:val="16"/>
      <w:szCs w:val="16"/>
      <w:lang w:val="nl-NL" w:eastAsia="nl-NL"/>
    </w:rPr>
  </w:style>
  <w:style w:type="character" w:styleId="Tekstvantijdelijkeaanduiding">
    <w:name w:val="Placeholder Text"/>
    <w:basedOn w:val="Standaardalinea-lettertype"/>
    <w:uiPriority w:val="99"/>
    <w:semiHidden/>
    <w:rsid w:val="00C57C0F"/>
    <w:rPr>
      <w:color w:val="808080"/>
    </w:rPr>
  </w:style>
  <w:style w:type="paragraph" w:styleId="Geenafstand">
    <w:name w:val="No Spacing"/>
    <w:uiPriority w:val="99"/>
    <w:qFormat/>
    <w:rsid w:val="002174E6"/>
    <w:rPr>
      <w:rFonts w:ascii="Calibri Light" w:eastAsiaTheme="minorHAnsi" w:hAnsi="Calibri Light" w:cstheme="minorBidi"/>
      <w:sz w:val="22"/>
      <w:szCs w:val="22"/>
      <w:lang w:val="nl-NL"/>
    </w:rPr>
  </w:style>
  <w:style w:type="paragraph" w:customStyle="1" w:styleId="Default">
    <w:name w:val="Default"/>
    <w:rsid w:val="00C72839"/>
    <w:pPr>
      <w:autoSpaceDE w:val="0"/>
      <w:autoSpaceDN w:val="0"/>
      <w:adjustRightInd w:val="0"/>
    </w:pPr>
    <w:rPr>
      <w:rFonts w:ascii="RijksoverheidSansText" w:hAnsi="RijksoverheidSansText" w:cs="RijksoverheidSansText"/>
      <w:color w:val="000000"/>
      <w:sz w:val="24"/>
      <w:szCs w:val="24"/>
      <w:lang w:val="nl-NL"/>
    </w:rPr>
  </w:style>
  <w:style w:type="character" w:customStyle="1" w:styleId="Kop2Char">
    <w:name w:val="Kop 2 Char"/>
    <w:basedOn w:val="Standaardalinea-lettertype"/>
    <w:link w:val="Kop2"/>
    <w:rsid w:val="005E3692"/>
    <w:rPr>
      <w:rFonts w:asciiTheme="minorHAnsi" w:hAnsiTheme="minorHAnsi" w:cs="Arial"/>
      <w:b/>
      <w:bCs/>
      <w:iCs/>
      <w:color w:val="007BC7"/>
      <w:sz w:val="28"/>
      <w:szCs w:val="28"/>
      <w:lang w:val="nl-NL" w:eastAsia="nl-NL"/>
    </w:rPr>
  </w:style>
  <w:style w:type="character" w:customStyle="1" w:styleId="VoettekstChar">
    <w:name w:val="Voettekst Char"/>
    <w:basedOn w:val="Standaardalinea-lettertype"/>
    <w:link w:val="Voettekst"/>
    <w:rsid w:val="00142E05"/>
    <w:rPr>
      <w:rFonts w:ascii="Verdana" w:hAnsi="Verdana"/>
      <w:sz w:val="18"/>
      <w:szCs w:val="24"/>
      <w:lang w:val="nl-NL" w:eastAsia="nl-NL"/>
    </w:rPr>
  </w:style>
  <w:style w:type="character" w:customStyle="1" w:styleId="Onopgelostemelding1">
    <w:name w:val="Onopgeloste melding1"/>
    <w:basedOn w:val="Standaardalinea-lettertype"/>
    <w:uiPriority w:val="99"/>
    <w:semiHidden/>
    <w:unhideWhenUsed/>
    <w:rsid w:val="00A7609A"/>
    <w:rPr>
      <w:color w:val="605E5C"/>
      <w:shd w:val="clear" w:color="auto" w:fill="E1DFDD"/>
    </w:rPr>
  </w:style>
  <w:style w:type="character" w:styleId="GevolgdeHyperlink">
    <w:name w:val="FollowedHyperlink"/>
    <w:basedOn w:val="Standaardalinea-lettertype"/>
    <w:semiHidden/>
    <w:unhideWhenUsed/>
    <w:rsid w:val="00D42D3E"/>
    <w:rPr>
      <w:color w:val="800080" w:themeColor="followedHyperlink"/>
      <w:u w:val="single"/>
    </w:rPr>
  </w:style>
  <w:style w:type="character" w:customStyle="1" w:styleId="Onopgelostemelding2">
    <w:name w:val="Onopgeloste melding2"/>
    <w:basedOn w:val="Standaardalinea-lettertype"/>
    <w:uiPriority w:val="99"/>
    <w:semiHidden/>
    <w:unhideWhenUsed/>
    <w:rsid w:val="0077394E"/>
    <w:rPr>
      <w:color w:val="605E5C"/>
      <w:shd w:val="clear" w:color="auto" w:fill="E1DFDD"/>
    </w:rPr>
  </w:style>
  <w:style w:type="character" w:styleId="Onopgelostemelding">
    <w:name w:val="Unresolved Mention"/>
    <w:basedOn w:val="Standaardalinea-lettertype"/>
    <w:uiPriority w:val="99"/>
    <w:semiHidden/>
    <w:unhideWhenUsed/>
    <w:rsid w:val="00FA333D"/>
    <w:rPr>
      <w:color w:val="605E5C"/>
      <w:shd w:val="clear" w:color="auto" w:fill="E1DFDD"/>
    </w:rPr>
  </w:style>
  <w:style w:type="paragraph" w:customStyle="1" w:styleId="Basisalinea">
    <w:name w:val="[Basisalinea]"/>
    <w:basedOn w:val="Standaard"/>
    <w:uiPriority w:val="99"/>
    <w:rsid w:val="00E15B88"/>
    <w:pPr>
      <w:autoSpaceDE w:val="0"/>
      <w:autoSpaceDN w:val="0"/>
      <w:adjustRightInd w:val="0"/>
      <w:spacing w:line="288" w:lineRule="auto"/>
      <w:textAlignment w:val="center"/>
    </w:pPr>
    <w:rPr>
      <w:rFonts w:ascii="MinionPro-Regular" w:hAnsi="MinionPro-Regular" w:cs="MinionPro-Regular"/>
      <w:color w:val="000000"/>
      <w:sz w:val="24"/>
      <w:lang w:eastAsia="en-US"/>
    </w:rPr>
  </w:style>
  <w:style w:type="character" w:styleId="Verwijzingopmerking">
    <w:name w:val="annotation reference"/>
    <w:basedOn w:val="Standaardalinea-lettertype"/>
    <w:semiHidden/>
    <w:unhideWhenUsed/>
    <w:rsid w:val="00BF20F9"/>
    <w:rPr>
      <w:sz w:val="16"/>
      <w:szCs w:val="16"/>
    </w:rPr>
  </w:style>
  <w:style w:type="paragraph" w:styleId="Tekstopmerking">
    <w:name w:val="annotation text"/>
    <w:basedOn w:val="Standaard"/>
    <w:link w:val="TekstopmerkingChar"/>
    <w:semiHidden/>
    <w:unhideWhenUsed/>
    <w:rsid w:val="00BF20F9"/>
    <w:pPr>
      <w:spacing w:line="240" w:lineRule="auto"/>
    </w:pPr>
    <w:rPr>
      <w:sz w:val="20"/>
      <w:szCs w:val="20"/>
    </w:rPr>
  </w:style>
  <w:style w:type="character" w:customStyle="1" w:styleId="TekstopmerkingChar">
    <w:name w:val="Tekst opmerking Char"/>
    <w:basedOn w:val="Standaardalinea-lettertype"/>
    <w:link w:val="Tekstopmerking"/>
    <w:semiHidden/>
    <w:rsid w:val="00BF20F9"/>
    <w:rPr>
      <w:rFonts w:ascii="Verdana" w:hAnsi="Verdana"/>
      <w:lang w:val="nl-NL" w:eastAsia="nl-NL"/>
    </w:rPr>
  </w:style>
  <w:style w:type="paragraph" w:styleId="Onderwerpvanopmerking">
    <w:name w:val="annotation subject"/>
    <w:basedOn w:val="Tekstopmerking"/>
    <w:next w:val="Tekstopmerking"/>
    <w:link w:val="OnderwerpvanopmerkingChar"/>
    <w:semiHidden/>
    <w:unhideWhenUsed/>
    <w:rsid w:val="00BF20F9"/>
    <w:rPr>
      <w:b/>
      <w:bCs/>
    </w:rPr>
  </w:style>
  <w:style w:type="character" w:customStyle="1" w:styleId="OnderwerpvanopmerkingChar">
    <w:name w:val="Onderwerp van opmerking Char"/>
    <w:basedOn w:val="TekstopmerkingChar"/>
    <w:link w:val="Onderwerpvanopmerking"/>
    <w:semiHidden/>
    <w:rsid w:val="00BF20F9"/>
    <w:rPr>
      <w:rFonts w:ascii="Verdana" w:hAnsi="Verdana"/>
      <w:b/>
      <w:bCs/>
      <w:lang w:val="nl-NL" w:eastAsia="nl-NL"/>
    </w:rPr>
  </w:style>
  <w:style w:type="character" w:styleId="Subtielebenadrukking">
    <w:name w:val="Subtle Emphasis"/>
    <w:basedOn w:val="Standaardalinea-lettertype"/>
    <w:uiPriority w:val="19"/>
    <w:qFormat/>
    <w:rsid w:val="00C66BF4"/>
    <w:rPr>
      <w:i/>
      <w:iCs/>
      <w:color w:val="404040" w:themeColor="text1" w:themeTint="B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977180">
      <w:bodyDiv w:val="1"/>
      <w:marLeft w:val="0"/>
      <w:marRight w:val="0"/>
      <w:marTop w:val="0"/>
      <w:marBottom w:val="0"/>
      <w:divBdr>
        <w:top w:val="none" w:sz="0" w:space="0" w:color="auto"/>
        <w:left w:val="none" w:sz="0" w:space="0" w:color="auto"/>
        <w:bottom w:val="none" w:sz="0" w:space="0" w:color="auto"/>
        <w:right w:val="none" w:sz="0" w:space="0" w:color="auto"/>
      </w:divBdr>
    </w:div>
    <w:div w:id="1216968539">
      <w:bodyDiv w:val="1"/>
      <w:marLeft w:val="0"/>
      <w:marRight w:val="0"/>
      <w:marTop w:val="0"/>
      <w:marBottom w:val="0"/>
      <w:divBdr>
        <w:top w:val="none" w:sz="0" w:space="0" w:color="auto"/>
        <w:left w:val="none" w:sz="0" w:space="0" w:color="auto"/>
        <w:bottom w:val="none" w:sz="0" w:space="0" w:color="auto"/>
        <w:right w:val="none" w:sz="0" w:space="0" w:color="auto"/>
      </w:divBdr>
      <w:divsChild>
        <w:div w:id="3212898">
          <w:marLeft w:val="0"/>
          <w:marRight w:val="0"/>
          <w:marTop w:val="0"/>
          <w:marBottom w:val="0"/>
          <w:divBdr>
            <w:top w:val="none" w:sz="0" w:space="0" w:color="auto"/>
            <w:left w:val="none" w:sz="0" w:space="0" w:color="auto"/>
            <w:bottom w:val="none" w:sz="0" w:space="0" w:color="auto"/>
            <w:right w:val="none" w:sz="0" w:space="0" w:color="auto"/>
          </w:divBdr>
        </w:div>
        <w:div w:id="1857578346">
          <w:marLeft w:val="0"/>
          <w:marRight w:val="0"/>
          <w:marTop w:val="0"/>
          <w:marBottom w:val="0"/>
          <w:divBdr>
            <w:top w:val="none" w:sz="0" w:space="0" w:color="auto"/>
            <w:left w:val="none" w:sz="0" w:space="0" w:color="auto"/>
            <w:bottom w:val="none" w:sz="0" w:space="0" w:color="auto"/>
            <w:right w:val="none" w:sz="0" w:space="0" w:color="auto"/>
          </w:divBdr>
        </w:div>
      </w:divsChild>
    </w:div>
    <w:div w:id="1856580002">
      <w:bodyDiv w:val="1"/>
      <w:marLeft w:val="0"/>
      <w:marRight w:val="0"/>
      <w:marTop w:val="0"/>
      <w:marBottom w:val="0"/>
      <w:divBdr>
        <w:top w:val="none" w:sz="0" w:space="0" w:color="auto"/>
        <w:left w:val="none" w:sz="0" w:space="0" w:color="auto"/>
        <w:bottom w:val="none" w:sz="0" w:space="0" w:color="auto"/>
        <w:right w:val="none" w:sz="0" w:space="0" w:color="auto"/>
      </w:divBdr>
    </w:div>
    <w:div w:id="1941181632">
      <w:bodyDiv w:val="1"/>
      <w:marLeft w:val="0"/>
      <w:marRight w:val="0"/>
      <w:marTop w:val="0"/>
      <w:marBottom w:val="0"/>
      <w:divBdr>
        <w:top w:val="none" w:sz="0" w:space="0" w:color="auto"/>
        <w:left w:val="none" w:sz="0" w:space="0" w:color="auto"/>
        <w:bottom w:val="none" w:sz="0" w:space="0" w:color="auto"/>
        <w:right w:val="none" w:sz="0" w:space="0" w:color="auto"/>
      </w:divBdr>
    </w:div>
    <w:div w:id="2007390957">
      <w:bodyDiv w:val="1"/>
      <w:marLeft w:val="0"/>
      <w:marRight w:val="0"/>
      <w:marTop w:val="0"/>
      <w:marBottom w:val="0"/>
      <w:divBdr>
        <w:top w:val="none" w:sz="0" w:space="0" w:color="auto"/>
        <w:left w:val="none" w:sz="0" w:space="0" w:color="auto"/>
        <w:bottom w:val="none" w:sz="0" w:space="0" w:color="auto"/>
        <w:right w:val="none" w:sz="0" w:space="0" w:color="auto"/>
      </w:divBdr>
    </w:div>
    <w:div w:id="20113666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www.p-direkt.nl/informatie-rijkspersoneel-2020/vrije-dagen/vakantie/feestdagen-en-blokdagen/nationale-feestdagen"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rijksoverheid.nl/onderwerpen/digitale-overheid"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rijksportaal.overheid-i.nl/onderwerpen/communicatie/artikelen/huisstijl-en-vormgeving/beeld-en-vormgeving/de_mediatheek_rijksoverheid.html" TargetMode="External"/><Relationship Id="rId20" Type="http://schemas.openxmlformats.org/officeDocument/2006/relationships/hyperlink" Target="https://www.p-direkt.nl/informatie-rijkspersoneel-2020/vrije-dagen/vakantie/feestdagen-en-blokdagen/nationale-feestdagen"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samenwerkruimten.nl/teamsites/inkoopcategoriecommunicatie/Gedeelde%20%20documenten/CM0081%20Opdrachtfotografie/3.%20Raamovereenkomst/Toestemmingsformulier%20AVG%20ROK%20Opdrachtfotografie%20(CM0081)%20v2.docx?d=w48c29f2796fa4251b7bfefd509d9b378" TargetMode="External"/><Relationship Id="rId23"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hyperlink" Target="https://www.p-direkt.nl/informatie-rijkspersoneel-2020/vrije-dagen/vakantie/feestdagen-en-blokdagen/nationale-feestdagen"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rijksbeeldbank.nl/" TargetMode="External"/><Relationship Id="rId22" Type="http://schemas.openxmlformats.org/officeDocument/2006/relationships/header" Target="header1.xm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2D0AD15FB0B48F6AA3A0019BB7BC3A3"/>
        <w:category>
          <w:name w:val="Algemeen"/>
          <w:gallery w:val="placeholder"/>
        </w:category>
        <w:types>
          <w:type w:val="bbPlcHdr"/>
        </w:types>
        <w:behaviors>
          <w:behavior w:val="content"/>
        </w:behaviors>
        <w:guid w:val="{3F3379F7-A224-43F2-8B57-951CE3D82588}"/>
      </w:docPartPr>
      <w:docPartBody>
        <w:p w:rsidR="0046139F" w:rsidRDefault="00DD1459" w:rsidP="00DD1459">
          <w:pPr>
            <w:pStyle w:val="12D0AD15FB0B48F6AA3A0019BB7BC3A31"/>
          </w:pPr>
          <w:r>
            <w:rPr>
              <w:rStyle w:val="Tekstvantijdelijkeaanduiding"/>
            </w:rPr>
            <w:t>Medium</w:t>
          </w:r>
        </w:p>
      </w:docPartBody>
    </w:docPart>
    <w:docPart>
      <w:docPartPr>
        <w:name w:val="EFB5E61C7FA4409AB46344F28E1A7FB9"/>
        <w:category>
          <w:name w:val="Algemeen"/>
          <w:gallery w:val="placeholder"/>
        </w:category>
        <w:types>
          <w:type w:val="bbPlcHdr"/>
        </w:types>
        <w:behaviors>
          <w:behavior w:val="content"/>
        </w:behaviors>
        <w:guid w:val="{F112B6F1-6CEB-4775-A3EB-E3CAA8DD12A8}"/>
      </w:docPartPr>
      <w:docPartBody>
        <w:p w:rsidR="00235567" w:rsidRDefault="00DD1459" w:rsidP="00DD1459">
          <w:pPr>
            <w:pStyle w:val="EFB5E61C7FA4409AB46344F28E1A7FB91"/>
          </w:pPr>
          <w:r>
            <w:rPr>
              <w:rStyle w:val="Tekstvantijdelijkeaanduiding"/>
            </w:rPr>
            <w:t>Doel van de foto’s</w:t>
          </w:r>
        </w:p>
      </w:docPartBody>
    </w:docPart>
    <w:docPart>
      <w:docPartPr>
        <w:name w:val="A28EBCC149B54047A45957F1446F7C24"/>
        <w:category>
          <w:name w:val="Algemeen"/>
          <w:gallery w:val="placeholder"/>
        </w:category>
        <w:types>
          <w:type w:val="bbPlcHdr"/>
        </w:types>
        <w:behaviors>
          <w:behavior w:val="content"/>
        </w:behaviors>
        <w:guid w:val="{CCA867E5-BACA-44AF-8FA3-B6F3F1AC5C84}"/>
      </w:docPartPr>
      <w:docPartBody>
        <w:p w:rsidR="00235567" w:rsidRDefault="00DD1459" w:rsidP="00DD1459">
          <w:pPr>
            <w:pStyle w:val="A28EBCC149B54047A45957F1446F7C241"/>
          </w:pPr>
          <w:r>
            <w:rPr>
              <w:rStyle w:val="Tekstvantijdelijkeaanduiding"/>
            </w:rPr>
            <w:t>Opdrachttitel</w:t>
          </w:r>
        </w:p>
      </w:docPartBody>
    </w:docPart>
    <w:docPart>
      <w:docPartPr>
        <w:name w:val="26FE0A9989FD4BE59F0613D3BEA064A4"/>
        <w:category>
          <w:name w:val="Algemeen"/>
          <w:gallery w:val="placeholder"/>
        </w:category>
        <w:types>
          <w:type w:val="bbPlcHdr"/>
        </w:types>
        <w:behaviors>
          <w:behavior w:val="content"/>
        </w:behaviors>
        <w:guid w:val="{E180ECF9-D9F7-489D-9DFE-F0A7AB024793}"/>
      </w:docPartPr>
      <w:docPartBody>
        <w:p w:rsidR="00235567" w:rsidRDefault="00DD1459" w:rsidP="00DD1459">
          <w:pPr>
            <w:pStyle w:val="26FE0A9989FD4BE59F0613D3BEA064A41"/>
          </w:pPr>
          <w:r>
            <w:rPr>
              <w:rStyle w:val="Tekstvantijdelijkeaanduiding"/>
            </w:rPr>
            <w:t>Telefoonnummer contactpersoon</w:t>
          </w:r>
        </w:p>
      </w:docPartBody>
    </w:docPart>
    <w:docPart>
      <w:docPartPr>
        <w:name w:val="CB91AF61B94F409389124C7DBA39D0F9"/>
        <w:category>
          <w:name w:val="Algemeen"/>
          <w:gallery w:val="placeholder"/>
        </w:category>
        <w:types>
          <w:type w:val="bbPlcHdr"/>
        </w:types>
        <w:behaviors>
          <w:behavior w:val="content"/>
        </w:behaviors>
        <w:guid w:val="{581C8DEB-4164-4A80-A242-CDE94749BAD9}"/>
      </w:docPartPr>
      <w:docPartBody>
        <w:p w:rsidR="00235567" w:rsidRDefault="00DD1459" w:rsidP="00DD1459">
          <w:pPr>
            <w:pStyle w:val="CB91AF61B94F409389124C7DBA39D0F91"/>
          </w:pPr>
          <w:r>
            <w:rPr>
              <w:rStyle w:val="Tekstvantijdelijkeaanduiding"/>
            </w:rPr>
            <w:t>Contactpersoon op locatie</w:t>
          </w:r>
        </w:p>
      </w:docPartBody>
    </w:docPart>
    <w:docPart>
      <w:docPartPr>
        <w:name w:val="B78C69B72B75419A8F0021A5FB21A04C"/>
        <w:category>
          <w:name w:val="Algemeen"/>
          <w:gallery w:val="placeholder"/>
        </w:category>
        <w:types>
          <w:type w:val="bbPlcHdr"/>
        </w:types>
        <w:behaviors>
          <w:behavior w:val="content"/>
        </w:behaviors>
        <w:guid w:val="{36D59482-7865-400E-BBDB-0D6B74EF02E0}"/>
      </w:docPartPr>
      <w:docPartBody>
        <w:p w:rsidR="00235567" w:rsidRDefault="00DD1459" w:rsidP="00DD1459">
          <w:pPr>
            <w:pStyle w:val="B78C69B72B75419A8F0021A5FB21A04C1"/>
          </w:pPr>
          <w:r>
            <w:rPr>
              <w:rStyle w:val="Tekstvantijdelijkeaanduiding"/>
            </w:rPr>
            <w:t>Adres van de locatie</w:t>
          </w:r>
        </w:p>
      </w:docPartBody>
    </w:docPart>
    <w:docPart>
      <w:docPartPr>
        <w:name w:val="70341A712ADF498FACF12EEC7C0F85EC"/>
        <w:category>
          <w:name w:val="Algemeen"/>
          <w:gallery w:val="placeholder"/>
        </w:category>
        <w:types>
          <w:type w:val="bbPlcHdr"/>
        </w:types>
        <w:behaviors>
          <w:behavior w:val="content"/>
        </w:behaviors>
        <w:guid w:val="{B7C01AED-7C13-4720-9646-4F3A63856C90}"/>
      </w:docPartPr>
      <w:docPartBody>
        <w:p w:rsidR="00235567" w:rsidRDefault="00DD1459" w:rsidP="00DD1459">
          <w:pPr>
            <w:pStyle w:val="70341A712ADF498FACF12EEC7C0F85EC1"/>
          </w:pPr>
          <w:r>
            <w:rPr>
              <w:rStyle w:val="Tekstvantijdelijkeaanduiding"/>
            </w:rPr>
            <w:t>Starttijd</w:t>
          </w:r>
        </w:p>
      </w:docPartBody>
    </w:docPart>
    <w:docPart>
      <w:docPartPr>
        <w:name w:val="9D5EB54CDFFF42ADBD8A02469CEDF908"/>
        <w:category>
          <w:name w:val="Algemeen"/>
          <w:gallery w:val="placeholder"/>
        </w:category>
        <w:types>
          <w:type w:val="bbPlcHdr"/>
        </w:types>
        <w:behaviors>
          <w:behavior w:val="content"/>
        </w:behaviors>
        <w:guid w:val="{97185CA9-07F9-4573-9FBA-0A667BAC2694}"/>
      </w:docPartPr>
      <w:docPartBody>
        <w:p w:rsidR="00235567" w:rsidRDefault="00DD1459" w:rsidP="00DD1459">
          <w:pPr>
            <w:pStyle w:val="9D5EB54CDFFF42ADBD8A02469CEDF9081"/>
          </w:pPr>
          <w:r>
            <w:rPr>
              <w:rStyle w:val="Tekstvantijdelijkeaanduiding"/>
            </w:rPr>
            <w:t>Eindtijd</w:t>
          </w:r>
        </w:p>
      </w:docPartBody>
    </w:docPart>
    <w:docPart>
      <w:docPartPr>
        <w:name w:val="9CB5AC61ACB349CABDC1B8B638BD29A2"/>
        <w:category>
          <w:name w:val="Algemeen"/>
          <w:gallery w:val="placeholder"/>
        </w:category>
        <w:types>
          <w:type w:val="bbPlcHdr"/>
        </w:types>
        <w:behaviors>
          <w:behavior w:val="content"/>
        </w:behaviors>
        <w:guid w:val="{4C25E3D4-16F5-4324-AFE9-2D49B45D25C2}"/>
      </w:docPartPr>
      <w:docPartBody>
        <w:p w:rsidR="00396D1A" w:rsidRDefault="00DD1459" w:rsidP="00DD1459">
          <w:pPr>
            <w:pStyle w:val="9CB5AC61ACB349CABDC1B8B638BD29A21"/>
          </w:pPr>
          <w:r>
            <w:rPr>
              <w:rStyle w:val="Tekstvantijdelijkeaanduiding"/>
            </w:rPr>
            <w:t>Datum, data of periode</w:t>
          </w:r>
        </w:p>
      </w:docPartBody>
    </w:docPart>
    <w:docPart>
      <w:docPartPr>
        <w:name w:val="E88E8D063734486D8678019137C0D2C5"/>
        <w:category>
          <w:name w:val="Algemeen"/>
          <w:gallery w:val="placeholder"/>
        </w:category>
        <w:types>
          <w:type w:val="bbPlcHdr"/>
        </w:types>
        <w:behaviors>
          <w:behavior w:val="content"/>
        </w:behaviors>
        <w:guid w:val="{4F34C16B-A192-4B28-960E-E8AFF152649F}"/>
      </w:docPartPr>
      <w:docPartBody>
        <w:p w:rsidR="004E76EC" w:rsidRDefault="00DD1459" w:rsidP="00DD1459">
          <w:pPr>
            <w:pStyle w:val="E88E8D063734486D8678019137C0D2C51"/>
          </w:pPr>
          <w:r>
            <w:rPr>
              <w:rStyle w:val="Tekstvantijdelijkeaanduiding"/>
            </w:rPr>
            <w:t>Tenaamstelling factuur</w:t>
          </w:r>
        </w:p>
      </w:docPartBody>
    </w:docPart>
    <w:docPart>
      <w:docPartPr>
        <w:name w:val="37242DC8EB8740CB86B3BB99579DED6E"/>
        <w:category>
          <w:name w:val="Algemeen"/>
          <w:gallery w:val="placeholder"/>
        </w:category>
        <w:types>
          <w:type w:val="bbPlcHdr"/>
        </w:types>
        <w:behaviors>
          <w:behavior w:val="content"/>
        </w:behaviors>
        <w:guid w:val="{F4906337-2F0E-4F87-AFB1-FE1207591F27}"/>
      </w:docPartPr>
      <w:docPartBody>
        <w:p w:rsidR="004E76EC" w:rsidRDefault="00DD1459" w:rsidP="00DD1459">
          <w:pPr>
            <w:pStyle w:val="37242DC8EB8740CB86B3BB99579DED6E1"/>
          </w:pPr>
          <w:r>
            <w:rPr>
              <w:rStyle w:val="Tekstvantijdelijkeaanduiding"/>
            </w:rPr>
            <w:t>Naam contactpersoon</w:t>
          </w:r>
        </w:p>
      </w:docPartBody>
    </w:docPart>
    <w:docPart>
      <w:docPartPr>
        <w:name w:val="C921D596CF2C4994B656A41D5EE8013B"/>
        <w:category>
          <w:name w:val="Algemeen"/>
          <w:gallery w:val="placeholder"/>
        </w:category>
        <w:types>
          <w:type w:val="bbPlcHdr"/>
        </w:types>
        <w:behaviors>
          <w:behavior w:val="content"/>
        </w:behaviors>
        <w:guid w:val="{6CA7ECFB-51A3-4D3E-99A7-4530EC792E5C}"/>
      </w:docPartPr>
      <w:docPartBody>
        <w:p w:rsidR="004E76EC" w:rsidRDefault="00DD1459" w:rsidP="00DD1459">
          <w:pPr>
            <w:pStyle w:val="C921D596CF2C4994B656A41D5EE8013B1"/>
          </w:pPr>
          <w:r>
            <w:rPr>
              <w:rStyle w:val="Tekstvantijdelijkeaanduiding"/>
            </w:rPr>
            <w:t>Inkoopnummer</w:t>
          </w:r>
        </w:p>
      </w:docPartBody>
    </w:docPart>
    <w:docPart>
      <w:docPartPr>
        <w:name w:val="6DA6499D03AD4759B7BF7020D973A2FC"/>
        <w:category>
          <w:name w:val="Algemeen"/>
          <w:gallery w:val="placeholder"/>
        </w:category>
        <w:types>
          <w:type w:val="bbPlcHdr"/>
        </w:types>
        <w:behaviors>
          <w:behavior w:val="content"/>
        </w:behaviors>
        <w:guid w:val="{5A52E7EB-8ED1-40EB-BB41-269DD62069DD}"/>
      </w:docPartPr>
      <w:docPartBody>
        <w:p w:rsidR="004E76EC" w:rsidRDefault="00DD1459" w:rsidP="00DD1459">
          <w:pPr>
            <w:pStyle w:val="6DA6499D03AD4759B7BF7020D973A2FC1"/>
          </w:pPr>
          <w:r>
            <w:rPr>
              <w:rStyle w:val="Tekstvantijdelijkeaanduiding"/>
            </w:rPr>
            <w:t>OIN nummer</w:t>
          </w:r>
        </w:p>
      </w:docPartBody>
    </w:docPart>
    <w:docPart>
      <w:docPartPr>
        <w:name w:val="B158289B96D41549B232AF4E1C0E3F2B"/>
        <w:category>
          <w:name w:val="Algemeen"/>
          <w:gallery w:val="placeholder"/>
        </w:category>
        <w:types>
          <w:type w:val="bbPlcHdr"/>
        </w:types>
        <w:behaviors>
          <w:behavior w:val="content"/>
        </w:behaviors>
        <w:guid w:val="{51313DD3-CF3B-374B-8C6B-4492B80DD254}"/>
      </w:docPartPr>
      <w:docPartBody>
        <w:p w:rsidR="002E393F" w:rsidRDefault="00A66A00" w:rsidP="00A66A00">
          <w:pPr>
            <w:pStyle w:val="B158289B96D41549B232AF4E1C0E3F2B"/>
          </w:pPr>
          <w:r>
            <w:rPr>
              <w:rStyle w:val="Tekstvantijdelijkeaanduiding"/>
            </w:rPr>
            <w:t>contactpersoon</w:t>
          </w:r>
        </w:p>
      </w:docPartBody>
    </w:docPart>
    <w:docPart>
      <w:docPartPr>
        <w:name w:val="B6A12A1CB2193A429B4AB3C06C200C2C"/>
        <w:category>
          <w:name w:val="Algemeen"/>
          <w:gallery w:val="placeholder"/>
        </w:category>
        <w:types>
          <w:type w:val="bbPlcHdr"/>
        </w:types>
        <w:behaviors>
          <w:behavior w:val="content"/>
        </w:behaviors>
        <w:guid w:val="{49BD23E3-2A18-4A46-8457-386E065F6B61}"/>
      </w:docPartPr>
      <w:docPartBody>
        <w:p w:rsidR="002E393F" w:rsidRDefault="00A66A00" w:rsidP="00A66A00">
          <w:pPr>
            <w:pStyle w:val="B6A12A1CB2193A429B4AB3C06C200C2C"/>
          </w:pPr>
          <w:r>
            <w:rPr>
              <w:rStyle w:val="Tekstvantijdelijkeaanduiding"/>
            </w:rPr>
            <w:t>Toelichting</w:t>
          </w:r>
        </w:p>
      </w:docPartBody>
    </w:docPart>
    <w:docPart>
      <w:docPartPr>
        <w:name w:val="F9417986CA8043448CA76B07C96CAA9F"/>
        <w:category>
          <w:name w:val="Algemeen"/>
          <w:gallery w:val="placeholder"/>
        </w:category>
        <w:types>
          <w:type w:val="bbPlcHdr"/>
        </w:types>
        <w:behaviors>
          <w:behavior w:val="content"/>
        </w:behaviors>
        <w:guid w:val="{DBF88297-796E-6D4C-ADA4-345F6E53EA1C}"/>
      </w:docPartPr>
      <w:docPartBody>
        <w:p w:rsidR="002E393F" w:rsidRDefault="00A66A00" w:rsidP="00A66A00">
          <w:pPr>
            <w:pStyle w:val="F9417986CA8043448CA76B07C96CAA9F"/>
          </w:pPr>
          <w:r>
            <w:rPr>
              <w:rStyle w:val="Tekstvantijdelijkeaanduiding"/>
            </w:rPr>
            <w:t>contactpersoon</w:t>
          </w:r>
        </w:p>
      </w:docPartBody>
    </w:docPart>
    <w:docPart>
      <w:docPartPr>
        <w:name w:val="DBB7E7E4AF159E409CF6C014F532714D"/>
        <w:category>
          <w:name w:val="Algemeen"/>
          <w:gallery w:val="placeholder"/>
        </w:category>
        <w:types>
          <w:type w:val="bbPlcHdr"/>
        </w:types>
        <w:behaviors>
          <w:behavior w:val="content"/>
        </w:behaviors>
        <w:guid w:val="{79A8C522-95B0-DB45-A350-A7C3C79B9979}"/>
      </w:docPartPr>
      <w:docPartBody>
        <w:p w:rsidR="002E393F" w:rsidRDefault="00A66A00" w:rsidP="00A66A00">
          <w:pPr>
            <w:pStyle w:val="DBB7E7E4AF159E409CF6C014F532714D"/>
          </w:pPr>
          <w:r>
            <w:rPr>
              <w:rStyle w:val="Tekstvantijdelijkeaanduiding"/>
            </w:rPr>
            <w:t>Toelichting</w:t>
          </w:r>
        </w:p>
      </w:docPartBody>
    </w:docPart>
    <w:docPart>
      <w:docPartPr>
        <w:name w:val="CE2F3DEA3EE1284098E91C84D38AFE93"/>
        <w:category>
          <w:name w:val="Algemeen"/>
          <w:gallery w:val="placeholder"/>
        </w:category>
        <w:types>
          <w:type w:val="bbPlcHdr"/>
        </w:types>
        <w:behaviors>
          <w:behavior w:val="content"/>
        </w:behaviors>
        <w:guid w:val="{09AED421-D3B3-5E48-97CC-AC65270ED620}"/>
      </w:docPartPr>
      <w:docPartBody>
        <w:p w:rsidR="002E393F" w:rsidRDefault="00A66A00" w:rsidP="00A66A00">
          <w:pPr>
            <w:pStyle w:val="CE2F3DEA3EE1284098E91C84D38AFE93"/>
          </w:pPr>
          <w:r>
            <w:rPr>
              <w:rStyle w:val="Tekstvantijdelijkeaanduiding"/>
            </w:rPr>
            <w:t>contactpersoon</w:t>
          </w:r>
        </w:p>
      </w:docPartBody>
    </w:docPart>
    <w:docPart>
      <w:docPartPr>
        <w:name w:val="C795662856D9E649ABE94A600D520005"/>
        <w:category>
          <w:name w:val="Algemeen"/>
          <w:gallery w:val="placeholder"/>
        </w:category>
        <w:types>
          <w:type w:val="bbPlcHdr"/>
        </w:types>
        <w:behaviors>
          <w:behavior w:val="content"/>
        </w:behaviors>
        <w:guid w:val="{2E22CB44-A82D-104D-8AEE-5CF888A0D32A}"/>
      </w:docPartPr>
      <w:docPartBody>
        <w:p w:rsidR="002E393F" w:rsidRDefault="00A66A00" w:rsidP="00A66A00">
          <w:pPr>
            <w:pStyle w:val="C795662856D9E649ABE94A600D520005"/>
          </w:pPr>
          <w:r>
            <w:rPr>
              <w:rStyle w:val="Tekstvantijdelijkeaanduiding"/>
            </w:rPr>
            <w:t>Toelichting</w:t>
          </w:r>
        </w:p>
      </w:docPartBody>
    </w:docPart>
    <w:docPart>
      <w:docPartPr>
        <w:name w:val="1742311FB8F21040889786463861ED77"/>
        <w:category>
          <w:name w:val="Algemeen"/>
          <w:gallery w:val="placeholder"/>
        </w:category>
        <w:types>
          <w:type w:val="bbPlcHdr"/>
        </w:types>
        <w:behaviors>
          <w:behavior w:val="content"/>
        </w:behaviors>
        <w:guid w:val="{0B9C1CF3-41CE-2B49-BF2B-64503A0DEB05}"/>
      </w:docPartPr>
      <w:docPartBody>
        <w:p w:rsidR="002E393F" w:rsidRDefault="00A66A00" w:rsidP="00A66A00">
          <w:pPr>
            <w:pStyle w:val="1742311FB8F21040889786463861ED77"/>
          </w:pPr>
          <w:r>
            <w:rPr>
              <w:rStyle w:val="Tekstvantijdelijkeaanduiding"/>
            </w:rPr>
            <w:t>contactpersoon</w:t>
          </w:r>
        </w:p>
      </w:docPartBody>
    </w:docPart>
    <w:docPart>
      <w:docPartPr>
        <w:name w:val="088930492F916148A60EBE2133C8386B"/>
        <w:category>
          <w:name w:val="Algemeen"/>
          <w:gallery w:val="placeholder"/>
        </w:category>
        <w:types>
          <w:type w:val="bbPlcHdr"/>
        </w:types>
        <w:behaviors>
          <w:behavior w:val="content"/>
        </w:behaviors>
        <w:guid w:val="{28BB1845-4A8F-6A4D-9773-A1F9AC4AD25F}"/>
      </w:docPartPr>
      <w:docPartBody>
        <w:p w:rsidR="002E393F" w:rsidRDefault="00A66A00" w:rsidP="00A66A00">
          <w:pPr>
            <w:pStyle w:val="088930492F916148A60EBE2133C8386B"/>
          </w:pPr>
          <w:r>
            <w:rPr>
              <w:rStyle w:val="Tekstvantijdelijkeaanduiding"/>
            </w:rPr>
            <w:t>Toelichting</w:t>
          </w:r>
        </w:p>
      </w:docPartBody>
    </w:docPart>
    <w:docPart>
      <w:docPartPr>
        <w:name w:val="A43886EC4786B849A1ED5F181C3E57F2"/>
        <w:category>
          <w:name w:val="Algemeen"/>
          <w:gallery w:val="placeholder"/>
        </w:category>
        <w:types>
          <w:type w:val="bbPlcHdr"/>
        </w:types>
        <w:behaviors>
          <w:behavior w:val="content"/>
        </w:behaviors>
        <w:guid w:val="{4FA7A4D5-95BF-B64E-BE1D-B29FB228174E}"/>
      </w:docPartPr>
      <w:docPartBody>
        <w:p w:rsidR="002E393F" w:rsidRDefault="00A66A00" w:rsidP="00A66A00">
          <w:pPr>
            <w:pStyle w:val="A43886EC4786B849A1ED5F181C3E57F2"/>
          </w:pPr>
          <w:r>
            <w:rPr>
              <w:rStyle w:val="Tekstvantijdelijkeaanduiding"/>
            </w:rPr>
            <w:t>contactpersoon</w:t>
          </w:r>
        </w:p>
      </w:docPartBody>
    </w:docPart>
    <w:docPart>
      <w:docPartPr>
        <w:name w:val="E0320BFF446E1042B4981891C49E8B51"/>
        <w:category>
          <w:name w:val="Algemeen"/>
          <w:gallery w:val="placeholder"/>
        </w:category>
        <w:types>
          <w:type w:val="bbPlcHdr"/>
        </w:types>
        <w:behaviors>
          <w:behavior w:val="content"/>
        </w:behaviors>
        <w:guid w:val="{2419480C-E15D-7248-BFBD-BBB4F38BA0BC}"/>
      </w:docPartPr>
      <w:docPartBody>
        <w:p w:rsidR="002E393F" w:rsidRDefault="00A66A00" w:rsidP="00A66A00">
          <w:pPr>
            <w:pStyle w:val="E0320BFF446E1042B4981891C49E8B51"/>
          </w:pPr>
          <w:r>
            <w:rPr>
              <w:rStyle w:val="Tekstvantijdelijkeaanduiding"/>
            </w:rPr>
            <w:t>Toelichting</w:t>
          </w:r>
        </w:p>
      </w:docPartBody>
    </w:docPart>
    <w:docPart>
      <w:docPartPr>
        <w:name w:val="7AC57F0837CDA24AB28E638425061D4D"/>
        <w:category>
          <w:name w:val="Algemeen"/>
          <w:gallery w:val="placeholder"/>
        </w:category>
        <w:types>
          <w:type w:val="bbPlcHdr"/>
        </w:types>
        <w:behaviors>
          <w:behavior w:val="content"/>
        </w:behaviors>
        <w:guid w:val="{8776C90F-9396-8146-9A67-EC23D7184EA9}"/>
      </w:docPartPr>
      <w:docPartBody>
        <w:p w:rsidR="002E393F" w:rsidRDefault="00A66A00" w:rsidP="00A66A00">
          <w:pPr>
            <w:pStyle w:val="7AC57F0837CDA24AB28E638425061D4D"/>
          </w:pPr>
          <w:r>
            <w:rPr>
              <w:rStyle w:val="Tekstvantijdelijkeaanduiding"/>
            </w:rPr>
            <w:t>Toelichting</w:t>
          </w:r>
        </w:p>
      </w:docPartBody>
    </w:docPart>
    <w:docPart>
      <w:docPartPr>
        <w:name w:val="FEA8964220DD2D4E91858D84E5C8D74C"/>
        <w:category>
          <w:name w:val="Algemeen"/>
          <w:gallery w:val="placeholder"/>
        </w:category>
        <w:types>
          <w:type w:val="bbPlcHdr"/>
        </w:types>
        <w:behaviors>
          <w:behavior w:val="content"/>
        </w:behaviors>
        <w:guid w:val="{351A48E0-5348-5A43-99CC-1CE86EC06D4A}"/>
      </w:docPartPr>
      <w:docPartBody>
        <w:p w:rsidR="002E393F" w:rsidRDefault="00A66A00" w:rsidP="00A66A00">
          <w:pPr>
            <w:pStyle w:val="FEA8964220DD2D4E91858D84E5C8D74C"/>
          </w:pPr>
          <w:r>
            <w:rPr>
              <w:rStyle w:val="Tekstvantijdelijkeaanduiding"/>
            </w:rPr>
            <w:t>Toelichting</w:t>
          </w:r>
        </w:p>
      </w:docPartBody>
    </w:docPart>
    <w:docPart>
      <w:docPartPr>
        <w:name w:val="113E47A94449EE458FF1B1AE7A612D6D"/>
        <w:category>
          <w:name w:val="Algemeen"/>
          <w:gallery w:val="placeholder"/>
        </w:category>
        <w:types>
          <w:type w:val="bbPlcHdr"/>
        </w:types>
        <w:behaviors>
          <w:behavior w:val="content"/>
        </w:behaviors>
        <w:guid w:val="{972A85A6-1491-F541-B625-984E6DB51E45}"/>
      </w:docPartPr>
      <w:docPartBody>
        <w:p w:rsidR="002E393F" w:rsidRDefault="00A66A00" w:rsidP="00A66A00">
          <w:pPr>
            <w:pStyle w:val="113E47A94449EE458FF1B1AE7A612D6D"/>
          </w:pPr>
          <w:r>
            <w:rPr>
              <w:rStyle w:val="Tekstvantijdelijkeaanduiding"/>
            </w:rPr>
            <w:t>Eerste opleverdatum</w:t>
          </w:r>
        </w:p>
      </w:docPartBody>
    </w:docPart>
    <w:docPart>
      <w:docPartPr>
        <w:name w:val="AA67BA935527E34AAE424D1CD455DDDF"/>
        <w:category>
          <w:name w:val="Algemeen"/>
          <w:gallery w:val="placeholder"/>
        </w:category>
        <w:types>
          <w:type w:val="bbPlcHdr"/>
        </w:types>
        <w:behaviors>
          <w:behavior w:val="content"/>
        </w:behaviors>
        <w:guid w:val="{0B8C376E-1E34-844A-AEB8-182DD837693D}"/>
      </w:docPartPr>
      <w:docPartBody>
        <w:p w:rsidR="002E393F" w:rsidRDefault="00A66A00" w:rsidP="00A66A00">
          <w:pPr>
            <w:pStyle w:val="AA67BA935527E34AAE424D1CD455DDDF"/>
          </w:pPr>
          <w:r>
            <w:rPr>
              <w:rStyle w:val="Tekstvantijdelijkeaanduiding"/>
            </w:rPr>
            <w:t>Wijze van oplevering</w:t>
          </w:r>
        </w:p>
      </w:docPartBody>
    </w:docPart>
    <w:docPart>
      <w:docPartPr>
        <w:name w:val="58F74B26DDECFA42B32E8426B9AA7CDA"/>
        <w:category>
          <w:name w:val="Algemeen"/>
          <w:gallery w:val="placeholder"/>
        </w:category>
        <w:types>
          <w:type w:val="bbPlcHdr"/>
        </w:types>
        <w:behaviors>
          <w:behavior w:val="content"/>
        </w:behaviors>
        <w:guid w:val="{40760812-2E7F-AB4D-B737-66E0C2A1F113}"/>
      </w:docPartPr>
      <w:docPartBody>
        <w:p w:rsidR="002E393F" w:rsidRDefault="00A66A00" w:rsidP="00A66A00">
          <w:pPr>
            <w:pStyle w:val="58F74B26DDECFA42B32E8426B9AA7CDA"/>
          </w:pPr>
          <w:r>
            <w:rPr>
              <w:rStyle w:val="Tekstvantijdelijkeaanduiding"/>
            </w:rPr>
            <w:t>Definitieve opleverdatum</w:t>
          </w:r>
        </w:p>
      </w:docPartBody>
    </w:docPart>
    <w:docPart>
      <w:docPartPr>
        <w:name w:val="5CAA49975E7F354A880F6F6469BA1172"/>
        <w:category>
          <w:name w:val="Algemeen"/>
          <w:gallery w:val="placeholder"/>
        </w:category>
        <w:types>
          <w:type w:val="bbPlcHdr"/>
        </w:types>
        <w:behaviors>
          <w:behavior w:val="content"/>
        </w:behaviors>
        <w:guid w:val="{77D32234-CB83-F445-8E81-42A4F086288B}"/>
      </w:docPartPr>
      <w:docPartBody>
        <w:p w:rsidR="002E393F" w:rsidRDefault="00A66A00" w:rsidP="00A66A00">
          <w:pPr>
            <w:pStyle w:val="5CAA49975E7F354A880F6F6469BA1172"/>
          </w:pPr>
          <w:r>
            <w:rPr>
              <w:rStyle w:val="Tekstvantijdelijkeaanduiding"/>
            </w:rPr>
            <w:t>E-mailadres(sen)</w:t>
          </w:r>
        </w:p>
      </w:docPartBody>
    </w:docPart>
    <w:docPart>
      <w:docPartPr>
        <w:name w:val="5D325CF58C10844A93D3BBF693208BC1"/>
        <w:category>
          <w:name w:val="Algemeen"/>
          <w:gallery w:val="placeholder"/>
        </w:category>
        <w:types>
          <w:type w:val="bbPlcHdr"/>
        </w:types>
        <w:behaviors>
          <w:behavior w:val="content"/>
        </w:behaviors>
        <w:guid w:val="{4BAE0BC3-1032-1A41-AFA4-1E3DD8808197}"/>
      </w:docPartPr>
      <w:docPartBody>
        <w:p w:rsidR="00731D05" w:rsidRDefault="001162D3" w:rsidP="001162D3">
          <w:pPr>
            <w:pStyle w:val="5D325CF58C10844A93D3BBF693208BC1"/>
          </w:pPr>
          <w:r>
            <w:rPr>
              <w:rStyle w:val="Tekstvantijdelijkeaanduiding"/>
              <w:rFonts w:ascii="Calibri Light" w:eastAsiaTheme="minorHAnsi" w:hAnsi="Calibri Light"/>
              <w:sz w:val="22"/>
              <w:szCs w:val="22"/>
              <w:lang w:eastAsia="en-US"/>
            </w:rPr>
            <w:t>Klik of tik om tekst in te voeren.</w:t>
          </w:r>
        </w:p>
      </w:docPartBody>
    </w:docPart>
    <w:docPart>
      <w:docPartPr>
        <w:name w:val="C3D718965D82C84EAAC288D5CD9D6702"/>
        <w:category>
          <w:name w:val="Algemeen"/>
          <w:gallery w:val="placeholder"/>
        </w:category>
        <w:types>
          <w:type w:val="bbPlcHdr"/>
        </w:types>
        <w:behaviors>
          <w:behavior w:val="content"/>
        </w:behaviors>
        <w:guid w:val="{09922146-DF7D-244F-8820-C18F9E9A1428}"/>
      </w:docPartPr>
      <w:docPartBody>
        <w:p w:rsidR="00731D05" w:rsidRDefault="001162D3" w:rsidP="001162D3">
          <w:pPr>
            <w:pStyle w:val="C3D718965D82C84EAAC288D5CD9D6702"/>
          </w:pPr>
          <w:r>
            <w:rPr>
              <w:rStyle w:val="Tekstvantijdelijkeaanduiding"/>
            </w:rPr>
            <w:t>Fotograaf 3</w:t>
          </w:r>
        </w:p>
      </w:docPartBody>
    </w:docPart>
    <w:docPart>
      <w:docPartPr>
        <w:name w:val="3D34EA18F5D82C45A133AFE91C26F800"/>
        <w:category>
          <w:name w:val="Algemeen"/>
          <w:gallery w:val="placeholder"/>
        </w:category>
        <w:types>
          <w:type w:val="bbPlcHdr"/>
        </w:types>
        <w:behaviors>
          <w:behavior w:val="content"/>
        </w:behaviors>
        <w:guid w:val="{181DFC2D-E942-A44F-BAD1-E1D359D39030}"/>
      </w:docPartPr>
      <w:docPartBody>
        <w:p w:rsidR="00731D05" w:rsidRDefault="001162D3" w:rsidP="001162D3">
          <w:pPr>
            <w:pStyle w:val="3D34EA18F5D82C45A133AFE91C26F800"/>
          </w:pPr>
          <w:r>
            <w:rPr>
              <w:rStyle w:val="Tekstvantijdelijkeaanduiding"/>
              <w:rFonts w:ascii="Calibri Light" w:eastAsiaTheme="minorHAnsi" w:hAnsi="Calibri Light"/>
              <w:sz w:val="22"/>
              <w:szCs w:val="22"/>
              <w:lang w:eastAsia="en-US"/>
            </w:rPr>
            <w:t>Klik of tik om tekst in te voeren.</w:t>
          </w:r>
        </w:p>
      </w:docPartBody>
    </w:docPart>
    <w:docPart>
      <w:docPartPr>
        <w:name w:val="4BCCA23004CCF54A9F48549448F864AA"/>
        <w:category>
          <w:name w:val="Algemeen"/>
          <w:gallery w:val="placeholder"/>
        </w:category>
        <w:types>
          <w:type w:val="bbPlcHdr"/>
        </w:types>
        <w:behaviors>
          <w:behavior w:val="content"/>
        </w:behaviors>
        <w:guid w:val="{F177F9CA-3BFE-4940-A448-DCDBE6E12023}"/>
      </w:docPartPr>
      <w:docPartBody>
        <w:p w:rsidR="00731D05" w:rsidRDefault="001162D3" w:rsidP="001162D3">
          <w:pPr>
            <w:pStyle w:val="4BCCA23004CCF54A9F48549448F864AA"/>
          </w:pPr>
          <w:r>
            <w:rPr>
              <w:rStyle w:val="Tekstvantijdelijkeaanduiding"/>
            </w:rPr>
            <w:t>Fotograaf 3</w:t>
          </w:r>
        </w:p>
      </w:docPartBody>
    </w:docPart>
    <w:docPart>
      <w:docPartPr>
        <w:name w:val="6DD05C52012482489E7DA6EB5C05C22C"/>
        <w:category>
          <w:name w:val="Algemeen"/>
          <w:gallery w:val="placeholder"/>
        </w:category>
        <w:types>
          <w:type w:val="bbPlcHdr"/>
        </w:types>
        <w:behaviors>
          <w:behavior w:val="content"/>
        </w:behaviors>
        <w:guid w:val="{30689C76-7283-224D-BC7A-0FCAD57E4604}"/>
      </w:docPartPr>
      <w:docPartBody>
        <w:p w:rsidR="00731D05" w:rsidRDefault="001162D3" w:rsidP="001162D3">
          <w:pPr>
            <w:pStyle w:val="6DD05C52012482489E7DA6EB5C05C22C"/>
          </w:pPr>
          <w:r>
            <w:rPr>
              <w:rStyle w:val="Tekstvantijdelijkeaanduiding"/>
            </w:rPr>
            <w:t>Fotograaf 2</w:t>
          </w:r>
        </w:p>
      </w:docPartBody>
    </w:docPart>
    <w:docPart>
      <w:docPartPr>
        <w:name w:val="1C6ECBB5AAA65C42AE6538447EC9BD17"/>
        <w:category>
          <w:name w:val="Algemeen"/>
          <w:gallery w:val="placeholder"/>
        </w:category>
        <w:types>
          <w:type w:val="bbPlcHdr"/>
        </w:types>
        <w:behaviors>
          <w:behavior w:val="content"/>
        </w:behaviors>
        <w:guid w:val="{3F4730E6-21D5-5647-B491-9EF5ACE3D7FB}"/>
      </w:docPartPr>
      <w:docPartBody>
        <w:p w:rsidR="00731D05" w:rsidRDefault="001162D3" w:rsidP="001162D3">
          <w:pPr>
            <w:pStyle w:val="1C6ECBB5AAA65C42AE6538447EC9BD17"/>
          </w:pPr>
          <w:r>
            <w:rPr>
              <w:rStyle w:val="Tekstvantijdelijkeaanduiding"/>
              <w:rFonts w:ascii="Calibri Light" w:eastAsiaTheme="minorHAnsi" w:hAnsi="Calibri Light"/>
              <w:sz w:val="22"/>
              <w:szCs w:val="22"/>
              <w:lang w:eastAsia="en-US"/>
            </w:rPr>
            <w:t>Klik of tik om tekst in te voeren.</w:t>
          </w:r>
        </w:p>
      </w:docPartBody>
    </w:docPart>
    <w:docPart>
      <w:docPartPr>
        <w:name w:val="19A4946CFBF83E4487D90AB562CECB46"/>
        <w:category>
          <w:name w:val="Algemeen"/>
          <w:gallery w:val="placeholder"/>
        </w:category>
        <w:types>
          <w:type w:val="bbPlcHdr"/>
        </w:types>
        <w:behaviors>
          <w:behavior w:val="content"/>
        </w:behaviors>
        <w:guid w:val="{7AFF0E76-C168-4B46-84CE-1BD04A159C45}"/>
      </w:docPartPr>
      <w:docPartBody>
        <w:p w:rsidR="00731D05" w:rsidRDefault="001162D3" w:rsidP="001162D3">
          <w:pPr>
            <w:pStyle w:val="19A4946CFBF83E4487D90AB562CECB46"/>
          </w:pPr>
          <w:r>
            <w:rPr>
              <w:rStyle w:val="Tekstvantijdelijkeaanduiding"/>
            </w:rPr>
            <w:t>Fotograaf 3</w:t>
          </w:r>
        </w:p>
      </w:docPartBody>
    </w:docPart>
    <w:docPart>
      <w:docPartPr>
        <w:name w:val="9166870A775FA34687314B0AC8E5F5B8"/>
        <w:category>
          <w:name w:val="Algemeen"/>
          <w:gallery w:val="placeholder"/>
        </w:category>
        <w:types>
          <w:type w:val="bbPlcHdr"/>
        </w:types>
        <w:behaviors>
          <w:behavior w:val="content"/>
        </w:behaviors>
        <w:guid w:val="{8CADDF91-29B8-544D-89F2-9A0820C6099D}"/>
      </w:docPartPr>
      <w:docPartBody>
        <w:p w:rsidR="00731D05" w:rsidRDefault="001162D3" w:rsidP="001162D3">
          <w:pPr>
            <w:pStyle w:val="9166870A775FA34687314B0AC8E5F5B8"/>
          </w:pPr>
          <w:r>
            <w:rPr>
              <w:rStyle w:val="Tekstvantijdelijkeaanduiding"/>
            </w:rPr>
            <w:t>Fotograaf 2</w:t>
          </w:r>
        </w:p>
      </w:docPartBody>
    </w:docPart>
    <w:docPart>
      <w:docPartPr>
        <w:name w:val="2B8E08BE60E8FF4084EBEFAF61DCF01D"/>
        <w:category>
          <w:name w:val="Algemeen"/>
          <w:gallery w:val="placeholder"/>
        </w:category>
        <w:types>
          <w:type w:val="bbPlcHdr"/>
        </w:types>
        <w:behaviors>
          <w:behavior w:val="content"/>
        </w:behaviors>
        <w:guid w:val="{D758A34C-C5EC-C74F-84E4-EE7795786A6B}"/>
      </w:docPartPr>
      <w:docPartBody>
        <w:p w:rsidR="00731D05" w:rsidRDefault="001162D3" w:rsidP="001162D3">
          <w:pPr>
            <w:pStyle w:val="2B8E08BE60E8FF4084EBEFAF61DCF01D"/>
          </w:pPr>
          <w:r>
            <w:rPr>
              <w:rStyle w:val="Tekstvantijdelijkeaanduiding"/>
            </w:rPr>
            <w:t>Fotograaf 1</w:t>
          </w:r>
        </w:p>
      </w:docPartBody>
    </w:docPart>
    <w:docPart>
      <w:docPartPr>
        <w:name w:val="5C2C0A68086AD441B5BCD89A71A0B990"/>
        <w:category>
          <w:name w:val="Algemeen"/>
          <w:gallery w:val="placeholder"/>
        </w:category>
        <w:types>
          <w:type w:val="bbPlcHdr"/>
        </w:types>
        <w:behaviors>
          <w:behavior w:val="content"/>
        </w:behaviors>
        <w:guid w:val="{E686755B-1C7D-C045-96BB-C9979D99AEEF}"/>
      </w:docPartPr>
      <w:docPartBody>
        <w:p w:rsidR="005D125B" w:rsidRDefault="00FF57E5" w:rsidP="00FF57E5">
          <w:pPr>
            <w:pStyle w:val="5C2C0A68086AD441B5BCD89A71A0B990"/>
          </w:pPr>
          <w:r>
            <w:rPr>
              <w:rStyle w:val="Tekstvantijdelijkeaanduiding"/>
            </w:rPr>
            <w:t>Uren</w:t>
          </w:r>
        </w:p>
      </w:docPartBody>
    </w:docPart>
    <w:docPart>
      <w:docPartPr>
        <w:name w:val="DB08BC66045B1546BE8C7C5BBF5E51B8"/>
        <w:category>
          <w:name w:val="Algemeen"/>
          <w:gallery w:val="placeholder"/>
        </w:category>
        <w:types>
          <w:type w:val="bbPlcHdr"/>
        </w:types>
        <w:behaviors>
          <w:behavior w:val="content"/>
        </w:behaviors>
        <w:guid w:val="{C593C412-5842-B045-8BF7-1FA31C2DD188}"/>
      </w:docPartPr>
      <w:docPartBody>
        <w:p w:rsidR="005D125B" w:rsidRDefault="00FF57E5" w:rsidP="00FF57E5">
          <w:pPr>
            <w:pStyle w:val="DB08BC66045B1546BE8C7C5BBF5E51B8"/>
          </w:pPr>
          <w:r>
            <w:rPr>
              <w:rStyle w:val="Tekstvantijdelijkeaanduiding"/>
            </w:rPr>
            <w:t>Kosten</w:t>
          </w:r>
        </w:p>
      </w:docPartBody>
    </w:docPart>
    <w:docPart>
      <w:docPartPr>
        <w:name w:val="1057BBF17F24374CA3F6075AE45651C5"/>
        <w:category>
          <w:name w:val="Algemeen"/>
          <w:gallery w:val="placeholder"/>
        </w:category>
        <w:types>
          <w:type w:val="bbPlcHdr"/>
        </w:types>
        <w:behaviors>
          <w:behavior w:val="content"/>
        </w:behaviors>
        <w:guid w:val="{FC15AD12-E334-A649-8887-C40BB30651CA}"/>
      </w:docPartPr>
      <w:docPartBody>
        <w:p w:rsidR="005D125B" w:rsidRDefault="00FF57E5" w:rsidP="00FF57E5">
          <w:pPr>
            <w:pStyle w:val="1057BBF17F24374CA3F6075AE45651C5"/>
          </w:pPr>
          <w:r>
            <w:rPr>
              <w:rStyle w:val="Tekstvantijdelijkeaanduiding"/>
            </w:rPr>
            <w:t>Kosten</w:t>
          </w:r>
        </w:p>
      </w:docPartBody>
    </w:docPart>
    <w:docPart>
      <w:docPartPr>
        <w:name w:val="416A21E1A16E9C4B89296107030F7369"/>
        <w:category>
          <w:name w:val="Algemeen"/>
          <w:gallery w:val="placeholder"/>
        </w:category>
        <w:types>
          <w:type w:val="bbPlcHdr"/>
        </w:types>
        <w:behaviors>
          <w:behavior w:val="content"/>
        </w:behaviors>
        <w:guid w:val="{D0641BC3-C066-8348-876D-F62C8560EE97}"/>
      </w:docPartPr>
      <w:docPartBody>
        <w:p w:rsidR="005D125B" w:rsidRDefault="00FF57E5" w:rsidP="00FF57E5">
          <w:pPr>
            <w:pStyle w:val="416A21E1A16E9C4B89296107030F7369"/>
          </w:pPr>
          <w:r>
            <w:rPr>
              <w:rStyle w:val="Tekstvantijdelijkeaanduiding"/>
            </w:rPr>
            <w:t>Toelichting</w:t>
          </w:r>
        </w:p>
      </w:docPartBody>
    </w:docPart>
    <w:docPart>
      <w:docPartPr>
        <w:name w:val="A920328065AAAB4FADA7724171DDFA2B"/>
        <w:category>
          <w:name w:val="Algemeen"/>
          <w:gallery w:val="placeholder"/>
        </w:category>
        <w:types>
          <w:type w:val="bbPlcHdr"/>
        </w:types>
        <w:behaviors>
          <w:behavior w:val="content"/>
        </w:behaviors>
        <w:guid w:val="{32AB803D-F152-134E-AB95-89EFDB34E759}"/>
      </w:docPartPr>
      <w:docPartBody>
        <w:p w:rsidR="005D125B" w:rsidRDefault="00FF57E5" w:rsidP="00FF57E5">
          <w:pPr>
            <w:pStyle w:val="A920328065AAAB4FADA7724171DDFA2B"/>
          </w:pPr>
          <w:r>
            <w:rPr>
              <w:rStyle w:val="Tekstvantijdelijkeaanduiding"/>
            </w:rPr>
            <w:t>Kosten</w:t>
          </w:r>
        </w:p>
      </w:docPartBody>
    </w:docPart>
    <w:docPart>
      <w:docPartPr>
        <w:name w:val="4F86AC8FBC1C2C4DA0BB3354EEEE804B"/>
        <w:category>
          <w:name w:val="Algemeen"/>
          <w:gallery w:val="placeholder"/>
        </w:category>
        <w:types>
          <w:type w:val="bbPlcHdr"/>
        </w:types>
        <w:behaviors>
          <w:behavior w:val="content"/>
        </w:behaviors>
        <w:guid w:val="{0D227523-60AE-BF4D-9D29-1520A6D5ADCD}"/>
      </w:docPartPr>
      <w:docPartBody>
        <w:p w:rsidR="007F2EED" w:rsidRDefault="007824B8" w:rsidP="007824B8">
          <w:pPr>
            <w:pStyle w:val="4F86AC8FBC1C2C4DA0BB3354EEEE804B"/>
          </w:pPr>
          <w:r>
            <w:rPr>
              <w:rStyle w:val="Tekstvantijdelijkeaanduiding"/>
            </w:rPr>
            <w:t>Kosten</w:t>
          </w:r>
        </w:p>
      </w:docPartBody>
    </w:docPart>
    <w:docPart>
      <w:docPartPr>
        <w:name w:val="FE4D9845E1B9FB4D93FE110FE914E28C"/>
        <w:category>
          <w:name w:val="Algemeen"/>
          <w:gallery w:val="placeholder"/>
        </w:category>
        <w:types>
          <w:type w:val="bbPlcHdr"/>
        </w:types>
        <w:behaviors>
          <w:behavior w:val="content"/>
        </w:behaviors>
        <w:guid w:val="{7222B318-F239-ED43-86B1-83D1437268D4}"/>
      </w:docPartPr>
      <w:docPartBody>
        <w:p w:rsidR="007F2EED" w:rsidRDefault="007824B8" w:rsidP="007824B8">
          <w:pPr>
            <w:pStyle w:val="FE4D9845E1B9FB4D93FE110FE914E28C"/>
          </w:pPr>
          <w:r>
            <w:rPr>
              <w:rStyle w:val="Tekstvantijdelijkeaanduiding"/>
            </w:rPr>
            <w:t>Kosten</w:t>
          </w:r>
        </w:p>
      </w:docPartBody>
    </w:docPart>
    <w:docPart>
      <w:docPartPr>
        <w:name w:val="7DAEE29141226C4ABA0F2D5668948C71"/>
        <w:category>
          <w:name w:val="Algemeen"/>
          <w:gallery w:val="placeholder"/>
        </w:category>
        <w:types>
          <w:type w:val="bbPlcHdr"/>
        </w:types>
        <w:behaviors>
          <w:behavior w:val="content"/>
        </w:behaviors>
        <w:guid w:val="{078E6154-146E-844C-8C89-710345DC304E}"/>
      </w:docPartPr>
      <w:docPartBody>
        <w:p w:rsidR="007F2EED" w:rsidRDefault="007824B8" w:rsidP="007824B8">
          <w:pPr>
            <w:pStyle w:val="7DAEE29141226C4ABA0F2D5668948C71"/>
          </w:pPr>
          <w:r>
            <w:rPr>
              <w:rStyle w:val="Tekstvantijdelijkeaanduiding"/>
            </w:rPr>
            <w:t>Kosten</w:t>
          </w:r>
        </w:p>
      </w:docPartBody>
    </w:docPart>
    <w:docPart>
      <w:docPartPr>
        <w:name w:val="829A4AA3210B9041AD3B73FD38528627"/>
        <w:category>
          <w:name w:val="Algemeen"/>
          <w:gallery w:val="placeholder"/>
        </w:category>
        <w:types>
          <w:type w:val="bbPlcHdr"/>
        </w:types>
        <w:behaviors>
          <w:behavior w:val="content"/>
        </w:behaviors>
        <w:guid w:val="{6D5D2C4E-98F4-B249-9710-D27F19FCB22A}"/>
      </w:docPartPr>
      <w:docPartBody>
        <w:p w:rsidR="007F2EED" w:rsidRDefault="007824B8" w:rsidP="007824B8">
          <w:pPr>
            <w:pStyle w:val="829A4AA3210B9041AD3B73FD38528627"/>
          </w:pPr>
          <w:r>
            <w:rPr>
              <w:rStyle w:val="Tekstvantijdelijkeaanduiding"/>
            </w:rPr>
            <w:t>Eerste opleverdatum</w:t>
          </w:r>
        </w:p>
      </w:docPartBody>
    </w:docPart>
    <w:docPart>
      <w:docPartPr>
        <w:name w:val="0ABFC2E77F9B2B46B610DF42F52306DE"/>
        <w:category>
          <w:name w:val="Algemeen"/>
          <w:gallery w:val="placeholder"/>
        </w:category>
        <w:types>
          <w:type w:val="bbPlcHdr"/>
        </w:types>
        <w:behaviors>
          <w:behavior w:val="content"/>
        </w:behaviors>
        <w:guid w:val="{2F0C69B5-344E-2548-AD0F-F8C05D0B2B04}"/>
      </w:docPartPr>
      <w:docPartBody>
        <w:p w:rsidR="009B16CE" w:rsidRDefault="007F2EED" w:rsidP="007F2EED">
          <w:pPr>
            <w:pStyle w:val="0ABFC2E77F9B2B46B610DF42F52306DE"/>
          </w:pPr>
          <w:r>
            <w:rPr>
              <w:rStyle w:val="Tekstvantijdelijkeaanduiding"/>
            </w:rPr>
            <w:t>Eerste opleverdatum</w:t>
          </w:r>
        </w:p>
      </w:docPartBody>
    </w:docPart>
    <w:docPart>
      <w:docPartPr>
        <w:name w:val="E936E830A76AD6408CC0392EFFA80ED4"/>
        <w:category>
          <w:name w:val="Algemeen"/>
          <w:gallery w:val="placeholder"/>
        </w:category>
        <w:types>
          <w:type w:val="bbPlcHdr"/>
        </w:types>
        <w:behaviors>
          <w:behavior w:val="content"/>
        </w:behaviors>
        <w:guid w:val="{D9821497-610D-F748-A5DC-E72826E01AA3}"/>
      </w:docPartPr>
      <w:docPartBody>
        <w:p w:rsidR="004308F3" w:rsidRDefault="00FF57E5">
          <w:pPr>
            <w:pStyle w:val="E936E830A76AD6408CC0392EFFA80ED4"/>
          </w:pPr>
          <w:r>
            <w:rPr>
              <w:rStyle w:val="Tekstvantijdelijkeaanduiding"/>
            </w:rPr>
            <w:t>Afstand</w:t>
          </w:r>
        </w:p>
      </w:docPartBody>
    </w:docPart>
    <w:docPart>
      <w:docPartPr>
        <w:name w:val="CC2A89ACEB24224FBF937A1CA0EF8618"/>
        <w:category>
          <w:name w:val="Algemeen"/>
          <w:gallery w:val="placeholder"/>
        </w:category>
        <w:types>
          <w:type w:val="bbPlcHdr"/>
        </w:types>
        <w:behaviors>
          <w:behavior w:val="content"/>
        </w:behaviors>
        <w:guid w:val="{D8F193F0-5C54-D54E-9EA6-D3F253F67DDE}"/>
      </w:docPartPr>
      <w:docPartBody>
        <w:p w:rsidR="004308F3" w:rsidRDefault="003328EA" w:rsidP="003328EA">
          <w:pPr>
            <w:pStyle w:val="CC2A89ACEB24224FBF937A1CA0EF8618"/>
          </w:pPr>
          <w:r>
            <w:rPr>
              <w:rStyle w:val="Tekstvantijdelijkeaanduiding"/>
            </w:rPr>
            <w:t>Definitieve opleverdatum</w:t>
          </w:r>
        </w:p>
      </w:docPartBody>
    </w:docPart>
    <w:docPart>
      <w:docPartPr>
        <w:name w:val="338ADA24CDAB1244AFB837FF5D8E7E01"/>
        <w:category>
          <w:name w:val="Algemeen"/>
          <w:gallery w:val="placeholder"/>
        </w:category>
        <w:types>
          <w:type w:val="bbPlcHdr"/>
        </w:types>
        <w:behaviors>
          <w:behavior w:val="content"/>
        </w:behaviors>
        <w:guid w:val="{BB9D4224-9F8F-A045-A675-F2CAE41B26A0}"/>
      </w:docPartPr>
      <w:docPartBody>
        <w:p w:rsidR="004308F3" w:rsidRDefault="003328EA" w:rsidP="003328EA">
          <w:pPr>
            <w:pStyle w:val="338ADA24CDAB1244AFB837FF5D8E7E01"/>
          </w:pPr>
          <w:r>
            <w:rPr>
              <w:rStyle w:val="Tekstvantijdelijkeaanduiding"/>
            </w:rPr>
            <w:t>Definitieve opleverdatum</w:t>
          </w:r>
        </w:p>
      </w:docPartBody>
    </w:docPart>
    <w:docPart>
      <w:docPartPr>
        <w:name w:val="53A9AF365079D44D8467EECC1121F004"/>
        <w:category>
          <w:name w:val="Algemeen"/>
          <w:gallery w:val="placeholder"/>
        </w:category>
        <w:types>
          <w:type w:val="bbPlcHdr"/>
        </w:types>
        <w:behaviors>
          <w:behavior w:val="content"/>
        </w:behaviors>
        <w:guid w:val="{0BC4DA83-F7BA-E844-A63D-CD879EE754F7}"/>
      </w:docPartPr>
      <w:docPartBody>
        <w:p w:rsidR="004308F3" w:rsidRDefault="003328EA" w:rsidP="003328EA">
          <w:pPr>
            <w:pStyle w:val="53A9AF365079D44D8467EECC1121F004"/>
          </w:pPr>
          <w:r>
            <w:rPr>
              <w:rStyle w:val="Tekstvantijdelijkeaanduiding"/>
            </w:rPr>
            <w:t>Toelichting</w:t>
          </w:r>
        </w:p>
      </w:docPartBody>
    </w:docPart>
    <w:docPart>
      <w:docPartPr>
        <w:name w:val="90C02D00FB1C074691A88947DBCCC312"/>
        <w:category>
          <w:name w:val="Algemeen"/>
          <w:gallery w:val="placeholder"/>
        </w:category>
        <w:types>
          <w:type w:val="bbPlcHdr"/>
        </w:types>
        <w:behaviors>
          <w:behavior w:val="content"/>
        </w:behaviors>
        <w:guid w:val="{F7BB556C-BFFF-834A-8C40-1AF9D9BC30D6}"/>
      </w:docPartPr>
      <w:docPartBody>
        <w:p w:rsidR="004308F3" w:rsidRDefault="003328EA" w:rsidP="003328EA">
          <w:pPr>
            <w:pStyle w:val="90C02D00FB1C074691A88947DBCCC312"/>
          </w:pPr>
          <w:r>
            <w:rPr>
              <w:rStyle w:val="Tekstvantijdelijkeaanduiding"/>
            </w:rPr>
            <w:t>Uren</w:t>
          </w:r>
        </w:p>
      </w:docPartBody>
    </w:docPart>
    <w:docPart>
      <w:docPartPr>
        <w:name w:val="2758241BEAF50D45AED5826D6C87CA59"/>
        <w:category>
          <w:name w:val="Algemeen"/>
          <w:gallery w:val="placeholder"/>
        </w:category>
        <w:types>
          <w:type w:val="bbPlcHdr"/>
        </w:types>
        <w:behaviors>
          <w:behavior w:val="content"/>
        </w:behaviors>
        <w:guid w:val="{04549ED9-7261-5942-AB6F-09DDB1650BBA}"/>
      </w:docPartPr>
      <w:docPartBody>
        <w:p w:rsidR="004308F3" w:rsidRDefault="003328EA" w:rsidP="003328EA">
          <w:pPr>
            <w:pStyle w:val="2758241BEAF50D45AED5826D6C87CA59"/>
          </w:pPr>
          <w:r>
            <w:rPr>
              <w:rStyle w:val="Tekstvantijdelijkeaanduiding"/>
            </w:rPr>
            <w:t>Kosten</w:t>
          </w:r>
        </w:p>
      </w:docPartBody>
    </w:docPart>
    <w:docPart>
      <w:docPartPr>
        <w:name w:val="C701D9F36D824444A5F0E22589D89198"/>
        <w:category>
          <w:name w:val="Algemeen"/>
          <w:gallery w:val="placeholder"/>
        </w:category>
        <w:types>
          <w:type w:val="bbPlcHdr"/>
        </w:types>
        <w:behaviors>
          <w:behavior w:val="content"/>
        </w:behaviors>
        <w:guid w:val="{764F898F-093E-6B49-B1DC-AA845A293990}"/>
      </w:docPartPr>
      <w:docPartBody>
        <w:p w:rsidR="004308F3" w:rsidRDefault="003328EA" w:rsidP="003328EA">
          <w:pPr>
            <w:pStyle w:val="C701D9F36D824444A5F0E22589D89198"/>
          </w:pPr>
          <w:r>
            <w:rPr>
              <w:rStyle w:val="Tekstvantijdelijkeaanduiding"/>
            </w:rPr>
            <w:t>Afstand</w:t>
          </w:r>
        </w:p>
      </w:docPartBody>
    </w:docPart>
    <w:docPart>
      <w:docPartPr>
        <w:name w:val="63822AAA3C066F43ABCC901F00A72C01"/>
        <w:category>
          <w:name w:val="Algemeen"/>
          <w:gallery w:val="placeholder"/>
        </w:category>
        <w:types>
          <w:type w:val="bbPlcHdr"/>
        </w:types>
        <w:behaviors>
          <w:behavior w:val="content"/>
        </w:behaviors>
        <w:guid w:val="{F63C7683-2A35-CD43-BE25-801A8B7AF810}"/>
      </w:docPartPr>
      <w:docPartBody>
        <w:p w:rsidR="004308F3" w:rsidRDefault="003328EA" w:rsidP="003328EA">
          <w:pPr>
            <w:pStyle w:val="63822AAA3C066F43ABCC901F00A72C01"/>
          </w:pPr>
          <w:r>
            <w:rPr>
              <w:rStyle w:val="Tekstvantijdelijkeaanduiding"/>
            </w:rPr>
            <w:t>Kosten</w:t>
          </w:r>
        </w:p>
      </w:docPartBody>
    </w:docPart>
    <w:docPart>
      <w:docPartPr>
        <w:name w:val="3EBEA7240BFA4C4996AA0D1F38DFD3AD"/>
        <w:category>
          <w:name w:val="Algemeen"/>
          <w:gallery w:val="placeholder"/>
        </w:category>
        <w:types>
          <w:type w:val="bbPlcHdr"/>
        </w:types>
        <w:behaviors>
          <w:behavior w:val="content"/>
        </w:behaviors>
        <w:guid w:val="{6EA4BCE8-DFB6-FA45-B358-805F5680FDBD}"/>
      </w:docPartPr>
      <w:docPartBody>
        <w:p w:rsidR="004308F3" w:rsidRDefault="003328EA" w:rsidP="003328EA">
          <w:pPr>
            <w:pStyle w:val="3EBEA7240BFA4C4996AA0D1F38DFD3AD"/>
          </w:pPr>
          <w:r>
            <w:rPr>
              <w:rStyle w:val="Tekstvantijdelijkeaanduiding"/>
            </w:rPr>
            <w:t>Toelichting</w:t>
          </w:r>
        </w:p>
      </w:docPartBody>
    </w:docPart>
    <w:docPart>
      <w:docPartPr>
        <w:name w:val="0A91A6B766BAFE47A1342BA2D9516E1B"/>
        <w:category>
          <w:name w:val="Algemeen"/>
          <w:gallery w:val="placeholder"/>
        </w:category>
        <w:types>
          <w:type w:val="bbPlcHdr"/>
        </w:types>
        <w:behaviors>
          <w:behavior w:val="content"/>
        </w:behaviors>
        <w:guid w:val="{977B052E-B7F0-8A43-9082-DE1FACDFB4DA}"/>
      </w:docPartPr>
      <w:docPartBody>
        <w:p w:rsidR="004308F3" w:rsidRDefault="003328EA" w:rsidP="003328EA">
          <w:pPr>
            <w:pStyle w:val="0A91A6B766BAFE47A1342BA2D9516E1B"/>
          </w:pPr>
          <w:r>
            <w:rPr>
              <w:rStyle w:val="Tekstvantijdelijkeaanduiding"/>
            </w:rPr>
            <w:t>Kosten</w:t>
          </w:r>
        </w:p>
      </w:docPartBody>
    </w:docPart>
    <w:docPart>
      <w:docPartPr>
        <w:name w:val="7C6241B74D9E3A479E5719DB3135FC73"/>
        <w:category>
          <w:name w:val="Algemeen"/>
          <w:gallery w:val="placeholder"/>
        </w:category>
        <w:types>
          <w:type w:val="bbPlcHdr"/>
        </w:types>
        <w:behaviors>
          <w:behavior w:val="content"/>
        </w:behaviors>
        <w:guid w:val="{E928B949-CCFF-4248-9507-1DB93AF7C242}"/>
      </w:docPartPr>
      <w:docPartBody>
        <w:p w:rsidR="00416E06" w:rsidRDefault="006E649A" w:rsidP="006E649A">
          <w:pPr>
            <w:pStyle w:val="7C6241B74D9E3A479E5719DB3135FC73"/>
          </w:pPr>
          <w:r>
            <w:rPr>
              <w:rStyle w:val="Tekstvantijdelijkeaanduiding"/>
            </w:rPr>
            <w:t>Uren</w:t>
          </w:r>
        </w:p>
      </w:docPartBody>
    </w:docPart>
    <w:docPart>
      <w:docPartPr>
        <w:name w:val="C6070F9EEC91BA45B50A7D09F5DCF848"/>
        <w:category>
          <w:name w:val="Algemeen"/>
          <w:gallery w:val="placeholder"/>
        </w:category>
        <w:types>
          <w:type w:val="bbPlcHdr"/>
        </w:types>
        <w:behaviors>
          <w:behavior w:val="content"/>
        </w:behaviors>
        <w:guid w:val="{EBD5E6BB-56FF-054E-BBA4-CEEC552B40F1}"/>
      </w:docPartPr>
      <w:docPartBody>
        <w:p w:rsidR="00416E06" w:rsidRDefault="006E649A" w:rsidP="006E649A">
          <w:pPr>
            <w:pStyle w:val="C6070F9EEC91BA45B50A7D09F5DCF848"/>
          </w:pPr>
          <w:r>
            <w:rPr>
              <w:rStyle w:val="Tekstvantijdelijkeaanduiding"/>
            </w:rPr>
            <w:t>Kosten</w:t>
          </w:r>
        </w:p>
      </w:docPartBody>
    </w:docPart>
    <w:docPart>
      <w:docPartPr>
        <w:name w:val="6EE61FFC18AED846A8245DAEFB88F7E5"/>
        <w:category>
          <w:name w:val="Algemeen"/>
          <w:gallery w:val="placeholder"/>
        </w:category>
        <w:types>
          <w:type w:val="bbPlcHdr"/>
        </w:types>
        <w:behaviors>
          <w:behavior w:val="content"/>
        </w:behaviors>
        <w:guid w:val="{30305AA8-6582-254E-936C-D7EBCD3E1F05}"/>
      </w:docPartPr>
      <w:docPartBody>
        <w:p w:rsidR="00416E06" w:rsidRDefault="006E649A" w:rsidP="006E649A">
          <w:pPr>
            <w:pStyle w:val="6EE61FFC18AED846A8245DAEFB88F7E5"/>
          </w:pPr>
          <w:r>
            <w:rPr>
              <w:rStyle w:val="Tekstvantijdelijkeaanduiding"/>
            </w:rPr>
            <w:t>Afstand</w:t>
          </w:r>
        </w:p>
      </w:docPartBody>
    </w:docPart>
    <w:docPart>
      <w:docPartPr>
        <w:name w:val="448E39C19CE06D45B25A13A325F231E9"/>
        <w:category>
          <w:name w:val="Algemeen"/>
          <w:gallery w:val="placeholder"/>
        </w:category>
        <w:types>
          <w:type w:val="bbPlcHdr"/>
        </w:types>
        <w:behaviors>
          <w:behavior w:val="content"/>
        </w:behaviors>
        <w:guid w:val="{65A66133-E8B7-C440-BB38-8DE21B8E40B7}"/>
      </w:docPartPr>
      <w:docPartBody>
        <w:p w:rsidR="00416E06" w:rsidRDefault="006E649A" w:rsidP="006E649A">
          <w:pPr>
            <w:pStyle w:val="448E39C19CE06D45B25A13A325F231E9"/>
          </w:pPr>
          <w:r>
            <w:rPr>
              <w:rStyle w:val="Tekstvantijdelijkeaanduiding"/>
            </w:rPr>
            <w:t>Toelichting</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Verdana">
    <w:panose1 w:val="020B0604030504040204"/>
    <w:charset w:val="00"/>
    <w:family w:val="swiss"/>
    <w:pitch w:val="variable"/>
    <w:sig w:usb0="A00006FF" w:usb1="4000205B" w:usb2="00000010" w:usb3="00000000" w:csb0="000001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Bold">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 w:name="RijksoverheidSansText">
    <w:altName w:val="Calibri"/>
    <w:panose1 w:val="00000000000000000000"/>
    <w:charset w:val="4D"/>
    <w:family w:val="swiss"/>
    <w:notTrueType/>
    <w:pitch w:val="variable"/>
    <w:sig w:usb0="00000087" w:usb1="00000001" w:usb2="00000000" w:usb3="00000000" w:csb0="0000009B" w:csb1="00000000"/>
  </w:font>
  <w:font w:name="MinionPro-Regular">
    <w:altName w:val="Calibri"/>
    <w:charset w:val="4D"/>
    <w:family w:val="auto"/>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RijksoverheidSansWebText Regul">
    <w:altName w:val="Calibri"/>
    <w:panose1 w:val="00000000000000000000"/>
    <w:charset w:val="4D"/>
    <w:family w:val="auto"/>
    <w:notTrueType/>
    <w:pitch w:val="default"/>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ptos">
    <w:panose1 w:val="020B0004020202020204"/>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027F18"/>
    <w:rsid w:val="00020568"/>
    <w:rsid w:val="00027F18"/>
    <w:rsid w:val="000608C5"/>
    <w:rsid w:val="00094CC8"/>
    <w:rsid w:val="000B10B3"/>
    <w:rsid w:val="000D1599"/>
    <w:rsid w:val="000E15E1"/>
    <w:rsid w:val="00106721"/>
    <w:rsid w:val="001162D3"/>
    <w:rsid w:val="001C7E0A"/>
    <w:rsid w:val="00235567"/>
    <w:rsid w:val="00252E38"/>
    <w:rsid w:val="00255D6F"/>
    <w:rsid w:val="002A5FFE"/>
    <w:rsid w:val="002C1A67"/>
    <w:rsid w:val="002E393F"/>
    <w:rsid w:val="00320661"/>
    <w:rsid w:val="003328EA"/>
    <w:rsid w:val="003571C1"/>
    <w:rsid w:val="00360AE8"/>
    <w:rsid w:val="0036369A"/>
    <w:rsid w:val="00377567"/>
    <w:rsid w:val="00396D1A"/>
    <w:rsid w:val="003B32A1"/>
    <w:rsid w:val="003E2701"/>
    <w:rsid w:val="00416E06"/>
    <w:rsid w:val="004308F3"/>
    <w:rsid w:val="00441AF3"/>
    <w:rsid w:val="0046139F"/>
    <w:rsid w:val="004616F9"/>
    <w:rsid w:val="004B4FFB"/>
    <w:rsid w:val="004C3E5A"/>
    <w:rsid w:val="004D353B"/>
    <w:rsid w:val="004E0479"/>
    <w:rsid w:val="004E76EC"/>
    <w:rsid w:val="005504C1"/>
    <w:rsid w:val="00557491"/>
    <w:rsid w:val="005A482C"/>
    <w:rsid w:val="005B0EC6"/>
    <w:rsid w:val="005B33D7"/>
    <w:rsid w:val="005D125B"/>
    <w:rsid w:val="005F25D3"/>
    <w:rsid w:val="006129F1"/>
    <w:rsid w:val="0062754E"/>
    <w:rsid w:val="00644468"/>
    <w:rsid w:val="006904BB"/>
    <w:rsid w:val="006B4BA5"/>
    <w:rsid w:val="006D79AE"/>
    <w:rsid w:val="006E399C"/>
    <w:rsid w:val="006E649A"/>
    <w:rsid w:val="00721D9E"/>
    <w:rsid w:val="00731D05"/>
    <w:rsid w:val="00731EFC"/>
    <w:rsid w:val="00763B4C"/>
    <w:rsid w:val="007824B8"/>
    <w:rsid w:val="00790EDD"/>
    <w:rsid w:val="007F2EED"/>
    <w:rsid w:val="008006DC"/>
    <w:rsid w:val="008307D1"/>
    <w:rsid w:val="008330A5"/>
    <w:rsid w:val="0083342B"/>
    <w:rsid w:val="00847D47"/>
    <w:rsid w:val="008960F3"/>
    <w:rsid w:val="008A7878"/>
    <w:rsid w:val="008F5EE0"/>
    <w:rsid w:val="00933C59"/>
    <w:rsid w:val="00950264"/>
    <w:rsid w:val="00981162"/>
    <w:rsid w:val="009943B5"/>
    <w:rsid w:val="0099687E"/>
    <w:rsid w:val="009B16CE"/>
    <w:rsid w:val="009C1C8F"/>
    <w:rsid w:val="009D790F"/>
    <w:rsid w:val="009F3185"/>
    <w:rsid w:val="00A01A3C"/>
    <w:rsid w:val="00A130B4"/>
    <w:rsid w:val="00A57867"/>
    <w:rsid w:val="00A66A00"/>
    <w:rsid w:val="00A74B43"/>
    <w:rsid w:val="00A801CA"/>
    <w:rsid w:val="00A86932"/>
    <w:rsid w:val="00A87845"/>
    <w:rsid w:val="00A91C2C"/>
    <w:rsid w:val="00AB60FA"/>
    <w:rsid w:val="00AD0D1C"/>
    <w:rsid w:val="00AD6865"/>
    <w:rsid w:val="00AE2657"/>
    <w:rsid w:val="00AE6387"/>
    <w:rsid w:val="00B122CF"/>
    <w:rsid w:val="00B37866"/>
    <w:rsid w:val="00B4723C"/>
    <w:rsid w:val="00B546E8"/>
    <w:rsid w:val="00B72EED"/>
    <w:rsid w:val="00BB60B0"/>
    <w:rsid w:val="00C05A62"/>
    <w:rsid w:val="00C20D0A"/>
    <w:rsid w:val="00C35241"/>
    <w:rsid w:val="00C46DF3"/>
    <w:rsid w:val="00C57E37"/>
    <w:rsid w:val="00C65B38"/>
    <w:rsid w:val="00C92364"/>
    <w:rsid w:val="00CA48A4"/>
    <w:rsid w:val="00D31A31"/>
    <w:rsid w:val="00DB56E3"/>
    <w:rsid w:val="00DD1459"/>
    <w:rsid w:val="00E13062"/>
    <w:rsid w:val="00E9147A"/>
    <w:rsid w:val="00EF7911"/>
    <w:rsid w:val="00F04F1D"/>
    <w:rsid w:val="00F14E2B"/>
    <w:rsid w:val="00F66720"/>
    <w:rsid w:val="00FF57E5"/>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A01A3C"/>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6E649A"/>
  </w:style>
  <w:style w:type="paragraph" w:styleId="Geenafstand">
    <w:name w:val="No Spacing"/>
    <w:uiPriority w:val="1"/>
    <w:qFormat/>
    <w:rsid w:val="00981162"/>
    <w:pPr>
      <w:spacing w:after="0" w:line="240" w:lineRule="auto"/>
    </w:pPr>
    <w:rPr>
      <w:rFonts w:eastAsiaTheme="minorHAnsi"/>
      <w:lang w:val="nl-NL"/>
    </w:rPr>
  </w:style>
  <w:style w:type="paragraph" w:customStyle="1" w:styleId="0ABFC2E77F9B2B46B610DF42F52306DE">
    <w:name w:val="0ABFC2E77F9B2B46B610DF42F52306DE"/>
    <w:rsid w:val="007F2EED"/>
    <w:pPr>
      <w:spacing w:after="160" w:line="278" w:lineRule="auto"/>
    </w:pPr>
    <w:rPr>
      <w:kern w:val="2"/>
      <w:sz w:val="24"/>
      <w:szCs w:val="24"/>
      <w:lang w:val="nl-NL" w:eastAsia="nl-NL"/>
      <w14:ligatures w14:val="standardContextual"/>
    </w:rPr>
  </w:style>
  <w:style w:type="paragraph" w:customStyle="1" w:styleId="4F86AC8FBC1C2C4DA0BB3354EEEE804B">
    <w:name w:val="4F86AC8FBC1C2C4DA0BB3354EEEE804B"/>
    <w:rsid w:val="007824B8"/>
    <w:pPr>
      <w:spacing w:after="160" w:line="278" w:lineRule="auto"/>
    </w:pPr>
    <w:rPr>
      <w:kern w:val="2"/>
      <w:sz w:val="24"/>
      <w:szCs w:val="24"/>
      <w:lang w:val="nl-NL" w:eastAsia="nl-NL"/>
      <w14:ligatures w14:val="standardContextual"/>
    </w:rPr>
  </w:style>
  <w:style w:type="paragraph" w:customStyle="1" w:styleId="FE4D9845E1B9FB4D93FE110FE914E28C">
    <w:name w:val="FE4D9845E1B9FB4D93FE110FE914E28C"/>
    <w:rsid w:val="007824B8"/>
    <w:pPr>
      <w:spacing w:after="160" w:line="278" w:lineRule="auto"/>
    </w:pPr>
    <w:rPr>
      <w:kern w:val="2"/>
      <w:sz w:val="24"/>
      <w:szCs w:val="24"/>
      <w:lang w:val="nl-NL" w:eastAsia="nl-NL"/>
      <w14:ligatures w14:val="standardContextual"/>
    </w:rPr>
  </w:style>
  <w:style w:type="paragraph" w:customStyle="1" w:styleId="7DAEE29141226C4ABA0F2D5668948C71">
    <w:name w:val="7DAEE29141226C4ABA0F2D5668948C71"/>
    <w:rsid w:val="007824B8"/>
    <w:pPr>
      <w:spacing w:after="160" w:line="278" w:lineRule="auto"/>
    </w:pPr>
    <w:rPr>
      <w:kern w:val="2"/>
      <w:sz w:val="24"/>
      <w:szCs w:val="24"/>
      <w:lang w:val="nl-NL" w:eastAsia="nl-NL"/>
      <w14:ligatures w14:val="standardContextual"/>
    </w:rPr>
  </w:style>
  <w:style w:type="paragraph" w:customStyle="1" w:styleId="829A4AA3210B9041AD3B73FD38528627">
    <w:name w:val="829A4AA3210B9041AD3B73FD38528627"/>
    <w:rsid w:val="007824B8"/>
    <w:pPr>
      <w:spacing w:after="160" w:line="278" w:lineRule="auto"/>
    </w:pPr>
    <w:rPr>
      <w:kern w:val="2"/>
      <w:sz w:val="24"/>
      <w:szCs w:val="24"/>
      <w:lang w:val="nl-NL" w:eastAsia="nl-NL"/>
      <w14:ligatures w14:val="standardContextual"/>
    </w:rPr>
  </w:style>
  <w:style w:type="paragraph" w:customStyle="1" w:styleId="5C2C0A68086AD441B5BCD89A71A0B990">
    <w:name w:val="5C2C0A68086AD441B5BCD89A71A0B990"/>
    <w:rsid w:val="00FF57E5"/>
    <w:pPr>
      <w:spacing w:after="160" w:line="278" w:lineRule="auto"/>
    </w:pPr>
    <w:rPr>
      <w:kern w:val="2"/>
      <w:sz w:val="24"/>
      <w:szCs w:val="24"/>
      <w:lang w:val="nl-NL" w:eastAsia="nl-NL"/>
      <w14:ligatures w14:val="standardContextual"/>
    </w:rPr>
  </w:style>
  <w:style w:type="paragraph" w:customStyle="1" w:styleId="DB08BC66045B1546BE8C7C5BBF5E51B8">
    <w:name w:val="DB08BC66045B1546BE8C7C5BBF5E51B8"/>
    <w:rsid w:val="00FF57E5"/>
    <w:pPr>
      <w:spacing w:after="160" w:line="278" w:lineRule="auto"/>
    </w:pPr>
    <w:rPr>
      <w:kern w:val="2"/>
      <w:sz w:val="24"/>
      <w:szCs w:val="24"/>
      <w:lang w:val="nl-NL" w:eastAsia="nl-NL"/>
      <w14:ligatures w14:val="standardContextual"/>
    </w:rPr>
  </w:style>
  <w:style w:type="paragraph" w:customStyle="1" w:styleId="1057BBF17F24374CA3F6075AE45651C5">
    <w:name w:val="1057BBF17F24374CA3F6075AE45651C5"/>
    <w:rsid w:val="00FF57E5"/>
    <w:pPr>
      <w:spacing w:after="160" w:line="278" w:lineRule="auto"/>
    </w:pPr>
    <w:rPr>
      <w:kern w:val="2"/>
      <w:sz w:val="24"/>
      <w:szCs w:val="24"/>
      <w:lang w:val="nl-NL" w:eastAsia="nl-NL"/>
      <w14:ligatures w14:val="standardContextual"/>
    </w:rPr>
  </w:style>
  <w:style w:type="paragraph" w:customStyle="1" w:styleId="416A21E1A16E9C4B89296107030F7369">
    <w:name w:val="416A21E1A16E9C4B89296107030F7369"/>
    <w:rsid w:val="00FF57E5"/>
    <w:pPr>
      <w:spacing w:after="160" w:line="278" w:lineRule="auto"/>
    </w:pPr>
    <w:rPr>
      <w:kern w:val="2"/>
      <w:sz w:val="24"/>
      <w:szCs w:val="24"/>
      <w:lang w:val="nl-NL" w:eastAsia="nl-NL"/>
      <w14:ligatures w14:val="standardContextual"/>
    </w:rPr>
  </w:style>
  <w:style w:type="paragraph" w:customStyle="1" w:styleId="A920328065AAAB4FADA7724171DDFA2B">
    <w:name w:val="A920328065AAAB4FADA7724171DDFA2B"/>
    <w:rsid w:val="00FF57E5"/>
    <w:pPr>
      <w:spacing w:after="160" w:line="278" w:lineRule="auto"/>
    </w:pPr>
    <w:rPr>
      <w:kern w:val="2"/>
      <w:sz w:val="24"/>
      <w:szCs w:val="24"/>
      <w:lang w:val="nl-NL" w:eastAsia="nl-NL"/>
      <w14:ligatures w14:val="standardContextual"/>
    </w:rPr>
  </w:style>
  <w:style w:type="paragraph" w:customStyle="1" w:styleId="9CB5AC61ACB349CABDC1B8B638BD29A21">
    <w:name w:val="9CB5AC61ACB349CABDC1B8B638BD29A21"/>
    <w:rsid w:val="00DD1459"/>
    <w:pPr>
      <w:spacing w:after="0" w:line="240" w:lineRule="auto"/>
    </w:pPr>
    <w:rPr>
      <w:rFonts w:ascii="Calibri Light" w:eastAsiaTheme="minorHAnsi" w:hAnsi="Calibri Light"/>
      <w:lang w:val="nl-NL"/>
    </w:rPr>
  </w:style>
  <w:style w:type="paragraph" w:customStyle="1" w:styleId="70341A712ADF498FACF12EEC7C0F85EC1">
    <w:name w:val="70341A712ADF498FACF12EEC7C0F85EC1"/>
    <w:rsid w:val="00DD1459"/>
    <w:pPr>
      <w:spacing w:after="0" w:line="240" w:lineRule="auto"/>
    </w:pPr>
    <w:rPr>
      <w:rFonts w:ascii="Calibri Light" w:eastAsiaTheme="minorHAnsi" w:hAnsi="Calibri Light"/>
      <w:lang w:val="nl-NL"/>
    </w:rPr>
  </w:style>
  <w:style w:type="paragraph" w:customStyle="1" w:styleId="9D5EB54CDFFF42ADBD8A02469CEDF9081">
    <w:name w:val="9D5EB54CDFFF42ADBD8A02469CEDF9081"/>
    <w:rsid w:val="00DD1459"/>
    <w:pPr>
      <w:spacing w:after="0" w:line="240" w:lineRule="auto"/>
    </w:pPr>
    <w:rPr>
      <w:rFonts w:ascii="Calibri Light" w:eastAsiaTheme="minorHAnsi" w:hAnsi="Calibri Light"/>
      <w:lang w:val="nl-NL"/>
    </w:rPr>
  </w:style>
  <w:style w:type="paragraph" w:customStyle="1" w:styleId="B78C69B72B75419A8F0021A5FB21A04C1">
    <w:name w:val="B78C69B72B75419A8F0021A5FB21A04C1"/>
    <w:rsid w:val="00DD1459"/>
    <w:pPr>
      <w:spacing w:after="0" w:line="240" w:lineRule="auto"/>
    </w:pPr>
    <w:rPr>
      <w:rFonts w:ascii="Calibri Light" w:eastAsiaTheme="minorHAnsi" w:hAnsi="Calibri Light"/>
      <w:lang w:val="nl-NL"/>
    </w:rPr>
  </w:style>
  <w:style w:type="paragraph" w:customStyle="1" w:styleId="CB91AF61B94F409389124C7DBA39D0F91">
    <w:name w:val="CB91AF61B94F409389124C7DBA39D0F91"/>
    <w:rsid w:val="00DD1459"/>
    <w:pPr>
      <w:spacing w:after="0" w:line="240" w:lineRule="auto"/>
    </w:pPr>
    <w:rPr>
      <w:rFonts w:ascii="Calibri Light" w:eastAsiaTheme="minorHAnsi" w:hAnsi="Calibri Light"/>
      <w:lang w:val="nl-NL"/>
    </w:rPr>
  </w:style>
  <w:style w:type="paragraph" w:customStyle="1" w:styleId="26FE0A9989FD4BE59F0613D3BEA064A41">
    <w:name w:val="26FE0A9989FD4BE59F0613D3BEA064A41"/>
    <w:rsid w:val="00DD1459"/>
    <w:pPr>
      <w:spacing w:after="0" w:line="240" w:lineRule="auto"/>
    </w:pPr>
    <w:rPr>
      <w:rFonts w:ascii="Calibri Light" w:eastAsiaTheme="minorHAnsi" w:hAnsi="Calibri Light"/>
      <w:lang w:val="nl-NL"/>
    </w:rPr>
  </w:style>
  <w:style w:type="paragraph" w:customStyle="1" w:styleId="A28EBCC149B54047A45957F1446F7C241">
    <w:name w:val="A28EBCC149B54047A45957F1446F7C241"/>
    <w:rsid w:val="00DD1459"/>
    <w:pPr>
      <w:spacing w:after="0" w:line="240" w:lineRule="auto"/>
    </w:pPr>
    <w:rPr>
      <w:rFonts w:ascii="Calibri Light" w:eastAsiaTheme="minorHAnsi" w:hAnsi="Calibri Light"/>
      <w:lang w:val="nl-NL"/>
    </w:rPr>
  </w:style>
  <w:style w:type="paragraph" w:customStyle="1" w:styleId="EFB5E61C7FA4409AB46344F28E1A7FB91">
    <w:name w:val="EFB5E61C7FA4409AB46344F28E1A7FB91"/>
    <w:rsid w:val="00DD1459"/>
    <w:pPr>
      <w:spacing w:after="0" w:line="240" w:lineRule="auto"/>
    </w:pPr>
    <w:rPr>
      <w:rFonts w:ascii="Calibri Light" w:eastAsiaTheme="minorHAnsi" w:hAnsi="Calibri Light"/>
      <w:lang w:val="nl-NL"/>
    </w:rPr>
  </w:style>
  <w:style w:type="paragraph" w:customStyle="1" w:styleId="12D0AD15FB0B48F6AA3A0019BB7BC3A31">
    <w:name w:val="12D0AD15FB0B48F6AA3A0019BB7BC3A31"/>
    <w:rsid w:val="00DD1459"/>
    <w:pPr>
      <w:spacing w:after="0" w:line="240" w:lineRule="auto"/>
    </w:pPr>
    <w:rPr>
      <w:rFonts w:ascii="Calibri Light" w:eastAsiaTheme="minorHAnsi" w:hAnsi="Calibri Light"/>
      <w:lang w:val="nl-NL"/>
    </w:rPr>
  </w:style>
  <w:style w:type="paragraph" w:customStyle="1" w:styleId="E88E8D063734486D8678019137C0D2C51">
    <w:name w:val="E88E8D063734486D8678019137C0D2C51"/>
    <w:rsid w:val="00DD1459"/>
    <w:pPr>
      <w:spacing w:after="0" w:line="240" w:lineRule="auto"/>
    </w:pPr>
    <w:rPr>
      <w:rFonts w:ascii="Calibri Light" w:eastAsiaTheme="minorHAnsi" w:hAnsi="Calibri Light"/>
      <w:lang w:val="nl-NL"/>
    </w:rPr>
  </w:style>
  <w:style w:type="paragraph" w:customStyle="1" w:styleId="37242DC8EB8740CB86B3BB99579DED6E1">
    <w:name w:val="37242DC8EB8740CB86B3BB99579DED6E1"/>
    <w:rsid w:val="00DD1459"/>
    <w:pPr>
      <w:spacing w:after="0" w:line="240" w:lineRule="auto"/>
    </w:pPr>
    <w:rPr>
      <w:rFonts w:ascii="Calibri Light" w:eastAsiaTheme="minorHAnsi" w:hAnsi="Calibri Light"/>
      <w:lang w:val="nl-NL"/>
    </w:rPr>
  </w:style>
  <w:style w:type="paragraph" w:customStyle="1" w:styleId="C921D596CF2C4994B656A41D5EE8013B1">
    <w:name w:val="C921D596CF2C4994B656A41D5EE8013B1"/>
    <w:rsid w:val="00DD1459"/>
    <w:pPr>
      <w:spacing w:after="0" w:line="240" w:lineRule="auto"/>
    </w:pPr>
    <w:rPr>
      <w:rFonts w:ascii="Calibri Light" w:eastAsiaTheme="minorHAnsi" w:hAnsi="Calibri Light"/>
      <w:lang w:val="nl-NL"/>
    </w:rPr>
  </w:style>
  <w:style w:type="paragraph" w:customStyle="1" w:styleId="6DA6499D03AD4759B7BF7020D973A2FC1">
    <w:name w:val="6DA6499D03AD4759B7BF7020D973A2FC1"/>
    <w:rsid w:val="00DD1459"/>
    <w:pPr>
      <w:spacing w:after="0" w:line="240" w:lineRule="auto"/>
    </w:pPr>
    <w:rPr>
      <w:rFonts w:ascii="Calibri Light" w:eastAsiaTheme="minorHAnsi" w:hAnsi="Calibri Light"/>
      <w:lang w:val="nl-NL"/>
    </w:rPr>
  </w:style>
  <w:style w:type="paragraph" w:customStyle="1" w:styleId="B158289B96D41549B232AF4E1C0E3F2B">
    <w:name w:val="B158289B96D41549B232AF4E1C0E3F2B"/>
    <w:rsid w:val="00A66A00"/>
    <w:pPr>
      <w:spacing w:after="160" w:line="278" w:lineRule="auto"/>
    </w:pPr>
    <w:rPr>
      <w:kern w:val="2"/>
      <w:sz w:val="24"/>
      <w:szCs w:val="24"/>
      <w:lang w:val="nl-NL" w:eastAsia="nl-NL"/>
      <w14:ligatures w14:val="standardContextual"/>
    </w:rPr>
  </w:style>
  <w:style w:type="paragraph" w:customStyle="1" w:styleId="B6A12A1CB2193A429B4AB3C06C200C2C">
    <w:name w:val="B6A12A1CB2193A429B4AB3C06C200C2C"/>
    <w:rsid w:val="00A66A00"/>
    <w:pPr>
      <w:spacing w:after="160" w:line="278" w:lineRule="auto"/>
    </w:pPr>
    <w:rPr>
      <w:kern w:val="2"/>
      <w:sz w:val="24"/>
      <w:szCs w:val="24"/>
      <w:lang w:val="nl-NL" w:eastAsia="nl-NL"/>
      <w14:ligatures w14:val="standardContextual"/>
    </w:rPr>
  </w:style>
  <w:style w:type="paragraph" w:customStyle="1" w:styleId="F9417986CA8043448CA76B07C96CAA9F">
    <w:name w:val="F9417986CA8043448CA76B07C96CAA9F"/>
    <w:rsid w:val="00A66A00"/>
    <w:pPr>
      <w:spacing w:after="160" w:line="278" w:lineRule="auto"/>
    </w:pPr>
    <w:rPr>
      <w:kern w:val="2"/>
      <w:sz w:val="24"/>
      <w:szCs w:val="24"/>
      <w:lang w:val="nl-NL" w:eastAsia="nl-NL"/>
      <w14:ligatures w14:val="standardContextual"/>
    </w:rPr>
  </w:style>
  <w:style w:type="paragraph" w:customStyle="1" w:styleId="DBB7E7E4AF159E409CF6C014F532714D">
    <w:name w:val="DBB7E7E4AF159E409CF6C014F532714D"/>
    <w:rsid w:val="00A66A00"/>
    <w:pPr>
      <w:spacing w:after="160" w:line="278" w:lineRule="auto"/>
    </w:pPr>
    <w:rPr>
      <w:kern w:val="2"/>
      <w:sz w:val="24"/>
      <w:szCs w:val="24"/>
      <w:lang w:val="nl-NL" w:eastAsia="nl-NL"/>
      <w14:ligatures w14:val="standardContextual"/>
    </w:rPr>
  </w:style>
  <w:style w:type="paragraph" w:customStyle="1" w:styleId="CE2F3DEA3EE1284098E91C84D38AFE93">
    <w:name w:val="CE2F3DEA3EE1284098E91C84D38AFE93"/>
    <w:rsid w:val="00A66A00"/>
    <w:pPr>
      <w:spacing w:after="160" w:line="278" w:lineRule="auto"/>
    </w:pPr>
    <w:rPr>
      <w:kern w:val="2"/>
      <w:sz w:val="24"/>
      <w:szCs w:val="24"/>
      <w:lang w:val="nl-NL" w:eastAsia="nl-NL"/>
      <w14:ligatures w14:val="standardContextual"/>
    </w:rPr>
  </w:style>
  <w:style w:type="paragraph" w:customStyle="1" w:styleId="C795662856D9E649ABE94A600D520005">
    <w:name w:val="C795662856D9E649ABE94A600D520005"/>
    <w:rsid w:val="00A66A00"/>
    <w:pPr>
      <w:spacing w:after="160" w:line="278" w:lineRule="auto"/>
    </w:pPr>
    <w:rPr>
      <w:kern w:val="2"/>
      <w:sz w:val="24"/>
      <w:szCs w:val="24"/>
      <w:lang w:val="nl-NL" w:eastAsia="nl-NL"/>
      <w14:ligatures w14:val="standardContextual"/>
    </w:rPr>
  </w:style>
  <w:style w:type="paragraph" w:customStyle="1" w:styleId="1742311FB8F21040889786463861ED77">
    <w:name w:val="1742311FB8F21040889786463861ED77"/>
    <w:rsid w:val="00A66A00"/>
    <w:pPr>
      <w:spacing w:after="160" w:line="278" w:lineRule="auto"/>
    </w:pPr>
    <w:rPr>
      <w:kern w:val="2"/>
      <w:sz w:val="24"/>
      <w:szCs w:val="24"/>
      <w:lang w:val="nl-NL" w:eastAsia="nl-NL"/>
      <w14:ligatures w14:val="standardContextual"/>
    </w:rPr>
  </w:style>
  <w:style w:type="paragraph" w:customStyle="1" w:styleId="088930492F916148A60EBE2133C8386B">
    <w:name w:val="088930492F916148A60EBE2133C8386B"/>
    <w:rsid w:val="00A66A00"/>
    <w:pPr>
      <w:spacing w:after="160" w:line="278" w:lineRule="auto"/>
    </w:pPr>
    <w:rPr>
      <w:kern w:val="2"/>
      <w:sz w:val="24"/>
      <w:szCs w:val="24"/>
      <w:lang w:val="nl-NL" w:eastAsia="nl-NL"/>
      <w14:ligatures w14:val="standardContextual"/>
    </w:rPr>
  </w:style>
  <w:style w:type="paragraph" w:customStyle="1" w:styleId="A43886EC4786B849A1ED5F181C3E57F2">
    <w:name w:val="A43886EC4786B849A1ED5F181C3E57F2"/>
    <w:rsid w:val="00A66A00"/>
    <w:pPr>
      <w:spacing w:after="160" w:line="278" w:lineRule="auto"/>
    </w:pPr>
    <w:rPr>
      <w:kern w:val="2"/>
      <w:sz w:val="24"/>
      <w:szCs w:val="24"/>
      <w:lang w:val="nl-NL" w:eastAsia="nl-NL"/>
      <w14:ligatures w14:val="standardContextual"/>
    </w:rPr>
  </w:style>
  <w:style w:type="paragraph" w:customStyle="1" w:styleId="E0320BFF446E1042B4981891C49E8B51">
    <w:name w:val="E0320BFF446E1042B4981891C49E8B51"/>
    <w:rsid w:val="00A66A00"/>
    <w:pPr>
      <w:spacing w:after="160" w:line="278" w:lineRule="auto"/>
    </w:pPr>
    <w:rPr>
      <w:kern w:val="2"/>
      <w:sz w:val="24"/>
      <w:szCs w:val="24"/>
      <w:lang w:val="nl-NL" w:eastAsia="nl-NL"/>
      <w14:ligatures w14:val="standardContextual"/>
    </w:rPr>
  </w:style>
  <w:style w:type="paragraph" w:customStyle="1" w:styleId="7AC57F0837CDA24AB28E638425061D4D">
    <w:name w:val="7AC57F0837CDA24AB28E638425061D4D"/>
    <w:rsid w:val="00A66A00"/>
    <w:pPr>
      <w:spacing w:after="160" w:line="278" w:lineRule="auto"/>
    </w:pPr>
    <w:rPr>
      <w:kern w:val="2"/>
      <w:sz w:val="24"/>
      <w:szCs w:val="24"/>
      <w:lang w:val="nl-NL" w:eastAsia="nl-NL"/>
      <w14:ligatures w14:val="standardContextual"/>
    </w:rPr>
  </w:style>
  <w:style w:type="paragraph" w:customStyle="1" w:styleId="FEA8964220DD2D4E91858D84E5C8D74C">
    <w:name w:val="FEA8964220DD2D4E91858D84E5C8D74C"/>
    <w:rsid w:val="00A66A00"/>
    <w:pPr>
      <w:spacing w:after="160" w:line="278" w:lineRule="auto"/>
    </w:pPr>
    <w:rPr>
      <w:kern w:val="2"/>
      <w:sz w:val="24"/>
      <w:szCs w:val="24"/>
      <w:lang w:val="nl-NL" w:eastAsia="nl-NL"/>
      <w14:ligatures w14:val="standardContextual"/>
    </w:rPr>
  </w:style>
  <w:style w:type="paragraph" w:customStyle="1" w:styleId="113E47A94449EE458FF1B1AE7A612D6D">
    <w:name w:val="113E47A94449EE458FF1B1AE7A612D6D"/>
    <w:rsid w:val="00A66A00"/>
    <w:pPr>
      <w:spacing w:after="160" w:line="278" w:lineRule="auto"/>
    </w:pPr>
    <w:rPr>
      <w:kern w:val="2"/>
      <w:sz w:val="24"/>
      <w:szCs w:val="24"/>
      <w:lang w:val="nl-NL" w:eastAsia="nl-NL"/>
      <w14:ligatures w14:val="standardContextual"/>
    </w:rPr>
  </w:style>
  <w:style w:type="paragraph" w:customStyle="1" w:styleId="AA67BA935527E34AAE424D1CD455DDDF">
    <w:name w:val="AA67BA935527E34AAE424D1CD455DDDF"/>
    <w:rsid w:val="00A66A00"/>
    <w:pPr>
      <w:spacing w:after="160" w:line="278" w:lineRule="auto"/>
    </w:pPr>
    <w:rPr>
      <w:kern w:val="2"/>
      <w:sz w:val="24"/>
      <w:szCs w:val="24"/>
      <w:lang w:val="nl-NL" w:eastAsia="nl-NL"/>
      <w14:ligatures w14:val="standardContextual"/>
    </w:rPr>
  </w:style>
  <w:style w:type="paragraph" w:customStyle="1" w:styleId="58F74B26DDECFA42B32E8426B9AA7CDA">
    <w:name w:val="58F74B26DDECFA42B32E8426B9AA7CDA"/>
    <w:rsid w:val="00A66A00"/>
    <w:pPr>
      <w:spacing w:after="160" w:line="278" w:lineRule="auto"/>
    </w:pPr>
    <w:rPr>
      <w:kern w:val="2"/>
      <w:sz w:val="24"/>
      <w:szCs w:val="24"/>
      <w:lang w:val="nl-NL" w:eastAsia="nl-NL"/>
      <w14:ligatures w14:val="standardContextual"/>
    </w:rPr>
  </w:style>
  <w:style w:type="paragraph" w:customStyle="1" w:styleId="5CAA49975E7F354A880F6F6469BA1172">
    <w:name w:val="5CAA49975E7F354A880F6F6469BA1172"/>
    <w:rsid w:val="00A66A00"/>
    <w:pPr>
      <w:spacing w:after="160" w:line="278" w:lineRule="auto"/>
    </w:pPr>
    <w:rPr>
      <w:kern w:val="2"/>
      <w:sz w:val="24"/>
      <w:szCs w:val="24"/>
      <w:lang w:val="nl-NL" w:eastAsia="nl-NL"/>
      <w14:ligatures w14:val="standardContextual"/>
    </w:rPr>
  </w:style>
  <w:style w:type="paragraph" w:customStyle="1" w:styleId="5D325CF58C10844A93D3BBF693208BC1">
    <w:name w:val="5D325CF58C10844A93D3BBF693208BC1"/>
    <w:rsid w:val="001162D3"/>
    <w:pPr>
      <w:spacing w:after="160" w:line="278" w:lineRule="auto"/>
    </w:pPr>
    <w:rPr>
      <w:kern w:val="2"/>
      <w:sz w:val="24"/>
      <w:szCs w:val="24"/>
      <w:lang w:val="nl-NL" w:eastAsia="nl-NL"/>
      <w14:ligatures w14:val="standardContextual"/>
    </w:rPr>
  </w:style>
  <w:style w:type="paragraph" w:customStyle="1" w:styleId="C3D718965D82C84EAAC288D5CD9D6702">
    <w:name w:val="C3D718965D82C84EAAC288D5CD9D6702"/>
    <w:rsid w:val="001162D3"/>
    <w:pPr>
      <w:spacing w:after="160" w:line="278" w:lineRule="auto"/>
    </w:pPr>
    <w:rPr>
      <w:kern w:val="2"/>
      <w:sz w:val="24"/>
      <w:szCs w:val="24"/>
      <w:lang w:val="nl-NL" w:eastAsia="nl-NL"/>
      <w14:ligatures w14:val="standardContextual"/>
    </w:rPr>
  </w:style>
  <w:style w:type="paragraph" w:customStyle="1" w:styleId="3D34EA18F5D82C45A133AFE91C26F800">
    <w:name w:val="3D34EA18F5D82C45A133AFE91C26F800"/>
    <w:rsid w:val="001162D3"/>
    <w:pPr>
      <w:spacing w:after="160" w:line="278" w:lineRule="auto"/>
    </w:pPr>
    <w:rPr>
      <w:kern w:val="2"/>
      <w:sz w:val="24"/>
      <w:szCs w:val="24"/>
      <w:lang w:val="nl-NL" w:eastAsia="nl-NL"/>
      <w14:ligatures w14:val="standardContextual"/>
    </w:rPr>
  </w:style>
  <w:style w:type="paragraph" w:customStyle="1" w:styleId="4BCCA23004CCF54A9F48549448F864AA">
    <w:name w:val="4BCCA23004CCF54A9F48549448F864AA"/>
    <w:rsid w:val="001162D3"/>
    <w:pPr>
      <w:spacing w:after="160" w:line="278" w:lineRule="auto"/>
    </w:pPr>
    <w:rPr>
      <w:kern w:val="2"/>
      <w:sz w:val="24"/>
      <w:szCs w:val="24"/>
      <w:lang w:val="nl-NL" w:eastAsia="nl-NL"/>
      <w14:ligatures w14:val="standardContextual"/>
    </w:rPr>
  </w:style>
  <w:style w:type="paragraph" w:customStyle="1" w:styleId="6DD05C52012482489E7DA6EB5C05C22C">
    <w:name w:val="6DD05C52012482489E7DA6EB5C05C22C"/>
    <w:rsid w:val="001162D3"/>
    <w:pPr>
      <w:spacing w:after="160" w:line="278" w:lineRule="auto"/>
    </w:pPr>
    <w:rPr>
      <w:kern w:val="2"/>
      <w:sz w:val="24"/>
      <w:szCs w:val="24"/>
      <w:lang w:val="nl-NL" w:eastAsia="nl-NL"/>
      <w14:ligatures w14:val="standardContextual"/>
    </w:rPr>
  </w:style>
  <w:style w:type="paragraph" w:customStyle="1" w:styleId="1C6ECBB5AAA65C42AE6538447EC9BD17">
    <w:name w:val="1C6ECBB5AAA65C42AE6538447EC9BD17"/>
    <w:rsid w:val="001162D3"/>
    <w:pPr>
      <w:spacing w:after="160" w:line="278" w:lineRule="auto"/>
    </w:pPr>
    <w:rPr>
      <w:kern w:val="2"/>
      <w:sz w:val="24"/>
      <w:szCs w:val="24"/>
      <w:lang w:val="nl-NL" w:eastAsia="nl-NL"/>
      <w14:ligatures w14:val="standardContextual"/>
    </w:rPr>
  </w:style>
  <w:style w:type="paragraph" w:customStyle="1" w:styleId="19A4946CFBF83E4487D90AB562CECB46">
    <w:name w:val="19A4946CFBF83E4487D90AB562CECB46"/>
    <w:rsid w:val="001162D3"/>
    <w:pPr>
      <w:spacing w:after="160" w:line="278" w:lineRule="auto"/>
    </w:pPr>
    <w:rPr>
      <w:kern w:val="2"/>
      <w:sz w:val="24"/>
      <w:szCs w:val="24"/>
      <w:lang w:val="nl-NL" w:eastAsia="nl-NL"/>
      <w14:ligatures w14:val="standardContextual"/>
    </w:rPr>
  </w:style>
  <w:style w:type="paragraph" w:customStyle="1" w:styleId="9166870A775FA34687314B0AC8E5F5B8">
    <w:name w:val="9166870A775FA34687314B0AC8E5F5B8"/>
    <w:rsid w:val="001162D3"/>
    <w:pPr>
      <w:spacing w:after="160" w:line="278" w:lineRule="auto"/>
    </w:pPr>
    <w:rPr>
      <w:kern w:val="2"/>
      <w:sz w:val="24"/>
      <w:szCs w:val="24"/>
      <w:lang w:val="nl-NL" w:eastAsia="nl-NL"/>
      <w14:ligatures w14:val="standardContextual"/>
    </w:rPr>
  </w:style>
  <w:style w:type="paragraph" w:customStyle="1" w:styleId="2B8E08BE60E8FF4084EBEFAF61DCF01D">
    <w:name w:val="2B8E08BE60E8FF4084EBEFAF61DCF01D"/>
    <w:rsid w:val="001162D3"/>
    <w:pPr>
      <w:spacing w:after="160" w:line="278" w:lineRule="auto"/>
    </w:pPr>
    <w:rPr>
      <w:kern w:val="2"/>
      <w:sz w:val="24"/>
      <w:szCs w:val="24"/>
      <w:lang w:val="nl-NL" w:eastAsia="nl-NL"/>
      <w14:ligatures w14:val="standardContextual"/>
    </w:rPr>
  </w:style>
  <w:style w:type="paragraph" w:customStyle="1" w:styleId="E936E830A76AD6408CC0392EFFA80ED4">
    <w:name w:val="E936E830A76AD6408CC0392EFFA80ED4"/>
    <w:pPr>
      <w:spacing w:after="160" w:line="278" w:lineRule="auto"/>
    </w:pPr>
    <w:rPr>
      <w:kern w:val="2"/>
      <w:sz w:val="24"/>
      <w:szCs w:val="24"/>
      <w:lang w:val="nl-NL" w:eastAsia="nl-NL"/>
      <w14:ligatures w14:val="standardContextual"/>
    </w:rPr>
  </w:style>
  <w:style w:type="paragraph" w:customStyle="1" w:styleId="CC2A89ACEB24224FBF937A1CA0EF8618">
    <w:name w:val="CC2A89ACEB24224FBF937A1CA0EF8618"/>
    <w:rsid w:val="003328EA"/>
    <w:pPr>
      <w:spacing w:after="160" w:line="278" w:lineRule="auto"/>
    </w:pPr>
    <w:rPr>
      <w:kern w:val="2"/>
      <w:sz w:val="24"/>
      <w:szCs w:val="24"/>
      <w:lang w:val="nl-NL" w:eastAsia="nl-NL"/>
      <w14:ligatures w14:val="standardContextual"/>
    </w:rPr>
  </w:style>
  <w:style w:type="paragraph" w:customStyle="1" w:styleId="338ADA24CDAB1244AFB837FF5D8E7E01">
    <w:name w:val="338ADA24CDAB1244AFB837FF5D8E7E01"/>
    <w:rsid w:val="003328EA"/>
    <w:pPr>
      <w:spacing w:after="160" w:line="278" w:lineRule="auto"/>
    </w:pPr>
    <w:rPr>
      <w:kern w:val="2"/>
      <w:sz w:val="24"/>
      <w:szCs w:val="24"/>
      <w:lang w:val="nl-NL" w:eastAsia="nl-NL"/>
      <w14:ligatures w14:val="standardContextual"/>
    </w:rPr>
  </w:style>
  <w:style w:type="paragraph" w:customStyle="1" w:styleId="53A9AF365079D44D8467EECC1121F004">
    <w:name w:val="53A9AF365079D44D8467EECC1121F004"/>
    <w:rsid w:val="003328EA"/>
    <w:pPr>
      <w:spacing w:after="160" w:line="278" w:lineRule="auto"/>
    </w:pPr>
    <w:rPr>
      <w:kern w:val="2"/>
      <w:sz w:val="24"/>
      <w:szCs w:val="24"/>
      <w:lang w:val="nl-NL" w:eastAsia="nl-NL"/>
      <w14:ligatures w14:val="standardContextual"/>
    </w:rPr>
  </w:style>
  <w:style w:type="paragraph" w:customStyle="1" w:styleId="90C02D00FB1C074691A88947DBCCC312">
    <w:name w:val="90C02D00FB1C074691A88947DBCCC312"/>
    <w:rsid w:val="003328EA"/>
    <w:pPr>
      <w:spacing w:after="160" w:line="278" w:lineRule="auto"/>
    </w:pPr>
    <w:rPr>
      <w:kern w:val="2"/>
      <w:sz w:val="24"/>
      <w:szCs w:val="24"/>
      <w:lang w:val="nl-NL" w:eastAsia="nl-NL"/>
      <w14:ligatures w14:val="standardContextual"/>
    </w:rPr>
  </w:style>
  <w:style w:type="paragraph" w:customStyle="1" w:styleId="2758241BEAF50D45AED5826D6C87CA59">
    <w:name w:val="2758241BEAF50D45AED5826D6C87CA59"/>
    <w:rsid w:val="003328EA"/>
    <w:pPr>
      <w:spacing w:after="160" w:line="278" w:lineRule="auto"/>
    </w:pPr>
    <w:rPr>
      <w:kern w:val="2"/>
      <w:sz w:val="24"/>
      <w:szCs w:val="24"/>
      <w:lang w:val="nl-NL" w:eastAsia="nl-NL"/>
      <w14:ligatures w14:val="standardContextual"/>
    </w:rPr>
  </w:style>
  <w:style w:type="paragraph" w:customStyle="1" w:styleId="C701D9F36D824444A5F0E22589D89198">
    <w:name w:val="C701D9F36D824444A5F0E22589D89198"/>
    <w:rsid w:val="003328EA"/>
    <w:pPr>
      <w:spacing w:after="160" w:line="278" w:lineRule="auto"/>
    </w:pPr>
    <w:rPr>
      <w:kern w:val="2"/>
      <w:sz w:val="24"/>
      <w:szCs w:val="24"/>
      <w:lang w:val="nl-NL" w:eastAsia="nl-NL"/>
      <w14:ligatures w14:val="standardContextual"/>
    </w:rPr>
  </w:style>
  <w:style w:type="paragraph" w:customStyle="1" w:styleId="63822AAA3C066F43ABCC901F00A72C01">
    <w:name w:val="63822AAA3C066F43ABCC901F00A72C01"/>
    <w:rsid w:val="003328EA"/>
    <w:pPr>
      <w:spacing w:after="160" w:line="278" w:lineRule="auto"/>
    </w:pPr>
    <w:rPr>
      <w:kern w:val="2"/>
      <w:sz w:val="24"/>
      <w:szCs w:val="24"/>
      <w:lang w:val="nl-NL" w:eastAsia="nl-NL"/>
      <w14:ligatures w14:val="standardContextual"/>
    </w:rPr>
  </w:style>
  <w:style w:type="paragraph" w:customStyle="1" w:styleId="3EBEA7240BFA4C4996AA0D1F38DFD3AD">
    <w:name w:val="3EBEA7240BFA4C4996AA0D1F38DFD3AD"/>
    <w:rsid w:val="003328EA"/>
    <w:pPr>
      <w:spacing w:after="160" w:line="278" w:lineRule="auto"/>
    </w:pPr>
    <w:rPr>
      <w:kern w:val="2"/>
      <w:sz w:val="24"/>
      <w:szCs w:val="24"/>
      <w:lang w:val="nl-NL" w:eastAsia="nl-NL"/>
      <w14:ligatures w14:val="standardContextual"/>
    </w:rPr>
  </w:style>
  <w:style w:type="paragraph" w:customStyle="1" w:styleId="0A91A6B766BAFE47A1342BA2D9516E1B">
    <w:name w:val="0A91A6B766BAFE47A1342BA2D9516E1B"/>
    <w:rsid w:val="003328EA"/>
    <w:pPr>
      <w:spacing w:after="160" w:line="278" w:lineRule="auto"/>
    </w:pPr>
    <w:rPr>
      <w:kern w:val="2"/>
      <w:sz w:val="24"/>
      <w:szCs w:val="24"/>
      <w:lang w:val="nl-NL" w:eastAsia="nl-NL"/>
      <w14:ligatures w14:val="standardContextual"/>
    </w:rPr>
  </w:style>
  <w:style w:type="paragraph" w:customStyle="1" w:styleId="7C6241B74D9E3A479E5719DB3135FC73">
    <w:name w:val="7C6241B74D9E3A479E5719DB3135FC73"/>
    <w:rsid w:val="006E649A"/>
    <w:pPr>
      <w:spacing w:after="160" w:line="278" w:lineRule="auto"/>
    </w:pPr>
    <w:rPr>
      <w:kern w:val="2"/>
      <w:sz w:val="24"/>
      <w:szCs w:val="24"/>
      <w:lang w:val="nl-NL" w:eastAsia="nl-NL"/>
      <w14:ligatures w14:val="standardContextual"/>
    </w:rPr>
  </w:style>
  <w:style w:type="paragraph" w:customStyle="1" w:styleId="C6070F9EEC91BA45B50A7D09F5DCF848">
    <w:name w:val="C6070F9EEC91BA45B50A7D09F5DCF848"/>
    <w:rsid w:val="006E649A"/>
    <w:pPr>
      <w:spacing w:after="160" w:line="278" w:lineRule="auto"/>
    </w:pPr>
    <w:rPr>
      <w:kern w:val="2"/>
      <w:sz w:val="24"/>
      <w:szCs w:val="24"/>
      <w:lang w:val="nl-NL" w:eastAsia="nl-NL"/>
      <w14:ligatures w14:val="standardContextual"/>
    </w:rPr>
  </w:style>
  <w:style w:type="paragraph" w:customStyle="1" w:styleId="6EE61FFC18AED846A8245DAEFB88F7E5">
    <w:name w:val="6EE61FFC18AED846A8245DAEFB88F7E5"/>
    <w:rsid w:val="006E649A"/>
    <w:pPr>
      <w:spacing w:after="160" w:line="278" w:lineRule="auto"/>
    </w:pPr>
    <w:rPr>
      <w:kern w:val="2"/>
      <w:sz w:val="24"/>
      <w:szCs w:val="24"/>
      <w:lang w:val="nl-NL" w:eastAsia="nl-NL"/>
      <w14:ligatures w14:val="standardContextual"/>
    </w:rPr>
  </w:style>
  <w:style w:type="paragraph" w:customStyle="1" w:styleId="448E39C19CE06D45B25A13A325F231E9">
    <w:name w:val="448E39C19CE06D45B25A13A325F231E9"/>
    <w:rsid w:val="006E649A"/>
    <w:pPr>
      <w:spacing w:after="160" w:line="278" w:lineRule="auto"/>
    </w:pPr>
    <w:rPr>
      <w:kern w:val="2"/>
      <w:sz w:val="24"/>
      <w:szCs w:val="24"/>
      <w:lang w:val="nl-NL" w:eastAsia="nl-NL"/>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7e577e0c-4de9-41a0-a7c6-7bd686208743" ContentTypeId="0x0101001E55E9DD6B6CBF4DB3E6AAD60FAE50A4" PreviousValue="false"/>
</file>

<file path=customXml/item2.xml><?xml version="1.0" encoding="utf-8"?>
<Template>
  <logo>
    <logo_geprint/>
    <naam_rijksoverheid/>
    <naam_ministerie/>
    <naam_organisatie/>
  </logo>
  <type_document>
    <vaste_naam/>
    <vrije_naam/>
    <rubricering/>
    <merking/>
  </type_document>
  <toezendgegevens>
    <contactgegevens>
      <blok/>
      <aan/>
      <ter_attentie_van/>
      <functie/>
      <afdeling/>
      <kamernummer/>
      <telefoonnummer/>
      <faxnummer/>
    </contactgegevens>
    <bezoekadres>
      <straat/>
      <huisnummer/>
      <postcode/>
      <plaats/>
      <land/>
    </bezoekadres>
    <postadres>
      <postbus/>
      <straat/>
      <huisnummer/>
      <postcode/>
      <plaats/>
      <land/>
    </postadres>
    <kixcode/>
  </toezendgegevens>
  <afzendgegevens>
    <organisatie>
      <naam>Dienst Publiek en Communicatie</naam>
      <interne_postcode/>
      <telefoonnummer_algemeen/>
      <faxnummer_algemeen/>
      <satellietnummer/>
      <internetadres/>
      <bankrelatiegegevens/>
      <directie_generaal/>
      <directie/>
    </organisatie>
    <objectnaam/>
    <contactgegevens>
      <contactpersoon>M.A. Wiersma</contactpersoon>
      <functie/>
      <afdeling/>
      <e-mailadres>m.wiersma@minaz.nl</e-mailadres>
      <mobiel_telefoonnummer/>
      <telefoonnummer/>
      <faxnummer/>
    </contactgegevens>
    <bezoekadres>
      <straat/>
      <huisnummer/>
      <postcode/>
      <plaats/>
      <land/>
    </bezoekadres>
    <postadres>
      <postbus/>
      <straat/>
      <huisnummer/>
      <postcode/>
      <plaats/>
      <land/>
    </postadres>
  </afzendgegevens>
  <referentiegegevens>
    <datum>11 juni 2019</datum>
    <betreft>Briefing grafische vormgeving</betreft>
    <projectnaam/>
    <projectnummer/>
    <onze_referentie>XXXXX</onze_referentie>
    <versienummer/>
    <uw_referentie/>
    <opdrachtgever/>
    <auteur>M.A. Wiersma</auteur>
    <behandeld_door/>
    <door_tussenkomst_van/>
    <vastgesteld_door/>
    <afschrift_aan/>
    <termijn/>
    <status/>
    <datum_vaststelling/>
    <bijlage/>
    <paginanummer/>
    <aantal_paginas/>
  </referentiegegevens>
  <inhoud>
    <inhoudsopgave/>
    <aanhef>Aanhef,</aanhef>
    <vrije_tekst>Type hier de tekst</vrije_tekst>
    <aankruisvakjes/>
  </inhoud>
  <ondertekening>
    <slotzin/>
    <eerste_ondertekenaar>
      <naam/>
      <handtekening/>
      <functie/>
      <rang/>
      <ondertekenblok>DE MINISTER-PRESIDENT,
Minister van Algemene Zaken,
namens deze,
drs. E.J. den Hoedt
directeur Dienst Publiek en Communicatie</ondertekenblok>
    </eerste_ondertekenaar>
    <tweede_ondertekenaar>
      <naam/>
      <handtekening/>
      <functie/>
      <rang/>
      <ondertekenblok/>
    </tweede_ondertekenaar>
    <relatie>
      <naam/>
      <handtekening/>
      <functie/>
      <rang/>
      <akkoordverklaring/>
    </relatie>
    <toelichting/>
  </ondertekening>
  <vergadergegevens>
    <vergaderdatum/>
    <vergadertijd/>
    <vergaderplaats/>
    <vergaderpunten/>
    <omschrijving/>
    <aanwezig/>
    <afwezig/>
    <kopie_aan/>
  </vergadergegevens>
  <bbb>
    <achternaam/>
    <datum_doc_gedateerd/>
    <datum_doc_verzonden/>
    <datum_doc_ontvangen/>
    <datum_rappel1/>
    <huisnummer/>
    <land/>
    <organisatie/>
    <plaats/>
    <postcode/>
    <straatnaam/>
    <titulatuur/>
    <toevoeging/>
    <tussenvoegsel/>
    <voorletters/>
  </bbb>
  <inkoop>
    <in_te_leveren_diensten/>
    <inkoop_nr/>
    <verplichtings_nr/>
    <functie/>
    <ondertekenaar_naam/>
    <aflever_organisatie/>
    <aflever_adres/>
    <aflever_postcode/>
    <aflever_plaats/>
    <werkzaamheden_start/>
    <werkzaamheden_einde/>
    <offerte_sluitingsdatum/>
    <datum_offerte/>
    <kenmerk_offerte/>
    <te_leveren_produkten/>
    <te_leveren_aantal/>
    <leveringsdatum/>
    <bedrag/>
    <organisatie/>
    <tekenbevoegde_naam_lev/>
    <functie_ondertekenaar_lev/>
    <ondertekenaar_tel/>
    <datum_doc_verz/>
  </inkoop>
  <management>
    <fg_dienst/>
    <fg_mednaam/>
    <fg_geboortedatum/>
    <fg_functie/>
    <fg_vijf_jaar_in_functie/>
    <functioneringsperiode_van/>
    <tot/>
    <datum_gesprek/>
    <vkb_dienst/>
    <vkb_mednaam/>
    <vkb_geboortedatum/>
    <vkb_functie/>
    <vkb_sinds/>
    <beoordelingstijdvak/>
  </management>
  <mp>
    <aan_organisatie/>
    <ontvangst_docnr/>
    <plandatum_uitnodiging/>
    <verzoek_zonder_lookup/>
    <evenement/>
    <beleidsveld/>
    <locatie_evenement/>
    <datum_evenement/>
    <periode/>
  </mp>
  <APB>
    <adviseur/>
    <schriftelijk/>
  </APB>
  <MR>
    <raad/>
    <raad_in_tekst/>
    <raad_afkorting/>
    <datum_raad/>
    <datum_raad_kort/>
    <tijd_raad/>
    <tijd_raad_tot/>
    <aanwezig_ministers/>
    <aanwezig_staatssecr/>
    <secretaris/>
    <secretaris_afkorting/>
    <secretaresse_afkorting/>
    <adjuncten/>
    <dg_rvd/>
    <rubricering/>
    <rubricering_termijn/>
  </MR>
</Templat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Belastingdienst document" ma:contentTypeID="0x0101001E55E9DD6B6CBF4DB3E6AAD60FAE50A40022095BFFF1009642AED441A4A9EDF112" ma:contentTypeVersion="12" ma:contentTypeDescription="Belastingdienst document" ma:contentTypeScope="" ma:versionID="576aaa662ea62011271e3d077f072aa5">
  <xsd:schema xmlns:xsd="http://www.w3.org/2001/XMLSchema" xmlns:xs="http://www.w3.org/2001/XMLSchema" xmlns:p="http://schemas.microsoft.com/office/2006/metadata/properties" xmlns:ns2="f1219fab-2121-4f66-92a4-c5cbd6b3afa5" xmlns:ns3="92402338-f090-460b-90b5-aa65b427c535" targetNamespace="http://schemas.microsoft.com/office/2006/metadata/properties" ma:root="true" ma:fieldsID="9b145efef6bf4022fff1e0156148f3e1" ns2:_="" ns3:_="">
    <xsd:import namespace="f1219fab-2121-4f66-92a4-c5cbd6b3afa5"/>
    <xsd:import namespace="92402338-f090-460b-90b5-aa65b427c535"/>
    <xsd:element name="properties">
      <xsd:complexType>
        <xsd:sequence>
          <xsd:element name="documentManagement">
            <xsd:complexType>
              <xsd:all>
                <xsd:element ref="ns2:ae17e01cd5064a98826ded8add8a013b" minOccurs="0"/>
                <xsd:element ref="ns2:TaxCatchAll" minOccurs="0"/>
                <xsd:element ref="ns2:TaxCatchAllLabel" minOccurs="0"/>
                <xsd:element ref="ns2:j0a270a59be4459cad5f1589184b1aa8" minOccurs="0"/>
                <xsd:element ref="ns2:ne12a1dcea0345529005975de689850f" minOccurs="0"/>
                <xsd:element ref="ns2:fd92d0e67fd046fca427ed7dad4d9aee" minOccurs="0"/>
                <xsd:element ref="ns2:bd2dbe3faeba4a619fc5d60b56ff1024" minOccurs="0"/>
                <xsd:element ref="ns2:c5a7c8b1ee9e4cb9b48b6c0dca369c7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219fab-2121-4f66-92a4-c5cbd6b3afa5" elementFormDefault="qualified">
    <xsd:import namespace="http://schemas.microsoft.com/office/2006/documentManagement/types"/>
    <xsd:import namespace="http://schemas.microsoft.com/office/infopath/2007/PartnerControls"/>
    <xsd:element name="ae17e01cd5064a98826ded8add8a013b" ma:index="8" nillable="true" ma:taxonomy="true" ma:internalName="ae17e01cd5064a98826ded8add8a013b" ma:taxonomyFieldName="BedrijfsonderdeelBLD" ma:displayName="Bedrijfsonderdeel" ma:readOnly="false" ma:default="" ma:fieldId="{ae17e01c-d506-4a98-826d-ed8add8a013b}" ma:sspId="7e577e0c-4de9-41a0-a7c6-7bd686208743" ma:termSetId="d8b3df4e-2221-4700-8073-0b2c8b8c84cf"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199772f1-1720-4ff1-b364-6c3043e2e73a}" ma:internalName="TaxCatchAll" ma:showField="CatchAllData" ma:web="92402338-f090-460b-90b5-aa65b427c535">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199772f1-1720-4ff1-b364-6c3043e2e73a}" ma:internalName="TaxCatchAllLabel" ma:readOnly="true" ma:showField="CatchAllDataLabel" ma:web="92402338-f090-460b-90b5-aa65b427c535">
      <xsd:complexType>
        <xsd:complexContent>
          <xsd:extension base="dms:MultiChoiceLookup">
            <xsd:sequence>
              <xsd:element name="Value" type="dms:Lookup" maxOccurs="unbounded" minOccurs="0" nillable="true"/>
            </xsd:sequence>
          </xsd:extension>
        </xsd:complexContent>
      </xsd:complexType>
    </xsd:element>
    <xsd:element name="j0a270a59be4459cad5f1589184b1aa8" ma:index="12" nillable="true" ma:taxonomy="true" ma:internalName="j0a270a59be4459cad5f1589184b1aa8" ma:taxonomyFieldName="DocumentstatusBLD" ma:displayName="Documentstatus" ma:default="" ma:fieldId="{30a270a5-9be4-459c-ad5f-1589184b1aa8}" ma:sspId="7e577e0c-4de9-41a0-a7c6-7bd686208743" ma:termSetId="e74fd8dd-fc27-46a5-9f8e-c5e8ea09bb7f" ma:anchorId="00000000-0000-0000-0000-000000000000" ma:open="false" ma:isKeyword="false">
      <xsd:complexType>
        <xsd:sequence>
          <xsd:element ref="pc:Terms" minOccurs="0" maxOccurs="1"/>
        </xsd:sequence>
      </xsd:complexType>
    </xsd:element>
    <xsd:element name="ne12a1dcea0345529005975de689850f" ma:index="14" nillable="true" ma:taxonomy="true" ma:internalName="ne12a1dcea0345529005975de689850f" ma:taxonomyFieldName="HoofdprocesBLD" ma:displayName="Hoofdproces" ma:readOnly="false" ma:default="" ma:fieldId="{7e12a1dc-ea03-4552-9005-975de689850f}" ma:sspId="7e577e0c-4de9-41a0-a7c6-7bd686208743" ma:termSetId="fea9e835-cfbf-45fb-933d-a22f9127726e" ma:anchorId="00000000-0000-0000-0000-000000000000" ma:open="false" ma:isKeyword="false">
      <xsd:complexType>
        <xsd:sequence>
          <xsd:element ref="pc:Terms" minOccurs="0" maxOccurs="1"/>
        </xsd:sequence>
      </xsd:complexType>
    </xsd:element>
    <xsd:element name="fd92d0e67fd046fca427ed7dad4d9aee" ma:index="16" nillable="true" ma:taxonomy="true" ma:internalName="fd92d0e67fd046fca427ed7dad4d9aee" ma:taxonomyFieldName="WerkprocesBLD" ma:displayName="Werkproces" ma:readOnly="false" ma:default="" ma:fieldId="{fd92d0e6-7fd0-46fc-a427-ed7dad4d9aee}" ma:sspId="7e577e0c-4de9-41a0-a7c6-7bd686208743" ma:termSetId="961b6d53-4b54-432c-bb20-9878b393990e" ma:anchorId="00000000-0000-0000-0000-000000000000" ma:open="false" ma:isKeyword="false">
      <xsd:complexType>
        <xsd:sequence>
          <xsd:element ref="pc:Terms" minOccurs="0" maxOccurs="1"/>
        </xsd:sequence>
      </xsd:complexType>
    </xsd:element>
    <xsd:element name="bd2dbe3faeba4a619fc5d60b56ff1024" ma:index="18" nillable="true" ma:taxonomy="true" ma:internalName="bd2dbe3faeba4a619fc5d60b56ff1024" ma:taxonomyFieldName="DGBLD" ma:displayName="DG" ma:readOnly="false" ma:default="" ma:fieldId="{bd2dbe3f-aeba-4a61-9fc5-d60b56ff1024}" ma:sspId="7e577e0c-4de9-41a0-a7c6-7bd686208743" ma:termSetId="4a9161d4-4855-41c4-be68-2fd8b88c227d" ma:anchorId="00000000-0000-0000-0000-000000000000" ma:open="false" ma:isKeyword="false">
      <xsd:complexType>
        <xsd:sequence>
          <xsd:element ref="pc:Terms" minOccurs="0" maxOccurs="1"/>
        </xsd:sequence>
      </xsd:complexType>
    </xsd:element>
    <xsd:element name="c5a7c8b1ee9e4cb9b48b6c0dca369c7f" ma:index="20" nillable="true" ma:taxonomy="true" ma:internalName="c5a7c8b1ee9e4cb9b48b6c0dca369c7f" ma:taxonomyFieldName="OntstaanscontextBLD" ma:displayName="Ontstaanscontext" ma:readOnly="false" ma:fieldId="{c5a7c8b1-ee9e-4cb9-b48b-6c0dca369c7f}" ma:sspId="7e577e0c-4de9-41a0-a7c6-7bd686208743" ma:termSetId="6213650f-e768-4822-9012-d606c176b62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2402338-f090-460b-90b5-aa65b427c535" elementFormDefault="qualified">
    <xsd:import namespace="http://schemas.microsoft.com/office/2006/documentManagement/types"/>
    <xsd:import namespace="http://schemas.microsoft.com/office/infopath/2007/PartnerControls"/>
    <xsd:element name="_dlc_DocId" ma:index="22"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j0a270a59be4459cad5f1589184b1aa8 xmlns="f1219fab-2121-4f66-92a4-c5cbd6b3afa5">
      <Terms xmlns="http://schemas.microsoft.com/office/infopath/2007/PartnerControls"/>
    </j0a270a59be4459cad5f1589184b1aa8>
    <ne12a1dcea0345529005975de689850f xmlns="f1219fab-2121-4f66-92a4-c5cbd6b3afa5">
      <Terms xmlns="http://schemas.microsoft.com/office/infopath/2007/PartnerControls">
        <TermInfo xmlns="http://schemas.microsoft.com/office/infopath/2007/PartnerControls">
          <TermName xmlns="http://schemas.microsoft.com/office/infopath/2007/PartnerControls">Communicatie</TermName>
          <TermId xmlns="http://schemas.microsoft.com/office/infopath/2007/PartnerControls">f4745c62-aa45-4b86-8fec-7b5a154c90e4</TermId>
        </TermInfo>
      </Terms>
    </ne12a1dcea0345529005975de689850f>
    <TaxCatchAll xmlns="f1219fab-2121-4f66-92a4-c5cbd6b3afa5">
      <Value>117</Value>
      <Value>4</Value>
      <Value>3</Value>
      <Value>2</Value>
      <Value>1</Value>
    </TaxCatchAll>
    <fd92d0e67fd046fca427ed7dad4d9aee xmlns="f1219fab-2121-4f66-92a4-c5cbd6b3afa5">
      <Terms xmlns="http://schemas.microsoft.com/office/infopath/2007/PartnerControls">
        <TermInfo xmlns="http://schemas.microsoft.com/office/infopath/2007/PartnerControls">
          <TermName xmlns="http://schemas.microsoft.com/office/infopath/2007/PartnerControls">Huisstijl</TermName>
          <TermId xmlns="http://schemas.microsoft.com/office/infopath/2007/PartnerControls">356163ec-e269-402c-9b19-7a004cbf6a71</TermId>
        </TermInfo>
      </Terms>
    </fd92d0e67fd046fca427ed7dad4d9aee>
    <ae17e01cd5064a98826ded8add8a013b xmlns="f1219fab-2121-4f66-92a4-c5cbd6b3afa5">
      <Terms xmlns="http://schemas.microsoft.com/office/infopath/2007/PartnerControls">
        <TermInfo xmlns="http://schemas.microsoft.com/office/infopath/2007/PartnerControls">
          <TermName xmlns="http://schemas.microsoft.com/office/infopath/2007/PartnerControls">CD Communicatie</TermName>
          <TermId xmlns="http://schemas.microsoft.com/office/infopath/2007/PartnerControls">8f3eea48-6022-4236-acd4-e251b339bd41</TermId>
        </TermInfo>
      </Terms>
    </ae17e01cd5064a98826ded8add8a013b>
    <bd2dbe3faeba4a619fc5d60b56ff1024 xmlns="f1219fab-2121-4f66-92a4-c5cbd6b3afa5">
      <Terms xmlns="http://schemas.microsoft.com/office/infopath/2007/PartnerControls">
        <TermInfo xmlns="http://schemas.microsoft.com/office/infopath/2007/PartnerControls">
          <TermName xmlns="http://schemas.microsoft.com/office/infopath/2007/PartnerControls">Belastingdienst</TermName>
          <TermId xmlns="http://schemas.microsoft.com/office/infopath/2007/PartnerControls">e455ad83-48e8-49b3-9dcf-6c99707a0fac</TermId>
        </TermInfo>
      </Terms>
    </bd2dbe3faeba4a619fc5d60b56ff1024>
    <c5a7c8b1ee9e4cb9b48b6c0dca369c7f xmlns="f1219fab-2121-4f66-92a4-c5cbd6b3afa5">
      <Terms xmlns="http://schemas.microsoft.com/office/infopath/2007/PartnerControls">
        <TermInfo xmlns="http://schemas.microsoft.com/office/infopath/2007/PartnerControls">
          <TermName xmlns="http://schemas.microsoft.com/office/infopath/2007/PartnerControls">Afdeling Bedrijfsvoering</TermName>
          <TermId xmlns="http://schemas.microsoft.com/office/infopath/2007/PartnerControls">b8cb89c7-a3a9-4ce9-a232-b416e42facb4</TermId>
        </TermInfo>
      </Terms>
    </c5a7c8b1ee9e4cb9b48b6c0dca369c7f>
    <_dlc_DocId xmlns="92402338-f090-460b-90b5-aa65b427c535">DY3Q24Z3AT7E-725338304-77425</_dlc_DocId>
    <_dlc_DocIdUrl xmlns="92402338-f090-460b-90b5-aa65b427c535">
      <Url>https://belastingdienst.sharepoint.com/teams/CDC_Afdeling_Vormgeving_en_Realisatie2-Vormgeving/_layouts/15/DocIdRedir.aspx?ID=DY3Q24Z3AT7E-725338304-77425</Url>
      <Description>DY3Q24Z3AT7E-725338304-77425</Description>
    </_dlc_DocIdUrl>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C59FE3-0626-4E0C-B4D2-6E766E289D36}">
  <ds:schemaRefs>
    <ds:schemaRef ds:uri="Microsoft.SharePoint.Taxonomy.ContentTypeSync"/>
  </ds:schemaRefs>
</ds:datastoreItem>
</file>

<file path=customXml/itemProps2.xml><?xml version="1.0" encoding="utf-8"?>
<ds:datastoreItem xmlns:ds="http://schemas.openxmlformats.org/officeDocument/2006/customXml" ds:itemID="{DB092251-D0DA-4B8E-8E53-27EE95148ED0}">
  <ds:schemaRefs/>
</ds:datastoreItem>
</file>

<file path=customXml/itemProps3.xml><?xml version="1.0" encoding="utf-8"?>
<ds:datastoreItem xmlns:ds="http://schemas.openxmlformats.org/officeDocument/2006/customXml" ds:itemID="{6A97424C-26CA-4E00-A99A-19A4985639E4}">
  <ds:schemaRefs>
    <ds:schemaRef ds:uri="http://schemas.microsoft.com/sharepoint/events"/>
  </ds:schemaRefs>
</ds:datastoreItem>
</file>

<file path=customXml/itemProps4.xml><?xml version="1.0" encoding="utf-8"?>
<ds:datastoreItem xmlns:ds="http://schemas.openxmlformats.org/officeDocument/2006/customXml" ds:itemID="{52E8E809-A93A-4663-92D5-AE03604422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219fab-2121-4f66-92a4-c5cbd6b3afa5"/>
    <ds:schemaRef ds:uri="92402338-f090-460b-90b5-aa65b427c5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7A4114D-16EC-464B-9DF9-14F6DC52211F}">
  <ds:schemaRefs>
    <ds:schemaRef ds:uri="http://schemas.microsoft.com/office/2006/metadata/properties"/>
    <ds:schemaRef ds:uri="http://schemas.microsoft.com/office/infopath/2007/PartnerControls"/>
    <ds:schemaRef ds:uri="f1219fab-2121-4f66-92a4-c5cbd6b3afa5"/>
    <ds:schemaRef ds:uri="92402338-f090-460b-90b5-aa65b427c535"/>
  </ds:schemaRefs>
</ds:datastoreItem>
</file>

<file path=customXml/itemProps6.xml><?xml version="1.0" encoding="utf-8"?>
<ds:datastoreItem xmlns:ds="http://schemas.openxmlformats.org/officeDocument/2006/customXml" ds:itemID="{2EEDB2AD-9EAE-434B-BB75-43802D5606FE}">
  <ds:schemaRefs>
    <ds:schemaRef ds:uri="http://schemas.openxmlformats.org/officeDocument/2006/bibliography"/>
  </ds:schemaRefs>
</ds:datastoreItem>
</file>

<file path=customXml/itemProps7.xml><?xml version="1.0" encoding="utf-8"?>
<ds:datastoreItem xmlns:ds="http://schemas.openxmlformats.org/officeDocument/2006/customXml" ds:itemID="{DE595F42-A82D-4452-B52D-A4B9B7CF989F}">
  <ds:schemaRefs>
    <ds:schemaRef ds:uri="http://schemas.microsoft.com/sharepoint/v3/contenttype/forms"/>
  </ds:schemaRefs>
</ds:datastoreItem>
</file>

<file path=docMetadata/LabelInfo.xml><?xml version="1.0" encoding="utf-8"?>
<clbl:labelList xmlns:clbl="http://schemas.microsoft.com/office/2020/mipLabelMetadata">
  <clbl:label id="{4e83cfe4-9974-41b5-b48e-fe0e111834cd}" enabled="1" method="Privileged" siteId="{c8fba477-6d4d-4f00-941a-6e6150c721f3}" removed="0"/>
</clbl:labelList>
</file>

<file path=docProps/app.xml><?xml version="1.0" encoding="utf-8"?>
<Properties xmlns="http://schemas.openxmlformats.org/officeDocument/2006/extended-properties" xmlns:vt="http://schemas.openxmlformats.org/officeDocument/2006/docPropsVTypes">
  <Template>Normal</Template>
  <TotalTime>28</TotalTime>
  <Pages>8</Pages>
  <Words>1778</Words>
  <Characters>9780</Characters>
  <Application>Microsoft Office Word</Application>
  <DocSecurity>0</DocSecurity>
  <Lines>81</Lines>
  <Paragraphs>23</Paragraphs>
  <ScaleCrop>false</ScaleCrop>
  <HeadingPairs>
    <vt:vector size="2" baseType="variant">
      <vt:variant>
        <vt:lpstr>Titel</vt:lpstr>
      </vt:variant>
      <vt:variant>
        <vt:i4>1</vt:i4>
      </vt:variant>
    </vt:vector>
  </HeadingPairs>
  <TitlesOfParts>
    <vt:vector size="1" baseType="lpstr">
      <vt:lpstr>Lijnparaaf</vt:lpstr>
    </vt:vector>
  </TitlesOfParts>
  <Company>Ministerie van Algemene Zaken</Company>
  <LinksUpToDate>false</LinksUpToDate>
  <CharactersWithSpaces>11535</CharactersWithSpaces>
  <SharedDoc>false</SharedDoc>
  <HLinks>
    <vt:vector size="42" baseType="variant">
      <vt:variant>
        <vt:i4>1769539</vt:i4>
      </vt:variant>
      <vt:variant>
        <vt:i4>72</vt:i4>
      </vt:variant>
      <vt:variant>
        <vt:i4>0</vt:i4>
      </vt:variant>
      <vt:variant>
        <vt:i4>5</vt:i4>
      </vt:variant>
      <vt:variant>
        <vt:lpwstr>https://www.p-direkt.nl/informatie-rijkspersoneel-2020/vrije-dagen/vakantie/feestdagen-en-blokdagen/nationale-feestdagen</vt:lpwstr>
      </vt:variant>
      <vt:variant>
        <vt:lpwstr/>
      </vt:variant>
      <vt:variant>
        <vt:i4>1769539</vt:i4>
      </vt:variant>
      <vt:variant>
        <vt:i4>48</vt:i4>
      </vt:variant>
      <vt:variant>
        <vt:i4>0</vt:i4>
      </vt:variant>
      <vt:variant>
        <vt:i4>5</vt:i4>
      </vt:variant>
      <vt:variant>
        <vt:lpwstr>https://www.p-direkt.nl/informatie-rijkspersoneel-2020/vrije-dagen/vakantie/feestdagen-en-blokdagen/nationale-feestdagen</vt:lpwstr>
      </vt:variant>
      <vt:variant>
        <vt:lpwstr/>
      </vt:variant>
      <vt:variant>
        <vt:i4>1769539</vt:i4>
      </vt:variant>
      <vt:variant>
        <vt:i4>24</vt:i4>
      </vt:variant>
      <vt:variant>
        <vt:i4>0</vt:i4>
      </vt:variant>
      <vt:variant>
        <vt:i4>5</vt:i4>
      </vt:variant>
      <vt:variant>
        <vt:lpwstr>https://www.p-direkt.nl/informatie-rijkspersoneel-2020/vrije-dagen/vakantie/feestdagen-en-blokdagen/nationale-feestdagen</vt:lpwstr>
      </vt:variant>
      <vt:variant>
        <vt:lpwstr/>
      </vt:variant>
      <vt:variant>
        <vt:i4>3276836</vt:i4>
      </vt:variant>
      <vt:variant>
        <vt:i4>9</vt:i4>
      </vt:variant>
      <vt:variant>
        <vt:i4>0</vt:i4>
      </vt:variant>
      <vt:variant>
        <vt:i4>5</vt:i4>
      </vt:variant>
      <vt:variant>
        <vt:lpwstr>https://www.rijksoverheid.nl/onderwerpen/digitale-overheid</vt:lpwstr>
      </vt:variant>
      <vt:variant>
        <vt:lpwstr/>
      </vt:variant>
      <vt:variant>
        <vt:i4>655430</vt:i4>
      </vt:variant>
      <vt:variant>
        <vt:i4>6</vt:i4>
      </vt:variant>
      <vt:variant>
        <vt:i4>0</vt:i4>
      </vt:variant>
      <vt:variant>
        <vt:i4>5</vt:i4>
      </vt:variant>
      <vt:variant>
        <vt:lpwstr>https://rijksportaal.overheid-i.nl/onderwerpen/communicatie/artikelen/huisstijl-en-vormgeving/beeld-en-vormgeving/de_mediatheek_rijksoverheid.html</vt:lpwstr>
      </vt:variant>
      <vt:variant>
        <vt:lpwstr/>
      </vt:variant>
      <vt:variant>
        <vt:i4>3080229</vt:i4>
      </vt:variant>
      <vt:variant>
        <vt:i4>3</vt:i4>
      </vt:variant>
      <vt:variant>
        <vt:i4>0</vt:i4>
      </vt:variant>
      <vt:variant>
        <vt:i4>5</vt:i4>
      </vt:variant>
      <vt:variant>
        <vt:lpwstr>https://www.samenwerkruimten.nl/teamsites/inkoopcategoriecommunicatie/Gedeelde  documenten/CM0081 Opdrachtfotografie/3. Raamovereenkomst/Toestemmingsformulier AVG ROK Opdrachtfotografie (CM0081) v2.docx?d=w48c29f2796fa4251b7bfefd509d9b378</vt:lpwstr>
      </vt:variant>
      <vt:variant>
        <vt:lpwstr/>
      </vt:variant>
      <vt:variant>
        <vt:i4>6422636</vt:i4>
      </vt:variant>
      <vt:variant>
        <vt:i4>0</vt:i4>
      </vt:variant>
      <vt:variant>
        <vt:i4>0</vt:i4>
      </vt:variant>
      <vt:variant>
        <vt:i4>5</vt:i4>
      </vt:variant>
      <vt:variant>
        <vt:lpwstr>https://www.rijksbeeldbank.nl/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Lijnparaaf</dc:title>
  <dc:subject/>
  <dc:creator>Peschke, mw. M.E.</dc:creator>
  <cp:keywords/>
  <cp:lastModifiedBy>Boubkari, S. (Solaïman)</cp:lastModifiedBy>
  <cp:revision>10</cp:revision>
  <cp:lastPrinted>2019-07-01T21:52:00Z</cp:lastPrinted>
  <dcterms:created xsi:type="dcterms:W3CDTF">2026-09-24T06:27:00Z</dcterms:created>
  <dcterms:modified xsi:type="dcterms:W3CDTF">2026-11-04T22:53:00Z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0x0101001E55E9DD6B6CBF4DB3E6AAD60FAE50A40022095BFFF1009642AED441A4A9EDF112</vt:lpwstr>
  </property>
  <property fmtid="{D5CDD505-2E9C-101B-9397-08002B2CF9AE}" pid="3" name="DocumentstatusBLD">
    <vt:lpwstr/>
  </property>
  <property fmtid="{D5CDD505-2E9C-101B-9397-08002B2CF9AE}" pid="4" name="WerkprocesBLD">
    <vt:lpwstr>3;#Huisstijl|356163ec-e269-402c-9b19-7a004cbf6a71</vt:lpwstr>
  </property>
  <property fmtid="{D5CDD505-2E9C-101B-9397-08002B2CF9AE}" pid="5" name="HoofdprocesBLD">
    <vt:lpwstr>4;#Communicatie|f4745c62-aa45-4b86-8fec-7b5a154c90e4</vt:lpwstr>
  </property>
  <property fmtid="{D5CDD505-2E9C-101B-9397-08002B2CF9AE}" pid="6" name="MediaServiceImageTags">
    <vt:lpwstr/>
  </property>
  <property fmtid="{D5CDD505-2E9C-101B-9397-08002B2CF9AE}" pid="7" name="DGBLD">
    <vt:lpwstr>1;#Belastingdienst|e455ad83-48e8-49b3-9dcf-6c99707a0fac</vt:lpwstr>
  </property>
  <property fmtid="{D5CDD505-2E9C-101B-9397-08002B2CF9AE}" pid="8" name="lcf76f155ced4ddcb4097134ff3c332f">
    <vt:lpwstr/>
  </property>
  <property fmtid="{D5CDD505-2E9C-101B-9397-08002B2CF9AE}" pid="9" name="OntstaanscontextBLD">
    <vt:lpwstr>117;#Afdeling Bedrijfsvoering|b8cb89c7-a3a9-4ce9-a232-b416e42facb4</vt:lpwstr>
  </property>
  <property fmtid="{D5CDD505-2E9C-101B-9397-08002B2CF9AE}" pid="10" name="BedrijfsonderdeelBLD">
    <vt:lpwstr>2;#CD Communicatie|8f3eea48-6022-4236-acd4-e251b339bd41</vt:lpwstr>
  </property>
  <property fmtid="{D5CDD505-2E9C-101B-9397-08002B2CF9AE}" pid="11" name="_dlc_DocIdItemGuid">
    <vt:lpwstr>943cbe30-7058-4363-9a41-465700333941</vt:lpwstr>
  </property>
</Properties>
</file>