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54"/>
  </p:notesMasterIdLst>
  <p:sldIdLst>
    <p:sldId id="256" r:id="rId3"/>
    <p:sldId id="264" r:id="rId4"/>
    <p:sldId id="727" r:id="rId5"/>
    <p:sldId id="731" r:id="rId6"/>
    <p:sldId id="732" r:id="rId7"/>
    <p:sldId id="733" r:id="rId8"/>
    <p:sldId id="339" r:id="rId9"/>
    <p:sldId id="340" r:id="rId10"/>
    <p:sldId id="341" r:id="rId11"/>
    <p:sldId id="588" r:id="rId12"/>
    <p:sldId id="703" r:id="rId13"/>
    <p:sldId id="589" r:id="rId14"/>
    <p:sldId id="743" r:id="rId15"/>
    <p:sldId id="744" r:id="rId16"/>
    <p:sldId id="425" r:id="rId17"/>
    <p:sldId id="736" r:id="rId18"/>
    <p:sldId id="715" r:id="rId19"/>
    <p:sldId id="769" r:id="rId20"/>
    <p:sldId id="755" r:id="rId21"/>
    <p:sldId id="750" r:id="rId22"/>
    <p:sldId id="756" r:id="rId23"/>
    <p:sldId id="770" r:id="rId24"/>
    <p:sldId id="746" r:id="rId25"/>
    <p:sldId id="771" r:id="rId26"/>
    <p:sldId id="753" r:id="rId27"/>
    <p:sldId id="738" r:id="rId28"/>
    <p:sldId id="725" r:id="rId29"/>
    <p:sldId id="624" r:id="rId30"/>
    <p:sldId id="638" r:id="rId31"/>
    <p:sldId id="557" r:id="rId32"/>
    <p:sldId id="468" r:id="rId33"/>
    <p:sldId id="469" r:id="rId34"/>
    <p:sldId id="548" r:id="rId35"/>
    <p:sldId id="471" r:id="rId36"/>
    <p:sldId id="472" r:id="rId37"/>
    <p:sldId id="473" r:id="rId38"/>
    <p:sldId id="630" r:id="rId39"/>
    <p:sldId id="474" r:id="rId40"/>
    <p:sldId id="684" r:id="rId41"/>
    <p:sldId id="435" r:id="rId42"/>
    <p:sldId id="767" r:id="rId43"/>
    <p:sldId id="761" r:id="rId44"/>
    <p:sldId id="694" r:id="rId45"/>
    <p:sldId id="695" r:id="rId46"/>
    <p:sldId id="688" r:id="rId47"/>
    <p:sldId id="747" r:id="rId48"/>
    <p:sldId id="754" r:id="rId49"/>
    <p:sldId id="476" r:id="rId50"/>
    <p:sldId id="740" r:id="rId51"/>
    <p:sldId id="741" r:id="rId52"/>
    <p:sldId id="742" r:id="rId53"/>
  </p:sldIdLst>
  <p:sldSz cx="9144000" cy="6858000" type="screen4x3"/>
  <p:notesSz cx="6805613" cy="9944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D28A"/>
    <a:srgbClr val="FF9999"/>
    <a:srgbClr val="0F84C0"/>
    <a:srgbClr val="283177"/>
    <a:srgbClr val="CBE5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ijl, gemiddeld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556" autoAdjust="0"/>
    <p:restoredTop sz="94660"/>
  </p:normalViewPr>
  <p:slideViewPr>
    <p:cSldViewPr snapToGrid="0">
      <p:cViewPr varScale="1">
        <p:scale>
          <a:sx n="106" d="100"/>
          <a:sy n="106" d="100"/>
        </p:scale>
        <p:origin x="176" y="48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ableStyles" Target="tableStyle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4450" y="0"/>
            <a:ext cx="2949575" cy="498475"/>
          </a:xfrm>
          <a:prstGeom prst="rect">
            <a:avLst/>
          </a:prstGeom>
        </p:spPr>
        <p:txBody>
          <a:bodyPr vert="horz" lIns="91440" tIns="45720" rIns="91440" bIns="45720" rtlCol="0"/>
          <a:lstStyle>
            <a:lvl1pPr algn="r">
              <a:defRPr sz="1200"/>
            </a:lvl1pPr>
          </a:lstStyle>
          <a:p>
            <a:fld id="{E1B6A16E-1999-6142-8C2F-99EBC863DAF9}" type="datetimeFigureOut">
              <a:rPr lang="nl-NL" smtClean="0"/>
              <a:t>09-04-2026</a:t>
            </a:fld>
            <a:endParaRPr lang="nl-NL"/>
          </a:p>
        </p:txBody>
      </p:sp>
      <p:sp>
        <p:nvSpPr>
          <p:cNvPr id="4" name="Tijdelijke aanduiding voor dia-afbeelding 3"/>
          <p:cNvSpPr>
            <a:spLocks noGrp="1" noRot="1" noChangeAspect="1"/>
          </p:cNvSpPr>
          <p:nvPr>
            <p:ph type="sldImg" idx="2"/>
          </p:nvPr>
        </p:nvSpPr>
        <p:spPr>
          <a:xfrm>
            <a:off x="1165225" y="1243013"/>
            <a:ext cx="4475163" cy="3355975"/>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1038" y="4786313"/>
            <a:ext cx="5443537" cy="3914775"/>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45625"/>
            <a:ext cx="2949575" cy="498475"/>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4450" y="9445625"/>
            <a:ext cx="2949575" cy="498475"/>
          </a:xfrm>
          <a:prstGeom prst="rect">
            <a:avLst/>
          </a:prstGeom>
        </p:spPr>
        <p:txBody>
          <a:bodyPr vert="horz" lIns="91440" tIns="45720" rIns="91440" bIns="45720" rtlCol="0" anchor="b"/>
          <a:lstStyle>
            <a:lvl1pPr algn="r">
              <a:defRPr sz="1200"/>
            </a:lvl1pPr>
          </a:lstStyle>
          <a:p>
            <a:fld id="{76E21436-F724-9641-A7A9-D0823FA1C161}" type="slidenum">
              <a:rPr lang="nl-NL" smtClean="0"/>
              <a:t>‹nr.›</a:t>
            </a:fld>
            <a:endParaRPr lang="nl-NL"/>
          </a:p>
        </p:txBody>
      </p:sp>
    </p:spTree>
    <p:extLst>
      <p:ext uri="{BB962C8B-B14F-4D97-AF65-F5344CB8AC3E}">
        <p14:creationId xmlns:p14="http://schemas.microsoft.com/office/powerpoint/2010/main" val="2489560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jdelijke aanduiding voor dia-afbeelding 1">
            <a:extLst>
              <a:ext uri="{FF2B5EF4-FFF2-40B4-BE49-F238E27FC236}">
                <a16:creationId xmlns:a16="http://schemas.microsoft.com/office/drawing/2014/main" id="{D23B0EC1-DF9F-6D4F-AE3C-AD08400B2B2B}"/>
              </a:ext>
            </a:extLst>
          </p:cNvPr>
          <p:cNvSpPr>
            <a:spLocks noGrp="1" noRot="1" noChangeAspect="1" noChangeArrowheads="1" noTextEdit="1"/>
          </p:cNvSpPr>
          <p:nvPr>
            <p:ph type="sldImg"/>
          </p:nvPr>
        </p:nvSpPr>
        <p:spPr>
          <a:ln/>
        </p:spPr>
      </p:sp>
      <p:sp>
        <p:nvSpPr>
          <p:cNvPr id="33794" name="Tijdelijke aanduiding voor notities 2">
            <a:extLst>
              <a:ext uri="{FF2B5EF4-FFF2-40B4-BE49-F238E27FC236}">
                <a16:creationId xmlns:a16="http://schemas.microsoft.com/office/drawing/2014/main" id="{CF997720-7187-9849-9E69-2C873440DA2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nl-NL">
              <a:ea typeface="ＭＳ Ｐゴシック" panose="020B0600070205080204" pitchFamily="34" charset="-128"/>
            </a:endParaRPr>
          </a:p>
        </p:txBody>
      </p:sp>
      <p:sp>
        <p:nvSpPr>
          <p:cNvPr id="33795" name="Tijdelijke aanduiding voor dianummer 3">
            <a:extLst>
              <a:ext uri="{FF2B5EF4-FFF2-40B4-BE49-F238E27FC236}">
                <a16:creationId xmlns:a16="http://schemas.microsoft.com/office/drawing/2014/main" id="{3D20B865-40A9-8A4A-89C3-F56185D41F1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pPr>
            <a:fld id="{C0668C4B-080D-314E-B53A-874F83706DBE}" type="slidenum">
              <a:rPr lang="nl-NL" altLang="nl-NL"/>
              <a:pPr>
                <a:spcBef>
                  <a:spcPct val="0"/>
                </a:spcBef>
              </a:pPr>
              <a:t>7</a:t>
            </a:fld>
            <a:endParaRPr lang="nl-NL" altLang="nl-NL"/>
          </a:p>
        </p:txBody>
      </p:sp>
    </p:spTree>
    <p:extLst>
      <p:ext uri="{BB962C8B-B14F-4D97-AF65-F5344CB8AC3E}">
        <p14:creationId xmlns:p14="http://schemas.microsoft.com/office/powerpoint/2010/main" val="26371084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a:extLst>
              <a:ext uri="{FF2B5EF4-FFF2-40B4-BE49-F238E27FC236}">
                <a16:creationId xmlns:a16="http://schemas.microsoft.com/office/drawing/2014/main" id="{9BE6B1CF-C861-F44D-97E8-773B8551D381}"/>
              </a:ext>
            </a:extLst>
          </p:cNvPr>
          <p:cNvSpPr>
            <a:spLocks noGrp="1" noRot="1" noChangeAspect="1" noChangeArrowheads="1" noTextEdit="1"/>
          </p:cNvSpPr>
          <p:nvPr>
            <p:ph type="sldImg"/>
          </p:nvPr>
        </p:nvSpPr>
        <p:spPr>
          <a:ln/>
        </p:spPr>
      </p:sp>
      <p:sp>
        <p:nvSpPr>
          <p:cNvPr id="40962" name="Notes Placeholder 2">
            <a:extLst>
              <a:ext uri="{FF2B5EF4-FFF2-40B4-BE49-F238E27FC236}">
                <a16:creationId xmlns:a16="http://schemas.microsoft.com/office/drawing/2014/main" id="{5EB5FFE8-6110-C74C-9304-3494E510FCC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nl-NL">
              <a:ea typeface="ＭＳ Ｐゴシック" panose="020B0600070205080204" pitchFamily="34" charset="-128"/>
            </a:endParaRPr>
          </a:p>
        </p:txBody>
      </p:sp>
      <p:sp>
        <p:nvSpPr>
          <p:cNvPr id="40963" name="Slide Number Placeholder 3">
            <a:extLst>
              <a:ext uri="{FF2B5EF4-FFF2-40B4-BE49-F238E27FC236}">
                <a16:creationId xmlns:a16="http://schemas.microsoft.com/office/drawing/2014/main" id="{EEBCBEA1-D533-2046-BC4E-24C554228C5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pPr>
            <a:fld id="{33DEC03D-6866-3D4D-9F71-7B0CD3356BC9}" type="slidenum">
              <a:rPr lang="nl-NL" altLang="nl-NL"/>
              <a:pPr>
                <a:spcBef>
                  <a:spcPct val="0"/>
                </a:spcBef>
              </a:pPr>
              <a:t>11</a:t>
            </a:fld>
            <a:endParaRPr lang="nl-NL" altLang="nl-NL"/>
          </a:p>
        </p:txBody>
      </p:sp>
    </p:spTree>
    <p:extLst>
      <p:ext uri="{BB962C8B-B14F-4D97-AF65-F5344CB8AC3E}">
        <p14:creationId xmlns:p14="http://schemas.microsoft.com/office/powerpoint/2010/main" val="297847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a:extLst>
              <a:ext uri="{FF2B5EF4-FFF2-40B4-BE49-F238E27FC236}">
                <a16:creationId xmlns:a16="http://schemas.microsoft.com/office/drawing/2014/main" id="{B9B1A488-E63D-7D4F-BCFD-214C9EC794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pPr>
            <a:fld id="{1540FB5A-3B97-4347-8B2D-DBDC9A8A3909}" type="slidenum">
              <a:rPr lang="nl-NL" altLang="nl-NL" smtClean="0"/>
              <a:pPr>
                <a:spcBef>
                  <a:spcPct val="0"/>
                </a:spcBef>
              </a:pPr>
              <a:t>43</a:t>
            </a:fld>
            <a:endParaRPr lang="nl-NL" altLang="nl-NL"/>
          </a:p>
        </p:txBody>
      </p:sp>
      <p:sp>
        <p:nvSpPr>
          <p:cNvPr id="123906" name="Rectangle 7">
            <a:extLst>
              <a:ext uri="{FF2B5EF4-FFF2-40B4-BE49-F238E27FC236}">
                <a16:creationId xmlns:a16="http://schemas.microsoft.com/office/drawing/2014/main" id="{3FA31F16-1771-4C4D-B37F-D45FA22828DB}"/>
              </a:ext>
            </a:extLst>
          </p:cNvPr>
          <p:cNvSpPr txBox="1">
            <a:spLocks noGrp="1" noChangeArrowheads="1"/>
          </p:cNvSpPr>
          <p:nvPr/>
        </p:nvSpPr>
        <p:spPr bwMode="auto">
          <a:xfrm>
            <a:off x="3849688" y="9429750"/>
            <a:ext cx="294640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r" eaLnBrk="1" hangingPunct="1">
              <a:spcBef>
                <a:spcPct val="0"/>
              </a:spcBef>
            </a:pPr>
            <a:fld id="{88301D90-24F0-064B-961E-647D5F26A18C}" type="slidenum">
              <a:rPr lang="nl-NL" altLang="nl-NL">
                <a:ea typeface="ヒラギノ角ゴ Pro W3" panose="020B0300000000000000" pitchFamily="34" charset="-128"/>
              </a:rPr>
              <a:pPr algn="r" eaLnBrk="1" hangingPunct="1">
                <a:spcBef>
                  <a:spcPct val="0"/>
                </a:spcBef>
              </a:pPr>
              <a:t>43</a:t>
            </a:fld>
            <a:endParaRPr lang="nl-NL" altLang="nl-NL">
              <a:ea typeface="ヒラギノ角ゴ Pro W3" panose="020B0300000000000000" pitchFamily="34" charset="-128"/>
            </a:endParaRPr>
          </a:p>
        </p:txBody>
      </p:sp>
      <p:sp>
        <p:nvSpPr>
          <p:cNvPr id="123907" name="Slide Image Placeholder 1">
            <a:extLst>
              <a:ext uri="{FF2B5EF4-FFF2-40B4-BE49-F238E27FC236}">
                <a16:creationId xmlns:a16="http://schemas.microsoft.com/office/drawing/2014/main" id="{1E7FC650-9DFE-A14A-8652-8F79E0EE5AFE}"/>
              </a:ext>
            </a:extLst>
          </p:cNvPr>
          <p:cNvSpPr>
            <a:spLocks noGrp="1" noRot="1" noChangeAspect="1" noChangeArrowheads="1" noTextEdit="1"/>
          </p:cNvSpPr>
          <p:nvPr>
            <p:ph type="sldImg"/>
          </p:nvPr>
        </p:nvSpPr>
        <p:spPr>
          <a:xfrm>
            <a:off x="919163" y="744538"/>
            <a:ext cx="4962525" cy="3722687"/>
          </a:xfrm>
          <a:ln/>
        </p:spPr>
      </p:sp>
      <p:sp>
        <p:nvSpPr>
          <p:cNvPr id="123908" name="Notes Placeholder 2">
            <a:extLst>
              <a:ext uri="{FF2B5EF4-FFF2-40B4-BE49-F238E27FC236}">
                <a16:creationId xmlns:a16="http://schemas.microsoft.com/office/drawing/2014/main" id="{AA410DBB-0595-8E4B-8F31-978BBA1E717D}"/>
              </a:ext>
            </a:extLst>
          </p:cNvPr>
          <p:cNvSpPr>
            <a:spLocks noGrp="1"/>
          </p:cNvSpPr>
          <p:nvPr>
            <p:ph type="body" idx="1"/>
          </p:nvPr>
        </p:nvSpPr>
        <p:spPr>
          <a:xfrm>
            <a:off x="681038" y="4714875"/>
            <a:ext cx="5435600"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3" tIns="46587" rIns="93173" bIns="46587"/>
          <a:lstStyle/>
          <a:p>
            <a:pPr eaLnBrk="1" hangingPunct="1"/>
            <a:endParaRPr lang="en-US" altLang="nl-NL">
              <a:ea typeface="ヒラギノ角ゴ Pro W3" panose="020B0300000000000000" pitchFamily="34" charset="-128"/>
            </a:endParaRPr>
          </a:p>
        </p:txBody>
      </p:sp>
      <p:sp>
        <p:nvSpPr>
          <p:cNvPr id="123909" name="Slide Number Placeholder 3">
            <a:extLst>
              <a:ext uri="{FF2B5EF4-FFF2-40B4-BE49-F238E27FC236}">
                <a16:creationId xmlns:a16="http://schemas.microsoft.com/office/drawing/2014/main" id="{FA68FD6B-10CD-DF49-A80D-F51443438ECD}"/>
              </a:ext>
            </a:extLst>
          </p:cNvPr>
          <p:cNvSpPr txBox="1">
            <a:spLocks noGrp="1"/>
          </p:cNvSpPr>
          <p:nvPr/>
        </p:nvSpPr>
        <p:spPr bwMode="auto">
          <a:xfrm>
            <a:off x="3849688"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3" tIns="46587" rIns="93173" bIns="46587" anchor="b"/>
          <a:lstStyle>
            <a:lvl1pPr defTabSz="931863">
              <a:spcBef>
                <a:spcPct val="30000"/>
              </a:spcBef>
              <a:defRPr sz="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defTabSz="931863">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defTabSz="931863">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defTabSz="931863">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defTabSz="931863">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r" eaLnBrk="1" hangingPunct="1">
              <a:spcBef>
                <a:spcPct val="0"/>
              </a:spcBef>
            </a:pPr>
            <a:fld id="{C168BBBF-F4B1-BD4C-B20A-910E08589DCF}" type="slidenum">
              <a:rPr lang="en-US" altLang="nl-NL">
                <a:ea typeface="ヒラギノ角ゴ Pro W3" panose="020B0300000000000000" pitchFamily="34" charset="-128"/>
              </a:rPr>
              <a:pPr algn="r" eaLnBrk="1" hangingPunct="1">
                <a:spcBef>
                  <a:spcPct val="0"/>
                </a:spcBef>
              </a:pPr>
              <a:t>43</a:t>
            </a:fld>
            <a:endParaRPr lang="en-US" altLang="nl-NL">
              <a:ea typeface="ヒラギノ角ゴ Pro W3" panose="020B0300000000000000" pitchFamily="34" charset="-128"/>
            </a:endParaRPr>
          </a:p>
        </p:txBody>
      </p:sp>
    </p:spTree>
    <p:extLst>
      <p:ext uri="{BB962C8B-B14F-4D97-AF65-F5344CB8AC3E}">
        <p14:creationId xmlns:p14="http://schemas.microsoft.com/office/powerpoint/2010/main" val="568332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7">
            <a:extLst>
              <a:ext uri="{FF2B5EF4-FFF2-40B4-BE49-F238E27FC236}">
                <a16:creationId xmlns:a16="http://schemas.microsoft.com/office/drawing/2014/main" id="{5147EF02-4F09-3241-B979-61544398737C}"/>
              </a:ext>
            </a:extLst>
          </p:cNvPr>
          <p:cNvSpPr txBox="1">
            <a:spLocks noGrp="1" noChangeArrowheads="1"/>
          </p:cNvSpPr>
          <p:nvPr/>
        </p:nvSpPr>
        <p:spPr bwMode="auto">
          <a:xfrm>
            <a:off x="3849688" y="9429750"/>
            <a:ext cx="294640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r" eaLnBrk="1" hangingPunct="1">
              <a:spcBef>
                <a:spcPct val="0"/>
              </a:spcBef>
            </a:pPr>
            <a:fld id="{9346D801-72CD-744F-95ED-AB451016196C}" type="slidenum">
              <a:rPr lang="nl-NL" altLang="nl-NL">
                <a:ea typeface="ヒラギノ角ゴ Pro W3" panose="020B0300000000000000" pitchFamily="34" charset="-128"/>
              </a:rPr>
              <a:pPr algn="r" eaLnBrk="1" hangingPunct="1">
                <a:spcBef>
                  <a:spcPct val="0"/>
                </a:spcBef>
              </a:pPr>
              <a:t>44</a:t>
            </a:fld>
            <a:endParaRPr lang="nl-NL" altLang="nl-NL">
              <a:ea typeface="ヒラギノ角ゴ Pro W3" panose="020B0300000000000000" pitchFamily="34" charset="-128"/>
            </a:endParaRPr>
          </a:p>
        </p:txBody>
      </p:sp>
      <p:sp>
        <p:nvSpPr>
          <p:cNvPr id="125954" name="Slide Image Placeholder 1">
            <a:extLst>
              <a:ext uri="{FF2B5EF4-FFF2-40B4-BE49-F238E27FC236}">
                <a16:creationId xmlns:a16="http://schemas.microsoft.com/office/drawing/2014/main" id="{3BAA21CF-DBA2-B640-BDBE-249EF3FED464}"/>
              </a:ext>
            </a:extLst>
          </p:cNvPr>
          <p:cNvSpPr>
            <a:spLocks noGrp="1" noRot="1" noChangeAspect="1" noChangeArrowheads="1" noTextEdit="1"/>
          </p:cNvSpPr>
          <p:nvPr>
            <p:ph type="sldImg"/>
          </p:nvPr>
        </p:nvSpPr>
        <p:spPr>
          <a:xfrm>
            <a:off x="919163" y="744538"/>
            <a:ext cx="4964112" cy="3722687"/>
          </a:xfrm>
          <a:ln/>
        </p:spPr>
      </p:sp>
      <p:sp>
        <p:nvSpPr>
          <p:cNvPr id="125955" name="Notes Placeholder 2">
            <a:extLst>
              <a:ext uri="{FF2B5EF4-FFF2-40B4-BE49-F238E27FC236}">
                <a16:creationId xmlns:a16="http://schemas.microsoft.com/office/drawing/2014/main" id="{BB9A918D-BA0F-A543-9D7B-A0D01F758757}"/>
              </a:ext>
            </a:extLst>
          </p:cNvPr>
          <p:cNvSpPr>
            <a:spLocks noGrp="1"/>
          </p:cNvSpPr>
          <p:nvPr>
            <p:ph type="body" idx="1"/>
          </p:nvPr>
        </p:nvSpPr>
        <p:spPr>
          <a:xfrm>
            <a:off x="681038" y="4714875"/>
            <a:ext cx="5435600"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3" tIns="46587" rIns="93173" bIns="46587"/>
          <a:lstStyle/>
          <a:p>
            <a:pPr eaLnBrk="1" hangingPunct="1"/>
            <a:endParaRPr lang="en-US" altLang="nl-NL">
              <a:ea typeface="ＭＳ Ｐゴシック" panose="020B0600070205080204" pitchFamily="34" charset="-128"/>
            </a:endParaRPr>
          </a:p>
        </p:txBody>
      </p:sp>
      <p:sp>
        <p:nvSpPr>
          <p:cNvPr id="125956" name="Slide Number Placeholder 3">
            <a:extLst>
              <a:ext uri="{FF2B5EF4-FFF2-40B4-BE49-F238E27FC236}">
                <a16:creationId xmlns:a16="http://schemas.microsoft.com/office/drawing/2014/main" id="{3778EC1E-FD91-264B-AD4C-81AC7470E079}"/>
              </a:ext>
            </a:extLst>
          </p:cNvPr>
          <p:cNvSpPr txBox="1">
            <a:spLocks noGrp="1"/>
          </p:cNvSpPr>
          <p:nvPr/>
        </p:nvSpPr>
        <p:spPr bwMode="auto">
          <a:xfrm>
            <a:off x="3849688"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3" tIns="46587" rIns="93173" bIns="46587" anchor="b"/>
          <a:lstStyle>
            <a:lvl1pPr defTabSz="931863">
              <a:spcBef>
                <a:spcPct val="30000"/>
              </a:spcBef>
              <a:defRPr sz="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defTabSz="931863">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defTabSz="931863">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defTabSz="931863">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defTabSz="931863">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r" eaLnBrk="1" hangingPunct="1">
              <a:spcBef>
                <a:spcPct val="0"/>
              </a:spcBef>
            </a:pPr>
            <a:fld id="{1813CB08-53B9-FC4F-9D57-D251273A3EF0}" type="slidenum">
              <a:rPr lang="en-US" altLang="nl-NL">
                <a:ea typeface="ヒラギノ角ゴ Pro W3" panose="020B0300000000000000" pitchFamily="34" charset="-128"/>
              </a:rPr>
              <a:pPr algn="r" eaLnBrk="1" hangingPunct="1">
                <a:spcBef>
                  <a:spcPct val="0"/>
                </a:spcBef>
              </a:pPr>
              <a:t>44</a:t>
            </a:fld>
            <a:endParaRPr lang="en-US" altLang="nl-NL">
              <a:ea typeface="ヒラギノ角ゴ Pro W3" panose="020B0300000000000000" pitchFamily="34" charset="-128"/>
            </a:endParaRPr>
          </a:p>
        </p:txBody>
      </p:sp>
    </p:spTree>
    <p:extLst>
      <p:ext uri="{BB962C8B-B14F-4D97-AF65-F5344CB8AC3E}">
        <p14:creationId xmlns:p14="http://schemas.microsoft.com/office/powerpoint/2010/main" val="4231167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a:extLst>
              <a:ext uri="{FF2B5EF4-FFF2-40B4-BE49-F238E27FC236}">
                <a16:creationId xmlns:a16="http://schemas.microsoft.com/office/drawing/2014/main" id="{B9B1A488-E63D-7D4F-BCFD-214C9EC794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pPr>
            <a:fld id="{1540FB5A-3B97-4347-8B2D-DBDC9A8A3909}" type="slidenum">
              <a:rPr lang="nl-NL" altLang="nl-NL" smtClean="0"/>
              <a:pPr>
                <a:spcBef>
                  <a:spcPct val="0"/>
                </a:spcBef>
              </a:pPr>
              <a:t>49</a:t>
            </a:fld>
            <a:endParaRPr lang="nl-NL" altLang="nl-NL"/>
          </a:p>
        </p:txBody>
      </p:sp>
      <p:sp>
        <p:nvSpPr>
          <p:cNvPr id="123906" name="Rectangle 7">
            <a:extLst>
              <a:ext uri="{FF2B5EF4-FFF2-40B4-BE49-F238E27FC236}">
                <a16:creationId xmlns:a16="http://schemas.microsoft.com/office/drawing/2014/main" id="{3FA31F16-1771-4C4D-B37F-D45FA22828DB}"/>
              </a:ext>
            </a:extLst>
          </p:cNvPr>
          <p:cNvSpPr txBox="1">
            <a:spLocks noGrp="1" noChangeArrowheads="1"/>
          </p:cNvSpPr>
          <p:nvPr/>
        </p:nvSpPr>
        <p:spPr bwMode="auto">
          <a:xfrm>
            <a:off x="3849688" y="9429750"/>
            <a:ext cx="294640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r" eaLnBrk="1" hangingPunct="1">
              <a:spcBef>
                <a:spcPct val="0"/>
              </a:spcBef>
            </a:pPr>
            <a:fld id="{88301D90-24F0-064B-961E-647D5F26A18C}" type="slidenum">
              <a:rPr lang="nl-NL" altLang="nl-NL">
                <a:ea typeface="ヒラギノ角ゴ Pro W3" panose="020B0300000000000000" pitchFamily="34" charset="-128"/>
              </a:rPr>
              <a:pPr algn="r" eaLnBrk="1" hangingPunct="1">
                <a:spcBef>
                  <a:spcPct val="0"/>
                </a:spcBef>
              </a:pPr>
              <a:t>49</a:t>
            </a:fld>
            <a:endParaRPr lang="nl-NL" altLang="nl-NL">
              <a:ea typeface="ヒラギノ角ゴ Pro W3" panose="020B0300000000000000" pitchFamily="34" charset="-128"/>
            </a:endParaRPr>
          </a:p>
        </p:txBody>
      </p:sp>
      <p:sp>
        <p:nvSpPr>
          <p:cNvPr id="123907" name="Slide Image Placeholder 1">
            <a:extLst>
              <a:ext uri="{FF2B5EF4-FFF2-40B4-BE49-F238E27FC236}">
                <a16:creationId xmlns:a16="http://schemas.microsoft.com/office/drawing/2014/main" id="{1E7FC650-9DFE-A14A-8652-8F79E0EE5AFE}"/>
              </a:ext>
            </a:extLst>
          </p:cNvPr>
          <p:cNvSpPr>
            <a:spLocks noGrp="1" noRot="1" noChangeAspect="1" noChangeArrowheads="1" noTextEdit="1"/>
          </p:cNvSpPr>
          <p:nvPr>
            <p:ph type="sldImg"/>
          </p:nvPr>
        </p:nvSpPr>
        <p:spPr>
          <a:xfrm>
            <a:off x="919163" y="744538"/>
            <a:ext cx="4962525" cy="3722687"/>
          </a:xfrm>
          <a:ln/>
        </p:spPr>
      </p:sp>
      <p:sp>
        <p:nvSpPr>
          <p:cNvPr id="123908" name="Notes Placeholder 2">
            <a:extLst>
              <a:ext uri="{FF2B5EF4-FFF2-40B4-BE49-F238E27FC236}">
                <a16:creationId xmlns:a16="http://schemas.microsoft.com/office/drawing/2014/main" id="{AA410DBB-0595-8E4B-8F31-978BBA1E717D}"/>
              </a:ext>
            </a:extLst>
          </p:cNvPr>
          <p:cNvSpPr>
            <a:spLocks noGrp="1"/>
          </p:cNvSpPr>
          <p:nvPr>
            <p:ph type="body" idx="1"/>
          </p:nvPr>
        </p:nvSpPr>
        <p:spPr>
          <a:xfrm>
            <a:off x="681038" y="4714875"/>
            <a:ext cx="5435600"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3" tIns="46587" rIns="93173" bIns="46587"/>
          <a:lstStyle/>
          <a:p>
            <a:pPr eaLnBrk="1" hangingPunct="1"/>
            <a:endParaRPr lang="en-US" altLang="nl-NL">
              <a:ea typeface="ヒラギノ角ゴ Pro W3" panose="020B0300000000000000" pitchFamily="34" charset="-128"/>
            </a:endParaRPr>
          </a:p>
        </p:txBody>
      </p:sp>
      <p:sp>
        <p:nvSpPr>
          <p:cNvPr id="123909" name="Slide Number Placeholder 3">
            <a:extLst>
              <a:ext uri="{FF2B5EF4-FFF2-40B4-BE49-F238E27FC236}">
                <a16:creationId xmlns:a16="http://schemas.microsoft.com/office/drawing/2014/main" id="{FA68FD6B-10CD-DF49-A80D-F51443438ECD}"/>
              </a:ext>
            </a:extLst>
          </p:cNvPr>
          <p:cNvSpPr txBox="1">
            <a:spLocks noGrp="1"/>
          </p:cNvSpPr>
          <p:nvPr/>
        </p:nvSpPr>
        <p:spPr bwMode="auto">
          <a:xfrm>
            <a:off x="3849688"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3" tIns="46587" rIns="93173" bIns="46587" anchor="b"/>
          <a:lstStyle>
            <a:lvl1pPr defTabSz="931863">
              <a:spcBef>
                <a:spcPct val="30000"/>
              </a:spcBef>
              <a:defRPr sz="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defTabSz="931863">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defTabSz="931863">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defTabSz="931863">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defTabSz="931863">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r" eaLnBrk="1" hangingPunct="1">
              <a:spcBef>
                <a:spcPct val="0"/>
              </a:spcBef>
            </a:pPr>
            <a:fld id="{C168BBBF-F4B1-BD4C-B20A-910E08589DCF}" type="slidenum">
              <a:rPr lang="en-US" altLang="nl-NL">
                <a:ea typeface="ヒラギノ角ゴ Pro W3" panose="020B0300000000000000" pitchFamily="34" charset="-128"/>
              </a:rPr>
              <a:pPr algn="r" eaLnBrk="1" hangingPunct="1">
                <a:spcBef>
                  <a:spcPct val="0"/>
                </a:spcBef>
              </a:pPr>
              <a:t>49</a:t>
            </a:fld>
            <a:endParaRPr lang="en-US" altLang="nl-NL">
              <a:ea typeface="ヒラギノ角ゴ Pro W3" panose="020B0300000000000000" pitchFamily="34" charset="-128"/>
            </a:endParaRPr>
          </a:p>
        </p:txBody>
      </p:sp>
    </p:spTree>
    <p:extLst>
      <p:ext uri="{BB962C8B-B14F-4D97-AF65-F5344CB8AC3E}">
        <p14:creationId xmlns:p14="http://schemas.microsoft.com/office/powerpoint/2010/main" val="2007102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a:extLst>
              <a:ext uri="{FF2B5EF4-FFF2-40B4-BE49-F238E27FC236}">
                <a16:creationId xmlns:a16="http://schemas.microsoft.com/office/drawing/2014/main" id="{B9B1A488-E63D-7D4F-BCFD-214C9EC794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pPr>
            <a:fld id="{1540FB5A-3B97-4347-8B2D-DBDC9A8A3909}" type="slidenum">
              <a:rPr lang="nl-NL" altLang="nl-NL" smtClean="0"/>
              <a:pPr>
                <a:spcBef>
                  <a:spcPct val="0"/>
                </a:spcBef>
              </a:pPr>
              <a:t>50</a:t>
            </a:fld>
            <a:endParaRPr lang="nl-NL" altLang="nl-NL"/>
          </a:p>
        </p:txBody>
      </p:sp>
      <p:sp>
        <p:nvSpPr>
          <p:cNvPr id="123906" name="Rectangle 7">
            <a:extLst>
              <a:ext uri="{FF2B5EF4-FFF2-40B4-BE49-F238E27FC236}">
                <a16:creationId xmlns:a16="http://schemas.microsoft.com/office/drawing/2014/main" id="{3FA31F16-1771-4C4D-B37F-D45FA22828DB}"/>
              </a:ext>
            </a:extLst>
          </p:cNvPr>
          <p:cNvSpPr txBox="1">
            <a:spLocks noGrp="1" noChangeArrowheads="1"/>
          </p:cNvSpPr>
          <p:nvPr/>
        </p:nvSpPr>
        <p:spPr bwMode="auto">
          <a:xfrm>
            <a:off x="3849688" y="9429750"/>
            <a:ext cx="294640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r" eaLnBrk="1" hangingPunct="1">
              <a:spcBef>
                <a:spcPct val="0"/>
              </a:spcBef>
            </a:pPr>
            <a:fld id="{88301D90-24F0-064B-961E-647D5F26A18C}" type="slidenum">
              <a:rPr lang="nl-NL" altLang="nl-NL">
                <a:ea typeface="ヒラギノ角ゴ Pro W3" panose="020B0300000000000000" pitchFamily="34" charset="-128"/>
              </a:rPr>
              <a:pPr algn="r" eaLnBrk="1" hangingPunct="1">
                <a:spcBef>
                  <a:spcPct val="0"/>
                </a:spcBef>
              </a:pPr>
              <a:t>50</a:t>
            </a:fld>
            <a:endParaRPr lang="nl-NL" altLang="nl-NL">
              <a:ea typeface="ヒラギノ角ゴ Pro W3" panose="020B0300000000000000" pitchFamily="34" charset="-128"/>
            </a:endParaRPr>
          </a:p>
        </p:txBody>
      </p:sp>
      <p:sp>
        <p:nvSpPr>
          <p:cNvPr id="123907" name="Slide Image Placeholder 1">
            <a:extLst>
              <a:ext uri="{FF2B5EF4-FFF2-40B4-BE49-F238E27FC236}">
                <a16:creationId xmlns:a16="http://schemas.microsoft.com/office/drawing/2014/main" id="{1E7FC650-9DFE-A14A-8652-8F79E0EE5AFE}"/>
              </a:ext>
            </a:extLst>
          </p:cNvPr>
          <p:cNvSpPr>
            <a:spLocks noGrp="1" noRot="1" noChangeAspect="1" noChangeArrowheads="1" noTextEdit="1"/>
          </p:cNvSpPr>
          <p:nvPr>
            <p:ph type="sldImg"/>
          </p:nvPr>
        </p:nvSpPr>
        <p:spPr>
          <a:xfrm>
            <a:off x="919163" y="744538"/>
            <a:ext cx="4962525" cy="3722687"/>
          </a:xfrm>
          <a:ln/>
        </p:spPr>
      </p:sp>
      <p:sp>
        <p:nvSpPr>
          <p:cNvPr id="123908" name="Notes Placeholder 2">
            <a:extLst>
              <a:ext uri="{FF2B5EF4-FFF2-40B4-BE49-F238E27FC236}">
                <a16:creationId xmlns:a16="http://schemas.microsoft.com/office/drawing/2014/main" id="{AA410DBB-0595-8E4B-8F31-978BBA1E717D}"/>
              </a:ext>
            </a:extLst>
          </p:cNvPr>
          <p:cNvSpPr>
            <a:spLocks noGrp="1"/>
          </p:cNvSpPr>
          <p:nvPr>
            <p:ph type="body" idx="1"/>
          </p:nvPr>
        </p:nvSpPr>
        <p:spPr>
          <a:xfrm>
            <a:off x="681038" y="4714875"/>
            <a:ext cx="5435600" cy="44688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3" tIns="46587" rIns="93173" bIns="46587"/>
          <a:lstStyle/>
          <a:p>
            <a:pPr eaLnBrk="1" hangingPunct="1"/>
            <a:endParaRPr lang="en-US" altLang="nl-NL">
              <a:ea typeface="ヒラギノ角ゴ Pro W3" panose="020B0300000000000000" pitchFamily="34" charset="-128"/>
            </a:endParaRPr>
          </a:p>
        </p:txBody>
      </p:sp>
      <p:sp>
        <p:nvSpPr>
          <p:cNvPr id="123909" name="Slide Number Placeholder 3">
            <a:extLst>
              <a:ext uri="{FF2B5EF4-FFF2-40B4-BE49-F238E27FC236}">
                <a16:creationId xmlns:a16="http://schemas.microsoft.com/office/drawing/2014/main" id="{FA68FD6B-10CD-DF49-A80D-F51443438ECD}"/>
              </a:ext>
            </a:extLst>
          </p:cNvPr>
          <p:cNvSpPr txBox="1">
            <a:spLocks noGrp="1"/>
          </p:cNvSpPr>
          <p:nvPr/>
        </p:nvSpPr>
        <p:spPr bwMode="auto">
          <a:xfrm>
            <a:off x="3849688" y="9431338"/>
            <a:ext cx="2946400"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3" tIns="46587" rIns="93173" bIns="46587" anchor="b"/>
          <a:lstStyle>
            <a:lvl1pPr defTabSz="931863">
              <a:spcBef>
                <a:spcPct val="30000"/>
              </a:spcBef>
              <a:defRPr sz="1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defTabSz="931863">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defTabSz="931863">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defTabSz="931863">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defTabSz="931863">
              <a:spcBef>
                <a:spcPct val="30000"/>
              </a:spcBef>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r" eaLnBrk="1" hangingPunct="1">
              <a:spcBef>
                <a:spcPct val="0"/>
              </a:spcBef>
            </a:pPr>
            <a:fld id="{C168BBBF-F4B1-BD4C-B20A-910E08589DCF}" type="slidenum">
              <a:rPr lang="en-US" altLang="nl-NL">
                <a:ea typeface="ヒラギノ角ゴ Pro W3" panose="020B0300000000000000" pitchFamily="34" charset="-128"/>
              </a:rPr>
              <a:pPr algn="r" eaLnBrk="1" hangingPunct="1">
                <a:spcBef>
                  <a:spcPct val="0"/>
                </a:spcBef>
              </a:pPr>
              <a:t>50</a:t>
            </a:fld>
            <a:endParaRPr lang="en-US" altLang="nl-NL">
              <a:ea typeface="ヒラギノ角ゴ Pro W3" panose="020B0300000000000000" pitchFamily="34" charset="-128"/>
            </a:endParaRPr>
          </a:p>
        </p:txBody>
      </p:sp>
    </p:spTree>
    <p:extLst>
      <p:ext uri="{BB962C8B-B14F-4D97-AF65-F5344CB8AC3E}">
        <p14:creationId xmlns:p14="http://schemas.microsoft.com/office/powerpoint/2010/main" val="3264759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nl-NL"/>
              <a:t>Klik om de stijl te bewerken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en-US" dirty="0"/>
          </a:p>
        </p:txBody>
      </p:sp>
      <p:sp>
        <p:nvSpPr>
          <p:cNvPr id="4" name="Date Placeholder 3"/>
          <p:cNvSpPr>
            <a:spLocks noGrp="1"/>
          </p:cNvSpPr>
          <p:nvPr>
            <p:ph type="dt" sz="half" idx="10"/>
          </p:nvPr>
        </p:nvSpPr>
        <p:spPr/>
        <p:txBody>
          <a:bodyPr/>
          <a:lstStyle/>
          <a:p>
            <a:fld id="{0C349720-576A-44C5-98FB-2BA620AA6477}" type="datetimeFigureOut">
              <a:rPr lang="nl-NL" smtClean="0"/>
              <a:t>09-04-2026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AFDE873-5CBE-4CE0-9F98-C673DFC20C4D}" type="slidenum">
              <a:rPr lang="nl-NL" smtClean="0"/>
              <a:t>‹nr.›</a:t>
            </a:fld>
            <a:endParaRPr lang="nl-NL"/>
          </a:p>
        </p:txBody>
      </p:sp>
    </p:spTree>
    <p:extLst>
      <p:ext uri="{BB962C8B-B14F-4D97-AF65-F5344CB8AC3E}">
        <p14:creationId xmlns:p14="http://schemas.microsoft.com/office/powerpoint/2010/main" val="1483161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Content Placeholder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0C349720-576A-44C5-98FB-2BA620AA6477}" type="datetimeFigureOut">
              <a:rPr lang="nl-NL" smtClean="0"/>
              <a:t>09-04-2026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AFDE873-5CBE-4CE0-9F98-C673DFC20C4D}" type="slidenum">
              <a:rPr lang="nl-NL" smtClean="0"/>
              <a:t>‹nr.›</a:t>
            </a:fld>
            <a:endParaRPr lang="nl-NL"/>
          </a:p>
        </p:txBody>
      </p:sp>
    </p:spTree>
    <p:extLst>
      <p:ext uri="{BB962C8B-B14F-4D97-AF65-F5344CB8AC3E}">
        <p14:creationId xmlns:p14="http://schemas.microsoft.com/office/powerpoint/2010/main" val="6989758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nl-NL"/>
              <a:t>Klik om de stijl te bewerken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Tekststijl van het model bewerken</a:t>
            </a:r>
          </a:p>
        </p:txBody>
      </p:sp>
      <p:sp>
        <p:nvSpPr>
          <p:cNvPr id="4" name="Date Placeholder 3"/>
          <p:cNvSpPr>
            <a:spLocks noGrp="1"/>
          </p:cNvSpPr>
          <p:nvPr>
            <p:ph type="dt" sz="half" idx="10"/>
          </p:nvPr>
        </p:nvSpPr>
        <p:spPr/>
        <p:txBody>
          <a:bodyPr/>
          <a:lstStyle/>
          <a:p>
            <a:fld id="{0C349720-576A-44C5-98FB-2BA620AA6477}" type="datetimeFigureOut">
              <a:rPr lang="nl-NL" smtClean="0"/>
              <a:t>09-04-2026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AFDE873-5CBE-4CE0-9F98-C673DFC20C4D}" type="slidenum">
              <a:rPr lang="nl-NL" smtClean="0"/>
              <a:t>‹nr.›</a:t>
            </a:fld>
            <a:endParaRPr lang="nl-NL"/>
          </a:p>
        </p:txBody>
      </p:sp>
    </p:spTree>
    <p:extLst>
      <p:ext uri="{BB962C8B-B14F-4D97-AF65-F5344CB8AC3E}">
        <p14:creationId xmlns:p14="http://schemas.microsoft.com/office/powerpoint/2010/main" val="143671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0C349720-576A-44C5-98FB-2BA620AA6477}" type="datetimeFigureOut">
              <a:rPr lang="nl-NL" smtClean="0"/>
              <a:t>09-04-2026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AFDE873-5CBE-4CE0-9F98-C673DFC20C4D}" type="slidenum">
              <a:rPr lang="nl-NL" smtClean="0"/>
              <a:t>‹nr.›</a:t>
            </a:fld>
            <a:endParaRPr lang="nl-NL"/>
          </a:p>
        </p:txBody>
      </p:sp>
    </p:spTree>
    <p:extLst>
      <p:ext uri="{BB962C8B-B14F-4D97-AF65-F5344CB8AC3E}">
        <p14:creationId xmlns:p14="http://schemas.microsoft.com/office/powerpoint/2010/main" val="42883147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nl-NL"/>
              <a:t>Klik om de stijl te bewerken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Content Placeholder 3"/>
          <p:cNvSpPr>
            <a:spLocks noGrp="1"/>
          </p:cNvSpPr>
          <p:nvPr>
            <p:ph sz="half" idx="2"/>
          </p:nvPr>
        </p:nvSpPr>
        <p:spPr>
          <a:xfrm>
            <a:off x="629842" y="2505075"/>
            <a:ext cx="3868340"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Content Placeholder 5"/>
          <p:cNvSpPr>
            <a:spLocks noGrp="1"/>
          </p:cNvSpPr>
          <p:nvPr>
            <p:ph sz="quarter" idx="4"/>
          </p:nvPr>
        </p:nvSpPr>
        <p:spPr>
          <a:xfrm>
            <a:off x="4629150" y="2505075"/>
            <a:ext cx="3887391" cy="368458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0C349720-576A-44C5-98FB-2BA620AA6477}" type="datetimeFigureOut">
              <a:rPr lang="nl-NL" smtClean="0"/>
              <a:t>09-04-2026</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4AFDE873-5CBE-4CE0-9F98-C673DFC20C4D}" type="slidenum">
              <a:rPr lang="nl-NL" smtClean="0"/>
              <a:t>‹nr.›</a:t>
            </a:fld>
            <a:endParaRPr lang="nl-NL"/>
          </a:p>
        </p:txBody>
      </p:sp>
    </p:spTree>
    <p:extLst>
      <p:ext uri="{BB962C8B-B14F-4D97-AF65-F5344CB8AC3E}">
        <p14:creationId xmlns:p14="http://schemas.microsoft.com/office/powerpoint/2010/main" val="857266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Date Placeholder 2"/>
          <p:cNvSpPr>
            <a:spLocks noGrp="1"/>
          </p:cNvSpPr>
          <p:nvPr>
            <p:ph type="dt" sz="half" idx="10"/>
          </p:nvPr>
        </p:nvSpPr>
        <p:spPr/>
        <p:txBody>
          <a:bodyPr/>
          <a:lstStyle/>
          <a:p>
            <a:fld id="{0C349720-576A-44C5-98FB-2BA620AA6477}" type="datetimeFigureOut">
              <a:rPr lang="nl-NL" smtClean="0"/>
              <a:t>09-04-2026</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4AFDE873-5CBE-4CE0-9F98-C673DFC20C4D}" type="slidenum">
              <a:rPr lang="nl-NL" smtClean="0"/>
              <a:t>‹nr.›</a:t>
            </a:fld>
            <a:endParaRPr lang="nl-NL"/>
          </a:p>
        </p:txBody>
      </p:sp>
    </p:spTree>
    <p:extLst>
      <p:ext uri="{BB962C8B-B14F-4D97-AF65-F5344CB8AC3E}">
        <p14:creationId xmlns:p14="http://schemas.microsoft.com/office/powerpoint/2010/main" val="147347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349720-576A-44C5-98FB-2BA620AA6477}" type="datetimeFigureOut">
              <a:rPr lang="nl-NL" smtClean="0"/>
              <a:t>09-04-2026</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4AFDE873-5CBE-4CE0-9F98-C673DFC20C4D}" type="slidenum">
              <a:rPr lang="nl-NL" smtClean="0"/>
              <a:t>‹nr.›</a:t>
            </a:fld>
            <a:endParaRPr lang="nl-NL"/>
          </a:p>
        </p:txBody>
      </p:sp>
    </p:spTree>
    <p:extLst>
      <p:ext uri="{BB962C8B-B14F-4D97-AF65-F5344CB8AC3E}">
        <p14:creationId xmlns:p14="http://schemas.microsoft.com/office/powerpoint/2010/main" val="3066988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nl-NL"/>
              <a:t>Klik om de stijl te bewerken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Date Placeholder 4"/>
          <p:cNvSpPr>
            <a:spLocks noGrp="1"/>
          </p:cNvSpPr>
          <p:nvPr>
            <p:ph type="dt" sz="half" idx="10"/>
          </p:nvPr>
        </p:nvSpPr>
        <p:spPr/>
        <p:txBody>
          <a:bodyPr/>
          <a:lstStyle/>
          <a:p>
            <a:fld id="{0C349720-576A-44C5-98FB-2BA620AA6477}" type="datetimeFigureOut">
              <a:rPr lang="nl-NL" smtClean="0"/>
              <a:t>09-04-2026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AFDE873-5CBE-4CE0-9F98-C673DFC20C4D}" type="slidenum">
              <a:rPr lang="nl-NL" smtClean="0"/>
              <a:t>‹nr.›</a:t>
            </a:fld>
            <a:endParaRPr lang="nl-NL"/>
          </a:p>
        </p:txBody>
      </p:sp>
    </p:spTree>
    <p:extLst>
      <p:ext uri="{BB962C8B-B14F-4D97-AF65-F5344CB8AC3E}">
        <p14:creationId xmlns:p14="http://schemas.microsoft.com/office/powerpoint/2010/main" val="1808134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nl-NL"/>
              <a:t>Klik om de stijl te bewerken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Tekststijl van het model bewerken</a:t>
            </a:r>
          </a:p>
        </p:txBody>
      </p:sp>
      <p:sp>
        <p:nvSpPr>
          <p:cNvPr id="5" name="Date Placeholder 4"/>
          <p:cNvSpPr>
            <a:spLocks noGrp="1"/>
          </p:cNvSpPr>
          <p:nvPr>
            <p:ph type="dt" sz="half" idx="10"/>
          </p:nvPr>
        </p:nvSpPr>
        <p:spPr/>
        <p:txBody>
          <a:bodyPr/>
          <a:lstStyle/>
          <a:p>
            <a:fld id="{0C349720-576A-44C5-98FB-2BA620AA6477}" type="datetimeFigureOut">
              <a:rPr lang="nl-NL" smtClean="0"/>
              <a:t>09-04-2026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4AFDE873-5CBE-4CE0-9F98-C673DFC20C4D}" type="slidenum">
              <a:rPr lang="nl-NL" smtClean="0"/>
              <a:t>‹nr.›</a:t>
            </a:fld>
            <a:endParaRPr lang="nl-NL"/>
          </a:p>
        </p:txBody>
      </p:sp>
    </p:spTree>
    <p:extLst>
      <p:ext uri="{BB962C8B-B14F-4D97-AF65-F5344CB8AC3E}">
        <p14:creationId xmlns:p14="http://schemas.microsoft.com/office/powerpoint/2010/main" val="679719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0C349720-576A-44C5-98FB-2BA620AA6477}" type="datetimeFigureOut">
              <a:rPr lang="nl-NL" smtClean="0"/>
              <a:t>09-04-2026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AFDE873-5CBE-4CE0-9F98-C673DFC20C4D}" type="slidenum">
              <a:rPr lang="nl-NL" smtClean="0"/>
              <a:t>‹nr.›</a:t>
            </a:fld>
            <a:endParaRPr lang="nl-NL"/>
          </a:p>
        </p:txBody>
      </p:sp>
    </p:spTree>
    <p:extLst>
      <p:ext uri="{BB962C8B-B14F-4D97-AF65-F5344CB8AC3E}">
        <p14:creationId xmlns:p14="http://schemas.microsoft.com/office/powerpoint/2010/main" val="1796202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nl-NL"/>
              <a:t>Klik om de stijl te bewerken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0C349720-576A-44C5-98FB-2BA620AA6477}" type="datetimeFigureOut">
              <a:rPr lang="nl-NL" smtClean="0"/>
              <a:t>09-04-2026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4AFDE873-5CBE-4CE0-9F98-C673DFC20C4D}" type="slidenum">
              <a:rPr lang="nl-NL" smtClean="0"/>
              <a:t>‹nr.›</a:t>
            </a:fld>
            <a:endParaRPr lang="nl-NL"/>
          </a:p>
        </p:txBody>
      </p:sp>
    </p:spTree>
    <p:extLst>
      <p:ext uri="{BB962C8B-B14F-4D97-AF65-F5344CB8AC3E}">
        <p14:creationId xmlns:p14="http://schemas.microsoft.com/office/powerpoint/2010/main" val="35746031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1591A5-D854-4D6E-AD3B-2BFF075F478F}"/>
              </a:ext>
            </a:extLst>
          </p:cNvPr>
          <p:cNvSpPr>
            <a:spLocks noGrp="1"/>
          </p:cNvSpPr>
          <p:nvPr>
            <p:ph type="ctrTitle"/>
          </p:nvPr>
        </p:nvSpPr>
        <p:spPr>
          <a:xfrm>
            <a:off x="1143000" y="1122363"/>
            <a:ext cx="6858000" cy="2387600"/>
          </a:xfrm>
        </p:spPr>
        <p:txBody>
          <a:bodyPr anchor="b"/>
          <a:lstStyle>
            <a:lvl1pPr algn="ctr">
              <a:defRPr sz="4500"/>
            </a:lvl1pPr>
          </a:lstStyle>
          <a:p>
            <a:r>
              <a:rPr lang="nl-NL"/>
              <a:t>Klik om stijl te bewerken</a:t>
            </a:r>
          </a:p>
        </p:txBody>
      </p:sp>
      <p:sp>
        <p:nvSpPr>
          <p:cNvPr id="3" name="Ondertitel 2">
            <a:extLst>
              <a:ext uri="{FF2B5EF4-FFF2-40B4-BE49-F238E27FC236}">
                <a16:creationId xmlns:a16="http://schemas.microsoft.com/office/drawing/2014/main" id="{0CC25A95-2170-4113-B8FD-C39CBA946338}"/>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9E35465B-45E6-4B24-A49E-788845949DF1}"/>
              </a:ext>
            </a:extLst>
          </p:cNvPr>
          <p:cNvSpPr>
            <a:spLocks noGrp="1"/>
          </p:cNvSpPr>
          <p:nvPr>
            <p:ph type="dt" sz="half" idx="10"/>
          </p:nvPr>
        </p:nvSpPr>
        <p:spPr/>
        <p:txBody>
          <a:bodyPr/>
          <a:lstStyle/>
          <a:p>
            <a:fld id="{2B4FBB33-6C35-4FA1-B5DA-30FB775CA0E4}" type="datetimeFigureOut">
              <a:rPr lang="nl-NL" smtClean="0"/>
              <a:t>09-04-2026</a:t>
            </a:fld>
            <a:endParaRPr lang="nl-NL"/>
          </a:p>
        </p:txBody>
      </p:sp>
      <p:sp>
        <p:nvSpPr>
          <p:cNvPr id="5" name="Tijdelijke aanduiding voor voettekst 4">
            <a:extLst>
              <a:ext uri="{FF2B5EF4-FFF2-40B4-BE49-F238E27FC236}">
                <a16:creationId xmlns:a16="http://schemas.microsoft.com/office/drawing/2014/main" id="{AD4740FE-82B6-4F2F-A068-7DB5947090A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45A8041-CF79-4D97-956A-2C0B97733810}"/>
              </a:ext>
            </a:extLst>
          </p:cNvPr>
          <p:cNvSpPr>
            <a:spLocks noGrp="1"/>
          </p:cNvSpPr>
          <p:nvPr>
            <p:ph type="sldNum" sz="quarter" idx="12"/>
          </p:nvPr>
        </p:nvSpPr>
        <p:spPr/>
        <p:txBody>
          <a:bodyPr/>
          <a:lstStyle/>
          <a:p>
            <a:fld id="{1947610D-03C7-4C4B-9A15-23F24700A9DF}" type="slidenum">
              <a:rPr lang="nl-NL" smtClean="0"/>
              <a:t>‹nr.›</a:t>
            </a:fld>
            <a:endParaRPr lang="nl-NL"/>
          </a:p>
        </p:txBody>
      </p:sp>
    </p:spTree>
    <p:extLst>
      <p:ext uri="{BB962C8B-B14F-4D97-AF65-F5344CB8AC3E}">
        <p14:creationId xmlns:p14="http://schemas.microsoft.com/office/powerpoint/2010/main" val="38762495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6A727D-B8F2-4F15-8BCC-D13F1DEE4AD7}"/>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704DBA3F-9248-49D7-9A39-362A0D23093D}"/>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12ECBBAF-06B4-4224-8108-40FCB8E842DC}"/>
              </a:ext>
            </a:extLst>
          </p:cNvPr>
          <p:cNvSpPr>
            <a:spLocks noGrp="1"/>
          </p:cNvSpPr>
          <p:nvPr>
            <p:ph type="dt" sz="half" idx="10"/>
          </p:nvPr>
        </p:nvSpPr>
        <p:spPr/>
        <p:txBody>
          <a:bodyPr/>
          <a:lstStyle/>
          <a:p>
            <a:fld id="{2B4FBB33-6C35-4FA1-B5DA-30FB775CA0E4}" type="datetimeFigureOut">
              <a:rPr lang="nl-NL" smtClean="0"/>
              <a:t>09-04-2026</a:t>
            </a:fld>
            <a:endParaRPr lang="nl-NL"/>
          </a:p>
        </p:txBody>
      </p:sp>
      <p:sp>
        <p:nvSpPr>
          <p:cNvPr id="5" name="Tijdelijke aanduiding voor voettekst 4">
            <a:extLst>
              <a:ext uri="{FF2B5EF4-FFF2-40B4-BE49-F238E27FC236}">
                <a16:creationId xmlns:a16="http://schemas.microsoft.com/office/drawing/2014/main" id="{0E6D1CFB-E14F-4A7D-9644-7A33C1F855DE}"/>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3F0AD9E-F1D2-451B-8888-828AD4E90A5A}"/>
              </a:ext>
            </a:extLst>
          </p:cNvPr>
          <p:cNvSpPr>
            <a:spLocks noGrp="1"/>
          </p:cNvSpPr>
          <p:nvPr>
            <p:ph type="sldNum" sz="quarter" idx="12"/>
          </p:nvPr>
        </p:nvSpPr>
        <p:spPr/>
        <p:txBody>
          <a:bodyPr/>
          <a:lstStyle/>
          <a:p>
            <a:fld id="{1947610D-03C7-4C4B-9A15-23F24700A9DF}" type="slidenum">
              <a:rPr lang="nl-NL" smtClean="0"/>
              <a:t>‹nr.›</a:t>
            </a:fld>
            <a:endParaRPr lang="nl-NL"/>
          </a:p>
        </p:txBody>
      </p:sp>
    </p:spTree>
    <p:extLst>
      <p:ext uri="{BB962C8B-B14F-4D97-AF65-F5344CB8AC3E}">
        <p14:creationId xmlns:p14="http://schemas.microsoft.com/office/powerpoint/2010/main" val="31951610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01872F-679D-4274-B136-B5AFA5AC7290}"/>
              </a:ext>
            </a:extLst>
          </p:cNvPr>
          <p:cNvSpPr>
            <a:spLocks noGrp="1"/>
          </p:cNvSpPr>
          <p:nvPr>
            <p:ph type="title"/>
          </p:nvPr>
        </p:nvSpPr>
        <p:spPr>
          <a:xfrm>
            <a:off x="623888" y="1709739"/>
            <a:ext cx="7886700" cy="2852737"/>
          </a:xfrm>
        </p:spPr>
        <p:txBody>
          <a:bodyPr anchor="b"/>
          <a:lstStyle>
            <a:lvl1pPr>
              <a:defRPr sz="4500"/>
            </a:lvl1pPr>
          </a:lstStyle>
          <a:p>
            <a:r>
              <a:rPr lang="nl-NL"/>
              <a:t>Klik om stijl te bewerken</a:t>
            </a:r>
          </a:p>
        </p:txBody>
      </p:sp>
      <p:sp>
        <p:nvSpPr>
          <p:cNvPr id="3" name="Tijdelijke aanduiding voor tekst 2">
            <a:extLst>
              <a:ext uri="{FF2B5EF4-FFF2-40B4-BE49-F238E27FC236}">
                <a16:creationId xmlns:a16="http://schemas.microsoft.com/office/drawing/2014/main" id="{301A1D37-7C3C-4422-B09D-2F2821DE659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7B8BD6AE-7324-444D-B6F5-2D1BBE941D1B}"/>
              </a:ext>
            </a:extLst>
          </p:cNvPr>
          <p:cNvSpPr>
            <a:spLocks noGrp="1"/>
          </p:cNvSpPr>
          <p:nvPr>
            <p:ph type="dt" sz="half" idx="10"/>
          </p:nvPr>
        </p:nvSpPr>
        <p:spPr/>
        <p:txBody>
          <a:bodyPr/>
          <a:lstStyle/>
          <a:p>
            <a:fld id="{2B4FBB33-6C35-4FA1-B5DA-30FB775CA0E4}" type="datetimeFigureOut">
              <a:rPr lang="nl-NL" smtClean="0"/>
              <a:t>09-04-2026</a:t>
            </a:fld>
            <a:endParaRPr lang="nl-NL"/>
          </a:p>
        </p:txBody>
      </p:sp>
      <p:sp>
        <p:nvSpPr>
          <p:cNvPr id="5" name="Tijdelijke aanduiding voor voettekst 4">
            <a:extLst>
              <a:ext uri="{FF2B5EF4-FFF2-40B4-BE49-F238E27FC236}">
                <a16:creationId xmlns:a16="http://schemas.microsoft.com/office/drawing/2014/main" id="{A41E66DA-CD3E-456F-8A14-5C0E23F7054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08BCBF7-3F66-416F-8779-15AD6EDC1910}"/>
              </a:ext>
            </a:extLst>
          </p:cNvPr>
          <p:cNvSpPr>
            <a:spLocks noGrp="1"/>
          </p:cNvSpPr>
          <p:nvPr>
            <p:ph type="sldNum" sz="quarter" idx="12"/>
          </p:nvPr>
        </p:nvSpPr>
        <p:spPr/>
        <p:txBody>
          <a:bodyPr/>
          <a:lstStyle/>
          <a:p>
            <a:fld id="{1947610D-03C7-4C4B-9A15-23F24700A9DF}" type="slidenum">
              <a:rPr lang="nl-NL" smtClean="0"/>
              <a:t>‹nr.›</a:t>
            </a:fld>
            <a:endParaRPr lang="nl-NL"/>
          </a:p>
        </p:txBody>
      </p:sp>
    </p:spTree>
    <p:extLst>
      <p:ext uri="{BB962C8B-B14F-4D97-AF65-F5344CB8AC3E}">
        <p14:creationId xmlns:p14="http://schemas.microsoft.com/office/powerpoint/2010/main" val="40463361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46EF2F-3F94-4B4B-A4A6-05FF10020C2A}"/>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CFE9577-BDF8-41C3-A6B7-7F6B3C8F9871}"/>
              </a:ext>
            </a:extLst>
          </p:cNvPr>
          <p:cNvSpPr>
            <a:spLocks noGrp="1"/>
          </p:cNvSpPr>
          <p:nvPr>
            <p:ph sz="half" idx="1"/>
          </p:nvPr>
        </p:nvSpPr>
        <p:spPr>
          <a:xfrm>
            <a:off x="628650" y="1825625"/>
            <a:ext cx="38862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01A9EC0D-DAB4-4784-A13C-E14408C5EA2E}"/>
              </a:ext>
            </a:extLst>
          </p:cNvPr>
          <p:cNvSpPr>
            <a:spLocks noGrp="1"/>
          </p:cNvSpPr>
          <p:nvPr>
            <p:ph sz="half" idx="2"/>
          </p:nvPr>
        </p:nvSpPr>
        <p:spPr>
          <a:xfrm>
            <a:off x="4629150" y="1825625"/>
            <a:ext cx="38862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6E1DFDF0-3AD0-483A-9149-A70E5938EB48}"/>
              </a:ext>
            </a:extLst>
          </p:cNvPr>
          <p:cNvSpPr>
            <a:spLocks noGrp="1"/>
          </p:cNvSpPr>
          <p:nvPr>
            <p:ph type="dt" sz="half" idx="10"/>
          </p:nvPr>
        </p:nvSpPr>
        <p:spPr/>
        <p:txBody>
          <a:bodyPr/>
          <a:lstStyle/>
          <a:p>
            <a:fld id="{2B4FBB33-6C35-4FA1-B5DA-30FB775CA0E4}" type="datetimeFigureOut">
              <a:rPr lang="nl-NL" smtClean="0"/>
              <a:t>09-04-2026</a:t>
            </a:fld>
            <a:endParaRPr lang="nl-NL"/>
          </a:p>
        </p:txBody>
      </p:sp>
      <p:sp>
        <p:nvSpPr>
          <p:cNvPr id="6" name="Tijdelijke aanduiding voor voettekst 5">
            <a:extLst>
              <a:ext uri="{FF2B5EF4-FFF2-40B4-BE49-F238E27FC236}">
                <a16:creationId xmlns:a16="http://schemas.microsoft.com/office/drawing/2014/main" id="{BC650E94-BFC0-4A48-A2B8-0CA22F6AF40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94715406-6F94-4B74-A015-7FD70C2EA2AA}"/>
              </a:ext>
            </a:extLst>
          </p:cNvPr>
          <p:cNvSpPr>
            <a:spLocks noGrp="1"/>
          </p:cNvSpPr>
          <p:nvPr>
            <p:ph type="sldNum" sz="quarter" idx="12"/>
          </p:nvPr>
        </p:nvSpPr>
        <p:spPr/>
        <p:txBody>
          <a:bodyPr/>
          <a:lstStyle/>
          <a:p>
            <a:fld id="{1947610D-03C7-4C4B-9A15-23F24700A9DF}" type="slidenum">
              <a:rPr lang="nl-NL" smtClean="0"/>
              <a:t>‹nr.›</a:t>
            </a:fld>
            <a:endParaRPr lang="nl-NL"/>
          </a:p>
        </p:txBody>
      </p:sp>
    </p:spTree>
    <p:extLst>
      <p:ext uri="{BB962C8B-B14F-4D97-AF65-F5344CB8AC3E}">
        <p14:creationId xmlns:p14="http://schemas.microsoft.com/office/powerpoint/2010/main" val="3050405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A03F00-DCB1-4AEB-95F9-BD8C9F64D386}"/>
              </a:ext>
            </a:extLst>
          </p:cNvPr>
          <p:cNvSpPr>
            <a:spLocks noGrp="1"/>
          </p:cNvSpPr>
          <p:nvPr>
            <p:ph type="title"/>
          </p:nvPr>
        </p:nvSpPr>
        <p:spPr>
          <a:xfrm>
            <a:off x="629841" y="365126"/>
            <a:ext cx="78867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667DC967-A98A-49C3-9544-146ED07DA00D}"/>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EFBBC2EB-D9B3-4FCF-867E-316E6723080E}"/>
              </a:ext>
            </a:extLst>
          </p:cNvPr>
          <p:cNvSpPr>
            <a:spLocks noGrp="1"/>
          </p:cNvSpPr>
          <p:nvPr>
            <p:ph sz="half" idx="2"/>
          </p:nvPr>
        </p:nvSpPr>
        <p:spPr>
          <a:xfrm>
            <a:off x="629842" y="2505075"/>
            <a:ext cx="3868340"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4437FC19-19C8-41D9-82C6-FCAB6F3726A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6D683C5E-3DF4-40B3-891C-4BACD560411B}"/>
              </a:ext>
            </a:extLst>
          </p:cNvPr>
          <p:cNvSpPr>
            <a:spLocks noGrp="1"/>
          </p:cNvSpPr>
          <p:nvPr>
            <p:ph sz="quarter" idx="4"/>
          </p:nvPr>
        </p:nvSpPr>
        <p:spPr>
          <a:xfrm>
            <a:off x="4629150" y="2505075"/>
            <a:ext cx="3887391"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5378189C-713C-4ACA-9E60-35F52DDA7966}"/>
              </a:ext>
            </a:extLst>
          </p:cNvPr>
          <p:cNvSpPr>
            <a:spLocks noGrp="1"/>
          </p:cNvSpPr>
          <p:nvPr>
            <p:ph type="dt" sz="half" idx="10"/>
          </p:nvPr>
        </p:nvSpPr>
        <p:spPr/>
        <p:txBody>
          <a:bodyPr/>
          <a:lstStyle/>
          <a:p>
            <a:fld id="{2B4FBB33-6C35-4FA1-B5DA-30FB775CA0E4}" type="datetimeFigureOut">
              <a:rPr lang="nl-NL" smtClean="0"/>
              <a:t>09-04-2026</a:t>
            </a:fld>
            <a:endParaRPr lang="nl-NL"/>
          </a:p>
        </p:txBody>
      </p:sp>
      <p:sp>
        <p:nvSpPr>
          <p:cNvPr id="8" name="Tijdelijke aanduiding voor voettekst 7">
            <a:extLst>
              <a:ext uri="{FF2B5EF4-FFF2-40B4-BE49-F238E27FC236}">
                <a16:creationId xmlns:a16="http://schemas.microsoft.com/office/drawing/2014/main" id="{32573029-5A7E-4480-88B0-E5D333053BA0}"/>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6C2203EE-8370-45FC-9827-BB303C3AF0C5}"/>
              </a:ext>
            </a:extLst>
          </p:cNvPr>
          <p:cNvSpPr>
            <a:spLocks noGrp="1"/>
          </p:cNvSpPr>
          <p:nvPr>
            <p:ph type="sldNum" sz="quarter" idx="12"/>
          </p:nvPr>
        </p:nvSpPr>
        <p:spPr/>
        <p:txBody>
          <a:bodyPr/>
          <a:lstStyle/>
          <a:p>
            <a:fld id="{1947610D-03C7-4C4B-9A15-23F24700A9DF}" type="slidenum">
              <a:rPr lang="nl-NL" smtClean="0"/>
              <a:t>‹nr.›</a:t>
            </a:fld>
            <a:endParaRPr lang="nl-NL"/>
          </a:p>
        </p:txBody>
      </p:sp>
    </p:spTree>
    <p:extLst>
      <p:ext uri="{BB962C8B-B14F-4D97-AF65-F5344CB8AC3E}">
        <p14:creationId xmlns:p14="http://schemas.microsoft.com/office/powerpoint/2010/main" val="34075649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DD90E9-9841-41A3-8C8C-4262711529F9}"/>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C51FF6D4-FE1E-4A27-AE11-14DBC215D027}"/>
              </a:ext>
            </a:extLst>
          </p:cNvPr>
          <p:cNvSpPr>
            <a:spLocks noGrp="1"/>
          </p:cNvSpPr>
          <p:nvPr>
            <p:ph type="dt" sz="half" idx="10"/>
          </p:nvPr>
        </p:nvSpPr>
        <p:spPr/>
        <p:txBody>
          <a:bodyPr/>
          <a:lstStyle/>
          <a:p>
            <a:fld id="{2B4FBB33-6C35-4FA1-B5DA-30FB775CA0E4}" type="datetimeFigureOut">
              <a:rPr lang="nl-NL" smtClean="0"/>
              <a:t>09-04-2026</a:t>
            </a:fld>
            <a:endParaRPr lang="nl-NL"/>
          </a:p>
        </p:txBody>
      </p:sp>
      <p:sp>
        <p:nvSpPr>
          <p:cNvPr id="4" name="Tijdelijke aanduiding voor voettekst 3">
            <a:extLst>
              <a:ext uri="{FF2B5EF4-FFF2-40B4-BE49-F238E27FC236}">
                <a16:creationId xmlns:a16="http://schemas.microsoft.com/office/drawing/2014/main" id="{BF5B5FB8-FB4F-4F96-B283-6A3F05C7C952}"/>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564C6078-67ED-4018-A07C-71BF74FFE401}"/>
              </a:ext>
            </a:extLst>
          </p:cNvPr>
          <p:cNvSpPr>
            <a:spLocks noGrp="1"/>
          </p:cNvSpPr>
          <p:nvPr>
            <p:ph type="sldNum" sz="quarter" idx="12"/>
          </p:nvPr>
        </p:nvSpPr>
        <p:spPr/>
        <p:txBody>
          <a:bodyPr/>
          <a:lstStyle/>
          <a:p>
            <a:fld id="{1947610D-03C7-4C4B-9A15-23F24700A9DF}" type="slidenum">
              <a:rPr lang="nl-NL" smtClean="0"/>
              <a:t>‹nr.›</a:t>
            </a:fld>
            <a:endParaRPr lang="nl-NL"/>
          </a:p>
        </p:txBody>
      </p:sp>
    </p:spTree>
    <p:extLst>
      <p:ext uri="{BB962C8B-B14F-4D97-AF65-F5344CB8AC3E}">
        <p14:creationId xmlns:p14="http://schemas.microsoft.com/office/powerpoint/2010/main" val="20568788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C1CFEBB4-8182-4EF9-B6A7-406CE031BADF}"/>
              </a:ext>
            </a:extLst>
          </p:cNvPr>
          <p:cNvSpPr>
            <a:spLocks noGrp="1"/>
          </p:cNvSpPr>
          <p:nvPr>
            <p:ph type="dt" sz="half" idx="10"/>
          </p:nvPr>
        </p:nvSpPr>
        <p:spPr/>
        <p:txBody>
          <a:bodyPr/>
          <a:lstStyle/>
          <a:p>
            <a:fld id="{2B4FBB33-6C35-4FA1-B5DA-30FB775CA0E4}" type="datetimeFigureOut">
              <a:rPr lang="nl-NL" smtClean="0"/>
              <a:t>09-04-2026</a:t>
            </a:fld>
            <a:endParaRPr lang="nl-NL"/>
          </a:p>
        </p:txBody>
      </p:sp>
      <p:sp>
        <p:nvSpPr>
          <p:cNvPr id="3" name="Tijdelijke aanduiding voor voettekst 2">
            <a:extLst>
              <a:ext uri="{FF2B5EF4-FFF2-40B4-BE49-F238E27FC236}">
                <a16:creationId xmlns:a16="http://schemas.microsoft.com/office/drawing/2014/main" id="{B8B5A429-2D71-4A0F-838B-58BB0B96D26E}"/>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F5CDFF5C-393A-4B22-9885-BC66CD8DF6D9}"/>
              </a:ext>
            </a:extLst>
          </p:cNvPr>
          <p:cNvSpPr>
            <a:spLocks noGrp="1"/>
          </p:cNvSpPr>
          <p:nvPr>
            <p:ph type="sldNum" sz="quarter" idx="12"/>
          </p:nvPr>
        </p:nvSpPr>
        <p:spPr/>
        <p:txBody>
          <a:bodyPr/>
          <a:lstStyle/>
          <a:p>
            <a:fld id="{1947610D-03C7-4C4B-9A15-23F24700A9DF}" type="slidenum">
              <a:rPr lang="nl-NL" smtClean="0"/>
              <a:t>‹nr.›</a:t>
            </a:fld>
            <a:endParaRPr lang="nl-NL"/>
          </a:p>
        </p:txBody>
      </p:sp>
    </p:spTree>
    <p:extLst>
      <p:ext uri="{BB962C8B-B14F-4D97-AF65-F5344CB8AC3E}">
        <p14:creationId xmlns:p14="http://schemas.microsoft.com/office/powerpoint/2010/main" val="31447520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ED7D36-8B42-4BC3-B0C1-FCAD13E351D6}"/>
              </a:ext>
            </a:extLst>
          </p:cNvPr>
          <p:cNvSpPr>
            <a:spLocks noGrp="1"/>
          </p:cNvSpPr>
          <p:nvPr>
            <p:ph type="title"/>
          </p:nvPr>
        </p:nvSpPr>
        <p:spPr>
          <a:xfrm>
            <a:off x="629841" y="457200"/>
            <a:ext cx="2949178" cy="1600200"/>
          </a:xfrm>
        </p:spPr>
        <p:txBody>
          <a:bodyPr anchor="b"/>
          <a:lstStyle>
            <a:lvl1pPr>
              <a:defRPr sz="2400"/>
            </a:lvl1pPr>
          </a:lstStyle>
          <a:p>
            <a:r>
              <a:rPr lang="nl-NL"/>
              <a:t>Klik om stijl te bewerken</a:t>
            </a:r>
          </a:p>
        </p:txBody>
      </p:sp>
      <p:sp>
        <p:nvSpPr>
          <p:cNvPr id="3" name="Tijdelijke aanduiding voor inhoud 2">
            <a:extLst>
              <a:ext uri="{FF2B5EF4-FFF2-40B4-BE49-F238E27FC236}">
                <a16:creationId xmlns:a16="http://schemas.microsoft.com/office/drawing/2014/main" id="{C5C4BA59-865D-45DF-8245-2AC5B25545F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CA1F9A4C-2750-452A-8F23-CC0AAE7E5DF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A59FFCF-8DAB-47AF-89A4-2D4172C02FBA}"/>
              </a:ext>
            </a:extLst>
          </p:cNvPr>
          <p:cNvSpPr>
            <a:spLocks noGrp="1"/>
          </p:cNvSpPr>
          <p:nvPr>
            <p:ph type="dt" sz="half" idx="10"/>
          </p:nvPr>
        </p:nvSpPr>
        <p:spPr/>
        <p:txBody>
          <a:bodyPr/>
          <a:lstStyle/>
          <a:p>
            <a:fld id="{2B4FBB33-6C35-4FA1-B5DA-30FB775CA0E4}" type="datetimeFigureOut">
              <a:rPr lang="nl-NL" smtClean="0"/>
              <a:t>09-04-2026</a:t>
            </a:fld>
            <a:endParaRPr lang="nl-NL"/>
          </a:p>
        </p:txBody>
      </p:sp>
      <p:sp>
        <p:nvSpPr>
          <p:cNvPr id="6" name="Tijdelijke aanduiding voor voettekst 5">
            <a:extLst>
              <a:ext uri="{FF2B5EF4-FFF2-40B4-BE49-F238E27FC236}">
                <a16:creationId xmlns:a16="http://schemas.microsoft.com/office/drawing/2014/main" id="{A7F86595-C6D4-49F9-AFBD-2B71EA68D390}"/>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54A61A07-D77C-435C-8B2D-61A87817815E}"/>
              </a:ext>
            </a:extLst>
          </p:cNvPr>
          <p:cNvSpPr>
            <a:spLocks noGrp="1"/>
          </p:cNvSpPr>
          <p:nvPr>
            <p:ph type="sldNum" sz="quarter" idx="12"/>
          </p:nvPr>
        </p:nvSpPr>
        <p:spPr/>
        <p:txBody>
          <a:bodyPr/>
          <a:lstStyle/>
          <a:p>
            <a:fld id="{1947610D-03C7-4C4B-9A15-23F24700A9DF}" type="slidenum">
              <a:rPr lang="nl-NL" smtClean="0"/>
              <a:t>‹nr.›</a:t>
            </a:fld>
            <a:endParaRPr lang="nl-NL"/>
          </a:p>
        </p:txBody>
      </p:sp>
    </p:spTree>
    <p:extLst>
      <p:ext uri="{BB962C8B-B14F-4D97-AF65-F5344CB8AC3E}">
        <p14:creationId xmlns:p14="http://schemas.microsoft.com/office/powerpoint/2010/main" val="6330515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AD6D63-B7AB-42DF-9B61-8B8DCF6711E7}"/>
              </a:ext>
            </a:extLst>
          </p:cNvPr>
          <p:cNvSpPr>
            <a:spLocks noGrp="1"/>
          </p:cNvSpPr>
          <p:nvPr>
            <p:ph type="title"/>
          </p:nvPr>
        </p:nvSpPr>
        <p:spPr>
          <a:xfrm>
            <a:off x="629841" y="457200"/>
            <a:ext cx="2949178" cy="1600200"/>
          </a:xfrm>
        </p:spPr>
        <p:txBody>
          <a:bodyPr anchor="b"/>
          <a:lstStyle>
            <a:lvl1pPr>
              <a:defRPr sz="2400"/>
            </a:lvl1pPr>
          </a:lstStyle>
          <a:p>
            <a:r>
              <a:rPr lang="nl-NL"/>
              <a:t>Klik om stijl te bewerken</a:t>
            </a:r>
          </a:p>
        </p:txBody>
      </p:sp>
      <p:sp>
        <p:nvSpPr>
          <p:cNvPr id="3" name="Tijdelijke aanduiding voor afbeelding 2">
            <a:extLst>
              <a:ext uri="{FF2B5EF4-FFF2-40B4-BE49-F238E27FC236}">
                <a16:creationId xmlns:a16="http://schemas.microsoft.com/office/drawing/2014/main" id="{F01A2E53-9085-4E89-BDBD-CCC6F547A883}"/>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nl-NL"/>
          </a:p>
        </p:txBody>
      </p:sp>
      <p:sp>
        <p:nvSpPr>
          <p:cNvPr id="4" name="Tijdelijke aanduiding voor tekst 3">
            <a:extLst>
              <a:ext uri="{FF2B5EF4-FFF2-40B4-BE49-F238E27FC236}">
                <a16:creationId xmlns:a16="http://schemas.microsoft.com/office/drawing/2014/main" id="{0C13B188-BC6B-423C-9158-35227A2DE07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EA9C8B7-071B-4DFB-B277-583BBCE57151}"/>
              </a:ext>
            </a:extLst>
          </p:cNvPr>
          <p:cNvSpPr>
            <a:spLocks noGrp="1"/>
          </p:cNvSpPr>
          <p:nvPr>
            <p:ph type="dt" sz="half" idx="10"/>
          </p:nvPr>
        </p:nvSpPr>
        <p:spPr/>
        <p:txBody>
          <a:bodyPr/>
          <a:lstStyle/>
          <a:p>
            <a:fld id="{2B4FBB33-6C35-4FA1-B5DA-30FB775CA0E4}" type="datetimeFigureOut">
              <a:rPr lang="nl-NL" smtClean="0"/>
              <a:t>09-04-2026</a:t>
            </a:fld>
            <a:endParaRPr lang="nl-NL"/>
          </a:p>
        </p:txBody>
      </p:sp>
      <p:sp>
        <p:nvSpPr>
          <p:cNvPr id="6" name="Tijdelijke aanduiding voor voettekst 5">
            <a:extLst>
              <a:ext uri="{FF2B5EF4-FFF2-40B4-BE49-F238E27FC236}">
                <a16:creationId xmlns:a16="http://schemas.microsoft.com/office/drawing/2014/main" id="{EDFD1813-3701-4ACF-A0CE-AD4A9011F35A}"/>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202E6A4-2282-43AE-B3A4-9ACAED3CB48E}"/>
              </a:ext>
            </a:extLst>
          </p:cNvPr>
          <p:cNvSpPr>
            <a:spLocks noGrp="1"/>
          </p:cNvSpPr>
          <p:nvPr>
            <p:ph type="sldNum" sz="quarter" idx="12"/>
          </p:nvPr>
        </p:nvSpPr>
        <p:spPr/>
        <p:txBody>
          <a:bodyPr/>
          <a:lstStyle/>
          <a:p>
            <a:fld id="{1947610D-03C7-4C4B-9A15-23F24700A9DF}" type="slidenum">
              <a:rPr lang="nl-NL" smtClean="0"/>
              <a:t>‹nr.›</a:t>
            </a:fld>
            <a:endParaRPr lang="nl-NL"/>
          </a:p>
        </p:txBody>
      </p:sp>
    </p:spTree>
    <p:extLst>
      <p:ext uri="{BB962C8B-B14F-4D97-AF65-F5344CB8AC3E}">
        <p14:creationId xmlns:p14="http://schemas.microsoft.com/office/powerpoint/2010/main" val="1574233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7BFE9A-D49D-4EA5-9314-F0CAAED31F2C}"/>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7D3D9FBD-0ADE-4A2D-8136-4CD0BE939470}"/>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51EC92C-A7BD-420D-899B-C094A3FD0C2F}"/>
              </a:ext>
            </a:extLst>
          </p:cNvPr>
          <p:cNvSpPr>
            <a:spLocks noGrp="1"/>
          </p:cNvSpPr>
          <p:nvPr>
            <p:ph type="dt" sz="half" idx="10"/>
          </p:nvPr>
        </p:nvSpPr>
        <p:spPr/>
        <p:txBody>
          <a:bodyPr/>
          <a:lstStyle/>
          <a:p>
            <a:fld id="{2B4FBB33-6C35-4FA1-B5DA-30FB775CA0E4}" type="datetimeFigureOut">
              <a:rPr lang="nl-NL" smtClean="0"/>
              <a:t>09-04-2026</a:t>
            </a:fld>
            <a:endParaRPr lang="nl-NL"/>
          </a:p>
        </p:txBody>
      </p:sp>
      <p:sp>
        <p:nvSpPr>
          <p:cNvPr id="5" name="Tijdelijke aanduiding voor voettekst 4">
            <a:extLst>
              <a:ext uri="{FF2B5EF4-FFF2-40B4-BE49-F238E27FC236}">
                <a16:creationId xmlns:a16="http://schemas.microsoft.com/office/drawing/2014/main" id="{641FC0EC-CAEB-43A5-B4DA-DD26BA718E6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EBDDF57-9FF0-4CB2-8174-0688EE4D683C}"/>
              </a:ext>
            </a:extLst>
          </p:cNvPr>
          <p:cNvSpPr>
            <a:spLocks noGrp="1"/>
          </p:cNvSpPr>
          <p:nvPr>
            <p:ph type="sldNum" sz="quarter" idx="12"/>
          </p:nvPr>
        </p:nvSpPr>
        <p:spPr/>
        <p:txBody>
          <a:bodyPr/>
          <a:lstStyle/>
          <a:p>
            <a:fld id="{1947610D-03C7-4C4B-9A15-23F24700A9DF}" type="slidenum">
              <a:rPr lang="nl-NL" smtClean="0"/>
              <a:t>‹nr.›</a:t>
            </a:fld>
            <a:endParaRPr lang="nl-NL"/>
          </a:p>
        </p:txBody>
      </p:sp>
    </p:spTree>
    <p:extLst>
      <p:ext uri="{BB962C8B-B14F-4D97-AF65-F5344CB8AC3E}">
        <p14:creationId xmlns:p14="http://schemas.microsoft.com/office/powerpoint/2010/main" val="6354393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140687E0-A0EC-4B4B-9251-7B04F2615F34}"/>
              </a:ext>
            </a:extLst>
          </p:cNvPr>
          <p:cNvSpPr>
            <a:spLocks noGrp="1"/>
          </p:cNvSpPr>
          <p:nvPr>
            <p:ph type="title" orient="vert"/>
          </p:nvPr>
        </p:nvSpPr>
        <p:spPr>
          <a:xfrm>
            <a:off x="6543675" y="365125"/>
            <a:ext cx="1971675"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FC878B67-2763-4B8F-8EAD-0D39761C33CD}"/>
              </a:ext>
            </a:extLst>
          </p:cNvPr>
          <p:cNvSpPr>
            <a:spLocks noGrp="1"/>
          </p:cNvSpPr>
          <p:nvPr>
            <p:ph type="body" orient="vert" idx="1"/>
          </p:nvPr>
        </p:nvSpPr>
        <p:spPr>
          <a:xfrm>
            <a:off x="628650" y="365125"/>
            <a:ext cx="5800725"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BB8CFC2-C1ED-4459-8740-C7F88A51B098}"/>
              </a:ext>
            </a:extLst>
          </p:cNvPr>
          <p:cNvSpPr>
            <a:spLocks noGrp="1"/>
          </p:cNvSpPr>
          <p:nvPr>
            <p:ph type="dt" sz="half" idx="10"/>
          </p:nvPr>
        </p:nvSpPr>
        <p:spPr/>
        <p:txBody>
          <a:bodyPr/>
          <a:lstStyle/>
          <a:p>
            <a:fld id="{2B4FBB33-6C35-4FA1-B5DA-30FB775CA0E4}" type="datetimeFigureOut">
              <a:rPr lang="nl-NL" smtClean="0"/>
              <a:t>09-04-2026</a:t>
            </a:fld>
            <a:endParaRPr lang="nl-NL"/>
          </a:p>
        </p:txBody>
      </p:sp>
      <p:sp>
        <p:nvSpPr>
          <p:cNvPr id="5" name="Tijdelijke aanduiding voor voettekst 4">
            <a:extLst>
              <a:ext uri="{FF2B5EF4-FFF2-40B4-BE49-F238E27FC236}">
                <a16:creationId xmlns:a16="http://schemas.microsoft.com/office/drawing/2014/main" id="{BF9EB789-2F41-454D-9A69-E0A0971D716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734593C-45CB-489E-A65D-E417317F379B}"/>
              </a:ext>
            </a:extLst>
          </p:cNvPr>
          <p:cNvSpPr>
            <a:spLocks noGrp="1"/>
          </p:cNvSpPr>
          <p:nvPr>
            <p:ph type="sldNum" sz="quarter" idx="12"/>
          </p:nvPr>
        </p:nvSpPr>
        <p:spPr/>
        <p:txBody>
          <a:bodyPr/>
          <a:lstStyle/>
          <a:p>
            <a:fld id="{1947610D-03C7-4C4B-9A15-23F24700A9DF}" type="slidenum">
              <a:rPr lang="nl-NL" smtClean="0"/>
              <a:t>‹nr.›</a:t>
            </a:fld>
            <a:endParaRPr lang="nl-NL"/>
          </a:p>
        </p:txBody>
      </p:sp>
    </p:spTree>
    <p:extLst>
      <p:ext uri="{BB962C8B-B14F-4D97-AF65-F5344CB8AC3E}">
        <p14:creationId xmlns:p14="http://schemas.microsoft.com/office/powerpoint/2010/main" val="1170231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nl-NL"/>
              <a:t>Klik om de stijl te bewerken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349720-576A-44C5-98FB-2BA620AA6477}" type="datetimeFigureOut">
              <a:rPr lang="nl-NL" smtClean="0"/>
              <a:t>09-04-2026</a:t>
            </a:fld>
            <a:endParaRPr lang="nl-N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FDE873-5CBE-4CE0-9F98-C673DFC20C4D}" type="slidenum">
              <a:rPr lang="nl-NL" smtClean="0"/>
              <a:t>‹nr.›</a:t>
            </a:fld>
            <a:endParaRPr lang="nl-NL"/>
          </a:p>
        </p:txBody>
      </p:sp>
    </p:spTree>
    <p:extLst>
      <p:ext uri="{BB962C8B-B14F-4D97-AF65-F5344CB8AC3E}">
        <p14:creationId xmlns:p14="http://schemas.microsoft.com/office/powerpoint/2010/main" val="12831002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4125111-B8BB-41AF-9C21-A3A9176FE1E2}"/>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9BA088B0-58AF-47A3-862B-7A4E678D5CED}"/>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B962341-ACED-4523-8D0E-A6874E2CB5CA}"/>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B4FBB33-6C35-4FA1-B5DA-30FB775CA0E4}" type="datetimeFigureOut">
              <a:rPr lang="nl-NL" smtClean="0"/>
              <a:t>09-04-2026</a:t>
            </a:fld>
            <a:endParaRPr lang="nl-NL"/>
          </a:p>
        </p:txBody>
      </p:sp>
      <p:sp>
        <p:nvSpPr>
          <p:cNvPr id="5" name="Tijdelijke aanduiding voor voettekst 4">
            <a:extLst>
              <a:ext uri="{FF2B5EF4-FFF2-40B4-BE49-F238E27FC236}">
                <a16:creationId xmlns:a16="http://schemas.microsoft.com/office/drawing/2014/main" id="{455C97E1-F065-4777-9DE0-115A2D88629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08156D90-B009-4289-9A3C-C89457D4150B}"/>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947610D-03C7-4C4B-9A15-23F24700A9DF}" type="slidenum">
              <a:rPr lang="nl-NL" smtClean="0"/>
              <a:t>‹nr.›</a:t>
            </a:fld>
            <a:endParaRPr lang="nl-NL"/>
          </a:p>
        </p:txBody>
      </p:sp>
    </p:spTree>
    <p:extLst>
      <p:ext uri="{BB962C8B-B14F-4D97-AF65-F5344CB8AC3E}">
        <p14:creationId xmlns:p14="http://schemas.microsoft.com/office/powerpoint/2010/main" val="15535719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l-N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Layout" Target="../slideLayouts/slideLayout13.xml"/><Relationship Id="rId5" Type="http://schemas.openxmlformats.org/officeDocument/2006/relationships/image" Target="../media/image2.png"/><Relationship Id="rId4" Type="http://schemas.openxmlformats.org/officeDocument/2006/relationships/image" Target="../media/image5.tiff"/></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8" Type="http://schemas.openxmlformats.org/officeDocument/2006/relationships/image" Target="../media/image11.emf"/><Relationship Id="rId13" Type="http://schemas.openxmlformats.org/officeDocument/2006/relationships/image" Target="../media/image16.emf"/><Relationship Id="rId3" Type="http://schemas.openxmlformats.org/officeDocument/2006/relationships/image" Target="../media/image6.emf"/><Relationship Id="rId7" Type="http://schemas.openxmlformats.org/officeDocument/2006/relationships/image" Target="../media/image10.emf"/><Relationship Id="rId12" Type="http://schemas.openxmlformats.org/officeDocument/2006/relationships/image" Target="../media/image15.emf"/><Relationship Id="rId2" Type="http://schemas.openxmlformats.org/officeDocument/2006/relationships/notesSlide" Target="../notesSlides/notesSlide1.xml"/><Relationship Id="rId16" Type="http://schemas.openxmlformats.org/officeDocument/2006/relationships/image" Target="../media/image19.png"/><Relationship Id="rId1" Type="http://schemas.openxmlformats.org/officeDocument/2006/relationships/slideLayout" Target="../slideLayouts/slideLayout13.xml"/><Relationship Id="rId6" Type="http://schemas.openxmlformats.org/officeDocument/2006/relationships/image" Target="../media/image9.emf"/><Relationship Id="rId11" Type="http://schemas.openxmlformats.org/officeDocument/2006/relationships/image" Target="../media/image14.emf"/><Relationship Id="rId5" Type="http://schemas.openxmlformats.org/officeDocument/2006/relationships/image" Target="../media/image8.png"/><Relationship Id="rId15" Type="http://schemas.openxmlformats.org/officeDocument/2006/relationships/image" Target="../media/image18.jpeg"/><Relationship Id="rId10" Type="http://schemas.openxmlformats.org/officeDocument/2006/relationships/image" Target="../media/image13.emf"/><Relationship Id="rId4" Type="http://schemas.openxmlformats.org/officeDocument/2006/relationships/image" Target="../media/image7.emf"/><Relationship Id="rId9" Type="http://schemas.openxmlformats.org/officeDocument/2006/relationships/image" Target="../media/image12.emf"/><Relationship Id="rId14" Type="http://schemas.openxmlformats.org/officeDocument/2006/relationships/image" Target="../media/image17.jpeg"/></Relationships>
</file>

<file path=ppt/slides/_rels/slide8.xml.rels><?xml version="1.0" encoding="UTF-8" standalone="yes"?>
<Relationships xmlns="http://schemas.openxmlformats.org/package/2006/relationships"><Relationship Id="rId8" Type="http://schemas.openxmlformats.org/officeDocument/2006/relationships/image" Target="../media/image12.emf"/><Relationship Id="rId13" Type="http://schemas.openxmlformats.org/officeDocument/2006/relationships/image" Target="../media/image17.jpeg"/><Relationship Id="rId3" Type="http://schemas.openxmlformats.org/officeDocument/2006/relationships/image" Target="../media/image7.emf"/><Relationship Id="rId7" Type="http://schemas.openxmlformats.org/officeDocument/2006/relationships/image" Target="../media/image11.emf"/><Relationship Id="rId12" Type="http://schemas.openxmlformats.org/officeDocument/2006/relationships/image" Target="../media/image16.emf"/><Relationship Id="rId2" Type="http://schemas.openxmlformats.org/officeDocument/2006/relationships/image" Target="../media/image6.emf"/><Relationship Id="rId16" Type="http://schemas.openxmlformats.org/officeDocument/2006/relationships/image" Target="../media/image20.png"/><Relationship Id="rId1" Type="http://schemas.openxmlformats.org/officeDocument/2006/relationships/slideLayout" Target="../slideLayouts/slideLayout13.xml"/><Relationship Id="rId6" Type="http://schemas.openxmlformats.org/officeDocument/2006/relationships/image" Target="../media/image10.emf"/><Relationship Id="rId11" Type="http://schemas.openxmlformats.org/officeDocument/2006/relationships/image" Target="../media/image15.emf"/><Relationship Id="rId5" Type="http://schemas.openxmlformats.org/officeDocument/2006/relationships/image" Target="../media/image9.emf"/><Relationship Id="rId15" Type="http://schemas.openxmlformats.org/officeDocument/2006/relationships/image" Target="../media/image19.png"/><Relationship Id="rId10" Type="http://schemas.openxmlformats.org/officeDocument/2006/relationships/image" Target="../media/image14.emf"/><Relationship Id="rId4" Type="http://schemas.openxmlformats.org/officeDocument/2006/relationships/image" Target="../media/image8.png"/><Relationship Id="rId9" Type="http://schemas.openxmlformats.org/officeDocument/2006/relationships/image" Target="../media/image13.emf"/><Relationship Id="rId1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png"/><Relationship Id="rId1" Type="http://schemas.openxmlformats.org/officeDocument/2006/relationships/slideLayout" Target="../slideLayouts/slideLayout13.xml"/><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png"/><Relationship Id="rId1" Type="http://schemas.openxmlformats.org/officeDocument/2006/relationships/slideLayout" Target="../slideLayouts/slideLayout13.xml"/><Relationship Id="rId5" Type="http://schemas.openxmlformats.org/officeDocument/2006/relationships/image" Target="../media/image28.png"/><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image" Target="../media/image31.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png"/><Relationship Id="rId1" Type="http://schemas.openxmlformats.org/officeDocument/2006/relationships/slideLayout" Target="../slideLayouts/slideLayout13.xml"/><Relationship Id="rId4" Type="http://schemas.openxmlformats.org/officeDocument/2006/relationships/image" Target="../media/image37.emf"/></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png"/><Relationship Id="rId1" Type="http://schemas.openxmlformats.org/officeDocument/2006/relationships/slideLayout" Target="../slideLayouts/slideLayout13.xml"/><Relationship Id="rId4" Type="http://schemas.openxmlformats.org/officeDocument/2006/relationships/image" Target="../media/image38.emf"/></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png"/><Relationship Id="rId1" Type="http://schemas.openxmlformats.org/officeDocument/2006/relationships/slideLayout" Target="../slideLayouts/slideLayout13.xml"/><Relationship Id="rId4" Type="http://schemas.openxmlformats.org/officeDocument/2006/relationships/image" Target="../media/image40.emf"/></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png"/><Relationship Id="rId1" Type="http://schemas.openxmlformats.org/officeDocument/2006/relationships/slideLayout" Target="../slideLayouts/slideLayout13.xml"/><Relationship Id="rId4" Type="http://schemas.openxmlformats.org/officeDocument/2006/relationships/image" Target="../media/image41.emf"/></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2.tiff"/><Relationship Id="rId1" Type="http://schemas.openxmlformats.org/officeDocument/2006/relationships/slideLayout" Target="../slideLayouts/slideLayout13.xml"/><Relationship Id="rId4" Type="http://schemas.openxmlformats.org/officeDocument/2006/relationships/image" Target="../media/image43.emf"/></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48.png"/></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50.tiff"/></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5.tiff"/></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1.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075" y="2071302"/>
            <a:ext cx="8715926" cy="3657709"/>
          </a:xfrm>
          <a:prstGeom prst="rect">
            <a:avLst/>
          </a:prstGeom>
        </p:spPr>
      </p:pic>
      <p:sp>
        <p:nvSpPr>
          <p:cNvPr id="6" name="Rectangle 5">
            <a:extLst>
              <a:ext uri="{FF2B5EF4-FFF2-40B4-BE49-F238E27FC236}">
                <a16:creationId xmlns:a16="http://schemas.microsoft.com/office/drawing/2014/main" id="{3016AF48-2AA8-4B78-82AB-CE8B9E71F21F}"/>
              </a:ext>
              <a:ext uri="{C183D7F6-B498-43B3-948B-1728B52AA6E4}">
                <adec:decorative xmlns:adec="http://schemas.microsoft.com/office/drawing/2017/decorative" val="1"/>
              </a:ext>
            </a:extLst>
          </p:cNvPr>
          <p:cNvSpPr/>
          <p:nvPr/>
        </p:nvSpPr>
        <p:spPr>
          <a:xfrm>
            <a:off x="0" y="2683196"/>
            <a:ext cx="5267325" cy="2590800"/>
          </a:xfrm>
          <a:prstGeom prst="rect">
            <a:avLst/>
          </a:prstGeom>
          <a:solidFill>
            <a:srgbClr val="BCE623">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 name="TextBox 7">
            <a:extLst>
              <a:ext uri="{FF2B5EF4-FFF2-40B4-BE49-F238E27FC236}">
                <a16:creationId xmlns:a16="http://schemas.microsoft.com/office/drawing/2014/main" id="{3DC4CCBA-12AD-4433-A381-A03661E3D927}"/>
              </a:ext>
            </a:extLst>
          </p:cNvPr>
          <p:cNvSpPr txBox="1"/>
          <p:nvPr/>
        </p:nvSpPr>
        <p:spPr>
          <a:xfrm>
            <a:off x="381662" y="3470955"/>
            <a:ext cx="4885663" cy="553998"/>
          </a:xfrm>
          <a:prstGeom prst="rect">
            <a:avLst/>
          </a:prstGeom>
          <a:noFill/>
          <a:ln>
            <a:noFill/>
          </a:ln>
        </p:spPr>
        <p:txBody>
          <a:bodyPr wrap="square" lIns="0" tIns="0" rIns="0" bIns="0" rtlCol="0" anchor="ctr">
            <a:spAutoFit/>
          </a:bodyPr>
          <a:lstStyle/>
          <a:p>
            <a:r>
              <a:rPr lang="en-US" sz="3600" b="1" dirty="0" err="1">
                <a:solidFill>
                  <a:schemeClr val="bg1"/>
                </a:solidFill>
                <a:latin typeface="+mj-lt"/>
              </a:rPr>
              <a:t>Inzicht</a:t>
            </a:r>
            <a:r>
              <a:rPr lang="en-US" sz="3600" b="1" dirty="0">
                <a:solidFill>
                  <a:schemeClr val="bg1"/>
                </a:solidFill>
                <a:latin typeface="+mj-lt"/>
              </a:rPr>
              <a:t> in </a:t>
            </a:r>
            <a:r>
              <a:rPr lang="en-US" sz="3600" b="1" dirty="0" err="1">
                <a:solidFill>
                  <a:schemeClr val="bg1"/>
                </a:solidFill>
                <a:latin typeface="+mj-lt"/>
              </a:rPr>
              <a:t>Telefonie</a:t>
            </a:r>
            <a:endParaRPr lang="en-US" sz="3600" b="1" dirty="0">
              <a:solidFill>
                <a:schemeClr val="bg1"/>
              </a:solidFill>
              <a:latin typeface="+mj-lt"/>
            </a:endParaRPr>
          </a:p>
        </p:txBody>
      </p:sp>
      <p:sp>
        <p:nvSpPr>
          <p:cNvPr id="9" name="TextBox 8">
            <a:extLst>
              <a:ext uri="{FF2B5EF4-FFF2-40B4-BE49-F238E27FC236}">
                <a16:creationId xmlns:a16="http://schemas.microsoft.com/office/drawing/2014/main" id="{7EAEBA89-B616-43ED-A91E-61105E1C9DD6}"/>
              </a:ext>
            </a:extLst>
          </p:cNvPr>
          <p:cNvSpPr txBox="1"/>
          <p:nvPr/>
        </p:nvSpPr>
        <p:spPr>
          <a:xfrm>
            <a:off x="586130" y="4524435"/>
            <a:ext cx="4339997" cy="461665"/>
          </a:xfrm>
          <a:prstGeom prst="rect">
            <a:avLst/>
          </a:prstGeom>
          <a:noFill/>
        </p:spPr>
        <p:txBody>
          <a:bodyPr wrap="square" lIns="0" tIns="0" rIns="0" bIns="0" rtlCol="0">
            <a:spAutoFit/>
          </a:bodyPr>
          <a:lstStyle/>
          <a:p>
            <a:r>
              <a:rPr lang="en-US" sz="1500" b="1" dirty="0" err="1">
                <a:solidFill>
                  <a:schemeClr val="bg1"/>
                </a:solidFill>
              </a:rPr>
              <a:t>Marktinformatiebijeenkomst</a:t>
            </a:r>
            <a:r>
              <a:rPr lang="en-US" sz="1500" b="1" dirty="0">
                <a:solidFill>
                  <a:schemeClr val="bg1"/>
                </a:solidFill>
              </a:rPr>
              <a:t> – </a:t>
            </a:r>
            <a:r>
              <a:rPr lang="en-US" sz="1500" b="1" dirty="0" err="1">
                <a:solidFill>
                  <a:schemeClr val="bg1"/>
                </a:solidFill>
              </a:rPr>
              <a:t>uitleg</a:t>
            </a:r>
            <a:r>
              <a:rPr lang="en-US" sz="1500" b="1" dirty="0">
                <a:solidFill>
                  <a:schemeClr val="bg1"/>
                </a:solidFill>
              </a:rPr>
              <a:t> over de </a:t>
            </a:r>
            <a:r>
              <a:rPr lang="en-US" sz="1500" b="1" dirty="0" err="1">
                <a:solidFill>
                  <a:schemeClr val="bg1"/>
                </a:solidFill>
              </a:rPr>
              <a:t>aanbestedingsprocedure</a:t>
            </a:r>
            <a:r>
              <a:rPr lang="en-US" sz="1500" b="1" dirty="0">
                <a:solidFill>
                  <a:schemeClr val="bg1"/>
                </a:solidFill>
              </a:rPr>
              <a:t>, </a:t>
            </a:r>
            <a:r>
              <a:rPr lang="en-US" sz="1500" b="1" dirty="0" err="1">
                <a:solidFill>
                  <a:schemeClr val="bg1"/>
                </a:solidFill>
              </a:rPr>
              <a:t>inschrijvingsfase</a:t>
            </a:r>
            <a:endParaRPr lang="en-US" sz="1500" b="1" dirty="0">
              <a:solidFill>
                <a:schemeClr val="bg1"/>
              </a:solidFill>
            </a:endParaRPr>
          </a:p>
        </p:txBody>
      </p:sp>
      <p:sp>
        <p:nvSpPr>
          <p:cNvPr id="2" name="Title 1" hidden="1">
            <a:extLst>
              <a:ext uri="{FF2B5EF4-FFF2-40B4-BE49-F238E27FC236}">
                <a16:creationId xmlns:a16="http://schemas.microsoft.com/office/drawing/2014/main" id="{BAC4DC87-4412-47EA-869B-E290F40E52AD}"/>
              </a:ext>
            </a:extLst>
          </p:cNvPr>
          <p:cNvSpPr>
            <a:spLocks noGrp="1"/>
          </p:cNvSpPr>
          <p:nvPr>
            <p:ph type="title" idx="4294967295"/>
          </p:nvPr>
        </p:nvSpPr>
        <p:spPr>
          <a:xfrm>
            <a:off x="0" y="1131094"/>
            <a:ext cx="7886700" cy="994172"/>
          </a:xfrm>
        </p:spPr>
        <p:txBody>
          <a:bodyPr/>
          <a:lstStyle/>
          <a:p>
            <a:r>
              <a:rPr lang="en-US" dirty="0"/>
              <a:t>Balanced scorecard slide 1</a:t>
            </a:r>
          </a:p>
        </p:txBody>
      </p:sp>
      <p:pic>
        <p:nvPicPr>
          <p:cNvPr id="11" name="Picture 14">
            <a:extLst>
              <a:ext uri="{FF2B5EF4-FFF2-40B4-BE49-F238E27FC236}">
                <a16:creationId xmlns:a16="http://schemas.microsoft.com/office/drawing/2014/main" id="{0B4552A6-2DE2-3344-BBA6-7117825401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0494" y="1055141"/>
            <a:ext cx="1176789" cy="349590"/>
          </a:xfrm>
          <a:prstGeom prst="rect">
            <a:avLst/>
          </a:prstGeom>
        </p:spPr>
      </p:pic>
    </p:spTree>
    <p:extLst>
      <p:ext uri="{BB962C8B-B14F-4D97-AF65-F5344CB8AC3E}">
        <p14:creationId xmlns:p14="http://schemas.microsoft.com/office/powerpoint/2010/main" val="36236490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a:extLst>
              <a:ext uri="{FF2B5EF4-FFF2-40B4-BE49-F238E27FC236}">
                <a16:creationId xmlns:a16="http://schemas.microsoft.com/office/drawing/2014/main" id="{D40AC950-D76D-4541-AED5-69FA8D8FCC18}"/>
              </a:ext>
            </a:extLst>
          </p:cNvPr>
          <p:cNvSpPr>
            <a:spLocks noGrp="1"/>
          </p:cNvSpPr>
          <p:nvPr>
            <p:ph type="title"/>
          </p:nvPr>
        </p:nvSpPr>
        <p:spPr/>
        <p:txBody>
          <a:bodyPr/>
          <a:lstStyle/>
          <a:p>
            <a:r>
              <a:rPr lang="en-US" dirty="0"/>
              <a:t>Balanced scorecard slide 3</a:t>
            </a:r>
          </a:p>
        </p:txBody>
      </p:sp>
      <p:sp>
        <p:nvSpPr>
          <p:cNvPr id="6" name="Content Placeholder 5"/>
          <p:cNvSpPr>
            <a:spLocks noGrp="1"/>
          </p:cNvSpPr>
          <p:nvPr>
            <p:ph idx="1"/>
          </p:nvPr>
        </p:nvSpPr>
        <p:spPr/>
        <p:txBody>
          <a:bodyPr/>
          <a:lstStyle/>
          <a:p>
            <a:r>
              <a:rPr lang="nl-NL" altLang="nl-NL" dirty="0">
                <a:latin typeface="+mj-lt"/>
                <a:ea typeface="ＭＳ Ｐゴシック" panose="020B0600070205080204" pitchFamily="34" charset="-128"/>
              </a:rPr>
              <a:t>Graag tussendoor stellen (m.b.v. het ‘handje’).</a:t>
            </a:r>
          </a:p>
          <a:p>
            <a:r>
              <a:rPr lang="nl-NL" altLang="nl-NL" dirty="0">
                <a:latin typeface="+mj-lt"/>
                <a:ea typeface="ＭＳ Ｐゴシック" panose="020B0600070205080204" pitchFamily="34" charset="-128"/>
              </a:rPr>
              <a:t>De in uw ogen belangrijke vragen ook schriftelijk stellen!</a:t>
            </a:r>
          </a:p>
          <a:p>
            <a:pPr>
              <a:buNone/>
            </a:pPr>
            <a:endParaRPr lang="nl-NL" altLang="nl-NL" dirty="0">
              <a:latin typeface="+mj-lt"/>
              <a:ea typeface="ＭＳ Ｐゴシック" panose="020B0600070205080204" pitchFamily="34" charset="-128"/>
            </a:endParaRPr>
          </a:p>
          <a:p>
            <a:pPr>
              <a:buNone/>
            </a:pPr>
            <a:r>
              <a:rPr lang="nl-NL" altLang="nl-NL" b="1" u="sng" dirty="0">
                <a:latin typeface="+mj-lt"/>
                <a:ea typeface="ＭＳ Ｐゴシック" panose="020B0600070205080204" pitchFamily="34" charset="-128"/>
              </a:rPr>
              <a:t>Belangrijk:</a:t>
            </a:r>
          </a:p>
          <a:p>
            <a:pPr>
              <a:buNone/>
            </a:pPr>
            <a:r>
              <a:rPr lang="nl-NL" altLang="nl-NL" dirty="0">
                <a:latin typeface="+mj-lt"/>
                <a:ea typeface="ＭＳ Ｐゴシック" panose="020B0600070205080204" pitchFamily="34" charset="-128"/>
              </a:rPr>
              <a:t>	Alleen de schriftelijke antwoorden verstrekt via Nota (‘s) van Inlichtingen zijn rechtsgeldig</a:t>
            </a:r>
            <a:r>
              <a:rPr lang="nl-NL" altLang="nl-NL" dirty="0">
                <a:ea typeface="ＭＳ Ｐゴシック" panose="020B0600070205080204" pitchFamily="34" charset="-128"/>
              </a:rPr>
              <a:t>.</a:t>
            </a:r>
          </a:p>
          <a:p>
            <a:pPr marL="0" indent="0">
              <a:buNone/>
            </a:pPr>
            <a:endParaRPr lang="nl-NL" dirty="0"/>
          </a:p>
          <a:p>
            <a:pPr marL="0" indent="0">
              <a:buNone/>
            </a:pPr>
            <a:endParaRPr lang="nl-NL" dirty="0"/>
          </a:p>
          <a:p>
            <a:pPr marL="0" indent="0" algn="ctr">
              <a:buNone/>
            </a:pPr>
            <a:r>
              <a:rPr lang="nl-NL" dirty="0"/>
              <a:t>Geluid tijdens de presentatie graag uitzetten. </a:t>
            </a:r>
          </a:p>
        </p:txBody>
      </p:sp>
      <p:sp>
        <p:nvSpPr>
          <p:cNvPr id="4" name="Slide Number Placeholder 3">
            <a:extLst>
              <a:ext uri="{FF2B5EF4-FFF2-40B4-BE49-F238E27FC236}">
                <a16:creationId xmlns:a16="http://schemas.microsoft.com/office/drawing/2014/main" id="{BAF9FE27-70E1-44B2-A8D4-22B1FBB9F461}"/>
              </a:ext>
            </a:extLst>
          </p:cNvPr>
          <p:cNvSpPr>
            <a:spLocks noGrp="1"/>
          </p:cNvSpPr>
          <p:nvPr>
            <p:ph type="sldNum" sz="quarter" idx="12"/>
          </p:nvPr>
        </p:nvSpPr>
        <p:spPr/>
        <p:txBody>
          <a:bodyPr/>
          <a:lstStyle/>
          <a:p>
            <a:fld id="{5A4A7955-6230-48B4-BD8B-A7C460F75945}" type="slidenum">
              <a:rPr lang="en-US" smtClean="0"/>
              <a:t>2</a:t>
            </a:fld>
            <a:endParaRPr lang="en-US" dirty="0"/>
          </a:p>
        </p:txBody>
      </p:sp>
      <p:sp>
        <p:nvSpPr>
          <p:cNvPr id="13" name="TextBox 12">
            <a:extLst>
              <a:ext uri="{FF2B5EF4-FFF2-40B4-BE49-F238E27FC236}">
                <a16:creationId xmlns:a16="http://schemas.microsoft.com/office/drawing/2014/main" id="{63C92C2E-8888-42AB-A36D-D6F2B362B0CD}"/>
              </a:ext>
            </a:extLst>
          </p:cNvPr>
          <p:cNvSpPr txBox="1"/>
          <p:nvPr/>
        </p:nvSpPr>
        <p:spPr>
          <a:xfrm>
            <a:off x="1097928" y="1076325"/>
            <a:ext cx="6948145" cy="369332"/>
          </a:xfrm>
          <a:prstGeom prst="rect">
            <a:avLst/>
          </a:prstGeom>
          <a:noFill/>
        </p:spPr>
        <p:txBody>
          <a:bodyPr wrap="square" lIns="0" tIns="0" rIns="0" bIns="0" rtlCol="0" anchor="ctr">
            <a:spAutoFit/>
          </a:bodyPr>
          <a:lstStyle/>
          <a:p>
            <a:pPr algn="ctr"/>
            <a:r>
              <a:rPr lang="en-US" altLang="nl-NL" sz="2400" b="1" dirty="0">
                <a:latin typeface="+mj-lt"/>
                <a:ea typeface="ＭＳ Ｐゴシック" panose="020B0600070205080204" pitchFamily="34" charset="-128"/>
              </a:rPr>
              <a:t>VRAGEN</a:t>
            </a:r>
            <a:endParaRPr lang="en-US" sz="2700" dirty="0">
              <a:latin typeface="+mj-lt"/>
            </a:endParaRPr>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0005" y="346767"/>
            <a:ext cx="1176789" cy="349590"/>
          </a:xfrm>
          <a:prstGeom prst="rect">
            <a:avLst/>
          </a:prstGeom>
        </p:spPr>
      </p:pic>
    </p:spTree>
    <p:extLst>
      <p:ext uri="{BB962C8B-B14F-4D97-AF65-F5344CB8AC3E}">
        <p14:creationId xmlns:p14="http://schemas.microsoft.com/office/powerpoint/2010/main" val="24492344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a:extLst>
              <a:ext uri="{FF2B5EF4-FFF2-40B4-BE49-F238E27FC236}">
                <a16:creationId xmlns:a16="http://schemas.microsoft.com/office/drawing/2014/main" id="{12CFFB85-8865-C446-BD7A-8F968A746B35}"/>
              </a:ext>
            </a:extLst>
          </p:cNvPr>
          <p:cNvSpPr>
            <a:spLocks noGrp="1" noChangeArrowheads="1"/>
          </p:cNvSpPr>
          <p:nvPr>
            <p:ph type="title" idx="4294967295"/>
          </p:nvPr>
        </p:nvSpPr>
        <p:spPr/>
        <p:txBody>
          <a:bodyPr/>
          <a:lstStyle/>
          <a:p>
            <a:pPr eaLnBrk="1" hangingPunct="1"/>
            <a:br>
              <a:rPr lang="en-US" altLang="nl-NL" sz="3000" b="1">
                <a:ea typeface="ＭＳ Ｐゴシック" panose="020B0600070205080204" pitchFamily="34" charset="-128"/>
              </a:rPr>
            </a:br>
            <a:endParaRPr lang="nl-NL" altLang="nl-NL" sz="3000" b="1">
              <a:solidFill>
                <a:srgbClr val="689A0D"/>
              </a:solidFill>
              <a:ea typeface="ＭＳ Ｐゴシック" panose="020B0600070205080204" pitchFamily="34" charset="-128"/>
            </a:endParaRPr>
          </a:p>
        </p:txBody>
      </p:sp>
      <p:sp>
        <p:nvSpPr>
          <p:cNvPr id="33794" name="Rectangle 3">
            <a:extLst>
              <a:ext uri="{FF2B5EF4-FFF2-40B4-BE49-F238E27FC236}">
                <a16:creationId xmlns:a16="http://schemas.microsoft.com/office/drawing/2014/main" id="{9923BDF9-1A8F-F441-BC7A-3CECB0F02EF8}"/>
              </a:ext>
            </a:extLst>
          </p:cNvPr>
          <p:cNvSpPr>
            <a:spLocks noGrp="1" noChangeArrowheads="1"/>
          </p:cNvSpPr>
          <p:nvPr>
            <p:ph type="body" idx="4294967295"/>
          </p:nvPr>
        </p:nvSpPr>
        <p:spPr/>
        <p:txBody>
          <a:bodyPr/>
          <a:lstStyle/>
          <a:p>
            <a:pPr marL="0" indent="0">
              <a:buNone/>
              <a:defRPr/>
            </a:pPr>
            <a:endParaRPr lang="nl-NL" b="1" dirty="0">
              <a:solidFill>
                <a:srgbClr val="3366FF"/>
              </a:solidFill>
            </a:endParaRPr>
          </a:p>
          <a:p>
            <a:pPr marL="0" indent="0">
              <a:buNone/>
              <a:defRPr/>
            </a:pPr>
            <a:endParaRPr lang="nl-NL" dirty="0"/>
          </a:p>
          <a:p>
            <a:pPr marL="0" indent="0">
              <a:buNone/>
              <a:defRPr/>
            </a:pPr>
            <a:endParaRPr lang="nl-NL" dirty="0"/>
          </a:p>
          <a:p>
            <a:pPr marL="0" indent="0" algn="ctr">
              <a:buNone/>
              <a:defRPr/>
            </a:pPr>
            <a:r>
              <a:rPr lang="nl-NL" sz="3300" b="1" dirty="0">
                <a:solidFill>
                  <a:srgbClr val="BCE623"/>
                </a:solidFill>
              </a:rPr>
              <a:t>AANBESTEDING</a:t>
            </a:r>
          </a:p>
          <a:p>
            <a:pPr marL="385763" indent="-385763">
              <a:defRPr/>
            </a:pPr>
            <a:endParaRPr lang="nl-NL" dirty="0"/>
          </a:p>
        </p:txBody>
      </p:sp>
      <p:pic>
        <p:nvPicPr>
          <p:cNvPr id="5" name="Picture 4">
            <a:extLst>
              <a:ext uri="{FF2B5EF4-FFF2-40B4-BE49-F238E27FC236}">
                <a16:creationId xmlns:a16="http://schemas.microsoft.com/office/drawing/2014/main" id="{B47E803A-C88C-8646-B010-D5F28DBF15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87078" y="331447"/>
            <a:ext cx="1176789" cy="349590"/>
          </a:xfrm>
          <a:prstGeom prst="rect">
            <a:avLst/>
          </a:prstGeom>
        </p:spPr>
      </p:pic>
    </p:spTree>
    <p:extLst>
      <p:ext uri="{BB962C8B-B14F-4D97-AF65-F5344CB8AC3E}">
        <p14:creationId xmlns:p14="http://schemas.microsoft.com/office/powerpoint/2010/main" val="6798664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46FFBD-C94B-C2D4-193A-7921E01D38FB}"/>
              </a:ext>
            </a:extLst>
          </p:cNvPr>
          <p:cNvSpPr>
            <a:spLocks noGrp="1"/>
          </p:cNvSpPr>
          <p:nvPr>
            <p:ph type="title"/>
          </p:nvPr>
        </p:nvSpPr>
        <p:spPr>
          <a:xfrm>
            <a:off x="628650" y="365127"/>
            <a:ext cx="7886700" cy="1026108"/>
          </a:xfrm>
        </p:spPr>
        <p:txBody>
          <a:bodyPr/>
          <a:lstStyle/>
          <a:p>
            <a:pPr algn="ctr"/>
            <a:r>
              <a:rPr lang="nl-NL" dirty="0"/>
              <a:t>S</a:t>
            </a:r>
            <a:r>
              <a:rPr lang="nl-NL" dirty="0">
                <a:solidFill>
                  <a:srgbClr val="99D28A"/>
                </a:solidFill>
              </a:rPr>
              <a:t>+</a:t>
            </a:r>
            <a:r>
              <a:rPr lang="nl-NL" dirty="0"/>
              <a:t>O</a:t>
            </a:r>
            <a:r>
              <a:rPr lang="nl-NL" dirty="0">
                <a:solidFill>
                  <a:srgbClr val="99D28A"/>
                </a:solidFill>
              </a:rPr>
              <a:t>+</a:t>
            </a:r>
            <a:r>
              <a:rPr lang="nl-NL" dirty="0"/>
              <a:t>M</a:t>
            </a:r>
          </a:p>
        </p:txBody>
      </p:sp>
      <p:sp>
        <p:nvSpPr>
          <p:cNvPr id="3" name="Tijdelijke aanduiding voor inhoud 2">
            <a:extLst>
              <a:ext uri="{FF2B5EF4-FFF2-40B4-BE49-F238E27FC236}">
                <a16:creationId xmlns:a16="http://schemas.microsoft.com/office/drawing/2014/main" id="{B308DB23-C02B-E342-BB3E-79CFBE5BF88C}"/>
              </a:ext>
            </a:extLst>
          </p:cNvPr>
          <p:cNvSpPr>
            <a:spLocks noGrp="1"/>
          </p:cNvSpPr>
          <p:nvPr>
            <p:ph idx="1"/>
          </p:nvPr>
        </p:nvSpPr>
        <p:spPr>
          <a:xfrm>
            <a:off x="628650" y="1340746"/>
            <a:ext cx="7886700" cy="4836217"/>
          </a:xfrm>
        </p:spPr>
        <p:txBody>
          <a:bodyPr>
            <a:normAutofit/>
          </a:bodyPr>
          <a:lstStyle/>
          <a:p>
            <a:pPr lvl="0"/>
            <a:r>
              <a:rPr lang="nl-NL" sz="2000" dirty="0">
                <a:latin typeface="+mj-lt"/>
              </a:rPr>
              <a:t>Opdrachtnemer neemt voortouw neemt in </a:t>
            </a:r>
            <a:br>
              <a:rPr lang="nl-NL" sz="2000" dirty="0">
                <a:latin typeface="+mj-lt"/>
              </a:rPr>
            </a:br>
            <a:r>
              <a:rPr lang="nl-NL" sz="2000" dirty="0">
                <a:latin typeface="+mj-lt"/>
              </a:rPr>
              <a:t>de samenwerking; o.a. bewaken van de gestelde kaders.</a:t>
            </a:r>
          </a:p>
          <a:p>
            <a:pPr lvl="0"/>
            <a:r>
              <a:rPr lang="nl-NL" sz="2000" dirty="0">
                <a:latin typeface="+mj-lt"/>
              </a:rPr>
              <a:t>Duidelijke afspraken over ieders rol in de uitvoering </a:t>
            </a:r>
            <a:br>
              <a:rPr lang="nl-NL" sz="2000" dirty="0">
                <a:latin typeface="+mj-lt"/>
              </a:rPr>
            </a:br>
            <a:r>
              <a:rPr lang="nl-NL" sz="2000" dirty="0">
                <a:latin typeface="+mj-lt"/>
              </a:rPr>
              <a:t>met bijbehorende verantwoordelijkheden.</a:t>
            </a:r>
          </a:p>
          <a:p>
            <a:pPr lvl="0"/>
            <a:r>
              <a:rPr lang="nl-NL" sz="2000" dirty="0">
                <a:latin typeface="+mj-lt"/>
              </a:rPr>
              <a:t>Delen van alle aanwezige kennis (ON stuurt hierin).</a:t>
            </a:r>
          </a:p>
          <a:p>
            <a:pPr lvl="0"/>
            <a:r>
              <a:rPr lang="nl-NL" sz="2000" dirty="0">
                <a:latin typeface="+mj-lt"/>
              </a:rPr>
              <a:t>Opdrachtnemer verantwoordelijk voor het risicomanagement (eigen risico’s en opdrachtgeversrisico’s). </a:t>
            </a:r>
            <a:br>
              <a:rPr lang="nl-NL" sz="2000" dirty="0">
                <a:latin typeface="+mj-lt"/>
              </a:rPr>
            </a:br>
            <a:r>
              <a:rPr lang="nl-NL" sz="2000" dirty="0">
                <a:latin typeface="+mj-lt"/>
              </a:rPr>
              <a:t>Verwachting: Opdrachtnemer is proactief, kan snel en efficiënt inspelen op onvoorziene situaties = minimaliseren van de gevolgen. </a:t>
            </a:r>
          </a:p>
          <a:p>
            <a:pPr marL="0" indent="0">
              <a:buNone/>
            </a:pPr>
            <a:endParaRPr lang="nl-NL" dirty="0"/>
          </a:p>
        </p:txBody>
      </p:sp>
      <p:pic>
        <p:nvPicPr>
          <p:cNvPr id="4" name="Afbeelding 3">
            <a:extLst>
              <a:ext uri="{FF2B5EF4-FFF2-40B4-BE49-F238E27FC236}">
                <a16:creationId xmlns:a16="http://schemas.microsoft.com/office/drawing/2014/main" id="{0333A8C4-3262-16C0-735E-7FF2125D0DB8}"/>
              </a:ext>
            </a:extLst>
          </p:cNvPr>
          <p:cNvPicPr>
            <a:picLocks noChangeAspect="1"/>
          </p:cNvPicPr>
          <p:nvPr/>
        </p:nvPicPr>
        <p:blipFill>
          <a:blip r:embed="rId2"/>
          <a:stretch>
            <a:fillRect/>
          </a:stretch>
        </p:blipFill>
        <p:spPr>
          <a:xfrm>
            <a:off x="2322464" y="4381272"/>
            <a:ext cx="3121862" cy="1746362"/>
          </a:xfrm>
          <a:prstGeom prst="rect">
            <a:avLst/>
          </a:prstGeom>
        </p:spPr>
      </p:pic>
      <p:sp>
        <p:nvSpPr>
          <p:cNvPr id="7" name="Tekstvak 6">
            <a:extLst>
              <a:ext uri="{FF2B5EF4-FFF2-40B4-BE49-F238E27FC236}">
                <a16:creationId xmlns:a16="http://schemas.microsoft.com/office/drawing/2014/main" id="{B7D716FD-3177-2340-5D1D-BBA70508B5A5}"/>
              </a:ext>
            </a:extLst>
          </p:cNvPr>
          <p:cNvSpPr txBox="1"/>
          <p:nvPr/>
        </p:nvSpPr>
        <p:spPr>
          <a:xfrm>
            <a:off x="847082" y="6169707"/>
            <a:ext cx="7668268" cy="369332"/>
          </a:xfrm>
          <a:prstGeom prst="rect">
            <a:avLst/>
          </a:prstGeom>
          <a:noFill/>
        </p:spPr>
        <p:txBody>
          <a:bodyPr wrap="square">
            <a:spAutoFit/>
          </a:bodyPr>
          <a:lstStyle/>
          <a:p>
            <a:r>
              <a:rPr lang="nl-NL" dirty="0"/>
              <a:t>Op zoek naar optimale samenwerking = partnerschap = transparant zijn </a:t>
            </a:r>
          </a:p>
        </p:txBody>
      </p:sp>
      <p:pic>
        <p:nvPicPr>
          <p:cNvPr id="8" name="Afbeelding 7">
            <a:extLst>
              <a:ext uri="{FF2B5EF4-FFF2-40B4-BE49-F238E27FC236}">
                <a16:creationId xmlns:a16="http://schemas.microsoft.com/office/drawing/2014/main" id="{EDF71054-EE4A-FD9C-BDF0-329FC794252F}"/>
              </a:ext>
            </a:extLst>
          </p:cNvPr>
          <p:cNvPicPr>
            <a:picLocks noChangeAspect="1"/>
          </p:cNvPicPr>
          <p:nvPr/>
        </p:nvPicPr>
        <p:blipFill>
          <a:blip r:embed="rId3"/>
          <a:stretch>
            <a:fillRect/>
          </a:stretch>
        </p:blipFill>
        <p:spPr>
          <a:xfrm>
            <a:off x="7606911" y="5075685"/>
            <a:ext cx="1043536" cy="1428304"/>
          </a:xfrm>
          <a:prstGeom prst="rect">
            <a:avLst/>
          </a:prstGeom>
        </p:spPr>
      </p:pic>
      <p:pic>
        <p:nvPicPr>
          <p:cNvPr id="9" name="Tijdelijke aanduiding voor inhoud 1">
            <a:extLst>
              <a:ext uri="{FF2B5EF4-FFF2-40B4-BE49-F238E27FC236}">
                <a16:creationId xmlns:a16="http://schemas.microsoft.com/office/drawing/2014/main" id="{4EE13365-A7C6-C2DC-EBF2-0AAFB302F936}"/>
              </a:ext>
            </a:extLst>
          </p:cNvPr>
          <p:cNvPicPr>
            <a:picLocks noChangeAspect="1"/>
          </p:cNvPicPr>
          <p:nvPr/>
        </p:nvPicPr>
        <p:blipFill>
          <a:blip r:embed="rId4"/>
          <a:stretch>
            <a:fillRect/>
          </a:stretch>
        </p:blipFill>
        <p:spPr>
          <a:xfrm>
            <a:off x="6712453" y="1340746"/>
            <a:ext cx="1898726" cy="1431231"/>
          </a:xfrm>
          <a:prstGeom prst="rect">
            <a:avLst/>
          </a:prstGeom>
        </p:spPr>
      </p:pic>
      <p:pic>
        <p:nvPicPr>
          <p:cNvPr id="10" name="Picture 14">
            <a:extLst>
              <a:ext uri="{FF2B5EF4-FFF2-40B4-BE49-F238E27FC236}">
                <a16:creationId xmlns:a16="http://schemas.microsoft.com/office/drawing/2014/main" id="{682A78F6-9815-FC97-57B9-AB69C1400B3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30003" y="241717"/>
            <a:ext cx="1176789" cy="349590"/>
          </a:xfrm>
          <a:prstGeom prst="rect">
            <a:avLst/>
          </a:prstGeom>
        </p:spPr>
      </p:pic>
    </p:spTree>
    <p:extLst>
      <p:ext uri="{BB962C8B-B14F-4D97-AF65-F5344CB8AC3E}">
        <p14:creationId xmlns:p14="http://schemas.microsoft.com/office/powerpoint/2010/main" val="3242763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a:extLst>
              <a:ext uri="{FF2B5EF4-FFF2-40B4-BE49-F238E27FC236}">
                <a16:creationId xmlns:a16="http://schemas.microsoft.com/office/drawing/2014/main" id="{D40AC950-D76D-4541-AED5-69FA8D8FCC18}"/>
              </a:ext>
            </a:extLst>
          </p:cNvPr>
          <p:cNvSpPr>
            <a:spLocks noGrp="1"/>
          </p:cNvSpPr>
          <p:nvPr>
            <p:ph type="title"/>
          </p:nvPr>
        </p:nvSpPr>
        <p:spPr/>
        <p:txBody>
          <a:bodyPr/>
          <a:lstStyle/>
          <a:p>
            <a:r>
              <a:rPr lang="en-US" dirty="0"/>
              <a:t>Balanced scorecard slide 3</a:t>
            </a:r>
          </a:p>
        </p:txBody>
      </p:sp>
      <p:sp>
        <p:nvSpPr>
          <p:cNvPr id="6" name="Content Placeholder 5"/>
          <p:cNvSpPr>
            <a:spLocks noGrp="1"/>
          </p:cNvSpPr>
          <p:nvPr>
            <p:ph idx="1"/>
          </p:nvPr>
        </p:nvSpPr>
        <p:spPr/>
        <p:txBody>
          <a:bodyPr>
            <a:normAutofit/>
          </a:bodyPr>
          <a:lstStyle/>
          <a:p>
            <a:r>
              <a:rPr lang="nl-NL" altLang="nl-NL" sz="2400" dirty="0">
                <a:latin typeface="+mj-lt"/>
                <a:ea typeface="ＭＳ Ｐゴシック" panose="020B0600070205080204" pitchFamily="34" charset="-128"/>
              </a:rPr>
              <a:t>Gebruik van </a:t>
            </a:r>
            <a:r>
              <a:rPr lang="nl-NL" altLang="nl-NL" sz="2400" b="1" dirty="0">
                <a:latin typeface="+mj-lt"/>
                <a:ea typeface="ＭＳ Ｐゴシック" panose="020B0600070205080204" pitchFamily="34" charset="-128"/>
              </a:rPr>
              <a:t>deskundigheid van de expert </a:t>
            </a:r>
            <a:r>
              <a:rPr lang="nl-NL" altLang="nl-NL" sz="2400" dirty="0">
                <a:latin typeface="+mj-lt"/>
                <a:ea typeface="ＭＳ Ｐゴシック" panose="020B0600070205080204" pitchFamily="34" charset="-128"/>
              </a:rPr>
              <a:t>in alle fasen van de opdracht.</a:t>
            </a:r>
            <a:br>
              <a:rPr lang="nl-NL" altLang="nl-NL" sz="2400" dirty="0">
                <a:latin typeface="+mj-lt"/>
                <a:ea typeface="ＭＳ Ｐゴシック" panose="020B0600070205080204" pitchFamily="34" charset="-128"/>
              </a:rPr>
            </a:br>
            <a:endParaRPr lang="nl-NL" altLang="nl-NL" sz="2400" dirty="0">
              <a:latin typeface="+mj-lt"/>
              <a:ea typeface="ＭＳ Ｐゴシック" panose="020B0600070205080204" pitchFamily="34" charset="-128"/>
            </a:endParaRPr>
          </a:p>
          <a:p>
            <a:r>
              <a:rPr lang="nl-NL" altLang="nl-NL" sz="2400" b="1" dirty="0">
                <a:latin typeface="+mj-lt"/>
                <a:ea typeface="ＭＳ Ｐゴシック" panose="020B0600070205080204" pitchFamily="34" charset="-128"/>
              </a:rPr>
              <a:t>Risicomanagement</a:t>
            </a:r>
            <a:r>
              <a:rPr lang="nl-NL" altLang="nl-NL" sz="2400" dirty="0">
                <a:latin typeface="+mj-lt"/>
                <a:ea typeface="ＭＳ Ｐゴシック" panose="020B0600070205080204" pitchFamily="34" charset="-128"/>
              </a:rPr>
              <a:t> gedurende het hele traject.</a:t>
            </a:r>
            <a:br>
              <a:rPr lang="nl-NL" altLang="nl-NL" sz="2400" dirty="0">
                <a:latin typeface="+mj-lt"/>
                <a:ea typeface="ＭＳ Ｐゴシック" panose="020B0600070205080204" pitchFamily="34" charset="-128"/>
              </a:rPr>
            </a:br>
            <a:endParaRPr lang="nl-NL" altLang="nl-NL" sz="2400" dirty="0">
              <a:latin typeface="+mj-lt"/>
              <a:ea typeface="ＭＳ Ｐゴシック" panose="020B0600070205080204" pitchFamily="34" charset="-128"/>
            </a:endParaRPr>
          </a:p>
          <a:p>
            <a:r>
              <a:rPr lang="nl-NL" altLang="nl-NL" sz="2400" dirty="0">
                <a:latin typeface="+mj-lt"/>
                <a:ea typeface="ＭＳ Ｐゴシック" panose="020B0600070205080204" pitchFamily="34" charset="-128"/>
              </a:rPr>
              <a:t>Gebruik van </a:t>
            </a:r>
            <a:r>
              <a:rPr lang="nl-NL" altLang="nl-NL" sz="2400" b="1" dirty="0">
                <a:latin typeface="+mj-lt"/>
                <a:ea typeface="ＭＳ Ｐゴシック" panose="020B0600070205080204" pitchFamily="34" charset="-128"/>
              </a:rPr>
              <a:t>dominante informatie</a:t>
            </a:r>
            <a:r>
              <a:rPr lang="nl-NL" altLang="nl-NL" sz="2400" dirty="0">
                <a:latin typeface="+mj-lt"/>
                <a:ea typeface="ＭＳ Ｐゴシック" panose="020B0600070205080204" pitchFamily="34" charset="-128"/>
              </a:rPr>
              <a:t>, zowel in de inschrijvingsfase als tijdens uitvoeren van de Opdracht.</a:t>
            </a:r>
          </a:p>
        </p:txBody>
      </p:sp>
      <p:sp>
        <p:nvSpPr>
          <p:cNvPr id="4" name="Slide Number Placeholder 3">
            <a:extLst>
              <a:ext uri="{FF2B5EF4-FFF2-40B4-BE49-F238E27FC236}">
                <a16:creationId xmlns:a16="http://schemas.microsoft.com/office/drawing/2014/main" id="{BAF9FE27-70E1-44B2-A8D4-22B1FBB9F461}"/>
              </a:ext>
            </a:extLst>
          </p:cNvPr>
          <p:cNvSpPr>
            <a:spLocks noGrp="1"/>
          </p:cNvSpPr>
          <p:nvPr>
            <p:ph type="sldNum" sz="quarter" idx="12"/>
          </p:nvPr>
        </p:nvSpPr>
        <p:spPr/>
        <p:txBody>
          <a:bodyPr/>
          <a:lstStyle/>
          <a:p>
            <a:fld id="{5A4A7955-6230-48B4-BD8B-A7C460F75945}" type="slidenum">
              <a:rPr lang="en-US" smtClean="0"/>
              <a:t>5</a:t>
            </a:fld>
            <a:endParaRPr lang="en-US" dirty="0"/>
          </a:p>
        </p:txBody>
      </p:sp>
      <p:sp>
        <p:nvSpPr>
          <p:cNvPr id="13" name="TextBox 12">
            <a:extLst>
              <a:ext uri="{FF2B5EF4-FFF2-40B4-BE49-F238E27FC236}">
                <a16:creationId xmlns:a16="http://schemas.microsoft.com/office/drawing/2014/main" id="{63C92C2E-8888-42AB-A36D-D6F2B362B0CD}"/>
              </a:ext>
            </a:extLst>
          </p:cNvPr>
          <p:cNvSpPr txBox="1"/>
          <p:nvPr/>
        </p:nvSpPr>
        <p:spPr>
          <a:xfrm>
            <a:off x="903834" y="1102669"/>
            <a:ext cx="6948145" cy="369332"/>
          </a:xfrm>
          <a:prstGeom prst="rect">
            <a:avLst/>
          </a:prstGeom>
          <a:noFill/>
        </p:spPr>
        <p:txBody>
          <a:bodyPr wrap="square" lIns="0" tIns="0" rIns="0" bIns="0" rtlCol="0" anchor="ctr">
            <a:spAutoFit/>
          </a:bodyPr>
          <a:lstStyle/>
          <a:p>
            <a:pPr algn="ctr"/>
            <a:r>
              <a:rPr lang="en-US" altLang="nl-NL" sz="2400" b="1" dirty="0">
                <a:latin typeface="+mj-lt"/>
                <a:ea typeface="ＭＳ Ｐゴシック" panose="020B0600070205080204" pitchFamily="34" charset="-128"/>
              </a:rPr>
              <a:t>3 BELANGRIJKE PIJLERS</a:t>
            </a:r>
            <a:endParaRPr lang="en-US" sz="2700" dirty="0">
              <a:latin typeface="+mj-lt"/>
            </a:endParaRPr>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30003" y="241717"/>
            <a:ext cx="1176789" cy="349590"/>
          </a:xfrm>
          <a:prstGeom prst="rect">
            <a:avLst/>
          </a:prstGeom>
        </p:spPr>
      </p:pic>
    </p:spTree>
    <p:extLst>
      <p:ext uri="{BB962C8B-B14F-4D97-AF65-F5344CB8AC3E}">
        <p14:creationId xmlns:p14="http://schemas.microsoft.com/office/powerpoint/2010/main" val="3894349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a:extLst>
              <a:ext uri="{FF2B5EF4-FFF2-40B4-BE49-F238E27FC236}">
                <a16:creationId xmlns:a16="http://schemas.microsoft.com/office/drawing/2014/main" id="{12CFFB85-8865-C446-BD7A-8F968A746B35}"/>
              </a:ext>
            </a:extLst>
          </p:cNvPr>
          <p:cNvSpPr>
            <a:spLocks noGrp="1" noChangeArrowheads="1"/>
          </p:cNvSpPr>
          <p:nvPr>
            <p:ph type="title" idx="4294967295"/>
          </p:nvPr>
        </p:nvSpPr>
        <p:spPr/>
        <p:txBody>
          <a:bodyPr/>
          <a:lstStyle/>
          <a:p>
            <a:pPr eaLnBrk="1" hangingPunct="1"/>
            <a:br>
              <a:rPr lang="en-US" altLang="nl-NL" sz="3000" b="1">
                <a:ea typeface="ＭＳ Ｐゴシック" panose="020B0600070205080204" pitchFamily="34" charset="-128"/>
              </a:rPr>
            </a:br>
            <a:endParaRPr lang="nl-NL" altLang="nl-NL" sz="3000" b="1">
              <a:solidFill>
                <a:srgbClr val="689A0D"/>
              </a:solidFill>
              <a:ea typeface="ＭＳ Ｐゴシック" panose="020B0600070205080204" pitchFamily="34" charset="-128"/>
            </a:endParaRPr>
          </a:p>
        </p:txBody>
      </p:sp>
      <p:sp>
        <p:nvSpPr>
          <p:cNvPr id="33794" name="Rectangle 3">
            <a:extLst>
              <a:ext uri="{FF2B5EF4-FFF2-40B4-BE49-F238E27FC236}">
                <a16:creationId xmlns:a16="http://schemas.microsoft.com/office/drawing/2014/main" id="{9923BDF9-1A8F-F441-BC7A-3CECB0F02EF8}"/>
              </a:ext>
            </a:extLst>
          </p:cNvPr>
          <p:cNvSpPr>
            <a:spLocks noGrp="1" noChangeArrowheads="1"/>
          </p:cNvSpPr>
          <p:nvPr>
            <p:ph type="body" idx="4294967295"/>
          </p:nvPr>
        </p:nvSpPr>
        <p:spPr/>
        <p:txBody>
          <a:bodyPr/>
          <a:lstStyle/>
          <a:p>
            <a:pPr marL="0" indent="0">
              <a:buNone/>
              <a:defRPr/>
            </a:pPr>
            <a:endParaRPr lang="nl-NL" b="1" dirty="0">
              <a:solidFill>
                <a:srgbClr val="3366FF"/>
              </a:solidFill>
            </a:endParaRPr>
          </a:p>
          <a:p>
            <a:pPr marL="0" indent="0">
              <a:buNone/>
              <a:defRPr/>
            </a:pPr>
            <a:endParaRPr lang="nl-NL" dirty="0"/>
          </a:p>
          <a:p>
            <a:pPr marL="0" indent="0">
              <a:buNone/>
              <a:defRPr/>
            </a:pPr>
            <a:endParaRPr lang="nl-NL" dirty="0"/>
          </a:p>
          <a:p>
            <a:pPr marL="0" indent="0" algn="ctr">
              <a:buNone/>
              <a:defRPr/>
            </a:pPr>
            <a:r>
              <a:rPr lang="nl-NL" sz="3300" b="1" dirty="0">
                <a:solidFill>
                  <a:srgbClr val="BCE623"/>
                </a:solidFill>
              </a:rPr>
              <a:t>GEBRUIK DESKUNDIGHEID EXPERT</a:t>
            </a:r>
            <a:br>
              <a:rPr lang="nl-NL" sz="3300" b="1" dirty="0">
                <a:solidFill>
                  <a:srgbClr val="BCE623"/>
                </a:solidFill>
              </a:rPr>
            </a:br>
            <a:r>
              <a:rPr lang="nl-NL" sz="3300" b="1" dirty="0">
                <a:solidFill>
                  <a:srgbClr val="BCE623"/>
                </a:solidFill>
              </a:rPr>
              <a:t>RISICOMANAGEMENT</a:t>
            </a:r>
          </a:p>
          <a:p>
            <a:pPr marL="385763" indent="-385763">
              <a:defRPr/>
            </a:pPr>
            <a:endParaRPr lang="nl-NL" dirty="0"/>
          </a:p>
        </p:txBody>
      </p:sp>
      <p:pic>
        <p:nvPicPr>
          <p:cNvPr id="5" name="Picture 4">
            <a:extLst>
              <a:ext uri="{FF2B5EF4-FFF2-40B4-BE49-F238E27FC236}">
                <a16:creationId xmlns:a16="http://schemas.microsoft.com/office/drawing/2014/main" id="{B47E803A-C88C-8646-B010-D5F28DBF15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87078" y="331447"/>
            <a:ext cx="1176789" cy="349590"/>
          </a:xfrm>
          <a:prstGeom prst="rect">
            <a:avLst/>
          </a:prstGeom>
        </p:spPr>
      </p:pic>
    </p:spTree>
    <p:extLst>
      <p:ext uri="{BB962C8B-B14F-4D97-AF65-F5344CB8AC3E}">
        <p14:creationId xmlns:p14="http://schemas.microsoft.com/office/powerpoint/2010/main" val="40700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15">
            <a:extLst>
              <a:ext uri="{FF2B5EF4-FFF2-40B4-BE49-F238E27FC236}">
                <a16:creationId xmlns:a16="http://schemas.microsoft.com/office/drawing/2014/main" id="{22E19915-B47C-7444-9074-DA6C1184B6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9028" y="3771900"/>
            <a:ext cx="479822"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a:extLst>
              <a:ext uri="{FF2B5EF4-FFF2-40B4-BE49-F238E27FC236}">
                <a16:creationId xmlns:a16="http://schemas.microsoft.com/office/drawing/2014/main" id="{61B15D40-02C3-4A4D-84A6-62AE6041881E}"/>
              </a:ext>
            </a:extLst>
          </p:cNvPr>
          <p:cNvSpPr/>
          <p:nvPr/>
        </p:nvSpPr>
        <p:spPr>
          <a:xfrm>
            <a:off x="4160045" y="1959770"/>
            <a:ext cx="3498056" cy="3498056"/>
          </a:xfrm>
          <a:prstGeom prst="ellipse">
            <a:avLst/>
          </a:prstGeom>
          <a:solidFill>
            <a:srgbClr val="FFC000"/>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sz="1350" dirty="0"/>
          </a:p>
        </p:txBody>
      </p:sp>
      <p:sp>
        <p:nvSpPr>
          <p:cNvPr id="32771" name="Slide Number Placeholder 3">
            <a:extLst>
              <a:ext uri="{FF2B5EF4-FFF2-40B4-BE49-F238E27FC236}">
                <a16:creationId xmlns:a16="http://schemas.microsoft.com/office/drawing/2014/main" id="{EA6EFFBF-1BE7-814F-B5F3-B0ACE2C7AACC}"/>
              </a:ext>
            </a:extLst>
          </p:cNvPr>
          <p:cNvSpPr>
            <a:spLocks noGrp="1"/>
          </p:cNvSpPr>
          <p:nvPr>
            <p:ph type="sldNum" sz="quarter" idx="12"/>
          </p:nvPr>
        </p:nvSpPr>
        <p:spPr>
          <a:xfrm>
            <a:off x="7143751" y="5726907"/>
            <a:ext cx="792956" cy="27384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557213" indent="-214313">
              <a:spcBef>
                <a:spcPct val="20000"/>
              </a:spcBef>
              <a:buChar char="–"/>
              <a:defRPr sz="21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857250" indent="-171450">
              <a:spcBef>
                <a:spcPct val="20000"/>
              </a:spcBef>
              <a:buChar char="•"/>
              <a:defRPr sz="18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0" hangingPunct="0">
              <a:spcBef>
                <a:spcPct val="0"/>
              </a:spcBef>
              <a:buFontTx/>
              <a:buNone/>
            </a:pPr>
            <a:fld id="{A32029E7-50BF-1940-8823-C203E8681DE5}" type="slidenum">
              <a:rPr lang="en-US" altLang="nl-NL" sz="1050"/>
              <a:pPr eaLnBrk="0" hangingPunct="0">
                <a:spcBef>
                  <a:spcPct val="0"/>
                </a:spcBef>
                <a:buFontTx/>
                <a:buNone/>
              </a:pPr>
              <a:t>7</a:t>
            </a:fld>
            <a:endParaRPr lang="en-US" altLang="nl-NL" sz="1050"/>
          </a:p>
        </p:txBody>
      </p:sp>
      <p:sp>
        <p:nvSpPr>
          <p:cNvPr id="5" name="Oval 4">
            <a:extLst>
              <a:ext uri="{FF2B5EF4-FFF2-40B4-BE49-F238E27FC236}">
                <a16:creationId xmlns:a16="http://schemas.microsoft.com/office/drawing/2014/main" id="{33CE6CF4-7F5B-5A48-B6E5-60F1277A507F}"/>
              </a:ext>
            </a:extLst>
          </p:cNvPr>
          <p:cNvSpPr/>
          <p:nvPr/>
        </p:nvSpPr>
        <p:spPr>
          <a:xfrm>
            <a:off x="4236245" y="2041924"/>
            <a:ext cx="3346847" cy="334565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sz="1350" dirty="0"/>
          </a:p>
        </p:txBody>
      </p:sp>
      <p:pic>
        <p:nvPicPr>
          <p:cNvPr id="1028" name="Picture 4">
            <a:extLst>
              <a:ext uri="{FF2B5EF4-FFF2-40B4-BE49-F238E27FC236}">
                <a16:creationId xmlns:a16="http://schemas.microsoft.com/office/drawing/2014/main" id="{FF995979-4C4E-7F47-8D32-912471CD3A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60095" y="2745582"/>
            <a:ext cx="964406" cy="912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7">
            <a:extLst>
              <a:ext uri="{FF2B5EF4-FFF2-40B4-BE49-F238E27FC236}">
                <a16:creationId xmlns:a16="http://schemas.microsoft.com/office/drawing/2014/main" id="{0F062AE3-02BE-FD49-9858-50346D8545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30516" y="2640806"/>
            <a:ext cx="1114425"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9">
            <a:extLst>
              <a:ext uri="{FF2B5EF4-FFF2-40B4-BE49-F238E27FC236}">
                <a16:creationId xmlns:a16="http://schemas.microsoft.com/office/drawing/2014/main" id="{84866496-1439-214C-ABD9-77B92EA6CF7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61410" y="3608785"/>
            <a:ext cx="122634"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12">
            <a:extLst>
              <a:ext uri="{FF2B5EF4-FFF2-40B4-BE49-F238E27FC236}">
                <a16:creationId xmlns:a16="http://schemas.microsoft.com/office/drawing/2014/main" id="{29377B4A-571D-A44A-9C61-A69FEE68DEF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41107" y="4637486"/>
            <a:ext cx="388144" cy="220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Picture 13">
            <a:extLst>
              <a:ext uri="{FF2B5EF4-FFF2-40B4-BE49-F238E27FC236}">
                <a16:creationId xmlns:a16="http://schemas.microsoft.com/office/drawing/2014/main" id="{2A8266A7-5300-6A41-9B63-71704AF23CA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45869" y="3744516"/>
            <a:ext cx="485775" cy="313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9">
            <a:extLst>
              <a:ext uri="{FF2B5EF4-FFF2-40B4-BE49-F238E27FC236}">
                <a16:creationId xmlns:a16="http://schemas.microsoft.com/office/drawing/2014/main" id="{B419CAD4-95D7-AB44-886E-B93947BD75C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75710" y="3499247"/>
            <a:ext cx="122634"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9">
            <a:extLst>
              <a:ext uri="{FF2B5EF4-FFF2-40B4-BE49-F238E27FC236}">
                <a16:creationId xmlns:a16="http://schemas.microsoft.com/office/drawing/2014/main" id="{8DDC3AB2-8095-0E42-BE7C-ED84F2EA5F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22145" y="3670697"/>
            <a:ext cx="122635"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9">
            <a:extLst>
              <a:ext uri="{FF2B5EF4-FFF2-40B4-BE49-F238E27FC236}">
                <a16:creationId xmlns:a16="http://schemas.microsoft.com/office/drawing/2014/main" id="{BE730C64-58D0-8F42-AA14-4E151D98A56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5950745" y="3608785"/>
            <a:ext cx="122635"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9">
            <a:extLst>
              <a:ext uri="{FF2B5EF4-FFF2-40B4-BE49-F238E27FC236}">
                <a16:creationId xmlns:a16="http://schemas.microsoft.com/office/drawing/2014/main" id="{9A010CC9-9405-294F-BBAA-ACC7E4804EC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5857876" y="3793331"/>
            <a:ext cx="122635"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9">
            <a:extLst>
              <a:ext uri="{FF2B5EF4-FFF2-40B4-BE49-F238E27FC236}">
                <a16:creationId xmlns:a16="http://schemas.microsoft.com/office/drawing/2014/main" id="{2E425462-026A-7B48-8272-76E689CFD3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53113" y="3437335"/>
            <a:ext cx="123825"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9">
            <a:extLst>
              <a:ext uri="{FF2B5EF4-FFF2-40B4-BE49-F238E27FC236}">
                <a16:creationId xmlns:a16="http://schemas.microsoft.com/office/drawing/2014/main" id="{C2574E0E-B0A5-2748-BA25-F1EAE206452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5616179" y="3811191"/>
            <a:ext cx="123825"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3">
            <a:extLst>
              <a:ext uri="{FF2B5EF4-FFF2-40B4-BE49-F238E27FC236}">
                <a16:creationId xmlns:a16="http://schemas.microsoft.com/office/drawing/2014/main" id="{216CAB16-7637-CD44-A72F-D9DC0D145ED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4874419" y="3973116"/>
            <a:ext cx="485775" cy="313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2">
            <a:extLst>
              <a:ext uri="{FF2B5EF4-FFF2-40B4-BE49-F238E27FC236}">
                <a16:creationId xmlns:a16="http://schemas.microsoft.com/office/drawing/2014/main" id="{DA50EF3E-87A3-3A40-9C2F-7D89F6FE706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14951" y="4229100"/>
            <a:ext cx="388144" cy="22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12">
            <a:extLst>
              <a:ext uri="{FF2B5EF4-FFF2-40B4-BE49-F238E27FC236}">
                <a16:creationId xmlns:a16="http://schemas.microsoft.com/office/drawing/2014/main" id="{828CAC7C-827A-5244-BD3A-E8F5F7D122C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5524501" y="4466036"/>
            <a:ext cx="388144" cy="220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D3782DC0-9BA4-274F-9394-4EF0AA91FB96}"/>
              </a:ext>
            </a:extLst>
          </p:cNvPr>
          <p:cNvSpPr/>
          <p:nvPr/>
        </p:nvSpPr>
        <p:spPr>
          <a:xfrm>
            <a:off x="5235127" y="2114557"/>
            <a:ext cx="1360372" cy="600164"/>
          </a:xfrm>
          <a:prstGeom prst="rect">
            <a:avLst/>
          </a:prstGeom>
          <a:noFill/>
        </p:spPr>
        <p:txBody>
          <a:bodyPr wrap="none">
            <a:spAutoFit/>
          </a:bodyPr>
          <a:lstStyle/>
          <a:p>
            <a:pPr>
              <a:defRPr/>
            </a:pPr>
            <a:r>
              <a:rPr lang="en-US" sz="3300" dirty="0">
                <a:ln w="17780" cmpd="sng">
                  <a:solidFill>
                    <a:schemeClr val="accent1">
                      <a:tint val="3000"/>
                    </a:schemeClr>
                  </a:solidFill>
                  <a:prstDash val="solid"/>
                  <a:miter lim="800000"/>
                </a:ln>
                <a:solidFill>
                  <a:srgbClr val="663300"/>
                </a:solidFill>
                <a:effectLst>
                  <a:outerShdw blurRad="55000" dist="50800" dir="5400000" algn="tl">
                    <a:srgbClr val="000000">
                      <a:alpha val="33000"/>
                    </a:srgbClr>
                  </a:outerShdw>
                </a:effectLst>
                <a:latin typeface="Arial" charset="0"/>
              </a:rPr>
              <a:t>FARM</a:t>
            </a:r>
          </a:p>
        </p:txBody>
      </p:sp>
      <p:pic>
        <p:nvPicPr>
          <p:cNvPr id="29" name="Picture 12">
            <a:extLst>
              <a:ext uri="{FF2B5EF4-FFF2-40B4-BE49-F238E27FC236}">
                <a16:creationId xmlns:a16="http://schemas.microsoft.com/office/drawing/2014/main" id="{C681C19D-1DB0-5A4D-A343-B5E5BB79ACB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4914901" y="4351736"/>
            <a:ext cx="388144" cy="220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9">
            <a:extLst>
              <a:ext uri="{FF2B5EF4-FFF2-40B4-BE49-F238E27FC236}">
                <a16:creationId xmlns:a16="http://schemas.microsoft.com/office/drawing/2014/main" id="{545BB109-2F74-2849-8473-D788DC5C429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6034089" y="3819525"/>
            <a:ext cx="122635"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9">
            <a:extLst>
              <a:ext uri="{FF2B5EF4-FFF2-40B4-BE49-F238E27FC236}">
                <a16:creationId xmlns:a16="http://schemas.microsoft.com/office/drawing/2014/main" id="{DA9ABF5F-4D6C-9146-B142-10A6D2E60C4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5980510" y="4006453"/>
            <a:ext cx="123825"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9">
            <a:extLst>
              <a:ext uri="{FF2B5EF4-FFF2-40B4-BE49-F238E27FC236}">
                <a16:creationId xmlns:a16="http://schemas.microsoft.com/office/drawing/2014/main" id="{73A5BDE5-1499-2F46-ACC8-D83A980293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7622" y="3943350"/>
            <a:ext cx="122634"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9" name="Picture 15">
            <a:extLst>
              <a:ext uri="{FF2B5EF4-FFF2-40B4-BE49-F238E27FC236}">
                <a16:creationId xmlns:a16="http://schemas.microsoft.com/office/drawing/2014/main" id="{55731E33-B9C4-F746-BD8F-8C00F97596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0670" y="4229100"/>
            <a:ext cx="527447" cy="91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15">
            <a:extLst>
              <a:ext uri="{FF2B5EF4-FFF2-40B4-BE49-F238E27FC236}">
                <a16:creationId xmlns:a16="http://schemas.microsoft.com/office/drawing/2014/main" id="{5359A494-CBBF-4F4F-8800-6CF95158F7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7301" y="4231481"/>
            <a:ext cx="479822"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15">
            <a:extLst>
              <a:ext uri="{FF2B5EF4-FFF2-40B4-BE49-F238E27FC236}">
                <a16:creationId xmlns:a16="http://schemas.microsoft.com/office/drawing/2014/main" id="{EBEF16DE-ECFF-5F48-91C6-EE51AF4815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1" y="4743450"/>
            <a:ext cx="479822"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15">
            <a:extLst>
              <a:ext uri="{FF2B5EF4-FFF2-40B4-BE49-F238E27FC236}">
                <a16:creationId xmlns:a16="http://schemas.microsoft.com/office/drawing/2014/main" id="{A2415B61-EC63-B346-B922-8639FCA4FC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8473" y="3750469"/>
            <a:ext cx="479822"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15">
            <a:extLst>
              <a:ext uri="{FF2B5EF4-FFF2-40B4-BE49-F238E27FC236}">
                <a16:creationId xmlns:a16="http://schemas.microsoft.com/office/drawing/2014/main" id="{4D4EEB13-1BA3-1B48-95AA-06E0438FEF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751" y="3543300"/>
            <a:ext cx="479822"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15">
            <a:extLst>
              <a:ext uri="{FF2B5EF4-FFF2-40B4-BE49-F238E27FC236}">
                <a16:creationId xmlns:a16="http://schemas.microsoft.com/office/drawing/2014/main" id="{2BDAC5B4-5340-A740-AEB1-C27138D608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4778" y="4286250"/>
            <a:ext cx="479822"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15">
            <a:extLst>
              <a:ext uri="{FF2B5EF4-FFF2-40B4-BE49-F238E27FC236}">
                <a16:creationId xmlns:a16="http://schemas.microsoft.com/office/drawing/2014/main" id="{2E8945D7-ECDC-7445-B198-4F540FB2E3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6128" y="4806555"/>
            <a:ext cx="479822" cy="829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15">
            <a:extLst>
              <a:ext uri="{FF2B5EF4-FFF2-40B4-BE49-F238E27FC236}">
                <a16:creationId xmlns:a16="http://schemas.microsoft.com/office/drawing/2014/main" id="{30341281-BA9E-C24F-A77F-A8A60AF057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6178" y="4686300"/>
            <a:ext cx="479822"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18">
            <a:extLst>
              <a:ext uri="{FF2B5EF4-FFF2-40B4-BE49-F238E27FC236}">
                <a16:creationId xmlns:a16="http://schemas.microsoft.com/office/drawing/2014/main" id="{11886BB3-8ECA-DC4B-85F9-377CEBE5023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flipH="1">
            <a:off x="3375422" y="5004198"/>
            <a:ext cx="651272" cy="52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19">
            <a:extLst>
              <a:ext uri="{FF2B5EF4-FFF2-40B4-BE49-F238E27FC236}">
                <a16:creationId xmlns:a16="http://schemas.microsoft.com/office/drawing/2014/main" id="{1A59EDC3-17C9-7F46-B2E5-D529FAA0F27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flipH="1">
            <a:off x="2359819" y="4964906"/>
            <a:ext cx="601266" cy="33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20">
            <a:extLst>
              <a:ext uri="{FF2B5EF4-FFF2-40B4-BE49-F238E27FC236}">
                <a16:creationId xmlns:a16="http://schemas.microsoft.com/office/drawing/2014/main" id="{50C603B3-F180-C342-A750-ECCF583A103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06441" y="4549380"/>
            <a:ext cx="336947" cy="329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20">
            <a:extLst>
              <a:ext uri="{FF2B5EF4-FFF2-40B4-BE49-F238E27FC236}">
                <a16:creationId xmlns:a16="http://schemas.microsoft.com/office/drawing/2014/main" id="{EDF502B2-605C-0E44-809A-C929F247FC9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00464" y="4250532"/>
            <a:ext cx="336947" cy="330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20">
            <a:extLst>
              <a:ext uri="{FF2B5EF4-FFF2-40B4-BE49-F238E27FC236}">
                <a16:creationId xmlns:a16="http://schemas.microsoft.com/office/drawing/2014/main" id="{45A8C0B8-1C23-0E4E-9B5D-303320A830D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43289" y="4519614"/>
            <a:ext cx="336947" cy="330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5" name="Picture 31">
            <a:extLst>
              <a:ext uri="{FF2B5EF4-FFF2-40B4-BE49-F238E27FC236}">
                <a16:creationId xmlns:a16="http://schemas.microsoft.com/office/drawing/2014/main" id="{86B35377-F794-E44D-8D87-31C05903A88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741320" y="4065986"/>
            <a:ext cx="284560" cy="591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Picture 31">
            <a:extLst>
              <a:ext uri="{FF2B5EF4-FFF2-40B4-BE49-F238E27FC236}">
                <a16:creationId xmlns:a16="http://schemas.microsoft.com/office/drawing/2014/main" id="{50D997EF-6532-324C-80D6-A895B8982AF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503194" y="4232674"/>
            <a:ext cx="285750" cy="592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Picture 31">
            <a:extLst>
              <a:ext uri="{FF2B5EF4-FFF2-40B4-BE49-F238E27FC236}">
                <a16:creationId xmlns:a16="http://schemas.microsoft.com/office/drawing/2014/main" id="{889CAF0E-D897-E747-86A0-CD726B6B8D4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909197" y="4175524"/>
            <a:ext cx="284559" cy="592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 name="Picture 31">
            <a:extLst>
              <a:ext uri="{FF2B5EF4-FFF2-40B4-BE49-F238E27FC236}">
                <a16:creationId xmlns:a16="http://schemas.microsoft.com/office/drawing/2014/main" id="{57541B58-8C3C-5647-A164-5DE9F9BC966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388894" y="3977880"/>
            <a:ext cx="285750" cy="592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 name="Picture 31">
            <a:extLst>
              <a:ext uri="{FF2B5EF4-FFF2-40B4-BE49-F238E27FC236}">
                <a16:creationId xmlns:a16="http://schemas.microsoft.com/office/drawing/2014/main" id="{CB0CC6EE-FB3E-9544-BD09-C3164FF8014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071122" y="3868342"/>
            <a:ext cx="284559" cy="592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 name="Picture 31">
            <a:extLst>
              <a:ext uri="{FF2B5EF4-FFF2-40B4-BE49-F238E27FC236}">
                <a16:creationId xmlns:a16="http://schemas.microsoft.com/office/drawing/2014/main" id="{14E7743D-3B1A-6B49-97F6-83FDA372D84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328172" y="4579145"/>
            <a:ext cx="284559" cy="592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 name="Picture 31">
            <a:extLst>
              <a:ext uri="{FF2B5EF4-FFF2-40B4-BE49-F238E27FC236}">
                <a16:creationId xmlns:a16="http://schemas.microsoft.com/office/drawing/2014/main" id="{B6141D70-D860-3848-947F-08D7621D883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142435" y="4305300"/>
            <a:ext cx="285750" cy="59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 name="Picture 31">
            <a:extLst>
              <a:ext uri="{FF2B5EF4-FFF2-40B4-BE49-F238E27FC236}">
                <a16:creationId xmlns:a16="http://schemas.microsoft.com/office/drawing/2014/main" id="{DA2A3538-DF39-554A-A596-1C795DC3667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617494" y="4487467"/>
            <a:ext cx="285750" cy="591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9" name="Picture 35">
            <a:extLst>
              <a:ext uri="{FF2B5EF4-FFF2-40B4-BE49-F238E27FC236}">
                <a16:creationId xmlns:a16="http://schemas.microsoft.com/office/drawing/2014/main" id="{A995E5DC-E7B5-1E4D-87A4-1EDC0D791CF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537597" y="4657725"/>
            <a:ext cx="394097"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 name="Picture 35">
            <a:extLst>
              <a:ext uri="{FF2B5EF4-FFF2-40B4-BE49-F238E27FC236}">
                <a16:creationId xmlns:a16="http://schemas.microsoft.com/office/drawing/2014/main" id="{55E979DE-8477-7646-9BD9-FBEBB4B5477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319589" y="3411142"/>
            <a:ext cx="394097" cy="572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 name="Picture 35">
            <a:extLst>
              <a:ext uri="{FF2B5EF4-FFF2-40B4-BE49-F238E27FC236}">
                <a16:creationId xmlns:a16="http://schemas.microsoft.com/office/drawing/2014/main" id="{D6AC9BAF-6C3D-724D-8F90-30AE89659193}"/>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flipH="1">
            <a:off x="7131844" y="3201591"/>
            <a:ext cx="395288" cy="64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1" name="Picture 37">
            <a:extLst>
              <a:ext uri="{FF2B5EF4-FFF2-40B4-BE49-F238E27FC236}">
                <a16:creationId xmlns:a16="http://schemas.microsoft.com/office/drawing/2014/main" id="{73B83604-59B3-F746-8D22-51AD75A8F45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613672" y="4493420"/>
            <a:ext cx="365522" cy="236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 name="Picture 37">
            <a:extLst>
              <a:ext uri="{FF2B5EF4-FFF2-40B4-BE49-F238E27FC236}">
                <a16:creationId xmlns:a16="http://schemas.microsoft.com/office/drawing/2014/main" id="{B29B148F-FA49-A74F-9E4F-2A89513BF752}"/>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780235" y="3082529"/>
            <a:ext cx="365522" cy="236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 name="Picture 37">
            <a:extLst>
              <a:ext uri="{FF2B5EF4-FFF2-40B4-BE49-F238E27FC236}">
                <a16:creationId xmlns:a16="http://schemas.microsoft.com/office/drawing/2014/main" id="{3C3F861A-5757-C340-827E-29E2745FA50D}"/>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700464" y="3403998"/>
            <a:ext cx="326231" cy="186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 name="Picture 37">
            <a:extLst>
              <a:ext uri="{FF2B5EF4-FFF2-40B4-BE49-F238E27FC236}">
                <a16:creationId xmlns:a16="http://schemas.microsoft.com/office/drawing/2014/main" id="{5CF7A559-6B58-4B45-9B9A-FBEA2BF58D6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87466" y="4842272"/>
            <a:ext cx="365522" cy="236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 name="Picture 19">
            <a:extLst>
              <a:ext uri="{FF2B5EF4-FFF2-40B4-BE49-F238E27FC236}">
                <a16:creationId xmlns:a16="http://schemas.microsoft.com/office/drawing/2014/main" id="{4F4FC3B4-E614-1A43-BDF5-4AFDD65EC0E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flipH="1">
            <a:off x="2444355" y="4192192"/>
            <a:ext cx="601265" cy="33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 name="Picture 20">
            <a:extLst>
              <a:ext uri="{FF2B5EF4-FFF2-40B4-BE49-F238E27FC236}">
                <a16:creationId xmlns:a16="http://schemas.microsoft.com/office/drawing/2014/main" id="{E711870C-1F69-9D41-832C-65B4EEC2793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19589" y="4951811"/>
            <a:ext cx="336947" cy="330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 name="Picture 20">
            <a:extLst>
              <a:ext uri="{FF2B5EF4-FFF2-40B4-BE49-F238E27FC236}">
                <a16:creationId xmlns:a16="http://schemas.microsoft.com/office/drawing/2014/main" id="{31EAA268-199B-F94A-950F-357B4A4A38B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27772" y="4719637"/>
            <a:ext cx="336947" cy="32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 name="Picture 15">
            <a:extLst>
              <a:ext uri="{FF2B5EF4-FFF2-40B4-BE49-F238E27FC236}">
                <a16:creationId xmlns:a16="http://schemas.microsoft.com/office/drawing/2014/main" id="{33B9389A-874F-E246-B27D-C5980FFD55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1" y="2980135"/>
            <a:ext cx="479822"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 name="Picture 15">
            <a:extLst>
              <a:ext uri="{FF2B5EF4-FFF2-40B4-BE49-F238E27FC236}">
                <a16:creationId xmlns:a16="http://schemas.microsoft.com/office/drawing/2014/main" id="{1AC17357-2C13-8046-A193-20F67E16BF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6153" y="2945606"/>
            <a:ext cx="479822" cy="829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 name="Picture 15">
            <a:extLst>
              <a:ext uri="{FF2B5EF4-FFF2-40B4-BE49-F238E27FC236}">
                <a16:creationId xmlns:a16="http://schemas.microsoft.com/office/drawing/2014/main" id="{AB0FAB87-1119-C34F-9A72-A2454D36BA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8103" y="3370661"/>
            <a:ext cx="479822" cy="829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 name="Picture 15">
            <a:extLst>
              <a:ext uri="{FF2B5EF4-FFF2-40B4-BE49-F238E27FC236}">
                <a16:creationId xmlns:a16="http://schemas.microsoft.com/office/drawing/2014/main" id="{E7DD6A8E-73C5-D241-BF36-CAED37925F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7789" y="2456260"/>
            <a:ext cx="479822"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 name="Picture 35">
            <a:extLst>
              <a:ext uri="{FF2B5EF4-FFF2-40B4-BE49-F238E27FC236}">
                <a16:creationId xmlns:a16="http://schemas.microsoft.com/office/drawing/2014/main" id="{0D4EA0C7-2BDE-094B-ACA8-77300F27366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87466" y="3983833"/>
            <a:ext cx="395288" cy="573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 name="Picture 67">
            <a:extLst>
              <a:ext uri="{FF2B5EF4-FFF2-40B4-BE49-F238E27FC236}">
                <a16:creationId xmlns:a16="http://schemas.microsoft.com/office/drawing/2014/main" id="{4E59328E-DB86-C449-9E1F-56F13C429DFA}"/>
              </a:ext>
            </a:extLst>
          </p:cNvPr>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2343150" y="2571751"/>
            <a:ext cx="742950" cy="564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 name="Picture 68">
            <a:extLst>
              <a:ext uri="{FF2B5EF4-FFF2-40B4-BE49-F238E27FC236}">
                <a16:creationId xmlns:a16="http://schemas.microsoft.com/office/drawing/2014/main" id="{E9B8D7CE-DAEA-3A45-9413-5DC1B26F7394}"/>
              </a:ext>
            </a:extLst>
          </p:cNvPr>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2400300" y="3257551"/>
            <a:ext cx="742950" cy="564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Picture 69">
            <a:extLst>
              <a:ext uri="{FF2B5EF4-FFF2-40B4-BE49-F238E27FC236}">
                <a16:creationId xmlns:a16="http://schemas.microsoft.com/office/drawing/2014/main" id="{B6840036-4B7E-8C4C-AB69-8681F909C5B9}"/>
              </a:ext>
            </a:extLst>
          </p:cNvPr>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3143250" y="2514601"/>
            <a:ext cx="742950" cy="564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 name="Picture 70">
            <a:extLst>
              <a:ext uri="{FF2B5EF4-FFF2-40B4-BE49-F238E27FC236}">
                <a16:creationId xmlns:a16="http://schemas.microsoft.com/office/drawing/2014/main" id="{661D0F2C-12CD-E048-9950-4BFAAA1A509A}"/>
              </a:ext>
            </a:extLst>
          </p:cNvPr>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3086100" y="3600451"/>
            <a:ext cx="742950" cy="564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Title 1">
            <a:extLst>
              <a:ext uri="{FF2B5EF4-FFF2-40B4-BE49-F238E27FC236}">
                <a16:creationId xmlns:a16="http://schemas.microsoft.com/office/drawing/2014/main" id="{1B25EF72-8207-514C-A74D-5D5FE86F1D80}"/>
              </a:ext>
            </a:extLst>
          </p:cNvPr>
          <p:cNvSpPr txBox="1">
            <a:spLocks/>
          </p:cNvSpPr>
          <p:nvPr/>
        </p:nvSpPr>
        <p:spPr bwMode="auto">
          <a:xfrm>
            <a:off x="2519362" y="857250"/>
            <a:ext cx="3673079" cy="857250"/>
          </a:xfrm>
          <a:prstGeom prst="rect">
            <a:avLst/>
          </a:prstGeom>
          <a:noFill/>
          <a:ln>
            <a:noFill/>
          </a:ln>
          <a:effectLst/>
        </p:spPr>
        <p:txBody>
          <a:bodyPr anchor="ctr"/>
          <a:lstStyle/>
          <a:p>
            <a:pPr>
              <a:defRPr/>
            </a:pPr>
            <a:r>
              <a:rPr lang="en-US" sz="2400" kern="0" dirty="0">
                <a:solidFill>
                  <a:srgbClr val="FF0000"/>
                </a:solidFill>
                <a:latin typeface="+mj-lt"/>
                <a:ea typeface="+mj-ea"/>
                <a:cs typeface="+mj-cs"/>
              </a:rPr>
              <a:t>Het </a:t>
            </a:r>
            <a:r>
              <a:rPr lang="en-US" sz="2400" kern="0" dirty="0" err="1">
                <a:solidFill>
                  <a:srgbClr val="FF0000"/>
                </a:solidFill>
                <a:latin typeface="+mj-lt"/>
                <a:ea typeface="+mj-ea"/>
                <a:cs typeface="+mj-cs"/>
              </a:rPr>
              <a:t>inhuren</a:t>
            </a:r>
            <a:r>
              <a:rPr lang="en-US" sz="2400" kern="0" dirty="0">
                <a:solidFill>
                  <a:srgbClr val="FF0000"/>
                </a:solidFill>
                <a:latin typeface="+mj-lt"/>
                <a:ea typeface="+mj-ea"/>
                <a:cs typeface="+mj-cs"/>
              </a:rPr>
              <a:t> van </a:t>
            </a:r>
            <a:r>
              <a:rPr lang="en-US" sz="2400" kern="0" dirty="0" err="1">
                <a:solidFill>
                  <a:srgbClr val="FF0000"/>
                </a:solidFill>
                <a:latin typeface="+mj-lt"/>
                <a:ea typeface="+mj-ea"/>
                <a:cs typeface="+mj-cs"/>
              </a:rPr>
              <a:t>een</a:t>
            </a:r>
            <a:r>
              <a:rPr lang="en-US" sz="2400" kern="0" dirty="0">
                <a:solidFill>
                  <a:srgbClr val="FF0000"/>
                </a:solidFill>
                <a:latin typeface="+mj-lt"/>
                <a:ea typeface="+mj-ea"/>
                <a:cs typeface="+mj-cs"/>
              </a:rPr>
              <a:t> expert</a:t>
            </a:r>
          </a:p>
        </p:txBody>
      </p:sp>
      <p:sp>
        <p:nvSpPr>
          <p:cNvPr id="32833" name="Tijdelijke aanduiding voor voettekst 74">
            <a:extLst>
              <a:ext uri="{FF2B5EF4-FFF2-40B4-BE49-F238E27FC236}">
                <a16:creationId xmlns:a16="http://schemas.microsoft.com/office/drawing/2014/main" id="{7C196EFD-7FFB-6742-BA4C-6379551E0F1D}"/>
              </a:ext>
            </a:extLst>
          </p:cNvPr>
          <p:cNvSpPr>
            <a:spLocks noGrp="1"/>
          </p:cNvSpPr>
          <p:nvPr>
            <p:ph type="ftr" sz="quarter" idx="11"/>
          </p:nvPr>
        </p:nvSpPr>
        <p:spPr>
          <a:xfrm>
            <a:off x="1385887" y="5541169"/>
            <a:ext cx="6615113" cy="3571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557213" indent="-214313">
              <a:spcBef>
                <a:spcPct val="20000"/>
              </a:spcBef>
              <a:buChar char="–"/>
              <a:defRPr sz="21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857250" indent="-171450">
              <a:spcBef>
                <a:spcPct val="20000"/>
              </a:spcBef>
              <a:buChar char="•"/>
              <a:defRPr sz="18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FontTx/>
              <a:buNone/>
            </a:pPr>
            <a:r>
              <a:rPr lang="nl-NL" altLang="nl-NL" sz="1050"/>
              <a:t>(c) 2012 PBSRG / Arizona State University</a:t>
            </a:r>
          </a:p>
        </p:txBody>
      </p:sp>
    </p:spTree>
    <p:extLst>
      <p:ext uri="{BB962C8B-B14F-4D97-AF65-F5344CB8AC3E}">
        <p14:creationId xmlns:p14="http://schemas.microsoft.com/office/powerpoint/2010/main" val="11386359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nodeType="afterGroup">
                            <p:stCondLst>
                              <p:cond delay="1000"/>
                            </p:stCondLst>
                            <p:childTnLst>
                              <p:par>
                                <p:cTn id="13" presetID="14" presetClass="entr" presetSubtype="10" fill="hold" nodeType="afterEffect">
                                  <p:stCondLst>
                                    <p:cond delay="0"/>
                                  </p:stCondLst>
                                  <p:childTnLst>
                                    <p:set>
                                      <p:cBhvr>
                                        <p:cTn id="14" dur="1" fill="hold">
                                          <p:stCondLst>
                                            <p:cond delay="0"/>
                                          </p:stCondLst>
                                        </p:cTn>
                                        <p:tgtEl>
                                          <p:spTgt spid="1028"/>
                                        </p:tgtEl>
                                        <p:attrNameLst>
                                          <p:attrName>style.visibility</p:attrName>
                                        </p:attrNameLst>
                                      </p:cBhvr>
                                      <p:to>
                                        <p:strVal val="visible"/>
                                      </p:to>
                                    </p:set>
                                    <p:animEffect transition="in" filter="randombar(horizontal)">
                                      <p:cBhvr>
                                        <p:cTn id="15" dur="500"/>
                                        <p:tgtEl>
                                          <p:spTgt spid="1028"/>
                                        </p:tgtEl>
                                      </p:cBhvr>
                                    </p:animEffect>
                                  </p:childTnLst>
                                </p:cTn>
                              </p:par>
                            </p:childTnLst>
                          </p:cTn>
                        </p:par>
                        <p:par>
                          <p:cTn id="16" fill="hold" nodeType="afterGroup">
                            <p:stCondLst>
                              <p:cond delay="1500"/>
                            </p:stCondLst>
                            <p:childTnLst>
                              <p:par>
                                <p:cTn id="17" presetID="14" presetClass="entr" presetSubtype="10" fill="hold" nodeType="afterEffect">
                                  <p:stCondLst>
                                    <p:cond delay="0"/>
                                  </p:stCondLst>
                                  <p:childTnLst>
                                    <p:set>
                                      <p:cBhvr>
                                        <p:cTn id="18" dur="1" fill="hold">
                                          <p:stCondLst>
                                            <p:cond delay="0"/>
                                          </p:stCondLst>
                                        </p:cTn>
                                        <p:tgtEl>
                                          <p:spTgt spid="1031"/>
                                        </p:tgtEl>
                                        <p:attrNameLst>
                                          <p:attrName>style.visibility</p:attrName>
                                        </p:attrNameLst>
                                      </p:cBhvr>
                                      <p:to>
                                        <p:strVal val="visible"/>
                                      </p:to>
                                    </p:set>
                                    <p:animEffect transition="in" filter="randombar(horizontal)">
                                      <p:cBhvr>
                                        <p:cTn id="19" dur="500"/>
                                        <p:tgtEl>
                                          <p:spTgt spid="1031"/>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500"/>
                                        <p:tgtEl>
                                          <p:spTgt spid="6"/>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nodeType="clickEffect">
                                  <p:stCondLst>
                                    <p:cond delay="0"/>
                                  </p:stCondLst>
                                  <p:childTnLst>
                                    <p:set>
                                      <p:cBhvr>
                                        <p:cTn id="28" dur="1" fill="hold">
                                          <p:stCondLst>
                                            <p:cond delay="0"/>
                                          </p:stCondLst>
                                        </p:cTn>
                                        <p:tgtEl>
                                          <p:spTgt spid="1037"/>
                                        </p:tgtEl>
                                        <p:attrNameLst>
                                          <p:attrName>style.visibility</p:attrName>
                                        </p:attrNameLst>
                                      </p:cBhvr>
                                      <p:to>
                                        <p:strVal val="visible"/>
                                      </p:to>
                                    </p:set>
                                    <p:animEffect transition="in" filter="fade">
                                      <p:cBhvr>
                                        <p:cTn id="29" dur="500"/>
                                        <p:tgtEl>
                                          <p:spTgt spid="1037"/>
                                        </p:tgtEl>
                                      </p:cBhvr>
                                    </p:animEffect>
                                  </p:childTnLst>
                                </p:cTn>
                              </p:par>
                              <p:par>
                                <p:cTn id="30" presetID="10" presetClass="entr" presetSubtype="0" fill="hold" nodeType="withEffect">
                                  <p:stCondLst>
                                    <p:cond delay="0"/>
                                  </p:stCondLst>
                                  <p:childTnLst>
                                    <p:set>
                                      <p:cBhvr>
                                        <p:cTn id="31" dur="1" fill="hold">
                                          <p:stCondLst>
                                            <p:cond delay="0"/>
                                          </p:stCondLst>
                                        </p:cTn>
                                        <p:tgtEl>
                                          <p:spTgt spid="1036"/>
                                        </p:tgtEl>
                                        <p:attrNameLst>
                                          <p:attrName>style.visibility</p:attrName>
                                        </p:attrNameLst>
                                      </p:cBhvr>
                                      <p:to>
                                        <p:strVal val="visible"/>
                                      </p:to>
                                    </p:set>
                                    <p:animEffect transition="in" filter="fade">
                                      <p:cBhvr>
                                        <p:cTn id="32" dur="500"/>
                                        <p:tgtEl>
                                          <p:spTgt spid="1036"/>
                                        </p:tgtEl>
                                      </p:cBhvr>
                                    </p:animEffect>
                                  </p:childTnLst>
                                </p:cTn>
                              </p:par>
                              <p:par>
                                <p:cTn id="33" presetID="10" presetClass="entr" presetSubtype="0" fill="hold" nodeType="withEffect">
                                  <p:stCondLst>
                                    <p:cond delay="0"/>
                                  </p:stCondLst>
                                  <p:childTnLst>
                                    <p:set>
                                      <p:cBhvr>
                                        <p:cTn id="34" dur="1" fill="hold">
                                          <p:stCondLst>
                                            <p:cond delay="0"/>
                                          </p:stCondLst>
                                        </p:cTn>
                                        <p:tgtEl>
                                          <p:spTgt spid="1033"/>
                                        </p:tgtEl>
                                        <p:attrNameLst>
                                          <p:attrName>style.visibility</p:attrName>
                                        </p:attrNameLst>
                                      </p:cBhvr>
                                      <p:to>
                                        <p:strVal val="visible"/>
                                      </p:to>
                                    </p:set>
                                    <p:animEffect transition="in" filter="fade">
                                      <p:cBhvr>
                                        <p:cTn id="35" dur="500"/>
                                        <p:tgtEl>
                                          <p:spTgt spid="1033"/>
                                        </p:tgtEl>
                                      </p:cBhvr>
                                    </p:animEffect>
                                  </p:childTnLst>
                                </p:cTn>
                              </p:par>
                              <p:par>
                                <p:cTn id="36" presetID="10" presetClass="entr" presetSubtype="0" fill="hold"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10" presetClass="entr" presetSubtype="0"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par>
                                <p:cTn id="42" presetID="10" presetClass="entr" presetSubtype="0" fill="hold"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childTnLst>
                                </p:cTn>
                              </p:par>
                              <p:par>
                                <p:cTn id="45" presetID="10" presetClass="entr" presetSubtype="0" fill="hold"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par>
                                <p:cTn id="48" presetID="10" presetClass="entr" presetSubtype="0" fill="hold"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childTnLst>
                                </p:cTn>
                              </p:par>
                              <p:par>
                                <p:cTn id="51" presetID="10" presetClass="entr" presetSubtype="0" fill="hold"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500"/>
                                        <p:tgtEl>
                                          <p:spTgt spid="24"/>
                                        </p:tgtEl>
                                      </p:cBhvr>
                                    </p:animEffect>
                                  </p:childTnLst>
                                </p:cTn>
                              </p:par>
                              <p:par>
                                <p:cTn id="54" presetID="10" presetClass="entr" presetSubtype="0" fill="hold"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childTnLst>
                                </p:cTn>
                              </p:par>
                              <p:par>
                                <p:cTn id="57" presetID="10" presetClass="entr" presetSubtype="0" fill="hold"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500"/>
                                        <p:tgtEl>
                                          <p:spTgt spid="26"/>
                                        </p:tgtEl>
                                      </p:cBhvr>
                                    </p:animEffect>
                                  </p:childTnLst>
                                </p:cTn>
                              </p:par>
                              <p:par>
                                <p:cTn id="60" presetID="10" presetClass="entr" presetSubtype="0" fill="hold"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par>
                                <p:cTn id="63" presetID="10" presetClass="entr" presetSubtype="0" fill="hold" nodeType="with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fade">
                                      <p:cBhvr>
                                        <p:cTn id="65" dur="500"/>
                                        <p:tgtEl>
                                          <p:spTgt spid="29"/>
                                        </p:tgtEl>
                                      </p:cBhvr>
                                    </p:animEffect>
                                  </p:childTnLst>
                                </p:cTn>
                              </p:par>
                              <p:par>
                                <p:cTn id="66" presetID="10" presetClass="entr" presetSubtype="0" fill="hold" nodeType="withEffect">
                                  <p:stCondLst>
                                    <p:cond delay="0"/>
                                  </p:stCondLst>
                                  <p:childTnLst>
                                    <p:set>
                                      <p:cBhvr>
                                        <p:cTn id="67" dur="1" fill="hold">
                                          <p:stCondLst>
                                            <p:cond delay="0"/>
                                          </p:stCondLst>
                                        </p:cTn>
                                        <p:tgtEl>
                                          <p:spTgt spid="30"/>
                                        </p:tgtEl>
                                        <p:attrNameLst>
                                          <p:attrName>style.visibility</p:attrName>
                                        </p:attrNameLst>
                                      </p:cBhvr>
                                      <p:to>
                                        <p:strVal val="visible"/>
                                      </p:to>
                                    </p:set>
                                    <p:animEffect transition="in" filter="fade">
                                      <p:cBhvr>
                                        <p:cTn id="68" dur="500"/>
                                        <p:tgtEl>
                                          <p:spTgt spid="30"/>
                                        </p:tgtEl>
                                      </p:cBhvr>
                                    </p:animEffect>
                                  </p:childTnLst>
                                </p:cTn>
                              </p:par>
                              <p:par>
                                <p:cTn id="69" presetID="10" presetClass="entr" presetSubtype="0" fill="hold" nodeType="with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fade">
                                      <p:cBhvr>
                                        <p:cTn id="71" dur="500"/>
                                        <p:tgtEl>
                                          <p:spTgt spid="31"/>
                                        </p:tgtEl>
                                      </p:cBhvr>
                                    </p:animEffect>
                                  </p:childTnLst>
                                </p:cTn>
                              </p:par>
                              <p:par>
                                <p:cTn id="72" presetID="10" presetClass="entr" presetSubtype="0" fill="hold" nodeType="with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fade">
                                      <p:cBhvr>
                                        <p:cTn id="74" dur="500"/>
                                        <p:tgtEl>
                                          <p:spTgt spid="32"/>
                                        </p:tgtEl>
                                      </p:cBhvr>
                                    </p:animEffect>
                                  </p:childTnLst>
                                </p:cTn>
                              </p:par>
                            </p:childTnLst>
                          </p:cTn>
                        </p:par>
                      </p:childTnLst>
                    </p:cTn>
                  </p:par>
                  <p:par>
                    <p:cTn id="75" fill="hold" nodeType="clickPar">
                      <p:stCondLst>
                        <p:cond delay="indefinite"/>
                      </p:stCondLst>
                      <p:childTnLst>
                        <p:par>
                          <p:cTn id="76" fill="hold" nodeType="withGroup">
                            <p:stCondLst>
                              <p:cond delay="0"/>
                            </p:stCondLst>
                            <p:childTnLst>
                              <p:par>
                                <p:cTn id="77" presetID="16" presetClass="entr" presetSubtype="21" fill="hold" nodeType="clickEffect">
                                  <p:stCondLst>
                                    <p:cond delay="0"/>
                                  </p:stCondLst>
                                  <p:childTnLst>
                                    <p:set>
                                      <p:cBhvr>
                                        <p:cTn id="78" dur="1" fill="hold">
                                          <p:stCondLst>
                                            <p:cond delay="0"/>
                                          </p:stCondLst>
                                        </p:cTn>
                                        <p:tgtEl>
                                          <p:spTgt spid="1055"/>
                                        </p:tgtEl>
                                        <p:attrNameLst>
                                          <p:attrName>style.visibility</p:attrName>
                                        </p:attrNameLst>
                                      </p:cBhvr>
                                      <p:to>
                                        <p:strVal val="visible"/>
                                      </p:to>
                                    </p:set>
                                    <p:animEffect transition="in" filter="barn(inVertical)">
                                      <p:cBhvr>
                                        <p:cTn id="79" dur="500"/>
                                        <p:tgtEl>
                                          <p:spTgt spid="1055"/>
                                        </p:tgtEl>
                                      </p:cBhvr>
                                    </p:animEffect>
                                  </p:childTnLst>
                                </p:cTn>
                              </p:par>
                              <p:par>
                                <p:cTn id="80" presetID="16" presetClass="entr" presetSubtype="21" fill="hold" nodeType="withEffect">
                                  <p:stCondLst>
                                    <p:cond delay="0"/>
                                  </p:stCondLst>
                                  <p:childTnLst>
                                    <p:set>
                                      <p:cBhvr>
                                        <p:cTn id="81" dur="1" fill="hold">
                                          <p:stCondLst>
                                            <p:cond delay="0"/>
                                          </p:stCondLst>
                                        </p:cTn>
                                        <p:tgtEl>
                                          <p:spTgt spid="61"/>
                                        </p:tgtEl>
                                        <p:attrNameLst>
                                          <p:attrName>style.visibility</p:attrName>
                                        </p:attrNameLst>
                                      </p:cBhvr>
                                      <p:to>
                                        <p:strVal val="visible"/>
                                      </p:to>
                                    </p:set>
                                    <p:animEffect transition="in" filter="barn(inVertical)">
                                      <p:cBhvr>
                                        <p:cTn id="82" dur="500"/>
                                        <p:tgtEl>
                                          <p:spTgt spid="61"/>
                                        </p:tgtEl>
                                      </p:cBhvr>
                                    </p:animEffect>
                                  </p:childTnLst>
                                </p:cTn>
                              </p:par>
                              <p:par>
                                <p:cTn id="83" presetID="16" presetClass="entr" presetSubtype="21" fill="hold" nodeType="withEffect">
                                  <p:stCondLst>
                                    <p:cond delay="0"/>
                                  </p:stCondLst>
                                  <p:childTnLst>
                                    <p:set>
                                      <p:cBhvr>
                                        <p:cTn id="84" dur="1" fill="hold">
                                          <p:stCondLst>
                                            <p:cond delay="0"/>
                                          </p:stCondLst>
                                        </p:cTn>
                                        <p:tgtEl>
                                          <p:spTgt spid="62"/>
                                        </p:tgtEl>
                                        <p:attrNameLst>
                                          <p:attrName>style.visibility</p:attrName>
                                        </p:attrNameLst>
                                      </p:cBhvr>
                                      <p:to>
                                        <p:strVal val="visible"/>
                                      </p:to>
                                    </p:set>
                                    <p:animEffect transition="in" filter="barn(inVertical)">
                                      <p:cBhvr>
                                        <p:cTn id="85" dur="500"/>
                                        <p:tgtEl>
                                          <p:spTgt spid="62"/>
                                        </p:tgtEl>
                                      </p:cBhvr>
                                    </p:animEffect>
                                  </p:childTnLst>
                                </p:cTn>
                              </p:par>
                              <p:par>
                                <p:cTn id="86" presetID="16" presetClass="entr" presetSubtype="21" fill="hold" nodeType="withEffect">
                                  <p:stCondLst>
                                    <p:cond delay="0"/>
                                  </p:stCondLst>
                                  <p:childTnLst>
                                    <p:set>
                                      <p:cBhvr>
                                        <p:cTn id="87" dur="1" fill="hold">
                                          <p:stCondLst>
                                            <p:cond delay="0"/>
                                          </p:stCondLst>
                                        </p:cTn>
                                        <p:tgtEl>
                                          <p:spTgt spid="63"/>
                                        </p:tgtEl>
                                        <p:attrNameLst>
                                          <p:attrName>style.visibility</p:attrName>
                                        </p:attrNameLst>
                                      </p:cBhvr>
                                      <p:to>
                                        <p:strVal val="visible"/>
                                      </p:to>
                                    </p:set>
                                    <p:animEffect transition="in" filter="barn(inVertical)">
                                      <p:cBhvr>
                                        <p:cTn id="88" dur="500"/>
                                        <p:tgtEl>
                                          <p:spTgt spid="63"/>
                                        </p:tgtEl>
                                      </p:cBhvr>
                                    </p:animEffect>
                                  </p:childTnLst>
                                </p:cTn>
                              </p:par>
                              <p:par>
                                <p:cTn id="89" presetID="16" presetClass="entr" presetSubtype="21" fill="hold" nodeType="withEffect">
                                  <p:stCondLst>
                                    <p:cond delay="0"/>
                                  </p:stCondLst>
                                  <p:childTnLst>
                                    <p:set>
                                      <p:cBhvr>
                                        <p:cTn id="90" dur="1" fill="hold">
                                          <p:stCondLst>
                                            <p:cond delay="0"/>
                                          </p:stCondLst>
                                        </p:cTn>
                                        <p:tgtEl>
                                          <p:spTgt spid="64"/>
                                        </p:tgtEl>
                                        <p:attrNameLst>
                                          <p:attrName>style.visibility</p:attrName>
                                        </p:attrNameLst>
                                      </p:cBhvr>
                                      <p:to>
                                        <p:strVal val="visible"/>
                                      </p:to>
                                    </p:set>
                                    <p:animEffect transition="in" filter="barn(inVertical)">
                                      <p:cBhvr>
                                        <p:cTn id="91" dur="500"/>
                                        <p:tgtEl>
                                          <p:spTgt spid="64"/>
                                        </p:tgtEl>
                                      </p:cBhvr>
                                    </p:animEffect>
                                  </p:childTnLst>
                                </p:cTn>
                              </p:par>
                              <p:par>
                                <p:cTn id="92" presetID="16" presetClass="entr" presetSubtype="21" fill="hold" nodeType="withEffect">
                                  <p:stCondLst>
                                    <p:cond delay="0"/>
                                  </p:stCondLst>
                                  <p:childTnLst>
                                    <p:set>
                                      <p:cBhvr>
                                        <p:cTn id="93" dur="1" fill="hold">
                                          <p:stCondLst>
                                            <p:cond delay="0"/>
                                          </p:stCondLst>
                                        </p:cTn>
                                        <p:tgtEl>
                                          <p:spTgt spid="65"/>
                                        </p:tgtEl>
                                        <p:attrNameLst>
                                          <p:attrName>style.visibility</p:attrName>
                                        </p:attrNameLst>
                                      </p:cBhvr>
                                      <p:to>
                                        <p:strVal val="visible"/>
                                      </p:to>
                                    </p:set>
                                    <p:animEffect transition="in" filter="barn(inVertical)">
                                      <p:cBhvr>
                                        <p:cTn id="94" dur="500"/>
                                        <p:tgtEl>
                                          <p:spTgt spid="65"/>
                                        </p:tgtEl>
                                      </p:cBhvr>
                                    </p:animEffect>
                                  </p:childTnLst>
                                </p:cTn>
                              </p:par>
                              <p:par>
                                <p:cTn id="95" presetID="16" presetClass="entr" presetSubtype="21" fill="hold" nodeType="withEffect">
                                  <p:stCondLst>
                                    <p:cond delay="0"/>
                                  </p:stCondLst>
                                  <p:childTnLst>
                                    <p:set>
                                      <p:cBhvr>
                                        <p:cTn id="96" dur="1" fill="hold">
                                          <p:stCondLst>
                                            <p:cond delay="0"/>
                                          </p:stCondLst>
                                        </p:cTn>
                                        <p:tgtEl>
                                          <p:spTgt spid="66"/>
                                        </p:tgtEl>
                                        <p:attrNameLst>
                                          <p:attrName>style.visibility</p:attrName>
                                        </p:attrNameLst>
                                      </p:cBhvr>
                                      <p:to>
                                        <p:strVal val="visible"/>
                                      </p:to>
                                    </p:set>
                                    <p:animEffect transition="in" filter="barn(inVertical)">
                                      <p:cBhvr>
                                        <p:cTn id="97" dur="500"/>
                                        <p:tgtEl>
                                          <p:spTgt spid="66"/>
                                        </p:tgtEl>
                                      </p:cBhvr>
                                    </p:animEffect>
                                  </p:childTnLst>
                                </p:cTn>
                              </p:par>
                              <p:par>
                                <p:cTn id="98" presetID="16" presetClass="entr" presetSubtype="21" fill="hold" nodeType="withEffect">
                                  <p:stCondLst>
                                    <p:cond delay="0"/>
                                  </p:stCondLst>
                                  <p:childTnLst>
                                    <p:set>
                                      <p:cBhvr>
                                        <p:cTn id="99" dur="1" fill="hold">
                                          <p:stCondLst>
                                            <p:cond delay="0"/>
                                          </p:stCondLst>
                                        </p:cTn>
                                        <p:tgtEl>
                                          <p:spTgt spid="67"/>
                                        </p:tgtEl>
                                        <p:attrNameLst>
                                          <p:attrName>style.visibility</p:attrName>
                                        </p:attrNameLst>
                                      </p:cBhvr>
                                      <p:to>
                                        <p:strVal val="visible"/>
                                      </p:to>
                                    </p:set>
                                    <p:animEffect transition="in" filter="barn(inVertical)">
                                      <p:cBhvr>
                                        <p:cTn id="100" dur="500"/>
                                        <p:tgtEl>
                                          <p:spTgt spid="67"/>
                                        </p:tgtEl>
                                      </p:cBhvr>
                                    </p:animEffec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10" presetClass="entr" presetSubtype="0" fill="hold" nodeType="clickEffect">
                                  <p:stCondLst>
                                    <p:cond delay="0"/>
                                  </p:stCondLst>
                                  <p:childTnLst>
                                    <p:set>
                                      <p:cBhvr>
                                        <p:cTn id="104" dur="1" fill="hold">
                                          <p:stCondLst>
                                            <p:cond delay="0"/>
                                          </p:stCondLst>
                                        </p:cTn>
                                        <p:tgtEl>
                                          <p:spTgt spid="37"/>
                                        </p:tgtEl>
                                        <p:attrNameLst>
                                          <p:attrName>style.visibility</p:attrName>
                                        </p:attrNameLst>
                                      </p:cBhvr>
                                      <p:to>
                                        <p:strVal val="visible"/>
                                      </p:to>
                                    </p:set>
                                    <p:animEffect transition="in" filter="fade">
                                      <p:cBhvr>
                                        <p:cTn id="105" dur="500"/>
                                        <p:tgtEl>
                                          <p:spTgt spid="37"/>
                                        </p:tgtEl>
                                      </p:cBhvr>
                                    </p:animEffect>
                                  </p:childTnLst>
                                </p:cTn>
                              </p:par>
                              <p:par>
                                <p:cTn id="106" presetID="10" presetClass="entr" presetSubtype="0" fill="hold" nodeType="withEffect">
                                  <p:stCondLst>
                                    <p:cond delay="0"/>
                                  </p:stCondLst>
                                  <p:childTnLst>
                                    <p:set>
                                      <p:cBhvr>
                                        <p:cTn id="107" dur="1" fill="hold">
                                          <p:stCondLst>
                                            <p:cond delay="0"/>
                                          </p:stCondLst>
                                        </p:cTn>
                                        <p:tgtEl>
                                          <p:spTgt spid="1039"/>
                                        </p:tgtEl>
                                        <p:attrNameLst>
                                          <p:attrName>style.visibility</p:attrName>
                                        </p:attrNameLst>
                                      </p:cBhvr>
                                      <p:to>
                                        <p:strVal val="visible"/>
                                      </p:to>
                                    </p:set>
                                    <p:animEffect transition="in" filter="fade">
                                      <p:cBhvr>
                                        <p:cTn id="108" dur="500"/>
                                        <p:tgtEl>
                                          <p:spTgt spid="1039"/>
                                        </p:tgtEl>
                                      </p:cBhvr>
                                    </p:animEffect>
                                  </p:childTnLst>
                                </p:cTn>
                              </p:par>
                              <p:par>
                                <p:cTn id="109" presetID="10" presetClass="entr" presetSubtype="0" fill="hold" nodeType="withEffect">
                                  <p:stCondLst>
                                    <p:cond delay="0"/>
                                  </p:stCondLst>
                                  <p:childTnLst>
                                    <p:set>
                                      <p:cBhvr>
                                        <p:cTn id="110" dur="1" fill="hold">
                                          <p:stCondLst>
                                            <p:cond delay="0"/>
                                          </p:stCondLst>
                                        </p:cTn>
                                        <p:tgtEl>
                                          <p:spTgt spid="36"/>
                                        </p:tgtEl>
                                        <p:attrNameLst>
                                          <p:attrName>style.visibility</p:attrName>
                                        </p:attrNameLst>
                                      </p:cBhvr>
                                      <p:to>
                                        <p:strVal val="visible"/>
                                      </p:to>
                                    </p:set>
                                    <p:animEffect transition="in" filter="fade">
                                      <p:cBhvr>
                                        <p:cTn id="111" dur="500"/>
                                        <p:tgtEl>
                                          <p:spTgt spid="36"/>
                                        </p:tgtEl>
                                      </p:cBhvr>
                                    </p:animEffect>
                                  </p:childTnLst>
                                </p:cTn>
                              </p:par>
                              <p:par>
                                <p:cTn id="112" presetID="10" presetClass="entr" presetSubtype="0" fill="hold" nodeType="withEffect">
                                  <p:stCondLst>
                                    <p:cond delay="0"/>
                                  </p:stCondLst>
                                  <p:childTnLst>
                                    <p:set>
                                      <p:cBhvr>
                                        <p:cTn id="113" dur="1" fill="hold">
                                          <p:stCondLst>
                                            <p:cond delay="0"/>
                                          </p:stCondLst>
                                        </p:cTn>
                                        <p:tgtEl>
                                          <p:spTgt spid="39"/>
                                        </p:tgtEl>
                                        <p:attrNameLst>
                                          <p:attrName>style.visibility</p:attrName>
                                        </p:attrNameLst>
                                      </p:cBhvr>
                                      <p:to>
                                        <p:strVal val="visible"/>
                                      </p:to>
                                    </p:set>
                                    <p:animEffect transition="in" filter="fade">
                                      <p:cBhvr>
                                        <p:cTn id="114" dur="500"/>
                                        <p:tgtEl>
                                          <p:spTgt spid="39"/>
                                        </p:tgtEl>
                                      </p:cBhvr>
                                    </p:animEffect>
                                  </p:childTnLst>
                                </p:cTn>
                              </p:par>
                              <p:par>
                                <p:cTn id="115" presetID="10" presetClass="entr" presetSubtype="0" fill="hold" nodeType="withEffect">
                                  <p:stCondLst>
                                    <p:cond delay="0"/>
                                  </p:stCondLst>
                                  <p:childTnLst>
                                    <p:set>
                                      <p:cBhvr>
                                        <p:cTn id="116" dur="1" fill="hold">
                                          <p:stCondLst>
                                            <p:cond delay="0"/>
                                          </p:stCondLst>
                                        </p:cTn>
                                        <p:tgtEl>
                                          <p:spTgt spid="40"/>
                                        </p:tgtEl>
                                        <p:attrNameLst>
                                          <p:attrName>style.visibility</p:attrName>
                                        </p:attrNameLst>
                                      </p:cBhvr>
                                      <p:to>
                                        <p:strVal val="visible"/>
                                      </p:to>
                                    </p:set>
                                    <p:animEffect transition="in" filter="fade">
                                      <p:cBhvr>
                                        <p:cTn id="117" dur="500"/>
                                        <p:tgtEl>
                                          <p:spTgt spid="40"/>
                                        </p:tgtEl>
                                      </p:cBhvr>
                                    </p:animEffect>
                                  </p:childTnLst>
                                </p:cTn>
                              </p:par>
                              <p:par>
                                <p:cTn id="118" presetID="10" presetClass="entr" presetSubtype="0" fill="hold" nodeType="withEffect">
                                  <p:stCondLst>
                                    <p:cond delay="0"/>
                                  </p:stCondLst>
                                  <p:childTnLst>
                                    <p:set>
                                      <p:cBhvr>
                                        <p:cTn id="119" dur="1" fill="hold">
                                          <p:stCondLst>
                                            <p:cond delay="0"/>
                                          </p:stCondLst>
                                        </p:cTn>
                                        <p:tgtEl>
                                          <p:spTgt spid="41"/>
                                        </p:tgtEl>
                                        <p:attrNameLst>
                                          <p:attrName>style.visibility</p:attrName>
                                        </p:attrNameLst>
                                      </p:cBhvr>
                                      <p:to>
                                        <p:strVal val="visible"/>
                                      </p:to>
                                    </p:set>
                                    <p:animEffect transition="in" filter="fade">
                                      <p:cBhvr>
                                        <p:cTn id="120" dur="500"/>
                                        <p:tgtEl>
                                          <p:spTgt spid="41"/>
                                        </p:tgtEl>
                                      </p:cBhvr>
                                    </p:animEffect>
                                  </p:childTnLst>
                                </p:cTn>
                              </p:par>
                              <p:par>
                                <p:cTn id="121" presetID="10" presetClass="entr" presetSubtype="0" fill="hold" nodeType="withEffect">
                                  <p:stCondLst>
                                    <p:cond delay="0"/>
                                  </p:stCondLst>
                                  <p:childTnLst>
                                    <p:set>
                                      <p:cBhvr>
                                        <p:cTn id="122" dur="1" fill="hold">
                                          <p:stCondLst>
                                            <p:cond delay="0"/>
                                          </p:stCondLst>
                                        </p:cTn>
                                        <p:tgtEl>
                                          <p:spTgt spid="42"/>
                                        </p:tgtEl>
                                        <p:attrNameLst>
                                          <p:attrName>style.visibility</p:attrName>
                                        </p:attrNameLst>
                                      </p:cBhvr>
                                      <p:to>
                                        <p:strVal val="visible"/>
                                      </p:to>
                                    </p:set>
                                    <p:animEffect transition="in" filter="fade">
                                      <p:cBhvr>
                                        <p:cTn id="123" dur="500"/>
                                        <p:tgtEl>
                                          <p:spTgt spid="42"/>
                                        </p:tgtEl>
                                      </p:cBhvr>
                                    </p:animEffect>
                                  </p:childTnLst>
                                </p:cTn>
                              </p:par>
                              <p:par>
                                <p:cTn id="124" presetID="10" presetClass="entr" presetSubtype="0" fill="hold" nodeType="withEffect">
                                  <p:stCondLst>
                                    <p:cond delay="0"/>
                                  </p:stCondLst>
                                  <p:childTnLst>
                                    <p:set>
                                      <p:cBhvr>
                                        <p:cTn id="125" dur="1" fill="hold">
                                          <p:stCondLst>
                                            <p:cond delay="0"/>
                                          </p:stCondLst>
                                        </p:cTn>
                                        <p:tgtEl>
                                          <p:spTgt spid="43"/>
                                        </p:tgtEl>
                                        <p:attrNameLst>
                                          <p:attrName>style.visibility</p:attrName>
                                        </p:attrNameLst>
                                      </p:cBhvr>
                                      <p:to>
                                        <p:strVal val="visible"/>
                                      </p:to>
                                    </p:set>
                                    <p:animEffect transition="in" filter="fade">
                                      <p:cBhvr>
                                        <p:cTn id="126" dur="500"/>
                                        <p:tgtEl>
                                          <p:spTgt spid="43"/>
                                        </p:tgtEl>
                                      </p:cBhvr>
                                    </p:animEffect>
                                  </p:childTnLst>
                                </p:cTn>
                              </p:par>
                              <p:par>
                                <p:cTn id="127" presetID="10" presetClass="entr" presetSubtype="0" fill="hold" nodeType="withEffect">
                                  <p:stCondLst>
                                    <p:cond delay="0"/>
                                  </p:stCondLst>
                                  <p:childTnLst>
                                    <p:set>
                                      <p:cBhvr>
                                        <p:cTn id="128" dur="1" fill="hold">
                                          <p:stCondLst>
                                            <p:cond delay="0"/>
                                          </p:stCondLst>
                                        </p:cTn>
                                        <p:tgtEl>
                                          <p:spTgt spid="38"/>
                                        </p:tgtEl>
                                        <p:attrNameLst>
                                          <p:attrName>style.visibility</p:attrName>
                                        </p:attrNameLst>
                                      </p:cBhvr>
                                      <p:to>
                                        <p:strVal val="visible"/>
                                      </p:to>
                                    </p:set>
                                    <p:animEffect transition="in" filter="fade">
                                      <p:cBhvr>
                                        <p:cTn id="129" dur="500"/>
                                        <p:tgtEl>
                                          <p:spTgt spid="38"/>
                                        </p:tgtEl>
                                      </p:cBhvr>
                                    </p:animEffect>
                                  </p:childTnLst>
                                </p:cTn>
                              </p:par>
                              <p:par>
                                <p:cTn id="130" presetID="10" presetClass="entr" presetSubtype="0" fill="hold" nodeType="withEffect">
                                  <p:stCondLst>
                                    <p:cond delay="0"/>
                                  </p:stCondLst>
                                  <p:childTnLst>
                                    <p:set>
                                      <p:cBhvr>
                                        <p:cTn id="131" dur="1" fill="hold">
                                          <p:stCondLst>
                                            <p:cond delay="0"/>
                                          </p:stCondLst>
                                        </p:cTn>
                                        <p:tgtEl>
                                          <p:spTgt spid="87"/>
                                        </p:tgtEl>
                                        <p:attrNameLst>
                                          <p:attrName>style.visibility</p:attrName>
                                        </p:attrNameLst>
                                      </p:cBhvr>
                                      <p:to>
                                        <p:strVal val="visible"/>
                                      </p:to>
                                    </p:set>
                                    <p:animEffect transition="in" filter="fade">
                                      <p:cBhvr>
                                        <p:cTn id="132" dur="500"/>
                                        <p:tgtEl>
                                          <p:spTgt spid="87"/>
                                        </p:tgtEl>
                                      </p:cBhvr>
                                    </p:animEffect>
                                  </p:childTnLst>
                                </p:cTn>
                              </p:par>
                              <p:par>
                                <p:cTn id="133" presetID="10" presetClass="entr" presetSubtype="0" fill="hold" nodeType="withEffect">
                                  <p:stCondLst>
                                    <p:cond delay="0"/>
                                  </p:stCondLst>
                                  <p:childTnLst>
                                    <p:set>
                                      <p:cBhvr>
                                        <p:cTn id="134" dur="1" fill="hold">
                                          <p:stCondLst>
                                            <p:cond delay="0"/>
                                          </p:stCondLst>
                                        </p:cTn>
                                        <p:tgtEl>
                                          <p:spTgt spid="88"/>
                                        </p:tgtEl>
                                        <p:attrNameLst>
                                          <p:attrName>style.visibility</p:attrName>
                                        </p:attrNameLst>
                                      </p:cBhvr>
                                      <p:to>
                                        <p:strVal val="visible"/>
                                      </p:to>
                                    </p:set>
                                    <p:animEffect transition="in" filter="fade">
                                      <p:cBhvr>
                                        <p:cTn id="135" dur="500"/>
                                        <p:tgtEl>
                                          <p:spTgt spid="88"/>
                                        </p:tgtEl>
                                      </p:cBhvr>
                                    </p:animEffect>
                                  </p:childTnLst>
                                </p:cTn>
                              </p:par>
                              <p:par>
                                <p:cTn id="136" presetID="10" presetClass="entr" presetSubtype="0" fill="hold" nodeType="withEffect">
                                  <p:stCondLst>
                                    <p:cond delay="0"/>
                                  </p:stCondLst>
                                  <p:childTnLst>
                                    <p:set>
                                      <p:cBhvr>
                                        <p:cTn id="137" dur="1" fill="hold">
                                          <p:stCondLst>
                                            <p:cond delay="0"/>
                                          </p:stCondLst>
                                        </p:cTn>
                                        <p:tgtEl>
                                          <p:spTgt spid="89"/>
                                        </p:tgtEl>
                                        <p:attrNameLst>
                                          <p:attrName>style.visibility</p:attrName>
                                        </p:attrNameLst>
                                      </p:cBhvr>
                                      <p:to>
                                        <p:strVal val="visible"/>
                                      </p:to>
                                    </p:set>
                                    <p:animEffect transition="in" filter="fade">
                                      <p:cBhvr>
                                        <p:cTn id="138" dur="500"/>
                                        <p:tgtEl>
                                          <p:spTgt spid="89"/>
                                        </p:tgtEl>
                                      </p:cBhvr>
                                    </p:animEffect>
                                  </p:childTnLst>
                                </p:cTn>
                              </p:par>
                              <p:par>
                                <p:cTn id="139" presetID="10" presetClass="entr" presetSubtype="0" fill="hold" nodeType="withEffect">
                                  <p:stCondLst>
                                    <p:cond delay="0"/>
                                  </p:stCondLst>
                                  <p:childTnLst>
                                    <p:set>
                                      <p:cBhvr>
                                        <p:cTn id="140" dur="1" fill="hold">
                                          <p:stCondLst>
                                            <p:cond delay="0"/>
                                          </p:stCondLst>
                                        </p:cTn>
                                        <p:tgtEl>
                                          <p:spTgt spid="90"/>
                                        </p:tgtEl>
                                        <p:attrNameLst>
                                          <p:attrName>style.visibility</p:attrName>
                                        </p:attrNameLst>
                                      </p:cBhvr>
                                      <p:to>
                                        <p:strVal val="visible"/>
                                      </p:to>
                                    </p:set>
                                    <p:animEffect transition="in" filter="fade">
                                      <p:cBhvr>
                                        <p:cTn id="141" dur="500"/>
                                        <p:tgtEl>
                                          <p:spTgt spid="90"/>
                                        </p:tgtEl>
                                      </p:cBhvr>
                                    </p:animEffect>
                                  </p:childTnLst>
                                </p:cTn>
                              </p:par>
                            </p:childTnLst>
                          </p:cTn>
                        </p:par>
                      </p:childTnLst>
                    </p:cTn>
                  </p:par>
                  <p:par>
                    <p:cTn id="142" fill="hold" nodeType="clickPar">
                      <p:stCondLst>
                        <p:cond delay="indefinite"/>
                      </p:stCondLst>
                      <p:childTnLst>
                        <p:par>
                          <p:cTn id="143" fill="hold" nodeType="withGroup">
                            <p:stCondLst>
                              <p:cond delay="0"/>
                            </p:stCondLst>
                            <p:childTnLst>
                              <p:par>
                                <p:cTn id="144" presetID="2" presetClass="entr" presetSubtype="8" fill="hold" nodeType="clickEffect">
                                  <p:stCondLst>
                                    <p:cond delay="0"/>
                                  </p:stCondLst>
                                  <p:childTnLst>
                                    <p:set>
                                      <p:cBhvr>
                                        <p:cTn id="145" dur="1" fill="hold">
                                          <p:stCondLst>
                                            <p:cond delay="0"/>
                                          </p:stCondLst>
                                        </p:cTn>
                                        <p:tgtEl>
                                          <p:spTgt spid="1043"/>
                                        </p:tgtEl>
                                        <p:attrNameLst>
                                          <p:attrName>style.visibility</p:attrName>
                                        </p:attrNameLst>
                                      </p:cBhvr>
                                      <p:to>
                                        <p:strVal val="visible"/>
                                      </p:to>
                                    </p:set>
                                    <p:anim calcmode="lin" valueType="num">
                                      <p:cBhvr additive="base">
                                        <p:cTn id="146" dur="500" fill="hold"/>
                                        <p:tgtEl>
                                          <p:spTgt spid="1043"/>
                                        </p:tgtEl>
                                        <p:attrNameLst>
                                          <p:attrName>ppt_x</p:attrName>
                                        </p:attrNameLst>
                                      </p:cBhvr>
                                      <p:tavLst>
                                        <p:tav tm="0">
                                          <p:val>
                                            <p:strVal val="0-#ppt_w/2"/>
                                          </p:val>
                                        </p:tav>
                                        <p:tav tm="100000">
                                          <p:val>
                                            <p:strVal val="#ppt_x"/>
                                          </p:val>
                                        </p:tav>
                                      </p:tavLst>
                                    </p:anim>
                                    <p:anim calcmode="lin" valueType="num">
                                      <p:cBhvr additive="base">
                                        <p:cTn id="147" dur="500" fill="hold"/>
                                        <p:tgtEl>
                                          <p:spTgt spid="1043"/>
                                        </p:tgtEl>
                                        <p:attrNameLst>
                                          <p:attrName>ppt_y</p:attrName>
                                        </p:attrNameLst>
                                      </p:cBhvr>
                                      <p:tavLst>
                                        <p:tav tm="0">
                                          <p:val>
                                            <p:strVal val="#ppt_y"/>
                                          </p:val>
                                        </p:tav>
                                        <p:tav tm="100000">
                                          <p:val>
                                            <p:strVal val="#ppt_y"/>
                                          </p:val>
                                        </p:tav>
                                      </p:tavLst>
                                    </p:anim>
                                  </p:childTnLst>
                                </p:cTn>
                              </p:par>
                              <p:par>
                                <p:cTn id="148" presetID="2" presetClass="entr" presetSubtype="8" fill="hold" nodeType="withEffect">
                                  <p:stCondLst>
                                    <p:cond delay="0"/>
                                  </p:stCondLst>
                                  <p:childTnLst>
                                    <p:set>
                                      <p:cBhvr>
                                        <p:cTn id="149" dur="1" fill="hold">
                                          <p:stCondLst>
                                            <p:cond delay="0"/>
                                          </p:stCondLst>
                                        </p:cTn>
                                        <p:tgtEl>
                                          <p:spTgt spid="84"/>
                                        </p:tgtEl>
                                        <p:attrNameLst>
                                          <p:attrName>style.visibility</p:attrName>
                                        </p:attrNameLst>
                                      </p:cBhvr>
                                      <p:to>
                                        <p:strVal val="visible"/>
                                      </p:to>
                                    </p:set>
                                    <p:anim calcmode="lin" valueType="num">
                                      <p:cBhvr additive="base">
                                        <p:cTn id="150" dur="500" fill="hold"/>
                                        <p:tgtEl>
                                          <p:spTgt spid="84"/>
                                        </p:tgtEl>
                                        <p:attrNameLst>
                                          <p:attrName>ppt_x</p:attrName>
                                        </p:attrNameLst>
                                      </p:cBhvr>
                                      <p:tavLst>
                                        <p:tav tm="0">
                                          <p:val>
                                            <p:strVal val="0-#ppt_w/2"/>
                                          </p:val>
                                        </p:tav>
                                        <p:tav tm="100000">
                                          <p:val>
                                            <p:strVal val="#ppt_x"/>
                                          </p:val>
                                        </p:tav>
                                      </p:tavLst>
                                    </p:anim>
                                    <p:anim calcmode="lin" valueType="num">
                                      <p:cBhvr additive="base">
                                        <p:cTn id="151" dur="500" fill="hold"/>
                                        <p:tgtEl>
                                          <p:spTgt spid="84"/>
                                        </p:tgtEl>
                                        <p:attrNameLst>
                                          <p:attrName>ppt_y</p:attrName>
                                        </p:attrNameLst>
                                      </p:cBhvr>
                                      <p:tavLst>
                                        <p:tav tm="0">
                                          <p:val>
                                            <p:strVal val="#ppt_y"/>
                                          </p:val>
                                        </p:tav>
                                        <p:tav tm="100000">
                                          <p:val>
                                            <p:strVal val="#ppt_y"/>
                                          </p:val>
                                        </p:tav>
                                      </p:tavLst>
                                    </p:anim>
                                  </p:childTnLst>
                                </p:cTn>
                              </p:par>
                              <p:par>
                                <p:cTn id="152" presetID="2" presetClass="entr" presetSubtype="8" fill="hold" nodeType="withEffect">
                                  <p:stCondLst>
                                    <p:cond delay="0"/>
                                  </p:stCondLst>
                                  <p:childTnLst>
                                    <p:set>
                                      <p:cBhvr>
                                        <p:cTn id="153" dur="1" fill="hold">
                                          <p:stCondLst>
                                            <p:cond delay="0"/>
                                          </p:stCondLst>
                                        </p:cTn>
                                        <p:tgtEl>
                                          <p:spTgt spid="1042"/>
                                        </p:tgtEl>
                                        <p:attrNameLst>
                                          <p:attrName>style.visibility</p:attrName>
                                        </p:attrNameLst>
                                      </p:cBhvr>
                                      <p:to>
                                        <p:strVal val="visible"/>
                                      </p:to>
                                    </p:set>
                                    <p:anim calcmode="lin" valueType="num">
                                      <p:cBhvr additive="base">
                                        <p:cTn id="154" dur="500" fill="hold"/>
                                        <p:tgtEl>
                                          <p:spTgt spid="1042"/>
                                        </p:tgtEl>
                                        <p:attrNameLst>
                                          <p:attrName>ppt_x</p:attrName>
                                        </p:attrNameLst>
                                      </p:cBhvr>
                                      <p:tavLst>
                                        <p:tav tm="0">
                                          <p:val>
                                            <p:strVal val="0-#ppt_w/2"/>
                                          </p:val>
                                        </p:tav>
                                        <p:tav tm="100000">
                                          <p:val>
                                            <p:strVal val="#ppt_x"/>
                                          </p:val>
                                        </p:tav>
                                      </p:tavLst>
                                    </p:anim>
                                    <p:anim calcmode="lin" valueType="num">
                                      <p:cBhvr additive="base">
                                        <p:cTn id="155" dur="500" fill="hold"/>
                                        <p:tgtEl>
                                          <p:spTgt spid="1042"/>
                                        </p:tgtEl>
                                        <p:attrNameLst>
                                          <p:attrName>ppt_y</p:attrName>
                                        </p:attrNameLst>
                                      </p:cBhvr>
                                      <p:tavLst>
                                        <p:tav tm="0">
                                          <p:val>
                                            <p:strVal val="#ppt_y"/>
                                          </p:val>
                                        </p:tav>
                                        <p:tav tm="100000">
                                          <p:val>
                                            <p:strVal val="#ppt_y"/>
                                          </p:val>
                                        </p:tav>
                                      </p:tavLst>
                                    </p:anim>
                                  </p:childTnLst>
                                </p:cTn>
                              </p:par>
                              <p:par>
                                <p:cTn id="156" presetID="2" presetClass="entr" presetSubtype="8" fill="hold" nodeType="withEffect">
                                  <p:stCondLst>
                                    <p:cond delay="0"/>
                                  </p:stCondLst>
                                  <p:childTnLst>
                                    <p:set>
                                      <p:cBhvr>
                                        <p:cTn id="157" dur="1" fill="hold">
                                          <p:stCondLst>
                                            <p:cond delay="0"/>
                                          </p:stCondLst>
                                        </p:cTn>
                                        <p:tgtEl>
                                          <p:spTgt spid="86"/>
                                        </p:tgtEl>
                                        <p:attrNameLst>
                                          <p:attrName>style.visibility</p:attrName>
                                        </p:attrNameLst>
                                      </p:cBhvr>
                                      <p:to>
                                        <p:strVal val="visible"/>
                                      </p:to>
                                    </p:set>
                                    <p:anim calcmode="lin" valueType="num">
                                      <p:cBhvr additive="base">
                                        <p:cTn id="158" dur="500" fill="hold"/>
                                        <p:tgtEl>
                                          <p:spTgt spid="86"/>
                                        </p:tgtEl>
                                        <p:attrNameLst>
                                          <p:attrName>ppt_x</p:attrName>
                                        </p:attrNameLst>
                                      </p:cBhvr>
                                      <p:tavLst>
                                        <p:tav tm="0">
                                          <p:val>
                                            <p:strVal val="0-#ppt_w/2"/>
                                          </p:val>
                                        </p:tav>
                                        <p:tav tm="100000">
                                          <p:val>
                                            <p:strVal val="#ppt_x"/>
                                          </p:val>
                                        </p:tav>
                                      </p:tavLst>
                                    </p:anim>
                                    <p:anim calcmode="lin" valueType="num">
                                      <p:cBhvr additive="base">
                                        <p:cTn id="159" dur="500" fill="hold"/>
                                        <p:tgtEl>
                                          <p:spTgt spid="86"/>
                                        </p:tgtEl>
                                        <p:attrNameLst>
                                          <p:attrName>ppt_y</p:attrName>
                                        </p:attrNameLst>
                                      </p:cBhvr>
                                      <p:tavLst>
                                        <p:tav tm="0">
                                          <p:val>
                                            <p:strVal val="#ppt_y"/>
                                          </p:val>
                                        </p:tav>
                                        <p:tav tm="100000">
                                          <p:val>
                                            <p:strVal val="#ppt_y"/>
                                          </p:val>
                                        </p:tav>
                                      </p:tavLst>
                                    </p:anim>
                                  </p:childTnLst>
                                </p:cTn>
                              </p:par>
                              <p:par>
                                <p:cTn id="160" presetID="2" presetClass="entr" presetSubtype="8" fill="hold" nodeType="withEffect">
                                  <p:stCondLst>
                                    <p:cond delay="0"/>
                                  </p:stCondLst>
                                  <p:childTnLst>
                                    <p:set>
                                      <p:cBhvr>
                                        <p:cTn id="161" dur="1" fill="hold">
                                          <p:stCondLst>
                                            <p:cond delay="0"/>
                                          </p:stCondLst>
                                        </p:cTn>
                                        <p:tgtEl>
                                          <p:spTgt spid="49"/>
                                        </p:tgtEl>
                                        <p:attrNameLst>
                                          <p:attrName>style.visibility</p:attrName>
                                        </p:attrNameLst>
                                      </p:cBhvr>
                                      <p:to>
                                        <p:strVal val="visible"/>
                                      </p:to>
                                    </p:set>
                                    <p:anim calcmode="lin" valueType="num">
                                      <p:cBhvr additive="base">
                                        <p:cTn id="162" dur="500" fill="hold"/>
                                        <p:tgtEl>
                                          <p:spTgt spid="49"/>
                                        </p:tgtEl>
                                        <p:attrNameLst>
                                          <p:attrName>ppt_x</p:attrName>
                                        </p:attrNameLst>
                                      </p:cBhvr>
                                      <p:tavLst>
                                        <p:tav tm="0">
                                          <p:val>
                                            <p:strVal val="0-#ppt_w/2"/>
                                          </p:val>
                                        </p:tav>
                                        <p:tav tm="100000">
                                          <p:val>
                                            <p:strVal val="#ppt_x"/>
                                          </p:val>
                                        </p:tav>
                                      </p:tavLst>
                                    </p:anim>
                                    <p:anim calcmode="lin" valueType="num">
                                      <p:cBhvr additive="base">
                                        <p:cTn id="163" dur="500" fill="hold"/>
                                        <p:tgtEl>
                                          <p:spTgt spid="49"/>
                                        </p:tgtEl>
                                        <p:attrNameLst>
                                          <p:attrName>ppt_y</p:attrName>
                                        </p:attrNameLst>
                                      </p:cBhvr>
                                      <p:tavLst>
                                        <p:tav tm="0">
                                          <p:val>
                                            <p:strVal val="#ppt_y"/>
                                          </p:val>
                                        </p:tav>
                                        <p:tav tm="100000">
                                          <p:val>
                                            <p:strVal val="#ppt_y"/>
                                          </p:val>
                                        </p:tav>
                                      </p:tavLst>
                                    </p:anim>
                                  </p:childTnLst>
                                </p:cTn>
                              </p:par>
                              <p:par>
                                <p:cTn id="164" presetID="2" presetClass="entr" presetSubtype="8" fill="hold" nodeType="withEffect">
                                  <p:stCondLst>
                                    <p:cond delay="0"/>
                                  </p:stCondLst>
                                  <p:childTnLst>
                                    <p:set>
                                      <p:cBhvr>
                                        <p:cTn id="165" dur="1" fill="hold">
                                          <p:stCondLst>
                                            <p:cond delay="0"/>
                                          </p:stCondLst>
                                        </p:cTn>
                                        <p:tgtEl>
                                          <p:spTgt spid="48"/>
                                        </p:tgtEl>
                                        <p:attrNameLst>
                                          <p:attrName>style.visibility</p:attrName>
                                        </p:attrNameLst>
                                      </p:cBhvr>
                                      <p:to>
                                        <p:strVal val="visible"/>
                                      </p:to>
                                    </p:set>
                                    <p:anim calcmode="lin" valueType="num">
                                      <p:cBhvr additive="base">
                                        <p:cTn id="166" dur="500" fill="hold"/>
                                        <p:tgtEl>
                                          <p:spTgt spid="48"/>
                                        </p:tgtEl>
                                        <p:attrNameLst>
                                          <p:attrName>ppt_x</p:attrName>
                                        </p:attrNameLst>
                                      </p:cBhvr>
                                      <p:tavLst>
                                        <p:tav tm="0">
                                          <p:val>
                                            <p:strVal val="0-#ppt_w/2"/>
                                          </p:val>
                                        </p:tav>
                                        <p:tav tm="100000">
                                          <p:val>
                                            <p:strVal val="#ppt_x"/>
                                          </p:val>
                                        </p:tav>
                                      </p:tavLst>
                                    </p:anim>
                                    <p:anim calcmode="lin" valueType="num">
                                      <p:cBhvr additive="base">
                                        <p:cTn id="167" dur="500" fill="hold"/>
                                        <p:tgtEl>
                                          <p:spTgt spid="48"/>
                                        </p:tgtEl>
                                        <p:attrNameLst>
                                          <p:attrName>ppt_y</p:attrName>
                                        </p:attrNameLst>
                                      </p:cBhvr>
                                      <p:tavLst>
                                        <p:tav tm="0">
                                          <p:val>
                                            <p:strVal val="#ppt_y"/>
                                          </p:val>
                                        </p:tav>
                                        <p:tav tm="100000">
                                          <p:val>
                                            <p:strVal val="#ppt_y"/>
                                          </p:val>
                                        </p:tav>
                                      </p:tavLst>
                                    </p:anim>
                                  </p:childTnLst>
                                </p:cTn>
                              </p:par>
                              <p:par>
                                <p:cTn id="168" presetID="2" presetClass="entr" presetSubtype="8" fill="hold" nodeType="withEffect">
                                  <p:stCondLst>
                                    <p:cond delay="0"/>
                                  </p:stCondLst>
                                  <p:childTnLst>
                                    <p:set>
                                      <p:cBhvr>
                                        <p:cTn id="169" dur="1" fill="hold">
                                          <p:stCondLst>
                                            <p:cond delay="0"/>
                                          </p:stCondLst>
                                        </p:cTn>
                                        <p:tgtEl>
                                          <p:spTgt spid="1044"/>
                                        </p:tgtEl>
                                        <p:attrNameLst>
                                          <p:attrName>style.visibility</p:attrName>
                                        </p:attrNameLst>
                                      </p:cBhvr>
                                      <p:to>
                                        <p:strVal val="visible"/>
                                      </p:to>
                                    </p:set>
                                    <p:anim calcmode="lin" valueType="num">
                                      <p:cBhvr additive="base">
                                        <p:cTn id="170" dur="500" fill="hold"/>
                                        <p:tgtEl>
                                          <p:spTgt spid="1044"/>
                                        </p:tgtEl>
                                        <p:attrNameLst>
                                          <p:attrName>ppt_x</p:attrName>
                                        </p:attrNameLst>
                                      </p:cBhvr>
                                      <p:tavLst>
                                        <p:tav tm="0">
                                          <p:val>
                                            <p:strVal val="0-#ppt_w/2"/>
                                          </p:val>
                                        </p:tav>
                                        <p:tav tm="100000">
                                          <p:val>
                                            <p:strVal val="#ppt_x"/>
                                          </p:val>
                                        </p:tav>
                                      </p:tavLst>
                                    </p:anim>
                                    <p:anim calcmode="lin" valueType="num">
                                      <p:cBhvr additive="base">
                                        <p:cTn id="171" dur="500" fill="hold"/>
                                        <p:tgtEl>
                                          <p:spTgt spid="1044"/>
                                        </p:tgtEl>
                                        <p:attrNameLst>
                                          <p:attrName>ppt_y</p:attrName>
                                        </p:attrNameLst>
                                      </p:cBhvr>
                                      <p:tavLst>
                                        <p:tav tm="0">
                                          <p:val>
                                            <p:strVal val="#ppt_y"/>
                                          </p:val>
                                        </p:tav>
                                        <p:tav tm="100000">
                                          <p:val>
                                            <p:strVal val="#ppt_y"/>
                                          </p:val>
                                        </p:tav>
                                      </p:tavLst>
                                    </p:anim>
                                  </p:childTnLst>
                                </p:cTn>
                              </p:par>
                              <p:par>
                                <p:cTn id="172" presetID="2" presetClass="entr" presetSubtype="8" fill="hold" nodeType="withEffect">
                                  <p:stCondLst>
                                    <p:cond delay="0"/>
                                  </p:stCondLst>
                                  <p:childTnLst>
                                    <p:set>
                                      <p:cBhvr>
                                        <p:cTn id="173" dur="1" fill="hold">
                                          <p:stCondLst>
                                            <p:cond delay="0"/>
                                          </p:stCondLst>
                                        </p:cTn>
                                        <p:tgtEl>
                                          <p:spTgt spid="85"/>
                                        </p:tgtEl>
                                        <p:attrNameLst>
                                          <p:attrName>style.visibility</p:attrName>
                                        </p:attrNameLst>
                                      </p:cBhvr>
                                      <p:to>
                                        <p:strVal val="visible"/>
                                      </p:to>
                                    </p:set>
                                    <p:anim calcmode="lin" valueType="num">
                                      <p:cBhvr additive="base">
                                        <p:cTn id="174" dur="500" fill="hold"/>
                                        <p:tgtEl>
                                          <p:spTgt spid="85"/>
                                        </p:tgtEl>
                                        <p:attrNameLst>
                                          <p:attrName>ppt_x</p:attrName>
                                        </p:attrNameLst>
                                      </p:cBhvr>
                                      <p:tavLst>
                                        <p:tav tm="0">
                                          <p:val>
                                            <p:strVal val="0-#ppt_w/2"/>
                                          </p:val>
                                        </p:tav>
                                        <p:tav tm="100000">
                                          <p:val>
                                            <p:strVal val="#ppt_x"/>
                                          </p:val>
                                        </p:tav>
                                      </p:tavLst>
                                    </p:anim>
                                    <p:anim calcmode="lin" valueType="num">
                                      <p:cBhvr additive="base">
                                        <p:cTn id="175" dur="500" fill="hold"/>
                                        <p:tgtEl>
                                          <p:spTgt spid="85"/>
                                        </p:tgtEl>
                                        <p:attrNameLst>
                                          <p:attrName>ppt_y</p:attrName>
                                        </p:attrNameLst>
                                      </p:cBhvr>
                                      <p:tavLst>
                                        <p:tav tm="0">
                                          <p:val>
                                            <p:strVal val="#ppt_y"/>
                                          </p:val>
                                        </p:tav>
                                        <p:tav tm="100000">
                                          <p:val>
                                            <p:strVal val="#ppt_y"/>
                                          </p:val>
                                        </p:tav>
                                      </p:tavLst>
                                    </p:anim>
                                  </p:childTnLst>
                                </p:cTn>
                              </p:par>
                            </p:childTnLst>
                          </p:cTn>
                        </p:par>
                      </p:childTnLst>
                    </p:cTn>
                  </p:par>
                  <p:par>
                    <p:cTn id="176" fill="hold" nodeType="clickPar">
                      <p:stCondLst>
                        <p:cond delay="indefinite"/>
                      </p:stCondLst>
                      <p:childTnLst>
                        <p:par>
                          <p:cTn id="177" fill="hold" nodeType="withGroup">
                            <p:stCondLst>
                              <p:cond delay="0"/>
                            </p:stCondLst>
                            <p:childTnLst>
                              <p:par>
                                <p:cTn id="178" presetID="2" presetClass="entr" presetSubtype="8" fill="hold" nodeType="clickEffect">
                                  <p:stCondLst>
                                    <p:cond delay="0"/>
                                  </p:stCondLst>
                                  <p:childTnLst>
                                    <p:set>
                                      <p:cBhvr>
                                        <p:cTn id="179" dur="1" fill="hold">
                                          <p:stCondLst>
                                            <p:cond delay="0"/>
                                          </p:stCondLst>
                                        </p:cTn>
                                        <p:tgtEl>
                                          <p:spTgt spid="70"/>
                                        </p:tgtEl>
                                        <p:attrNameLst>
                                          <p:attrName>style.visibility</p:attrName>
                                        </p:attrNameLst>
                                      </p:cBhvr>
                                      <p:to>
                                        <p:strVal val="visible"/>
                                      </p:to>
                                    </p:set>
                                    <p:anim calcmode="lin" valueType="num">
                                      <p:cBhvr additive="base">
                                        <p:cTn id="180" dur="500" fill="hold"/>
                                        <p:tgtEl>
                                          <p:spTgt spid="70"/>
                                        </p:tgtEl>
                                        <p:attrNameLst>
                                          <p:attrName>ppt_x</p:attrName>
                                        </p:attrNameLst>
                                      </p:cBhvr>
                                      <p:tavLst>
                                        <p:tav tm="0">
                                          <p:val>
                                            <p:strVal val="0-#ppt_w/2"/>
                                          </p:val>
                                        </p:tav>
                                        <p:tav tm="100000">
                                          <p:val>
                                            <p:strVal val="#ppt_x"/>
                                          </p:val>
                                        </p:tav>
                                      </p:tavLst>
                                    </p:anim>
                                    <p:anim calcmode="lin" valueType="num">
                                      <p:cBhvr additive="base">
                                        <p:cTn id="181" dur="500" fill="hold"/>
                                        <p:tgtEl>
                                          <p:spTgt spid="70"/>
                                        </p:tgtEl>
                                        <p:attrNameLst>
                                          <p:attrName>ppt_y</p:attrName>
                                        </p:attrNameLst>
                                      </p:cBhvr>
                                      <p:tavLst>
                                        <p:tav tm="0">
                                          <p:val>
                                            <p:strVal val="#ppt_y"/>
                                          </p:val>
                                        </p:tav>
                                        <p:tav tm="100000">
                                          <p:val>
                                            <p:strVal val="#ppt_y"/>
                                          </p:val>
                                        </p:tav>
                                      </p:tavLst>
                                    </p:anim>
                                  </p:childTnLst>
                                </p:cTn>
                              </p:par>
                              <p:par>
                                <p:cTn id="182" presetID="2" presetClass="entr" presetSubtype="8" fill="hold" nodeType="withEffect">
                                  <p:stCondLst>
                                    <p:cond delay="0"/>
                                  </p:stCondLst>
                                  <p:childTnLst>
                                    <p:set>
                                      <p:cBhvr>
                                        <p:cTn id="183" dur="1" fill="hold">
                                          <p:stCondLst>
                                            <p:cond delay="0"/>
                                          </p:stCondLst>
                                        </p:cTn>
                                        <p:tgtEl>
                                          <p:spTgt spid="69"/>
                                        </p:tgtEl>
                                        <p:attrNameLst>
                                          <p:attrName>style.visibility</p:attrName>
                                        </p:attrNameLst>
                                      </p:cBhvr>
                                      <p:to>
                                        <p:strVal val="visible"/>
                                      </p:to>
                                    </p:set>
                                    <p:anim calcmode="lin" valueType="num">
                                      <p:cBhvr additive="base">
                                        <p:cTn id="184" dur="500" fill="hold"/>
                                        <p:tgtEl>
                                          <p:spTgt spid="69"/>
                                        </p:tgtEl>
                                        <p:attrNameLst>
                                          <p:attrName>ppt_x</p:attrName>
                                        </p:attrNameLst>
                                      </p:cBhvr>
                                      <p:tavLst>
                                        <p:tav tm="0">
                                          <p:val>
                                            <p:strVal val="0-#ppt_w/2"/>
                                          </p:val>
                                        </p:tav>
                                        <p:tav tm="100000">
                                          <p:val>
                                            <p:strVal val="#ppt_x"/>
                                          </p:val>
                                        </p:tav>
                                      </p:tavLst>
                                    </p:anim>
                                    <p:anim calcmode="lin" valueType="num">
                                      <p:cBhvr additive="base">
                                        <p:cTn id="185" dur="500" fill="hold"/>
                                        <p:tgtEl>
                                          <p:spTgt spid="69"/>
                                        </p:tgtEl>
                                        <p:attrNameLst>
                                          <p:attrName>ppt_y</p:attrName>
                                        </p:attrNameLst>
                                      </p:cBhvr>
                                      <p:tavLst>
                                        <p:tav tm="0">
                                          <p:val>
                                            <p:strVal val="#ppt_y"/>
                                          </p:val>
                                        </p:tav>
                                        <p:tav tm="100000">
                                          <p:val>
                                            <p:strVal val="#ppt_y"/>
                                          </p:val>
                                        </p:tav>
                                      </p:tavLst>
                                    </p:anim>
                                  </p:childTnLst>
                                </p:cTn>
                              </p:par>
                              <p:par>
                                <p:cTn id="186" presetID="2" presetClass="entr" presetSubtype="8" fill="hold" nodeType="withEffect">
                                  <p:stCondLst>
                                    <p:cond delay="0"/>
                                  </p:stCondLst>
                                  <p:childTnLst>
                                    <p:set>
                                      <p:cBhvr>
                                        <p:cTn id="187" dur="1" fill="hold">
                                          <p:stCondLst>
                                            <p:cond delay="0"/>
                                          </p:stCondLst>
                                        </p:cTn>
                                        <p:tgtEl>
                                          <p:spTgt spid="68"/>
                                        </p:tgtEl>
                                        <p:attrNameLst>
                                          <p:attrName>style.visibility</p:attrName>
                                        </p:attrNameLst>
                                      </p:cBhvr>
                                      <p:to>
                                        <p:strVal val="visible"/>
                                      </p:to>
                                    </p:set>
                                    <p:anim calcmode="lin" valueType="num">
                                      <p:cBhvr additive="base">
                                        <p:cTn id="188" dur="500" fill="hold"/>
                                        <p:tgtEl>
                                          <p:spTgt spid="68"/>
                                        </p:tgtEl>
                                        <p:attrNameLst>
                                          <p:attrName>ppt_x</p:attrName>
                                        </p:attrNameLst>
                                      </p:cBhvr>
                                      <p:tavLst>
                                        <p:tav tm="0">
                                          <p:val>
                                            <p:strVal val="0-#ppt_w/2"/>
                                          </p:val>
                                        </p:tav>
                                        <p:tav tm="100000">
                                          <p:val>
                                            <p:strVal val="#ppt_x"/>
                                          </p:val>
                                        </p:tav>
                                      </p:tavLst>
                                    </p:anim>
                                    <p:anim calcmode="lin" valueType="num">
                                      <p:cBhvr additive="base">
                                        <p:cTn id="189" dur="500" fill="hold"/>
                                        <p:tgtEl>
                                          <p:spTgt spid="68"/>
                                        </p:tgtEl>
                                        <p:attrNameLst>
                                          <p:attrName>ppt_y</p:attrName>
                                        </p:attrNameLst>
                                      </p:cBhvr>
                                      <p:tavLst>
                                        <p:tav tm="0">
                                          <p:val>
                                            <p:strVal val="#ppt_y"/>
                                          </p:val>
                                        </p:tav>
                                        <p:tav tm="100000">
                                          <p:val>
                                            <p:strVal val="#ppt_y"/>
                                          </p:val>
                                        </p:tav>
                                      </p:tavLst>
                                    </p:anim>
                                  </p:childTnLst>
                                </p:cTn>
                              </p:par>
                              <p:par>
                                <p:cTn id="190" presetID="2" presetClass="entr" presetSubtype="8" fill="hold" nodeType="withEffect">
                                  <p:stCondLst>
                                    <p:cond delay="0"/>
                                  </p:stCondLst>
                                  <p:childTnLst>
                                    <p:set>
                                      <p:cBhvr>
                                        <p:cTn id="191" dur="1" fill="hold">
                                          <p:stCondLst>
                                            <p:cond delay="0"/>
                                          </p:stCondLst>
                                        </p:cTn>
                                        <p:tgtEl>
                                          <p:spTgt spid="71"/>
                                        </p:tgtEl>
                                        <p:attrNameLst>
                                          <p:attrName>style.visibility</p:attrName>
                                        </p:attrNameLst>
                                      </p:cBhvr>
                                      <p:to>
                                        <p:strVal val="visible"/>
                                      </p:to>
                                    </p:set>
                                    <p:anim calcmode="lin" valueType="num">
                                      <p:cBhvr additive="base">
                                        <p:cTn id="192" dur="500" fill="hold"/>
                                        <p:tgtEl>
                                          <p:spTgt spid="71"/>
                                        </p:tgtEl>
                                        <p:attrNameLst>
                                          <p:attrName>ppt_x</p:attrName>
                                        </p:attrNameLst>
                                      </p:cBhvr>
                                      <p:tavLst>
                                        <p:tav tm="0">
                                          <p:val>
                                            <p:strVal val="0-#ppt_w/2"/>
                                          </p:val>
                                        </p:tav>
                                        <p:tav tm="100000">
                                          <p:val>
                                            <p:strVal val="#ppt_x"/>
                                          </p:val>
                                        </p:tav>
                                      </p:tavLst>
                                    </p:anim>
                                    <p:anim calcmode="lin" valueType="num">
                                      <p:cBhvr additive="base">
                                        <p:cTn id="193" dur="500" fill="hold"/>
                                        <p:tgtEl>
                                          <p:spTgt spid="71"/>
                                        </p:tgtEl>
                                        <p:attrNameLst>
                                          <p:attrName>ppt_y</p:attrName>
                                        </p:attrNameLst>
                                      </p:cBhvr>
                                      <p:tavLst>
                                        <p:tav tm="0">
                                          <p:val>
                                            <p:strVal val="#ppt_y"/>
                                          </p:val>
                                        </p:tav>
                                        <p:tav tm="100000">
                                          <p:val>
                                            <p:strVal val="#ppt_y"/>
                                          </p:val>
                                        </p:tav>
                                      </p:tavLst>
                                    </p:anim>
                                  </p:childTnLst>
                                </p:cTn>
                              </p:par>
                            </p:childTnLst>
                          </p:cTn>
                        </p:par>
                      </p:childTnLst>
                    </p:cTn>
                  </p:par>
                  <p:par>
                    <p:cTn id="194" fill="hold" nodeType="clickPar">
                      <p:stCondLst>
                        <p:cond delay="indefinite"/>
                      </p:stCondLst>
                      <p:childTnLst>
                        <p:par>
                          <p:cTn id="195" fill="hold" nodeType="withGroup">
                            <p:stCondLst>
                              <p:cond delay="0"/>
                            </p:stCondLst>
                            <p:childTnLst>
                              <p:par>
                                <p:cTn id="196" presetID="10" presetClass="entr" presetSubtype="0" fill="hold" nodeType="clickEffect">
                                  <p:stCondLst>
                                    <p:cond delay="0"/>
                                  </p:stCondLst>
                                  <p:childTnLst>
                                    <p:set>
                                      <p:cBhvr>
                                        <p:cTn id="197" dur="1" fill="hold">
                                          <p:stCondLst>
                                            <p:cond delay="0"/>
                                          </p:stCondLst>
                                        </p:cTn>
                                        <p:tgtEl>
                                          <p:spTgt spid="72"/>
                                        </p:tgtEl>
                                        <p:attrNameLst>
                                          <p:attrName>style.visibility</p:attrName>
                                        </p:attrNameLst>
                                      </p:cBhvr>
                                      <p:to>
                                        <p:strVal val="visible"/>
                                      </p:to>
                                    </p:set>
                                    <p:animEffect transition="in" filter="fade">
                                      <p:cBhvr>
                                        <p:cTn id="198" dur="500"/>
                                        <p:tgtEl>
                                          <p:spTgt spid="72"/>
                                        </p:tgtEl>
                                      </p:cBhvr>
                                    </p:animEffect>
                                  </p:childTnLst>
                                </p:cTn>
                              </p:par>
                              <p:par>
                                <p:cTn id="199" presetID="10" presetClass="entr" presetSubtype="0" fill="hold" nodeType="withEffect">
                                  <p:stCondLst>
                                    <p:cond delay="0"/>
                                  </p:stCondLst>
                                  <p:childTnLst>
                                    <p:set>
                                      <p:cBhvr>
                                        <p:cTn id="200" dur="1" fill="hold">
                                          <p:stCondLst>
                                            <p:cond delay="0"/>
                                          </p:stCondLst>
                                        </p:cTn>
                                        <p:tgtEl>
                                          <p:spTgt spid="91"/>
                                        </p:tgtEl>
                                        <p:attrNameLst>
                                          <p:attrName>style.visibility</p:attrName>
                                        </p:attrNameLst>
                                      </p:cBhvr>
                                      <p:to>
                                        <p:strVal val="visible"/>
                                      </p:to>
                                    </p:set>
                                    <p:animEffect transition="in" filter="fade">
                                      <p:cBhvr>
                                        <p:cTn id="201" dur="500"/>
                                        <p:tgtEl>
                                          <p:spTgt spid="91"/>
                                        </p:tgtEl>
                                      </p:cBhvr>
                                    </p:animEffect>
                                  </p:childTnLst>
                                </p:cTn>
                              </p:par>
                              <p:par>
                                <p:cTn id="202" presetID="10" presetClass="entr" presetSubtype="0" fill="hold" nodeType="withEffect">
                                  <p:stCondLst>
                                    <p:cond delay="0"/>
                                  </p:stCondLst>
                                  <p:childTnLst>
                                    <p:set>
                                      <p:cBhvr>
                                        <p:cTn id="203" dur="1" fill="hold">
                                          <p:stCondLst>
                                            <p:cond delay="0"/>
                                          </p:stCondLst>
                                        </p:cTn>
                                        <p:tgtEl>
                                          <p:spTgt spid="1059"/>
                                        </p:tgtEl>
                                        <p:attrNameLst>
                                          <p:attrName>style.visibility</p:attrName>
                                        </p:attrNameLst>
                                      </p:cBhvr>
                                      <p:to>
                                        <p:strVal val="visible"/>
                                      </p:to>
                                    </p:set>
                                    <p:animEffect transition="in" filter="fade">
                                      <p:cBhvr>
                                        <p:cTn id="204" dur="500"/>
                                        <p:tgtEl>
                                          <p:spTgt spid="1059"/>
                                        </p:tgtEl>
                                      </p:cBhvr>
                                    </p:animEffect>
                                  </p:childTnLst>
                                </p:cTn>
                              </p:par>
                              <p:par>
                                <p:cTn id="205" presetID="10" presetClass="entr" presetSubtype="0" fill="hold" nodeType="withEffect">
                                  <p:stCondLst>
                                    <p:cond delay="0"/>
                                  </p:stCondLst>
                                  <p:childTnLst>
                                    <p:set>
                                      <p:cBhvr>
                                        <p:cTn id="206" dur="1" fill="hold">
                                          <p:stCondLst>
                                            <p:cond delay="0"/>
                                          </p:stCondLst>
                                        </p:cTn>
                                        <p:tgtEl>
                                          <p:spTgt spid="73"/>
                                        </p:tgtEl>
                                        <p:attrNameLst>
                                          <p:attrName>style.visibility</p:attrName>
                                        </p:attrNameLst>
                                      </p:cBhvr>
                                      <p:to>
                                        <p:strVal val="visible"/>
                                      </p:to>
                                    </p:set>
                                    <p:animEffect transition="in" filter="fade">
                                      <p:cBhvr>
                                        <p:cTn id="207" dur="500"/>
                                        <p:tgtEl>
                                          <p:spTgt spid="73"/>
                                        </p:tgtEl>
                                      </p:cBhvr>
                                    </p:animEffect>
                                  </p:childTnLst>
                                </p:cTn>
                              </p:par>
                            </p:childTnLst>
                          </p:cTn>
                        </p:par>
                      </p:childTnLst>
                    </p:cTn>
                  </p:par>
                  <p:par>
                    <p:cTn id="208" fill="hold" nodeType="clickPar">
                      <p:stCondLst>
                        <p:cond delay="indefinite"/>
                      </p:stCondLst>
                      <p:childTnLst>
                        <p:par>
                          <p:cTn id="209" fill="hold" nodeType="withGroup">
                            <p:stCondLst>
                              <p:cond delay="0"/>
                            </p:stCondLst>
                            <p:childTnLst>
                              <p:par>
                                <p:cTn id="210" presetID="10" presetClass="entr" presetSubtype="0" fill="hold" nodeType="clickEffect">
                                  <p:stCondLst>
                                    <p:cond delay="0"/>
                                  </p:stCondLst>
                                  <p:childTnLst>
                                    <p:set>
                                      <p:cBhvr>
                                        <p:cTn id="211" dur="1" fill="hold">
                                          <p:stCondLst>
                                            <p:cond delay="0"/>
                                          </p:stCondLst>
                                        </p:cTn>
                                        <p:tgtEl>
                                          <p:spTgt spid="1061"/>
                                        </p:tgtEl>
                                        <p:attrNameLst>
                                          <p:attrName>style.visibility</p:attrName>
                                        </p:attrNameLst>
                                      </p:cBhvr>
                                      <p:to>
                                        <p:strVal val="visible"/>
                                      </p:to>
                                    </p:set>
                                    <p:animEffect transition="in" filter="fade">
                                      <p:cBhvr>
                                        <p:cTn id="212" dur="500"/>
                                        <p:tgtEl>
                                          <p:spTgt spid="1061"/>
                                        </p:tgtEl>
                                      </p:cBhvr>
                                    </p:animEffect>
                                  </p:childTnLst>
                                </p:cTn>
                              </p:par>
                              <p:par>
                                <p:cTn id="213" presetID="10" presetClass="entr" presetSubtype="0" fill="hold" nodeType="withEffect">
                                  <p:stCondLst>
                                    <p:cond delay="0"/>
                                  </p:stCondLst>
                                  <p:childTnLst>
                                    <p:set>
                                      <p:cBhvr>
                                        <p:cTn id="214" dur="1" fill="hold">
                                          <p:stCondLst>
                                            <p:cond delay="0"/>
                                          </p:stCondLst>
                                        </p:cTn>
                                        <p:tgtEl>
                                          <p:spTgt spid="83"/>
                                        </p:tgtEl>
                                        <p:attrNameLst>
                                          <p:attrName>style.visibility</p:attrName>
                                        </p:attrNameLst>
                                      </p:cBhvr>
                                      <p:to>
                                        <p:strVal val="visible"/>
                                      </p:to>
                                    </p:set>
                                    <p:animEffect transition="in" filter="fade">
                                      <p:cBhvr>
                                        <p:cTn id="215" dur="500"/>
                                        <p:tgtEl>
                                          <p:spTgt spid="83"/>
                                        </p:tgtEl>
                                      </p:cBhvr>
                                    </p:animEffect>
                                  </p:childTnLst>
                                </p:cTn>
                              </p:par>
                              <p:par>
                                <p:cTn id="216" presetID="10" presetClass="entr" presetSubtype="0" fill="hold" nodeType="withEffect">
                                  <p:stCondLst>
                                    <p:cond delay="0"/>
                                  </p:stCondLst>
                                  <p:childTnLst>
                                    <p:set>
                                      <p:cBhvr>
                                        <p:cTn id="217" dur="1" fill="hold">
                                          <p:stCondLst>
                                            <p:cond delay="0"/>
                                          </p:stCondLst>
                                        </p:cTn>
                                        <p:tgtEl>
                                          <p:spTgt spid="79"/>
                                        </p:tgtEl>
                                        <p:attrNameLst>
                                          <p:attrName>style.visibility</p:attrName>
                                        </p:attrNameLst>
                                      </p:cBhvr>
                                      <p:to>
                                        <p:strVal val="visible"/>
                                      </p:to>
                                    </p:set>
                                    <p:animEffect transition="in" filter="fade">
                                      <p:cBhvr>
                                        <p:cTn id="218" dur="500"/>
                                        <p:tgtEl>
                                          <p:spTgt spid="79"/>
                                        </p:tgtEl>
                                      </p:cBhvr>
                                    </p:animEffect>
                                  </p:childTnLst>
                                </p:cTn>
                              </p:par>
                              <p:par>
                                <p:cTn id="219" presetID="10" presetClass="entr" presetSubtype="0" fill="hold" nodeType="withEffect">
                                  <p:stCondLst>
                                    <p:cond delay="0"/>
                                  </p:stCondLst>
                                  <p:childTnLst>
                                    <p:set>
                                      <p:cBhvr>
                                        <p:cTn id="220" dur="1" fill="hold">
                                          <p:stCondLst>
                                            <p:cond delay="0"/>
                                          </p:stCondLst>
                                        </p:cTn>
                                        <p:tgtEl>
                                          <p:spTgt spid="81"/>
                                        </p:tgtEl>
                                        <p:attrNameLst>
                                          <p:attrName>style.visibility</p:attrName>
                                        </p:attrNameLst>
                                      </p:cBhvr>
                                      <p:to>
                                        <p:strVal val="visible"/>
                                      </p:to>
                                    </p:set>
                                    <p:animEffect transition="in" filter="fade">
                                      <p:cBhvr>
                                        <p:cTn id="221"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7" name="Picture 15">
            <a:extLst>
              <a:ext uri="{FF2B5EF4-FFF2-40B4-BE49-F238E27FC236}">
                <a16:creationId xmlns:a16="http://schemas.microsoft.com/office/drawing/2014/main" id="{C9BFF1D1-1D99-404F-8002-5CAE8F005C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9028" y="3771900"/>
            <a:ext cx="479822"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a:extLst>
              <a:ext uri="{FF2B5EF4-FFF2-40B4-BE49-F238E27FC236}">
                <a16:creationId xmlns:a16="http://schemas.microsoft.com/office/drawing/2014/main" id="{17953931-C322-2E44-80C0-16FDF851DB45}"/>
              </a:ext>
            </a:extLst>
          </p:cNvPr>
          <p:cNvSpPr/>
          <p:nvPr/>
        </p:nvSpPr>
        <p:spPr>
          <a:xfrm>
            <a:off x="4160045" y="1959770"/>
            <a:ext cx="3498056" cy="3498056"/>
          </a:xfrm>
          <a:prstGeom prst="ellipse">
            <a:avLst/>
          </a:prstGeom>
          <a:solidFill>
            <a:srgbClr val="FFC000"/>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sz="1350" dirty="0"/>
          </a:p>
        </p:txBody>
      </p:sp>
      <p:sp>
        <p:nvSpPr>
          <p:cNvPr id="34819" name="Slide Number Placeholder 3">
            <a:extLst>
              <a:ext uri="{FF2B5EF4-FFF2-40B4-BE49-F238E27FC236}">
                <a16:creationId xmlns:a16="http://schemas.microsoft.com/office/drawing/2014/main" id="{345E6332-D944-604B-BCAF-A6A0FA91F314}"/>
              </a:ext>
            </a:extLst>
          </p:cNvPr>
          <p:cNvSpPr>
            <a:spLocks noGrp="1"/>
          </p:cNvSpPr>
          <p:nvPr>
            <p:ph type="sldNum" sz="quarter" idx="12"/>
          </p:nvPr>
        </p:nvSpPr>
        <p:spPr>
          <a:xfrm>
            <a:off x="7143751" y="5726907"/>
            <a:ext cx="792956" cy="27384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557213" indent="-214313">
              <a:spcBef>
                <a:spcPct val="20000"/>
              </a:spcBef>
              <a:buChar char="–"/>
              <a:defRPr sz="21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857250" indent="-171450">
              <a:spcBef>
                <a:spcPct val="20000"/>
              </a:spcBef>
              <a:buChar char="•"/>
              <a:defRPr sz="18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0" hangingPunct="0">
              <a:spcBef>
                <a:spcPct val="0"/>
              </a:spcBef>
              <a:buFontTx/>
              <a:buNone/>
            </a:pPr>
            <a:fld id="{2E0D0672-AE3D-454B-BF19-2B9C2870B7C3}" type="slidenum">
              <a:rPr lang="en-US" altLang="nl-NL" sz="1050"/>
              <a:pPr eaLnBrk="0" hangingPunct="0">
                <a:spcBef>
                  <a:spcPct val="0"/>
                </a:spcBef>
                <a:buFontTx/>
                <a:buNone/>
              </a:pPr>
              <a:t>8</a:t>
            </a:fld>
            <a:endParaRPr lang="en-US" altLang="nl-NL" sz="1050"/>
          </a:p>
        </p:txBody>
      </p:sp>
      <p:sp>
        <p:nvSpPr>
          <p:cNvPr id="5" name="Oval 4">
            <a:extLst>
              <a:ext uri="{FF2B5EF4-FFF2-40B4-BE49-F238E27FC236}">
                <a16:creationId xmlns:a16="http://schemas.microsoft.com/office/drawing/2014/main" id="{C4AA4E8B-E7FD-B649-9F66-03A7EA0ADB08}"/>
              </a:ext>
            </a:extLst>
          </p:cNvPr>
          <p:cNvSpPr/>
          <p:nvPr/>
        </p:nvSpPr>
        <p:spPr>
          <a:xfrm>
            <a:off x="4236245" y="2041924"/>
            <a:ext cx="3346847" cy="3345656"/>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sz="1350" dirty="0"/>
          </a:p>
        </p:txBody>
      </p:sp>
      <p:pic>
        <p:nvPicPr>
          <p:cNvPr id="34821" name="Picture 4">
            <a:extLst>
              <a:ext uri="{FF2B5EF4-FFF2-40B4-BE49-F238E27FC236}">
                <a16:creationId xmlns:a16="http://schemas.microsoft.com/office/drawing/2014/main" id="{1E3CEC80-B680-2D4B-9BE5-CC1B7ECB47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0095" y="2745582"/>
            <a:ext cx="964406" cy="912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7">
            <a:extLst>
              <a:ext uri="{FF2B5EF4-FFF2-40B4-BE49-F238E27FC236}">
                <a16:creationId xmlns:a16="http://schemas.microsoft.com/office/drawing/2014/main" id="{22D837D1-2A8A-B046-989B-2C44FA7FA9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0516" y="2640806"/>
            <a:ext cx="1114425"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Picture 9">
            <a:extLst>
              <a:ext uri="{FF2B5EF4-FFF2-40B4-BE49-F238E27FC236}">
                <a16:creationId xmlns:a16="http://schemas.microsoft.com/office/drawing/2014/main" id="{24A05D85-F88D-B64C-B20F-994CE412DB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1410" y="3608785"/>
            <a:ext cx="122634"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12">
            <a:extLst>
              <a:ext uri="{FF2B5EF4-FFF2-40B4-BE49-F238E27FC236}">
                <a16:creationId xmlns:a16="http://schemas.microsoft.com/office/drawing/2014/main" id="{C595654A-FF5F-9D49-A531-E634E4888BB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41107" y="4637486"/>
            <a:ext cx="388144" cy="220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5" name="Picture 13">
            <a:extLst>
              <a:ext uri="{FF2B5EF4-FFF2-40B4-BE49-F238E27FC236}">
                <a16:creationId xmlns:a16="http://schemas.microsoft.com/office/drawing/2014/main" id="{6CFF07E5-6688-C94A-9253-937D92A68FF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45869" y="3744516"/>
            <a:ext cx="485775" cy="313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6" name="Picture 9">
            <a:extLst>
              <a:ext uri="{FF2B5EF4-FFF2-40B4-BE49-F238E27FC236}">
                <a16:creationId xmlns:a16="http://schemas.microsoft.com/office/drawing/2014/main" id="{92122DB7-10A7-7143-B505-1F749C990E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75710" y="3499247"/>
            <a:ext cx="122634"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7" name="Picture 9">
            <a:extLst>
              <a:ext uri="{FF2B5EF4-FFF2-40B4-BE49-F238E27FC236}">
                <a16:creationId xmlns:a16="http://schemas.microsoft.com/office/drawing/2014/main" id="{F2E53AD0-D641-2B4F-B39D-AB1CD4BA74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2145" y="3670697"/>
            <a:ext cx="122635"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8" name="Picture 9">
            <a:extLst>
              <a:ext uri="{FF2B5EF4-FFF2-40B4-BE49-F238E27FC236}">
                <a16:creationId xmlns:a16="http://schemas.microsoft.com/office/drawing/2014/main" id="{D419A041-844C-434B-A5CD-58111D7B31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5950745" y="3608785"/>
            <a:ext cx="122635"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9" name="Picture 9">
            <a:extLst>
              <a:ext uri="{FF2B5EF4-FFF2-40B4-BE49-F238E27FC236}">
                <a16:creationId xmlns:a16="http://schemas.microsoft.com/office/drawing/2014/main" id="{7670F38D-8FFF-3942-B178-3184D1AFF0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5857876" y="3793331"/>
            <a:ext cx="122635"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30" name="Picture 9">
            <a:extLst>
              <a:ext uri="{FF2B5EF4-FFF2-40B4-BE49-F238E27FC236}">
                <a16:creationId xmlns:a16="http://schemas.microsoft.com/office/drawing/2014/main" id="{D0CA0629-D063-AD4C-9651-998BDB3025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53113" y="3437335"/>
            <a:ext cx="123825"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31" name="Picture 9">
            <a:extLst>
              <a:ext uri="{FF2B5EF4-FFF2-40B4-BE49-F238E27FC236}">
                <a16:creationId xmlns:a16="http://schemas.microsoft.com/office/drawing/2014/main" id="{62E5E703-A7E3-E144-90DF-DC1E83CB71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5616179" y="3811191"/>
            <a:ext cx="123825"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32" name="Picture 13">
            <a:extLst>
              <a:ext uri="{FF2B5EF4-FFF2-40B4-BE49-F238E27FC236}">
                <a16:creationId xmlns:a16="http://schemas.microsoft.com/office/drawing/2014/main" id="{849A8CE1-2331-D240-A962-081F12478D3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4874419" y="3973116"/>
            <a:ext cx="485775" cy="313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33" name="Picture 12">
            <a:extLst>
              <a:ext uri="{FF2B5EF4-FFF2-40B4-BE49-F238E27FC236}">
                <a16:creationId xmlns:a16="http://schemas.microsoft.com/office/drawing/2014/main" id="{BBE499E0-15DF-C347-BDCE-BAE577057C0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14951" y="4229100"/>
            <a:ext cx="388144" cy="220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34" name="Picture 12">
            <a:extLst>
              <a:ext uri="{FF2B5EF4-FFF2-40B4-BE49-F238E27FC236}">
                <a16:creationId xmlns:a16="http://schemas.microsoft.com/office/drawing/2014/main" id="{72508F8A-9CD2-E145-8AE8-C451189FD6E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5524501" y="4466036"/>
            <a:ext cx="388144" cy="220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08FDEBD0-0361-2748-A249-19B5F651E394}"/>
              </a:ext>
            </a:extLst>
          </p:cNvPr>
          <p:cNvSpPr/>
          <p:nvPr/>
        </p:nvSpPr>
        <p:spPr>
          <a:xfrm>
            <a:off x="5235127" y="2114557"/>
            <a:ext cx="1360372" cy="600164"/>
          </a:xfrm>
          <a:prstGeom prst="rect">
            <a:avLst/>
          </a:prstGeom>
          <a:noFill/>
        </p:spPr>
        <p:txBody>
          <a:bodyPr wrap="none">
            <a:spAutoFit/>
          </a:bodyPr>
          <a:lstStyle/>
          <a:p>
            <a:pPr>
              <a:defRPr/>
            </a:pPr>
            <a:r>
              <a:rPr lang="en-US" sz="3300" dirty="0">
                <a:ln w="17780" cmpd="sng">
                  <a:solidFill>
                    <a:schemeClr val="accent1">
                      <a:tint val="3000"/>
                    </a:schemeClr>
                  </a:solidFill>
                  <a:prstDash val="solid"/>
                  <a:miter lim="800000"/>
                </a:ln>
                <a:solidFill>
                  <a:srgbClr val="663300"/>
                </a:solidFill>
                <a:effectLst>
                  <a:outerShdw blurRad="55000" dist="50800" dir="5400000" algn="tl">
                    <a:srgbClr val="000000">
                      <a:alpha val="33000"/>
                    </a:srgbClr>
                  </a:outerShdw>
                </a:effectLst>
                <a:latin typeface="Arial" charset="0"/>
              </a:rPr>
              <a:t>FARM</a:t>
            </a:r>
          </a:p>
        </p:txBody>
      </p:sp>
      <p:pic>
        <p:nvPicPr>
          <p:cNvPr id="34836" name="Picture 12">
            <a:extLst>
              <a:ext uri="{FF2B5EF4-FFF2-40B4-BE49-F238E27FC236}">
                <a16:creationId xmlns:a16="http://schemas.microsoft.com/office/drawing/2014/main" id="{36B6943C-7AF9-E849-9F59-388D19A872B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4914901" y="4351736"/>
            <a:ext cx="388144" cy="220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37" name="Picture 9">
            <a:extLst>
              <a:ext uri="{FF2B5EF4-FFF2-40B4-BE49-F238E27FC236}">
                <a16:creationId xmlns:a16="http://schemas.microsoft.com/office/drawing/2014/main" id="{69371316-7A73-D942-A712-62E8995A2F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6034089" y="3819525"/>
            <a:ext cx="122635"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38" name="Picture 9">
            <a:extLst>
              <a:ext uri="{FF2B5EF4-FFF2-40B4-BE49-F238E27FC236}">
                <a16:creationId xmlns:a16="http://schemas.microsoft.com/office/drawing/2014/main" id="{C88AECD5-24A6-5744-8E42-039E324244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5980510" y="4006453"/>
            <a:ext cx="123825"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39" name="Picture 9">
            <a:extLst>
              <a:ext uri="{FF2B5EF4-FFF2-40B4-BE49-F238E27FC236}">
                <a16:creationId xmlns:a16="http://schemas.microsoft.com/office/drawing/2014/main" id="{DD01E7E7-84B0-F54E-A752-DB628F3921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37622" y="3943350"/>
            <a:ext cx="122634" cy="17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40" name="Picture 15">
            <a:extLst>
              <a:ext uri="{FF2B5EF4-FFF2-40B4-BE49-F238E27FC236}">
                <a16:creationId xmlns:a16="http://schemas.microsoft.com/office/drawing/2014/main" id="{EDEE036B-960A-BD4A-8ED2-EC02AB98FB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0670" y="4229100"/>
            <a:ext cx="527447" cy="910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41" name="Picture 15">
            <a:extLst>
              <a:ext uri="{FF2B5EF4-FFF2-40B4-BE49-F238E27FC236}">
                <a16:creationId xmlns:a16="http://schemas.microsoft.com/office/drawing/2014/main" id="{E5506739-1D19-7F43-9478-18769DA1A1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7301" y="4231481"/>
            <a:ext cx="479822"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42" name="Picture 15">
            <a:extLst>
              <a:ext uri="{FF2B5EF4-FFF2-40B4-BE49-F238E27FC236}">
                <a16:creationId xmlns:a16="http://schemas.microsoft.com/office/drawing/2014/main" id="{DC189F54-ADA0-6A42-A751-A61FE83EC5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1" y="4743450"/>
            <a:ext cx="479822"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43" name="Picture 15">
            <a:extLst>
              <a:ext uri="{FF2B5EF4-FFF2-40B4-BE49-F238E27FC236}">
                <a16:creationId xmlns:a16="http://schemas.microsoft.com/office/drawing/2014/main" id="{C8074EE8-5CF7-C74B-BAF0-35EB45DC9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8473" y="3750469"/>
            <a:ext cx="479822"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44" name="Picture 15">
            <a:extLst>
              <a:ext uri="{FF2B5EF4-FFF2-40B4-BE49-F238E27FC236}">
                <a16:creationId xmlns:a16="http://schemas.microsoft.com/office/drawing/2014/main" id="{B10269AF-32F4-F34C-BD1D-C29E760D4F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51" y="3543300"/>
            <a:ext cx="479822"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45" name="Picture 15">
            <a:extLst>
              <a:ext uri="{FF2B5EF4-FFF2-40B4-BE49-F238E27FC236}">
                <a16:creationId xmlns:a16="http://schemas.microsoft.com/office/drawing/2014/main" id="{D17EC7AA-E42A-294C-B2CF-1E1325611C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4778" y="4286250"/>
            <a:ext cx="479822"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46" name="Picture 15">
            <a:extLst>
              <a:ext uri="{FF2B5EF4-FFF2-40B4-BE49-F238E27FC236}">
                <a16:creationId xmlns:a16="http://schemas.microsoft.com/office/drawing/2014/main" id="{9B66AA28-86C7-7A44-9ABC-9109F08C7B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6128" y="4806555"/>
            <a:ext cx="479822" cy="829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47" name="Picture 15">
            <a:extLst>
              <a:ext uri="{FF2B5EF4-FFF2-40B4-BE49-F238E27FC236}">
                <a16:creationId xmlns:a16="http://schemas.microsoft.com/office/drawing/2014/main" id="{852AFD18-F5B1-C344-95C0-CCC85107A4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6178" y="4686300"/>
            <a:ext cx="479822"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48" name="Picture 18">
            <a:extLst>
              <a:ext uri="{FF2B5EF4-FFF2-40B4-BE49-F238E27FC236}">
                <a16:creationId xmlns:a16="http://schemas.microsoft.com/office/drawing/2014/main" id="{7AB91F54-AF9E-614E-9FC7-23ABDDDDF38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flipH="1">
            <a:off x="3375422" y="5004198"/>
            <a:ext cx="651272" cy="52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49" name="Picture 19">
            <a:extLst>
              <a:ext uri="{FF2B5EF4-FFF2-40B4-BE49-F238E27FC236}">
                <a16:creationId xmlns:a16="http://schemas.microsoft.com/office/drawing/2014/main" id="{7A62F812-BA00-4B46-A105-DBD98A9E6B0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flipH="1">
            <a:off x="2359819" y="4964906"/>
            <a:ext cx="601266" cy="33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50" name="Picture 20">
            <a:extLst>
              <a:ext uri="{FF2B5EF4-FFF2-40B4-BE49-F238E27FC236}">
                <a16:creationId xmlns:a16="http://schemas.microsoft.com/office/drawing/2014/main" id="{26C02B6B-2245-7A40-A234-5E26BAB464E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06441" y="4549380"/>
            <a:ext cx="336947" cy="329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51" name="Picture 20">
            <a:extLst>
              <a:ext uri="{FF2B5EF4-FFF2-40B4-BE49-F238E27FC236}">
                <a16:creationId xmlns:a16="http://schemas.microsoft.com/office/drawing/2014/main" id="{976D6025-336E-4844-924B-A647A32D3BA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00464" y="4250532"/>
            <a:ext cx="336947" cy="330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52" name="Picture 20">
            <a:extLst>
              <a:ext uri="{FF2B5EF4-FFF2-40B4-BE49-F238E27FC236}">
                <a16:creationId xmlns:a16="http://schemas.microsoft.com/office/drawing/2014/main" id="{B5907406-010D-1A47-9CC0-BC68683E5FC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443289" y="4519614"/>
            <a:ext cx="336947" cy="330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53" name="Picture 31">
            <a:extLst>
              <a:ext uri="{FF2B5EF4-FFF2-40B4-BE49-F238E27FC236}">
                <a16:creationId xmlns:a16="http://schemas.microsoft.com/office/drawing/2014/main" id="{B6098E32-3E9F-4A4C-AE36-C9FF16584C3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741320" y="4065986"/>
            <a:ext cx="284560" cy="591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54" name="Picture 31">
            <a:extLst>
              <a:ext uri="{FF2B5EF4-FFF2-40B4-BE49-F238E27FC236}">
                <a16:creationId xmlns:a16="http://schemas.microsoft.com/office/drawing/2014/main" id="{9C710381-A8DB-9D4F-B99F-10E1DB9FFA5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503194" y="4232674"/>
            <a:ext cx="285750" cy="592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55" name="Picture 31">
            <a:extLst>
              <a:ext uri="{FF2B5EF4-FFF2-40B4-BE49-F238E27FC236}">
                <a16:creationId xmlns:a16="http://schemas.microsoft.com/office/drawing/2014/main" id="{BDA66CB3-728A-3E42-8F86-DF93338DEA2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909197" y="4175524"/>
            <a:ext cx="284559" cy="592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56" name="Picture 31">
            <a:extLst>
              <a:ext uri="{FF2B5EF4-FFF2-40B4-BE49-F238E27FC236}">
                <a16:creationId xmlns:a16="http://schemas.microsoft.com/office/drawing/2014/main" id="{28B27E31-D9B8-4A46-8064-D66F1EFB4FD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88894" y="3977880"/>
            <a:ext cx="285750" cy="592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57" name="Picture 31">
            <a:extLst>
              <a:ext uri="{FF2B5EF4-FFF2-40B4-BE49-F238E27FC236}">
                <a16:creationId xmlns:a16="http://schemas.microsoft.com/office/drawing/2014/main" id="{8F8BDDCB-E499-E942-8123-ADEBF9C6480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71122" y="3868342"/>
            <a:ext cx="284559" cy="592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58" name="Picture 31">
            <a:extLst>
              <a:ext uri="{FF2B5EF4-FFF2-40B4-BE49-F238E27FC236}">
                <a16:creationId xmlns:a16="http://schemas.microsoft.com/office/drawing/2014/main" id="{6FABCB55-0636-F243-A1D4-DE5E040504B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28172" y="4579145"/>
            <a:ext cx="284559" cy="592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59" name="Picture 31">
            <a:extLst>
              <a:ext uri="{FF2B5EF4-FFF2-40B4-BE49-F238E27FC236}">
                <a16:creationId xmlns:a16="http://schemas.microsoft.com/office/drawing/2014/main" id="{B3C4F2BD-D87F-B846-AE89-919CB15C092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42435" y="4305300"/>
            <a:ext cx="285750" cy="59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60" name="Picture 31">
            <a:extLst>
              <a:ext uri="{FF2B5EF4-FFF2-40B4-BE49-F238E27FC236}">
                <a16:creationId xmlns:a16="http://schemas.microsoft.com/office/drawing/2014/main" id="{2193FE26-0B4E-2E41-9C87-6C86F883F13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617494" y="4487467"/>
            <a:ext cx="285750" cy="591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61" name="Picture 35">
            <a:extLst>
              <a:ext uri="{FF2B5EF4-FFF2-40B4-BE49-F238E27FC236}">
                <a16:creationId xmlns:a16="http://schemas.microsoft.com/office/drawing/2014/main" id="{98066553-28BA-EA48-BE95-A0FFB49DC8C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537597" y="4657725"/>
            <a:ext cx="394097"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62" name="Picture 35">
            <a:extLst>
              <a:ext uri="{FF2B5EF4-FFF2-40B4-BE49-F238E27FC236}">
                <a16:creationId xmlns:a16="http://schemas.microsoft.com/office/drawing/2014/main" id="{79BE03A7-4C09-5248-BE7D-5A63F68DA2D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319589" y="3411142"/>
            <a:ext cx="394097" cy="572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63" name="Picture 35">
            <a:extLst>
              <a:ext uri="{FF2B5EF4-FFF2-40B4-BE49-F238E27FC236}">
                <a16:creationId xmlns:a16="http://schemas.microsoft.com/office/drawing/2014/main" id="{7C7C87B4-4508-894A-8F64-7F47635E1F5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flipH="1">
            <a:off x="7131844" y="3201591"/>
            <a:ext cx="395288" cy="64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64" name="Picture 37">
            <a:extLst>
              <a:ext uri="{FF2B5EF4-FFF2-40B4-BE49-F238E27FC236}">
                <a16:creationId xmlns:a16="http://schemas.microsoft.com/office/drawing/2014/main" id="{22AC6A6F-4D0E-8947-B0AA-A9F835C30CD8}"/>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613672" y="4493420"/>
            <a:ext cx="365522" cy="236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65" name="Picture 37">
            <a:extLst>
              <a:ext uri="{FF2B5EF4-FFF2-40B4-BE49-F238E27FC236}">
                <a16:creationId xmlns:a16="http://schemas.microsoft.com/office/drawing/2014/main" id="{6B2A2AC6-0DBE-7246-B144-D2AFFAC4287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780235" y="3082529"/>
            <a:ext cx="365522" cy="236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66" name="Picture 37">
            <a:extLst>
              <a:ext uri="{FF2B5EF4-FFF2-40B4-BE49-F238E27FC236}">
                <a16:creationId xmlns:a16="http://schemas.microsoft.com/office/drawing/2014/main" id="{6316CF8C-C43E-634D-B54E-45A1777E30F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700464" y="3403998"/>
            <a:ext cx="326231" cy="186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67" name="Picture 37">
            <a:extLst>
              <a:ext uri="{FF2B5EF4-FFF2-40B4-BE49-F238E27FC236}">
                <a16:creationId xmlns:a16="http://schemas.microsoft.com/office/drawing/2014/main" id="{F09C5D2B-54DB-F045-9D7A-BBB2DE01C0E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487466" y="4842272"/>
            <a:ext cx="365522" cy="236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68" name="Picture 19">
            <a:extLst>
              <a:ext uri="{FF2B5EF4-FFF2-40B4-BE49-F238E27FC236}">
                <a16:creationId xmlns:a16="http://schemas.microsoft.com/office/drawing/2014/main" id="{23E1B336-241C-4B4F-9E24-CB17602CA77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flipH="1">
            <a:off x="2444355" y="4192192"/>
            <a:ext cx="601265" cy="33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69" name="Picture 20">
            <a:extLst>
              <a:ext uri="{FF2B5EF4-FFF2-40B4-BE49-F238E27FC236}">
                <a16:creationId xmlns:a16="http://schemas.microsoft.com/office/drawing/2014/main" id="{8E6079E4-AB22-8642-AB45-27CD205B5B2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19589" y="4951811"/>
            <a:ext cx="336947" cy="3309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70" name="Picture 20">
            <a:extLst>
              <a:ext uri="{FF2B5EF4-FFF2-40B4-BE49-F238E27FC236}">
                <a16:creationId xmlns:a16="http://schemas.microsoft.com/office/drawing/2014/main" id="{3F3AD878-9F62-5F49-A316-44B8EB74583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27772" y="4719637"/>
            <a:ext cx="336947" cy="329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71" name="Picture 15">
            <a:extLst>
              <a:ext uri="{FF2B5EF4-FFF2-40B4-BE49-F238E27FC236}">
                <a16:creationId xmlns:a16="http://schemas.microsoft.com/office/drawing/2014/main" id="{A99BB3CF-C1D3-E74C-B4ED-9620463057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1" y="2980135"/>
            <a:ext cx="479822"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72" name="Picture 15">
            <a:extLst>
              <a:ext uri="{FF2B5EF4-FFF2-40B4-BE49-F238E27FC236}">
                <a16:creationId xmlns:a16="http://schemas.microsoft.com/office/drawing/2014/main" id="{399E6BCD-B537-7F44-A661-24A4ADA332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6153" y="2945606"/>
            <a:ext cx="479822" cy="829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73" name="Picture 15">
            <a:extLst>
              <a:ext uri="{FF2B5EF4-FFF2-40B4-BE49-F238E27FC236}">
                <a16:creationId xmlns:a16="http://schemas.microsoft.com/office/drawing/2014/main" id="{F640CA75-5931-6B4C-8FD3-66DA851C02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8103" y="3370661"/>
            <a:ext cx="479822" cy="829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74" name="Picture 15">
            <a:extLst>
              <a:ext uri="{FF2B5EF4-FFF2-40B4-BE49-F238E27FC236}">
                <a16:creationId xmlns:a16="http://schemas.microsoft.com/office/drawing/2014/main" id="{51AC40C1-4115-D44D-AE67-A8DBC29388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7789" y="2456260"/>
            <a:ext cx="479822"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75" name="Picture 35">
            <a:extLst>
              <a:ext uri="{FF2B5EF4-FFF2-40B4-BE49-F238E27FC236}">
                <a16:creationId xmlns:a16="http://schemas.microsoft.com/office/drawing/2014/main" id="{CC2DFC99-4E19-994A-A6F3-283719E6E8E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87466" y="3983833"/>
            <a:ext cx="395288" cy="573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76" name="Picture 67">
            <a:extLst>
              <a:ext uri="{FF2B5EF4-FFF2-40B4-BE49-F238E27FC236}">
                <a16:creationId xmlns:a16="http://schemas.microsoft.com/office/drawing/2014/main" id="{1881EB80-67FE-1D40-B89F-1385D8720D5F}"/>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2343150" y="2571751"/>
            <a:ext cx="742950" cy="564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77" name="Picture 68">
            <a:extLst>
              <a:ext uri="{FF2B5EF4-FFF2-40B4-BE49-F238E27FC236}">
                <a16:creationId xmlns:a16="http://schemas.microsoft.com/office/drawing/2014/main" id="{E4419A44-599B-0C43-956B-C6A38A8DAFFE}"/>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2400300" y="3257551"/>
            <a:ext cx="742950" cy="564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78" name="Picture 69">
            <a:extLst>
              <a:ext uri="{FF2B5EF4-FFF2-40B4-BE49-F238E27FC236}">
                <a16:creationId xmlns:a16="http://schemas.microsoft.com/office/drawing/2014/main" id="{C23B54FE-0DFF-2D48-ABCB-6C1280B14FAC}"/>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3143250" y="2514601"/>
            <a:ext cx="742950" cy="564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79" name="Picture 70">
            <a:extLst>
              <a:ext uri="{FF2B5EF4-FFF2-40B4-BE49-F238E27FC236}">
                <a16:creationId xmlns:a16="http://schemas.microsoft.com/office/drawing/2014/main" id="{5250BBDF-107E-B547-8BB1-7BC81F3849A3}"/>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3086100" y="3600451"/>
            <a:ext cx="742950" cy="564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 name="Picture 6" descr="tornado">
            <a:extLst>
              <a:ext uri="{FF2B5EF4-FFF2-40B4-BE49-F238E27FC236}">
                <a16:creationId xmlns:a16="http://schemas.microsoft.com/office/drawing/2014/main" id="{48C9D1B7-7AE4-374F-8117-CCA8182D820F}"/>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921544" y="2171700"/>
            <a:ext cx="2064544"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81" name="Tijdelijke aanduiding voor voettekst 66">
            <a:extLst>
              <a:ext uri="{FF2B5EF4-FFF2-40B4-BE49-F238E27FC236}">
                <a16:creationId xmlns:a16="http://schemas.microsoft.com/office/drawing/2014/main" id="{881F2010-FB9C-0E41-B963-6E62994CF8BA}"/>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557213" indent="-214313">
              <a:spcBef>
                <a:spcPct val="20000"/>
              </a:spcBef>
              <a:buChar char="–"/>
              <a:defRPr sz="21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857250" indent="-171450">
              <a:spcBef>
                <a:spcPct val="20000"/>
              </a:spcBef>
              <a:buChar char="•"/>
              <a:defRPr sz="18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FontTx/>
              <a:buNone/>
            </a:pPr>
            <a:r>
              <a:rPr lang="nl-NL" altLang="nl-NL" sz="1050"/>
              <a:t>(c) 2012 PBSRG / Arizona State University</a:t>
            </a:r>
          </a:p>
        </p:txBody>
      </p:sp>
      <p:sp>
        <p:nvSpPr>
          <p:cNvPr id="68" name="Title 1">
            <a:extLst>
              <a:ext uri="{FF2B5EF4-FFF2-40B4-BE49-F238E27FC236}">
                <a16:creationId xmlns:a16="http://schemas.microsoft.com/office/drawing/2014/main" id="{CF7DE4F0-8BAB-B744-B8DD-8322BD0F2A38}"/>
              </a:ext>
            </a:extLst>
          </p:cNvPr>
          <p:cNvSpPr txBox="1">
            <a:spLocks/>
          </p:cNvSpPr>
          <p:nvPr/>
        </p:nvSpPr>
        <p:spPr bwMode="auto">
          <a:xfrm>
            <a:off x="2612231" y="835621"/>
            <a:ext cx="3673079" cy="857250"/>
          </a:xfrm>
          <a:prstGeom prst="rect">
            <a:avLst/>
          </a:prstGeom>
          <a:noFill/>
          <a:ln>
            <a:noFill/>
          </a:ln>
          <a:effectLst/>
        </p:spPr>
        <p:txBody>
          <a:bodyPr anchor="ctr"/>
          <a:lstStyle/>
          <a:p>
            <a:pPr>
              <a:defRPr/>
            </a:pPr>
            <a:r>
              <a:rPr lang="en-US" sz="2400" kern="0" dirty="0">
                <a:solidFill>
                  <a:srgbClr val="FF0000"/>
                </a:solidFill>
                <a:latin typeface="+mj-lt"/>
                <a:ea typeface="+mj-ea"/>
                <a:cs typeface="+mj-cs"/>
              </a:rPr>
              <a:t>Het </a:t>
            </a:r>
            <a:r>
              <a:rPr lang="en-US" sz="2400" kern="0" dirty="0" err="1">
                <a:solidFill>
                  <a:srgbClr val="FF0000"/>
                </a:solidFill>
                <a:latin typeface="+mj-lt"/>
                <a:ea typeface="+mj-ea"/>
                <a:cs typeface="+mj-cs"/>
              </a:rPr>
              <a:t>inhuren</a:t>
            </a:r>
            <a:r>
              <a:rPr lang="en-US" sz="2400" kern="0" dirty="0">
                <a:solidFill>
                  <a:srgbClr val="FF0000"/>
                </a:solidFill>
                <a:latin typeface="+mj-lt"/>
                <a:ea typeface="+mj-ea"/>
                <a:cs typeface="+mj-cs"/>
              </a:rPr>
              <a:t> van </a:t>
            </a:r>
            <a:r>
              <a:rPr lang="en-US" sz="2400" kern="0" dirty="0" err="1">
                <a:solidFill>
                  <a:srgbClr val="FF0000"/>
                </a:solidFill>
                <a:latin typeface="+mj-lt"/>
                <a:ea typeface="+mj-ea"/>
                <a:cs typeface="+mj-cs"/>
              </a:rPr>
              <a:t>een</a:t>
            </a:r>
            <a:r>
              <a:rPr lang="en-US" sz="2400" kern="0" dirty="0">
                <a:solidFill>
                  <a:srgbClr val="FF0000"/>
                </a:solidFill>
                <a:latin typeface="+mj-lt"/>
                <a:ea typeface="+mj-ea"/>
                <a:cs typeface="+mj-cs"/>
              </a:rPr>
              <a:t> expert</a:t>
            </a:r>
          </a:p>
        </p:txBody>
      </p:sp>
      <p:sp>
        <p:nvSpPr>
          <p:cNvPr id="34883" name="Titel 68">
            <a:extLst>
              <a:ext uri="{FF2B5EF4-FFF2-40B4-BE49-F238E27FC236}">
                <a16:creationId xmlns:a16="http://schemas.microsoft.com/office/drawing/2014/main" id="{8E9AE6EA-CD41-0C46-AB34-D08298A0D220}"/>
              </a:ext>
            </a:extLst>
          </p:cNvPr>
          <p:cNvSpPr>
            <a:spLocks noGrp="1" noChangeArrowheads="1"/>
          </p:cNvSpPr>
          <p:nvPr>
            <p:ph type="title"/>
          </p:nvPr>
        </p:nvSpPr>
        <p:spPr>
          <a:xfrm>
            <a:off x="628650" y="365126"/>
            <a:ext cx="7886700" cy="644921"/>
          </a:xfrm>
        </p:spPr>
        <p:txBody>
          <a:bodyPr/>
          <a:lstStyle/>
          <a:p>
            <a:r>
              <a:rPr lang="nl-NL" altLang="nl-NL" dirty="0">
                <a:ea typeface="ＭＳ Ｐゴシック" panose="020B0600070205080204" pitchFamily="34" charset="-128"/>
              </a:rPr>
              <a:t> </a:t>
            </a:r>
          </a:p>
        </p:txBody>
      </p:sp>
    </p:spTree>
    <p:extLst>
      <p:ext uri="{BB962C8B-B14F-4D97-AF65-F5344CB8AC3E}">
        <p14:creationId xmlns:p14="http://schemas.microsoft.com/office/powerpoint/2010/main" val="4113010287"/>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3" presetClass="path" presetSubtype="0" accel="50000" decel="50000" fill="hold" nodeType="clickEffect">
                                  <p:stCondLst>
                                    <p:cond delay="0"/>
                                  </p:stCondLst>
                                  <p:childTnLst>
                                    <p:animMotion origin="layout" path="M 0.03385 0.02499 L 0.87552 0.06942 " pathEditMode="relative" rAng="0" ptsTypes="AA">
                                      <p:cBhvr>
                                        <p:cTn id="6" dur="2000" fill="hold"/>
                                        <p:tgtEl>
                                          <p:spTgt spid="74"/>
                                        </p:tgtEl>
                                        <p:attrNameLst>
                                          <p:attrName>ppt_x</p:attrName>
                                          <p:attrName>ppt_y</p:attrName>
                                        </p:attrNameLst>
                                      </p:cBhvr>
                                      <p:rCtr x="42100" y="22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1" name="Picture 5" descr="background-fire">
            <a:extLst>
              <a:ext uri="{FF2B5EF4-FFF2-40B4-BE49-F238E27FC236}">
                <a16:creationId xmlns:a16="http://schemas.microsoft.com/office/drawing/2014/main" id="{610FB24C-E5FF-0647-B050-005D7701C1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857250"/>
            <a:ext cx="6858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2" name="Text Box 6">
            <a:extLst>
              <a:ext uri="{FF2B5EF4-FFF2-40B4-BE49-F238E27FC236}">
                <a16:creationId xmlns:a16="http://schemas.microsoft.com/office/drawing/2014/main" id="{26F53D58-AC03-DF4B-8063-6C79467829F8}"/>
              </a:ext>
            </a:extLst>
          </p:cNvPr>
          <p:cNvSpPr txBox="1">
            <a:spLocks noChangeArrowheads="1"/>
          </p:cNvSpPr>
          <p:nvPr/>
        </p:nvSpPr>
        <p:spPr bwMode="auto">
          <a:xfrm>
            <a:off x="1331119" y="1701404"/>
            <a:ext cx="2700338"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50000"/>
              </a:spcBef>
              <a:buFontTx/>
              <a:buNone/>
            </a:pPr>
            <a:r>
              <a:rPr lang="en-US" altLang="nl-NL" sz="2400">
                <a:solidFill>
                  <a:srgbClr val="FF0000"/>
                </a:solidFill>
              </a:rPr>
              <a:t>De expert kan geen tornado’s stoppen. Daar hebben we verzekering voor.</a:t>
            </a:r>
          </a:p>
        </p:txBody>
      </p:sp>
      <p:pic>
        <p:nvPicPr>
          <p:cNvPr id="35843" name="Picture 6" descr="tornado">
            <a:extLst>
              <a:ext uri="{FF2B5EF4-FFF2-40B4-BE49-F238E27FC236}">
                <a16:creationId xmlns:a16="http://schemas.microsoft.com/office/drawing/2014/main" id="{7F0E13F7-AD1A-6E4C-89DC-8A6536828A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1" y="2171700"/>
            <a:ext cx="2064544"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Tijdelijke aanduiding voor dianummer 4">
            <a:extLst>
              <a:ext uri="{FF2B5EF4-FFF2-40B4-BE49-F238E27FC236}">
                <a16:creationId xmlns:a16="http://schemas.microsoft.com/office/drawing/2014/main" id="{F9196A22-B08A-3441-B4EA-600685780152}"/>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557213" indent="-214313">
              <a:spcBef>
                <a:spcPct val="20000"/>
              </a:spcBef>
              <a:buChar char="–"/>
              <a:defRPr sz="21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857250" indent="-171450">
              <a:spcBef>
                <a:spcPct val="20000"/>
              </a:spcBef>
              <a:buChar char="•"/>
              <a:defRPr sz="18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FontTx/>
              <a:buNone/>
            </a:pPr>
            <a:fld id="{F2AB9BBF-1BD8-0C43-B215-D30DFBF45061}" type="slidenum">
              <a:rPr lang="nl-NL" altLang="nl-NL" sz="1050"/>
              <a:pPr>
                <a:spcBef>
                  <a:spcPct val="0"/>
                </a:spcBef>
                <a:buFontTx/>
                <a:buNone/>
              </a:pPr>
              <a:t>9</a:t>
            </a:fld>
            <a:endParaRPr lang="nl-NL" altLang="nl-NL" sz="1050"/>
          </a:p>
        </p:txBody>
      </p:sp>
      <p:sp>
        <p:nvSpPr>
          <p:cNvPr id="35845" name="Tijdelijke aanduiding voor voettekst 5">
            <a:extLst>
              <a:ext uri="{FF2B5EF4-FFF2-40B4-BE49-F238E27FC236}">
                <a16:creationId xmlns:a16="http://schemas.microsoft.com/office/drawing/2014/main" id="{F63CBC66-3F3E-D247-B0F2-5E9D89EBA8A9}"/>
              </a:ext>
            </a:extLst>
          </p:cNvPr>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557213" indent="-214313">
              <a:spcBef>
                <a:spcPct val="20000"/>
              </a:spcBef>
              <a:buChar char="–"/>
              <a:defRPr sz="21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857250" indent="-171450">
              <a:spcBef>
                <a:spcPct val="20000"/>
              </a:spcBef>
              <a:buChar char="•"/>
              <a:defRPr sz="18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200150" indent="-171450">
              <a:spcBef>
                <a:spcPct val="20000"/>
              </a:spcBef>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1543050" indent="-171450">
              <a:spcBef>
                <a:spcPct val="20000"/>
              </a:spcBef>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1885950" indent="-171450" eaLnBrk="0" fontAlgn="base" hangingPunct="0">
              <a:spcBef>
                <a:spcPct val="20000"/>
              </a:spcBef>
              <a:spcAft>
                <a:spcPct val="0"/>
              </a:spcAft>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228850" indent="-171450" eaLnBrk="0" fontAlgn="base" hangingPunct="0">
              <a:spcBef>
                <a:spcPct val="20000"/>
              </a:spcBef>
              <a:spcAft>
                <a:spcPct val="0"/>
              </a:spcAft>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2571750" indent="-171450" eaLnBrk="0" fontAlgn="base" hangingPunct="0">
              <a:spcBef>
                <a:spcPct val="20000"/>
              </a:spcBef>
              <a:spcAft>
                <a:spcPct val="0"/>
              </a:spcAft>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2914650" indent="-171450" eaLnBrk="0" fontAlgn="base" hangingPunct="0">
              <a:spcBef>
                <a:spcPct val="20000"/>
              </a:spcBef>
              <a:spcAft>
                <a:spcPct val="0"/>
              </a:spcAft>
              <a:buChar char="»"/>
              <a:defRPr sz="15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FontTx/>
              <a:buNone/>
            </a:pPr>
            <a:r>
              <a:rPr lang="nl-NL" altLang="nl-NL" sz="1050"/>
              <a:t>(c) 2012 PBSRG / Arizona State University</a:t>
            </a:r>
          </a:p>
        </p:txBody>
      </p:sp>
    </p:spTree>
    <p:extLst>
      <p:ext uri="{BB962C8B-B14F-4D97-AF65-F5344CB8AC3E}">
        <p14:creationId xmlns:p14="http://schemas.microsoft.com/office/powerpoint/2010/main" val="3085335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a:extLst>
              <a:ext uri="{FF2B5EF4-FFF2-40B4-BE49-F238E27FC236}">
                <a16:creationId xmlns:a16="http://schemas.microsoft.com/office/drawing/2014/main" id="{D40AC950-D76D-4541-AED5-69FA8D8FCC18}"/>
              </a:ext>
            </a:extLst>
          </p:cNvPr>
          <p:cNvSpPr>
            <a:spLocks noGrp="1"/>
          </p:cNvSpPr>
          <p:nvPr>
            <p:ph type="title"/>
          </p:nvPr>
        </p:nvSpPr>
        <p:spPr/>
        <p:txBody>
          <a:bodyPr/>
          <a:lstStyle/>
          <a:p>
            <a:r>
              <a:rPr lang="en-US" dirty="0"/>
              <a:t>Balanced scorecard slide 3</a:t>
            </a:r>
          </a:p>
        </p:txBody>
      </p:sp>
      <p:sp>
        <p:nvSpPr>
          <p:cNvPr id="6" name="Content Placeholder 5"/>
          <p:cNvSpPr>
            <a:spLocks noGrp="1"/>
          </p:cNvSpPr>
          <p:nvPr>
            <p:ph sz="half" idx="1"/>
          </p:nvPr>
        </p:nvSpPr>
        <p:spPr/>
        <p:txBody>
          <a:bodyPr>
            <a:normAutofit/>
          </a:bodyPr>
          <a:lstStyle/>
          <a:p>
            <a:pPr marL="0" indent="0">
              <a:buNone/>
            </a:pPr>
            <a:r>
              <a:rPr lang="nl-NL" altLang="nl-NL" sz="1800" b="1" dirty="0">
                <a:latin typeface="+mj-lt"/>
                <a:ea typeface="ＭＳ Ｐゴシック" panose="020B0600070205080204" pitchFamily="34" charset="-128"/>
              </a:rPr>
              <a:t>Scenario A</a:t>
            </a:r>
          </a:p>
          <a:p>
            <a:pPr marL="197644" indent="-197644">
              <a:lnSpc>
                <a:spcPct val="80000"/>
              </a:lnSpc>
            </a:pPr>
            <a:r>
              <a:rPr lang="en-US" altLang="nl-NL" sz="1800" dirty="0">
                <a:latin typeface="+mj-lt"/>
                <a:ea typeface="ＭＳ Ｐゴシック" panose="020B0600070205080204" pitchFamily="34" charset="-128"/>
              </a:rPr>
              <a:t>Huur </a:t>
            </a:r>
            <a:r>
              <a:rPr lang="en-US" altLang="nl-NL" sz="1800" dirty="0" err="1">
                <a:latin typeface="+mj-lt"/>
                <a:ea typeface="ＭＳ Ｐゴシック" panose="020B0600070205080204" pitchFamily="34" charset="-128"/>
              </a:rPr>
              <a:t>een</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bedrijfsleider</a:t>
            </a:r>
            <a:r>
              <a:rPr lang="en-US" altLang="nl-NL" sz="1800" dirty="0">
                <a:latin typeface="+mj-lt"/>
                <a:ea typeface="ＭＳ Ｐゴシック" panose="020B0600070205080204" pitchFamily="34" charset="-128"/>
              </a:rPr>
              <a:t> in </a:t>
            </a:r>
            <a:r>
              <a:rPr lang="en-US" altLang="nl-NL" sz="1800" dirty="0" err="1">
                <a:latin typeface="+mj-lt"/>
                <a:ea typeface="ＭＳ Ｐゴシック" panose="020B0600070205080204" pitchFamily="34" charset="-128"/>
              </a:rPr>
              <a:t>en</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vertel</a:t>
            </a:r>
            <a:r>
              <a:rPr lang="en-US" altLang="nl-NL" sz="1800" dirty="0">
                <a:latin typeface="+mj-lt"/>
                <a:ea typeface="ＭＳ Ｐゴシック" panose="020B0600070205080204" pitchFamily="34" charset="-128"/>
              </a:rPr>
              <a:t> hem:</a:t>
            </a:r>
          </a:p>
          <a:p>
            <a:pPr marL="197644" indent="-197644">
              <a:lnSpc>
                <a:spcPct val="80000"/>
              </a:lnSpc>
              <a:buNone/>
            </a:pPr>
            <a:r>
              <a:rPr lang="en-US" altLang="nl-NL" sz="1800" dirty="0">
                <a:latin typeface="+mj-lt"/>
                <a:ea typeface="ＭＳ Ｐゴシック" panose="020B0600070205080204" pitchFamily="34" charset="-128"/>
              </a:rPr>
              <a:t>-	Hoe </a:t>
            </a:r>
            <a:r>
              <a:rPr lang="en-US" altLang="nl-NL" sz="1800" dirty="0" err="1">
                <a:latin typeface="+mj-lt"/>
                <a:ea typeface="ＭＳ Ｐゴシック" panose="020B0600070205080204" pitchFamily="34" charset="-128"/>
              </a:rPr>
              <a:t>hij</a:t>
            </a:r>
            <a:r>
              <a:rPr lang="en-US" altLang="nl-NL" sz="1800" dirty="0">
                <a:latin typeface="+mj-lt"/>
                <a:ea typeface="ＭＳ Ｐゴシック" panose="020B0600070205080204" pitchFamily="34" charset="-128"/>
              </a:rPr>
              <a:t> de </a:t>
            </a:r>
            <a:r>
              <a:rPr lang="en-US" altLang="nl-NL" sz="1800" dirty="0" err="1">
                <a:latin typeface="+mj-lt"/>
                <a:ea typeface="ＭＳ Ｐゴシック" panose="020B0600070205080204" pitchFamily="34" charset="-128"/>
              </a:rPr>
              <a:t>dieren</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moet</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voeren</a:t>
            </a:r>
            <a:r>
              <a:rPr lang="en-US" altLang="nl-NL" sz="1800" dirty="0">
                <a:latin typeface="+mj-lt"/>
                <a:ea typeface="ＭＳ Ｐゴシック" panose="020B0600070205080204" pitchFamily="34" charset="-128"/>
              </a:rPr>
              <a:t>.</a:t>
            </a:r>
          </a:p>
          <a:p>
            <a:pPr marL="197644" indent="-197644">
              <a:lnSpc>
                <a:spcPct val="80000"/>
              </a:lnSpc>
              <a:buFontTx/>
              <a:buChar char="-"/>
            </a:pPr>
            <a:r>
              <a:rPr lang="en-US" altLang="nl-NL" sz="1800" dirty="0">
                <a:latin typeface="+mj-lt"/>
                <a:ea typeface="ＭＳ Ｐゴシック" panose="020B0600070205080204" pitchFamily="34" charset="-128"/>
              </a:rPr>
              <a:t>Wat </a:t>
            </a:r>
            <a:r>
              <a:rPr lang="en-US" altLang="nl-NL" sz="1800" dirty="0" err="1">
                <a:latin typeface="+mj-lt"/>
                <a:ea typeface="ＭＳ Ｐゴシック" panose="020B0600070205080204" pitchFamily="34" charset="-128"/>
              </a:rPr>
              <a:t>voor</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voer</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hij</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moet</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gebruiken</a:t>
            </a:r>
            <a:r>
              <a:rPr lang="en-US" altLang="nl-NL" sz="1800" dirty="0">
                <a:latin typeface="+mj-lt"/>
                <a:ea typeface="ＭＳ Ｐゴシック" panose="020B0600070205080204" pitchFamily="34" charset="-128"/>
              </a:rPr>
              <a:t>.</a:t>
            </a:r>
          </a:p>
          <a:p>
            <a:pPr marL="197644" indent="-197644">
              <a:lnSpc>
                <a:spcPct val="80000"/>
              </a:lnSpc>
              <a:buFontTx/>
              <a:buChar char="-"/>
            </a:pPr>
            <a:r>
              <a:rPr lang="en-US" altLang="nl-NL" sz="1800" dirty="0" err="1">
                <a:latin typeface="+mj-lt"/>
                <a:ea typeface="ＭＳ Ｐゴシック" panose="020B0600070205080204" pitchFamily="34" charset="-128"/>
              </a:rPr>
              <a:t>Wanneer</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en</a:t>
            </a:r>
            <a:r>
              <a:rPr lang="en-US" altLang="nl-NL" sz="1800" dirty="0">
                <a:latin typeface="+mj-lt"/>
                <a:ea typeface="ＭＳ Ｐゴシック" panose="020B0600070205080204" pitchFamily="34" charset="-128"/>
              </a:rPr>
              <a:t> hoe </a:t>
            </a:r>
            <a:r>
              <a:rPr lang="en-US" altLang="nl-NL" sz="1800" dirty="0" err="1">
                <a:latin typeface="+mj-lt"/>
                <a:ea typeface="ＭＳ Ｐゴシック" panose="020B0600070205080204" pitchFamily="34" charset="-128"/>
              </a:rPr>
              <a:t>hij</a:t>
            </a:r>
            <a:r>
              <a:rPr lang="en-US" altLang="nl-NL" sz="1800" dirty="0">
                <a:latin typeface="+mj-lt"/>
                <a:ea typeface="ＭＳ Ｐゴシック" panose="020B0600070205080204" pitchFamily="34" charset="-128"/>
              </a:rPr>
              <a:t> het land </a:t>
            </a:r>
            <a:r>
              <a:rPr lang="en-US" altLang="nl-NL" sz="1800" dirty="0" err="1">
                <a:latin typeface="+mj-lt"/>
                <a:ea typeface="ＭＳ Ｐゴシック" panose="020B0600070205080204" pitchFamily="34" charset="-128"/>
              </a:rPr>
              <a:t>moet</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bewerken</a:t>
            </a:r>
            <a:r>
              <a:rPr lang="en-US" altLang="nl-NL" sz="1800" dirty="0">
                <a:latin typeface="+mj-lt"/>
                <a:ea typeface="ＭＳ Ｐゴシック" panose="020B0600070205080204" pitchFamily="34" charset="-128"/>
              </a:rPr>
              <a:t>.</a:t>
            </a:r>
          </a:p>
          <a:p>
            <a:pPr marL="197644" indent="-197644">
              <a:lnSpc>
                <a:spcPct val="80000"/>
              </a:lnSpc>
              <a:buFontTx/>
              <a:buChar char="-"/>
            </a:pPr>
            <a:r>
              <a:rPr lang="en-US" altLang="nl-NL" sz="1800" dirty="0" err="1">
                <a:latin typeface="+mj-lt"/>
                <a:ea typeface="ＭＳ Ｐゴシック" panose="020B0600070205080204" pitchFamily="34" charset="-128"/>
              </a:rPr>
              <a:t>Dat</a:t>
            </a:r>
            <a:r>
              <a:rPr lang="en-US" altLang="nl-NL" sz="1800" dirty="0">
                <a:latin typeface="+mj-lt"/>
                <a:ea typeface="ＭＳ Ｐゴシック" panose="020B0600070205080204" pitchFamily="34" charset="-128"/>
              </a:rPr>
              <a:t> het </a:t>
            </a:r>
            <a:r>
              <a:rPr lang="en-US" altLang="nl-NL" sz="1800" dirty="0" err="1">
                <a:latin typeface="+mj-lt"/>
                <a:ea typeface="ＭＳ Ｐゴシック" panose="020B0600070205080204" pitchFamily="34" charset="-128"/>
              </a:rPr>
              <a:t>sneller</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goedkoper</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kan.</a:t>
            </a:r>
            <a:endParaRPr lang="en-US" altLang="nl-NL" sz="1800" dirty="0">
              <a:latin typeface="+mj-lt"/>
              <a:ea typeface="ＭＳ Ｐゴシック" panose="020B0600070205080204" pitchFamily="34" charset="-128"/>
            </a:endParaRPr>
          </a:p>
          <a:p>
            <a:pPr marL="197644" indent="-197644">
              <a:lnSpc>
                <a:spcPct val="80000"/>
              </a:lnSpc>
              <a:buFontTx/>
              <a:buChar char="-"/>
            </a:pPr>
            <a:r>
              <a:rPr lang="en-US" altLang="nl-NL" sz="1800" dirty="0">
                <a:latin typeface="+mj-lt"/>
                <a:ea typeface="ＭＳ Ｐゴシック" panose="020B0600070205080204" pitchFamily="34" charset="-128"/>
              </a:rPr>
              <a:t>Etc.</a:t>
            </a:r>
          </a:p>
          <a:p>
            <a:pPr marL="0" indent="0">
              <a:buNone/>
            </a:pPr>
            <a:endParaRPr lang="nl-NL" altLang="nl-NL" dirty="0">
              <a:ea typeface="ＭＳ Ｐゴシック" panose="020B0600070205080204" pitchFamily="34" charset="-128"/>
            </a:endParaRPr>
          </a:p>
        </p:txBody>
      </p:sp>
      <p:sp>
        <p:nvSpPr>
          <p:cNvPr id="2" name="Tijdelijke aanduiding voor inhoud 1">
            <a:extLst>
              <a:ext uri="{FF2B5EF4-FFF2-40B4-BE49-F238E27FC236}">
                <a16:creationId xmlns:a16="http://schemas.microsoft.com/office/drawing/2014/main" id="{231C100D-0FB6-F245-80A8-43F34B3A2001}"/>
              </a:ext>
            </a:extLst>
          </p:cNvPr>
          <p:cNvSpPr>
            <a:spLocks noGrp="1"/>
          </p:cNvSpPr>
          <p:nvPr>
            <p:ph sz="half" idx="2"/>
          </p:nvPr>
        </p:nvSpPr>
        <p:spPr/>
        <p:txBody>
          <a:bodyPr>
            <a:normAutofit/>
          </a:bodyPr>
          <a:lstStyle/>
          <a:p>
            <a:pPr marL="0" indent="0">
              <a:buNone/>
            </a:pPr>
            <a:r>
              <a:rPr lang="nl-NL" b="1" dirty="0">
                <a:latin typeface="+mj-lt"/>
              </a:rPr>
              <a:t>Scenario B</a:t>
            </a:r>
          </a:p>
          <a:p>
            <a:r>
              <a:rPr lang="en-US" altLang="nl-NL" sz="1800" dirty="0">
                <a:latin typeface="+mj-lt"/>
                <a:ea typeface="ＭＳ Ｐゴシック" panose="020B0600070205080204" pitchFamily="34" charset="-128"/>
              </a:rPr>
              <a:t>Huur </a:t>
            </a:r>
            <a:r>
              <a:rPr lang="en-US" altLang="nl-NL" sz="1800" dirty="0" err="1">
                <a:latin typeface="+mj-lt"/>
                <a:ea typeface="ＭＳ Ｐゴシック" panose="020B0600070205080204" pitchFamily="34" charset="-128"/>
              </a:rPr>
              <a:t>een</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bedrijfsleider</a:t>
            </a:r>
            <a:r>
              <a:rPr lang="en-US" altLang="nl-NL" sz="1800" dirty="0">
                <a:latin typeface="+mj-lt"/>
                <a:ea typeface="ＭＳ Ｐゴシック" panose="020B0600070205080204" pitchFamily="34" charset="-128"/>
              </a:rPr>
              <a:t> in </a:t>
            </a:r>
            <a:r>
              <a:rPr lang="en-US" altLang="nl-NL" sz="1800" dirty="0" err="1">
                <a:latin typeface="+mj-lt"/>
                <a:ea typeface="ＭＳ Ｐゴシック" panose="020B0600070205080204" pitchFamily="34" charset="-128"/>
              </a:rPr>
              <a:t>en</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laat</a:t>
            </a:r>
            <a:r>
              <a:rPr lang="en-US" altLang="nl-NL" sz="1800" dirty="0">
                <a:latin typeface="+mj-lt"/>
                <a:ea typeface="ＭＳ Ｐゴシック" panose="020B0600070205080204" pitchFamily="34" charset="-128"/>
              </a:rPr>
              <a:t> je </a:t>
            </a:r>
            <a:r>
              <a:rPr lang="en-US" altLang="nl-NL" sz="1800" dirty="0" err="1">
                <a:latin typeface="+mj-lt"/>
                <a:ea typeface="ＭＳ Ｐゴシック" panose="020B0600070205080204" pitchFamily="34" charset="-128"/>
              </a:rPr>
              <a:t>naar</a:t>
            </a:r>
            <a:r>
              <a:rPr lang="en-US" altLang="nl-NL" sz="1800" dirty="0">
                <a:latin typeface="+mj-lt"/>
                <a:ea typeface="ＭＳ Ｐゴシック" panose="020B0600070205080204" pitchFamily="34" charset="-128"/>
              </a:rPr>
              <a:t> je </a:t>
            </a:r>
            <a:r>
              <a:rPr lang="en-US" altLang="nl-NL" sz="1800" dirty="0" err="1">
                <a:latin typeface="+mj-lt"/>
                <a:ea typeface="ＭＳ Ｐゴシック" panose="020B0600070205080204" pitchFamily="34" charset="-128"/>
              </a:rPr>
              <a:t>doel</a:t>
            </a:r>
            <a:r>
              <a:rPr lang="en-US" altLang="nl-NL" sz="1800" dirty="0">
                <a:latin typeface="+mj-lt"/>
                <a:ea typeface="ＭＳ Ｐゴシック" panose="020B0600070205080204" pitchFamily="34" charset="-128"/>
              </a:rPr>
              <a:t> toe </a:t>
            </a:r>
            <a:r>
              <a:rPr lang="en-US" altLang="nl-NL" sz="1800" dirty="0" err="1">
                <a:latin typeface="+mj-lt"/>
                <a:ea typeface="ＭＳ Ｐゴシック" panose="020B0600070205080204" pitchFamily="34" charset="-128"/>
              </a:rPr>
              <a:t>leiden</a:t>
            </a:r>
            <a:r>
              <a:rPr lang="en-US" altLang="nl-NL" sz="1800" dirty="0">
                <a:latin typeface="+mj-lt"/>
                <a:ea typeface="ＭＳ Ｐゴシック" panose="020B0600070205080204" pitchFamily="34" charset="-128"/>
              </a:rPr>
              <a:t>.</a:t>
            </a:r>
          </a:p>
          <a:p>
            <a:r>
              <a:rPr lang="en-US" altLang="nl-NL" sz="1800" b="1" u="sng" dirty="0">
                <a:latin typeface="+mj-lt"/>
                <a:ea typeface="ＭＳ Ｐゴシック" panose="020B0600070205080204" pitchFamily="34" charset="-128"/>
              </a:rPr>
              <a:t>DUS:</a:t>
            </a:r>
            <a:r>
              <a:rPr lang="en-US" altLang="nl-NL" sz="1800" b="1"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laat</a:t>
            </a:r>
            <a:r>
              <a:rPr lang="en-US" altLang="nl-NL" sz="1800" dirty="0">
                <a:latin typeface="+mj-lt"/>
                <a:ea typeface="ＭＳ Ｐゴシック" panose="020B0600070205080204" pitchFamily="34" charset="-128"/>
              </a:rPr>
              <a:t> met je </a:t>
            </a:r>
            <a:r>
              <a:rPr lang="en-US" altLang="nl-NL" sz="1800" dirty="0" err="1">
                <a:latin typeface="+mj-lt"/>
                <a:ea typeface="ＭＳ Ｐゴシック" panose="020B0600070205080204" pitchFamily="34" charset="-128"/>
              </a:rPr>
              <a:t>inschrijving</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zien</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dat</a:t>
            </a:r>
            <a:r>
              <a:rPr lang="en-US" altLang="nl-NL" sz="1800" dirty="0">
                <a:latin typeface="+mj-lt"/>
                <a:ea typeface="ＭＳ Ｐゴシック" panose="020B0600070205080204" pitchFamily="34" charset="-128"/>
              </a:rPr>
              <a:t> je het project </a:t>
            </a:r>
            <a:r>
              <a:rPr lang="en-US" altLang="nl-NL" sz="1800" dirty="0" err="1">
                <a:latin typeface="+mj-lt"/>
                <a:ea typeface="ＭＳ Ｐゴシック" panose="020B0600070205080204" pitchFamily="34" charset="-128"/>
              </a:rPr>
              <a:t>overziet</a:t>
            </a:r>
            <a:r>
              <a:rPr lang="en-US" altLang="nl-NL" sz="1800" dirty="0">
                <a:latin typeface="+mj-lt"/>
                <a:ea typeface="ＭＳ Ｐゴシック" panose="020B0600070205080204" pitchFamily="34" charset="-128"/>
              </a:rPr>
              <a:t>. We </a:t>
            </a:r>
            <a:r>
              <a:rPr lang="en-US" altLang="nl-NL" sz="1800" dirty="0" err="1">
                <a:latin typeface="+mj-lt"/>
                <a:ea typeface="ＭＳ Ｐゴシック" panose="020B0600070205080204" pitchFamily="34" charset="-128"/>
              </a:rPr>
              <a:t>herkennen</a:t>
            </a:r>
            <a:r>
              <a:rPr lang="en-US" altLang="nl-NL" sz="1800" dirty="0">
                <a:latin typeface="+mj-lt"/>
                <a:ea typeface="ＭＳ Ｐゴシック" panose="020B0600070205080204" pitchFamily="34" charset="-128"/>
              </a:rPr>
              <a:t> de expert </a:t>
            </a:r>
            <a:r>
              <a:rPr lang="en-US" altLang="nl-NL" sz="1800" dirty="0" err="1">
                <a:latin typeface="+mj-lt"/>
                <a:ea typeface="ＭＳ Ｐゴシック" panose="020B0600070205080204" pitchFamily="34" charset="-128"/>
              </a:rPr>
              <a:t>doordat</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hij</a:t>
            </a:r>
            <a:r>
              <a:rPr lang="en-US" altLang="nl-NL" sz="1800" dirty="0">
                <a:latin typeface="+mj-lt"/>
                <a:ea typeface="ＭＳ Ｐゴシック" panose="020B0600070205080204" pitchFamily="34" charset="-128"/>
              </a:rPr>
              <a:t> pro-</a:t>
            </a:r>
            <a:r>
              <a:rPr lang="en-US" altLang="nl-NL" sz="1800" dirty="0" err="1">
                <a:latin typeface="+mj-lt"/>
                <a:ea typeface="ＭＳ Ｐゴシック" panose="020B0600070205080204" pitchFamily="34" charset="-128"/>
              </a:rPr>
              <a:t>actief</a:t>
            </a:r>
            <a:r>
              <a:rPr lang="en-US" altLang="nl-NL" sz="1800" dirty="0">
                <a:latin typeface="+mj-lt"/>
                <a:ea typeface="ＭＳ Ｐゴシック" panose="020B0600070205080204" pitchFamily="34" charset="-128"/>
              </a:rPr>
              <a:t> is, </a:t>
            </a:r>
            <a:r>
              <a:rPr lang="en-US" altLang="nl-NL" sz="1800" dirty="0" err="1">
                <a:latin typeface="+mj-lt"/>
                <a:ea typeface="ＭＳ Ｐゴシック" panose="020B0600070205080204" pitchFamily="34" charset="-128"/>
              </a:rPr>
              <a:t>vooruit</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kijkt</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en</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belangrijke</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projectspecifieke</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risico’s</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onderkent</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en</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minimaliseert</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risicobeheer</a:t>
            </a:r>
            <a:r>
              <a:rPr lang="en-US" altLang="nl-NL" sz="1800" dirty="0">
                <a:latin typeface="+mj-lt"/>
                <a:ea typeface="ＭＳ Ｐゴシック" panose="020B0600070205080204" pitchFamily="34" charset="-128"/>
              </a:rPr>
              <a:t> is </a:t>
            </a:r>
            <a:r>
              <a:rPr lang="en-US" altLang="nl-NL" sz="1800" dirty="0" err="1">
                <a:latin typeface="+mj-lt"/>
                <a:ea typeface="ＭＳ Ｐゴシック" panose="020B0600070205080204" pitchFamily="34" charset="-128"/>
              </a:rPr>
              <a:t>onderdeel</a:t>
            </a:r>
            <a:r>
              <a:rPr lang="en-US" altLang="nl-NL" sz="1800" dirty="0">
                <a:latin typeface="+mj-lt"/>
                <a:ea typeface="ＭＳ Ｐゴシック" panose="020B0600070205080204" pitchFamily="34" charset="-128"/>
              </a:rPr>
              <a:t> van de </a:t>
            </a:r>
            <a:r>
              <a:rPr lang="en-US" altLang="nl-NL" sz="1800" dirty="0" err="1">
                <a:latin typeface="+mj-lt"/>
                <a:ea typeface="ＭＳ Ｐゴシック" panose="020B0600070205080204" pitchFamily="34" charset="-128"/>
              </a:rPr>
              <a:t>Opdracht</a:t>
            </a:r>
            <a:r>
              <a:rPr lang="en-US" altLang="nl-NL" sz="1800" dirty="0">
                <a:latin typeface="+mj-lt"/>
                <a:ea typeface="ＭＳ Ｐゴシック" panose="020B0600070205080204" pitchFamily="34" charset="-128"/>
              </a:rPr>
              <a:t>).</a:t>
            </a:r>
          </a:p>
          <a:p>
            <a:pPr marL="0" indent="0">
              <a:buNone/>
            </a:pPr>
            <a:endParaRPr lang="nl-NL" b="1" dirty="0"/>
          </a:p>
        </p:txBody>
      </p:sp>
      <p:sp>
        <p:nvSpPr>
          <p:cNvPr id="4" name="Slide Number Placeholder 3">
            <a:extLst>
              <a:ext uri="{FF2B5EF4-FFF2-40B4-BE49-F238E27FC236}">
                <a16:creationId xmlns:a16="http://schemas.microsoft.com/office/drawing/2014/main" id="{BAF9FE27-70E1-44B2-A8D4-22B1FBB9F461}"/>
              </a:ext>
            </a:extLst>
          </p:cNvPr>
          <p:cNvSpPr>
            <a:spLocks noGrp="1"/>
          </p:cNvSpPr>
          <p:nvPr>
            <p:ph type="sldNum" sz="quarter" idx="12"/>
          </p:nvPr>
        </p:nvSpPr>
        <p:spPr/>
        <p:txBody>
          <a:bodyPr/>
          <a:lstStyle/>
          <a:p>
            <a:fld id="{5A4A7955-6230-48B4-BD8B-A7C460F75945}" type="slidenum">
              <a:rPr lang="en-US" smtClean="0"/>
              <a:t>10</a:t>
            </a:fld>
            <a:endParaRPr lang="en-US" dirty="0"/>
          </a:p>
        </p:txBody>
      </p:sp>
      <p:sp>
        <p:nvSpPr>
          <p:cNvPr id="13" name="TextBox 12">
            <a:extLst>
              <a:ext uri="{FF2B5EF4-FFF2-40B4-BE49-F238E27FC236}">
                <a16:creationId xmlns:a16="http://schemas.microsoft.com/office/drawing/2014/main" id="{63C92C2E-8888-42AB-A36D-D6F2B362B0CD}"/>
              </a:ext>
            </a:extLst>
          </p:cNvPr>
          <p:cNvSpPr txBox="1"/>
          <p:nvPr/>
        </p:nvSpPr>
        <p:spPr>
          <a:xfrm>
            <a:off x="903834" y="1102669"/>
            <a:ext cx="6948145" cy="369332"/>
          </a:xfrm>
          <a:prstGeom prst="rect">
            <a:avLst/>
          </a:prstGeom>
          <a:noFill/>
        </p:spPr>
        <p:txBody>
          <a:bodyPr wrap="square" lIns="0" tIns="0" rIns="0" bIns="0" rtlCol="0" anchor="ctr">
            <a:spAutoFit/>
          </a:bodyPr>
          <a:lstStyle/>
          <a:p>
            <a:pPr algn="ctr"/>
            <a:r>
              <a:rPr lang="en-US" altLang="nl-NL" sz="2400" b="1" dirty="0">
                <a:ea typeface="ＭＳ Ｐゴシック" panose="020B0600070205080204" pitchFamily="34" charset="-128"/>
              </a:rPr>
              <a:t>GEBRUIK VAN DE EXPERTISE IN UITVOERING</a:t>
            </a:r>
            <a:endParaRPr lang="en-US" sz="2700" dirty="0">
              <a:latin typeface="+mj-lt"/>
            </a:endParaRPr>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52535" y="331447"/>
            <a:ext cx="1176789" cy="349590"/>
          </a:xfrm>
          <a:prstGeom prst="rect">
            <a:avLst/>
          </a:prstGeom>
        </p:spPr>
      </p:pic>
      <p:sp>
        <p:nvSpPr>
          <p:cNvPr id="3" name="Tekstvak 2">
            <a:extLst>
              <a:ext uri="{FF2B5EF4-FFF2-40B4-BE49-F238E27FC236}">
                <a16:creationId xmlns:a16="http://schemas.microsoft.com/office/drawing/2014/main" id="{FD9460D5-836B-4A47-8F82-97EEE1F20418}"/>
              </a:ext>
            </a:extLst>
          </p:cNvPr>
          <p:cNvSpPr txBox="1"/>
          <p:nvPr/>
        </p:nvSpPr>
        <p:spPr>
          <a:xfrm>
            <a:off x="714703" y="4761186"/>
            <a:ext cx="3280827" cy="1200329"/>
          </a:xfrm>
          <a:prstGeom prst="rect">
            <a:avLst/>
          </a:prstGeom>
          <a:noFill/>
        </p:spPr>
        <p:txBody>
          <a:bodyPr wrap="square" rtlCol="0">
            <a:spAutoFit/>
          </a:bodyPr>
          <a:lstStyle/>
          <a:p>
            <a:pPr>
              <a:spcBef>
                <a:spcPct val="50000"/>
              </a:spcBef>
            </a:pPr>
            <a:r>
              <a:rPr lang="en-US" altLang="nl-NL" b="1" dirty="0">
                <a:latin typeface="+mj-lt"/>
                <a:ea typeface="ヒラギノ角ゴ Pro W3" panose="020B0300000000000000" pitchFamily="34" charset="-128"/>
              </a:rPr>
              <a:t>En </a:t>
            </a:r>
            <a:r>
              <a:rPr lang="en-US" altLang="nl-NL" b="1" dirty="0" err="1">
                <a:latin typeface="+mj-lt"/>
                <a:ea typeface="ヒラギノ角ゴ Pro W3" panose="020B0300000000000000" pitchFamily="34" charset="-128"/>
              </a:rPr>
              <a:t>huur</a:t>
            </a:r>
            <a:r>
              <a:rPr lang="en-US" altLang="nl-NL" b="1" dirty="0">
                <a:latin typeface="+mj-lt"/>
                <a:ea typeface="ヒラギノ角ゴ Pro W3" panose="020B0300000000000000" pitchFamily="34" charset="-128"/>
              </a:rPr>
              <a:t> </a:t>
            </a:r>
            <a:r>
              <a:rPr lang="en-US" altLang="nl-NL" b="1" dirty="0" err="1">
                <a:latin typeface="+mj-lt"/>
                <a:ea typeface="ヒラギノ角ゴ Pro W3" panose="020B0300000000000000" pitchFamily="34" charset="-128"/>
              </a:rPr>
              <a:t>iemand</a:t>
            </a:r>
            <a:r>
              <a:rPr lang="en-US" altLang="nl-NL" b="1" dirty="0">
                <a:latin typeface="+mj-lt"/>
                <a:ea typeface="ヒラギノ角ゴ Pro W3" panose="020B0300000000000000" pitchFamily="34" charset="-128"/>
              </a:rPr>
              <a:t> </a:t>
            </a:r>
            <a:r>
              <a:rPr lang="en-US" altLang="nl-NL" b="1" dirty="0" err="1">
                <a:latin typeface="+mj-lt"/>
                <a:ea typeface="ヒラギノ角ゴ Pro W3" panose="020B0300000000000000" pitchFamily="34" charset="-128"/>
              </a:rPr>
              <a:t>anders</a:t>
            </a:r>
            <a:r>
              <a:rPr lang="en-US" altLang="nl-NL" b="1" dirty="0">
                <a:latin typeface="+mj-lt"/>
                <a:ea typeface="ヒラギノ角ゴ Pro W3" panose="020B0300000000000000" pitchFamily="34" charset="-128"/>
              </a:rPr>
              <a:t> in om de </a:t>
            </a:r>
            <a:r>
              <a:rPr lang="en-US" altLang="nl-NL" b="1" dirty="0" err="1">
                <a:latin typeface="+mj-lt"/>
                <a:ea typeface="ヒラギノ角ゴ Pro W3" panose="020B0300000000000000" pitchFamily="34" charset="-128"/>
              </a:rPr>
              <a:t>bedrijfsleider</a:t>
            </a:r>
            <a:r>
              <a:rPr lang="en-US" altLang="nl-NL" b="1" dirty="0">
                <a:latin typeface="+mj-lt"/>
                <a:ea typeface="ヒラギノ角ゴ Pro W3" panose="020B0300000000000000" pitchFamily="34" charset="-128"/>
              </a:rPr>
              <a:t> </a:t>
            </a:r>
            <a:r>
              <a:rPr lang="en-US" altLang="nl-NL" b="1" dirty="0" err="1">
                <a:latin typeface="+mj-lt"/>
                <a:ea typeface="ヒラギノ角ゴ Pro W3" panose="020B0300000000000000" pitchFamily="34" charset="-128"/>
              </a:rPr>
              <a:t>te</a:t>
            </a:r>
            <a:r>
              <a:rPr lang="en-US" altLang="nl-NL" b="1" dirty="0">
                <a:latin typeface="+mj-lt"/>
                <a:ea typeface="ヒラギノ角ゴ Pro W3" panose="020B0300000000000000" pitchFamily="34" charset="-128"/>
              </a:rPr>
              <a:t> </a:t>
            </a:r>
            <a:r>
              <a:rPr lang="en-US" altLang="nl-NL" b="1" dirty="0" err="1">
                <a:latin typeface="+mj-lt"/>
                <a:ea typeface="ヒラギノ角ゴ Pro W3" panose="020B0300000000000000" pitchFamily="34" charset="-128"/>
              </a:rPr>
              <a:t>controleren</a:t>
            </a:r>
            <a:r>
              <a:rPr lang="en-US" altLang="nl-NL" b="1" dirty="0">
                <a:latin typeface="+mj-lt"/>
                <a:ea typeface="ヒラギノ角ゴ Pro W3" panose="020B0300000000000000" pitchFamily="34" charset="-128"/>
              </a:rPr>
              <a:t> </a:t>
            </a:r>
            <a:r>
              <a:rPr lang="en-US" altLang="nl-NL" b="1" dirty="0" err="1">
                <a:latin typeface="+mj-lt"/>
                <a:ea typeface="ヒラギノ角ゴ Pro W3" panose="020B0300000000000000" pitchFamily="34" charset="-128"/>
              </a:rPr>
              <a:t>en</a:t>
            </a:r>
            <a:r>
              <a:rPr lang="en-US" altLang="nl-NL" b="1" dirty="0">
                <a:latin typeface="+mj-lt"/>
                <a:ea typeface="ヒラギノ角ゴ Pro W3" panose="020B0300000000000000" pitchFamily="34" charset="-128"/>
              </a:rPr>
              <a:t> </a:t>
            </a:r>
            <a:r>
              <a:rPr lang="en-US" altLang="nl-NL" b="1" dirty="0" err="1">
                <a:latin typeface="+mj-lt"/>
                <a:ea typeface="ヒラギノ角ゴ Pro W3" panose="020B0300000000000000" pitchFamily="34" charset="-128"/>
              </a:rPr>
              <a:t>te</a:t>
            </a:r>
            <a:r>
              <a:rPr lang="en-US" altLang="nl-NL" b="1" dirty="0">
                <a:latin typeface="+mj-lt"/>
                <a:ea typeface="ヒラギノ角ゴ Pro W3" panose="020B0300000000000000" pitchFamily="34" charset="-128"/>
              </a:rPr>
              <a:t>  </a:t>
            </a:r>
            <a:r>
              <a:rPr lang="en-US" altLang="nl-NL" b="1" dirty="0" err="1">
                <a:latin typeface="+mj-lt"/>
                <a:ea typeface="ヒラギノ角ゴ Pro W3" panose="020B0300000000000000" pitchFamily="34" charset="-128"/>
              </a:rPr>
              <a:t>vertellen</a:t>
            </a:r>
            <a:r>
              <a:rPr lang="en-US" altLang="nl-NL" b="1" dirty="0">
                <a:latin typeface="+mj-lt"/>
                <a:ea typeface="ヒラギノ角ゴ Pro W3" panose="020B0300000000000000" pitchFamily="34" charset="-128"/>
              </a:rPr>
              <a:t> hoe </a:t>
            </a:r>
            <a:r>
              <a:rPr lang="en-US" altLang="nl-NL" b="1" dirty="0" err="1">
                <a:latin typeface="+mj-lt"/>
                <a:ea typeface="ヒラギノ角ゴ Pro W3" panose="020B0300000000000000" pitchFamily="34" charset="-128"/>
              </a:rPr>
              <a:t>hij</a:t>
            </a:r>
            <a:r>
              <a:rPr lang="en-US" altLang="nl-NL" b="1" dirty="0">
                <a:latin typeface="+mj-lt"/>
                <a:ea typeface="ヒラギノ角ゴ Pro W3" panose="020B0300000000000000" pitchFamily="34" charset="-128"/>
              </a:rPr>
              <a:t> de </a:t>
            </a:r>
            <a:r>
              <a:rPr lang="en-US" altLang="nl-NL" b="1" dirty="0" err="1">
                <a:latin typeface="+mj-lt"/>
                <a:ea typeface="ヒラギノ角ゴ Pro W3" panose="020B0300000000000000" pitchFamily="34" charset="-128"/>
              </a:rPr>
              <a:t>boerderij</a:t>
            </a:r>
            <a:r>
              <a:rPr lang="en-US" altLang="nl-NL" b="1" dirty="0">
                <a:latin typeface="+mj-lt"/>
                <a:ea typeface="ヒラギノ角ゴ Pro W3" panose="020B0300000000000000" pitchFamily="34" charset="-128"/>
              </a:rPr>
              <a:t> </a:t>
            </a:r>
            <a:r>
              <a:rPr lang="en-US" altLang="nl-NL" b="1" dirty="0" err="1">
                <a:latin typeface="+mj-lt"/>
                <a:ea typeface="ヒラギノ角ゴ Pro W3" panose="020B0300000000000000" pitchFamily="34" charset="-128"/>
              </a:rPr>
              <a:t>moet</a:t>
            </a:r>
            <a:r>
              <a:rPr lang="en-US" altLang="nl-NL" b="1" dirty="0">
                <a:latin typeface="+mj-lt"/>
                <a:ea typeface="ヒラギノ角ゴ Pro W3" panose="020B0300000000000000" pitchFamily="34" charset="-128"/>
              </a:rPr>
              <a:t> </a:t>
            </a:r>
            <a:r>
              <a:rPr lang="en-US" altLang="nl-NL" b="1" dirty="0" err="1">
                <a:latin typeface="+mj-lt"/>
                <a:ea typeface="ヒラギノ角ゴ Pro W3" panose="020B0300000000000000" pitchFamily="34" charset="-128"/>
              </a:rPr>
              <a:t>runnen</a:t>
            </a:r>
            <a:r>
              <a:rPr lang="en-US" altLang="nl-NL" b="1" dirty="0">
                <a:latin typeface="+mj-lt"/>
                <a:ea typeface="ヒラギノ角ゴ Pro W3" panose="020B0300000000000000" pitchFamily="34" charset="-128"/>
              </a:rPr>
              <a:t>.</a:t>
            </a:r>
            <a:endParaRPr lang="nl-NL" altLang="nl-NL" b="1" dirty="0">
              <a:latin typeface="+mj-lt"/>
              <a:ea typeface="ヒラギノ角ゴ Pro W3" panose="020B0300000000000000" pitchFamily="34" charset="-128"/>
            </a:endParaRPr>
          </a:p>
        </p:txBody>
      </p:sp>
      <p:pic>
        <p:nvPicPr>
          <p:cNvPr id="7" name="Afbeelding 6">
            <a:extLst>
              <a:ext uri="{FF2B5EF4-FFF2-40B4-BE49-F238E27FC236}">
                <a16:creationId xmlns:a16="http://schemas.microsoft.com/office/drawing/2014/main" id="{4F9396CC-7FAB-8CC3-EA62-C3D0C28A1753}"/>
              </a:ext>
            </a:extLst>
          </p:cNvPr>
          <p:cNvPicPr>
            <a:picLocks noChangeAspect="1"/>
          </p:cNvPicPr>
          <p:nvPr/>
        </p:nvPicPr>
        <p:blipFill>
          <a:blip r:embed="rId3"/>
          <a:stretch>
            <a:fillRect/>
          </a:stretch>
        </p:blipFill>
        <p:spPr>
          <a:xfrm>
            <a:off x="6072366" y="4752797"/>
            <a:ext cx="2557284" cy="2005068"/>
          </a:xfrm>
          <a:prstGeom prst="rect">
            <a:avLst/>
          </a:prstGeom>
        </p:spPr>
      </p:pic>
    </p:spTree>
    <p:extLst>
      <p:ext uri="{BB962C8B-B14F-4D97-AF65-F5344CB8AC3E}">
        <p14:creationId xmlns:p14="http://schemas.microsoft.com/office/powerpoint/2010/main" val="5210776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ext Box 43">
            <a:extLst>
              <a:ext uri="{FF2B5EF4-FFF2-40B4-BE49-F238E27FC236}">
                <a16:creationId xmlns:a16="http://schemas.microsoft.com/office/drawing/2014/main" id="{CE4E1D87-42A3-5544-90EB-F6F6F2ACC9D2}"/>
              </a:ext>
            </a:extLst>
          </p:cNvPr>
          <p:cNvSpPr txBox="1">
            <a:spLocks noChangeArrowheads="1"/>
          </p:cNvSpPr>
          <p:nvPr/>
        </p:nvSpPr>
        <p:spPr bwMode="auto">
          <a:xfrm>
            <a:off x="3545682" y="4617245"/>
            <a:ext cx="588623" cy="2539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FontTx/>
              <a:buNone/>
            </a:pPr>
            <a:r>
              <a:rPr lang="en-US" altLang="nl-NL" sz="1050" b="1"/>
              <a:t>Risico</a:t>
            </a:r>
          </a:p>
        </p:txBody>
      </p:sp>
      <p:sp>
        <p:nvSpPr>
          <p:cNvPr id="39938" name="Title 1">
            <a:extLst>
              <a:ext uri="{FF2B5EF4-FFF2-40B4-BE49-F238E27FC236}">
                <a16:creationId xmlns:a16="http://schemas.microsoft.com/office/drawing/2014/main" id="{7C964766-9E8C-C249-9FBE-8ACF66388AC5}"/>
              </a:ext>
            </a:extLst>
          </p:cNvPr>
          <p:cNvSpPr>
            <a:spLocks noGrp="1" noChangeArrowheads="1"/>
          </p:cNvSpPr>
          <p:nvPr>
            <p:ph type="title"/>
          </p:nvPr>
        </p:nvSpPr>
        <p:spPr>
          <a:xfrm>
            <a:off x="628650" y="365126"/>
            <a:ext cx="7886700" cy="1163341"/>
          </a:xfrm>
        </p:spPr>
        <p:txBody>
          <a:bodyPr>
            <a:normAutofit/>
          </a:bodyPr>
          <a:lstStyle/>
          <a:p>
            <a:pPr algn="l" eaLnBrk="1" hangingPunct="1"/>
            <a:r>
              <a:rPr lang="en-US" altLang="nl-NL" sz="2700" b="1" dirty="0">
                <a:ea typeface="ＭＳ Ｐゴシック" panose="020B0600070205080204" pitchFamily="34" charset="-128"/>
              </a:rPr>
              <a:t>MINIMALISEREN RISICO’S</a:t>
            </a:r>
            <a:endParaRPr lang="nl-NL" altLang="nl-NL" sz="2700" b="1" dirty="0">
              <a:ea typeface="ＭＳ Ｐゴシック" panose="020B0600070205080204" pitchFamily="34" charset="-128"/>
            </a:endParaRPr>
          </a:p>
        </p:txBody>
      </p:sp>
      <p:sp>
        <p:nvSpPr>
          <p:cNvPr id="39947" name="Line 12">
            <a:extLst>
              <a:ext uri="{FF2B5EF4-FFF2-40B4-BE49-F238E27FC236}">
                <a16:creationId xmlns:a16="http://schemas.microsoft.com/office/drawing/2014/main" id="{6D0FA481-D332-A24D-818E-652073339C73}"/>
              </a:ext>
            </a:extLst>
          </p:cNvPr>
          <p:cNvSpPr>
            <a:spLocks noChangeShapeType="1"/>
          </p:cNvSpPr>
          <p:nvPr/>
        </p:nvSpPr>
        <p:spPr bwMode="auto">
          <a:xfrm>
            <a:off x="2000250" y="4657725"/>
            <a:ext cx="9144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nl-NL" sz="1350"/>
          </a:p>
        </p:txBody>
      </p:sp>
      <p:sp>
        <p:nvSpPr>
          <p:cNvPr id="39948" name="Line 13">
            <a:extLst>
              <a:ext uri="{FF2B5EF4-FFF2-40B4-BE49-F238E27FC236}">
                <a16:creationId xmlns:a16="http://schemas.microsoft.com/office/drawing/2014/main" id="{8DFA3BA4-0259-7F48-971D-DB8710CF96EF}"/>
              </a:ext>
            </a:extLst>
          </p:cNvPr>
          <p:cNvSpPr>
            <a:spLocks noChangeShapeType="1"/>
          </p:cNvSpPr>
          <p:nvPr/>
        </p:nvSpPr>
        <p:spPr bwMode="auto">
          <a:xfrm>
            <a:off x="2000250" y="4714875"/>
            <a:ext cx="9144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nl-NL" sz="1350"/>
          </a:p>
        </p:txBody>
      </p:sp>
      <p:sp>
        <p:nvSpPr>
          <p:cNvPr id="39949" name="Line 14">
            <a:extLst>
              <a:ext uri="{FF2B5EF4-FFF2-40B4-BE49-F238E27FC236}">
                <a16:creationId xmlns:a16="http://schemas.microsoft.com/office/drawing/2014/main" id="{FECFE6A7-8C64-DD48-A6D9-21A97CFC823B}"/>
              </a:ext>
            </a:extLst>
          </p:cNvPr>
          <p:cNvSpPr>
            <a:spLocks noChangeShapeType="1"/>
          </p:cNvSpPr>
          <p:nvPr/>
        </p:nvSpPr>
        <p:spPr bwMode="auto">
          <a:xfrm>
            <a:off x="2000250" y="4772025"/>
            <a:ext cx="9144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nl-NL" sz="1350"/>
          </a:p>
        </p:txBody>
      </p:sp>
      <p:sp>
        <p:nvSpPr>
          <p:cNvPr id="39950" name="Line 15">
            <a:extLst>
              <a:ext uri="{FF2B5EF4-FFF2-40B4-BE49-F238E27FC236}">
                <a16:creationId xmlns:a16="http://schemas.microsoft.com/office/drawing/2014/main" id="{28FA2834-DFB6-5841-B26E-0FF6B08563CB}"/>
              </a:ext>
            </a:extLst>
          </p:cNvPr>
          <p:cNvSpPr>
            <a:spLocks noChangeShapeType="1"/>
          </p:cNvSpPr>
          <p:nvPr/>
        </p:nvSpPr>
        <p:spPr bwMode="auto">
          <a:xfrm>
            <a:off x="2000250" y="4829175"/>
            <a:ext cx="9144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nl-NL" sz="1350"/>
          </a:p>
        </p:txBody>
      </p:sp>
      <p:sp>
        <p:nvSpPr>
          <p:cNvPr id="39951" name="Line 16">
            <a:extLst>
              <a:ext uri="{FF2B5EF4-FFF2-40B4-BE49-F238E27FC236}">
                <a16:creationId xmlns:a16="http://schemas.microsoft.com/office/drawing/2014/main" id="{47041B32-71EB-0C4F-8D89-7E0928E69619}"/>
              </a:ext>
            </a:extLst>
          </p:cNvPr>
          <p:cNvSpPr>
            <a:spLocks noChangeShapeType="1"/>
          </p:cNvSpPr>
          <p:nvPr/>
        </p:nvSpPr>
        <p:spPr bwMode="auto">
          <a:xfrm>
            <a:off x="2000250" y="4879181"/>
            <a:ext cx="9144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nl-NL" sz="1350"/>
          </a:p>
        </p:txBody>
      </p:sp>
      <p:sp>
        <p:nvSpPr>
          <p:cNvPr id="39952" name="Line 17">
            <a:extLst>
              <a:ext uri="{FF2B5EF4-FFF2-40B4-BE49-F238E27FC236}">
                <a16:creationId xmlns:a16="http://schemas.microsoft.com/office/drawing/2014/main" id="{D4FEAE07-F08E-E343-8832-2C06CDE335FC}"/>
              </a:ext>
            </a:extLst>
          </p:cNvPr>
          <p:cNvSpPr>
            <a:spLocks noChangeShapeType="1"/>
          </p:cNvSpPr>
          <p:nvPr/>
        </p:nvSpPr>
        <p:spPr bwMode="auto">
          <a:xfrm>
            <a:off x="2000250" y="4936331"/>
            <a:ext cx="9144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nl-NL" sz="1350"/>
          </a:p>
        </p:txBody>
      </p:sp>
      <p:sp>
        <p:nvSpPr>
          <p:cNvPr id="39953" name="Line 18">
            <a:extLst>
              <a:ext uri="{FF2B5EF4-FFF2-40B4-BE49-F238E27FC236}">
                <a16:creationId xmlns:a16="http://schemas.microsoft.com/office/drawing/2014/main" id="{50D7390D-99F8-BD43-B2EA-422DC5C7CC36}"/>
              </a:ext>
            </a:extLst>
          </p:cNvPr>
          <p:cNvSpPr>
            <a:spLocks noChangeShapeType="1"/>
          </p:cNvSpPr>
          <p:nvPr/>
        </p:nvSpPr>
        <p:spPr bwMode="auto">
          <a:xfrm>
            <a:off x="2000250" y="4993481"/>
            <a:ext cx="9144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nl-NL" sz="1350"/>
          </a:p>
        </p:txBody>
      </p:sp>
      <p:sp>
        <p:nvSpPr>
          <p:cNvPr id="39954" name="Line 19">
            <a:extLst>
              <a:ext uri="{FF2B5EF4-FFF2-40B4-BE49-F238E27FC236}">
                <a16:creationId xmlns:a16="http://schemas.microsoft.com/office/drawing/2014/main" id="{3B8584A8-65CD-D947-9C13-A0178163C2E1}"/>
              </a:ext>
            </a:extLst>
          </p:cNvPr>
          <p:cNvSpPr>
            <a:spLocks noChangeShapeType="1"/>
          </p:cNvSpPr>
          <p:nvPr/>
        </p:nvSpPr>
        <p:spPr bwMode="auto">
          <a:xfrm>
            <a:off x="2000250" y="5050631"/>
            <a:ext cx="9144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nl-NL" sz="1350"/>
          </a:p>
        </p:txBody>
      </p:sp>
      <p:sp>
        <p:nvSpPr>
          <p:cNvPr id="39955" name="Line 20">
            <a:extLst>
              <a:ext uri="{FF2B5EF4-FFF2-40B4-BE49-F238E27FC236}">
                <a16:creationId xmlns:a16="http://schemas.microsoft.com/office/drawing/2014/main" id="{C9C6DB99-B7D1-DF40-BE94-337CDB58F14B}"/>
              </a:ext>
            </a:extLst>
          </p:cNvPr>
          <p:cNvSpPr>
            <a:spLocks noChangeShapeType="1"/>
          </p:cNvSpPr>
          <p:nvPr/>
        </p:nvSpPr>
        <p:spPr bwMode="auto">
          <a:xfrm>
            <a:off x="2000250" y="5107781"/>
            <a:ext cx="9144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nl-NL" sz="1350"/>
          </a:p>
        </p:txBody>
      </p:sp>
      <p:sp>
        <p:nvSpPr>
          <p:cNvPr id="39956" name="Line 21">
            <a:extLst>
              <a:ext uri="{FF2B5EF4-FFF2-40B4-BE49-F238E27FC236}">
                <a16:creationId xmlns:a16="http://schemas.microsoft.com/office/drawing/2014/main" id="{D696B689-7470-FA4F-9C4B-1FDAB16D3AED}"/>
              </a:ext>
            </a:extLst>
          </p:cNvPr>
          <p:cNvSpPr>
            <a:spLocks noChangeShapeType="1"/>
          </p:cNvSpPr>
          <p:nvPr/>
        </p:nvSpPr>
        <p:spPr bwMode="auto">
          <a:xfrm>
            <a:off x="2000250" y="5157788"/>
            <a:ext cx="9144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nl-NL" sz="1350"/>
          </a:p>
        </p:txBody>
      </p:sp>
      <p:sp>
        <p:nvSpPr>
          <p:cNvPr id="39957" name="Line 22">
            <a:extLst>
              <a:ext uri="{FF2B5EF4-FFF2-40B4-BE49-F238E27FC236}">
                <a16:creationId xmlns:a16="http://schemas.microsoft.com/office/drawing/2014/main" id="{82F1D259-35BC-184A-80C1-AD6D824A3523}"/>
              </a:ext>
            </a:extLst>
          </p:cNvPr>
          <p:cNvSpPr>
            <a:spLocks noChangeShapeType="1"/>
          </p:cNvSpPr>
          <p:nvPr/>
        </p:nvSpPr>
        <p:spPr bwMode="auto">
          <a:xfrm>
            <a:off x="2000250" y="5200650"/>
            <a:ext cx="91440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nl-NL" sz="1350"/>
          </a:p>
        </p:txBody>
      </p:sp>
      <p:sp>
        <p:nvSpPr>
          <p:cNvPr id="39969" name="Text Box 43">
            <a:extLst>
              <a:ext uri="{FF2B5EF4-FFF2-40B4-BE49-F238E27FC236}">
                <a16:creationId xmlns:a16="http://schemas.microsoft.com/office/drawing/2014/main" id="{102B9E1A-44CE-7943-93D0-D925222B7B1A}"/>
              </a:ext>
            </a:extLst>
          </p:cNvPr>
          <p:cNvSpPr txBox="1">
            <a:spLocks noChangeArrowheads="1"/>
          </p:cNvSpPr>
          <p:nvPr/>
        </p:nvSpPr>
        <p:spPr bwMode="auto">
          <a:xfrm>
            <a:off x="4031457" y="4617245"/>
            <a:ext cx="588623" cy="25391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FontTx/>
              <a:buNone/>
            </a:pPr>
            <a:r>
              <a:rPr lang="en-US" altLang="nl-NL" sz="1050" b="1"/>
              <a:t>Risico</a:t>
            </a:r>
          </a:p>
        </p:txBody>
      </p:sp>
      <p:sp>
        <p:nvSpPr>
          <p:cNvPr id="39970" name="Text Box 45">
            <a:extLst>
              <a:ext uri="{FF2B5EF4-FFF2-40B4-BE49-F238E27FC236}">
                <a16:creationId xmlns:a16="http://schemas.microsoft.com/office/drawing/2014/main" id="{CE39DBD9-3749-5D48-9ED4-E4DC9C12A91F}"/>
              </a:ext>
            </a:extLst>
          </p:cNvPr>
          <p:cNvSpPr txBox="1">
            <a:spLocks noChangeArrowheads="1"/>
          </p:cNvSpPr>
          <p:nvPr/>
        </p:nvSpPr>
        <p:spPr bwMode="auto">
          <a:xfrm>
            <a:off x="4572001" y="4629151"/>
            <a:ext cx="58862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FontTx/>
              <a:buNone/>
            </a:pPr>
            <a:r>
              <a:rPr lang="en-US" altLang="nl-NL" sz="1050" b="1"/>
              <a:t>Risico</a:t>
            </a:r>
          </a:p>
        </p:txBody>
      </p:sp>
      <p:sp>
        <p:nvSpPr>
          <p:cNvPr id="39971" name="Oval 37">
            <a:extLst>
              <a:ext uri="{FF2B5EF4-FFF2-40B4-BE49-F238E27FC236}">
                <a16:creationId xmlns:a16="http://schemas.microsoft.com/office/drawing/2014/main" id="{4C91865F-79DB-4C4E-8878-C46D2B10FD14}"/>
              </a:ext>
            </a:extLst>
          </p:cNvPr>
          <p:cNvSpPr>
            <a:spLocks noChangeArrowheads="1"/>
          </p:cNvSpPr>
          <p:nvPr/>
        </p:nvSpPr>
        <p:spPr bwMode="auto">
          <a:xfrm>
            <a:off x="3275410" y="4563667"/>
            <a:ext cx="2052638" cy="377428"/>
          </a:xfrm>
          <a:prstGeom prst="ellipse">
            <a:avLst/>
          </a:prstGeom>
          <a:solidFill>
            <a:srgbClr val="FF3300">
              <a:alpha val="20000"/>
            </a:srgbClr>
          </a:solidFill>
          <a:ln w="38100">
            <a:solidFill>
              <a:srgbClr val="FF3300"/>
            </a:solidFill>
            <a:round/>
            <a:headEnd/>
            <a:tailEnd/>
          </a:ln>
        </p:spPr>
        <p:txBody>
          <a:bodyPr wrap="none" anchor="ct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ct val="0"/>
              </a:spcBef>
              <a:buFontTx/>
              <a:buNone/>
            </a:pPr>
            <a:endParaRPr lang="en-US" altLang="nl-NL" sz="1500">
              <a:latin typeface="Tahoma" panose="020B0604030504040204" pitchFamily="34" charset="0"/>
            </a:endParaRPr>
          </a:p>
        </p:txBody>
      </p:sp>
      <p:sp>
        <p:nvSpPr>
          <p:cNvPr id="39972" name="Text Box 43">
            <a:extLst>
              <a:ext uri="{FF2B5EF4-FFF2-40B4-BE49-F238E27FC236}">
                <a16:creationId xmlns:a16="http://schemas.microsoft.com/office/drawing/2014/main" id="{87952C1F-FF4B-1F4B-8B62-5962822C6CEC}"/>
              </a:ext>
            </a:extLst>
          </p:cNvPr>
          <p:cNvSpPr txBox="1">
            <a:spLocks noChangeArrowheads="1"/>
          </p:cNvSpPr>
          <p:nvPr/>
        </p:nvSpPr>
        <p:spPr bwMode="auto">
          <a:xfrm>
            <a:off x="4787505" y="5185209"/>
            <a:ext cx="3414045"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FontTx/>
              <a:buNone/>
            </a:pPr>
            <a:r>
              <a:rPr lang="en-US" altLang="nl-NL" sz="1400" b="1" dirty="0" err="1"/>
              <a:t>Minimaliseren</a:t>
            </a:r>
            <a:r>
              <a:rPr lang="en-US" altLang="nl-NL" sz="1400" b="1" dirty="0"/>
              <a:t> </a:t>
            </a:r>
            <a:r>
              <a:rPr lang="en-US" altLang="nl-NL" sz="1400" b="1" dirty="0" err="1"/>
              <a:t>vanaf</a:t>
            </a:r>
            <a:r>
              <a:rPr lang="en-US" altLang="nl-NL" sz="1400" b="1" dirty="0"/>
              <a:t> het begin,</a:t>
            </a:r>
          </a:p>
          <a:p>
            <a:pPr eaLnBrk="1" hangingPunct="1">
              <a:spcBef>
                <a:spcPct val="0"/>
              </a:spcBef>
              <a:buFontTx/>
              <a:buNone/>
            </a:pPr>
            <a:r>
              <a:rPr lang="en-US" altLang="nl-NL" sz="1400" b="1" dirty="0"/>
              <a:t>door </a:t>
            </a:r>
            <a:r>
              <a:rPr lang="en-US" altLang="nl-NL" sz="1400" b="1" dirty="0" err="1"/>
              <a:t>risico’s</a:t>
            </a:r>
            <a:r>
              <a:rPr lang="en-US" altLang="nl-NL" sz="1400" b="1" dirty="0"/>
              <a:t> </a:t>
            </a:r>
            <a:r>
              <a:rPr lang="en-US" altLang="nl-NL" sz="1400" b="1" dirty="0" err="1"/>
              <a:t>te</a:t>
            </a:r>
            <a:r>
              <a:rPr lang="en-US" altLang="nl-NL" sz="1400" b="1" dirty="0"/>
              <a:t> </a:t>
            </a:r>
            <a:r>
              <a:rPr lang="en-US" altLang="nl-NL" sz="1400" b="1" dirty="0" err="1"/>
              <a:t>monitoren</a:t>
            </a:r>
            <a:endParaRPr lang="en-US" altLang="nl-NL" sz="1400" b="1" dirty="0"/>
          </a:p>
          <a:p>
            <a:pPr eaLnBrk="1" hangingPunct="1">
              <a:spcBef>
                <a:spcPct val="0"/>
              </a:spcBef>
              <a:buFontTx/>
              <a:buNone/>
            </a:pPr>
            <a:r>
              <a:rPr lang="en-US" altLang="nl-NL" sz="1400" b="1" dirty="0"/>
              <a:t>NB) RISICOBEHEER EN </a:t>
            </a:r>
            <a:r>
              <a:rPr lang="en-US" altLang="nl-NL" sz="1400" b="1" u="sng" dirty="0"/>
              <a:t>NIET</a:t>
            </a:r>
            <a:r>
              <a:rPr lang="en-US" altLang="nl-NL" sz="1400" b="1" dirty="0"/>
              <a:t> RISICO’S OVERNEMEN. OG BLIJFT FINANCIEEL VERANTWOORDELIJK</a:t>
            </a:r>
          </a:p>
        </p:txBody>
      </p:sp>
      <p:grpSp>
        <p:nvGrpSpPr>
          <p:cNvPr id="39973" name="Group 39">
            <a:extLst>
              <a:ext uri="{FF2B5EF4-FFF2-40B4-BE49-F238E27FC236}">
                <a16:creationId xmlns:a16="http://schemas.microsoft.com/office/drawing/2014/main" id="{A4BE9CC8-16F9-9541-967E-EE232C0A2F95}"/>
              </a:ext>
            </a:extLst>
          </p:cNvPr>
          <p:cNvGrpSpPr>
            <a:grpSpLocks/>
          </p:cNvGrpSpPr>
          <p:nvPr/>
        </p:nvGrpSpPr>
        <p:grpSpPr bwMode="auto">
          <a:xfrm>
            <a:off x="3028950" y="4914900"/>
            <a:ext cx="1200150" cy="228600"/>
            <a:chOff x="1584" y="3408"/>
            <a:chExt cx="1008" cy="288"/>
          </a:xfrm>
        </p:grpSpPr>
        <p:sp>
          <p:nvSpPr>
            <p:cNvPr id="39977" name="Line 40">
              <a:extLst>
                <a:ext uri="{FF2B5EF4-FFF2-40B4-BE49-F238E27FC236}">
                  <a16:creationId xmlns:a16="http://schemas.microsoft.com/office/drawing/2014/main" id="{F87BE693-1580-8B46-B779-98523F8A8DFE}"/>
                </a:ext>
              </a:extLst>
            </p:cNvPr>
            <p:cNvSpPr>
              <a:spLocks noChangeShapeType="1"/>
            </p:cNvSpPr>
            <p:nvPr/>
          </p:nvSpPr>
          <p:spPr bwMode="auto">
            <a:xfrm>
              <a:off x="2592" y="3408"/>
              <a:ext cx="0" cy="288"/>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a:lstStyle/>
            <a:p>
              <a:endParaRPr lang="nl-NL" sz="1350"/>
            </a:p>
          </p:txBody>
        </p:sp>
        <p:sp>
          <p:nvSpPr>
            <p:cNvPr id="39978" name="Line 41">
              <a:extLst>
                <a:ext uri="{FF2B5EF4-FFF2-40B4-BE49-F238E27FC236}">
                  <a16:creationId xmlns:a16="http://schemas.microsoft.com/office/drawing/2014/main" id="{A483A9D2-AF64-804B-AF5B-522D573AF21F}"/>
                </a:ext>
              </a:extLst>
            </p:cNvPr>
            <p:cNvSpPr>
              <a:spLocks noChangeShapeType="1"/>
            </p:cNvSpPr>
            <p:nvPr/>
          </p:nvSpPr>
          <p:spPr bwMode="auto">
            <a:xfrm flipH="1">
              <a:off x="1584" y="3696"/>
              <a:ext cx="1008" cy="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nl-NL" sz="1350"/>
            </a:p>
          </p:txBody>
        </p:sp>
      </p:grpSp>
      <p:sp>
        <p:nvSpPr>
          <p:cNvPr id="45" name="Subtitle 2">
            <a:extLst>
              <a:ext uri="{FF2B5EF4-FFF2-40B4-BE49-F238E27FC236}">
                <a16:creationId xmlns:a16="http://schemas.microsoft.com/office/drawing/2014/main" id="{F9FDF343-44D0-1B4C-BCFA-D36B4633AD9B}"/>
              </a:ext>
            </a:extLst>
          </p:cNvPr>
          <p:cNvSpPr txBox="1">
            <a:spLocks/>
          </p:cNvSpPr>
          <p:nvPr/>
        </p:nvSpPr>
        <p:spPr>
          <a:xfrm>
            <a:off x="4787505" y="5535217"/>
            <a:ext cx="3078956" cy="378619"/>
          </a:xfrm>
          <a:prstGeom prst="rect">
            <a:avLst/>
          </a:prstGeom>
        </p:spPr>
        <p:txBody>
          <a:bodyPr>
            <a:normAutofit fontScale="92500" lnSpcReduction="20000"/>
          </a:bodyPr>
          <a:lstStyle/>
          <a:p>
            <a:pPr marL="257175" indent="-257175">
              <a:spcBef>
                <a:spcPct val="20000"/>
              </a:spcBef>
              <a:defRPr/>
            </a:pPr>
            <a:endParaRPr lang="nl-NL" sz="2400" dirty="0">
              <a:solidFill>
                <a:srgbClr val="C00000"/>
              </a:solidFill>
            </a:endParaRPr>
          </a:p>
        </p:txBody>
      </p:sp>
      <p:pic>
        <p:nvPicPr>
          <p:cNvPr id="44" name="Picture 14">
            <a:extLst>
              <a:ext uri="{FF2B5EF4-FFF2-40B4-BE49-F238E27FC236}">
                <a16:creationId xmlns:a16="http://schemas.microsoft.com/office/drawing/2014/main" id="{8D456770-06BE-9B49-9F37-D00F76A11A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58100" y="278415"/>
            <a:ext cx="1176789" cy="349590"/>
          </a:xfrm>
          <a:prstGeom prst="rect">
            <a:avLst/>
          </a:prstGeom>
        </p:spPr>
      </p:pic>
      <p:pic>
        <p:nvPicPr>
          <p:cNvPr id="3" name="Afbeelding 2">
            <a:extLst>
              <a:ext uri="{FF2B5EF4-FFF2-40B4-BE49-F238E27FC236}">
                <a16:creationId xmlns:a16="http://schemas.microsoft.com/office/drawing/2014/main" id="{5F80337A-19BD-9149-80D4-34C6021D37B6}"/>
              </a:ext>
            </a:extLst>
          </p:cNvPr>
          <p:cNvPicPr>
            <a:picLocks noChangeAspect="1"/>
          </p:cNvPicPr>
          <p:nvPr/>
        </p:nvPicPr>
        <p:blipFill>
          <a:blip r:embed="rId4"/>
          <a:stretch>
            <a:fillRect/>
          </a:stretch>
        </p:blipFill>
        <p:spPr>
          <a:xfrm>
            <a:off x="0" y="1558594"/>
            <a:ext cx="9144000" cy="2760959"/>
          </a:xfrm>
          <a:prstGeom prst="rect">
            <a:avLst/>
          </a:prstGeom>
        </p:spPr>
      </p:pic>
    </p:spTree>
    <p:extLst>
      <p:ext uri="{BB962C8B-B14F-4D97-AF65-F5344CB8AC3E}">
        <p14:creationId xmlns:p14="http://schemas.microsoft.com/office/powerpoint/2010/main" val="1543102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a:extLst>
              <a:ext uri="{FF2B5EF4-FFF2-40B4-BE49-F238E27FC236}">
                <a16:creationId xmlns:a16="http://schemas.microsoft.com/office/drawing/2014/main" id="{12CFFB85-8865-C446-BD7A-8F968A746B35}"/>
              </a:ext>
            </a:extLst>
          </p:cNvPr>
          <p:cNvSpPr>
            <a:spLocks noGrp="1" noChangeArrowheads="1"/>
          </p:cNvSpPr>
          <p:nvPr>
            <p:ph type="title" idx="4294967295"/>
          </p:nvPr>
        </p:nvSpPr>
        <p:spPr/>
        <p:txBody>
          <a:bodyPr/>
          <a:lstStyle/>
          <a:p>
            <a:pPr eaLnBrk="1" hangingPunct="1"/>
            <a:br>
              <a:rPr lang="en-US" altLang="nl-NL" sz="3000" b="1">
                <a:ea typeface="ＭＳ Ｐゴシック" panose="020B0600070205080204" pitchFamily="34" charset="-128"/>
              </a:rPr>
            </a:br>
            <a:endParaRPr lang="nl-NL" altLang="nl-NL" sz="3000" b="1">
              <a:solidFill>
                <a:srgbClr val="689A0D"/>
              </a:solidFill>
              <a:ea typeface="ＭＳ Ｐゴシック" panose="020B0600070205080204" pitchFamily="34" charset="-128"/>
            </a:endParaRPr>
          </a:p>
        </p:txBody>
      </p:sp>
      <p:sp>
        <p:nvSpPr>
          <p:cNvPr id="33794" name="Rectangle 3">
            <a:extLst>
              <a:ext uri="{FF2B5EF4-FFF2-40B4-BE49-F238E27FC236}">
                <a16:creationId xmlns:a16="http://schemas.microsoft.com/office/drawing/2014/main" id="{9923BDF9-1A8F-F441-BC7A-3CECB0F02EF8}"/>
              </a:ext>
            </a:extLst>
          </p:cNvPr>
          <p:cNvSpPr>
            <a:spLocks noGrp="1" noChangeArrowheads="1"/>
          </p:cNvSpPr>
          <p:nvPr>
            <p:ph type="body" idx="4294967295"/>
          </p:nvPr>
        </p:nvSpPr>
        <p:spPr/>
        <p:txBody>
          <a:bodyPr/>
          <a:lstStyle/>
          <a:p>
            <a:pPr marL="0" indent="0">
              <a:buNone/>
              <a:defRPr/>
            </a:pPr>
            <a:endParaRPr lang="nl-NL" b="1" dirty="0">
              <a:solidFill>
                <a:srgbClr val="3366FF"/>
              </a:solidFill>
            </a:endParaRPr>
          </a:p>
          <a:p>
            <a:pPr marL="0" indent="0" algn="ctr">
              <a:buNone/>
              <a:defRPr/>
            </a:pPr>
            <a:endParaRPr lang="nl-NL" altLang="ja-JP" sz="3300" b="1" dirty="0">
              <a:solidFill>
                <a:srgbClr val="BCE623"/>
              </a:solidFill>
            </a:endParaRPr>
          </a:p>
          <a:p>
            <a:pPr marL="0" indent="0" algn="ctr">
              <a:buNone/>
              <a:defRPr/>
            </a:pPr>
            <a:r>
              <a:rPr lang="nl-NL" altLang="ja-JP" sz="3300" b="1" dirty="0">
                <a:solidFill>
                  <a:srgbClr val="BCE623"/>
                </a:solidFill>
              </a:rPr>
              <a:t>GEBRUIK DOMINANTE INFORMATIE</a:t>
            </a:r>
          </a:p>
          <a:p>
            <a:pPr marL="0" indent="0">
              <a:buNone/>
              <a:defRPr/>
            </a:pPr>
            <a:endParaRPr lang="nl-NL" dirty="0"/>
          </a:p>
          <a:p>
            <a:pPr marL="385763" indent="-385763">
              <a:defRPr/>
            </a:pPr>
            <a:endParaRPr lang="nl-NL" dirty="0"/>
          </a:p>
        </p:txBody>
      </p:sp>
      <p:pic>
        <p:nvPicPr>
          <p:cNvPr id="5" name="Picture 4">
            <a:extLst>
              <a:ext uri="{FF2B5EF4-FFF2-40B4-BE49-F238E27FC236}">
                <a16:creationId xmlns:a16="http://schemas.microsoft.com/office/drawing/2014/main" id="{B47E803A-C88C-8646-B010-D5F28DBF15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737" y="275376"/>
            <a:ext cx="1176789" cy="349590"/>
          </a:xfrm>
          <a:prstGeom prst="rect">
            <a:avLst/>
          </a:prstGeom>
        </p:spPr>
      </p:pic>
    </p:spTree>
    <p:extLst>
      <p:ext uri="{BB962C8B-B14F-4D97-AF65-F5344CB8AC3E}">
        <p14:creationId xmlns:p14="http://schemas.microsoft.com/office/powerpoint/2010/main" val="982450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8BC61-638D-5FAA-C8E9-446C7BE6AF62}"/>
            </a:ext>
          </a:extLst>
        </p:cNvPr>
        <p:cNvGrpSpPr/>
        <p:nvPr/>
      </p:nvGrpSpPr>
      <p:grpSpPr>
        <a:xfrm>
          <a:off x="0" y="0"/>
          <a:ext cx="0" cy="0"/>
          <a:chOff x="0" y="0"/>
          <a:chExt cx="0" cy="0"/>
        </a:xfrm>
      </p:grpSpPr>
      <p:sp>
        <p:nvSpPr>
          <p:cNvPr id="5" name="Title 4" hidden="1">
            <a:extLst>
              <a:ext uri="{FF2B5EF4-FFF2-40B4-BE49-F238E27FC236}">
                <a16:creationId xmlns:a16="http://schemas.microsoft.com/office/drawing/2014/main" id="{43B3EA9A-C054-436A-29F1-AF8725EB9E30}"/>
              </a:ext>
            </a:extLst>
          </p:cNvPr>
          <p:cNvSpPr>
            <a:spLocks noGrp="1"/>
          </p:cNvSpPr>
          <p:nvPr>
            <p:ph type="title"/>
          </p:nvPr>
        </p:nvSpPr>
        <p:spPr/>
        <p:txBody>
          <a:bodyPr/>
          <a:lstStyle/>
          <a:p>
            <a:r>
              <a:rPr lang="en-US" dirty="0"/>
              <a:t>Balanced scorecard slide 3</a:t>
            </a:r>
          </a:p>
        </p:txBody>
      </p:sp>
      <p:sp>
        <p:nvSpPr>
          <p:cNvPr id="6" name="Content Placeholder 5">
            <a:extLst>
              <a:ext uri="{FF2B5EF4-FFF2-40B4-BE49-F238E27FC236}">
                <a16:creationId xmlns:a16="http://schemas.microsoft.com/office/drawing/2014/main" id="{FBE2490F-EAAD-C9AC-09EE-71ECC0534A8B}"/>
              </a:ext>
            </a:extLst>
          </p:cNvPr>
          <p:cNvSpPr>
            <a:spLocks noGrp="1"/>
          </p:cNvSpPr>
          <p:nvPr>
            <p:ph idx="1"/>
          </p:nvPr>
        </p:nvSpPr>
        <p:spPr/>
        <p:txBody>
          <a:bodyPr>
            <a:normAutofit/>
          </a:bodyPr>
          <a:lstStyle/>
          <a:p>
            <a:pPr>
              <a:buNone/>
            </a:pPr>
            <a:r>
              <a:rPr lang="en-US" altLang="nl-NL" sz="1800" dirty="0">
                <a:ea typeface="ＭＳ Ｐゴシック" panose="020B0600070205080204" pitchFamily="34" charset="-128"/>
              </a:rPr>
              <a:t>	</a:t>
            </a:r>
            <a:endParaRPr lang="nl-NL" altLang="nl-NL" sz="1800" dirty="0">
              <a:ea typeface="ＭＳ Ｐゴシック" panose="020B0600070205080204" pitchFamily="34" charset="-128"/>
            </a:endParaRPr>
          </a:p>
        </p:txBody>
      </p:sp>
      <p:sp>
        <p:nvSpPr>
          <p:cNvPr id="4" name="Slide Number Placeholder 3">
            <a:extLst>
              <a:ext uri="{FF2B5EF4-FFF2-40B4-BE49-F238E27FC236}">
                <a16:creationId xmlns:a16="http://schemas.microsoft.com/office/drawing/2014/main" id="{76520D48-1854-DF6D-D7D5-A5E7B7B80D14}"/>
              </a:ext>
            </a:extLst>
          </p:cNvPr>
          <p:cNvSpPr>
            <a:spLocks noGrp="1"/>
          </p:cNvSpPr>
          <p:nvPr>
            <p:ph type="sldNum" sz="quarter" idx="12"/>
          </p:nvPr>
        </p:nvSpPr>
        <p:spPr/>
        <p:txBody>
          <a:bodyPr/>
          <a:lstStyle/>
          <a:p>
            <a:fld id="{5A4A7955-6230-48B4-BD8B-A7C460F75945}" type="slidenum">
              <a:rPr lang="en-US" smtClean="0"/>
              <a:t>13</a:t>
            </a:fld>
            <a:endParaRPr lang="en-US" dirty="0"/>
          </a:p>
        </p:txBody>
      </p:sp>
      <p:sp>
        <p:nvSpPr>
          <p:cNvPr id="13" name="TextBox 12">
            <a:extLst>
              <a:ext uri="{FF2B5EF4-FFF2-40B4-BE49-F238E27FC236}">
                <a16:creationId xmlns:a16="http://schemas.microsoft.com/office/drawing/2014/main" id="{AD6FAFD1-D9BF-CE17-164E-EE06435C20B4}"/>
              </a:ext>
            </a:extLst>
          </p:cNvPr>
          <p:cNvSpPr txBox="1"/>
          <p:nvPr/>
        </p:nvSpPr>
        <p:spPr>
          <a:xfrm>
            <a:off x="1097928" y="1076326"/>
            <a:ext cx="6948145" cy="369332"/>
          </a:xfrm>
          <a:prstGeom prst="rect">
            <a:avLst/>
          </a:prstGeom>
          <a:noFill/>
        </p:spPr>
        <p:txBody>
          <a:bodyPr wrap="square" lIns="0" tIns="0" rIns="0" bIns="0" rtlCol="0" anchor="ctr">
            <a:spAutoFit/>
          </a:bodyPr>
          <a:lstStyle/>
          <a:p>
            <a:pPr algn="ctr"/>
            <a:r>
              <a:rPr lang="en-US" sz="2400" b="1" dirty="0">
                <a:latin typeface="+mj-lt"/>
              </a:rPr>
              <a:t>DOMINANT BETEKENT</a:t>
            </a:r>
            <a:endParaRPr lang="en-US" sz="2700" dirty="0">
              <a:latin typeface="+mj-lt"/>
            </a:endParaRPr>
          </a:p>
        </p:txBody>
      </p:sp>
      <p:sp>
        <p:nvSpPr>
          <p:cNvPr id="14" name="TextBox 13">
            <a:extLst>
              <a:ext uri="{FF2B5EF4-FFF2-40B4-BE49-F238E27FC236}">
                <a16:creationId xmlns:a16="http://schemas.microsoft.com/office/drawing/2014/main" id="{14AEE262-6891-CC8B-32AC-B204B3F9DCE1}"/>
              </a:ext>
            </a:extLst>
          </p:cNvPr>
          <p:cNvSpPr txBox="1"/>
          <p:nvPr/>
        </p:nvSpPr>
        <p:spPr>
          <a:xfrm>
            <a:off x="1097928" y="1521857"/>
            <a:ext cx="6948144" cy="230832"/>
          </a:xfrm>
          <a:prstGeom prst="rect">
            <a:avLst/>
          </a:prstGeom>
          <a:noFill/>
        </p:spPr>
        <p:txBody>
          <a:bodyPr wrap="square" lIns="0" tIns="0" rIns="0" bIns="0" rtlCol="0">
            <a:spAutoFit/>
          </a:bodyPr>
          <a:lstStyle/>
          <a:p>
            <a:pPr algn="ctr"/>
            <a:r>
              <a:rPr lang="en-US" sz="1500" dirty="0"/>
              <a:t>PINDAKAAS KOPEN ….</a:t>
            </a:r>
          </a:p>
        </p:txBody>
      </p:sp>
      <p:pic>
        <p:nvPicPr>
          <p:cNvPr id="15" name="Picture 14">
            <a:extLst>
              <a:ext uri="{FF2B5EF4-FFF2-40B4-BE49-F238E27FC236}">
                <a16:creationId xmlns:a16="http://schemas.microsoft.com/office/drawing/2014/main" id="{F3C2B0D8-502E-A7CF-E86C-8BBF379A24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10494" y="1055141"/>
            <a:ext cx="1176789" cy="349590"/>
          </a:xfrm>
          <a:prstGeom prst="rect">
            <a:avLst/>
          </a:prstGeom>
        </p:spPr>
      </p:pic>
      <p:pic>
        <p:nvPicPr>
          <p:cNvPr id="3" name="Shape 108">
            <a:extLst>
              <a:ext uri="{FF2B5EF4-FFF2-40B4-BE49-F238E27FC236}">
                <a16:creationId xmlns:a16="http://schemas.microsoft.com/office/drawing/2014/main" id="{69AE6619-E50F-D6C9-67D8-6A5C36F51271}"/>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4835" y="2533501"/>
            <a:ext cx="1863328" cy="2469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Shape 109">
            <a:extLst>
              <a:ext uri="{FF2B5EF4-FFF2-40B4-BE49-F238E27FC236}">
                <a16:creationId xmlns:a16="http://schemas.microsoft.com/office/drawing/2014/main" id="{8A1A7E29-483E-4299-741B-AB8C11491A10}"/>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8594" y="2548318"/>
            <a:ext cx="2469356" cy="1835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Shape 107">
            <a:extLst>
              <a:ext uri="{FF2B5EF4-FFF2-40B4-BE49-F238E27FC236}">
                <a16:creationId xmlns:a16="http://schemas.microsoft.com/office/drawing/2014/main" id="{68C1FF11-D268-5D81-7A31-8FDFD5D33C3A}"/>
              </a:ext>
            </a:extLst>
          </p:cNvPr>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2763" y="2625179"/>
            <a:ext cx="17954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kstvak 8">
            <a:extLst>
              <a:ext uri="{FF2B5EF4-FFF2-40B4-BE49-F238E27FC236}">
                <a16:creationId xmlns:a16="http://schemas.microsoft.com/office/drawing/2014/main" id="{6689426F-13B7-0241-D30E-5887B89FA4D0}"/>
              </a:ext>
            </a:extLst>
          </p:cNvPr>
          <p:cNvSpPr txBox="1"/>
          <p:nvPr/>
        </p:nvSpPr>
        <p:spPr>
          <a:xfrm>
            <a:off x="1748895" y="5276686"/>
            <a:ext cx="1329267" cy="507831"/>
          </a:xfrm>
          <a:prstGeom prst="rect">
            <a:avLst/>
          </a:prstGeom>
          <a:noFill/>
        </p:spPr>
        <p:txBody>
          <a:bodyPr wrap="square" rtlCol="0">
            <a:spAutoFit/>
          </a:bodyPr>
          <a:lstStyle/>
          <a:p>
            <a:pPr eaLnBrk="1" hangingPunct="1"/>
            <a:r>
              <a:rPr lang="nl-NL" altLang="nl-NL" sz="1350" dirty="0"/>
              <a:t>10 gram</a:t>
            </a:r>
          </a:p>
          <a:p>
            <a:pPr eaLnBrk="1" hangingPunct="1"/>
            <a:r>
              <a:rPr lang="nl-NL" altLang="nl-NL" sz="1350" dirty="0"/>
              <a:t>€ 1,50</a:t>
            </a:r>
            <a:endParaRPr lang="nl-NL" sz="1350" dirty="0"/>
          </a:p>
        </p:txBody>
      </p:sp>
      <p:sp>
        <p:nvSpPr>
          <p:cNvPr id="10" name="Tekstvak 9">
            <a:extLst>
              <a:ext uri="{FF2B5EF4-FFF2-40B4-BE49-F238E27FC236}">
                <a16:creationId xmlns:a16="http://schemas.microsoft.com/office/drawing/2014/main" id="{F507FA99-F286-8B06-31C6-5273FC584AB2}"/>
              </a:ext>
            </a:extLst>
          </p:cNvPr>
          <p:cNvSpPr txBox="1"/>
          <p:nvPr/>
        </p:nvSpPr>
        <p:spPr>
          <a:xfrm>
            <a:off x="4753372" y="5247598"/>
            <a:ext cx="939800" cy="507831"/>
          </a:xfrm>
          <a:prstGeom prst="rect">
            <a:avLst/>
          </a:prstGeom>
          <a:noFill/>
        </p:spPr>
        <p:txBody>
          <a:bodyPr wrap="square" rtlCol="0">
            <a:spAutoFit/>
          </a:bodyPr>
          <a:lstStyle/>
          <a:p>
            <a:pPr eaLnBrk="1" hangingPunct="1"/>
            <a:r>
              <a:rPr lang="nl-NL" altLang="nl-NL" sz="1350" dirty="0"/>
              <a:t>12 gram</a:t>
            </a:r>
          </a:p>
          <a:p>
            <a:pPr eaLnBrk="1" hangingPunct="1"/>
            <a:r>
              <a:rPr lang="nl-NL" altLang="nl-NL" sz="1350" dirty="0"/>
              <a:t>€ 1,25</a:t>
            </a:r>
          </a:p>
        </p:txBody>
      </p:sp>
      <p:sp>
        <p:nvSpPr>
          <p:cNvPr id="11" name="Tekstvak 10">
            <a:extLst>
              <a:ext uri="{FF2B5EF4-FFF2-40B4-BE49-F238E27FC236}">
                <a16:creationId xmlns:a16="http://schemas.microsoft.com/office/drawing/2014/main" id="{F7BF36FB-C163-5BE4-6889-0C20AEF6707E}"/>
              </a:ext>
            </a:extLst>
          </p:cNvPr>
          <p:cNvSpPr txBox="1"/>
          <p:nvPr/>
        </p:nvSpPr>
        <p:spPr>
          <a:xfrm>
            <a:off x="7239469" y="5309889"/>
            <a:ext cx="942050" cy="507831"/>
          </a:xfrm>
          <a:prstGeom prst="rect">
            <a:avLst/>
          </a:prstGeom>
          <a:noFill/>
        </p:spPr>
        <p:txBody>
          <a:bodyPr wrap="square" rtlCol="0">
            <a:spAutoFit/>
          </a:bodyPr>
          <a:lstStyle/>
          <a:p>
            <a:pPr eaLnBrk="1" hangingPunct="1"/>
            <a:r>
              <a:rPr lang="nl-NL" altLang="nl-NL" sz="1350" dirty="0"/>
              <a:t>14 gram</a:t>
            </a:r>
          </a:p>
          <a:p>
            <a:pPr eaLnBrk="1" hangingPunct="1"/>
            <a:r>
              <a:rPr lang="nl-NL" altLang="nl-NL" sz="1350" dirty="0"/>
              <a:t>€ 2,99</a:t>
            </a:r>
          </a:p>
        </p:txBody>
      </p:sp>
    </p:spTree>
    <p:extLst>
      <p:ext uri="{BB962C8B-B14F-4D97-AF65-F5344CB8AC3E}">
        <p14:creationId xmlns:p14="http://schemas.microsoft.com/office/powerpoint/2010/main" val="13151937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44CC5-1012-EBB2-D9AB-FB0D08D8CBDB}"/>
            </a:ext>
          </a:extLst>
        </p:cNvPr>
        <p:cNvGrpSpPr/>
        <p:nvPr/>
      </p:nvGrpSpPr>
      <p:grpSpPr>
        <a:xfrm>
          <a:off x="0" y="0"/>
          <a:ext cx="0" cy="0"/>
          <a:chOff x="0" y="0"/>
          <a:chExt cx="0" cy="0"/>
        </a:xfrm>
      </p:grpSpPr>
      <p:sp>
        <p:nvSpPr>
          <p:cNvPr id="5" name="Title 4" hidden="1">
            <a:extLst>
              <a:ext uri="{FF2B5EF4-FFF2-40B4-BE49-F238E27FC236}">
                <a16:creationId xmlns:a16="http://schemas.microsoft.com/office/drawing/2014/main" id="{F3206D0C-5A0A-276F-838B-EC4C0149C9C0}"/>
              </a:ext>
            </a:extLst>
          </p:cNvPr>
          <p:cNvSpPr>
            <a:spLocks noGrp="1"/>
          </p:cNvSpPr>
          <p:nvPr>
            <p:ph type="title"/>
          </p:nvPr>
        </p:nvSpPr>
        <p:spPr/>
        <p:txBody>
          <a:bodyPr/>
          <a:lstStyle/>
          <a:p>
            <a:r>
              <a:rPr lang="en-US" dirty="0"/>
              <a:t>Balanced scorecard slide 3</a:t>
            </a:r>
          </a:p>
        </p:txBody>
      </p:sp>
      <p:sp>
        <p:nvSpPr>
          <p:cNvPr id="6" name="Content Placeholder 5">
            <a:extLst>
              <a:ext uri="{FF2B5EF4-FFF2-40B4-BE49-F238E27FC236}">
                <a16:creationId xmlns:a16="http://schemas.microsoft.com/office/drawing/2014/main" id="{CA7D0898-22CD-ED85-84E7-3DB0244A0AE1}"/>
              </a:ext>
            </a:extLst>
          </p:cNvPr>
          <p:cNvSpPr>
            <a:spLocks noGrp="1"/>
          </p:cNvSpPr>
          <p:nvPr>
            <p:ph idx="1"/>
          </p:nvPr>
        </p:nvSpPr>
        <p:spPr/>
        <p:txBody>
          <a:bodyPr>
            <a:normAutofit/>
          </a:bodyPr>
          <a:lstStyle/>
          <a:p>
            <a:pPr>
              <a:buNone/>
            </a:pPr>
            <a:r>
              <a:rPr lang="en-US" altLang="nl-NL" sz="1800" dirty="0">
                <a:ea typeface="ＭＳ Ｐゴシック" panose="020B0600070205080204" pitchFamily="34" charset="-128"/>
              </a:rPr>
              <a:t>	</a:t>
            </a:r>
            <a:endParaRPr lang="nl-NL" altLang="nl-NL" sz="1800" dirty="0">
              <a:ea typeface="ＭＳ Ｐゴシック" panose="020B0600070205080204" pitchFamily="34" charset="-128"/>
            </a:endParaRPr>
          </a:p>
        </p:txBody>
      </p:sp>
      <p:sp>
        <p:nvSpPr>
          <p:cNvPr id="4" name="Slide Number Placeholder 3">
            <a:extLst>
              <a:ext uri="{FF2B5EF4-FFF2-40B4-BE49-F238E27FC236}">
                <a16:creationId xmlns:a16="http://schemas.microsoft.com/office/drawing/2014/main" id="{4D976313-884C-8317-133A-DBBAAD6E6B02}"/>
              </a:ext>
            </a:extLst>
          </p:cNvPr>
          <p:cNvSpPr>
            <a:spLocks noGrp="1"/>
          </p:cNvSpPr>
          <p:nvPr>
            <p:ph type="sldNum" sz="quarter" idx="12"/>
          </p:nvPr>
        </p:nvSpPr>
        <p:spPr/>
        <p:txBody>
          <a:bodyPr/>
          <a:lstStyle/>
          <a:p>
            <a:fld id="{5A4A7955-6230-48B4-BD8B-A7C460F75945}" type="slidenum">
              <a:rPr lang="en-US" smtClean="0"/>
              <a:t>14</a:t>
            </a:fld>
            <a:endParaRPr lang="en-US" dirty="0"/>
          </a:p>
        </p:txBody>
      </p:sp>
      <p:sp>
        <p:nvSpPr>
          <p:cNvPr id="13" name="TextBox 12">
            <a:extLst>
              <a:ext uri="{FF2B5EF4-FFF2-40B4-BE49-F238E27FC236}">
                <a16:creationId xmlns:a16="http://schemas.microsoft.com/office/drawing/2014/main" id="{D6C1881B-3912-C0A0-F6AC-3764CDDA500F}"/>
              </a:ext>
            </a:extLst>
          </p:cNvPr>
          <p:cNvSpPr txBox="1"/>
          <p:nvPr/>
        </p:nvSpPr>
        <p:spPr>
          <a:xfrm>
            <a:off x="1097928" y="1076326"/>
            <a:ext cx="6948145" cy="369332"/>
          </a:xfrm>
          <a:prstGeom prst="rect">
            <a:avLst/>
          </a:prstGeom>
          <a:noFill/>
        </p:spPr>
        <p:txBody>
          <a:bodyPr wrap="square" lIns="0" tIns="0" rIns="0" bIns="0" rtlCol="0" anchor="ctr">
            <a:spAutoFit/>
          </a:bodyPr>
          <a:lstStyle/>
          <a:p>
            <a:pPr algn="ctr"/>
            <a:r>
              <a:rPr lang="en-US" sz="2400" b="1" dirty="0">
                <a:latin typeface="+mj-lt"/>
              </a:rPr>
              <a:t>DOMINANT BETEKENT</a:t>
            </a:r>
            <a:endParaRPr lang="en-US" sz="2700" dirty="0">
              <a:latin typeface="+mj-lt"/>
            </a:endParaRPr>
          </a:p>
        </p:txBody>
      </p:sp>
      <p:sp>
        <p:nvSpPr>
          <p:cNvPr id="14" name="TextBox 13">
            <a:extLst>
              <a:ext uri="{FF2B5EF4-FFF2-40B4-BE49-F238E27FC236}">
                <a16:creationId xmlns:a16="http://schemas.microsoft.com/office/drawing/2014/main" id="{B2C71299-956F-2110-22AA-FD8A614441C7}"/>
              </a:ext>
            </a:extLst>
          </p:cNvPr>
          <p:cNvSpPr txBox="1"/>
          <p:nvPr/>
        </p:nvSpPr>
        <p:spPr>
          <a:xfrm>
            <a:off x="1097928" y="1521857"/>
            <a:ext cx="6948144" cy="230832"/>
          </a:xfrm>
          <a:prstGeom prst="rect">
            <a:avLst/>
          </a:prstGeom>
          <a:noFill/>
        </p:spPr>
        <p:txBody>
          <a:bodyPr wrap="square" lIns="0" tIns="0" rIns="0" bIns="0" rtlCol="0">
            <a:spAutoFit/>
          </a:bodyPr>
          <a:lstStyle/>
          <a:p>
            <a:pPr algn="ctr"/>
            <a:r>
              <a:rPr lang="en-US" sz="1500" dirty="0"/>
              <a:t>PINDAKAAS KOPEN ….</a:t>
            </a:r>
          </a:p>
        </p:txBody>
      </p:sp>
      <p:pic>
        <p:nvPicPr>
          <p:cNvPr id="15" name="Picture 14">
            <a:extLst>
              <a:ext uri="{FF2B5EF4-FFF2-40B4-BE49-F238E27FC236}">
                <a16:creationId xmlns:a16="http://schemas.microsoft.com/office/drawing/2014/main" id="{06E84B82-9B4D-F6AF-C831-4649D13485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10494" y="1055141"/>
            <a:ext cx="1176789" cy="349590"/>
          </a:xfrm>
          <a:prstGeom prst="rect">
            <a:avLst/>
          </a:prstGeom>
        </p:spPr>
      </p:pic>
      <p:pic>
        <p:nvPicPr>
          <p:cNvPr id="8" name="Shape 107">
            <a:extLst>
              <a:ext uri="{FF2B5EF4-FFF2-40B4-BE49-F238E27FC236}">
                <a16:creationId xmlns:a16="http://schemas.microsoft.com/office/drawing/2014/main" id="{0BDBC10C-03F2-0352-A9E9-90CB84A8EB85}"/>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2763" y="2625179"/>
            <a:ext cx="179546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kstvak 8">
            <a:extLst>
              <a:ext uri="{FF2B5EF4-FFF2-40B4-BE49-F238E27FC236}">
                <a16:creationId xmlns:a16="http://schemas.microsoft.com/office/drawing/2014/main" id="{6DD7D3D8-DC6E-B46B-8EE1-685361944821}"/>
              </a:ext>
            </a:extLst>
          </p:cNvPr>
          <p:cNvSpPr txBox="1"/>
          <p:nvPr/>
        </p:nvSpPr>
        <p:spPr>
          <a:xfrm>
            <a:off x="1748895" y="5276686"/>
            <a:ext cx="1329267" cy="507831"/>
          </a:xfrm>
          <a:prstGeom prst="rect">
            <a:avLst/>
          </a:prstGeom>
          <a:noFill/>
        </p:spPr>
        <p:txBody>
          <a:bodyPr wrap="square" rtlCol="0">
            <a:spAutoFit/>
          </a:bodyPr>
          <a:lstStyle/>
          <a:p>
            <a:pPr eaLnBrk="1" hangingPunct="1"/>
            <a:r>
              <a:rPr lang="nl-NL" altLang="nl-NL" sz="1350" dirty="0"/>
              <a:t>10 gram</a:t>
            </a:r>
          </a:p>
          <a:p>
            <a:pPr eaLnBrk="1" hangingPunct="1"/>
            <a:r>
              <a:rPr lang="nl-NL" altLang="nl-NL" sz="1350" dirty="0"/>
              <a:t>€ 1,50</a:t>
            </a:r>
            <a:endParaRPr lang="nl-NL" sz="1350" dirty="0"/>
          </a:p>
        </p:txBody>
      </p:sp>
      <p:sp>
        <p:nvSpPr>
          <p:cNvPr id="10" name="Tekstvak 9">
            <a:extLst>
              <a:ext uri="{FF2B5EF4-FFF2-40B4-BE49-F238E27FC236}">
                <a16:creationId xmlns:a16="http://schemas.microsoft.com/office/drawing/2014/main" id="{02EC4128-3373-A0C1-72DA-D5E3EA767349}"/>
              </a:ext>
            </a:extLst>
          </p:cNvPr>
          <p:cNvSpPr txBox="1"/>
          <p:nvPr/>
        </p:nvSpPr>
        <p:spPr>
          <a:xfrm>
            <a:off x="4572000" y="5247598"/>
            <a:ext cx="939800" cy="507831"/>
          </a:xfrm>
          <a:prstGeom prst="rect">
            <a:avLst/>
          </a:prstGeom>
          <a:noFill/>
        </p:spPr>
        <p:txBody>
          <a:bodyPr wrap="square" rtlCol="0">
            <a:spAutoFit/>
          </a:bodyPr>
          <a:lstStyle/>
          <a:p>
            <a:pPr eaLnBrk="1" hangingPunct="1"/>
            <a:r>
              <a:rPr lang="nl-NL" altLang="nl-NL" sz="1350" dirty="0"/>
              <a:t>10 gram</a:t>
            </a:r>
          </a:p>
          <a:p>
            <a:pPr eaLnBrk="1" hangingPunct="1"/>
            <a:r>
              <a:rPr lang="nl-NL" altLang="nl-NL" sz="1350" dirty="0"/>
              <a:t>€ 1,25</a:t>
            </a:r>
          </a:p>
        </p:txBody>
      </p:sp>
      <p:sp>
        <p:nvSpPr>
          <p:cNvPr id="11" name="Tekstvak 10">
            <a:extLst>
              <a:ext uri="{FF2B5EF4-FFF2-40B4-BE49-F238E27FC236}">
                <a16:creationId xmlns:a16="http://schemas.microsoft.com/office/drawing/2014/main" id="{FD3CA655-CE56-B17E-91BF-35678CD0D040}"/>
              </a:ext>
            </a:extLst>
          </p:cNvPr>
          <p:cNvSpPr txBox="1"/>
          <p:nvPr/>
        </p:nvSpPr>
        <p:spPr>
          <a:xfrm>
            <a:off x="7239469" y="5309889"/>
            <a:ext cx="942050" cy="507831"/>
          </a:xfrm>
          <a:prstGeom prst="rect">
            <a:avLst/>
          </a:prstGeom>
          <a:noFill/>
        </p:spPr>
        <p:txBody>
          <a:bodyPr wrap="square" rtlCol="0">
            <a:spAutoFit/>
          </a:bodyPr>
          <a:lstStyle/>
          <a:p>
            <a:pPr eaLnBrk="1" hangingPunct="1"/>
            <a:r>
              <a:rPr lang="nl-NL" altLang="nl-NL" sz="1350" dirty="0"/>
              <a:t>10 gram</a:t>
            </a:r>
          </a:p>
          <a:p>
            <a:pPr eaLnBrk="1" hangingPunct="1"/>
            <a:r>
              <a:rPr lang="nl-NL" altLang="nl-NL" sz="1350" dirty="0"/>
              <a:t>€ 1,75</a:t>
            </a:r>
          </a:p>
        </p:txBody>
      </p:sp>
      <p:pic>
        <p:nvPicPr>
          <p:cNvPr id="2" name="Shape 134">
            <a:extLst>
              <a:ext uri="{FF2B5EF4-FFF2-40B4-BE49-F238E27FC236}">
                <a16:creationId xmlns:a16="http://schemas.microsoft.com/office/drawing/2014/main" id="{3AEFF512-C9B2-F648-1290-B6C8E802B6C3}"/>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7928" y="2518090"/>
            <a:ext cx="1847850" cy="246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Shape 135">
            <a:extLst>
              <a:ext uri="{FF2B5EF4-FFF2-40B4-BE49-F238E27FC236}">
                <a16:creationId xmlns:a16="http://schemas.microsoft.com/office/drawing/2014/main" id="{18DBD8ED-3701-69F5-5BCC-FAA859EAFD04}"/>
              </a:ext>
            </a:extLst>
          </p:cNvPr>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16796" y="2574428"/>
            <a:ext cx="147637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6405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a:extLst>
              <a:ext uri="{FF2B5EF4-FFF2-40B4-BE49-F238E27FC236}">
                <a16:creationId xmlns:a16="http://schemas.microsoft.com/office/drawing/2014/main" id="{D40AC950-D76D-4541-AED5-69FA8D8FCC18}"/>
              </a:ext>
            </a:extLst>
          </p:cNvPr>
          <p:cNvSpPr>
            <a:spLocks noGrp="1"/>
          </p:cNvSpPr>
          <p:nvPr>
            <p:ph type="title"/>
          </p:nvPr>
        </p:nvSpPr>
        <p:spPr/>
        <p:txBody>
          <a:bodyPr/>
          <a:lstStyle/>
          <a:p>
            <a:r>
              <a:rPr lang="en-US" dirty="0"/>
              <a:t>Balanced scorecard slide 3</a:t>
            </a:r>
          </a:p>
        </p:txBody>
      </p:sp>
      <p:sp>
        <p:nvSpPr>
          <p:cNvPr id="6" name="Content Placeholder 5"/>
          <p:cNvSpPr>
            <a:spLocks noGrp="1"/>
          </p:cNvSpPr>
          <p:nvPr>
            <p:ph idx="1"/>
          </p:nvPr>
        </p:nvSpPr>
        <p:spPr/>
        <p:txBody>
          <a:bodyPr>
            <a:normAutofit/>
          </a:bodyPr>
          <a:lstStyle/>
          <a:p>
            <a:pPr marL="385763" indent="-385763">
              <a:defRPr/>
            </a:pPr>
            <a:endParaRPr lang="nl-NL" sz="1800" dirty="0">
              <a:solidFill>
                <a:schemeClr val="tx1">
                  <a:lumMod val="75000"/>
                  <a:lumOff val="25000"/>
                </a:schemeClr>
              </a:solidFill>
            </a:endParaRPr>
          </a:p>
          <a:p>
            <a:pPr marL="385763" indent="-385763">
              <a:defRPr/>
            </a:pPr>
            <a:r>
              <a:rPr lang="nl-NL" sz="1800" dirty="0">
                <a:solidFill>
                  <a:schemeClr val="tx1">
                    <a:lumMod val="75000"/>
                    <a:lumOff val="25000"/>
                  </a:schemeClr>
                </a:solidFill>
              </a:rPr>
              <a:t>Onderscheidend</a:t>
            </a:r>
          </a:p>
          <a:p>
            <a:pPr marL="385763" indent="-385763">
              <a:defRPr/>
            </a:pPr>
            <a:r>
              <a:rPr lang="nl-NL" altLang="ja-JP" sz="1800" dirty="0">
                <a:solidFill>
                  <a:schemeClr val="tx1">
                    <a:lumMod val="75000"/>
                    <a:lumOff val="25000"/>
                  </a:schemeClr>
                </a:solidFill>
              </a:rPr>
              <a:t>Iedereen kan het begrijpen (ook een leek)</a:t>
            </a:r>
          </a:p>
          <a:p>
            <a:pPr marL="385763" indent="-385763">
              <a:defRPr/>
            </a:pPr>
            <a:r>
              <a:rPr lang="nl-NL" altLang="ja-JP" sz="1800" dirty="0">
                <a:solidFill>
                  <a:schemeClr val="tx1">
                    <a:lumMod val="75000"/>
                    <a:lumOff val="25000"/>
                  </a:schemeClr>
                </a:solidFill>
              </a:rPr>
              <a:t>Er hoeft geen beslissing te worden genomen</a:t>
            </a:r>
          </a:p>
          <a:p>
            <a:pPr marL="385763" indent="-385763">
              <a:defRPr/>
            </a:pPr>
            <a:r>
              <a:rPr lang="nl-NL" altLang="ja-JP" sz="1800" dirty="0">
                <a:solidFill>
                  <a:schemeClr val="tx1">
                    <a:lumMod val="75000"/>
                    <a:lumOff val="25000"/>
                  </a:schemeClr>
                </a:solidFill>
              </a:rPr>
              <a:t>Makkelijk om de aankoop te verantwoorden</a:t>
            </a:r>
          </a:p>
          <a:p>
            <a:pPr>
              <a:buNone/>
            </a:pPr>
            <a:endParaRPr lang="nl-NL" altLang="nl-NL" sz="1800" dirty="0">
              <a:ea typeface="ＭＳ Ｐゴシック" panose="020B0600070205080204" pitchFamily="34" charset="-128"/>
            </a:endParaRPr>
          </a:p>
        </p:txBody>
      </p:sp>
      <p:sp>
        <p:nvSpPr>
          <p:cNvPr id="4" name="Slide Number Placeholder 3">
            <a:extLst>
              <a:ext uri="{FF2B5EF4-FFF2-40B4-BE49-F238E27FC236}">
                <a16:creationId xmlns:a16="http://schemas.microsoft.com/office/drawing/2014/main" id="{BAF9FE27-70E1-44B2-A8D4-22B1FBB9F461}"/>
              </a:ext>
            </a:extLst>
          </p:cNvPr>
          <p:cNvSpPr>
            <a:spLocks noGrp="1"/>
          </p:cNvSpPr>
          <p:nvPr>
            <p:ph type="sldNum" sz="quarter" idx="12"/>
          </p:nvPr>
        </p:nvSpPr>
        <p:spPr/>
        <p:txBody>
          <a:bodyPr/>
          <a:lstStyle/>
          <a:p>
            <a:fld id="{5A4A7955-6230-48B4-BD8B-A7C460F75945}" type="slidenum">
              <a:rPr lang="en-US" smtClean="0"/>
              <a:t>15</a:t>
            </a:fld>
            <a:endParaRPr lang="en-US" dirty="0"/>
          </a:p>
        </p:txBody>
      </p:sp>
      <p:sp>
        <p:nvSpPr>
          <p:cNvPr id="13" name="TextBox 12">
            <a:extLst>
              <a:ext uri="{FF2B5EF4-FFF2-40B4-BE49-F238E27FC236}">
                <a16:creationId xmlns:a16="http://schemas.microsoft.com/office/drawing/2014/main" id="{63C92C2E-8888-42AB-A36D-D6F2B362B0CD}"/>
              </a:ext>
            </a:extLst>
          </p:cNvPr>
          <p:cNvSpPr txBox="1"/>
          <p:nvPr/>
        </p:nvSpPr>
        <p:spPr>
          <a:xfrm>
            <a:off x="1097928" y="1076326"/>
            <a:ext cx="6948145" cy="369332"/>
          </a:xfrm>
          <a:prstGeom prst="rect">
            <a:avLst/>
          </a:prstGeom>
          <a:noFill/>
        </p:spPr>
        <p:txBody>
          <a:bodyPr wrap="square" lIns="0" tIns="0" rIns="0" bIns="0" rtlCol="0" anchor="ctr">
            <a:spAutoFit/>
          </a:bodyPr>
          <a:lstStyle/>
          <a:p>
            <a:pPr algn="ctr"/>
            <a:r>
              <a:rPr lang="en-US" sz="2400" b="1" dirty="0">
                <a:latin typeface="+mj-lt"/>
              </a:rPr>
              <a:t>DOMINANT BETEKENT</a:t>
            </a:r>
            <a:endParaRPr lang="en-US" sz="2700" dirty="0">
              <a:latin typeface="+mj-lt"/>
            </a:endParaRPr>
          </a:p>
        </p:txBody>
      </p:sp>
      <p:sp>
        <p:nvSpPr>
          <p:cNvPr id="14" name="TextBox 13">
            <a:extLst>
              <a:ext uri="{FF2B5EF4-FFF2-40B4-BE49-F238E27FC236}">
                <a16:creationId xmlns:a16="http://schemas.microsoft.com/office/drawing/2014/main" id="{CABF686F-91C6-49D1-A69F-A2D1290E7E30}"/>
              </a:ext>
            </a:extLst>
          </p:cNvPr>
          <p:cNvSpPr txBox="1"/>
          <p:nvPr/>
        </p:nvSpPr>
        <p:spPr>
          <a:xfrm>
            <a:off x="1097928" y="1521857"/>
            <a:ext cx="6948144" cy="230832"/>
          </a:xfrm>
          <a:prstGeom prst="rect">
            <a:avLst/>
          </a:prstGeom>
          <a:noFill/>
        </p:spPr>
        <p:txBody>
          <a:bodyPr wrap="square" lIns="0" tIns="0" rIns="0" bIns="0" rtlCol="0">
            <a:spAutoFit/>
          </a:bodyPr>
          <a:lstStyle/>
          <a:p>
            <a:pPr algn="ctr"/>
            <a:r>
              <a:rPr lang="en-US" sz="1500" dirty="0"/>
              <a:t>HET IS DUIDELIJK WAT ER STAAT, GEEN EIGEN INVULLING</a:t>
            </a:r>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10494" y="1055141"/>
            <a:ext cx="1176789" cy="349590"/>
          </a:xfrm>
          <a:prstGeom prst="rect">
            <a:avLst/>
          </a:prstGeom>
        </p:spPr>
      </p:pic>
      <p:pic>
        <p:nvPicPr>
          <p:cNvPr id="2" name="Afbeelding 1">
            <a:extLst>
              <a:ext uri="{FF2B5EF4-FFF2-40B4-BE49-F238E27FC236}">
                <a16:creationId xmlns:a16="http://schemas.microsoft.com/office/drawing/2014/main" id="{E764909C-D49B-DA61-B71B-053E7135140A}"/>
              </a:ext>
            </a:extLst>
          </p:cNvPr>
          <p:cNvPicPr>
            <a:picLocks noChangeAspect="1"/>
          </p:cNvPicPr>
          <p:nvPr/>
        </p:nvPicPr>
        <p:blipFill>
          <a:blip r:embed="rId3"/>
          <a:stretch>
            <a:fillRect/>
          </a:stretch>
        </p:blipFill>
        <p:spPr>
          <a:xfrm>
            <a:off x="6121400" y="1846857"/>
            <a:ext cx="2765883" cy="2717016"/>
          </a:xfrm>
          <a:prstGeom prst="rect">
            <a:avLst/>
          </a:prstGeom>
        </p:spPr>
      </p:pic>
      <p:grpSp>
        <p:nvGrpSpPr>
          <p:cNvPr id="7" name="Shape 117">
            <a:extLst>
              <a:ext uri="{FF2B5EF4-FFF2-40B4-BE49-F238E27FC236}">
                <a16:creationId xmlns:a16="http://schemas.microsoft.com/office/drawing/2014/main" id="{D7B4ABCB-19F4-F517-C413-D22B6D580986}"/>
              </a:ext>
            </a:extLst>
          </p:cNvPr>
          <p:cNvGrpSpPr>
            <a:grpSpLocks/>
          </p:cNvGrpSpPr>
          <p:nvPr/>
        </p:nvGrpSpPr>
        <p:grpSpPr bwMode="auto">
          <a:xfrm>
            <a:off x="1858169" y="3989785"/>
            <a:ext cx="3467100" cy="1634728"/>
            <a:chOff x="4827455" y="4273698"/>
            <a:chExt cx="4622800" cy="2179637"/>
          </a:xfrm>
        </p:grpSpPr>
        <p:sp>
          <p:nvSpPr>
            <p:cNvPr id="8" name="Shape 118">
              <a:extLst>
                <a:ext uri="{FF2B5EF4-FFF2-40B4-BE49-F238E27FC236}">
                  <a16:creationId xmlns:a16="http://schemas.microsoft.com/office/drawing/2014/main" id="{F7D13EC8-A518-8679-21DE-EBC5B2652F27}"/>
                </a:ext>
              </a:extLst>
            </p:cNvPr>
            <p:cNvSpPr>
              <a:spLocks noChangeArrowheads="1"/>
            </p:cNvSpPr>
            <p:nvPr/>
          </p:nvSpPr>
          <p:spPr bwMode="auto">
            <a:xfrm>
              <a:off x="4827455" y="4273698"/>
              <a:ext cx="4622800" cy="2179637"/>
            </a:xfrm>
            <a:prstGeom prst="roundRect">
              <a:avLst>
                <a:gd name="adj" fmla="val 5338"/>
              </a:avLst>
            </a:prstGeom>
            <a:solidFill>
              <a:schemeClr val="bg1"/>
            </a:solidFill>
            <a:ln w="12700">
              <a:solidFill>
                <a:schemeClr val="tx1"/>
              </a:solidFill>
              <a:round/>
              <a:headEnd/>
              <a:tailEnd/>
            </a:ln>
          </p:spPr>
          <p:txBody>
            <a:bodyPr lIns="68569" tIns="34275" rIns="68569" bIns="34275"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nl-NL" altLang="nl-NL" sz="1350"/>
            </a:p>
          </p:txBody>
        </p:sp>
        <p:pic>
          <p:nvPicPr>
            <p:cNvPr id="9" name="Shape 119">
              <a:extLst>
                <a:ext uri="{FF2B5EF4-FFF2-40B4-BE49-F238E27FC236}">
                  <a16:creationId xmlns:a16="http://schemas.microsoft.com/office/drawing/2014/main" id="{4B689779-15C3-E274-95E7-D028D63F0036}"/>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7016" y="4408512"/>
              <a:ext cx="1380993"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Shape 120">
              <a:extLst>
                <a:ext uri="{FF2B5EF4-FFF2-40B4-BE49-F238E27FC236}">
                  <a16:creationId xmlns:a16="http://schemas.microsoft.com/office/drawing/2014/main" id="{1CA5DAEF-B7A4-6B8E-7939-1769A03D291B}"/>
                </a:ext>
              </a:extLst>
            </p:cNvPr>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25821" y="4484712"/>
              <a:ext cx="1303602" cy="166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1" name="Shape 121">
            <a:extLst>
              <a:ext uri="{FF2B5EF4-FFF2-40B4-BE49-F238E27FC236}">
                <a16:creationId xmlns:a16="http://schemas.microsoft.com/office/drawing/2014/main" id="{A9D03220-1757-8516-1BEA-113D85BD2666}"/>
              </a:ext>
            </a:extLst>
          </p:cNvPr>
          <p:cNvPicPr preferRelativeResize="0">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96085" y="4363548"/>
            <a:ext cx="1241822" cy="826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688001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a:extLst>
              <a:ext uri="{FF2B5EF4-FFF2-40B4-BE49-F238E27FC236}">
                <a16:creationId xmlns:a16="http://schemas.microsoft.com/office/drawing/2014/main" id="{12CFFB85-8865-C446-BD7A-8F968A746B35}"/>
              </a:ext>
            </a:extLst>
          </p:cNvPr>
          <p:cNvSpPr>
            <a:spLocks noGrp="1" noChangeArrowheads="1"/>
          </p:cNvSpPr>
          <p:nvPr>
            <p:ph type="title" idx="4294967295"/>
          </p:nvPr>
        </p:nvSpPr>
        <p:spPr/>
        <p:txBody>
          <a:bodyPr/>
          <a:lstStyle/>
          <a:p>
            <a:pPr eaLnBrk="1" hangingPunct="1"/>
            <a:br>
              <a:rPr lang="en-US" altLang="nl-NL" sz="3000" b="1">
                <a:ea typeface="ＭＳ Ｐゴシック" panose="020B0600070205080204" pitchFamily="34" charset="-128"/>
              </a:rPr>
            </a:br>
            <a:endParaRPr lang="nl-NL" altLang="nl-NL" sz="3000" b="1">
              <a:solidFill>
                <a:srgbClr val="689A0D"/>
              </a:solidFill>
              <a:ea typeface="ＭＳ Ｐゴシック" panose="020B0600070205080204" pitchFamily="34" charset="-128"/>
            </a:endParaRPr>
          </a:p>
        </p:txBody>
      </p:sp>
      <p:sp>
        <p:nvSpPr>
          <p:cNvPr id="33794" name="Rectangle 3">
            <a:extLst>
              <a:ext uri="{FF2B5EF4-FFF2-40B4-BE49-F238E27FC236}">
                <a16:creationId xmlns:a16="http://schemas.microsoft.com/office/drawing/2014/main" id="{9923BDF9-1A8F-F441-BC7A-3CECB0F02EF8}"/>
              </a:ext>
            </a:extLst>
          </p:cNvPr>
          <p:cNvSpPr>
            <a:spLocks noGrp="1" noChangeArrowheads="1"/>
          </p:cNvSpPr>
          <p:nvPr>
            <p:ph type="body" idx="4294967295"/>
          </p:nvPr>
        </p:nvSpPr>
        <p:spPr/>
        <p:txBody>
          <a:bodyPr/>
          <a:lstStyle/>
          <a:p>
            <a:pPr marL="0" indent="0">
              <a:buNone/>
              <a:defRPr/>
            </a:pPr>
            <a:endParaRPr lang="nl-NL" b="1" dirty="0">
              <a:solidFill>
                <a:srgbClr val="3366FF"/>
              </a:solidFill>
            </a:endParaRPr>
          </a:p>
          <a:p>
            <a:pPr marL="0" indent="0" algn="ctr">
              <a:buNone/>
              <a:defRPr/>
            </a:pPr>
            <a:r>
              <a:rPr lang="nl-NL" sz="3300" b="1" dirty="0">
                <a:solidFill>
                  <a:srgbClr val="BCE623"/>
                </a:solidFill>
              </a:rPr>
              <a:t>AANBESTEDINGPROCEDURE</a:t>
            </a:r>
          </a:p>
          <a:p>
            <a:pPr marL="0" indent="0" algn="ctr">
              <a:buNone/>
              <a:defRPr/>
            </a:pPr>
            <a:endParaRPr lang="nl-NL" sz="3300" b="1" dirty="0">
              <a:solidFill>
                <a:srgbClr val="BCE623"/>
              </a:solidFill>
            </a:endParaRPr>
          </a:p>
          <a:p>
            <a:pPr marL="0" indent="0" algn="ctr">
              <a:buNone/>
              <a:defRPr/>
            </a:pPr>
            <a:r>
              <a:rPr lang="nl-NL" sz="3300" b="1" dirty="0">
                <a:solidFill>
                  <a:srgbClr val="BCE623"/>
                </a:solidFill>
              </a:rPr>
              <a:t>GUNNEN OP WAARDE</a:t>
            </a:r>
            <a:endParaRPr lang="nl-NL" dirty="0"/>
          </a:p>
          <a:p>
            <a:pPr marL="0" indent="0">
              <a:buNone/>
              <a:defRPr/>
            </a:pPr>
            <a:endParaRPr lang="nl-NL" dirty="0"/>
          </a:p>
        </p:txBody>
      </p:sp>
      <p:pic>
        <p:nvPicPr>
          <p:cNvPr id="5" name="Picture 4">
            <a:extLst>
              <a:ext uri="{FF2B5EF4-FFF2-40B4-BE49-F238E27FC236}">
                <a16:creationId xmlns:a16="http://schemas.microsoft.com/office/drawing/2014/main" id="{B47E803A-C88C-8646-B010-D5F28DBF15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0005" y="365126"/>
            <a:ext cx="1176789" cy="349590"/>
          </a:xfrm>
          <a:prstGeom prst="rect">
            <a:avLst/>
          </a:prstGeom>
        </p:spPr>
      </p:pic>
    </p:spTree>
    <p:extLst>
      <p:ext uri="{BB962C8B-B14F-4D97-AF65-F5344CB8AC3E}">
        <p14:creationId xmlns:p14="http://schemas.microsoft.com/office/powerpoint/2010/main" val="11110015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a:extLst>
              <a:ext uri="{FF2B5EF4-FFF2-40B4-BE49-F238E27FC236}">
                <a16:creationId xmlns:a16="http://schemas.microsoft.com/office/drawing/2014/main" id="{D40AC950-D76D-4541-AED5-69FA8D8FCC18}"/>
              </a:ext>
            </a:extLst>
          </p:cNvPr>
          <p:cNvSpPr>
            <a:spLocks noGrp="1"/>
          </p:cNvSpPr>
          <p:nvPr>
            <p:ph type="title"/>
          </p:nvPr>
        </p:nvSpPr>
        <p:spPr/>
        <p:txBody>
          <a:bodyPr/>
          <a:lstStyle/>
          <a:p>
            <a:r>
              <a:rPr lang="en-US" dirty="0"/>
              <a:t>Balanced scorecard slide 3</a:t>
            </a:r>
          </a:p>
        </p:txBody>
      </p:sp>
      <p:sp>
        <p:nvSpPr>
          <p:cNvPr id="6" name="Content Placeholder 5"/>
          <p:cNvSpPr>
            <a:spLocks noGrp="1"/>
          </p:cNvSpPr>
          <p:nvPr>
            <p:ph idx="1"/>
          </p:nvPr>
        </p:nvSpPr>
        <p:spPr/>
        <p:txBody>
          <a:bodyPr>
            <a:normAutofit/>
          </a:bodyPr>
          <a:lstStyle/>
          <a:p>
            <a:pPr marL="0" indent="0">
              <a:buNone/>
            </a:pPr>
            <a:r>
              <a:rPr lang="nl-NL" altLang="nl-NL" sz="2800" b="1" dirty="0">
                <a:latin typeface="+mj-lt"/>
                <a:ea typeface="ＭＳ Ｐゴシック" panose="020B0600070205080204" pitchFamily="34" charset="-128"/>
              </a:rPr>
              <a:t>Plafondbedrag</a:t>
            </a:r>
          </a:p>
          <a:p>
            <a:r>
              <a:rPr lang="nl-NL" altLang="nl-NL" sz="2800" dirty="0">
                <a:latin typeface="+mj-lt"/>
                <a:ea typeface="ＭＳ Ｐゴシック" panose="020B0600070205080204" pitchFamily="34" charset="-128"/>
              </a:rPr>
              <a:t>Plafondbedrag vastgesteld van: € 83.000</a:t>
            </a:r>
          </a:p>
          <a:p>
            <a:r>
              <a:rPr lang="nl-NL" altLang="nl-NL" sz="2800" dirty="0">
                <a:latin typeface="+mj-lt"/>
                <a:ea typeface="ＭＳ Ｐゴシック" panose="020B0600070205080204" pitchFamily="34" charset="-128"/>
              </a:rPr>
              <a:t>Inschrijver mag niet </a:t>
            </a:r>
            <a:r>
              <a:rPr lang="nl-NL" altLang="nl-NL" sz="2800" dirty="0">
                <a:latin typeface="+mj-lt"/>
                <a:ea typeface="ＭＳ Ｐゴシック" panose="020B0600070205080204" pitchFamily="34" charset="-128"/>
                <a:sym typeface="Wingdings" pitchFamily="2" charset="2"/>
              </a:rPr>
              <a:t>boven plafondbedrag</a:t>
            </a:r>
            <a:br>
              <a:rPr lang="nl-NL" altLang="nl-NL" sz="2800" dirty="0">
                <a:latin typeface="+mj-lt"/>
                <a:ea typeface="ＭＳ Ｐゴシック" panose="020B0600070205080204" pitchFamily="34" charset="-128"/>
                <a:sym typeface="Wingdings" pitchFamily="2" charset="2"/>
              </a:rPr>
            </a:br>
            <a:r>
              <a:rPr lang="nl-NL" altLang="nl-NL" sz="2800" dirty="0">
                <a:latin typeface="+mj-lt"/>
                <a:ea typeface="ＭＳ Ｐゴシック" panose="020B0600070205080204" pitchFamily="34" charset="-128"/>
                <a:sym typeface="Wingdings" pitchFamily="2" charset="2"/>
              </a:rPr>
              <a:t> inschrijven op straffe van ongeldigheid.</a:t>
            </a:r>
            <a:br>
              <a:rPr lang="nl-NL" altLang="nl-NL" sz="2800" dirty="0">
                <a:latin typeface="+mj-lt"/>
                <a:ea typeface="ＭＳ Ｐゴシック" panose="020B0600070205080204" pitchFamily="34" charset="-128"/>
                <a:sym typeface="Wingdings" pitchFamily="2" charset="2"/>
              </a:rPr>
            </a:br>
            <a:endParaRPr lang="nl-NL" altLang="nl-NL" sz="2800" dirty="0">
              <a:latin typeface="+mj-lt"/>
              <a:ea typeface="ＭＳ Ｐゴシック" panose="020B0600070205080204" pitchFamily="34" charset="-128"/>
              <a:sym typeface="Wingdings" pitchFamily="2" charset="2"/>
            </a:endParaRPr>
          </a:p>
          <a:p>
            <a:r>
              <a:rPr lang="nl-NL" altLang="nl-NL" sz="2800" dirty="0">
                <a:latin typeface="+mj-lt"/>
                <a:ea typeface="ＭＳ Ｐゴシック" panose="020B0600070205080204" pitchFamily="34" charset="-128"/>
                <a:sym typeface="Wingdings" pitchFamily="2" charset="2"/>
              </a:rPr>
              <a:t>Van Inschrijver wordt verwacht dat hij een realistisch en aantoonbaar marktconforme prijs aanbiedt!</a:t>
            </a:r>
            <a:br>
              <a:rPr lang="nl-NL" altLang="nl-NL" sz="2800" dirty="0">
                <a:latin typeface="+mj-lt"/>
                <a:ea typeface="ＭＳ Ｐゴシック" panose="020B0600070205080204" pitchFamily="34" charset="-128"/>
                <a:sym typeface="Wingdings" pitchFamily="2" charset="2"/>
              </a:rPr>
            </a:br>
            <a:endParaRPr lang="nl-NL" altLang="nl-NL" sz="2800" dirty="0">
              <a:latin typeface="+mj-lt"/>
              <a:ea typeface="ＭＳ Ｐゴシック" panose="020B0600070205080204" pitchFamily="34" charset="-128"/>
              <a:sym typeface="Wingdings" pitchFamily="2" charset="2"/>
            </a:endParaRPr>
          </a:p>
          <a:p>
            <a:r>
              <a:rPr lang="nl-NL" altLang="nl-NL" sz="2800" dirty="0">
                <a:latin typeface="+mj-lt"/>
                <a:ea typeface="ＭＳ Ｐゴシック" panose="020B0600070205080204" pitchFamily="34" charset="-128"/>
                <a:sym typeface="Wingdings" pitchFamily="2" charset="2"/>
              </a:rPr>
              <a:t>SNN is op zoek naar kwaliteit en goede ondersteuning van ON.</a:t>
            </a:r>
          </a:p>
          <a:p>
            <a:endParaRPr lang="nl-NL" altLang="nl-NL" sz="2800" dirty="0">
              <a:latin typeface="+mj-lt"/>
              <a:ea typeface="ＭＳ Ｐゴシック" panose="020B0600070205080204" pitchFamily="34" charset="-128"/>
              <a:sym typeface="Wingdings" pitchFamily="2" charset="2"/>
            </a:endParaRPr>
          </a:p>
        </p:txBody>
      </p:sp>
      <p:sp>
        <p:nvSpPr>
          <p:cNvPr id="4" name="Slide Number Placeholder 3">
            <a:extLst>
              <a:ext uri="{FF2B5EF4-FFF2-40B4-BE49-F238E27FC236}">
                <a16:creationId xmlns:a16="http://schemas.microsoft.com/office/drawing/2014/main" id="{BAF9FE27-70E1-44B2-A8D4-22B1FBB9F461}"/>
              </a:ext>
            </a:extLst>
          </p:cNvPr>
          <p:cNvSpPr>
            <a:spLocks noGrp="1"/>
          </p:cNvSpPr>
          <p:nvPr>
            <p:ph type="sldNum" sz="quarter" idx="12"/>
          </p:nvPr>
        </p:nvSpPr>
        <p:spPr/>
        <p:txBody>
          <a:bodyPr/>
          <a:lstStyle/>
          <a:p>
            <a:fld id="{5A4A7955-6230-48B4-BD8B-A7C460F75945}" type="slidenum">
              <a:rPr lang="en-US" smtClean="0"/>
              <a:t>17</a:t>
            </a:fld>
            <a:endParaRPr lang="en-US" dirty="0"/>
          </a:p>
        </p:txBody>
      </p:sp>
      <p:sp>
        <p:nvSpPr>
          <p:cNvPr id="13" name="TextBox 12">
            <a:extLst>
              <a:ext uri="{FF2B5EF4-FFF2-40B4-BE49-F238E27FC236}">
                <a16:creationId xmlns:a16="http://schemas.microsoft.com/office/drawing/2014/main" id="{63C92C2E-8888-42AB-A36D-D6F2B362B0CD}"/>
              </a:ext>
            </a:extLst>
          </p:cNvPr>
          <p:cNvSpPr txBox="1"/>
          <p:nvPr/>
        </p:nvSpPr>
        <p:spPr>
          <a:xfrm>
            <a:off x="903834" y="1079586"/>
            <a:ext cx="6948145" cy="415498"/>
          </a:xfrm>
          <a:prstGeom prst="rect">
            <a:avLst/>
          </a:prstGeom>
          <a:noFill/>
        </p:spPr>
        <p:txBody>
          <a:bodyPr wrap="square" lIns="0" tIns="0" rIns="0" bIns="0" rtlCol="0" anchor="ctr">
            <a:spAutoFit/>
          </a:bodyPr>
          <a:lstStyle/>
          <a:p>
            <a:pPr algn="ctr"/>
            <a:r>
              <a:rPr lang="en-US" altLang="nl-NL" sz="2700" b="1" dirty="0">
                <a:latin typeface="+mj-lt"/>
                <a:ea typeface="ＭＳ Ｐゴシック" panose="020B0600070205080204" pitchFamily="34" charset="-128"/>
              </a:rPr>
              <a:t>PLAFONDBEDRAG</a:t>
            </a:r>
            <a:endParaRPr lang="en-US" sz="2700" b="1" dirty="0">
              <a:latin typeface="+mj-lt"/>
            </a:endParaRPr>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30003" y="241717"/>
            <a:ext cx="1176789" cy="349590"/>
          </a:xfrm>
          <a:prstGeom prst="rect">
            <a:avLst/>
          </a:prstGeom>
        </p:spPr>
      </p:pic>
    </p:spTree>
    <p:extLst>
      <p:ext uri="{BB962C8B-B14F-4D97-AF65-F5344CB8AC3E}">
        <p14:creationId xmlns:p14="http://schemas.microsoft.com/office/powerpoint/2010/main" val="29265380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E6FC2-0B4D-CD78-230B-8C56DF08BAD6}"/>
            </a:ext>
          </a:extLst>
        </p:cNvPr>
        <p:cNvGrpSpPr/>
        <p:nvPr/>
      </p:nvGrpSpPr>
      <p:grpSpPr>
        <a:xfrm>
          <a:off x="0" y="0"/>
          <a:ext cx="0" cy="0"/>
          <a:chOff x="0" y="0"/>
          <a:chExt cx="0" cy="0"/>
        </a:xfrm>
      </p:grpSpPr>
      <p:sp>
        <p:nvSpPr>
          <p:cNvPr id="5" name="Title 4" hidden="1">
            <a:extLst>
              <a:ext uri="{FF2B5EF4-FFF2-40B4-BE49-F238E27FC236}">
                <a16:creationId xmlns:a16="http://schemas.microsoft.com/office/drawing/2014/main" id="{3E0F7A41-BFF5-429B-9183-98AA3D767184}"/>
              </a:ext>
            </a:extLst>
          </p:cNvPr>
          <p:cNvSpPr>
            <a:spLocks noGrp="1"/>
          </p:cNvSpPr>
          <p:nvPr>
            <p:ph type="title"/>
          </p:nvPr>
        </p:nvSpPr>
        <p:spPr/>
        <p:txBody>
          <a:bodyPr/>
          <a:lstStyle/>
          <a:p>
            <a:r>
              <a:rPr lang="en-US" dirty="0"/>
              <a:t>Balanced scorecard slide 3</a:t>
            </a:r>
          </a:p>
        </p:txBody>
      </p:sp>
      <p:sp>
        <p:nvSpPr>
          <p:cNvPr id="6" name="Content Placeholder 5">
            <a:extLst>
              <a:ext uri="{FF2B5EF4-FFF2-40B4-BE49-F238E27FC236}">
                <a16:creationId xmlns:a16="http://schemas.microsoft.com/office/drawing/2014/main" id="{1BFA6F88-94D6-5651-12D7-609A108ACA57}"/>
              </a:ext>
            </a:extLst>
          </p:cNvPr>
          <p:cNvSpPr>
            <a:spLocks noGrp="1"/>
          </p:cNvSpPr>
          <p:nvPr>
            <p:ph idx="1"/>
          </p:nvPr>
        </p:nvSpPr>
        <p:spPr/>
        <p:txBody>
          <a:bodyPr>
            <a:normAutofit/>
          </a:bodyPr>
          <a:lstStyle/>
          <a:p>
            <a:endParaRPr lang="nl-NL" altLang="nl-NL" sz="2400" b="1" dirty="0">
              <a:latin typeface="+mj-lt"/>
              <a:ea typeface="ＭＳ Ｐゴシック" panose="020B0600070205080204" pitchFamily="34" charset="-128"/>
            </a:endParaRPr>
          </a:p>
          <a:p>
            <a:endParaRPr lang="nl-NL" altLang="nl-NL" sz="2400" b="1" dirty="0">
              <a:latin typeface="+mj-lt"/>
              <a:ea typeface="ＭＳ Ｐゴシック" panose="020B0600070205080204" pitchFamily="34" charset="-128"/>
            </a:endParaRPr>
          </a:p>
        </p:txBody>
      </p:sp>
      <p:sp>
        <p:nvSpPr>
          <p:cNvPr id="4" name="Slide Number Placeholder 3">
            <a:extLst>
              <a:ext uri="{FF2B5EF4-FFF2-40B4-BE49-F238E27FC236}">
                <a16:creationId xmlns:a16="http://schemas.microsoft.com/office/drawing/2014/main" id="{2FCA227C-E3DA-3356-8774-8C68DF5CAB2B}"/>
              </a:ext>
            </a:extLst>
          </p:cNvPr>
          <p:cNvSpPr>
            <a:spLocks noGrp="1"/>
          </p:cNvSpPr>
          <p:nvPr>
            <p:ph type="sldNum" sz="quarter" idx="12"/>
          </p:nvPr>
        </p:nvSpPr>
        <p:spPr/>
        <p:txBody>
          <a:bodyPr/>
          <a:lstStyle/>
          <a:p>
            <a:fld id="{5A4A7955-6230-48B4-BD8B-A7C460F75945}" type="slidenum">
              <a:rPr lang="en-US" smtClean="0"/>
              <a:t>18</a:t>
            </a:fld>
            <a:endParaRPr lang="en-US" dirty="0"/>
          </a:p>
        </p:txBody>
      </p:sp>
      <p:sp>
        <p:nvSpPr>
          <p:cNvPr id="13" name="TextBox 12">
            <a:extLst>
              <a:ext uri="{FF2B5EF4-FFF2-40B4-BE49-F238E27FC236}">
                <a16:creationId xmlns:a16="http://schemas.microsoft.com/office/drawing/2014/main" id="{C49955D8-9335-03F0-35AF-580D5EE9C0D1}"/>
              </a:ext>
            </a:extLst>
          </p:cNvPr>
          <p:cNvSpPr txBox="1"/>
          <p:nvPr/>
        </p:nvSpPr>
        <p:spPr>
          <a:xfrm>
            <a:off x="903834" y="1079586"/>
            <a:ext cx="6948145" cy="415498"/>
          </a:xfrm>
          <a:prstGeom prst="rect">
            <a:avLst/>
          </a:prstGeom>
          <a:noFill/>
        </p:spPr>
        <p:txBody>
          <a:bodyPr wrap="square" lIns="0" tIns="0" rIns="0" bIns="0" rtlCol="0" anchor="ctr">
            <a:spAutoFit/>
          </a:bodyPr>
          <a:lstStyle/>
          <a:p>
            <a:pPr algn="ctr"/>
            <a:r>
              <a:rPr lang="en-US" altLang="nl-NL" sz="2700" b="1" dirty="0">
                <a:latin typeface="+mj-lt"/>
                <a:ea typeface="ＭＳ Ｐゴシック" panose="020B0600070205080204" pitchFamily="34" charset="-128"/>
              </a:rPr>
              <a:t>GUNNINGSCRITERIA</a:t>
            </a:r>
            <a:endParaRPr lang="en-US" sz="2700" b="1" dirty="0">
              <a:latin typeface="+mj-lt"/>
            </a:endParaRPr>
          </a:p>
        </p:txBody>
      </p:sp>
      <p:pic>
        <p:nvPicPr>
          <p:cNvPr id="15" name="Picture 14">
            <a:extLst>
              <a:ext uri="{FF2B5EF4-FFF2-40B4-BE49-F238E27FC236}">
                <a16:creationId xmlns:a16="http://schemas.microsoft.com/office/drawing/2014/main" id="{EB298B5B-7AFC-054D-004B-FECC8EEC026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30003" y="241717"/>
            <a:ext cx="1176789" cy="349590"/>
          </a:xfrm>
          <a:prstGeom prst="rect">
            <a:avLst/>
          </a:prstGeom>
        </p:spPr>
      </p:pic>
      <p:pic>
        <p:nvPicPr>
          <p:cNvPr id="3" name="Afbeelding 2">
            <a:extLst>
              <a:ext uri="{FF2B5EF4-FFF2-40B4-BE49-F238E27FC236}">
                <a16:creationId xmlns:a16="http://schemas.microsoft.com/office/drawing/2014/main" id="{51CF5FE6-23E5-2D82-3217-049D6CB5A8D8}"/>
              </a:ext>
            </a:extLst>
          </p:cNvPr>
          <p:cNvPicPr>
            <a:picLocks noChangeAspect="1"/>
          </p:cNvPicPr>
          <p:nvPr/>
        </p:nvPicPr>
        <p:blipFill>
          <a:blip r:embed="rId3"/>
          <a:stretch>
            <a:fillRect/>
          </a:stretch>
        </p:blipFill>
        <p:spPr>
          <a:xfrm>
            <a:off x="903834" y="1983363"/>
            <a:ext cx="7886700" cy="4228684"/>
          </a:xfrm>
          <a:prstGeom prst="rect">
            <a:avLst/>
          </a:prstGeom>
        </p:spPr>
      </p:pic>
    </p:spTree>
    <p:extLst>
      <p:ext uri="{BB962C8B-B14F-4D97-AF65-F5344CB8AC3E}">
        <p14:creationId xmlns:p14="http://schemas.microsoft.com/office/powerpoint/2010/main" val="35821824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04D11-6058-7D49-7648-9772685EED56}"/>
            </a:ext>
          </a:extLst>
        </p:cNvPr>
        <p:cNvGrpSpPr/>
        <p:nvPr/>
      </p:nvGrpSpPr>
      <p:grpSpPr>
        <a:xfrm>
          <a:off x="0" y="0"/>
          <a:ext cx="0" cy="0"/>
          <a:chOff x="0" y="0"/>
          <a:chExt cx="0" cy="0"/>
        </a:xfrm>
      </p:grpSpPr>
      <p:sp>
        <p:nvSpPr>
          <p:cNvPr id="5" name="Title 4" hidden="1">
            <a:extLst>
              <a:ext uri="{FF2B5EF4-FFF2-40B4-BE49-F238E27FC236}">
                <a16:creationId xmlns:a16="http://schemas.microsoft.com/office/drawing/2014/main" id="{485DD536-D4C4-F9F1-ACAC-75D92B66935C}"/>
              </a:ext>
            </a:extLst>
          </p:cNvPr>
          <p:cNvSpPr>
            <a:spLocks noGrp="1"/>
          </p:cNvSpPr>
          <p:nvPr>
            <p:ph type="title"/>
          </p:nvPr>
        </p:nvSpPr>
        <p:spPr/>
        <p:txBody>
          <a:bodyPr/>
          <a:lstStyle/>
          <a:p>
            <a:r>
              <a:rPr lang="en-US" dirty="0"/>
              <a:t>Balanced scorecard slide 3</a:t>
            </a:r>
          </a:p>
        </p:txBody>
      </p:sp>
      <p:sp>
        <p:nvSpPr>
          <p:cNvPr id="6" name="Content Placeholder 5">
            <a:extLst>
              <a:ext uri="{FF2B5EF4-FFF2-40B4-BE49-F238E27FC236}">
                <a16:creationId xmlns:a16="http://schemas.microsoft.com/office/drawing/2014/main" id="{5B9F6411-4705-0275-AE2E-E27137EA1C5E}"/>
              </a:ext>
            </a:extLst>
          </p:cNvPr>
          <p:cNvSpPr>
            <a:spLocks noGrp="1"/>
          </p:cNvSpPr>
          <p:nvPr>
            <p:ph idx="1"/>
          </p:nvPr>
        </p:nvSpPr>
        <p:spPr/>
        <p:txBody>
          <a:bodyPr>
            <a:normAutofit/>
          </a:bodyPr>
          <a:lstStyle/>
          <a:p>
            <a:r>
              <a:rPr lang="nl-NL" altLang="nl-NL" sz="2400" b="1" dirty="0">
                <a:latin typeface="+mj-lt"/>
                <a:ea typeface="ＭＳ Ｐゴシック" panose="020B0600070205080204" pitchFamily="34" charset="-128"/>
              </a:rPr>
              <a:t>Werken met kwaliteitswaarden afgeleid van het plafondbedrag € 83.000 </a:t>
            </a:r>
          </a:p>
          <a:p>
            <a:r>
              <a:rPr lang="nl-NL" altLang="nl-NL" sz="2400" b="1" dirty="0">
                <a:latin typeface="+mj-lt"/>
                <a:ea typeface="ＭＳ Ｐゴシック" panose="020B0600070205080204" pitchFamily="34" charset="-128"/>
              </a:rPr>
              <a:t>Maximale kwaliteitswaarde: 75% van plafondbedrag</a:t>
            </a:r>
          </a:p>
          <a:p>
            <a:endParaRPr lang="nl-NL" altLang="nl-NL" sz="2400" b="1" dirty="0">
              <a:latin typeface="+mj-lt"/>
              <a:ea typeface="ＭＳ Ｐゴシック" panose="020B0600070205080204" pitchFamily="34" charset="-128"/>
            </a:endParaRPr>
          </a:p>
          <a:p>
            <a:endParaRPr lang="nl-NL" altLang="nl-NL" sz="2400" b="1" dirty="0">
              <a:latin typeface="+mj-lt"/>
              <a:ea typeface="ＭＳ Ｐゴシック" panose="020B0600070205080204" pitchFamily="34" charset="-128"/>
            </a:endParaRPr>
          </a:p>
        </p:txBody>
      </p:sp>
      <p:sp>
        <p:nvSpPr>
          <p:cNvPr id="4" name="Slide Number Placeholder 3">
            <a:extLst>
              <a:ext uri="{FF2B5EF4-FFF2-40B4-BE49-F238E27FC236}">
                <a16:creationId xmlns:a16="http://schemas.microsoft.com/office/drawing/2014/main" id="{58272BB9-23CC-9793-6AFD-C049EA13C831}"/>
              </a:ext>
            </a:extLst>
          </p:cNvPr>
          <p:cNvSpPr>
            <a:spLocks noGrp="1"/>
          </p:cNvSpPr>
          <p:nvPr>
            <p:ph type="sldNum" sz="quarter" idx="12"/>
          </p:nvPr>
        </p:nvSpPr>
        <p:spPr/>
        <p:txBody>
          <a:bodyPr/>
          <a:lstStyle/>
          <a:p>
            <a:fld id="{5A4A7955-6230-48B4-BD8B-A7C460F75945}" type="slidenum">
              <a:rPr lang="en-US" smtClean="0"/>
              <a:t>19</a:t>
            </a:fld>
            <a:endParaRPr lang="en-US" dirty="0"/>
          </a:p>
        </p:txBody>
      </p:sp>
      <p:sp>
        <p:nvSpPr>
          <p:cNvPr id="13" name="TextBox 12">
            <a:extLst>
              <a:ext uri="{FF2B5EF4-FFF2-40B4-BE49-F238E27FC236}">
                <a16:creationId xmlns:a16="http://schemas.microsoft.com/office/drawing/2014/main" id="{C6B8AF55-DF40-3FF7-269D-BD5C4124B52E}"/>
              </a:ext>
            </a:extLst>
          </p:cNvPr>
          <p:cNvSpPr txBox="1"/>
          <p:nvPr/>
        </p:nvSpPr>
        <p:spPr>
          <a:xfrm>
            <a:off x="903834" y="1079586"/>
            <a:ext cx="6948145" cy="415498"/>
          </a:xfrm>
          <a:prstGeom prst="rect">
            <a:avLst/>
          </a:prstGeom>
          <a:noFill/>
        </p:spPr>
        <p:txBody>
          <a:bodyPr wrap="square" lIns="0" tIns="0" rIns="0" bIns="0" rtlCol="0" anchor="ctr">
            <a:spAutoFit/>
          </a:bodyPr>
          <a:lstStyle/>
          <a:p>
            <a:pPr algn="ctr"/>
            <a:r>
              <a:rPr lang="en-US" altLang="nl-NL" sz="2700" b="1" dirty="0">
                <a:latin typeface="+mj-lt"/>
                <a:ea typeface="ＭＳ Ｐゴシック" panose="020B0600070205080204" pitchFamily="34" charset="-128"/>
              </a:rPr>
              <a:t>MAXIMALE KWALITEITSWAARDEN</a:t>
            </a:r>
            <a:endParaRPr lang="en-US" sz="2700" b="1" dirty="0">
              <a:latin typeface="+mj-lt"/>
            </a:endParaRPr>
          </a:p>
        </p:txBody>
      </p:sp>
      <p:pic>
        <p:nvPicPr>
          <p:cNvPr id="15" name="Picture 14">
            <a:extLst>
              <a:ext uri="{FF2B5EF4-FFF2-40B4-BE49-F238E27FC236}">
                <a16:creationId xmlns:a16="http://schemas.microsoft.com/office/drawing/2014/main" id="{11C0FBF9-037F-E41A-4D5A-F5DD4BBFF8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30003" y="241717"/>
            <a:ext cx="1176789" cy="349590"/>
          </a:xfrm>
          <a:prstGeom prst="rect">
            <a:avLst/>
          </a:prstGeom>
        </p:spPr>
      </p:pic>
      <p:pic>
        <p:nvPicPr>
          <p:cNvPr id="3" name="Afbeelding 2">
            <a:extLst>
              <a:ext uri="{FF2B5EF4-FFF2-40B4-BE49-F238E27FC236}">
                <a16:creationId xmlns:a16="http://schemas.microsoft.com/office/drawing/2014/main" id="{35631825-7A3A-0AEA-4FF0-1368413AFFDF}"/>
              </a:ext>
            </a:extLst>
          </p:cNvPr>
          <p:cNvPicPr>
            <a:picLocks noChangeAspect="1"/>
          </p:cNvPicPr>
          <p:nvPr/>
        </p:nvPicPr>
        <p:blipFill>
          <a:blip r:embed="rId3"/>
          <a:stretch>
            <a:fillRect/>
          </a:stretch>
        </p:blipFill>
        <p:spPr>
          <a:xfrm>
            <a:off x="-39595" y="3316764"/>
            <a:ext cx="9223190" cy="2609473"/>
          </a:xfrm>
          <a:prstGeom prst="rect">
            <a:avLst/>
          </a:prstGeom>
        </p:spPr>
      </p:pic>
    </p:spTree>
    <p:extLst>
      <p:ext uri="{BB962C8B-B14F-4D97-AF65-F5344CB8AC3E}">
        <p14:creationId xmlns:p14="http://schemas.microsoft.com/office/powerpoint/2010/main" val="41097872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550BE34-C2B8-49B8-8519-67A8CAD51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ectangle 16">
            <a:extLst>
              <a:ext uri="{FF2B5EF4-FFF2-40B4-BE49-F238E27FC236}">
                <a16:creationId xmlns:a16="http://schemas.microsoft.com/office/drawing/2014/main" id="{A7457DD9-5A45-400A-AB4B-4B4EDECA25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5812" y="365125"/>
            <a:ext cx="8375585" cy="2089317"/>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9A914A07-B1D8-D185-835F-A6953A7335A2}"/>
              </a:ext>
            </a:extLst>
          </p:cNvPr>
          <p:cNvSpPr>
            <a:spLocks noGrp="1"/>
          </p:cNvSpPr>
          <p:nvPr>
            <p:ph type="title"/>
          </p:nvPr>
        </p:nvSpPr>
        <p:spPr>
          <a:xfrm>
            <a:off x="785059" y="586822"/>
            <a:ext cx="2670189" cy="1645920"/>
          </a:xfrm>
        </p:spPr>
        <p:txBody>
          <a:bodyPr>
            <a:normAutofit/>
          </a:bodyPr>
          <a:lstStyle/>
          <a:p>
            <a:r>
              <a:rPr lang="en-US" sz="2800" b="1"/>
              <a:t>GUNNEN OP WAARDE</a:t>
            </a:r>
            <a:br>
              <a:rPr lang="en-US" sz="2800" b="1"/>
            </a:br>
            <a:endParaRPr lang="nl-NL" sz="2800"/>
          </a:p>
        </p:txBody>
      </p:sp>
      <p:sp>
        <p:nvSpPr>
          <p:cNvPr id="19" name="Rectangle 18">
            <a:extLst>
              <a:ext uri="{FF2B5EF4-FFF2-40B4-BE49-F238E27FC236}">
                <a16:creationId xmlns:a16="http://schemas.microsoft.com/office/drawing/2014/main" id="{441CF7D6-A660-431A-B0BB-140A0D555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806" y="1057739"/>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1" name="Rectangle 20">
            <a:extLst>
              <a:ext uri="{FF2B5EF4-FFF2-40B4-BE49-F238E27FC236}">
                <a16:creationId xmlns:a16="http://schemas.microsoft.com/office/drawing/2014/main" id="{0570A85B-3810-4F95-97B0-CBF4CCDB3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999776" y="1402924"/>
            <a:ext cx="146304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Content Placeholder 11">
            <a:extLst>
              <a:ext uri="{FF2B5EF4-FFF2-40B4-BE49-F238E27FC236}">
                <a16:creationId xmlns:a16="http://schemas.microsoft.com/office/drawing/2014/main" id="{9E9AAB33-3867-6804-1686-59599FCC428E}"/>
              </a:ext>
            </a:extLst>
          </p:cNvPr>
          <p:cNvSpPr>
            <a:spLocks noGrp="1"/>
          </p:cNvSpPr>
          <p:nvPr>
            <p:ph idx="1"/>
          </p:nvPr>
        </p:nvSpPr>
        <p:spPr>
          <a:xfrm>
            <a:off x="4013373" y="586822"/>
            <a:ext cx="4501977" cy="1645920"/>
          </a:xfrm>
        </p:spPr>
        <p:txBody>
          <a:bodyPr anchor="ctr">
            <a:normAutofit/>
          </a:bodyPr>
          <a:lstStyle/>
          <a:p>
            <a:pPr marL="0" indent="0">
              <a:buNone/>
            </a:pPr>
            <a:br>
              <a:rPr lang="nl-NL" sz="1800" dirty="0">
                <a:effectLst/>
                <a:latin typeface="Calibri" panose="020F0502020204030204" pitchFamily="34" charset="0"/>
                <a:ea typeface="Times New Roman" panose="02020603050405020304" pitchFamily="18" charset="0"/>
                <a:cs typeface="Calibri" panose="020F0502020204030204" pitchFamily="34" charset="0"/>
              </a:rPr>
            </a:br>
            <a:r>
              <a:rPr lang="nl-NL" sz="1800" dirty="0">
                <a:effectLst/>
                <a:latin typeface="Calibri" panose="020F0502020204030204" pitchFamily="34" charset="0"/>
                <a:ea typeface="Times New Roman" panose="02020603050405020304" pitchFamily="18" charset="0"/>
                <a:cs typeface="Calibri" panose="020F0502020204030204" pitchFamily="34" charset="0"/>
              </a:rPr>
              <a:t>Per kwaliteitscriterium leveren de scores de volgende fictieve korting/bijtelling op:</a:t>
            </a:r>
            <a:endParaRPr lang="nl-NL"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sz="1600" dirty="0"/>
          </a:p>
        </p:txBody>
      </p:sp>
      <p:pic>
        <p:nvPicPr>
          <p:cNvPr id="8" name="Picture 14" descr="Afbeelding met tekst, illustratie&#10;&#10;Automatisch gegenereerde beschrijving">
            <a:extLst>
              <a:ext uri="{FF2B5EF4-FFF2-40B4-BE49-F238E27FC236}">
                <a16:creationId xmlns:a16="http://schemas.microsoft.com/office/drawing/2014/main" id="{8D8C04B4-2C5D-78B3-D230-80167410112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37566" y="213668"/>
            <a:ext cx="1176789" cy="349590"/>
          </a:xfrm>
          <a:prstGeom prst="rect">
            <a:avLst/>
          </a:prstGeom>
        </p:spPr>
      </p:pic>
      <p:sp>
        <p:nvSpPr>
          <p:cNvPr id="6" name="Tekstvak 5">
            <a:extLst>
              <a:ext uri="{FF2B5EF4-FFF2-40B4-BE49-F238E27FC236}">
                <a16:creationId xmlns:a16="http://schemas.microsoft.com/office/drawing/2014/main" id="{9EBFFC92-4D9E-4CD0-5DFC-724E4A0D99A7}"/>
              </a:ext>
            </a:extLst>
          </p:cNvPr>
          <p:cNvSpPr txBox="1"/>
          <p:nvPr/>
        </p:nvSpPr>
        <p:spPr>
          <a:xfrm>
            <a:off x="1240221" y="3037490"/>
            <a:ext cx="3599960" cy="369332"/>
          </a:xfrm>
          <a:prstGeom prst="rect">
            <a:avLst/>
          </a:prstGeom>
          <a:noFill/>
        </p:spPr>
        <p:txBody>
          <a:bodyPr wrap="none" rtlCol="0">
            <a:spAutoFit/>
          </a:bodyPr>
          <a:lstStyle/>
          <a:p>
            <a:r>
              <a:rPr lang="nl-NL" dirty="0"/>
              <a:t>Voor onderstaande gunningscriteria:</a:t>
            </a:r>
          </a:p>
        </p:txBody>
      </p:sp>
      <p:pic>
        <p:nvPicPr>
          <p:cNvPr id="5" name="Afbeelding 4">
            <a:extLst>
              <a:ext uri="{FF2B5EF4-FFF2-40B4-BE49-F238E27FC236}">
                <a16:creationId xmlns:a16="http://schemas.microsoft.com/office/drawing/2014/main" id="{E7DB1109-1C69-32B1-5A27-3F6885704CF8}"/>
              </a:ext>
            </a:extLst>
          </p:cNvPr>
          <p:cNvPicPr>
            <a:picLocks noChangeAspect="1"/>
          </p:cNvPicPr>
          <p:nvPr/>
        </p:nvPicPr>
        <p:blipFill>
          <a:blip r:embed="rId3"/>
          <a:stretch>
            <a:fillRect/>
          </a:stretch>
        </p:blipFill>
        <p:spPr>
          <a:xfrm>
            <a:off x="-391035" y="3894653"/>
            <a:ext cx="10276672" cy="1905608"/>
          </a:xfrm>
          <a:prstGeom prst="rect">
            <a:avLst/>
          </a:prstGeom>
        </p:spPr>
      </p:pic>
    </p:spTree>
    <p:extLst>
      <p:ext uri="{BB962C8B-B14F-4D97-AF65-F5344CB8AC3E}">
        <p14:creationId xmlns:p14="http://schemas.microsoft.com/office/powerpoint/2010/main" val="1033589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88EBF-9883-B1C6-04F2-2B7BC538DF3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0BE6FD2-0678-DD04-DF52-C7BCA626A98A}"/>
              </a:ext>
            </a:extLst>
          </p:cNvPr>
          <p:cNvSpPr>
            <a:spLocks noGrp="1"/>
          </p:cNvSpPr>
          <p:nvPr>
            <p:ph type="title"/>
          </p:nvPr>
        </p:nvSpPr>
        <p:spPr>
          <a:xfrm>
            <a:off x="785059" y="586822"/>
            <a:ext cx="2670189" cy="1645920"/>
          </a:xfrm>
        </p:spPr>
        <p:txBody>
          <a:bodyPr>
            <a:normAutofit/>
          </a:bodyPr>
          <a:lstStyle/>
          <a:p>
            <a:r>
              <a:rPr lang="en-US" sz="2800" b="1"/>
              <a:t>GUNNEN OP WAARDE</a:t>
            </a:r>
            <a:br>
              <a:rPr lang="en-US" sz="2800" b="1"/>
            </a:br>
            <a:endParaRPr lang="nl-NL" sz="2800"/>
          </a:p>
        </p:txBody>
      </p:sp>
      <p:sp>
        <p:nvSpPr>
          <p:cNvPr id="12" name="Content Placeholder 11">
            <a:extLst>
              <a:ext uri="{FF2B5EF4-FFF2-40B4-BE49-F238E27FC236}">
                <a16:creationId xmlns:a16="http://schemas.microsoft.com/office/drawing/2014/main" id="{13A594B9-30E6-37C2-1F6D-71627CB96A48}"/>
              </a:ext>
            </a:extLst>
          </p:cNvPr>
          <p:cNvSpPr>
            <a:spLocks noGrp="1"/>
          </p:cNvSpPr>
          <p:nvPr>
            <p:ph idx="1"/>
          </p:nvPr>
        </p:nvSpPr>
        <p:spPr>
          <a:xfrm>
            <a:off x="4013373" y="586822"/>
            <a:ext cx="4501977" cy="1645920"/>
          </a:xfrm>
        </p:spPr>
        <p:txBody>
          <a:bodyPr anchor="ctr">
            <a:normAutofit/>
          </a:bodyPr>
          <a:lstStyle/>
          <a:p>
            <a:pPr marL="0" indent="0">
              <a:buNone/>
            </a:pPr>
            <a:r>
              <a:rPr lang="nl-NL" sz="1800" dirty="0">
                <a:effectLst/>
                <a:latin typeface="Calibri" panose="020F0502020204030204" pitchFamily="34" charset="0"/>
                <a:ea typeface="Times New Roman" panose="02020603050405020304" pitchFamily="18" charset="0"/>
                <a:cs typeface="Calibri" panose="020F0502020204030204" pitchFamily="34" charset="0"/>
              </a:rPr>
              <a:t>Voor gunningscriterium 2 geldt een staffe</a:t>
            </a:r>
            <a:r>
              <a:rPr lang="nl-NL" sz="1800" dirty="0">
                <a:latin typeface="Calibri" panose="020F0502020204030204" pitchFamily="34" charset="0"/>
                <a:ea typeface="Times New Roman" panose="02020603050405020304" pitchFamily="18" charset="0"/>
                <a:cs typeface="Calibri" panose="020F0502020204030204" pitchFamily="34" charset="0"/>
              </a:rPr>
              <a:t>l</a:t>
            </a:r>
            <a:endParaRPr lang="nl-NL"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sz="1600" dirty="0"/>
          </a:p>
        </p:txBody>
      </p:sp>
      <p:pic>
        <p:nvPicPr>
          <p:cNvPr id="8" name="Picture 14" descr="Afbeelding met tekst, illustratie&#10;&#10;Automatisch gegenereerde beschrijving">
            <a:extLst>
              <a:ext uri="{FF2B5EF4-FFF2-40B4-BE49-F238E27FC236}">
                <a16:creationId xmlns:a16="http://schemas.microsoft.com/office/drawing/2014/main" id="{DDCCA72E-9BBD-EF39-1157-FA3C2691394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37566" y="213668"/>
            <a:ext cx="1176789" cy="349590"/>
          </a:xfrm>
          <a:prstGeom prst="rect">
            <a:avLst/>
          </a:prstGeom>
        </p:spPr>
      </p:pic>
      <p:sp>
        <p:nvSpPr>
          <p:cNvPr id="3" name="Tekstvak 2">
            <a:extLst>
              <a:ext uri="{FF2B5EF4-FFF2-40B4-BE49-F238E27FC236}">
                <a16:creationId xmlns:a16="http://schemas.microsoft.com/office/drawing/2014/main" id="{EE525A52-5BF9-785F-6D72-AF017B168813}"/>
              </a:ext>
            </a:extLst>
          </p:cNvPr>
          <p:cNvSpPr txBox="1"/>
          <p:nvPr/>
        </p:nvSpPr>
        <p:spPr>
          <a:xfrm>
            <a:off x="1271752" y="3153103"/>
            <a:ext cx="184731" cy="369332"/>
          </a:xfrm>
          <a:prstGeom prst="rect">
            <a:avLst/>
          </a:prstGeom>
          <a:noFill/>
        </p:spPr>
        <p:txBody>
          <a:bodyPr wrap="none" rtlCol="0">
            <a:spAutoFit/>
          </a:bodyPr>
          <a:lstStyle/>
          <a:p>
            <a:endParaRPr lang="nl-NL" dirty="0"/>
          </a:p>
        </p:txBody>
      </p:sp>
      <p:sp>
        <p:nvSpPr>
          <p:cNvPr id="6" name="Tekstvak 5">
            <a:extLst>
              <a:ext uri="{FF2B5EF4-FFF2-40B4-BE49-F238E27FC236}">
                <a16:creationId xmlns:a16="http://schemas.microsoft.com/office/drawing/2014/main" id="{84F9D8D3-880B-4C28-E047-9D9232DDB37A}"/>
              </a:ext>
            </a:extLst>
          </p:cNvPr>
          <p:cNvSpPr txBox="1"/>
          <p:nvPr/>
        </p:nvSpPr>
        <p:spPr>
          <a:xfrm>
            <a:off x="1271752" y="2375780"/>
            <a:ext cx="4422942" cy="369332"/>
          </a:xfrm>
          <a:prstGeom prst="rect">
            <a:avLst/>
          </a:prstGeom>
          <a:noFill/>
        </p:spPr>
        <p:txBody>
          <a:bodyPr wrap="none" rtlCol="0">
            <a:spAutoFit/>
          </a:bodyPr>
          <a:lstStyle/>
          <a:p>
            <a:r>
              <a:rPr lang="nl-NL" dirty="0"/>
              <a:t>Gunningscriterium 2: Wensen (Nice </a:t>
            </a:r>
            <a:r>
              <a:rPr lang="nl-NL" dirty="0" err="1"/>
              <a:t>to</a:t>
            </a:r>
            <a:r>
              <a:rPr lang="nl-NL" dirty="0"/>
              <a:t> </a:t>
            </a:r>
            <a:r>
              <a:rPr lang="nl-NL" dirty="0" err="1"/>
              <a:t>haves</a:t>
            </a:r>
            <a:r>
              <a:rPr lang="nl-NL" dirty="0"/>
              <a:t>)</a:t>
            </a:r>
          </a:p>
        </p:txBody>
      </p:sp>
      <p:pic>
        <p:nvPicPr>
          <p:cNvPr id="4" name="Afbeelding 3">
            <a:extLst>
              <a:ext uri="{FF2B5EF4-FFF2-40B4-BE49-F238E27FC236}">
                <a16:creationId xmlns:a16="http://schemas.microsoft.com/office/drawing/2014/main" id="{5D372BB8-FA7D-940C-35C9-7508D50DB17A}"/>
              </a:ext>
            </a:extLst>
          </p:cNvPr>
          <p:cNvPicPr>
            <a:picLocks noChangeAspect="1"/>
          </p:cNvPicPr>
          <p:nvPr/>
        </p:nvPicPr>
        <p:blipFill>
          <a:blip r:embed="rId3"/>
          <a:stretch>
            <a:fillRect/>
          </a:stretch>
        </p:blipFill>
        <p:spPr>
          <a:xfrm>
            <a:off x="882271" y="3429000"/>
            <a:ext cx="9844464" cy="2241228"/>
          </a:xfrm>
          <a:prstGeom prst="rect">
            <a:avLst/>
          </a:prstGeom>
        </p:spPr>
      </p:pic>
    </p:spTree>
    <p:extLst>
      <p:ext uri="{BB962C8B-B14F-4D97-AF65-F5344CB8AC3E}">
        <p14:creationId xmlns:p14="http://schemas.microsoft.com/office/powerpoint/2010/main" val="3991637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6DBD1-50C7-7813-7203-6DC14257F43E}"/>
            </a:ext>
          </a:extLst>
        </p:cNvPr>
        <p:cNvGrpSpPr/>
        <p:nvPr/>
      </p:nvGrpSpPr>
      <p:grpSpPr>
        <a:xfrm>
          <a:off x="0" y="0"/>
          <a:ext cx="0" cy="0"/>
          <a:chOff x="0" y="0"/>
          <a:chExt cx="0" cy="0"/>
        </a:xfrm>
      </p:grpSpPr>
      <p:sp>
        <p:nvSpPr>
          <p:cNvPr id="5" name="Title 4" hidden="1">
            <a:extLst>
              <a:ext uri="{FF2B5EF4-FFF2-40B4-BE49-F238E27FC236}">
                <a16:creationId xmlns:a16="http://schemas.microsoft.com/office/drawing/2014/main" id="{A562AADD-85C5-0798-5D22-7714BEF1426D}"/>
              </a:ext>
            </a:extLst>
          </p:cNvPr>
          <p:cNvSpPr>
            <a:spLocks noGrp="1"/>
          </p:cNvSpPr>
          <p:nvPr>
            <p:ph type="title"/>
          </p:nvPr>
        </p:nvSpPr>
        <p:spPr/>
        <p:txBody>
          <a:bodyPr/>
          <a:lstStyle/>
          <a:p>
            <a:r>
              <a:rPr lang="en-US" dirty="0"/>
              <a:t>Balanced scorecard slide 3</a:t>
            </a:r>
          </a:p>
        </p:txBody>
      </p:sp>
      <p:sp>
        <p:nvSpPr>
          <p:cNvPr id="6" name="Content Placeholder 5">
            <a:extLst>
              <a:ext uri="{FF2B5EF4-FFF2-40B4-BE49-F238E27FC236}">
                <a16:creationId xmlns:a16="http://schemas.microsoft.com/office/drawing/2014/main" id="{7850DF00-893A-9BC6-FC3C-B1D078F89A38}"/>
              </a:ext>
            </a:extLst>
          </p:cNvPr>
          <p:cNvSpPr>
            <a:spLocks noGrp="1"/>
          </p:cNvSpPr>
          <p:nvPr>
            <p:ph idx="1"/>
          </p:nvPr>
        </p:nvSpPr>
        <p:spPr/>
        <p:txBody>
          <a:bodyPr>
            <a:normAutofit/>
          </a:bodyPr>
          <a:lstStyle/>
          <a:p>
            <a:r>
              <a:rPr lang="nl-NL" altLang="nl-NL" sz="2800" dirty="0">
                <a:latin typeface="+mj-lt"/>
                <a:ea typeface="ＭＳ Ｐゴシック" panose="020B0600070205080204" pitchFamily="34" charset="-128"/>
              </a:rPr>
              <a:t>Drempel ingebouwd voor de demonstratie</a:t>
            </a:r>
          </a:p>
          <a:p>
            <a:r>
              <a:rPr lang="nl-NL" altLang="nl-NL" sz="2800" dirty="0">
                <a:latin typeface="+mj-lt"/>
                <a:ea typeface="ＭＳ Ｐゴシック" panose="020B0600070205080204" pitchFamily="34" charset="-128"/>
              </a:rPr>
              <a:t>Alleen de Inschrijvers die op subgunningscriterium 1 en 2 een gewogen gemiddelde van een 6 of hoger hebben gescoord (dat wil zeggen geen bijtelling) komen in aanmerking.</a:t>
            </a:r>
            <a:endParaRPr lang="nl-NL" altLang="nl-NL" sz="2800" dirty="0">
              <a:latin typeface="+mj-lt"/>
              <a:ea typeface="ＭＳ Ｐゴシック" panose="020B0600070205080204" pitchFamily="34" charset="-128"/>
              <a:sym typeface="Wingdings" pitchFamily="2" charset="2"/>
            </a:endParaRPr>
          </a:p>
          <a:p>
            <a:r>
              <a:rPr lang="nl-NL" altLang="nl-NL" sz="2800" dirty="0">
                <a:latin typeface="+mj-lt"/>
                <a:ea typeface="ＭＳ Ｐゴシック" panose="020B0600070205080204" pitchFamily="34" charset="-128"/>
                <a:sym typeface="Wingdings" pitchFamily="2" charset="2"/>
              </a:rPr>
              <a:t>Inschrijvers die niet in aanmerking komen krijgen hiervan bericht via </a:t>
            </a:r>
            <a:r>
              <a:rPr lang="nl-NL" altLang="nl-NL" sz="2800" dirty="0" err="1">
                <a:latin typeface="+mj-lt"/>
                <a:ea typeface="ＭＳ Ｐゴシック" panose="020B0600070205080204" pitchFamily="34" charset="-128"/>
                <a:sym typeface="Wingdings" pitchFamily="2" charset="2"/>
              </a:rPr>
              <a:t>berichtenbox</a:t>
            </a:r>
            <a:r>
              <a:rPr lang="nl-NL" altLang="nl-NL" sz="2800" dirty="0">
                <a:latin typeface="+mj-lt"/>
                <a:ea typeface="ＭＳ Ｐゴシック" panose="020B0600070205080204" pitchFamily="34" charset="-128"/>
                <a:sym typeface="Wingdings" pitchFamily="2" charset="2"/>
              </a:rPr>
              <a:t> TenderNed.</a:t>
            </a:r>
          </a:p>
          <a:p>
            <a:r>
              <a:rPr lang="nl-NL" altLang="nl-NL" sz="2800" dirty="0">
                <a:latin typeface="+mj-lt"/>
                <a:ea typeface="ＭＳ Ｐゴシック" panose="020B0600070205080204" pitchFamily="34" charset="-128"/>
                <a:sym typeface="Wingdings" pitchFamily="2" charset="2"/>
              </a:rPr>
              <a:t>Dit wordt gevolgd door een brief met schriftelijke onderbouwing van de scores en mogelijkheid van indienen van bezwaar.</a:t>
            </a:r>
          </a:p>
          <a:p>
            <a:endParaRPr lang="nl-NL" altLang="nl-NL" sz="2800" dirty="0">
              <a:latin typeface="+mj-lt"/>
              <a:ea typeface="ＭＳ Ｐゴシック" panose="020B0600070205080204" pitchFamily="34" charset="-128"/>
              <a:sym typeface="Wingdings" pitchFamily="2" charset="2"/>
            </a:endParaRPr>
          </a:p>
        </p:txBody>
      </p:sp>
      <p:sp>
        <p:nvSpPr>
          <p:cNvPr id="4" name="Slide Number Placeholder 3">
            <a:extLst>
              <a:ext uri="{FF2B5EF4-FFF2-40B4-BE49-F238E27FC236}">
                <a16:creationId xmlns:a16="http://schemas.microsoft.com/office/drawing/2014/main" id="{69219DD2-3782-BACA-4C43-70D9FB42F4F3}"/>
              </a:ext>
            </a:extLst>
          </p:cNvPr>
          <p:cNvSpPr>
            <a:spLocks noGrp="1"/>
          </p:cNvSpPr>
          <p:nvPr>
            <p:ph type="sldNum" sz="quarter" idx="12"/>
          </p:nvPr>
        </p:nvSpPr>
        <p:spPr/>
        <p:txBody>
          <a:bodyPr/>
          <a:lstStyle/>
          <a:p>
            <a:fld id="{5A4A7955-6230-48B4-BD8B-A7C460F75945}" type="slidenum">
              <a:rPr lang="en-US" smtClean="0"/>
              <a:t>22</a:t>
            </a:fld>
            <a:endParaRPr lang="en-US" dirty="0"/>
          </a:p>
        </p:txBody>
      </p:sp>
      <p:sp>
        <p:nvSpPr>
          <p:cNvPr id="13" name="TextBox 12">
            <a:extLst>
              <a:ext uri="{FF2B5EF4-FFF2-40B4-BE49-F238E27FC236}">
                <a16:creationId xmlns:a16="http://schemas.microsoft.com/office/drawing/2014/main" id="{306B8C0C-A7E2-B53F-0A39-274426A109D6}"/>
              </a:ext>
            </a:extLst>
          </p:cNvPr>
          <p:cNvSpPr txBox="1"/>
          <p:nvPr/>
        </p:nvSpPr>
        <p:spPr>
          <a:xfrm>
            <a:off x="903834" y="1079586"/>
            <a:ext cx="6948145" cy="415498"/>
          </a:xfrm>
          <a:prstGeom prst="rect">
            <a:avLst/>
          </a:prstGeom>
          <a:noFill/>
        </p:spPr>
        <p:txBody>
          <a:bodyPr wrap="square" lIns="0" tIns="0" rIns="0" bIns="0" rtlCol="0" anchor="ctr">
            <a:spAutoFit/>
          </a:bodyPr>
          <a:lstStyle/>
          <a:p>
            <a:pPr algn="ctr"/>
            <a:r>
              <a:rPr lang="en-US" altLang="nl-NL" sz="2700" b="1" dirty="0">
                <a:latin typeface="+mj-lt"/>
                <a:ea typeface="ＭＳ Ｐゴシック" panose="020B0600070205080204" pitchFamily="34" charset="-128"/>
              </a:rPr>
              <a:t>DEMONSTRATIE</a:t>
            </a:r>
            <a:endParaRPr lang="en-US" sz="2700" b="1" dirty="0">
              <a:latin typeface="+mj-lt"/>
            </a:endParaRPr>
          </a:p>
        </p:txBody>
      </p:sp>
      <p:pic>
        <p:nvPicPr>
          <p:cNvPr id="15" name="Picture 14">
            <a:extLst>
              <a:ext uri="{FF2B5EF4-FFF2-40B4-BE49-F238E27FC236}">
                <a16:creationId xmlns:a16="http://schemas.microsoft.com/office/drawing/2014/main" id="{27F9A298-18CE-9E46-ED68-6BE87AA0AB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30003" y="241717"/>
            <a:ext cx="1176789" cy="349590"/>
          </a:xfrm>
          <a:prstGeom prst="rect">
            <a:avLst/>
          </a:prstGeom>
        </p:spPr>
      </p:pic>
    </p:spTree>
    <p:extLst>
      <p:ext uri="{BB962C8B-B14F-4D97-AF65-F5344CB8AC3E}">
        <p14:creationId xmlns:p14="http://schemas.microsoft.com/office/powerpoint/2010/main" val="327681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5EF17487-C386-4F99-B5EB-4FD3DF4236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A0DE92DF-4769-4DE9-93FD-EE312718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5604285"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bg2">
              <a:alpha val="50000"/>
            </a:schemeClr>
          </a:solidFill>
          <a:ln w="32707" cap="flat">
            <a:noFill/>
            <a:prstDash val="solid"/>
            <a:miter/>
          </a:ln>
        </p:spPr>
        <p:txBody>
          <a:bodyPr wrap="square" rtlCol="0" anchor="ctr">
            <a:noAutofit/>
          </a:bodyPr>
          <a:lstStyle/>
          <a:p>
            <a:endParaRPr lang="en-US">
              <a:solidFill>
                <a:schemeClr val="tx1"/>
              </a:solidFill>
            </a:endParaRPr>
          </a:p>
        </p:txBody>
      </p:sp>
      <p:sp>
        <p:nvSpPr>
          <p:cNvPr id="2" name="Titel 1">
            <a:extLst>
              <a:ext uri="{FF2B5EF4-FFF2-40B4-BE49-F238E27FC236}">
                <a16:creationId xmlns:a16="http://schemas.microsoft.com/office/drawing/2014/main" id="{F89028C3-64E9-1096-4011-56175B309E4C}"/>
              </a:ext>
            </a:extLst>
          </p:cNvPr>
          <p:cNvSpPr>
            <a:spLocks noGrp="1"/>
          </p:cNvSpPr>
          <p:nvPr>
            <p:ph type="title"/>
          </p:nvPr>
        </p:nvSpPr>
        <p:spPr>
          <a:xfrm>
            <a:off x="935118" y="643467"/>
            <a:ext cx="3579731" cy="1800526"/>
          </a:xfrm>
        </p:spPr>
        <p:txBody>
          <a:bodyPr vert="horz" lIns="91440" tIns="45720" rIns="91440" bIns="45720" rtlCol="0" anchor="ctr">
            <a:normAutofit/>
          </a:bodyPr>
          <a:lstStyle/>
          <a:p>
            <a:pPr defTabSz="914400"/>
            <a:r>
              <a:rPr lang="en-US" sz="4400" dirty="0"/>
              <a:t>BEOORDELING</a:t>
            </a:r>
            <a:br>
              <a:rPr lang="en-US" sz="4400" b="1" dirty="0"/>
            </a:br>
            <a:endParaRPr lang="en-US" sz="4400" dirty="0"/>
          </a:p>
        </p:txBody>
      </p:sp>
      <p:sp>
        <p:nvSpPr>
          <p:cNvPr id="6" name="Tekstvak 5">
            <a:extLst>
              <a:ext uri="{FF2B5EF4-FFF2-40B4-BE49-F238E27FC236}">
                <a16:creationId xmlns:a16="http://schemas.microsoft.com/office/drawing/2014/main" id="{FA9B615B-10AE-BD9D-C0C4-57AC2CFC7FE8}"/>
              </a:ext>
            </a:extLst>
          </p:cNvPr>
          <p:cNvSpPr txBox="1"/>
          <p:nvPr/>
        </p:nvSpPr>
        <p:spPr>
          <a:xfrm>
            <a:off x="935118" y="1786271"/>
            <a:ext cx="3579730" cy="4390692"/>
          </a:xfrm>
          <a:prstGeom prst="rect">
            <a:avLst/>
          </a:prstGeom>
        </p:spPr>
        <p:txBody>
          <a:bodyPr vert="horz" lIns="91440" tIns="45720" rIns="91440" bIns="45720" rtlCol="0">
            <a:normAutofit/>
          </a:bodyPr>
          <a:lstStyle/>
          <a:p>
            <a:pPr defTabSz="914400">
              <a:lnSpc>
                <a:spcPct val="90000"/>
              </a:lnSpc>
              <a:spcAft>
                <a:spcPts val="600"/>
              </a:spcAft>
            </a:pPr>
            <a:r>
              <a:rPr lang="en-US" sz="2000" dirty="0"/>
              <a:t>Paragraaf 6.4.5 </a:t>
            </a:r>
            <a:r>
              <a:rPr lang="en-US" sz="2000" dirty="0" err="1"/>
              <a:t>e.v.</a:t>
            </a:r>
            <a:r>
              <a:rPr lang="en-US" sz="2000" dirty="0"/>
              <a:t>: </a:t>
            </a:r>
            <a:r>
              <a:rPr lang="en-US" sz="2000" dirty="0" err="1"/>
              <a:t>Beoordelingscriteria</a:t>
            </a:r>
            <a:r>
              <a:rPr lang="en-US" sz="2000" dirty="0"/>
              <a:t> </a:t>
            </a:r>
            <a:r>
              <a:rPr lang="en-US" sz="2000" dirty="0" err="1"/>
              <a:t>subgunningscriteria</a:t>
            </a:r>
            <a:r>
              <a:rPr lang="en-US" sz="2000" dirty="0"/>
              <a:t> 1 t/m 3:</a:t>
            </a:r>
            <a:br>
              <a:rPr lang="en-US" sz="2000" dirty="0"/>
            </a:br>
            <a:endParaRPr lang="en-US" sz="2000" dirty="0"/>
          </a:p>
          <a:p>
            <a:pPr defTabSz="914400">
              <a:lnSpc>
                <a:spcPct val="90000"/>
              </a:lnSpc>
              <a:spcAft>
                <a:spcPts val="600"/>
              </a:spcAft>
            </a:pPr>
            <a:r>
              <a:rPr lang="en-US" sz="2000" dirty="0"/>
              <a:t>Tip: </a:t>
            </a:r>
            <a:r>
              <a:rPr lang="en-US" sz="2000" dirty="0" err="1"/>
              <a:t>laat</a:t>
            </a:r>
            <a:r>
              <a:rPr lang="en-US" sz="2000" dirty="0"/>
              <a:t> de </a:t>
            </a:r>
            <a:r>
              <a:rPr lang="en-US" sz="2000" dirty="0" err="1"/>
              <a:t>onderdelen</a:t>
            </a:r>
            <a:r>
              <a:rPr lang="en-US" sz="2000" dirty="0"/>
              <a:t> die </a:t>
            </a:r>
            <a:r>
              <a:rPr lang="en-US" sz="2000" dirty="0" err="1"/>
              <a:t>opgesomd</a:t>
            </a:r>
            <a:r>
              <a:rPr lang="en-US" sz="2000" dirty="0"/>
              <a:t> </a:t>
            </a:r>
            <a:r>
              <a:rPr lang="en-US" sz="2000" dirty="0" err="1"/>
              <a:t>staan</a:t>
            </a:r>
            <a:r>
              <a:rPr lang="en-US" sz="2000" dirty="0"/>
              <a:t>, </a:t>
            </a:r>
            <a:r>
              <a:rPr lang="en-US" sz="2000" dirty="0" err="1"/>
              <a:t>duidelijk</a:t>
            </a:r>
            <a:r>
              <a:rPr lang="en-US" sz="2000" dirty="0"/>
              <a:t> </a:t>
            </a:r>
            <a:r>
              <a:rPr lang="en-US" sz="2000" dirty="0" err="1"/>
              <a:t>terugkomen</a:t>
            </a:r>
            <a:r>
              <a:rPr lang="en-US" sz="2000" dirty="0"/>
              <a:t> in het Plan van </a:t>
            </a:r>
            <a:r>
              <a:rPr lang="en-US" sz="2000" dirty="0" err="1"/>
              <a:t>Aanpak</a:t>
            </a:r>
            <a:r>
              <a:rPr lang="en-US" sz="2000" dirty="0"/>
              <a:t>.</a:t>
            </a:r>
          </a:p>
        </p:txBody>
      </p:sp>
      <p:pic>
        <p:nvPicPr>
          <p:cNvPr id="7" name="Picture 14" descr="Afbeelding met Graphics, lijn, Kleurrijkheid, Lettertype&#10;&#10;Door AI gegenereerde inhoud is mogelijk onjuist.">
            <a:extLst>
              <a:ext uri="{FF2B5EF4-FFF2-40B4-BE49-F238E27FC236}">
                <a16:creationId xmlns:a16="http://schemas.microsoft.com/office/drawing/2014/main" id="{963BC42B-D724-909C-D111-896AC7D09D4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5616" y="269767"/>
            <a:ext cx="1176789" cy="349590"/>
          </a:xfrm>
          <a:prstGeom prst="rect">
            <a:avLst/>
          </a:prstGeom>
        </p:spPr>
      </p:pic>
      <p:pic>
        <p:nvPicPr>
          <p:cNvPr id="14" name="Afbeelding 13">
            <a:extLst>
              <a:ext uri="{FF2B5EF4-FFF2-40B4-BE49-F238E27FC236}">
                <a16:creationId xmlns:a16="http://schemas.microsoft.com/office/drawing/2014/main" id="{7D6F9814-B6AF-D800-222E-CBB631F7DDA0}"/>
              </a:ext>
            </a:extLst>
          </p:cNvPr>
          <p:cNvPicPr>
            <a:picLocks noChangeAspect="1"/>
          </p:cNvPicPr>
          <p:nvPr/>
        </p:nvPicPr>
        <p:blipFill>
          <a:blip r:embed="rId3"/>
          <a:stretch>
            <a:fillRect/>
          </a:stretch>
        </p:blipFill>
        <p:spPr>
          <a:xfrm>
            <a:off x="649725" y="4750220"/>
            <a:ext cx="1798739" cy="1767262"/>
          </a:xfrm>
          <a:prstGeom prst="rect">
            <a:avLst/>
          </a:prstGeom>
        </p:spPr>
      </p:pic>
      <p:pic>
        <p:nvPicPr>
          <p:cNvPr id="11" name="Tijdelijke aanduiding voor inhoud 10">
            <a:extLst>
              <a:ext uri="{FF2B5EF4-FFF2-40B4-BE49-F238E27FC236}">
                <a16:creationId xmlns:a16="http://schemas.microsoft.com/office/drawing/2014/main" id="{EB45DD91-9758-BF3D-34FE-008C7EF5C3CA}"/>
              </a:ext>
            </a:extLst>
          </p:cNvPr>
          <p:cNvPicPr>
            <a:picLocks noGrp="1" noChangeAspect="1"/>
          </p:cNvPicPr>
          <p:nvPr>
            <p:ph idx="1"/>
          </p:nvPr>
        </p:nvPicPr>
        <p:blipFill>
          <a:blip r:embed="rId4"/>
          <a:stretch>
            <a:fillRect/>
          </a:stretch>
        </p:blipFill>
        <p:spPr>
          <a:xfrm>
            <a:off x="4509795" y="1333452"/>
            <a:ext cx="3852959" cy="5254781"/>
          </a:xfrm>
          <a:prstGeom prst="rect">
            <a:avLst/>
          </a:prstGeom>
        </p:spPr>
      </p:pic>
    </p:spTree>
    <p:extLst>
      <p:ext uri="{BB962C8B-B14F-4D97-AF65-F5344CB8AC3E}">
        <p14:creationId xmlns:p14="http://schemas.microsoft.com/office/powerpoint/2010/main" val="21524340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272F4-73D6-5651-4FA8-8A29208AA8F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AD2E754-6673-C382-A8E2-B50B20E866E6}"/>
              </a:ext>
            </a:extLst>
          </p:cNvPr>
          <p:cNvSpPr>
            <a:spLocks noGrp="1"/>
          </p:cNvSpPr>
          <p:nvPr>
            <p:ph type="title"/>
          </p:nvPr>
        </p:nvSpPr>
        <p:spPr>
          <a:xfrm>
            <a:off x="935118" y="643467"/>
            <a:ext cx="3579731" cy="1800526"/>
          </a:xfrm>
        </p:spPr>
        <p:txBody>
          <a:bodyPr vert="horz" lIns="91440" tIns="45720" rIns="91440" bIns="45720" rtlCol="0" anchor="ctr">
            <a:normAutofit/>
          </a:bodyPr>
          <a:lstStyle/>
          <a:p>
            <a:pPr defTabSz="914400"/>
            <a:r>
              <a:rPr lang="en-US" sz="4400" dirty="0"/>
              <a:t>VEREISTEN</a:t>
            </a:r>
            <a:br>
              <a:rPr lang="en-US" sz="4400" b="1" dirty="0"/>
            </a:br>
            <a:endParaRPr lang="en-US" sz="4400" dirty="0"/>
          </a:p>
        </p:txBody>
      </p:sp>
      <p:sp>
        <p:nvSpPr>
          <p:cNvPr id="6" name="Tekstvak 5">
            <a:extLst>
              <a:ext uri="{FF2B5EF4-FFF2-40B4-BE49-F238E27FC236}">
                <a16:creationId xmlns:a16="http://schemas.microsoft.com/office/drawing/2014/main" id="{BBD961F5-CAAD-6E57-68D5-570EE2F27DF0}"/>
              </a:ext>
            </a:extLst>
          </p:cNvPr>
          <p:cNvSpPr txBox="1"/>
          <p:nvPr/>
        </p:nvSpPr>
        <p:spPr>
          <a:xfrm>
            <a:off x="935118" y="1786271"/>
            <a:ext cx="3579730" cy="4390692"/>
          </a:xfrm>
          <a:prstGeom prst="rect">
            <a:avLst/>
          </a:prstGeom>
        </p:spPr>
        <p:txBody>
          <a:bodyPr vert="horz" lIns="91440" tIns="45720" rIns="91440" bIns="45720" rtlCol="0">
            <a:normAutofit/>
          </a:bodyPr>
          <a:lstStyle/>
          <a:p>
            <a:pPr marL="57150" indent="-228600" defTabSz="914400">
              <a:lnSpc>
                <a:spcPct val="90000"/>
              </a:lnSpc>
              <a:spcAft>
                <a:spcPts val="600"/>
              </a:spcAft>
              <a:buFont typeface="Arial" panose="020B0604020202020204" pitchFamily="34" charset="0"/>
              <a:buChar char="•"/>
            </a:pPr>
            <a:endParaRPr lang="en-US" sz="1700" dirty="0"/>
          </a:p>
        </p:txBody>
      </p:sp>
      <p:pic>
        <p:nvPicPr>
          <p:cNvPr id="7" name="Picture 14" descr="Afbeelding met Graphics, lijn, Kleurrijkheid, Lettertype&#10;&#10;Door AI gegenereerde inhoud is mogelijk onjuist.">
            <a:extLst>
              <a:ext uri="{FF2B5EF4-FFF2-40B4-BE49-F238E27FC236}">
                <a16:creationId xmlns:a16="http://schemas.microsoft.com/office/drawing/2014/main" id="{152EDB3A-125A-F057-5C26-337BCE37E36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5616" y="269767"/>
            <a:ext cx="1176789" cy="349590"/>
          </a:xfrm>
          <a:prstGeom prst="rect">
            <a:avLst/>
          </a:prstGeom>
        </p:spPr>
      </p:pic>
      <p:pic>
        <p:nvPicPr>
          <p:cNvPr id="14" name="Afbeelding 13">
            <a:extLst>
              <a:ext uri="{FF2B5EF4-FFF2-40B4-BE49-F238E27FC236}">
                <a16:creationId xmlns:a16="http://schemas.microsoft.com/office/drawing/2014/main" id="{94196769-9112-B391-7966-20B14C3BF34C}"/>
              </a:ext>
            </a:extLst>
          </p:cNvPr>
          <p:cNvPicPr>
            <a:picLocks noChangeAspect="1"/>
          </p:cNvPicPr>
          <p:nvPr/>
        </p:nvPicPr>
        <p:blipFill>
          <a:blip r:embed="rId3"/>
          <a:stretch>
            <a:fillRect/>
          </a:stretch>
        </p:blipFill>
        <p:spPr>
          <a:xfrm>
            <a:off x="658789" y="4483691"/>
            <a:ext cx="1359230" cy="1335444"/>
          </a:xfrm>
          <a:prstGeom prst="rect">
            <a:avLst/>
          </a:prstGeom>
        </p:spPr>
      </p:pic>
      <p:pic>
        <p:nvPicPr>
          <p:cNvPr id="8" name="Tijdelijke aanduiding voor inhoud 7">
            <a:extLst>
              <a:ext uri="{FF2B5EF4-FFF2-40B4-BE49-F238E27FC236}">
                <a16:creationId xmlns:a16="http://schemas.microsoft.com/office/drawing/2014/main" id="{2704843C-072B-17E7-3DD7-9873ADF6AC68}"/>
              </a:ext>
            </a:extLst>
          </p:cNvPr>
          <p:cNvPicPr>
            <a:picLocks noGrp="1" noChangeAspect="1"/>
          </p:cNvPicPr>
          <p:nvPr>
            <p:ph idx="1"/>
          </p:nvPr>
        </p:nvPicPr>
        <p:blipFill>
          <a:blip r:embed="rId4"/>
          <a:stretch>
            <a:fillRect/>
          </a:stretch>
        </p:blipFill>
        <p:spPr>
          <a:xfrm>
            <a:off x="357848" y="1721859"/>
            <a:ext cx="7952775" cy="2504278"/>
          </a:xfrm>
          <a:prstGeom prst="rect">
            <a:avLst/>
          </a:prstGeom>
        </p:spPr>
      </p:pic>
      <p:sp>
        <p:nvSpPr>
          <p:cNvPr id="9" name="Tekstvak 8">
            <a:extLst>
              <a:ext uri="{FF2B5EF4-FFF2-40B4-BE49-F238E27FC236}">
                <a16:creationId xmlns:a16="http://schemas.microsoft.com/office/drawing/2014/main" id="{B458233E-46DF-3B20-AD4F-B1E052BDD659}"/>
              </a:ext>
            </a:extLst>
          </p:cNvPr>
          <p:cNvSpPr txBox="1"/>
          <p:nvPr/>
        </p:nvSpPr>
        <p:spPr>
          <a:xfrm>
            <a:off x="3116021" y="4483691"/>
            <a:ext cx="5092861" cy="923330"/>
          </a:xfrm>
          <a:prstGeom prst="rect">
            <a:avLst/>
          </a:prstGeom>
          <a:noFill/>
        </p:spPr>
        <p:txBody>
          <a:bodyPr wrap="square" rtlCol="0">
            <a:spAutoFit/>
          </a:bodyPr>
          <a:lstStyle/>
          <a:p>
            <a:r>
              <a:rPr lang="nl-NL" dirty="0"/>
              <a:t>Bij ieder criterium zijn vereisten bijgevoegd. </a:t>
            </a:r>
          </a:p>
          <a:p>
            <a:r>
              <a:rPr lang="nl-NL" dirty="0"/>
              <a:t>Kijk daar goed naar want niet voldoen kan leiden tot ongeldigheid van de Inschrijving!</a:t>
            </a:r>
          </a:p>
        </p:txBody>
      </p:sp>
    </p:spTree>
    <p:extLst>
      <p:ext uri="{BB962C8B-B14F-4D97-AF65-F5344CB8AC3E}">
        <p14:creationId xmlns:p14="http://schemas.microsoft.com/office/powerpoint/2010/main" val="30927633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5EF17487-C386-4F99-B5EB-4FD3DF4236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A0DE92DF-4769-4DE9-93FD-EE312718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0"/>
            <a:ext cx="5604285"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bg2">
              <a:alpha val="50000"/>
            </a:schemeClr>
          </a:solidFill>
          <a:ln w="32707" cap="flat">
            <a:noFill/>
            <a:prstDash val="solid"/>
            <a:miter/>
          </a:ln>
        </p:spPr>
        <p:txBody>
          <a:bodyPr wrap="square" rtlCol="0" anchor="ctr">
            <a:noAutofit/>
          </a:bodyPr>
          <a:lstStyle/>
          <a:p>
            <a:endParaRPr lang="en-US">
              <a:solidFill>
                <a:schemeClr val="tx1"/>
              </a:solidFill>
            </a:endParaRPr>
          </a:p>
        </p:txBody>
      </p:sp>
      <p:sp>
        <p:nvSpPr>
          <p:cNvPr id="2" name="Titel 1">
            <a:extLst>
              <a:ext uri="{FF2B5EF4-FFF2-40B4-BE49-F238E27FC236}">
                <a16:creationId xmlns:a16="http://schemas.microsoft.com/office/drawing/2014/main" id="{F89028C3-64E9-1096-4011-56175B309E4C}"/>
              </a:ext>
            </a:extLst>
          </p:cNvPr>
          <p:cNvSpPr>
            <a:spLocks noGrp="1"/>
          </p:cNvSpPr>
          <p:nvPr>
            <p:ph type="title"/>
          </p:nvPr>
        </p:nvSpPr>
        <p:spPr>
          <a:xfrm>
            <a:off x="935118" y="643467"/>
            <a:ext cx="3579731" cy="1800526"/>
          </a:xfrm>
        </p:spPr>
        <p:txBody>
          <a:bodyPr vert="horz" lIns="91440" tIns="45720" rIns="91440" bIns="45720" rtlCol="0" anchor="ctr">
            <a:normAutofit/>
          </a:bodyPr>
          <a:lstStyle/>
          <a:p>
            <a:pPr defTabSz="914400"/>
            <a:r>
              <a:rPr lang="en-US" sz="4400"/>
              <a:t>BEOORDELING</a:t>
            </a:r>
            <a:br>
              <a:rPr lang="en-US" sz="4400" b="1"/>
            </a:br>
            <a:endParaRPr lang="en-US" sz="4400"/>
          </a:p>
        </p:txBody>
      </p:sp>
      <p:sp>
        <p:nvSpPr>
          <p:cNvPr id="6" name="Tekstvak 5">
            <a:extLst>
              <a:ext uri="{FF2B5EF4-FFF2-40B4-BE49-F238E27FC236}">
                <a16:creationId xmlns:a16="http://schemas.microsoft.com/office/drawing/2014/main" id="{FA9B615B-10AE-BD9D-C0C4-57AC2CFC7FE8}"/>
              </a:ext>
            </a:extLst>
          </p:cNvPr>
          <p:cNvSpPr txBox="1"/>
          <p:nvPr/>
        </p:nvSpPr>
        <p:spPr>
          <a:xfrm>
            <a:off x="395906" y="1863846"/>
            <a:ext cx="2329077" cy="4316264"/>
          </a:xfrm>
          <a:prstGeom prst="rect">
            <a:avLst/>
          </a:prstGeom>
        </p:spPr>
        <p:txBody>
          <a:bodyPr vert="horz" lIns="91440" tIns="45720" rIns="91440" bIns="45720" rtlCol="0">
            <a:normAutofit/>
          </a:bodyPr>
          <a:lstStyle/>
          <a:p>
            <a:pPr defTabSz="914400">
              <a:lnSpc>
                <a:spcPct val="90000"/>
              </a:lnSpc>
              <a:spcAft>
                <a:spcPts val="600"/>
              </a:spcAft>
            </a:pPr>
            <a:r>
              <a:rPr lang="en-US" sz="1700" dirty="0" err="1"/>
              <a:t>Paragraaf</a:t>
            </a:r>
            <a:r>
              <a:rPr lang="en-US" sz="1700" dirty="0"/>
              <a:t> 6.4.5 </a:t>
            </a:r>
            <a:r>
              <a:rPr lang="en-US" sz="1700" dirty="0" err="1"/>
              <a:t>e.v.</a:t>
            </a:r>
            <a:r>
              <a:rPr lang="en-US" sz="1700" dirty="0"/>
              <a:t>: </a:t>
            </a:r>
          </a:p>
          <a:p>
            <a:pPr defTabSz="914400">
              <a:lnSpc>
                <a:spcPct val="90000"/>
              </a:lnSpc>
              <a:spcAft>
                <a:spcPts val="600"/>
              </a:spcAft>
            </a:pPr>
            <a:r>
              <a:rPr lang="en-US" sz="1700" dirty="0"/>
              <a:t>in </a:t>
            </a:r>
            <a:r>
              <a:rPr lang="en-US" sz="1700" dirty="0" err="1"/>
              <a:t>onderdeel</a:t>
            </a:r>
            <a:r>
              <a:rPr lang="en-US" sz="1700" dirty="0"/>
              <a:t> ‘</a:t>
            </a:r>
            <a:r>
              <a:rPr lang="en-US" sz="1700" b="1" dirty="0" err="1"/>
              <a:t>Maatstaf</a:t>
            </a:r>
            <a:r>
              <a:rPr lang="en-US" sz="1700" dirty="0"/>
              <a:t>’ </a:t>
            </a:r>
            <a:r>
              <a:rPr lang="en-US" sz="1700" dirty="0" err="1"/>
              <a:t>staan</a:t>
            </a:r>
            <a:r>
              <a:rPr lang="en-US" sz="1700" dirty="0"/>
              <a:t> de </a:t>
            </a:r>
            <a:r>
              <a:rPr lang="en-US" sz="1700" b="1" dirty="0" err="1"/>
              <a:t>beoordelingspunten</a:t>
            </a:r>
            <a:r>
              <a:rPr lang="en-US" sz="1700" dirty="0"/>
              <a:t>!</a:t>
            </a:r>
          </a:p>
        </p:txBody>
      </p:sp>
      <p:pic>
        <p:nvPicPr>
          <p:cNvPr id="7" name="Picture 14">
            <a:extLst>
              <a:ext uri="{FF2B5EF4-FFF2-40B4-BE49-F238E27FC236}">
                <a16:creationId xmlns:a16="http://schemas.microsoft.com/office/drawing/2014/main" id="{963BC42B-D724-909C-D111-896AC7D09D4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5616" y="269767"/>
            <a:ext cx="1176789" cy="349590"/>
          </a:xfrm>
          <a:prstGeom prst="rect">
            <a:avLst/>
          </a:prstGeom>
        </p:spPr>
      </p:pic>
      <p:pic>
        <p:nvPicPr>
          <p:cNvPr id="10" name="Afbeelding 9">
            <a:extLst>
              <a:ext uri="{FF2B5EF4-FFF2-40B4-BE49-F238E27FC236}">
                <a16:creationId xmlns:a16="http://schemas.microsoft.com/office/drawing/2014/main" id="{B2D66720-4CC9-512C-C7D8-36980407151D}"/>
              </a:ext>
            </a:extLst>
          </p:cNvPr>
          <p:cNvPicPr>
            <a:picLocks noChangeAspect="1"/>
          </p:cNvPicPr>
          <p:nvPr/>
        </p:nvPicPr>
        <p:blipFill>
          <a:blip r:embed="rId3"/>
          <a:stretch>
            <a:fillRect/>
          </a:stretch>
        </p:blipFill>
        <p:spPr>
          <a:xfrm>
            <a:off x="465717" y="4634904"/>
            <a:ext cx="2152185" cy="1264408"/>
          </a:xfrm>
          <a:prstGeom prst="rect">
            <a:avLst/>
          </a:prstGeom>
        </p:spPr>
      </p:pic>
      <p:pic>
        <p:nvPicPr>
          <p:cNvPr id="8" name="Tijdelijke aanduiding voor inhoud 7">
            <a:extLst>
              <a:ext uri="{FF2B5EF4-FFF2-40B4-BE49-F238E27FC236}">
                <a16:creationId xmlns:a16="http://schemas.microsoft.com/office/drawing/2014/main" id="{34FBE956-A97F-355A-5776-2954779EF458}"/>
              </a:ext>
            </a:extLst>
          </p:cNvPr>
          <p:cNvPicPr>
            <a:picLocks noGrp="1" noChangeAspect="1"/>
          </p:cNvPicPr>
          <p:nvPr>
            <p:ph idx="1"/>
          </p:nvPr>
        </p:nvPicPr>
        <p:blipFill>
          <a:blip r:embed="rId4"/>
          <a:stretch>
            <a:fillRect/>
          </a:stretch>
        </p:blipFill>
        <p:spPr>
          <a:xfrm>
            <a:off x="2355107" y="1967996"/>
            <a:ext cx="6509202" cy="4085563"/>
          </a:xfrm>
          <a:prstGeom prst="rect">
            <a:avLst/>
          </a:prstGeom>
        </p:spPr>
      </p:pic>
    </p:spTree>
    <p:extLst>
      <p:ext uri="{BB962C8B-B14F-4D97-AF65-F5344CB8AC3E}">
        <p14:creationId xmlns:p14="http://schemas.microsoft.com/office/powerpoint/2010/main" val="21883211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9028C3-64E9-1096-4011-56175B309E4C}"/>
              </a:ext>
            </a:extLst>
          </p:cNvPr>
          <p:cNvSpPr>
            <a:spLocks noGrp="1"/>
          </p:cNvSpPr>
          <p:nvPr>
            <p:ph type="title"/>
          </p:nvPr>
        </p:nvSpPr>
        <p:spPr>
          <a:xfrm>
            <a:off x="628650" y="365126"/>
            <a:ext cx="7886700" cy="515615"/>
          </a:xfrm>
        </p:spPr>
        <p:txBody>
          <a:bodyPr>
            <a:normAutofit fontScale="90000"/>
          </a:bodyPr>
          <a:lstStyle/>
          <a:p>
            <a:pPr algn="ctr"/>
            <a:br>
              <a:rPr lang="en-US" sz="2400" dirty="0"/>
            </a:br>
            <a:br>
              <a:rPr lang="en-US" sz="2400" dirty="0"/>
            </a:br>
            <a:r>
              <a:rPr lang="en-US" sz="2400" dirty="0"/>
              <a:t>TOEKENNEN SCORES</a:t>
            </a:r>
            <a:br>
              <a:rPr lang="en-US" b="1" dirty="0"/>
            </a:br>
            <a:endParaRPr lang="nl-NL" dirty="0"/>
          </a:p>
        </p:txBody>
      </p:sp>
      <p:sp>
        <p:nvSpPr>
          <p:cNvPr id="6" name="Tekstvak 5">
            <a:extLst>
              <a:ext uri="{FF2B5EF4-FFF2-40B4-BE49-F238E27FC236}">
                <a16:creationId xmlns:a16="http://schemas.microsoft.com/office/drawing/2014/main" id="{FA9B615B-10AE-BD9D-C0C4-57AC2CFC7FE8}"/>
              </a:ext>
            </a:extLst>
          </p:cNvPr>
          <p:cNvSpPr txBox="1"/>
          <p:nvPr/>
        </p:nvSpPr>
        <p:spPr>
          <a:xfrm>
            <a:off x="1114812" y="1221610"/>
            <a:ext cx="5728748" cy="369332"/>
          </a:xfrm>
          <a:prstGeom prst="rect">
            <a:avLst/>
          </a:prstGeom>
          <a:noFill/>
        </p:spPr>
        <p:txBody>
          <a:bodyPr wrap="none" rtlCol="0">
            <a:spAutoFit/>
          </a:bodyPr>
          <a:lstStyle/>
          <a:p>
            <a:r>
              <a:rPr lang="nl-NL" dirty="0">
                <a:latin typeface="+mj-lt"/>
              </a:rPr>
              <a:t>Zie paragraaf 6.4.4 Inschrijvingsleidraad: hoe scoren we dat</a:t>
            </a:r>
          </a:p>
        </p:txBody>
      </p:sp>
      <p:pic>
        <p:nvPicPr>
          <p:cNvPr id="7" name="Picture 14">
            <a:extLst>
              <a:ext uri="{FF2B5EF4-FFF2-40B4-BE49-F238E27FC236}">
                <a16:creationId xmlns:a16="http://schemas.microsoft.com/office/drawing/2014/main" id="{963BC42B-D724-909C-D111-896AC7D09D4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5616" y="269767"/>
            <a:ext cx="1176789" cy="349590"/>
          </a:xfrm>
          <a:prstGeom prst="rect">
            <a:avLst/>
          </a:prstGeom>
        </p:spPr>
      </p:pic>
      <p:pic>
        <p:nvPicPr>
          <p:cNvPr id="8" name="Afbeelding 7">
            <a:extLst>
              <a:ext uri="{FF2B5EF4-FFF2-40B4-BE49-F238E27FC236}">
                <a16:creationId xmlns:a16="http://schemas.microsoft.com/office/drawing/2014/main" id="{5E2ABA90-1223-7E04-9041-43A444CDD88B}"/>
              </a:ext>
            </a:extLst>
          </p:cNvPr>
          <p:cNvPicPr>
            <a:picLocks noChangeAspect="1"/>
          </p:cNvPicPr>
          <p:nvPr/>
        </p:nvPicPr>
        <p:blipFill>
          <a:blip r:embed="rId3"/>
          <a:stretch>
            <a:fillRect/>
          </a:stretch>
        </p:blipFill>
        <p:spPr>
          <a:xfrm>
            <a:off x="6613516" y="2563307"/>
            <a:ext cx="2104200" cy="2067023"/>
          </a:xfrm>
          <a:prstGeom prst="rect">
            <a:avLst/>
          </a:prstGeom>
        </p:spPr>
      </p:pic>
      <p:sp>
        <p:nvSpPr>
          <p:cNvPr id="13" name="Tekstvak 12">
            <a:extLst>
              <a:ext uri="{FF2B5EF4-FFF2-40B4-BE49-F238E27FC236}">
                <a16:creationId xmlns:a16="http://schemas.microsoft.com/office/drawing/2014/main" id="{9EC06231-735F-B592-0E4A-8ABF409E4A4B}"/>
              </a:ext>
            </a:extLst>
          </p:cNvPr>
          <p:cNvSpPr txBox="1"/>
          <p:nvPr/>
        </p:nvSpPr>
        <p:spPr>
          <a:xfrm>
            <a:off x="1323915" y="5601915"/>
            <a:ext cx="6671769" cy="1200329"/>
          </a:xfrm>
          <a:prstGeom prst="rect">
            <a:avLst/>
          </a:prstGeom>
          <a:noFill/>
        </p:spPr>
        <p:txBody>
          <a:bodyPr wrap="square" rtlCol="0">
            <a:spAutoFit/>
          </a:bodyPr>
          <a:lstStyle/>
          <a:p>
            <a:r>
              <a:rPr lang="nl-NL" dirty="0"/>
              <a:t>LET OP: In paragraaf 6.4.8 staat een toelichting op:</a:t>
            </a:r>
            <a:br>
              <a:rPr lang="nl-NL" dirty="0"/>
            </a:br>
            <a:r>
              <a:rPr lang="nl-NL" dirty="0"/>
              <a:t>- SMART</a:t>
            </a:r>
          </a:p>
          <a:p>
            <a:r>
              <a:rPr lang="nl-NL" dirty="0"/>
              <a:t>- Dominante informatie</a:t>
            </a:r>
          </a:p>
          <a:p>
            <a:r>
              <a:rPr lang="nl-NL" dirty="0"/>
              <a:t>- Verifieerbare uitvoeringsinformatie </a:t>
            </a:r>
          </a:p>
        </p:txBody>
      </p:sp>
      <p:pic>
        <p:nvPicPr>
          <p:cNvPr id="9" name="Tijdelijke aanduiding voor inhoud 8">
            <a:extLst>
              <a:ext uri="{FF2B5EF4-FFF2-40B4-BE49-F238E27FC236}">
                <a16:creationId xmlns:a16="http://schemas.microsoft.com/office/drawing/2014/main" id="{28E8BDBF-5179-CC01-F4FA-4C1AEF14BA22}"/>
              </a:ext>
            </a:extLst>
          </p:cNvPr>
          <p:cNvPicPr>
            <a:picLocks noGrp="1" noChangeAspect="1"/>
          </p:cNvPicPr>
          <p:nvPr>
            <p:ph idx="1"/>
          </p:nvPr>
        </p:nvPicPr>
        <p:blipFill>
          <a:blip r:embed="rId4"/>
          <a:stretch>
            <a:fillRect/>
          </a:stretch>
        </p:blipFill>
        <p:spPr>
          <a:xfrm>
            <a:off x="1236626" y="1852326"/>
            <a:ext cx="5969000" cy="3378200"/>
          </a:xfrm>
          <a:prstGeom prst="rect">
            <a:avLst/>
          </a:prstGeom>
        </p:spPr>
      </p:pic>
    </p:spTree>
    <p:extLst>
      <p:ext uri="{BB962C8B-B14F-4D97-AF65-F5344CB8AC3E}">
        <p14:creationId xmlns:p14="http://schemas.microsoft.com/office/powerpoint/2010/main" val="11888537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6F219B-3E37-695A-A8DE-AA5975FB7D77}"/>
              </a:ext>
            </a:extLst>
          </p:cNvPr>
          <p:cNvSpPr>
            <a:spLocks noGrp="1"/>
          </p:cNvSpPr>
          <p:nvPr>
            <p:ph type="title"/>
          </p:nvPr>
        </p:nvSpPr>
        <p:spPr>
          <a:xfrm>
            <a:off x="717741" y="388874"/>
            <a:ext cx="2670189" cy="1645920"/>
          </a:xfrm>
        </p:spPr>
        <p:txBody>
          <a:bodyPr>
            <a:normAutofit/>
          </a:bodyPr>
          <a:lstStyle/>
          <a:p>
            <a:r>
              <a:rPr lang="nl-NL" sz="2800" dirty="0"/>
              <a:t>Ranking op basis van Fictieve Inschrijfprijs</a:t>
            </a:r>
          </a:p>
        </p:txBody>
      </p:sp>
      <p:sp>
        <p:nvSpPr>
          <p:cNvPr id="8" name="Content Placeholder 7">
            <a:extLst>
              <a:ext uri="{FF2B5EF4-FFF2-40B4-BE49-F238E27FC236}">
                <a16:creationId xmlns:a16="http://schemas.microsoft.com/office/drawing/2014/main" id="{941D7500-93A5-062E-0727-066B203FC187}"/>
              </a:ext>
            </a:extLst>
          </p:cNvPr>
          <p:cNvSpPr>
            <a:spLocks noGrp="1"/>
          </p:cNvSpPr>
          <p:nvPr>
            <p:ph idx="1"/>
          </p:nvPr>
        </p:nvSpPr>
        <p:spPr>
          <a:xfrm>
            <a:off x="4013373" y="586822"/>
            <a:ext cx="4501977" cy="1645920"/>
          </a:xfrm>
        </p:spPr>
        <p:txBody>
          <a:bodyPr anchor="ctr">
            <a:normAutofit/>
          </a:bodyPr>
          <a:lstStyle/>
          <a:p>
            <a:r>
              <a:rPr lang="en-US" sz="1600" dirty="0" err="1"/>
              <a:t>Inschrijfprijs</a:t>
            </a:r>
            <a:r>
              <a:rPr lang="en-US" sz="1600" dirty="0"/>
              <a:t> is de basis</a:t>
            </a:r>
          </a:p>
          <a:p>
            <a:r>
              <a:rPr lang="en-US" sz="1600" dirty="0" err="1"/>
              <a:t>Totale</a:t>
            </a:r>
            <a:r>
              <a:rPr lang="en-US" sz="1600" dirty="0"/>
              <a:t> </a:t>
            </a:r>
            <a:r>
              <a:rPr lang="en-US" sz="1600" dirty="0" err="1"/>
              <a:t>kwalitatieve</a:t>
            </a:r>
            <a:r>
              <a:rPr lang="en-US" sz="1600" dirty="0"/>
              <a:t> </a:t>
            </a:r>
            <a:r>
              <a:rPr lang="en-US" sz="1600" dirty="0" err="1"/>
              <a:t>waarde</a:t>
            </a:r>
            <a:r>
              <a:rPr lang="en-US" sz="1600" dirty="0"/>
              <a:t> </a:t>
            </a:r>
            <a:r>
              <a:rPr lang="en-US" sz="1600" dirty="0" err="1"/>
              <a:t>wordt</a:t>
            </a:r>
            <a:r>
              <a:rPr lang="en-US" sz="1600" dirty="0"/>
              <a:t> </a:t>
            </a:r>
            <a:r>
              <a:rPr lang="en-US" sz="1600" dirty="0" err="1"/>
              <a:t>daarvan</a:t>
            </a:r>
            <a:r>
              <a:rPr lang="en-US" sz="1600" dirty="0"/>
              <a:t> </a:t>
            </a:r>
            <a:r>
              <a:rPr lang="en-US" sz="1600" dirty="0" err="1"/>
              <a:t>afgetrokken</a:t>
            </a:r>
            <a:r>
              <a:rPr lang="en-US" sz="1600" dirty="0"/>
              <a:t> (of </a:t>
            </a:r>
            <a:r>
              <a:rPr lang="en-US" sz="1600" dirty="0" err="1"/>
              <a:t>bijgeteld</a:t>
            </a:r>
            <a:r>
              <a:rPr lang="en-US" sz="1600" dirty="0"/>
              <a:t>)</a:t>
            </a:r>
          </a:p>
          <a:p>
            <a:r>
              <a:rPr lang="en-US" sz="1600" dirty="0" err="1"/>
              <a:t>Laagste</a:t>
            </a:r>
            <a:r>
              <a:rPr lang="en-US" sz="1600" dirty="0"/>
              <a:t> </a:t>
            </a:r>
            <a:r>
              <a:rPr lang="en-US" sz="1600" dirty="0" err="1"/>
              <a:t>fictieve</a:t>
            </a:r>
            <a:r>
              <a:rPr lang="en-US" sz="1600" dirty="0"/>
              <a:t> </a:t>
            </a:r>
            <a:r>
              <a:rPr lang="en-US" sz="1600" dirty="0" err="1"/>
              <a:t>Inschrijfprijs</a:t>
            </a:r>
            <a:r>
              <a:rPr lang="en-US" sz="1600" dirty="0"/>
              <a:t> is </a:t>
            </a:r>
            <a:r>
              <a:rPr lang="en-US" sz="1600" dirty="0" err="1"/>
              <a:t>winnende</a:t>
            </a:r>
            <a:r>
              <a:rPr lang="en-US" sz="1600" dirty="0"/>
              <a:t> </a:t>
            </a:r>
            <a:r>
              <a:rPr lang="en-US" sz="1600" dirty="0" err="1"/>
              <a:t>Inschrijver</a:t>
            </a:r>
            <a:endParaRPr lang="en-US" sz="1600" dirty="0"/>
          </a:p>
          <a:p>
            <a:endParaRPr lang="en-US" sz="1600" dirty="0"/>
          </a:p>
        </p:txBody>
      </p:sp>
      <p:pic>
        <p:nvPicPr>
          <p:cNvPr id="12" name="Afbeelding 11">
            <a:extLst>
              <a:ext uri="{FF2B5EF4-FFF2-40B4-BE49-F238E27FC236}">
                <a16:creationId xmlns:a16="http://schemas.microsoft.com/office/drawing/2014/main" id="{D63CA2DF-6520-A0D3-E2F8-FE8A62B33D50}"/>
              </a:ext>
            </a:extLst>
          </p:cNvPr>
          <p:cNvPicPr>
            <a:picLocks noChangeAspect="1"/>
          </p:cNvPicPr>
          <p:nvPr/>
        </p:nvPicPr>
        <p:blipFill>
          <a:blip r:embed="rId2"/>
          <a:stretch>
            <a:fillRect/>
          </a:stretch>
        </p:blipFill>
        <p:spPr>
          <a:xfrm>
            <a:off x="6154224" y="5318919"/>
            <a:ext cx="2499149" cy="1467901"/>
          </a:xfrm>
          <a:prstGeom prst="rect">
            <a:avLst/>
          </a:prstGeom>
        </p:spPr>
      </p:pic>
      <p:pic>
        <p:nvPicPr>
          <p:cNvPr id="10" name="Picture 14">
            <a:extLst>
              <a:ext uri="{FF2B5EF4-FFF2-40B4-BE49-F238E27FC236}">
                <a16:creationId xmlns:a16="http://schemas.microsoft.com/office/drawing/2014/main" id="{D5B6F3B4-2684-4333-3C27-FB09900D1F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76584" y="249199"/>
            <a:ext cx="1176789" cy="349590"/>
          </a:xfrm>
          <a:prstGeom prst="rect">
            <a:avLst/>
          </a:prstGeom>
        </p:spPr>
      </p:pic>
      <p:pic>
        <p:nvPicPr>
          <p:cNvPr id="3" name="Afbeelding 2">
            <a:extLst>
              <a:ext uri="{FF2B5EF4-FFF2-40B4-BE49-F238E27FC236}">
                <a16:creationId xmlns:a16="http://schemas.microsoft.com/office/drawing/2014/main" id="{CD73324A-7CD8-DC47-E2ED-74977BE76DBE}"/>
              </a:ext>
            </a:extLst>
          </p:cNvPr>
          <p:cNvPicPr>
            <a:picLocks noChangeAspect="1"/>
          </p:cNvPicPr>
          <p:nvPr/>
        </p:nvPicPr>
        <p:blipFill>
          <a:blip r:embed="rId4"/>
          <a:stretch>
            <a:fillRect/>
          </a:stretch>
        </p:blipFill>
        <p:spPr>
          <a:xfrm>
            <a:off x="886059" y="2139273"/>
            <a:ext cx="8298955" cy="2683933"/>
          </a:xfrm>
          <a:prstGeom prst="rect">
            <a:avLst/>
          </a:prstGeom>
        </p:spPr>
      </p:pic>
    </p:spTree>
    <p:extLst>
      <p:ext uri="{BB962C8B-B14F-4D97-AF65-F5344CB8AC3E}">
        <p14:creationId xmlns:p14="http://schemas.microsoft.com/office/powerpoint/2010/main" val="3770555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a:extLst>
              <a:ext uri="{FF2B5EF4-FFF2-40B4-BE49-F238E27FC236}">
                <a16:creationId xmlns:a16="http://schemas.microsoft.com/office/drawing/2014/main" id="{D40AC950-D76D-4541-AED5-69FA8D8FCC18}"/>
              </a:ext>
            </a:extLst>
          </p:cNvPr>
          <p:cNvSpPr>
            <a:spLocks noGrp="1"/>
          </p:cNvSpPr>
          <p:nvPr>
            <p:ph type="title"/>
          </p:nvPr>
        </p:nvSpPr>
        <p:spPr/>
        <p:txBody>
          <a:bodyPr/>
          <a:lstStyle/>
          <a:p>
            <a:r>
              <a:rPr lang="en-US" dirty="0"/>
              <a:t>Balanced scorecard slide 3</a:t>
            </a:r>
          </a:p>
        </p:txBody>
      </p:sp>
      <p:sp>
        <p:nvSpPr>
          <p:cNvPr id="6" name="Content Placeholder 5"/>
          <p:cNvSpPr>
            <a:spLocks noGrp="1"/>
          </p:cNvSpPr>
          <p:nvPr>
            <p:ph idx="1"/>
          </p:nvPr>
        </p:nvSpPr>
        <p:spPr/>
        <p:txBody>
          <a:bodyPr>
            <a:normAutofit/>
          </a:bodyPr>
          <a:lstStyle/>
          <a:p>
            <a:r>
              <a:rPr lang="nl-NL" sz="2400" dirty="0">
                <a:latin typeface="+mj-lt"/>
                <a:sym typeface="Wingdings" pitchFamily="2" charset="2"/>
              </a:rPr>
              <a:t>Onderbouw met dominante informatie = verifieerbare uitvoeringsinformatie . </a:t>
            </a:r>
          </a:p>
          <a:p>
            <a:r>
              <a:rPr lang="nl-NL" sz="2400" dirty="0">
                <a:latin typeface="+mj-lt"/>
                <a:sym typeface="Wingdings" pitchFamily="2" charset="2"/>
              </a:rPr>
              <a:t>Formuleer SMART (=</a:t>
            </a:r>
            <a:r>
              <a:rPr lang="nl-NL" sz="2400" dirty="0" err="1">
                <a:latin typeface="+mj-lt"/>
                <a:sym typeface="Wingdings" pitchFamily="2" charset="2"/>
              </a:rPr>
              <a:t>projectspecifiek</a:t>
            </a:r>
            <a:r>
              <a:rPr lang="nl-NL" sz="2400" dirty="0">
                <a:latin typeface="+mj-lt"/>
                <a:sym typeface="Wingdings" pitchFamily="2" charset="2"/>
              </a:rPr>
              <a:t>)</a:t>
            </a:r>
          </a:p>
          <a:p>
            <a:r>
              <a:rPr lang="nl-NL" sz="2400" dirty="0">
                <a:latin typeface="+mj-lt"/>
                <a:sym typeface="Wingdings" pitchFamily="2" charset="2"/>
              </a:rPr>
              <a:t>Laat zien dat je de vraag goed doorgrondt (= doordacht en sluit aan bij behoeften en uitgangspunten)</a:t>
            </a:r>
            <a:endParaRPr lang="nl-NL" sz="2400" dirty="0">
              <a:latin typeface="+mj-lt"/>
            </a:endParaRPr>
          </a:p>
        </p:txBody>
      </p:sp>
      <p:sp>
        <p:nvSpPr>
          <p:cNvPr id="4" name="Slide Number Placeholder 3">
            <a:extLst>
              <a:ext uri="{FF2B5EF4-FFF2-40B4-BE49-F238E27FC236}">
                <a16:creationId xmlns:a16="http://schemas.microsoft.com/office/drawing/2014/main" id="{BAF9FE27-70E1-44B2-A8D4-22B1FBB9F461}"/>
              </a:ext>
            </a:extLst>
          </p:cNvPr>
          <p:cNvSpPr>
            <a:spLocks noGrp="1"/>
          </p:cNvSpPr>
          <p:nvPr>
            <p:ph type="sldNum" sz="quarter" idx="12"/>
          </p:nvPr>
        </p:nvSpPr>
        <p:spPr/>
        <p:txBody>
          <a:bodyPr/>
          <a:lstStyle/>
          <a:p>
            <a:fld id="{5A4A7955-6230-48B4-BD8B-A7C460F75945}" type="slidenum">
              <a:rPr lang="en-US" smtClean="0"/>
              <a:t>28</a:t>
            </a:fld>
            <a:endParaRPr lang="en-US" dirty="0"/>
          </a:p>
        </p:txBody>
      </p:sp>
      <p:sp>
        <p:nvSpPr>
          <p:cNvPr id="13" name="TextBox 12">
            <a:extLst>
              <a:ext uri="{FF2B5EF4-FFF2-40B4-BE49-F238E27FC236}">
                <a16:creationId xmlns:a16="http://schemas.microsoft.com/office/drawing/2014/main" id="{63C92C2E-8888-42AB-A36D-D6F2B362B0CD}"/>
              </a:ext>
            </a:extLst>
          </p:cNvPr>
          <p:cNvSpPr txBox="1"/>
          <p:nvPr/>
        </p:nvSpPr>
        <p:spPr>
          <a:xfrm>
            <a:off x="1097928" y="1076329"/>
            <a:ext cx="6948145" cy="369332"/>
          </a:xfrm>
          <a:prstGeom prst="rect">
            <a:avLst/>
          </a:prstGeom>
          <a:noFill/>
        </p:spPr>
        <p:txBody>
          <a:bodyPr wrap="square" lIns="0" tIns="0" rIns="0" bIns="0" rtlCol="0" anchor="ctr">
            <a:spAutoFit/>
          </a:bodyPr>
          <a:lstStyle/>
          <a:p>
            <a:pPr algn="ctr"/>
            <a:r>
              <a:rPr lang="en-US" sz="2400" b="1" dirty="0">
                <a:latin typeface="+mj-lt"/>
              </a:rPr>
              <a:t>AANDACHTSPUNTEN</a:t>
            </a:r>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737" y="208059"/>
            <a:ext cx="1176789" cy="349590"/>
          </a:xfrm>
          <a:prstGeom prst="rect">
            <a:avLst/>
          </a:prstGeom>
        </p:spPr>
      </p:pic>
      <p:pic>
        <p:nvPicPr>
          <p:cNvPr id="2" name="Afbeelding 1">
            <a:extLst>
              <a:ext uri="{FF2B5EF4-FFF2-40B4-BE49-F238E27FC236}">
                <a16:creationId xmlns:a16="http://schemas.microsoft.com/office/drawing/2014/main" id="{EE7B066C-D9F0-2546-BF66-215174FAF004}"/>
              </a:ext>
            </a:extLst>
          </p:cNvPr>
          <p:cNvPicPr>
            <a:picLocks noChangeAspect="1"/>
          </p:cNvPicPr>
          <p:nvPr/>
        </p:nvPicPr>
        <p:blipFill>
          <a:blip r:embed="rId3"/>
          <a:stretch>
            <a:fillRect/>
          </a:stretch>
        </p:blipFill>
        <p:spPr>
          <a:xfrm>
            <a:off x="4707970" y="3839829"/>
            <a:ext cx="4089556" cy="2578999"/>
          </a:xfrm>
          <a:prstGeom prst="rect">
            <a:avLst/>
          </a:prstGeom>
        </p:spPr>
      </p:pic>
    </p:spTree>
    <p:extLst>
      <p:ext uri="{BB962C8B-B14F-4D97-AF65-F5344CB8AC3E}">
        <p14:creationId xmlns:p14="http://schemas.microsoft.com/office/powerpoint/2010/main" val="20900253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a:extLst>
              <a:ext uri="{FF2B5EF4-FFF2-40B4-BE49-F238E27FC236}">
                <a16:creationId xmlns:a16="http://schemas.microsoft.com/office/drawing/2014/main" id="{12CFFB85-8865-C446-BD7A-8F968A746B35}"/>
              </a:ext>
            </a:extLst>
          </p:cNvPr>
          <p:cNvSpPr>
            <a:spLocks noGrp="1" noChangeArrowheads="1"/>
          </p:cNvSpPr>
          <p:nvPr>
            <p:ph type="title" idx="4294967295"/>
          </p:nvPr>
        </p:nvSpPr>
        <p:spPr/>
        <p:txBody>
          <a:bodyPr/>
          <a:lstStyle/>
          <a:p>
            <a:pPr eaLnBrk="1" hangingPunct="1"/>
            <a:br>
              <a:rPr lang="en-US" altLang="nl-NL" sz="3000" b="1">
                <a:ea typeface="ＭＳ Ｐゴシック" panose="020B0600070205080204" pitchFamily="34" charset="-128"/>
              </a:rPr>
            </a:br>
            <a:endParaRPr lang="nl-NL" altLang="nl-NL" sz="3000" b="1">
              <a:solidFill>
                <a:srgbClr val="689A0D"/>
              </a:solidFill>
              <a:ea typeface="ＭＳ Ｐゴシック" panose="020B0600070205080204" pitchFamily="34" charset="-128"/>
            </a:endParaRPr>
          </a:p>
        </p:txBody>
      </p:sp>
      <p:sp>
        <p:nvSpPr>
          <p:cNvPr id="33794" name="Rectangle 3">
            <a:extLst>
              <a:ext uri="{FF2B5EF4-FFF2-40B4-BE49-F238E27FC236}">
                <a16:creationId xmlns:a16="http://schemas.microsoft.com/office/drawing/2014/main" id="{9923BDF9-1A8F-F441-BC7A-3CECB0F02EF8}"/>
              </a:ext>
            </a:extLst>
          </p:cNvPr>
          <p:cNvSpPr>
            <a:spLocks noGrp="1" noChangeArrowheads="1"/>
          </p:cNvSpPr>
          <p:nvPr>
            <p:ph type="body" idx="4294967295"/>
          </p:nvPr>
        </p:nvSpPr>
        <p:spPr/>
        <p:txBody>
          <a:bodyPr/>
          <a:lstStyle/>
          <a:p>
            <a:pPr marL="0" indent="0">
              <a:buNone/>
              <a:defRPr/>
            </a:pPr>
            <a:endParaRPr lang="nl-NL" b="1" dirty="0">
              <a:solidFill>
                <a:srgbClr val="3366FF"/>
              </a:solidFill>
            </a:endParaRPr>
          </a:p>
          <a:p>
            <a:pPr marL="0" indent="0" algn="ctr">
              <a:buNone/>
              <a:defRPr/>
            </a:pPr>
            <a:r>
              <a:rPr lang="nl-NL" sz="3300" b="1" dirty="0">
                <a:solidFill>
                  <a:srgbClr val="BCE623"/>
                </a:solidFill>
              </a:rPr>
              <a:t>UITGELICHT:</a:t>
            </a:r>
          </a:p>
          <a:p>
            <a:pPr marL="0" indent="0" algn="ctr">
              <a:buNone/>
              <a:defRPr/>
            </a:pPr>
            <a:endParaRPr lang="nl-NL" altLang="ja-JP" sz="3300" b="1" dirty="0">
              <a:solidFill>
                <a:srgbClr val="BCE623"/>
              </a:solidFill>
            </a:endParaRPr>
          </a:p>
          <a:p>
            <a:pPr marL="0" indent="0" algn="ctr">
              <a:buNone/>
              <a:defRPr/>
            </a:pPr>
            <a:r>
              <a:rPr lang="nl-NL" altLang="ja-JP" sz="3300" b="1" dirty="0">
                <a:solidFill>
                  <a:srgbClr val="BCE623"/>
                </a:solidFill>
              </a:rPr>
              <a:t>VERIFIEERBARE UITVOERINGSINFORMATIE</a:t>
            </a:r>
          </a:p>
          <a:p>
            <a:pPr marL="0" indent="0">
              <a:buNone/>
              <a:defRPr/>
            </a:pPr>
            <a:endParaRPr lang="nl-NL" dirty="0"/>
          </a:p>
          <a:p>
            <a:pPr marL="385763" indent="-385763">
              <a:defRPr/>
            </a:pPr>
            <a:endParaRPr lang="nl-NL" dirty="0"/>
          </a:p>
        </p:txBody>
      </p:sp>
      <p:pic>
        <p:nvPicPr>
          <p:cNvPr id="5" name="Picture 4">
            <a:extLst>
              <a:ext uri="{FF2B5EF4-FFF2-40B4-BE49-F238E27FC236}">
                <a16:creationId xmlns:a16="http://schemas.microsoft.com/office/drawing/2014/main" id="{B47E803A-C88C-8646-B010-D5F28DBF15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0006" y="190331"/>
            <a:ext cx="1176789" cy="349590"/>
          </a:xfrm>
          <a:prstGeom prst="rect">
            <a:avLst/>
          </a:prstGeom>
        </p:spPr>
      </p:pic>
    </p:spTree>
    <p:extLst>
      <p:ext uri="{BB962C8B-B14F-4D97-AF65-F5344CB8AC3E}">
        <p14:creationId xmlns:p14="http://schemas.microsoft.com/office/powerpoint/2010/main" val="23176188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ijdelijke aanduiding voor inhoud 2">
            <a:extLst>
              <a:ext uri="{FF2B5EF4-FFF2-40B4-BE49-F238E27FC236}">
                <a16:creationId xmlns:a16="http://schemas.microsoft.com/office/drawing/2014/main" id="{C82F2D56-B0DA-E246-9BF0-B4A024169B5E}"/>
              </a:ext>
            </a:extLst>
          </p:cNvPr>
          <p:cNvSpPr>
            <a:spLocks noGrp="1" noChangeArrowheads="1"/>
          </p:cNvSpPr>
          <p:nvPr>
            <p:ph idx="4294967295"/>
          </p:nvPr>
        </p:nvSpPr>
        <p:spPr>
          <a:xfrm>
            <a:off x="611471" y="1841897"/>
            <a:ext cx="7444300" cy="3650113"/>
          </a:xfrm>
        </p:spPr>
        <p:txBody>
          <a:bodyPr>
            <a:normAutofit fontScale="77500" lnSpcReduction="20000"/>
          </a:bodyPr>
          <a:lstStyle/>
          <a:p>
            <a:pPr defTabSz="152400"/>
            <a:r>
              <a:rPr lang="nl-NL" altLang="nl-NL" sz="2600" dirty="0">
                <a:latin typeface="+mj-lt"/>
                <a:ea typeface="ＭＳ Ｐゴシック" panose="020B0600070205080204" pitchFamily="34" charset="-128"/>
              </a:rPr>
              <a:t>Met verifieerbare uitvoeringsinformatie (ook wel </a:t>
            </a:r>
            <a:r>
              <a:rPr lang="nl-NL" altLang="nl-NL" sz="2600" dirty="0" err="1">
                <a:latin typeface="+mj-lt"/>
                <a:ea typeface="ＭＳ Ｐゴシック" panose="020B0600070205080204" pitchFamily="34" charset="-128"/>
              </a:rPr>
              <a:t>metrics</a:t>
            </a:r>
            <a:r>
              <a:rPr lang="nl-NL" altLang="nl-NL" sz="2600" dirty="0">
                <a:latin typeface="+mj-lt"/>
                <a:ea typeface="ＭＳ Ｐゴシック" panose="020B0600070205080204" pitchFamily="34" charset="-128"/>
              </a:rPr>
              <a:t> genoemd) onderbouwt Inschrijver WAAROM hij in staat is de de aangeboden ‘prestaties’ te realiseren, waarom zijn beheersmaatregel effectief is, waarom hetgeen hij aanbiedt realistisch is etc.</a:t>
            </a:r>
            <a:br>
              <a:rPr lang="nl-NL" altLang="nl-NL" sz="2600" dirty="0">
                <a:latin typeface="+mj-lt"/>
                <a:ea typeface="ＭＳ Ｐゴシック" panose="020B0600070205080204" pitchFamily="34" charset="-128"/>
              </a:rPr>
            </a:br>
            <a:endParaRPr lang="nl-NL" altLang="nl-NL" sz="2600" dirty="0">
              <a:latin typeface="+mj-lt"/>
              <a:ea typeface="ＭＳ Ｐゴシック" panose="020B0600070205080204" pitchFamily="34" charset="-128"/>
            </a:endParaRPr>
          </a:p>
          <a:p>
            <a:pPr defTabSz="152400"/>
            <a:r>
              <a:rPr lang="nl-NL" altLang="nl-NL" sz="2600" dirty="0">
                <a:latin typeface="+mj-lt"/>
                <a:ea typeface="ＭＳ Ｐゴシック" panose="020B0600070205080204" pitchFamily="34" charset="-128"/>
              </a:rPr>
              <a:t>Stelling: een expert biedt niet iets aan waarvan hij niet zeker weet dat hij het waar kan maken </a:t>
            </a:r>
            <a:r>
              <a:rPr lang="nl-NL" altLang="nl-NL" sz="2600" dirty="0">
                <a:latin typeface="+mj-lt"/>
                <a:ea typeface="ＭＳ Ｐゴシック" panose="020B0600070205080204" pitchFamily="34" charset="-128"/>
                <a:sym typeface="Wingdings" pitchFamily="2" charset="2"/>
              </a:rPr>
              <a:t> díe onderbouwing is gebaseerd op </a:t>
            </a:r>
            <a:r>
              <a:rPr lang="nl-NL" altLang="nl-NL" sz="2600" b="1" dirty="0">
                <a:latin typeface="+mj-lt"/>
                <a:ea typeface="ＭＳ Ｐゴシック" panose="020B0600070205080204" pitchFamily="34" charset="-128"/>
                <a:sym typeface="Wingdings" pitchFamily="2" charset="2"/>
              </a:rPr>
              <a:t>feiten</a:t>
            </a:r>
            <a:r>
              <a:rPr lang="nl-NL" altLang="nl-NL" sz="2600" dirty="0">
                <a:latin typeface="+mj-lt"/>
                <a:ea typeface="ＭＳ Ｐゴシック" panose="020B0600070205080204" pitchFamily="34" charset="-128"/>
                <a:sym typeface="Wingdings" pitchFamily="2" charset="2"/>
              </a:rPr>
              <a:t> = </a:t>
            </a:r>
            <a:r>
              <a:rPr lang="nl-NL" altLang="nl-NL" sz="2600" dirty="0" err="1">
                <a:latin typeface="+mj-lt"/>
                <a:ea typeface="ＭＳ Ｐゴシック" panose="020B0600070205080204" pitchFamily="34" charset="-128"/>
                <a:sym typeface="Wingdings" pitchFamily="2" charset="2"/>
              </a:rPr>
              <a:t>metrics</a:t>
            </a:r>
            <a:r>
              <a:rPr lang="nl-NL" altLang="nl-NL" sz="2600" dirty="0">
                <a:latin typeface="+mj-lt"/>
                <a:ea typeface="ＭＳ Ｐゴシック" panose="020B0600070205080204" pitchFamily="34" charset="-128"/>
                <a:sym typeface="Wingdings" pitchFamily="2" charset="2"/>
              </a:rPr>
              <a:t>  wel kunnen documenteren!</a:t>
            </a:r>
            <a:br>
              <a:rPr lang="nl-NL" altLang="nl-NL" sz="2600" dirty="0">
                <a:latin typeface="+mj-lt"/>
                <a:ea typeface="ＭＳ Ｐゴシック" panose="020B0600070205080204" pitchFamily="34" charset="-128"/>
                <a:sym typeface="Wingdings" pitchFamily="2" charset="2"/>
              </a:rPr>
            </a:br>
            <a:endParaRPr lang="nl-NL" altLang="nl-NL" sz="2600" dirty="0">
              <a:latin typeface="+mj-lt"/>
              <a:ea typeface="ＭＳ Ｐゴシック" panose="020B0600070205080204" pitchFamily="34" charset="-128"/>
              <a:sym typeface="Wingdings" pitchFamily="2" charset="2"/>
            </a:endParaRPr>
          </a:p>
          <a:p>
            <a:pPr defTabSz="152400"/>
            <a:r>
              <a:rPr lang="nl-NL" altLang="nl-NL" sz="2600" dirty="0">
                <a:latin typeface="+mj-lt"/>
                <a:ea typeface="ＭＳ Ｐゴシック" panose="020B0600070205080204" pitchFamily="34" charset="-128"/>
                <a:sym typeface="Wingdings" pitchFamily="2" charset="2"/>
              </a:rPr>
              <a:t>Inschrijver kan niet overal super SMART geformuleerde </a:t>
            </a:r>
            <a:r>
              <a:rPr lang="nl-NL" altLang="nl-NL" sz="2600" dirty="0" err="1">
                <a:latin typeface="+mj-lt"/>
                <a:ea typeface="ＭＳ Ｐゴシック" panose="020B0600070205080204" pitchFamily="34" charset="-128"/>
                <a:sym typeface="Wingdings" pitchFamily="2" charset="2"/>
              </a:rPr>
              <a:t>metrics</a:t>
            </a:r>
            <a:r>
              <a:rPr lang="nl-NL" altLang="nl-NL" sz="2600" dirty="0">
                <a:latin typeface="+mj-lt"/>
                <a:ea typeface="ＭＳ Ｐゴシック" panose="020B0600070205080204" pitchFamily="34" charset="-128"/>
                <a:sym typeface="Wingdings" pitchFamily="2" charset="2"/>
              </a:rPr>
              <a:t> op hebben; maar wat hij aanbiedt, is altijd ergens op gebaseerd  vermeld dat dan.</a:t>
            </a:r>
            <a:br>
              <a:rPr lang="nl-NL" altLang="nl-NL" sz="2600" dirty="0">
                <a:latin typeface="+mj-lt"/>
                <a:ea typeface="ＭＳ Ｐゴシック" panose="020B0600070205080204" pitchFamily="34" charset="-128"/>
                <a:sym typeface="Wingdings" pitchFamily="2" charset="2"/>
              </a:rPr>
            </a:br>
            <a:endParaRPr lang="nl-NL" altLang="nl-NL" sz="2600" dirty="0">
              <a:latin typeface="+mj-lt"/>
              <a:ea typeface="ＭＳ Ｐゴシック" panose="020B0600070205080204" pitchFamily="34" charset="-128"/>
              <a:sym typeface="Wingdings" pitchFamily="2" charset="2"/>
            </a:endParaRPr>
          </a:p>
          <a:p>
            <a:pPr defTabSz="152400"/>
            <a:r>
              <a:rPr lang="nl-NL" altLang="nl-NL" sz="2600" b="1" dirty="0">
                <a:latin typeface="+mj-lt"/>
                <a:ea typeface="ＭＳ Ｐゴシック" panose="020B0600070205080204" pitchFamily="34" charset="-128"/>
                <a:sym typeface="Wingdings" pitchFamily="2" charset="2"/>
              </a:rPr>
              <a:t>LET OP: niet onderbouwen met verifieerbare uitvoeringsinformatie leidt tot een lagere score.</a:t>
            </a:r>
          </a:p>
          <a:p>
            <a:pPr defTabSz="152400"/>
            <a:endParaRPr lang="nl-NL" altLang="nl-NL" sz="2600" dirty="0">
              <a:latin typeface="+mj-lt"/>
              <a:ea typeface="ＭＳ Ｐゴシック" panose="020B0600070205080204" pitchFamily="34" charset="-128"/>
            </a:endParaRPr>
          </a:p>
          <a:p>
            <a:pPr defTabSz="152400"/>
            <a:endParaRPr lang="nl-NL" altLang="nl-NL" sz="1500" dirty="0">
              <a:ea typeface="ＭＳ Ｐゴシック" panose="020B0600070205080204" pitchFamily="34" charset="-128"/>
            </a:endParaRPr>
          </a:p>
        </p:txBody>
      </p:sp>
      <p:sp>
        <p:nvSpPr>
          <p:cNvPr id="29699" name="Rectangle 9">
            <a:extLst>
              <a:ext uri="{FF2B5EF4-FFF2-40B4-BE49-F238E27FC236}">
                <a16:creationId xmlns:a16="http://schemas.microsoft.com/office/drawing/2014/main" id="{57E694BF-8F41-1244-B26A-99248C8A72AF}"/>
              </a:ext>
            </a:extLst>
          </p:cNvPr>
          <p:cNvSpPr txBox="1">
            <a:spLocks noChangeArrowheads="1"/>
          </p:cNvSpPr>
          <p:nvPr/>
        </p:nvSpPr>
        <p:spPr bwMode="auto">
          <a:xfrm>
            <a:off x="1439466" y="837009"/>
            <a:ext cx="6210300" cy="809626"/>
          </a:xfrm>
          <a:prstGeom prst="rect">
            <a:avLst/>
          </a:prstGeom>
          <a:noFill/>
          <a:ln>
            <a:noFill/>
          </a:ln>
        </p:spPr>
        <p:txBody>
          <a:bodyPr lIns="0" tIns="0" rIns="0" bIns="0" anchor="ctr"/>
          <a:lstStyle/>
          <a:p>
            <a:pPr algn="ctr" defTabSz="342900">
              <a:buClr>
                <a:srgbClr val="FFFFFF"/>
              </a:buClr>
              <a:buSzPct val="90000"/>
              <a:defRPr/>
            </a:pPr>
            <a:r>
              <a:rPr lang="nl-NL" altLang="nl-NL" sz="2400" b="1" dirty="0">
                <a:latin typeface="+mj-lt"/>
                <a:ea typeface="ＭＳ Ｐゴシック" charset="-128"/>
                <a:cs typeface="+mj-cs"/>
              </a:rPr>
              <a:t>WAT IS VERIFIEERBARE UITVOERINGSINFORMATIE “We geloven niet op de blauwe ogen …”</a:t>
            </a:r>
          </a:p>
        </p:txBody>
      </p:sp>
      <p:pic>
        <p:nvPicPr>
          <p:cNvPr id="5" name="Picture 4">
            <a:extLst>
              <a:ext uri="{FF2B5EF4-FFF2-40B4-BE49-F238E27FC236}">
                <a16:creationId xmlns:a16="http://schemas.microsoft.com/office/drawing/2014/main" id="{52E02793-9FB7-F54C-BAFF-44301FBC9B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7376" y="292157"/>
            <a:ext cx="1176789" cy="349590"/>
          </a:xfrm>
          <a:prstGeom prst="rect">
            <a:avLst/>
          </a:prstGeom>
        </p:spPr>
      </p:pic>
    </p:spTree>
    <p:extLst>
      <p:ext uri="{BB962C8B-B14F-4D97-AF65-F5344CB8AC3E}">
        <p14:creationId xmlns:p14="http://schemas.microsoft.com/office/powerpoint/2010/main" val="2124120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ijdelijke aanduiding voor inhoud 2">
            <a:extLst>
              <a:ext uri="{FF2B5EF4-FFF2-40B4-BE49-F238E27FC236}">
                <a16:creationId xmlns:a16="http://schemas.microsoft.com/office/drawing/2014/main" id="{C82F2D56-B0DA-E246-9BF0-B4A024169B5E}"/>
              </a:ext>
            </a:extLst>
          </p:cNvPr>
          <p:cNvSpPr>
            <a:spLocks noGrp="1" noChangeArrowheads="1"/>
          </p:cNvSpPr>
          <p:nvPr>
            <p:ph idx="4294967295"/>
          </p:nvPr>
        </p:nvSpPr>
        <p:spPr>
          <a:xfrm>
            <a:off x="1385889" y="1841897"/>
            <a:ext cx="6669881" cy="3152775"/>
          </a:xfrm>
        </p:spPr>
        <p:txBody>
          <a:bodyPr>
            <a:normAutofit/>
          </a:bodyPr>
          <a:lstStyle/>
          <a:p>
            <a:pPr marL="0" indent="0" defTabSz="152400">
              <a:buNone/>
            </a:pPr>
            <a:endParaRPr lang="nl-NL" altLang="nl-NL" sz="1500" dirty="0">
              <a:ea typeface="ＭＳ Ｐゴシック" panose="020B0600070205080204" pitchFamily="34" charset="-128"/>
            </a:endParaRPr>
          </a:p>
          <a:p>
            <a:pPr marL="0" indent="0" defTabSz="152400">
              <a:buNone/>
            </a:pPr>
            <a:r>
              <a:rPr lang="nl-NL" altLang="nl-NL" sz="1500" dirty="0">
                <a:ea typeface="ＭＳ Ｐゴシック" panose="020B0600070205080204" pitchFamily="34" charset="-128"/>
              </a:rPr>
              <a:t>Onderbouwing met</a:t>
            </a:r>
          </a:p>
          <a:p>
            <a:pPr marL="0" indent="0" defTabSz="152400">
              <a:buNone/>
            </a:pPr>
            <a:endParaRPr lang="nl-NL" altLang="nl-NL" sz="1500" dirty="0">
              <a:ea typeface="ＭＳ Ｐゴシック" panose="020B0600070205080204" pitchFamily="34" charset="-128"/>
            </a:endParaRPr>
          </a:p>
          <a:p>
            <a:pPr defTabSz="152400"/>
            <a:r>
              <a:rPr lang="nl-NL" altLang="nl-NL" sz="1500" dirty="0">
                <a:ea typeface="ＭＳ Ｐゴシック" panose="020B0600070205080204" pitchFamily="34" charset="-128"/>
              </a:rPr>
              <a:t>Meetbare prestatiecijfers en –metingen</a:t>
            </a:r>
          </a:p>
          <a:p>
            <a:pPr defTabSz="152400"/>
            <a:r>
              <a:rPr lang="nl-NL" altLang="nl-NL" sz="1500" dirty="0">
                <a:ea typeface="ＭＳ Ｐゴシック" panose="020B0600070205080204" pitchFamily="34" charset="-128"/>
              </a:rPr>
              <a:t>Onderzoek</a:t>
            </a:r>
          </a:p>
          <a:p>
            <a:pPr defTabSz="152400"/>
            <a:r>
              <a:rPr lang="nl-NL" altLang="nl-NL" sz="1500" dirty="0">
                <a:ea typeface="ＭＳ Ｐゴシック" panose="020B0600070205080204" pitchFamily="34" charset="-128"/>
              </a:rPr>
              <a:t>Benchmark</a:t>
            </a:r>
          </a:p>
          <a:p>
            <a:pPr defTabSz="152400"/>
            <a:r>
              <a:rPr lang="nl-NL" altLang="nl-NL" sz="1500" dirty="0">
                <a:ea typeface="ＭＳ Ｐゴシック" panose="020B0600070205080204" pitchFamily="34" charset="-128"/>
              </a:rPr>
              <a:t>Marktgemiddelde of - standaard</a:t>
            </a:r>
            <a:endParaRPr lang="nl-NL" altLang="nl-NL" sz="1500" b="1" dirty="0">
              <a:ea typeface="ＭＳ Ｐゴシック" panose="020B0600070205080204" pitchFamily="34" charset="-128"/>
            </a:endParaRPr>
          </a:p>
          <a:p>
            <a:pPr lvl="2" defTabSz="152400"/>
            <a:endParaRPr lang="nl-NL" altLang="nl-NL" b="1" dirty="0">
              <a:ea typeface="Arial" panose="020B0604020202020204" pitchFamily="34" charset="0"/>
            </a:endParaRPr>
          </a:p>
          <a:p>
            <a:pPr marL="1028700" lvl="3" indent="0" defTabSz="152400">
              <a:buNone/>
            </a:pPr>
            <a:r>
              <a:rPr lang="nl-NL" altLang="nl-NL" b="1" dirty="0">
                <a:ea typeface="Arial" panose="020B0604020202020204" pitchFamily="34" charset="0"/>
              </a:rPr>
              <a:t>								  </a:t>
            </a:r>
            <a:r>
              <a:rPr lang="nl-NL" altLang="nl-NL" sz="3600" b="1" dirty="0">
                <a:ea typeface="Arial" panose="020B0604020202020204" pitchFamily="34" charset="0"/>
              </a:rPr>
              <a:t> SMART!!!!</a:t>
            </a:r>
          </a:p>
          <a:p>
            <a:pPr marL="0" indent="0" defTabSz="152400"/>
            <a:endParaRPr lang="nl-NL" altLang="nl-NL" sz="1500" b="1" dirty="0">
              <a:ea typeface="ＭＳ Ｐゴシック" panose="020B0600070205080204" pitchFamily="34" charset="-128"/>
            </a:endParaRPr>
          </a:p>
        </p:txBody>
      </p:sp>
      <p:sp>
        <p:nvSpPr>
          <p:cNvPr id="29699" name="Rectangle 9">
            <a:extLst>
              <a:ext uri="{FF2B5EF4-FFF2-40B4-BE49-F238E27FC236}">
                <a16:creationId xmlns:a16="http://schemas.microsoft.com/office/drawing/2014/main" id="{57E694BF-8F41-1244-B26A-99248C8A72AF}"/>
              </a:ext>
            </a:extLst>
          </p:cNvPr>
          <p:cNvSpPr txBox="1">
            <a:spLocks noChangeArrowheads="1"/>
          </p:cNvSpPr>
          <p:nvPr/>
        </p:nvSpPr>
        <p:spPr bwMode="auto">
          <a:xfrm>
            <a:off x="1341783" y="837009"/>
            <a:ext cx="6307984" cy="902836"/>
          </a:xfrm>
          <a:prstGeom prst="rect">
            <a:avLst/>
          </a:prstGeom>
          <a:noFill/>
          <a:ln>
            <a:noFill/>
          </a:ln>
        </p:spPr>
        <p:txBody>
          <a:bodyPr lIns="0" tIns="0" rIns="0" bIns="0" anchor="ctr"/>
          <a:lstStyle/>
          <a:p>
            <a:pPr defTabSz="342900">
              <a:buClr>
                <a:srgbClr val="FFFFFF"/>
              </a:buClr>
              <a:buSzPct val="90000"/>
              <a:defRPr/>
            </a:pPr>
            <a:endParaRPr lang="nl-NL" altLang="nl-NL" sz="2700" b="1" dirty="0">
              <a:solidFill>
                <a:srgbClr val="000000"/>
              </a:solidFill>
              <a:effectLst>
                <a:outerShdw blurRad="38100" dist="38100" dir="2700000" algn="tl">
                  <a:srgbClr val="C0C0C0"/>
                </a:outerShdw>
              </a:effectLst>
              <a:latin typeface="Lucida Sans Unicode" pitchFamily="34" charset="0"/>
              <a:ea typeface="ＭＳ Ｐゴシック"/>
              <a:cs typeface="ＭＳ Ｐゴシック"/>
            </a:endParaRPr>
          </a:p>
          <a:p>
            <a:pPr defTabSz="342900">
              <a:buClr>
                <a:srgbClr val="FFFFFF"/>
              </a:buClr>
              <a:buSzPct val="90000"/>
              <a:defRPr/>
            </a:pPr>
            <a:r>
              <a:rPr lang="nl-NL" altLang="nl-NL" sz="2700" b="1" dirty="0">
                <a:ea typeface="ＭＳ Ｐゴシック" charset="-128"/>
                <a:cs typeface="+mj-cs"/>
              </a:rPr>
              <a:t>DENK AAN:</a:t>
            </a:r>
          </a:p>
        </p:txBody>
      </p:sp>
      <p:pic>
        <p:nvPicPr>
          <p:cNvPr id="5" name="Picture 4">
            <a:extLst>
              <a:ext uri="{FF2B5EF4-FFF2-40B4-BE49-F238E27FC236}">
                <a16:creationId xmlns:a16="http://schemas.microsoft.com/office/drawing/2014/main" id="{52E02793-9FB7-F54C-BAFF-44301FBC9B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42199" y="261598"/>
            <a:ext cx="1176789" cy="349590"/>
          </a:xfrm>
          <a:prstGeom prst="rect">
            <a:avLst/>
          </a:prstGeom>
        </p:spPr>
      </p:pic>
    </p:spTree>
    <p:extLst>
      <p:ext uri="{BB962C8B-B14F-4D97-AF65-F5344CB8AC3E}">
        <p14:creationId xmlns:p14="http://schemas.microsoft.com/office/powerpoint/2010/main" val="40939560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662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Ondertitel 2">
            <a:extLst>
              <a:ext uri="{FF2B5EF4-FFF2-40B4-BE49-F238E27FC236}">
                <a16:creationId xmlns:a16="http://schemas.microsoft.com/office/drawing/2014/main" id="{B9F4CB44-5CB8-A04B-84C6-72508727226A}"/>
              </a:ext>
            </a:extLst>
          </p:cNvPr>
          <p:cNvSpPr>
            <a:spLocks noGrp="1" noChangeArrowheads="1"/>
          </p:cNvSpPr>
          <p:nvPr>
            <p:ph type="subTitle" idx="4294967295"/>
          </p:nvPr>
        </p:nvSpPr>
        <p:spPr>
          <a:xfrm>
            <a:off x="1466851" y="1754981"/>
            <a:ext cx="6399610" cy="3348038"/>
          </a:xfrm>
        </p:spPr>
        <p:txBody>
          <a:bodyPr/>
          <a:lstStyle/>
          <a:p>
            <a:pPr marL="0" indent="0">
              <a:buNone/>
            </a:pPr>
            <a:endParaRPr lang="nl-NL" altLang="nl-NL" sz="1500">
              <a:ea typeface="ＭＳ Ｐゴシック" panose="020B0600070205080204" pitchFamily="34" charset="-128"/>
            </a:endParaRPr>
          </a:p>
          <a:p>
            <a:pPr marL="0" indent="0">
              <a:buNone/>
            </a:pPr>
            <a:endParaRPr lang="nl-NL" altLang="nl-NL" sz="1500">
              <a:ea typeface="ＭＳ Ｐゴシック" panose="020B0600070205080204" pitchFamily="34" charset="-128"/>
            </a:endParaRPr>
          </a:p>
          <a:p>
            <a:pPr marL="0" indent="0">
              <a:buNone/>
            </a:pPr>
            <a:r>
              <a:rPr lang="nl-NL" altLang="nl-NL" sz="1500">
                <a:ea typeface="ＭＳ Ｐゴシック" panose="020B0600070205080204" pitchFamily="34" charset="-128"/>
              </a:rPr>
              <a:t>Wij garanderen een tijdige oplevering door toepassing van state-of-the-art technologie. Wij hebben al 25 jaar ervaring met complexe projecten en onze opdrachtgevers zijn tevreden. Bovendien zijn wij marktleider voor ons gebied. Door gebruik te maken van de allerlaatste technieken zijn wij in staat om al uw wensen in te vullen. Ons professioneel accountmanagementteam staat garant voor een klantgerichte benadering. Door de toepassing van system engineering zijn wij gegarandeerd succesvol. Wij zijn gecertificeerd door de TüV norm 9999!</a:t>
            </a:r>
          </a:p>
          <a:p>
            <a:pPr marL="0" indent="0">
              <a:buNone/>
            </a:pPr>
            <a:endParaRPr lang="nl-NL" altLang="nl-NL" sz="1500" b="1">
              <a:solidFill>
                <a:srgbClr val="000000"/>
              </a:solidFill>
              <a:ea typeface="ＭＳ Ｐゴシック" panose="020B0600070205080204" pitchFamily="34" charset="-128"/>
            </a:endParaRPr>
          </a:p>
        </p:txBody>
      </p:sp>
      <p:sp>
        <p:nvSpPr>
          <p:cNvPr id="29699" name="Rectangle 9">
            <a:extLst>
              <a:ext uri="{FF2B5EF4-FFF2-40B4-BE49-F238E27FC236}">
                <a16:creationId xmlns:a16="http://schemas.microsoft.com/office/drawing/2014/main" id="{C8655096-1190-4340-9912-6F1F3C68E314}"/>
              </a:ext>
            </a:extLst>
          </p:cNvPr>
          <p:cNvSpPr txBox="1">
            <a:spLocks noChangeArrowheads="1"/>
          </p:cNvSpPr>
          <p:nvPr/>
        </p:nvSpPr>
        <p:spPr bwMode="auto">
          <a:xfrm>
            <a:off x="1494235" y="890588"/>
            <a:ext cx="6210300" cy="809625"/>
          </a:xfrm>
          <a:prstGeom prst="rect">
            <a:avLst/>
          </a:prstGeom>
          <a:noFill/>
          <a:ln>
            <a:noFill/>
          </a:ln>
        </p:spPr>
        <p:txBody>
          <a:bodyPr lIns="0" tIns="0" rIns="0" bIns="0" anchor="ctr"/>
          <a:lstStyle/>
          <a:p>
            <a:pPr defTabSz="342900">
              <a:buClr>
                <a:srgbClr val="FFFFFF"/>
              </a:buClr>
              <a:buSzPct val="90000"/>
              <a:defRPr/>
            </a:pPr>
            <a:r>
              <a:rPr lang="nl-NL" altLang="nl-NL" sz="3000" b="1" dirty="0">
                <a:latin typeface="+mj-lt"/>
                <a:ea typeface="ＭＳ Ｐゴシック" charset="-128"/>
                <a:cs typeface="+mj-cs"/>
              </a:rPr>
              <a:t>Dus niet ….</a:t>
            </a:r>
          </a:p>
        </p:txBody>
      </p:sp>
      <p:pic>
        <p:nvPicPr>
          <p:cNvPr id="5" name="Picture 4">
            <a:extLst>
              <a:ext uri="{FF2B5EF4-FFF2-40B4-BE49-F238E27FC236}">
                <a16:creationId xmlns:a16="http://schemas.microsoft.com/office/drawing/2014/main" id="{C56EF71F-3EA7-D34B-9DB8-5F63A88587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04535" y="513614"/>
            <a:ext cx="1176789" cy="349590"/>
          </a:xfrm>
          <a:prstGeom prst="rect">
            <a:avLst/>
          </a:prstGeom>
        </p:spPr>
      </p:pic>
    </p:spTree>
    <p:extLst>
      <p:ext uri="{BB962C8B-B14F-4D97-AF65-F5344CB8AC3E}">
        <p14:creationId xmlns:p14="http://schemas.microsoft.com/office/powerpoint/2010/main" val="24578237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9">
            <a:extLst>
              <a:ext uri="{FF2B5EF4-FFF2-40B4-BE49-F238E27FC236}">
                <a16:creationId xmlns:a16="http://schemas.microsoft.com/office/drawing/2014/main" id="{1A94D922-ED6D-C845-B9A9-AAAEAA9D26AA}"/>
              </a:ext>
            </a:extLst>
          </p:cNvPr>
          <p:cNvSpPr txBox="1">
            <a:spLocks noChangeArrowheads="1"/>
          </p:cNvSpPr>
          <p:nvPr/>
        </p:nvSpPr>
        <p:spPr bwMode="auto">
          <a:xfrm>
            <a:off x="566927" y="3399769"/>
            <a:ext cx="7980565" cy="775845"/>
          </a:xfrm>
          <a:prstGeom prst="rect">
            <a:avLst/>
          </a:prstGeom>
        </p:spPr>
        <p:txBody>
          <a:bodyPr vert="horz" lIns="91440" tIns="45720" rIns="91440" bIns="45720" rtlCol="0" anchor="b">
            <a:noAutofit/>
          </a:bodyPr>
          <a:lstStyle/>
          <a:p>
            <a:pPr algn="ctr" defTabSz="914400">
              <a:lnSpc>
                <a:spcPct val="90000"/>
              </a:lnSpc>
              <a:spcBef>
                <a:spcPct val="0"/>
              </a:spcBef>
              <a:spcAft>
                <a:spcPts val="450"/>
              </a:spcAft>
              <a:buClr>
                <a:srgbClr val="FFFFFF"/>
              </a:buClr>
              <a:buSzPct val="90000"/>
              <a:defRPr/>
            </a:pPr>
            <a:r>
              <a:rPr lang="en-US" altLang="nl-NL" sz="5400" b="1" kern="1200" dirty="0">
                <a:solidFill>
                  <a:schemeClr val="tx2"/>
                </a:solidFill>
                <a:latin typeface="+mj-lt"/>
                <a:ea typeface="+mj-ea"/>
                <a:cs typeface="+mj-cs"/>
              </a:rPr>
              <a:t>OF</a:t>
            </a:r>
          </a:p>
        </p:txBody>
      </p:sp>
      <p:sp>
        <p:nvSpPr>
          <p:cNvPr id="35841" name="Ondertitel 2">
            <a:extLst>
              <a:ext uri="{FF2B5EF4-FFF2-40B4-BE49-F238E27FC236}">
                <a16:creationId xmlns:a16="http://schemas.microsoft.com/office/drawing/2014/main" id="{7025DE80-8B0F-284E-BEB1-CD991B8D4BF7}"/>
              </a:ext>
            </a:extLst>
          </p:cNvPr>
          <p:cNvSpPr>
            <a:spLocks noGrp="1" noChangeArrowheads="1"/>
          </p:cNvSpPr>
          <p:nvPr>
            <p:ph type="subTitle" idx="4294967295"/>
          </p:nvPr>
        </p:nvSpPr>
        <p:spPr>
          <a:xfrm>
            <a:off x="1135590" y="4171528"/>
            <a:ext cx="6872818" cy="450447"/>
          </a:xfrm>
        </p:spPr>
        <p:txBody>
          <a:bodyPr vert="horz" lIns="91440" tIns="45720" rIns="91440" bIns="45720" rtlCol="0" anchor="ctr">
            <a:normAutofit/>
          </a:bodyPr>
          <a:lstStyle/>
          <a:p>
            <a:pPr marL="0" indent="0" algn="ctr">
              <a:buNone/>
            </a:pPr>
            <a:endParaRPr lang="en-US" altLang="nl-NL" sz="1700" b="1" kern="1200">
              <a:solidFill>
                <a:schemeClr val="tx2"/>
              </a:solidFill>
              <a:latin typeface="+mn-lt"/>
              <a:ea typeface="+mn-ea"/>
              <a:cs typeface="+mn-cs"/>
            </a:endParaRPr>
          </a:p>
          <a:p>
            <a:pPr marL="0" indent="0" algn="ctr">
              <a:buNone/>
            </a:pPr>
            <a:endParaRPr lang="en-US" altLang="nl-NL" sz="1700" b="1" kern="1200">
              <a:solidFill>
                <a:schemeClr val="tx2"/>
              </a:solidFill>
              <a:latin typeface="+mn-lt"/>
              <a:ea typeface="+mn-ea"/>
              <a:cs typeface="+mn-cs"/>
            </a:endParaRPr>
          </a:p>
        </p:txBody>
      </p:sp>
      <p:pic>
        <p:nvPicPr>
          <p:cNvPr id="5" name="Picture 4">
            <a:extLst>
              <a:ext uri="{FF2B5EF4-FFF2-40B4-BE49-F238E27FC236}">
                <a16:creationId xmlns:a16="http://schemas.microsoft.com/office/drawing/2014/main" id="{BF3FE18E-5466-EC4B-879A-4F363D0780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6756" y="454514"/>
            <a:ext cx="8644398" cy="2568001"/>
          </a:xfrm>
          <a:prstGeom prst="rect">
            <a:avLst/>
          </a:prstGeom>
        </p:spPr>
      </p:pic>
    </p:spTree>
    <p:extLst>
      <p:ext uri="{BB962C8B-B14F-4D97-AF65-F5344CB8AC3E}">
        <p14:creationId xmlns:p14="http://schemas.microsoft.com/office/powerpoint/2010/main" val="1724936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9">
            <a:extLst>
              <a:ext uri="{FF2B5EF4-FFF2-40B4-BE49-F238E27FC236}">
                <a16:creationId xmlns:a16="http://schemas.microsoft.com/office/drawing/2014/main" id="{0285BE70-AB9C-EF41-B5C9-10254E347A16}"/>
              </a:ext>
            </a:extLst>
          </p:cNvPr>
          <p:cNvSpPr txBox="1">
            <a:spLocks noChangeArrowheads="1"/>
          </p:cNvSpPr>
          <p:nvPr/>
        </p:nvSpPr>
        <p:spPr bwMode="auto">
          <a:xfrm>
            <a:off x="1439466" y="890588"/>
            <a:ext cx="6210300" cy="809625"/>
          </a:xfrm>
          <a:prstGeom prst="rect">
            <a:avLst/>
          </a:prstGeom>
          <a:noFill/>
          <a:ln>
            <a:noFill/>
          </a:ln>
        </p:spPr>
        <p:txBody>
          <a:bodyPr lIns="0" tIns="0" rIns="0" bIns="0" anchor="ctr"/>
          <a:lstStyle>
            <a:lvl1pPr defTabSz="457200">
              <a:defRPr sz="2400">
                <a:solidFill>
                  <a:schemeClr val="tx1"/>
                </a:solidFill>
                <a:latin typeface="Arial" charset="0"/>
                <a:ea typeface="ＭＳ Ｐゴシック" charset="0"/>
                <a:cs typeface="Geneva" charset="0"/>
              </a:defRPr>
            </a:lvl1pPr>
            <a:lvl2pPr marL="742950" indent="-285750" defTabSz="457200">
              <a:defRPr sz="2400">
                <a:solidFill>
                  <a:schemeClr val="tx1"/>
                </a:solidFill>
                <a:latin typeface="Arial" charset="0"/>
                <a:ea typeface="Geneva" charset="0"/>
                <a:cs typeface="Geneva" charset="0"/>
              </a:defRPr>
            </a:lvl2pPr>
            <a:lvl3pPr marL="1143000" indent="-228600" defTabSz="457200">
              <a:defRPr sz="2400">
                <a:solidFill>
                  <a:schemeClr val="tx1"/>
                </a:solidFill>
                <a:latin typeface="Arial" charset="0"/>
                <a:ea typeface="Geneva" charset="0"/>
                <a:cs typeface="Geneva" charset="0"/>
              </a:defRPr>
            </a:lvl3pPr>
            <a:lvl4pPr marL="1600200" indent="-228600" defTabSz="457200">
              <a:defRPr sz="2400">
                <a:solidFill>
                  <a:schemeClr val="tx1"/>
                </a:solidFill>
                <a:latin typeface="Arial" charset="0"/>
                <a:ea typeface="Geneva" charset="0"/>
                <a:cs typeface="Geneva" charset="0"/>
              </a:defRPr>
            </a:lvl4pPr>
            <a:lvl5pPr marL="2057400" indent="-228600" defTabSz="457200">
              <a:defRPr sz="2400">
                <a:solidFill>
                  <a:schemeClr val="tx1"/>
                </a:solidFill>
                <a:latin typeface="Arial" charset="0"/>
                <a:ea typeface="Geneva" charset="0"/>
                <a:cs typeface="Geneva" charset="0"/>
              </a:defRPr>
            </a:lvl5pPr>
            <a:lvl6pPr marL="2514600" indent="-228600" eaLnBrk="0" fontAlgn="base" hangingPunct="0">
              <a:spcBef>
                <a:spcPct val="0"/>
              </a:spcBef>
              <a:spcAft>
                <a:spcPct val="0"/>
              </a:spcAft>
              <a:defRPr sz="2400">
                <a:solidFill>
                  <a:schemeClr val="tx1"/>
                </a:solidFill>
                <a:latin typeface="Arial" charset="0"/>
                <a:ea typeface="Geneva" charset="0"/>
                <a:cs typeface="Geneva" charset="0"/>
              </a:defRPr>
            </a:lvl6pPr>
            <a:lvl7pPr marL="2971800" indent="-228600" eaLnBrk="0" fontAlgn="base" hangingPunct="0">
              <a:spcBef>
                <a:spcPct val="0"/>
              </a:spcBef>
              <a:spcAft>
                <a:spcPct val="0"/>
              </a:spcAft>
              <a:defRPr sz="2400">
                <a:solidFill>
                  <a:schemeClr val="tx1"/>
                </a:solidFill>
                <a:latin typeface="Arial" charset="0"/>
                <a:ea typeface="Geneva" charset="0"/>
                <a:cs typeface="Geneva" charset="0"/>
              </a:defRPr>
            </a:lvl7pPr>
            <a:lvl8pPr marL="3429000" indent="-228600" eaLnBrk="0" fontAlgn="base" hangingPunct="0">
              <a:spcBef>
                <a:spcPct val="0"/>
              </a:spcBef>
              <a:spcAft>
                <a:spcPct val="0"/>
              </a:spcAft>
              <a:defRPr sz="2400">
                <a:solidFill>
                  <a:schemeClr val="tx1"/>
                </a:solidFill>
                <a:latin typeface="Arial" charset="0"/>
                <a:ea typeface="Geneva" charset="0"/>
                <a:cs typeface="Geneva" charset="0"/>
              </a:defRPr>
            </a:lvl8pPr>
            <a:lvl9pPr marL="3886200" indent="-228600" eaLnBrk="0" fontAlgn="base" hangingPunct="0">
              <a:spcBef>
                <a:spcPct val="0"/>
              </a:spcBef>
              <a:spcAft>
                <a:spcPct val="0"/>
              </a:spcAft>
              <a:defRPr sz="2400">
                <a:solidFill>
                  <a:schemeClr val="tx1"/>
                </a:solidFill>
                <a:latin typeface="Arial" charset="0"/>
                <a:ea typeface="Geneva" charset="0"/>
                <a:cs typeface="Geneva" charset="0"/>
              </a:defRPr>
            </a:lvl9pPr>
          </a:lstStyle>
          <a:p>
            <a:pPr>
              <a:buClr>
                <a:srgbClr val="FFFFFF"/>
              </a:buClr>
              <a:buSzPct val="90000"/>
              <a:buFont typeface="Monotype Sorts" charset="0"/>
              <a:buNone/>
              <a:defRPr/>
            </a:pPr>
            <a:endParaRPr lang="nl-NL" sz="3000" b="1" dirty="0">
              <a:latin typeface="+mj-lt"/>
              <a:ea typeface="ＭＳ Ｐゴシック" charset="-128"/>
              <a:cs typeface="+mj-cs"/>
            </a:endParaRPr>
          </a:p>
        </p:txBody>
      </p:sp>
      <p:sp>
        <p:nvSpPr>
          <p:cNvPr id="34818" name="Ondertitel 2">
            <a:extLst>
              <a:ext uri="{FF2B5EF4-FFF2-40B4-BE49-F238E27FC236}">
                <a16:creationId xmlns:a16="http://schemas.microsoft.com/office/drawing/2014/main" id="{9008BE4F-A76C-0645-BC27-4CACDD47EE95}"/>
              </a:ext>
            </a:extLst>
          </p:cNvPr>
          <p:cNvSpPr txBox="1">
            <a:spLocks/>
          </p:cNvSpPr>
          <p:nvPr/>
        </p:nvSpPr>
        <p:spPr bwMode="auto">
          <a:xfrm>
            <a:off x="1385889" y="1863330"/>
            <a:ext cx="6399610" cy="251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620713" indent="-228600">
              <a:spcBef>
                <a:spcPct val="20000"/>
              </a:spcBef>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858838" indent="-228600">
              <a:spcBef>
                <a:spcPct val="20000"/>
              </a:spcBef>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1430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13716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18288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2860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27432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2004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spcBef>
                <a:spcPts val="300"/>
              </a:spcBef>
              <a:buClr>
                <a:schemeClr val="accent1"/>
              </a:buClr>
              <a:buSzPct val="68000"/>
              <a:buNone/>
            </a:pPr>
            <a:r>
              <a:rPr lang="nl-NL" altLang="nl-NL" sz="1500" dirty="0"/>
              <a:t>Bij onze laatste 2 projecten hebben wij deze aanpak succesvol toegepast</a:t>
            </a:r>
          </a:p>
          <a:p>
            <a:pPr>
              <a:spcBef>
                <a:spcPts val="300"/>
              </a:spcBef>
              <a:buClr>
                <a:schemeClr val="accent1"/>
              </a:buClr>
              <a:buSzPct val="68000"/>
              <a:buNone/>
            </a:pPr>
            <a:endParaRPr lang="nl-NL" altLang="nl-NL" sz="1500" dirty="0"/>
          </a:p>
          <a:p>
            <a:pPr>
              <a:spcBef>
                <a:spcPts val="300"/>
              </a:spcBef>
              <a:buClr>
                <a:schemeClr val="accent1"/>
              </a:buClr>
              <a:buSzPct val="68000"/>
              <a:buNone/>
            </a:pPr>
            <a:r>
              <a:rPr lang="nl-NL" altLang="nl-NL" sz="1500" dirty="0"/>
              <a:t>Of</a:t>
            </a:r>
          </a:p>
          <a:p>
            <a:pPr>
              <a:spcBef>
                <a:spcPts val="300"/>
              </a:spcBef>
              <a:buClr>
                <a:schemeClr val="accent1"/>
              </a:buClr>
              <a:buSzPct val="68000"/>
              <a:buNone/>
            </a:pPr>
            <a:endParaRPr lang="nl-NL" altLang="nl-NL" sz="1500" dirty="0"/>
          </a:p>
          <a:p>
            <a:pPr>
              <a:spcBef>
                <a:spcPts val="300"/>
              </a:spcBef>
              <a:buClr>
                <a:schemeClr val="accent1"/>
              </a:buClr>
              <a:buSzPct val="68000"/>
              <a:buNone/>
            </a:pPr>
            <a:r>
              <a:rPr lang="nl-NL" altLang="nl-NL" sz="1500" dirty="0"/>
              <a:t>Bij 5 van onze projecten zijn we binnen budget gebleven</a:t>
            </a:r>
          </a:p>
          <a:p>
            <a:pPr>
              <a:spcBef>
                <a:spcPts val="300"/>
              </a:spcBef>
              <a:buClr>
                <a:schemeClr val="accent1"/>
              </a:buClr>
              <a:buSzPct val="68000"/>
              <a:buNone/>
            </a:pPr>
            <a:endParaRPr lang="nl-NL" altLang="nl-NL" sz="1500" dirty="0"/>
          </a:p>
          <a:p>
            <a:pPr>
              <a:spcBef>
                <a:spcPts val="300"/>
              </a:spcBef>
              <a:buClr>
                <a:schemeClr val="accent1"/>
              </a:buClr>
              <a:buSzPct val="68000"/>
              <a:buNone/>
            </a:pPr>
            <a:r>
              <a:rPr lang="nl-NL" altLang="nl-NL" sz="1500" dirty="0"/>
              <a:t>Of </a:t>
            </a:r>
          </a:p>
          <a:p>
            <a:pPr>
              <a:spcBef>
                <a:spcPts val="300"/>
              </a:spcBef>
              <a:buClr>
                <a:schemeClr val="accent1"/>
              </a:buClr>
              <a:buSzPct val="68000"/>
              <a:buNone/>
            </a:pPr>
            <a:endParaRPr lang="nl-NL" altLang="nl-NL" sz="1500" dirty="0"/>
          </a:p>
          <a:p>
            <a:pPr>
              <a:spcBef>
                <a:spcPts val="300"/>
              </a:spcBef>
              <a:buClr>
                <a:schemeClr val="accent1"/>
              </a:buClr>
              <a:buSzPct val="68000"/>
              <a:buNone/>
            </a:pPr>
            <a:r>
              <a:rPr lang="nl-NL" altLang="nl-NL" sz="1500" dirty="0"/>
              <a:t>Laatste 2 projecten afgelopen 12 maanden zijn op tijd opgeleverd</a:t>
            </a:r>
          </a:p>
          <a:p>
            <a:pPr>
              <a:spcBef>
                <a:spcPts val="300"/>
              </a:spcBef>
              <a:buClr>
                <a:schemeClr val="accent1"/>
              </a:buClr>
              <a:buSzPct val="68000"/>
              <a:buNone/>
            </a:pPr>
            <a:endParaRPr lang="nl-NL" altLang="nl-NL" sz="1500" dirty="0"/>
          </a:p>
          <a:p>
            <a:pPr>
              <a:spcBef>
                <a:spcPts val="300"/>
              </a:spcBef>
              <a:buClr>
                <a:schemeClr val="accent1"/>
              </a:buClr>
              <a:buSzPct val="68000"/>
              <a:buNone/>
            </a:pPr>
            <a:endParaRPr lang="nl-NL" altLang="nl-NL" sz="1500" dirty="0"/>
          </a:p>
          <a:p>
            <a:pPr>
              <a:spcBef>
                <a:spcPts val="300"/>
              </a:spcBef>
              <a:buClr>
                <a:schemeClr val="accent1"/>
              </a:buClr>
              <a:buSzPct val="68000"/>
              <a:buNone/>
            </a:pPr>
            <a:endParaRPr lang="nl-NL" altLang="nl-NL" sz="1500" dirty="0"/>
          </a:p>
        </p:txBody>
      </p:sp>
      <p:pic>
        <p:nvPicPr>
          <p:cNvPr id="5" name="Picture 4">
            <a:extLst>
              <a:ext uri="{FF2B5EF4-FFF2-40B4-BE49-F238E27FC236}">
                <a16:creationId xmlns:a16="http://schemas.microsoft.com/office/drawing/2014/main" id="{32FA7EBE-8CCC-F347-9801-FE4DB640FB2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49766" y="342695"/>
            <a:ext cx="1176789" cy="349590"/>
          </a:xfrm>
          <a:prstGeom prst="rect">
            <a:avLst/>
          </a:prstGeom>
        </p:spPr>
      </p:pic>
    </p:spTree>
    <p:extLst>
      <p:ext uri="{BB962C8B-B14F-4D97-AF65-F5344CB8AC3E}">
        <p14:creationId xmlns:p14="http://schemas.microsoft.com/office/powerpoint/2010/main" val="410528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9">
            <a:extLst>
              <a:ext uri="{FF2B5EF4-FFF2-40B4-BE49-F238E27FC236}">
                <a16:creationId xmlns:a16="http://schemas.microsoft.com/office/drawing/2014/main" id="{1A94D922-ED6D-C845-B9A9-AAAEAA9D26AA}"/>
              </a:ext>
            </a:extLst>
          </p:cNvPr>
          <p:cNvSpPr txBox="1">
            <a:spLocks noChangeArrowheads="1"/>
          </p:cNvSpPr>
          <p:nvPr/>
        </p:nvSpPr>
        <p:spPr bwMode="auto">
          <a:xfrm>
            <a:off x="566927" y="3399769"/>
            <a:ext cx="7980565" cy="775845"/>
          </a:xfrm>
          <a:prstGeom prst="rect">
            <a:avLst/>
          </a:prstGeom>
        </p:spPr>
        <p:txBody>
          <a:bodyPr vert="horz" lIns="91440" tIns="45720" rIns="91440" bIns="45720" rtlCol="0" anchor="b">
            <a:noAutofit/>
          </a:bodyPr>
          <a:lstStyle/>
          <a:p>
            <a:pPr algn="ctr" defTabSz="914400">
              <a:lnSpc>
                <a:spcPct val="90000"/>
              </a:lnSpc>
              <a:spcBef>
                <a:spcPct val="0"/>
              </a:spcBef>
              <a:spcAft>
                <a:spcPts val="450"/>
              </a:spcAft>
              <a:buClr>
                <a:srgbClr val="FFFFFF"/>
              </a:buClr>
              <a:buSzPct val="90000"/>
              <a:defRPr/>
            </a:pPr>
            <a:r>
              <a:rPr lang="en-US" altLang="nl-NL" sz="5400" b="1" dirty="0">
                <a:solidFill>
                  <a:schemeClr val="tx2"/>
                </a:solidFill>
                <a:latin typeface="+mj-lt"/>
                <a:ea typeface="+mj-ea"/>
                <a:cs typeface="+mj-cs"/>
              </a:rPr>
              <a:t>OF</a:t>
            </a:r>
            <a:endParaRPr lang="en-US" altLang="nl-NL" sz="5400" b="1" kern="1200" dirty="0">
              <a:solidFill>
                <a:schemeClr val="tx2"/>
              </a:solidFill>
              <a:latin typeface="+mj-lt"/>
              <a:ea typeface="+mj-ea"/>
              <a:cs typeface="+mj-cs"/>
            </a:endParaRPr>
          </a:p>
        </p:txBody>
      </p:sp>
      <p:sp>
        <p:nvSpPr>
          <p:cNvPr id="35841" name="Ondertitel 2">
            <a:extLst>
              <a:ext uri="{FF2B5EF4-FFF2-40B4-BE49-F238E27FC236}">
                <a16:creationId xmlns:a16="http://schemas.microsoft.com/office/drawing/2014/main" id="{7025DE80-8B0F-284E-BEB1-CD991B8D4BF7}"/>
              </a:ext>
            </a:extLst>
          </p:cNvPr>
          <p:cNvSpPr>
            <a:spLocks noGrp="1" noChangeArrowheads="1"/>
          </p:cNvSpPr>
          <p:nvPr>
            <p:ph type="subTitle" idx="4294967295"/>
          </p:nvPr>
        </p:nvSpPr>
        <p:spPr>
          <a:xfrm>
            <a:off x="1135590" y="4171528"/>
            <a:ext cx="6872818" cy="450447"/>
          </a:xfrm>
        </p:spPr>
        <p:txBody>
          <a:bodyPr vert="horz" lIns="91440" tIns="45720" rIns="91440" bIns="45720" rtlCol="0" anchor="ctr">
            <a:normAutofit/>
          </a:bodyPr>
          <a:lstStyle/>
          <a:p>
            <a:pPr marL="0" indent="0" algn="ctr">
              <a:buNone/>
            </a:pPr>
            <a:endParaRPr lang="en-US" altLang="nl-NL" sz="1700" b="1" kern="1200">
              <a:solidFill>
                <a:schemeClr val="tx2"/>
              </a:solidFill>
              <a:latin typeface="+mn-lt"/>
              <a:ea typeface="+mn-ea"/>
              <a:cs typeface="+mn-cs"/>
            </a:endParaRPr>
          </a:p>
          <a:p>
            <a:pPr marL="0" indent="0" algn="ctr">
              <a:buNone/>
            </a:pPr>
            <a:endParaRPr lang="en-US" altLang="nl-NL" sz="1700" b="1" kern="1200">
              <a:solidFill>
                <a:schemeClr val="tx2"/>
              </a:solidFill>
              <a:latin typeface="+mn-lt"/>
              <a:ea typeface="+mn-ea"/>
              <a:cs typeface="+mn-cs"/>
            </a:endParaRPr>
          </a:p>
        </p:txBody>
      </p:sp>
      <p:pic>
        <p:nvPicPr>
          <p:cNvPr id="5" name="Picture 4">
            <a:extLst>
              <a:ext uri="{FF2B5EF4-FFF2-40B4-BE49-F238E27FC236}">
                <a16:creationId xmlns:a16="http://schemas.microsoft.com/office/drawing/2014/main" id="{BF3FE18E-5466-EC4B-879A-4F363D0780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6756" y="454514"/>
            <a:ext cx="8644398" cy="2568001"/>
          </a:xfrm>
          <a:prstGeom prst="rect">
            <a:avLst/>
          </a:prstGeom>
        </p:spPr>
      </p:pic>
    </p:spTree>
    <p:extLst>
      <p:ext uri="{BB962C8B-B14F-4D97-AF65-F5344CB8AC3E}">
        <p14:creationId xmlns:p14="http://schemas.microsoft.com/office/powerpoint/2010/main" val="18489456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Rectangle 9">
            <a:extLst>
              <a:ext uri="{FF2B5EF4-FFF2-40B4-BE49-F238E27FC236}">
                <a16:creationId xmlns:a16="http://schemas.microsoft.com/office/drawing/2014/main" id="{725E8613-2846-0144-A533-781BF704C3E9}"/>
              </a:ext>
            </a:extLst>
          </p:cNvPr>
          <p:cNvSpPr txBox="1">
            <a:spLocks noChangeArrowheads="1"/>
          </p:cNvSpPr>
          <p:nvPr/>
        </p:nvSpPr>
        <p:spPr bwMode="auto">
          <a:xfrm>
            <a:off x="1439466" y="890588"/>
            <a:ext cx="6210300" cy="809625"/>
          </a:xfrm>
          <a:prstGeom prst="rect">
            <a:avLst/>
          </a:prstGeom>
          <a:noFill/>
          <a:ln>
            <a:noFill/>
          </a:ln>
        </p:spPr>
        <p:txBody>
          <a:bodyPr lIns="0" tIns="0" rIns="0" bIns="0" anchor="ctr"/>
          <a:lstStyle>
            <a:lvl1pPr defTabSz="457200">
              <a:defRPr sz="2400">
                <a:solidFill>
                  <a:schemeClr val="tx1"/>
                </a:solidFill>
                <a:latin typeface="Arial" charset="0"/>
                <a:ea typeface="ＭＳ Ｐゴシック" charset="0"/>
                <a:cs typeface="Geneva" charset="0"/>
              </a:defRPr>
            </a:lvl1pPr>
            <a:lvl2pPr marL="742950" indent="-285750" defTabSz="457200">
              <a:defRPr sz="2400">
                <a:solidFill>
                  <a:schemeClr val="tx1"/>
                </a:solidFill>
                <a:latin typeface="Arial" charset="0"/>
                <a:ea typeface="Geneva" charset="0"/>
                <a:cs typeface="Geneva" charset="0"/>
              </a:defRPr>
            </a:lvl2pPr>
            <a:lvl3pPr marL="1143000" indent="-228600" defTabSz="457200">
              <a:defRPr sz="2400">
                <a:solidFill>
                  <a:schemeClr val="tx1"/>
                </a:solidFill>
                <a:latin typeface="Arial" charset="0"/>
                <a:ea typeface="Geneva" charset="0"/>
                <a:cs typeface="Geneva" charset="0"/>
              </a:defRPr>
            </a:lvl3pPr>
            <a:lvl4pPr marL="1600200" indent="-228600" defTabSz="457200">
              <a:defRPr sz="2400">
                <a:solidFill>
                  <a:schemeClr val="tx1"/>
                </a:solidFill>
                <a:latin typeface="Arial" charset="0"/>
                <a:ea typeface="Geneva" charset="0"/>
                <a:cs typeface="Geneva" charset="0"/>
              </a:defRPr>
            </a:lvl4pPr>
            <a:lvl5pPr marL="2057400" indent="-228600" defTabSz="457200">
              <a:defRPr sz="2400">
                <a:solidFill>
                  <a:schemeClr val="tx1"/>
                </a:solidFill>
                <a:latin typeface="Arial" charset="0"/>
                <a:ea typeface="Geneva" charset="0"/>
                <a:cs typeface="Geneva" charset="0"/>
              </a:defRPr>
            </a:lvl5pPr>
            <a:lvl6pPr marL="2514600" indent="-228600" eaLnBrk="0" fontAlgn="base" hangingPunct="0">
              <a:spcBef>
                <a:spcPct val="0"/>
              </a:spcBef>
              <a:spcAft>
                <a:spcPct val="0"/>
              </a:spcAft>
              <a:defRPr sz="2400">
                <a:solidFill>
                  <a:schemeClr val="tx1"/>
                </a:solidFill>
                <a:latin typeface="Arial" charset="0"/>
                <a:ea typeface="Geneva" charset="0"/>
                <a:cs typeface="Geneva" charset="0"/>
              </a:defRPr>
            </a:lvl6pPr>
            <a:lvl7pPr marL="2971800" indent="-228600" eaLnBrk="0" fontAlgn="base" hangingPunct="0">
              <a:spcBef>
                <a:spcPct val="0"/>
              </a:spcBef>
              <a:spcAft>
                <a:spcPct val="0"/>
              </a:spcAft>
              <a:defRPr sz="2400">
                <a:solidFill>
                  <a:schemeClr val="tx1"/>
                </a:solidFill>
                <a:latin typeface="Arial" charset="0"/>
                <a:ea typeface="Geneva" charset="0"/>
                <a:cs typeface="Geneva" charset="0"/>
              </a:defRPr>
            </a:lvl7pPr>
            <a:lvl8pPr marL="3429000" indent="-228600" eaLnBrk="0" fontAlgn="base" hangingPunct="0">
              <a:spcBef>
                <a:spcPct val="0"/>
              </a:spcBef>
              <a:spcAft>
                <a:spcPct val="0"/>
              </a:spcAft>
              <a:defRPr sz="2400">
                <a:solidFill>
                  <a:schemeClr val="tx1"/>
                </a:solidFill>
                <a:latin typeface="Arial" charset="0"/>
                <a:ea typeface="Geneva" charset="0"/>
                <a:cs typeface="Geneva" charset="0"/>
              </a:defRPr>
            </a:lvl8pPr>
            <a:lvl9pPr marL="3886200" indent="-228600" eaLnBrk="0" fontAlgn="base" hangingPunct="0">
              <a:spcBef>
                <a:spcPct val="0"/>
              </a:spcBef>
              <a:spcAft>
                <a:spcPct val="0"/>
              </a:spcAft>
              <a:defRPr sz="2400">
                <a:solidFill>
                  <a:schemeClr val="tx1"/>
                </a:solidFill>
                <a:latin typeface="Arial" charset="0"/>
                <a:ea typeface="Geneva" charset="0"/>
                <a:cs typeface="Geneva" charset="0"/>
              </a:defRPr>
            </a:lvl9pPr>
          </a:lstStyle>
          <a:p>
            <a:pPr>
              <a:buClr>
                <a:srgbClr val="FFFFFF"/>
              </a:buClr>
              <a:buSzPct val="90000"/>
              <a:buFont typeface="Monotype Sorts" charset="0"/>
              <a:buNone/>
              <a:defRPr/>
            </a:pPr>
            <a:endParaRPr lang="nl-NL" sz="3000" b="1" dirty="0">
              <a:solidFill>
                <a:schemeClr val="tx2"/>
              </a:solidFill>
              <a:latin typeface="+mj-lt"/>
              <a:ea typeface="ＭＳ Ｐゴシック" charset="-128"/>
              <a:cs typeface="+mj-cs"/>
            </a:endParaRPr>
          </a:p>
        </p:txBody>
      </p:sp>
      <p:pic>
        <p:nvPicPr>
          <p:cNvPr id="36866" name="Afbeelding 3">
            <a:extLst>
              <a:ext uri="{FF2B5EF4-FFF2-40B4-BE49-F238E27FC236}">
                <a16:creationId xmlns:a16="http://schemas.microsoft.com/office/drawing/2014/main" id="{179F2502-06EA-094D-A03C-979E6BC0E1E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863330"/>
            <a:ext cx="6873479" cy="291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28158BD6-6B8A-7F42-8A79-B51F41ACA1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49766" y="284645"/>
            <a:ext cx="1176789" cy="349590"/>
          </a:xfrm>
          <a:prstGeom prst="rect">
            <a:avLst/>
          </a:prstGeom>
        </p:spPr>
      </p:pic>
    </p:spTree>
    <p:extLst>
      <p:ext uri="{BB962C8B-B14F-4D97-AF65-F5344CB8AC3E}">
        <p14:creationId xmlns:p14="http://schemas.microsoft.com/office/powerpoint/2010/main" val="34172008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63C92C2E-8888-42AB-A36D-D6F2B362B0CD}"/>
              </a:ext>
            </a:extLst>
          </p:cNvPr>
          <p:cNvSpPr txBox="1"/>
          <p:nvPr/>
        </p:nvSpPr>
        <p:spPr>
          <a:xfrm>
            <a:off x="4885341" y="365125"/>
            <a:ext cx="3630007" cy="1807305"/>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en-US" sz="2800" dirty="0">
                <a:latin typeface="+mj-lt"/>
                <a:ea typeface="+mj-ea"/>
                <a:cs typeface="+mj-cs"/>
              </a:rPr>
              <a:t>WE ZOEKEN EEN BERGGIDS</a:t>
            </a:r>
          </a:p>
        </p:txBody>
      </p:sp>
      <p:pic>
        <p:nvPicPr>
          <p:cNvPr id="7" name="Afbeelding 9">
            <a:extLst>
              <a:ext uri="{FF2B5EF4-FFF2-40B4-BE49-F238E27FC236}">
                <a16:creationId xmlns:a16="http://schemas.microsoft.com/office/drawing/2014/main" id="{A4F385D9-0F89-A84E-A3FD-EAFB039F339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427" r="25057" b="1"/>
          <a:stretch/>
        </p:blipFill>
        <p:spPr bwMode="auto">
          <a:xfrm>
            <a:off x="20" y="10"/>
            <a:ext cx="4587406"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ontent Placeholder 5"/>
          <p:cNvSpPr>
            <a:spLocks noGrp="1"/>
          </p:cNvSpPr>
          <p:nvPr>
            <p:ph idx="1"/>
          </p:nvPr>
        </p:nvSpPr>
        <p:spPr>
          <a:xfrm>
            <a:off x="4885341" y="1817580"/>
            <a:ext cx="3630007" cy="4359383"/>
          </a:xfrm>
        </p:spPr>
        <p:txBody>
          <a:bodyPr vert="horz" lIns="91440" tIns="45720" rIns="91440" bIns="45720" rtlCol="0">
            <a:normAutofit/>
          </a:bodyPr>
          <a:lstStyle/>
          <a:p>
            <a:pPr marL="0"/>
            <a:r>
              <a:rPr lang="en-US" sz="1600" b="1" dirty="0" err="1">
                <a:latin typeface="+mj-lt"/>
              </a:rPr>
              <a:t>Grootste</a:t>
            </a:r>
            <a:r>
              <a:rPr lang="en-US" sz="1600" b="1" dirty="0">
                <a:latin typeface="+mj-lt"/>
              </a:rPr>
              <a:t> </a:t>
            </a:r>
            <a:r>
              <a:rPr lang="en-US" sz="1600" b="1" dirty="0" err="1">
                <a:latin typeface="+mj-lt"/>
              </a:rPr>
              <a:t>risico</a:t>
            </a:r>
            <a:r>
              <a:rPr lang="en-US" sz="1600" b="1" dirty="0">
                <a:latin typeface="+mj-lt"/>
              </a:rPr>
              <a:t>: </a:t>
            </a:r>
            <a:br>
              <a:rPr lang="en-US" sz="1600" b="1" dirty="0">
                <a:latin typeface="+mj-lt"/>
              </a:rPr>
            </a:br>
            <a:r>
              <a:rPr lang="en-US" sz="1600" dirty="0" err="1">
                <a:latin typeface="+mj-lt"/>
              </a:rPr>
              <a:t>Conditie</a:t>
            </a:r>
            <a:r>
              <a:rPr lang="en-US" sz="1600" dirty="0">
                <a:latin typeface="+mj-lt"/>
              </a:rPr>
              <a:t> </a:t>
            </a:r>
            <a:r>
              <a:rPr lang="en-US" sz="1600" dirty="0" err="1">
                <a:latin typeface="+mj-lt"/>
              </a:rPr>
              <a:t>deelnemers</a:t>
            </a:r>
            <a:r>
              <a:rPr lang="en-US" sz="1600" dirty="0">
                <a:latin typeface="+mj-lt"/>
              </a:rPr>
              <a:t>; </a:t>
            </a:r>
            <a:r>
              <a:rPr lang="en-US" sz="1600" dirty="0" err="1">
                <a:latin typeface="+mj-lt"/>
              </a:rPr>
              <a:t>risico</a:t>
            </a:r>
            <a:r>
              <a:rPr lang="en-US" sz="1600" dirty="0">
                <a:latin typeface="+mj-lt"/>
              </a:rPr>
              <a:t> </a:t>
            </a:r>
            <a:r>
              <a:rPr lang="en-US" sz="1600" dirty="0" err="1">
                <a:latin typeface="+mj-lt"/>
              </a:rPr>
              <a:t>blessures</a:t>
            </a:r>
            <a:r>
              <a:rPr lang="en-US" sz="1600" dirty="0">
                <a:latin typeface="+mj-lt"/>
              </a:rPr>
              <a:t>.</a:t>
            </a:r>
            <a:br>
              <a:rPr lang="en-US" sz="1600" dirty="0">
                <a:latin typeface="+mj-lt"/>
              </a:rPr>
            </a:br>
            <a:endParaRPr lang="en-US" sz="1600" dirty="0">
              <a:latin typeface="+mj-lt"/>
            </a:endParaRPr>
          </a:p>
          <a:p>
            <a:pPr marL="0"/>
            <a:r>
              <a:rPr lang="en-US" sz="1600" b="1" dirty="0" err="1">
                <a:latin typeface="+mj-lt"/>
              </a:rPr>
              <a:t>Beheersmaatregel</a:t>
            </a:r>
            <a:r>
              <a:rPr lang="en-US" sz="1600" b="1" dirty="0">
                <a:latin typeface="+mj-lt"/>
              </a:rPr>
              <a:t>:</a:t>
            </a:r>
            <a:br>
              <a:rPr lang="en-US" sz="1600" b="1" dirty="0">
                <a:latin typeface="+mj-lt"/>
              </a:rPr>
            </a:br>
            <a:r>
              <a:rPr lang="en-US" sz="1600" dirty="0" err="1">
                <a:latin typeface="+mj-lt"/>
              </a:rPr>
              <a:t>Trainingsschema</a:t>
            </a:r>
            <a:r>
              <a:rPr lang="en-US" sz="1600" dirty="0">
                <a:latin typeface="+mj-lt"/>
              </a:rPr>
              <a:t> </a:t>
            </a:r>
            <a:r>
              <a:rPr lang="en-US" sz="1600" dirty="0" err="1">
                <a:latin typeface="+mj-lt"/>
              </a:rPr>
              <a:t>voor</a:t>
            </a:r>
            <a:r>
              <a:rPr lang="en-US" sz="1600" dirty="0">
                <a:latin typeface="+mj-lt"/>
              </a:rPr>
              <a:t> </a:t>
            </a:r>
            <a:r>
              <a:rPr lang="en-US" sz="1600" dirty="0" err="1">
                <a:latin typeface="+mj-lt"/>
              </a:rPr>
              <a:t>deelnemers</a:t>
            </a:r>
            <a:r>
              <a:rPr lang="en-US" sz="1600" dirty="0">
                <a:latin typeface="+mj-lt"/>
              </a:rPr>
              <a:t>, </a:t>
            </a:r>
            <a:r>
              <a:rPr lang="en-US" sz="1600" dirty="0" err="1">
                <a:latin typeface="+mj-lt"/>
              </a:rPr>
              <a:t>thuis</a:t>
            </a:r>
            <a:r>
              <a:rPr lang="en-US" sz="1600" dirty="0">
                <a:latin typeface="+mj-lt"/>
              </a:rPr>
              <a:t> </a:t>
            </a:r>
            <a:r>
              <a:rPr lang="en-US" sz="1600" dirty="0" err="1">
                <a:latin typeface="+mj-lt"/>
              </a:rPr>
              <a:t>trainen</a:t>
            </a:r>
            <a:r>
              <a:rPr lang="en-US" sz="1600" dirty="0">
                <a:latin typeface="+mj-lt"/>
              </a:rPr>
              <a:t>, test op </a:t>
            </a:r>
            <a:r>
              <a:rPr lang="en-US" sz="1600" dirty="0" err="1">
                <a:latin typeface="+mj-lt"/>
              </a:rPr>
              <a:t>locatie</a:t>
            </a:r>
            <a:r>
              <a:rPr lang="en-US" sz="1600" dirty="0">
                <a:latin typeface="+mj-lt"/>
              </a:rPr>
              <a:t>. </a:t>
            </a:r>
            <a:r>
              <a:rPr lang="en-US" sz="1600" dirty="0" err="1">
                <a:latin typeface="+mj-lt"/>
              </a:rPr>
              <a:t>Niet</a:t>
            </a:r>
            <a:r>
              <a:rPr lang="en-US" sz="1600" dirty="0">
                <a:latin typeface="+mj-lt"/>
              </a:rPr>
              <a:t> </a:t>
            </a:r>
            <a:r>
              <a:rPr lang="en-US" sz="1600" dirty="0" err="1">
                <a:latin typeface="+mj-lt"/>
              </a:rPr>
              <a:t>geslaagd</a:t>
            </a:r>
            <a:r>
              <a:rPr lang="en-US" sz="1600" dirty="0">
                <a:latin typeface="+mj-lt"/>
              </a:rPr>
              <a:t>, </a:t>
            </a:r>
            <a:r>
              <a:rPr lang="en-US" sz="1600" dirty="0" err="1">
                <a:latin typeface="+mj-lt"/>
              </a:rPr>
              <a:t>betekent</a:t>
            </a:r>
            <a:r>
              <a:rPr lang="en-US" sz="1600" dirty="0">
                <a:latin typeface="+mj-lt"/>
              </a:rPr>
              <a:t> </a:t>
            </a:r>
            <a:r>
              <a:rPr lang="en-US" sz="1600" dirty="0" err="1">
                <a:latin typeface="+mj-lt"/>
              </a:rPr>
              <a:t>niet</a:t>
            </a:r>
            <a:r>
              <a:rPr lang="en-US" sz="1600" dirty="0">
                <a:latin typeface="+mj-lt"/>
              </a:rPr>
              <a:t> mee.</a:t>
            </a:r>
            <a:br>
              <a:rPr lang="en-US" sz="1600" dirty="0">
                <a:latin typeface="+mj-lt"/>
              </a:rPr>
            </a:br>
            <a:endParaRPr lang="en-US" sz="1600" dirty="0">
              <a:latin typeface="+mj-lt"/>
            </a:endParaRPr>
          </a:p>
          <a:p>
            <a:pPr marL="0"/>
            <a:r>
              <a:rPr lang="en-US" sz="1600" b="1" dirty="0" err="1">
                <a:latin typeface="+mj-lt"/>
              </a:rPr>
              <a:t>Verifieerbare</a:t>
            </a:r>
            <a:r>
              <a:rPr lang="en-US" sz="1600" b="1" dirty="0">
                <a:latin typeface="+mj-lt"/>
              </a:rPr>
              <a:t> </a:t>
            </a:r>
            <a:r>
              <a:rPr lang="en-US" sz="1600" b="1" dirty="0" err="1">
                <a:latin typeface="+mj-lt"/>
              </a:rPr>
              <a:t>uitvoeringsinformatie</a:t>
            </a:r>
            <a:r>
              <a:rPr lang="en-US" sz="1600" b="1" dirty="0">
                <a:latin typeface="+mj-lt"/>
              </a:rPr>
              <a:t>:</a:t>
            </a:r>
            <a:r>
              <a:rPr lang="en-US" sz="1600" dirty="0">
                <a:latin typeface="+mj-lt"/>
              </a:rPr>
              <a:t> </a:t>
            </a:r>
            <a:br>
              <a:rPr lang="en-US" sz="1600" dirty="0">
                <a:latin typeface="+mj-lt"/>
              </a:rPr>
            </a:br>
            <a:r>
              <a:rPr lang="en-US" sz="1600" dirty="0" err="1">
                <a:latin typeface="+mj-lt"/>
              </a:rPr>
              <a:t>Sinds</a:t>
            </a:r>
            <a:r>
              <a:rPr lang="en-US" sz="1600" dirty="0">
                <a:latin typeface="+mj-lt"/>
              </a:rPr>
              <a:t> </a:t>
            </a:r>
            <a:r>
              <a:rPr lang="en-US" sz="1600" dirty="0" err="1">
                <a:latin typeface="+mj-lt"/>
              </a:rPr>
              <a:t>ik</a:t>
            </a:r>
            <a:r>
              <a:rPr lang="en-US" sz="1600" dirty="0">
                <a:latin typeface="+mj-lt"/>
              </a:rPr>
              <a:t> </a:t>
            </a:r>
            <a:r>
              <a:rPr lang="en-US" sz="1600" dirty="0" err="1">
                <a:latin typeface="+mj-lt"/>
              </a:rPr>
              <a:t>dit</a:t>
            </a:r>
            <a:r>
              <a:rPr lang="en-US" sz="1600" dirty="0">
                <a:latin typeface="+mj-lt"/>
              </a:rPr>
              <a:t> doe</a:t>
            </a:r>
            <a:br>
              <a:rPr lang="en-US" sz="1600" dirty="0">
                <a:latin typeface="+mj-lt"/>
              </a:rPr>
            </a:br>
            <a:r>
              <a:rPr lang="en-US" sz="1600" dirty="0">
                <a:latin typeface="+mj-lt"/>
              </a:rPr>
              <a:t>- 45% minder </a:t>
            </a:r>
            <a:r>
              <a:rPr lang="en-US" sz="1600" dirty="0" err="1">
                <a:latin typeface="+mj-lt"/>
              </a:rPr>
              <a:t>blessures</a:t>
            </a:r>
            <a:br>
              <a:rPr lang="en-US" sz="1600" dirty="0">
                <a:latin typeface="+mj-lt"/>
              </a:rPr>
            </a:br>
            <a:r>
              <a:rPr lang="en-US" sz="1600" dirty="0">
                <a:latin typeface="+mj-lt"/>
              </a:rPr>
              <a:t>- </a:t>
            </a:r>
            <a:r>
              <a:rPr lang="en-US" sz="1600" dirty="0" err="1">
                <a:latin typeface="+mj-lt"/>
              </a:rPr>
              <a:t>slagingspercentage</a:t>
            </a:r>
            <a:r>
              <a:rPr lang="en-US" sz="1600" dirty="0">
                <a:latin typeface="+mj-lt"/>
              </a:rPr>
              <a:t> van 51% </a:t>
            </a:r>
            <a:r>
              <a:rPr lang="en-US" sz="1600" dirty="0" err="1">
                <a:latin typeface="+mj-lt"/>
              </a:rPr>
              <a:t>naar</a:t>
            </a:r>
            <a:r>
              <a:rPr lang="en-US" sz="1600" dirty="0">
                <a:latin typeface="+mj-lt"/>
              </a:rPr>
              <a:t> 59% (</a:t>
            </a:r>
            <a:r>
              <a:rPr lang="en-US" sz="1600" dirty="0" err="1">
                <a:latin typeface="+mj-lt"/>
              </a:rPr>
              <a:t>gemiddelde</a:t>
            </a:r>
            <a:r>
              <a:rPr lang="en-US" sz="1600" dirty="0">
                <a:latin typeface="+mj-lt"/>
              </a:rPr>
              <a:t> van </a:t>
            </a:r>
            <a:r>
              <a:rPr lang="en-US" sz="1600" dirty="0" err="1">
                <a:latin typeface="+mj-lt"/>
              </a:rPr>
              <a:t>deze</a:t>
            </a:r>
            <a:r>
              <a:rPr lang="en-US" sz="1600" dirty="0">
                <a:latin typeface="+mj-lt"/>
              </a:rPr>
              <a:t> berg = 49%). </a:t>
            </a:r>
            <a:br>
              <a:rPr lang="en-US" sz="1600" dirty="0">
                <a:latin typeface="+mj-lt"/>
              </a:rPr>
            </a:br>
            <a:br>
              <a:rPr lang="en-US" sz="1600" dirty="0">
                <a:latin typeface="+mj-lt"/>
              </a:rPr>
            </a:br>
            <a:r>
              <a:rPr lang="en-US" sz="1600" dirty="0" err="1">
                <a:latin typeface="+mj-lt"/>
              </a:rPr>
              <a:t>Zwaarte</a:t>
            </a:r>
            <a:r>
              <a:rPr lang="en-US" sz="1600" dirty="0">
                <a:latin typeface="+mj-lt"/>
              </a:rPr>
              <a:t> test: 98% van </a:t>
            </a:r>
            <a:r>
              <a:rPr lang="en-US" sz="1600" dirty="0" err="1">
                <a:latin typeface="+mj-lt"/>
              </a:rPr>
              <a:t>deelnemers</a:t>
            </a:r>
            <a:r>
              <a:rPr lang="en-US" sz="1600" dirty="0">
                <a:latin typeface="+mj-lt"/>
              </a:rPr>
              <a:t> </a:t>
            </a:r>
            <a:r>
              <a:rPr lang="en-US" sz="1600" dirty="0" err="1">
                <a:latin typeface="+mj-lt"/>
              </a:rPr>
              <a:t>slaagt</a:t>
            </a:r>
            <a:r>
              <a:rPr lang="en-US" sz="1600" dirty="0">
                <a:latin typeface="+mj-lt"/>
              </a:rPr>
              <a:t> </a:t>
            </a:r>
            <a:r>
              <a:rPr lang="en-US" sz="1600" dirty="0" err="1">
                <a:latin typeface="+mj-lt"/>
              </a:rPr>
              <a:t>voor</a:t>
            </a:r>
            <a:r>
              <a:rPr lang="en-US" sz="1600" dirty="0">
                <a:latin typeface="+mj-lt"/>
              </a:rPr>
              <a:t> test.</a:t>
            </a:r>
            <a:br>
              <a:rPr lang="en-US" sz="1600" dirty="0">
                <a:latin typeface="+mj-lt"/>
              </a:rPr>
            </a:br>
            <a:endParaRPr lang="en-US" sz="1600" dirty="0">
              <a:latin typeface="+mj-lt"/>
            </a:endParaRPr>
          </a:p>
        </p:txBody>
      </p:sp>
      <p:sp>
        <p:nvSpPr>
          <p:cNvPr id="4" name="Slide Number Placeholder 3">
            <a:extLst>
              <a:ext uri="{FF2B5EF4-FFF2-40B4-BE49-F238E27FC236}">
                <a16:creationId xmlns:a16="http://schemas.microsoft.com/office/drawing/2014/main" id="{BAF9FE27-70E1-44B2-A8D4-22B1FBB9F461}"/>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defTabSz="914400">
              <a:spcAft>
                <a:spcPts val="600"/>
              </a:spcAft>
              <a:defRPr/>
            </a:pPr>
            <a:fld id="{5A4A7955-6230-48B4-BD8B-A7C460F75945}" type="slidenum">
              <a:rPr lang="en-US" smtClean="0">
                <a:solidFill>
                  <a:prstClr val="black">
                    <a:tint val="75000"/>
                  </a:prstClr>
                </a:solidFill>
                <a:latin typeface="Calibri" panose="020F0502020204030204"/>
              </a:rPr>
              <a:pPr defTabSz="914400">
                <a:spcAft>
                  <a:spcPts val="600"/>
                </a:spcAft>
                <a:defRPr/>
              </a:pPr>
              <a:t>37</a:t>
            </a:fld>
            <a:endParaRPr lang="en-US">
              <a:solidFill>
                <a:prstClr val="black">
                  <a:tint val="75000"/>
                </a:prstClr>
              </a:solidFill>
              <a:latin typeface="Calibri" panose="020F0502020204030204"/>
            </a:endParaRPr>
          </a:p>
        </p:txBody>
      </p:sp>
      <p:sp>
        <p:nvSpPr>
          <p:cNvPr id="5" name="Title 4" hidden="1">
            <a:extLst>
              <a:ext uri="{FF2B5EF4-FFF2-40B4-BE49-F238E27FC236}">
                <a16:creationId xmlns:a16="http://schemas.microsoft.com/office/drawing/2014/main" id="{D40AC950-D76D-4541-AED5-69FA8D8FCC18}"/>
              </a:ext>
            </a:extLst>
          </p:cNvPr>
          <p:cNvSpPr>
            <a:spLocks noGrp="1"/>
          </p:cNvSpPr>
          <p:nvPr>
            <p:ph type="title"/>
          </p:nvPr>
        </p:nvSpPr>
        <p:spPr/>
        <p:txBody>
          <a:bodyPr/>
          <a:lstStyle/>
          <a:p>
            <a:r>
              <a:rPr lang="en-US" dirty="0"/>
              <a:t>Balanced scorecard slide 3</a:t>
            </a: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42199" y="299390"/>
            <a:ext cx="1176789" cy="349590"/>
          </a:xfrm>
          <a:prstGeom prst="rect">
            <a:avLst/>
          </a:prstGeom>
        </p:spPr>
      </p:pic>
    </p:spTree>
    <p:extLst>
      <p:ext uri="{BB962C8B-B14F-4D97-AF65-F5344CB8AC3E}">
        <p14:creationId xmlns:p14="http://schemas.microsoft.com/office/powerpoint/2010/main" val="7855399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Ondertitel 2">
            <a:extLst>
              <a:ext uri="{FF2B5EF4-FFF2-40B4-BE49-F238E27FC236}">
                <a16:creationId xmlns:a16="http://schemas.microsoft.com/office/drawing/2014/main" id="{CEAB6066-EAC6-BE47-8C33-CA85E32221DB}"/>
              </a:ext>
            </a:extLst>
          </p:cNvPr>
          <p:cNvSpPr>
            <a:spLocks noGrp="1" noChangeArrowheads="1"/>
          </p:cNvSpPr>
          <p:nvPr>
            <p:ph type="subTitle" idx="4294967295"/>
          </p:nvPr>
        </p:nvSpPr>
        <p:spPr>
          <a:xfrm>
            <a:off x="739471" y="1593056"/>
            <a:ext cx="7275443" cy="3605606"/>
          </a:xfrm>
        </p:spPr>
        <p:txBody>
          <a:bodyPr>
            <a:normAutofit fontScale="92500"/>
          </a:bodyPr>
          <a:lstStyle/>
          <a:p>
            <a:pPr marL="0" indent="0" algn="ctr">
              <a:buNone/>
            </a:pPr>
            <a:endParaRPr lang="nl-NL" altLang="nl-NL" sz="1500" b="1" dirty="0">
              <a:solidFill>
                <a:srgbClr val="000000"/>
              </a:solidFill>
              <a:ea typeface="ＭＳ Ｐゴシック" panose="020B0600070205080204" pitchFamily="34" charset="-128"/>
            </a:endParaRPr>
          </a:p>
          <a:p>
            <a:pPr marL="0" indent="0">
              <a:buNone/>
            </a:pPr>
            <a:r>
              <a:rPr lang="nl-NL" altLang="nl-NL" sz="2400" dirty="0">
                <a:solidFill>
                  <a:srgbClr val="000000"/>
                </a:solidFill>
                <a:latin typeface="+mj-lt"/>
                <a:ea typeface="ＭＳ Ｐゴシック" panose="020B0600070205080204" pitchFamily="34" charset="-128"/>
              </a:rPr>
              <a:t>Waarom: we beoordelen wat er staat en doen geen aannames.</a:t>
            </a:r>
          </a:p>
          <a:p>
            <a:pPr marL="0" indent="0">
              <a:buNone/>
            </a:pPr>
            <a:r>
              <a:rPr lang="nl-NL" altLang="nl-NL" sz="2400" dirty="0">
                <a:solidFill>
                  <a:srgbClr val="000000"/>
                </a:solidFill>
                <a:latin typeface="+mj-lt"/>
                <a:ea typeface="ＭＳ Ｐゴシック" panose="020B0600070205080204" pitchFamily="34" charset="-128"/>
              </a:rPr>
              <a:t>Door de verifieerbare uitvoeringsinformatie in perspectief te zetten: waarde prestatie is helder.</a:t>
            </a:r>
          </a:p>
          <a:p>
            <a:pPr marL="0" indent="0">
              <a:buNone/>
            </a:pPr>
            <a:endParaRPr lang="nl-NL" altLang="nl-NL" sz="2400" dirty="0">
              <a:solidFill>
                <a:srgbClr val="000000"/>
              </a:solidFill>
              <a:latin typeface="+mj-lt"/>
              <a:ea typeface="ＭＳ Ｐゴシック" panose="020B0600070205080204" pitchFamily="34" charset="-128"/>
            </a:endParaRPr>
          </a:p>
          <a:p>
            <a:pPr marL="0" indent="0">
              <a:buNone/>
            </a:pPr>
            <a:r>
              <a:rPr lang="nl-NL" altLang="nl-NL" sz="2400" u="sng" dirty="0">
                <a:solidFill>
                  <a:srgbClr val="000000"/>
                </a:solidFill>
                <a:latin typeface="+mj-lt"/>
                <a:ea typeface="ＭＳ Ｐゴシック" panose="020B0600070205080204" pitchFamily="34" charset="-128"/>
              </a:rPr>
              <a:t>Voorbeeld:</a:t>
            </a:r>
          </a:p>
          <a:p>
            <a:pPr marL="0" indent="0">
              <a:buNone/>
            </a:pPr>
            <a:r>
              <a:rPr lang="nl-NL" altLang="nl-NL" sz="2400" dirty="0">
                <a:solidFill>
                  <a:srgbClr val="000000"/>
                </a:solidFill>
                <a:latin typeface="+mj-lt"/>
                <a:ea typeface="ＭＳ Ｐゴシック" panose="020B0600070205080204" pitchFamily="34" charset="-128"/>
              </a:rPr>
              <a:t>Wij hebben tweemaal een woning van vergelijkbare omvang gebouwd in twee maanden </a:t>
            </a:r>
            <a:r>
              <a:rPr lang="nl-NL" altLang="nl-NL" sz="2400" dirty="0" err="1">
                <a:solidFill>
                  <a:srgbClr val="000000"/>
                </a:solidFill>
                <a:latin typeface="+mj-lt"/>
                <a:ea typeface="ＭＳ Ｐゴシック" panose="020B0600070205080204" pitchFamily="34" charset="-128"/>
              </a:rPr>
              <a:t>m.b.v</a:t>
            </a:r>
            <a:r>
              <a:rPr lang="nl-NL" altLang="nl-NL" sz="2400" dirty="0">
                <a:solidFill>
                  <a:srgbClr val="000000"/>
                </a:solidFill>
                <a:latin typeface="+mj-lt"/>
                <a:ea typeface="ＭＳ Ｐゴシック" panose="020B0600070205080204" pitchFamily="34" charset="-128"/>
              </a:rPr>
              <a:t> prefab. Normaal gesproken: gemiddeld 3,5 maanden (bron: </a:t>
            </a:r>
            <a:r>
              <a:rPr lang="nl-NL" altLang="nl-NL" sz="2400" dirty="0" err="1">
                <a:solidFill>
                  <a:srgbClr val="000000"/>
                </a:solidFill>
                <a:latin typeface="+mj-lt"/>
                <a:ea typeface="ＭＳ Ｐゴシック" panose="020B0600070205080204" pitchFamily="34" charset="-128"/>
              </a:rPr>
              <a:t>www.huisbouwen.nl</a:t>
            </a:r>
            <a:r>
              <a:rPr lang="nl-NL" altLang="nl-NL" sz="2400" dirty="0">
                <a:solidFill>
                  <a:srgbClr val="000000"/>
                </a:solidFill>
                <a:latin typeface="+mj-lt"/>
                <a:ea typeface="ＭＳ Ｐゴシック" panose="020B0600070205080204" pitchFamily="34" charset="-128"/>
              </a:rPr>
              <a:t>).</a:t>
            </a:r>
          </a:p>
        </p:txBody>
      </p:sp>
      <p:sp>
        <p:nvSpPr>
          <p:cNvPr id="29699" name="Rectangle 9">
            <a:extLst>
              <a:ext uri="{FF2B5EF4-FFF2-40B4-BE49-F238E27FC236}">
                <a16:creationId xmlns:a16="http://schemas.microsoft.com/office/drawing/2014/main" id="{BEC8AB74-FBEC-5E4B-8391-B05CEFB23785}"/>
              </a:ext>
            </a:extLst>
          </p:cNvPr>
          <p:cNvSpPr txBox="1">
            <a:spLocks noChangeArrowheads="1"/>
          </p:cNvSpPr>
          <p:nvPr/>
        </p:nvSpPr>
        <p:spPr bwMode="auto">
          <a:xfrm>
            <a:off x="1502569" y="906066"/>
            <a:ext cx="6210300" cy="809625"/>
          </a:xfrm>
          <a:prstGeom prst="rect">
            <a:avLst/>
          </a:prstGeom>
          <a:noFill/>
          <a:ln>
            <a:noFill/>
          </a:ln>
        </p:spPr>
        <p:txBody>
          <a:bodyPr lIns="0" tIns="0" rIns="0" bIns="0" anchor="ctr"/>
          <a:lstStyle/>
          <a:p>
            <a:pPr algn="ctr" defTabSz="342900">
              <a:buClr>
                <a:srgbClr val="FFFFFF"/>
              </a:buClr>
              <a:buSzPct val="90000"/>
              <a:defRPr/>
            </a:pPr>
            <a:r>
              <a:rPr lang="nl-NL" altLang="nl-NL" sz="2400" b="1" dirty="0">
                <a:latin typeface="+mj-lt"/>
                <a:ea typeface="ＭＳ Ｐゴシック" charset="-128"/>
                <a:cs typeface="+mj-cs"/>
              </a:rPr>
              <a:t>IN PERSPECTIEF ZETTEN</a:t>
            </a:r>
          </a:p>
        </p:txBody>
      </p:sp>
      <p:pic>
        <p:nvPicPr>
          <p:cNvPr id="5" name="Picture 4">
            <a:extLst>
              <a:ext uri="{FF2B5EF4-FFF2-40B4-BE49-F238E27FC236}">
                <a16:creationId xmlns:a16="http://schemas.microsoft.com/office/drawing/2014/main" id="{7ED5C471-081B-5241-9A0E-91A9E63FCD2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09517" y="337085"/>
            <a:ext cx="1176789" cy="349590"/>
          </a:xfrm>
          <a:prstGeom prst="rect">
            <a:avLst/>
          </a:prstGeom>
        </p:spPr>
      </p:pic>
    </p:spTree>
    <p:extLst>
      <p:ext uri="{BB962C8B-B14F-4D97-AF65-F5344CB8AC3E}">
        <p14:creationId xmlns:p14="http://schemas.microsoft.com/office/powerpoint/2010/main" val="38838398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a:extLst>
              <a:ext uri="{FF2B5EF4-FFF2-40B4-BE49-F238E27FC236}">
                <a16:creationId xmlns:a16="http://schemas.microsoft.com/office/drawing/2014/main" id="{D40AC950-D76D-4541-AED5-69FA8D8FCC18}"/>
              </a:ext>
            </a:extLst>
          </p:cNvPr>
          <p:cNvSpPr>
            <a:spLocks noGrp="1"/>
          </p:cNvSpPr>
          <p:nvPr>
            <p:ph type="title"/>
          </p:nvPr>
        </p:nvSpPr>
        <p:spPr/>
        <p:txBody>
          <a:bodyPr/>
          <a:lstStyle/>
          <a:p>
            <a:r>
              <a:rPr lang="en-US" dirty="0"/>
              <a:t>Balanced scorecard slide 3</a:t>
            </a:r>
          </a:p>
        </p:txBody>
      </p:sp>
      <p:sp>
        <p:nvSpPr>
          <p:cNvPr id="6" name="Content Placeholder 5"/>
          <p:cNvSpPr>
            <a:spLocks noGrp="1"/>
          </p:cNvSpPr>
          <p:nvPr>
            <p:ph idx="1"/>
          </p:nvPr>
        </p:nvSpPr>
        <p:spPr/>
        <p:txBody>
          <a:bodyPr>
            <a:normAutofit/>
          </a:bodyPr>
          <a:lstStyle/>
          <a:p>
            <a:r>
              <a:rPr lang="nl-NL" altLang="nl-NL" sz="2400" dirty="0">
                <a:latin typeface="+mj-lt"/>
                <a:ea typeface="ＭＳ Ｐゴシック" panose="020B0600070205080204" pitchFamily="34" charset="-128"/>
              </a:rPr>
              <a:t>Wij reduceren het aantal klachten van gemiddeld 10 klachten naar gemiddeld 2 klachten per jaar.</a:t>
            </a:r>
            <a:br>
              <a:rPr lang="nl-NL" altLang="nl-NL" sz="2400" dirty="0">
                <a:latin typeface="+mj-lt"/>
                <a:ea typeface="ＭＳ Ｐゴシック" panose="020B0600070205080204" pitchFamily="34" charset="-128"/>
              </a:rPr>
            </a:br>
            <a:br>
              <a:rPr lang="nl-NL" altLang="nl-NL" sz="2400" dirty="0">
                <a:latin typeface="+mj-lt"/>
                <a:ea typeface="ＭＳ Ｐゴシック" panose="020B0600070205080204" pitchFamily="34" charset="-128"/>
              </a:rPr>
            </a:br>
            <a:r>
              <a:rPr lang="nl-NL" altLang="nl-NL" sz="2400" u="sng" dirty="0">
                <a:latin typeface="+mj-lt"/>
                <a:ea typeface="ＭＳ Ｐゴシック" panose="020B0600070205080204" pitchFamily="34" charset="-128"/>
              </a:rPr>
              <a:t>Verifieerbare uitvoeringsinformatie</a:t>
            </a:r>
            <a:r>
              <a:rPr lang="nl-NL" altLang="nl-NL" sz="2400" dirty="0">
                <a:latin typeface="+mj-lt"/>
                <a:ea typeface="ＭＳ Ｐゴシック" panose="020B0600070205080204" pitchFamily="34" charset="-128"/>
              </a:rPr>
              <a:t>: Opdrachtgeverstevredenheid van gemiddeld een 8,5</a:t>
            </a:r>
          </a:p>
          <a:p>
            <a:pPr marL="0" indent="0">
              <a:buNone/>
            </a:pPr>
            <a:endParaRPr lang="nl-NL" sz="2400" dirty="0">
              <a:latin typeface="+mj-lt"/>
            </a:endParaRPr>
          </a:p>
          <a:p>
            <a:pPr marL="0" indent="0">
              <a:buNone/>
            </a:pPr>
            <a:r>
              <a:rPr lang="nl-NL" sz="2400" b="1" dirty="0">
                <a:latin typeface="+mj-lt"/>
              </a:rPr>
              <a:t>Let op: de verifieerbare uitvoeringsinformatie moet gerelateerd zijn aan ‘de prestatie’. </a:t>
            </a:r>
            <a:endParaRPr lang="nl-NL" sz="2400" b="1" dirty="0">
              <a:highlight>
                <a:srgbClr val="FFFF00"/>
              </a:highlight>
              <a:latin typeface="+mj-lt"/>
            </a:endParaRPr>
          </a:p>
        </p:txBody>
      </p:sp>
      <p:sp>
        <p:nvSpPr>
          <p:cNvPr id="4" name="Slide Number Placeholder 3">
            <a:extLst>
              <a:ext uri="{FF2B5EF4-FFF2-40B4-BE49-F238E27FC236}">
                <a16:creationId xmlns:a16="http://schemas.microsoft.com/office/drawing/2014/main" id="{BAF9FE27-70E1-44B2-A8D4-22B1FBB9F461}"/>
              </a:ext>
            </a:extLst>
          </p:cNvPr>
          <p:cNvSpPr>
            <a:spLocks noGrp="1"/>
          </p:cNvSpPr>
          <p:nvPr>
            <p:ph type="sldNum" sz="quarter" idx="12"/>
          </p:nvPr>
        </p:nvSpPr>
        <p:spPr/>
        <p:txBody>
          <a:bodyPr/>
          <a:lstStyle/>
          <a:p>
            <a:fld id="{5A4A7955-6230-48B4-BD8B-A7C460F75945}" type="slidenum">
              <a:rPr lang="en-US" smtClean="0"/>
              <a:t>39</a:t>
            </a:fld>
            <a:endParaRPr lang="en-US" dirty="0"/>
          </a:p>
        </p:txBody>
      </p:sp>
      <p:sp>
        <p:nvSpPr>
          <p:cNvPr id="13" name="TextBox 12">
            <a:extLst>
              <a:ext uri="{FF2B5EF4-FFF2-40B4-BE49-F238E27FC236}">
                <a16:creationId xmlns:a16="http://schemas.microsoft.com/office/drawing/2014/main" id="{63C92C2E-8888-42AB-A36D-D6F2B362B0CD}"/>
              </a:ext>
            </a:extLst>
          </p:cNvPr>
          <p:cNvSpPr txBox="1"/>
          <p:nvPr/>
        </p:nvSpPr>
        <p:spPr>
          <a:xfrm>
            <a:off x="1097928" y="1085255"/>
            <a:ext cx="6948145" cy="369332"/>
          </a:xfrm>
          <a:prstGeom prst="rect">
            <a:avLst/>
          </a:prstGeom>
          <a:noFill/>
        </p:spPr>
        <p:txBody>
          <a:bodyPr wrap="square" lIns="0" tIns="0" rIns="0" bIns="0" rtlCol="0" anchor="ctr">
            <a:spAutoFit/>
          </a:bodyPr>
          <a:lstStyle/>
          <a:p>
            <a:pPr algn="ctr"/>
            <a:r>
              <a:rPr lang="en-US" sz="2400" dirty="0">
                <a:latin typeface="+mj-lt"/>
              </a:rPr>
              <a:t>HET IS GEEN TRUCJE …</a:t>
            </a:r>
            <a:endParaRPr lang="en-US" sz="2700" dirty="0">
              <a:latin typeface="+mj-lt"/>
            </a:endParaRPr>
          </a:p>
        </p:txBody>
      </p:sp>
      <p:sp>
        <p:nvSpPr>
          <p:cNvPr id="14" name="TextBox 13">
            <a:extLst>
              <a:ext uri="{FF2B5EF4-FFF2-40B4-BE49-F238E27FC236}">
                <a16:creationId xmlns:a16="http://schemas.microsoft.com/office/drawing/2014/main" id="{CABF686F-91C6-49D1-A69F-A2D1290E7E30}"/>
              </a:ext>
            </a:extLst>
          </p:cNvPr>
          <p:cNvSpPr txBox="1"/>
          <p:nvPr/>
        </p:nvSpPr>
        <p:spPr>
          <a:xfrm>
            <a:off x="1097928" y="1521857"/>
            <a:ext cx="6948144" cy="230832"/>
          </a:xfrm>
          <a:prstGeom prst="rect">
            <a:avLst/>
          </a:prstGeom>
          <a:noFill/>
        </p:spPr>
        <p:txBody>
          <a:bodyPr wrap="square" lIns="0" tIns="0" rIns="0" bIns="0" rtlCol="0">
            <a:spAutoFit/>
          </a:bodyPr>
          <a:lstStyle/>
          <a:p>
            <a:pPr algn="ctr"/>
            <a:r>
              <a:rPr lang="en-US" sz="1500" dirty="0"/>
              <a:t>METRICS WORDT SOMS TE PAS EN TE ONPAS OPGEVOERD ..</a:t>
            </a:r>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48786" y="331447"/>
            <a:ext cx="1176789" cy="349590"/>
          </a:xfrm>
          <a:prstGeom prst="rect">
            <a:avLst/>
          </a:prstGeom>
        </p:spPr>
      </p:pic>
    </p:spTree>
    <p:extLst>
      <p:ext uri="{BB962C8B-B14F-4D97-AF65-F5344CB8AC3E}">
        <p14:creationId xmlns:p14="http://schemas.microsoft.com/office/powerpoint/2010/main" val="23404713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a:extLst>
              <a:ext uri="{FF2B5EF4-FFF2-40B4-BE49-F238E27FC236}">
                <a16:creationId xmlns:a16="http://schemas.microsoft.com/office/drawing/2014/main" id="{D40AC950-D76D-4541-AED5-69FA8D8FCC18}"/>
              </a:ext>
            </a:extLst>
          </p:cNvPr>
          <p:cNvSpPr>
            <a:spLocks noGrp="1"/>
          </p:cNvSpPr>
          <p:nvPr>
            <p:ph type="title"/>
          </p:nvPr>
        </p:nvSpPr>
        <p:spPr/>
        <p:txBody>
          <a:bodyPr/>
          <a:lstStyle/>
          <a:p>
            <a:r>
              <a:rPr lang="en-US" dirty="0"/>
              <a:t>Balanced scorecard slide 3</a:t>
            </a:r>
          </a:p>
        </p:txBody>
      </p:sp>
      <p:sp>
        <p:nvSpPr>
          <p:cNvPr id="6" name="Content Placeholder 5"/>
          <p:cNvSpPr>
            <a:spLocks noGrp="1"/>
          </p:cNvSpPr>
          <p:nvPr>
            <p:ph idx="1"/>
          </p:nvPr>
        </p:nvSpPr>
        <p:spPr/>
        <p:txBody>
          <a:bodyPr>
            <a:normAutofit fontScale="85000" lnSpcReduction="10000"/>
          </a:bodyPr>
          <a:lstStyle/>
          <a:p>
            <a:pPr>
              <a:lnSpc>
                <a:spcPct val="110000"/>
              </a:lnSpc>
              <a:buFontTx/>
              <a:buChar char="-"/>
            </a:pPr>
            <a:r>
              <a:rPr lang="nl-NL" altLang="nl-NL" sz="1800" dirty="0">
                <a:latin typeface="+mj-lt"/>
                <a:ea typeface="ＭＳ Ｐゴシック" panose="020B0600070205080204" pitchFamily="34" charset="-128"/>
              </a:rPr>
              <a:t>Dit is dominante informatie (duidelijk wat er staat), gerelateerd aan prestatie!</a:t>
            </a:r>
          </a:p>
          <a:p>
            <a:pPr>
              <a:lnSpc>
                <a:spcPct val="110000"/>
              </a:lnSpc>
              <a:buFontTx/>
              <a:buChar char="-"/>
            </a:pPr>
            <a:r>
              <a:rPr lang="nl-NL" altLang="nl-NL" sz="1800" dirty="0">
                <a:latin typeface="+mj-lt"/>
                <a:ea typeface="ＭＳ Ｐゴシック" panose="020B0600070205080204" pitchFamily="34" charset="-128"/>
              </a:rPr>
              <a:t>Gebruik dit in </a:t>
            </a:r>
            <a:r>
              <a:rPr lang="nl-NL" altLang="nl-NL" sz="1800" b="1" dirty="0">
                <a:latin typeface="+mj-lt"/>
                <a:ea typeface="ＭＳ Ｐゴシック" panose="020B0600070205080204" pitchFamily="34" charset="-128"/>
              </a:rPr>
              <a:t>alle kwalitatieve documenten </a:t>
            </a:r>
            <a:r>
              <a:rPr lang="nl-NL" altLang="nl-NL" sz="1800" dirty="0">
                <a:latin typeface="+mj-lt"/>
                <a:ea typeface="ＭＳ Ｐゴシック" panose="020B0600070205080204" pitchFamily="34" charset="-128"/>
              </a:rPr>
              <a:t>die je opstelt </a:t>
            </a:r>
            <a:r>
              <a:rPr lang="nl-NL" altLang="nl-NL" sz="1800" dirty="0" err="1">
                <a:latin typeface="+mj-lt"/>
                <a:ea typeface="ＭＳ Ｐゴシック" panose="020B0600070205080204" pitchFamily="34" charset="-128"/>
              </a:rPr>
              <a:t>i.h.k.v</a:t>
            </a:r>
            <a:r>
              <a:rPr lang="nl-NL" altLang="nl-NL" sz="1800" dirty="0">
                <a:latin typeface="+mj-lt"/>
                <a:ea typeface="ＭＳ Ｐゴシック" panose="020B0600070205080204" pitchFamily="34" charset="-128"/>
              </a:rPr>
              <a:t> de gunningscriteria!</a:t>
            </a:r>
          </a:p>
          <a:p>
            <a:pPr>
              <a:lnSpc>
                <a:spcPct val="110000"/>
              </a:lnSpc>
              <a:buFontTx/>
              <a:buChar char="-"/>
            </a:pPr>
            <a:r>
              <a:rPr lang="nl-NL" altLang="nl-NL" sz="1800" dirty="0">
                <a:latin typeface="+mj-lt"/>
                <a:ea typeface="ＭＳ Ｐゴシック" panose="020B0600070205080204" pitchFamily="34" charset="-128"/>
              </a:rPr>
              <a:t>Dit komt ook terug in Verificatie- en Concretiseringsfase en uitvoering.</a:t>
            </a:r>
          </a:p>
          <a:p>
            <a:pPr>
              <a:lnSpc>
                <a:spcPct val="110000"/>
              </a:lnSpc>
              <a:buFontTx/>
              <a:buChar char="-"/>
            </a:pPr>
            <a:r>
              <a:rPr lang="nl-NL" altLang="nl-NL" sz="1800" dirty="0">
                <a:latin typeface="+mj-lt"/>
                <a:ea typeface="ＭＳ Ｐゴシック" panose="020B0600070205080204" pitchFamily="34" charset="-128"/>
              </a:rPr>
              <a:t>Inschrijver maakt duidelijk </a:t>
            </a:r>
            <a:r>
              <a:rPr lang="nl-NL" altLang="nl-NL" sz="1800" u="sng" dirty="0">
                <a:latin typeface="+mj-lt"/>
                <a:ea typeface="ＭＳ Ｐゴシック" panose="020B0600070205080204" pitchFamily="34" charset="-128"/>
              </a:rPr>
              <a:t>waarom</a:t>
            </a:r>
            <a:r>
              <a:rPr lang="nl-NL" altLang="nl-NL" sz="1800" dirty="0">
                <a:latin typeface="+mj-lt"/>
                <a:ea typeface="ＭＳ Ｐゴシック" panose="020B0600070205080204" pitchFamily="34" charset="-128"/>
              </a:rPr>
              <a:t> hij in staat is hetgeen hij belooft waar te maken, waarom zijn beheersmaatregel effectief is, waarom hetgeen hij aanbiedt reëel is etc. </a:t>
            </a:r>
          </a:p>
          <a:p>
            <a:pPr>
              <a:lnSpc>
                <a:spcPct val="110000"/>
              </a:lnSpc>
              <a:buFontTx/>
              <a:buChar char="-"/>
            </a:pPr>
            <a:r>
              <a:rPr lang="nl-NL" altLang="nl-NL" sz="1800" dirty="0">
                <a:latin typeface="+mj-lt"/>
                <a:ea typeface="ＭＳ Ｐゴシック" panose="020B0600070205080204" pitchFamily="34" charset="-128"/>
              </a:rPr>
              <a:t>Inschrijver kan dit baseren op opgedane ervaring: moet hij functioneel omschrijven: volstaan met verwijzen naar een referentie is onvoldoende (“het hebben van ervaring scoort dus niet”)</a:t>
            </a:r>
          </a:p>
          <a:p>
            <a:pPr>
              <a:lnSpc>
                <a:spcPct val="110000"/>
              </a:lnSpc>
              <a:buFontTx/>
              <a:buChar char="-"/>
            </a:pPr>
            <a:r>
              <a:rPr lang="nl-NL" altLang="nl-NL" sz="1800" dirty="0">
                <a:latin typeface="+mj-lt"/>
                <a:ea typeface="ＭＳ Ｐゴシック" panose="020B0600070205080204" pitchFamily="34" charset="-128"/>
              </a:rPr>
              <a:t>Verifieerbare uitvoeringsinformatie is informatie die kan worden nagetrokken: Inschrijver moet het “bewijs” daarvan in de Verificatiefase kunnen overleggen </a:t>
            </a:r>
            <a:r>
              <a:rPr lang="nl-NL" altLang="nl-NL" sz="1800" dirty="0">
                <a:latin typeface="+mj-lt"/>
                <a:ea typeface="ＭＳ Ｐゴシック" panose="020B0600070205080204" pitchFamily="34" charset="-128"/>
                <a:sym typeface="Wingdings" pitchFamily="2" charset="2"/>
              </a:rPr>
              <a:t> </a:t>
            </a:r>
            <a:r>
              <a:rPr lang="nl-NL" altLang="nl-NL" sz="1800" b="1" dirty="0">
                <a:latin typeface="+mj-lt"/>
                <a:ea typeface="ＭＳ Ｐゴシック" panose="020B0600070205080204" pitchFamily="34" charset="-128"/>
                <a:sym typeface="Wingdings" pitchFamily="2" charset="2"/>
              </a:rPr>
              <a:t>leg direct een dossier aan</a:t>
            </a:r>
            <a:r>
              <a:rPr lang="nl-NL" altLang="nl-NL" sz="1800" dirty="0">
                <a:latin typeface="+mj-lt"/>
                <a:ea typeface="ＭＳ Ｐゴシック" panose="020B0600070205080204" pitchFamily="34" charset="-128"/>
                <a:sym typeface="Wingdings" pitchFamily="2" charset="2"/>
              </a:rPr>
              <a:t>!</a:t>
            </a:r>
            <a:endParaRPr lang="nl-NL" altLang="nl-NL" sz="1800" dirty="0">
              <a:latin typeface="+mj-lt"/>
              <a:ea typeface="ＭＳ Ｐゴシック" panose="020B0600070205080204" pitchFamily="34" charset="-128"/>
            </a:endParaRPr>
          </a:p>
          <a:p>
            <a:pPr>
              <a:lnSpc>
                <a:spcPct val="110000"/>
              </a:lnSpc>
              <a:buFontTx/>
              <a:buChar char="-"/>
            </a:pPr>
            <a:r>
              <a:rPr lang="nl-NL" altLang="nl-NL" sz="1800" dirty="0">
                <a:latin typeface="+mj-lt"/>
                <a:ea typeface="ＭＳ Ｐゴシック" panose="020B0600070205080204" pitchFamily="34" charset="-128"/>
              </a:rPr>
              <a:t>Inschrijver mag ook refereren aan een minder goede ervaring en zijn leerpunt voor het onderhavige project benadrukken.</a:t>
            </a:r>
            <a:br>
              <a:rPr lang="nl-NL" altLang="nl-NL" sz="1800" dirty="0">
                <a:latin typeface="+mj-lt"/>
                <a:ea typeface="ＭＳ Ｐゴシック" panose="020B0600070205080204" pitchFamily="34" charset="-128"/>
              </a:rPr>
            </a:br>
            <a:br>
              <a:rPr lang="nl-NL" altLang="nl-NL" sz="1800" dirty="0">
                <a:latin typeface="+mj-lt"/>
                <a:ea typeface="ＭＳ Ｐゴシック" panose="020B0600070205080204" pitchFamily="34" charset="-128"/>
              </a:rPr>
            </a:br>
            <a:r>
              <a:rPr lang="nl-NL" altLang="nl-NL" sz="1800" b="1" dirty="0">
                <a:latin typeface="+mj-lt"/>
                <a:ea typeface="ＭＳ Ｐゴシック" panose="020B0600070205080204" pitchFamily="34" charset="-128"/>
              </a:rPr>
              <a:t>NB: </a:t>
            </a:r>
            <a:r>
              <a:rPr lang="nl-NL" altLang="nl-NL" sz="1800" dirty="0">
                <a:latin typeface="+mj-lt"/>
                <a:ea typeface="ＭＳ Ｐゴシック" panose="020B0600070205080204" pitchFamily="34" charset="-128"/>
              </a:rPr>
              <a:t>Gaat om </a:t>
            </a:r>
            <a:r>
              <a:rPr lang="nl-NL" altLang="nl-NL" sz="1800" b="1" dirty="0">
                <a:latin typeface="+mj-lt"/>
                <a:ea typeface="ＭＳ Ｐゴシック" panose="020B0600070205080204" pitchFamily="34" charset="-128"/>
              </a:rPr>
              <a:t>concrete en gedocumenteerde informatie </a:t>
            </a:r>
            <a:r>
              <a:rPr lang="nl-NL" altLang="nl-NL" sz="1800" dirty="0">
                <a:latin typeface="+mj-lt"/>
                <a:ea typeface="ＭＳ Ｐゴシック" panose="020B0600070205080204" pitchFamily="34" charset="-128"/>
              </a:rPr>
              <a:t>die bewijst dat Inschrijver in de uitvoering van het project in staat is zijn belofte waar te maken of dat de beheersmaatregel effectief is </a:t>
            </a:r>
            <a:r>
              <a:rPr lang="nl-NL" altLang="nl-NL" sz="1800" dirty="0">
                <a:latin typeface="+mj-lt"/>
                <a:ea typeface="ＭＳ Ｐゴシック" panose="020B0600070205080204" pitchFamily="34" charset="-128"/>
                <a:sym typeface="Wingdings" pitchFamily="2" charset="2"/>
              </a:rPr>
              <a:t> </a:t>
            </a:r>
            <a:r>
              <a:rPr lang="nl-NL" altLang="nl-NL" sz="1800" b="1" dirty="0">
                <a:latin typeface="+mj-lt"/>
                <a:ea typeface="ＭＳ Ｐゴシック" panose="020B0600070205080204" pitchFamily="34" charset="-128"/>
                <a:sym typeface="Wingdings" pitchFamily="2" charset="2"/>
              </a:rPr>
              <a:t>METRICS</a:t>
            </a:r>
            <a:endParaRPr lang="nl-NL" altLang="nl-NL" sz="1800" dirty="0">
              <a:ea typeface="ＭＳ Ｐゴシック" panose="020B0600070205080204" pitchFamily="34" charset="-128"/>
            </a:endParaRPr>
          </a:p>
        </p:txBody>
      </p:sp>
      <p:sp>
        <p:nvSpPr>
          <p:cNvPr id="4" name="Slide Number Placeholder 3">
            <a:extLst>
              <a:ext uri="{FF2B5EF4-FFF2-40B4-BE49-F238E27FC236}">
                <a16:creationId xmlns:a16="http://schemas.microsoft.com/office/drawing/2014/main" id="{BAF9FE27-70E1-44B2-A8D4-22B1FBB9F461}"/>
              </a:ext>
            </a:extLst>
          </p:cNvPr>
          <p:cNvSpPr>
            <a:spLocks noGrp="1"/>
          </p:cNvSpPr>
          <p:nvPr>
            <p:ph type="sldNum" sz="quarter" idx="12"/>
          </p:nvPr>
        </p:nvSpPr>
        <p:spPr/>
        <p:txBody>
          <a:bodyPr/>
          <a:lstStyle/>
          <a:p>
            <a:fld id="{5A4A7955-6230-48B4-BD8B-A7C460F75945}" type="slidenum">
              <a:rPr lang="en-US" smtClean="0"/>
              <a:t>40</a:t>
            </a:fld>
            <a:endParaRPr lang="en-US" dirty="0"/>
          </a:p>
        </p:txBody>
      </p:sp>
      <p:sp>
        <p:nvSpPr>
          <p:cNvPr id="13" name="TextBox 12">
            <a:extLst>
              <a:ext uri="{FF2B5EF4-FFF2-40B4-BE49-F238E27FC236}">
                <a16:creationId xmlns:a16="http://schemas.microsoft.com/office/drawing/2014/main" id="{63C92C2E-8888-42AB-A36D-D6F2B362B0CD}"/>
              </a:ext>
            </a:extLst>
          </p:cNvPr>
          <p:cNvSpPr txBox="1"/>
          <p:nvPr/>
        </p:nvSpPr>
        <p:spPr>
          <a:xfrm>
            <a:off x="1097928" y="1076326"/>
            <a:ext cx="6948145" cy="369332"/>
          </a:xfrm>
          <a:prstGeom prst="rect">
            <a:avLst/>
          </a:prstGeom>
          <a:noFill/>
        </p:spPr>
        <p:txBody>
          <a:bodyPr wrap="square" lIns="0" tIns="0" rIns="0" bIns="0" rtlCol="0" anchor="ctr">
            <a:spAutoFit/>
          </a:bodyPr>
          <a:lstStyle/>
          <a:p>
            <a:pPr algn="ctr"/>
            <a:r>
              <a:rPr lang="en-US" sz="2400" dirty="0">
                <a:latin typeface="+mj-lt"/>
              </a:rPr>
              <a:t>VERIFIEERBARE UITVOERINGSINFORMATIE</a:t>
            </a:r>
          </a:p>
        </p:txBody>
      </p:sp>
      <p:sp>
        <p:nvSpPr>
          <p:cNvPr id="14" name="TextBox 13">
            <a:extLst>
              <a:ext uri="{FF2B5EF4-FFF2-40B4-BE49-F238E27FC236}">
                <a16:creationId xmlns:a16="http://schemas.microsoft.com/office/drawing/2014/main" id="{CABF686F-91C6-49D1-A69F-A2D1290E7E30}"/>
              </a:ext>
            </a:extLst>
          </p:cNvPr>
          <p:cNvSpPr txBox="1"/>
          <p:nvPr/>
        </p:nvSpPr>
        <p:spPr>
          <a:xfrm>
            <a:off x="1097928" y="1521857"/>
            <a:ext cx="6948144" cy="230832"/>
          </a:xfrm>
          <a:prstGeom prst="rect">
            <a:avLst/>
          </a:prstGeom>
          <a:noFill/>
        </p:spPr>
        <p:txBody>
          <a:bodyPr wrap="square" lIns="0" tIns="0" rIns="0" bIns="0" rtlCol="0">
            <a:spAutoFit/>
          </a:bodyPr>
          <a:lstStyle/>
          <a:p>
            <a:pPr algn="ctr"/>
            <a:r>
              <a:rPr lang="en-US" sz="1500" dirty="0">
                <a:latin typeface="+mj-lt"/>
              </a:rPr>
              <a:t>SAMENVATTEND</a:t>
            </a:r>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92687" y="312941"/>
            <a:ext cx="1176789" cy="349590"/>
          </a:xfrm>
          <a:prstGeom prst="rect">
            <a:avLst/>
          </a:prstGeom>
        </p:spPr>
      </p:pic>
    </p:spTree>
    <p:extLst>
      <p:ext uri="{BB962C8B-B14F-4D97-AF65-F5344CB8AC3E}">
        <p14:creationId xmlns:p14="http://schemas.microsoft.com/office/powerpoint/2010/main" val="35265083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99617-C4DF-8003-E96C-BB159A900A44}"/>
            </a:ext>
          </a:extLst>
        </p:cNvPr>
        <p:cNvGrpSpPr/>
        <p:nvPr/>
      </p:nvGrpSpPr>
      <p:grpSpPr>
        <a:xfrm>
          <a:off x="0" y="0"/>
          <a:ext cx="0" cy="0"/>
          <a:chOff x="0" y="0"/>
          <a:chExt cx="0" cy="0"/>
        </a:xfrm>
      </p:grpSpPr>
      <p:sp>
        <p:nvSpPr>
          <p:cNvPr id="5" name="Title 4" hidden="1">
            <a:extLst>
              <a:ext uri="{FF2B5EF4-FFF2-40B4-BE49-F238E27FC236}">
                <a16:creationId xmlns:a16="http://schemas.microsoft.com/office/drawing/2014/main" id="{16C7C8ED-A4D4-59F8-B65E-6A71BB9F605A}"/>
              </a:ext>
            </a:extLst>
          </p:cNvPr>
          <p:cNvSpPr>
            <a:spLocks noGrp="1"/>
          </p:cNvSpPr>
          <p:nvPr>
            <p:ph type="title"/>
          </p:nvPr>
        </p:nvSpPr>
        <p:spPr/>
        <p:txBody>
          <a:bodyPr/>
          <a:lstStyle/>
          <a:p>
            <a:r>
              <a:rPr lang="en-US" dirty="0"/>
              <a:t>Balanced scorecard slide 3</a:t>
            </a:r>
          </a:p>
        </p:txBody>
      </p:sp>
      <p:sp>
        <p:nvSpPr>
          <p:cNvPr id="4" name="Slide Number Placeholder 3">
            <a:extLst>
              <a:ext uri="{FF2B5EF4-FFF2-40B4-BE49-F238E27FC236}">
                <a16:creationId xmlns:a16="http://schemas.microsoft.com/office/drawing/2014/main" id="{62E20EB3-BCAC-326F-6107-7261DD490C15}"/>
              </a:ext>
            </a:extLst>
          </p:cNvPr>
          <p:cNvSpPr>
            <a:spLocks noGrp="1"/>
          </p:cNvSpPr>
          <p:nvPr>
            <p:ph type="sldNum" sz="quarter" idx="12"/>
          </p:nvPr>
        </p:nvSpPr>
        <p:spPr/>
        <p:txBody>
          <a:bodyPr/>
          <a:lstStyle/>
          <a:p>
            <a:fld id="{5A4A7955-6230-48B4-BD8B-A7C460F75945}" type="slidenum">
              <a:rPr lang="en-US" smtClean="0"/>
              <a:t>41</a:t>
            </a:fld>
            <a:endParaRPr lang="en-US" dirty="0"/>
          </a:p>
        </p:txBody>
      </p:sp>
      <p:sp>
        <p:nvSpPr>
          <p:cNvPr id="13" name="TextBox 12">
            <a:extLst>
              <a:ext uri="{FF2B5EF4-FFF2-40B4-BE49-F238E27FC236}">
                <a16:creationId xmlns:a16="http://schemas.microsoft.com/office/drawing/2014/main" id="{71EF4391-376E-FD5F-E5E9-57B5355F8CA9}"/>
              </a:ext>
            </a:extLst>
          </p:cNvPr>
          <p:cNvSpPr txBox="1"/>
          <p:nvPr/>
        </p:nvSpPr>
        <p:spPr>
          <a:xfrm>
            <a:off x="1097928" y="891660"/>
            <a:ext cx="6948145" cy="738664"/>
          </a:xfrm>
          <a:prstGeom prst="rect">
            <a:avLst/>
          </a:prstGeom>
          <a:noFill/>
        </p:spPr>
        <p:txBody>
          <a:bodyPr wrap="square" lIns="0" tIns="0" rIns="0" bIns="0" rtlCol="0" anchor="ctr">
            <a:spAutoFit/>
          </a:bodyPr>
          <a:lstStyle/>
          <a:p>
            <a:pPr algn="ctr"/>
            <a:r>
              <a:rPr lang="en-US" sz="2400" b="1" dirty="0">
                <a:latin typeface="+mj-lt"/>
              </a:rPr>
              <a:t>VOORBEELD WAT GOED IS BEOORDEELD</a:t>
            </a:r>
          </a:p>
          <a:p>
            <a:pPr algn="ctr"/>
            <a:r>
              <a:rPr lang="en-US" sz="2400" b="1" dirty="0">
                <a:latin typeface="+mj-lt"/>
              </a:rPr>
              <a:t>PREVENTIEF ONDERHOUD GEMALEN</a:t>
            </a:r>
          </a:p>
        </p:txBody>
      </p:sp>
      <p:pic>
        <p:nvPicPr>
          <p:cNvPr id="15" name="Picture 14">
            <a:extLst>
              <a:ext uri="{FF2B5EF4-FFF2-40B4-BE49-F238E27FC236}">
                <a16:creationId xmlns:a16="http://schemas.microsoft.com/office/drawing/2014/main" id="{CE336810-AA4A-E54E-0F38-88C9B681D50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92687" y="312941"/>
            <a:ext cx="1176789" cy="349590"/>
          </a:xfrm>
          <a:prstGeom prst="rect">
            <a:avLst/>
          </a:prstGeom>
        </p:spPr>
      </p:pic>
      <p:pic>
        <p:nvPicPr>
          <p:cNvPr id="8" name="Tijdelijke aanduiding voor inhoud 7">
            <a:extLst>
              <a:ext uri="{FF2B5EF4-FFF2-40B4-BE49-F238E27FC236}">
                <a16:creationId xmlns:a16="http://schemas.microsoft.com/office/drawing/2014/main" id="{0CD92760-C74B-EDEE-64D0-6F34E57A86D0}"/>
              </a:ext>
            </a:extLst>
          </p:cNvPr>
          <p:cNvPicPr>
            <a:picLocks noGrp="1" noChangeAspect="1"/>
          </p:cNvPicPr>
          <p:nvPr>
            <p:ph idx="1"/>
          </p:nvPr>
        </p:nvPicPr>
        <p:blipFill>
          <a:blip r:embed="rId3"/>
          <a:stretch>
            <a:fillRect/>
          </a:stretch>
        </p:blipFill>
        <p:spPr>
          <a:xfrm>
            <a:off x="38785" y="1859453"/>
            <a:ext cx="8601306" cy="3754538"/>
          </a:xfrm>
          <a:prstGeom prst="rect">
            <a:avLst/>
          </a:prstGeom>
        </p:spPr>
      </p:pic>
    </p:spTree>
    <p:extLst>
      <p:ext uri="{BB962C8B-B14F-4D97-AF65-F5344CB8AC3E}">
        <p14:creationId xmlns:p14="http://schemas.microsoft.com/office/powerpoint/2010/main" val="11956820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9675B-6A57-CC5C-DD36-9EF08AD5B942}"/>
            </a:ext>
          </a:extLst>
        </p:cNvPr>
        <p:cNvGrpSpPr/>
        <p:nvPr/>
      </p:nvGrpSpPr>
      <p:grpSpPr>
        <a:xfrm>
          <a:off x="0" y="0"/>
          <a:ext cx="0" cy="0"/>
          <a:chOff x="0" y="0"/>
          <a:chExt cx="0" cy="0"/>
        </a:xfrm>
      </p:grpSpPr>
      <p:sp>
        <p:nvSpPr>
          <p:cNvPr id="38913" name="Rectangle 2">
            <a:extLst>
              <a:ext uri="{FF2B5EF4-FFF2-40B4-BE49-F238E27FC236}">
                <a16:creationId xmlns:a16="http://schemas.microsoft.com/office/drawing/2014/main" id="{638B8F1A-5A8C-C65C-9995-7B1726AD874A}"/>
              </a:ext>
            </a:extLst>
          </p:cNvPr>
          <p:cNvSpPr>
            <a:spLocks noGrp="1" noChangeArrowheads="1"/>
          </p:cNvSpPr>
          <p:nvPr>
            <p:ph type="title" idx="4294967295"/>
          </p:nvPr>
        </p:nvSpPr>
        <p:spPr/>
        <p:txBody>
          <a:bodyPr/>
          <a:lstStyle/>
          <a:p>
            <a:pPr eaLnBrk="1" hangingPunct="1"/>
            <a:br>
              <a:rPr lang="en-US" altLang="nl-NL" sz="3000" b="1">
                <a:ea typeface="ＭＳ Ｐゴシック" panose="020B0600070205080204" pitchFamily="34" charset="-128"/>
              </a:rPr>
            </a:br>
            <a:endParaRPr lang="nl-NL" altLang="nl-NL" sz="3000" b="1">
              <a:solidFill>
                <a:srgbClr val="689A0D"/>
              </a:solidFill>
              <a:ea typeface="ＭＳ Ｐゴシック" panose="020B0600070205080204" pitchFamily="34" charset="-128"/>
            </a:endParaRPr>
          </a:p>
        </p:txBody>
      </p:sp>
      <p:sp>
        <p:nvSpPr>
          <p:cNvPr id="33794" name="Rectangle 3">
            <a:extLst>
              <a:ext uri="{FF2B5EF4-FFF2-40B4-BE49-F238E27FC236}">
                <a16:creationId xmlns:a16="http://schemas.microsoft.com/office/drawing/2014/main" id="{8AA8141B-93CA-7E6A-4327-303AE29F563D}"/>
              </a:ext>
            </a:extLst>
          </p:cNvPr>
          <p:cNvSpPr>
            <a:spLocks noGrp="1" noChangeArrowheads="1"/>
          </p:cNvSpPr>
          <p:nvPr>
            <p:ph type="body" idx="4294967295"/>
          </p:nvPr>
        </p:nvSpPr>
        <p:spPr/>
        <p:txBody>
          <a:bodyPr/>
          <a:lstStyle/>
          <a:p>
            <a:pPr marL="0" indent="0">
              <a:buNone/>
              <a:defRPr/>
            </a:pPr>
            <a:endParaRPr lang="nl-NL" b="1" dirty="0">
              <a:solidFill>
                <a:srgbClr val="3366FF"/>
              </a:solidFill>
            </a:endParaRPr>
          </a:p>
          <a:p>
            <a:pPr marL="0" indent="0" algn="ctr">
              <a:buNone/>
              <a:defRPr/>
            </a:pPr>
            <a:r>
              <a:rPr lang="nl-NL" sz="3300" b="1" dirty="0">
                <a:solidFill>
                  <a:srgbClr val="BCE623"/>
                </a:solidFill>
              </a:rPr>
              <a:t>BEOORDELING</a:t>
            </a:r>
          </a:p>
          <a:p>
            <a:pPr marL="0" indent="0" algn="ctr">
              <a:buNone/>
              <a:defRPr/>
            </a:pPr>
            <a:endParaRPr lang="nl-NL" sz="3300" b="1" dirty="0">
              <a:solidFill>
                <a:srgbClr val="BCE623"/>
              </a:solidFill>
            </a:endParaRPr>
          </a:p>
          <a:p>
            <a:pPr marL="0" indent="0" algn="ctr">
              <a:buNone/>
              <a:defRPr/>
            </a:pPr>
            <a:r>
              <a:rPr lang="nl-NL" sz="3300" b="1" dirty="0">
                <a:solidFill>
                  <a:srgbClr val="BCE623"/>
                </a:solidFill>
              </a:rPr>
              <a:t>INSCHRIJVINGEN</a:t>
            </a:r>
            <a:endParaRPr lang="nl-NL" dirty="0"/>
          </a:p>
          <a:p>
            <a:pPr marL="0" indent="0">
              <a:buNone/>
              <a:defRPr/>
            </a:pPr>
            <a:endParaRPr lang="nl-NL" dirty="0"/>
          </a:p>
        </p:txBody>
      </p:sp>
      <p:pic>
        <p:nvPicPr>
          <p:cNvPr id="5" name="Picture 4">
            <a:extLst>
              <a:ext uri="{FF2B5EF4-FFF2-40B4-BE49-F238E27FC236}">
                <a16:creationId xmlns:a16="http://schemas.microsoft.com/office/drawing/2014/main" id="{F2D80BC6-0A99-6983-D7A0-E179DA08011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60005" y="365126"/>
            <a:ext cx="1176789" cy="349590"/>
          </a:xfrm>
          <a:prstGeom prst="rect">
            <a:avLst/>
          </a:prstGeom>
        </p:spPr>
      </p:pic>
    </p:spTree>
    <p:extLst>
      <p:ext uri="{BB962C8B-B14F-4D97-AF65-F5344CB8AC3E}">
        <p14:creationId xmlns:p14="http://schemas.microsoft.com/office/powerpoint/2010/main" val="29094110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Number Placeholder 3">
            <a:extLst>
              <a:ext uri="{FF2B5EF4-FFF2-40B4-BE49-F238E27FC236}">
                <a16:creationId xmlns:a16="http://schemas.microsoft.com/office/drawing/2014/main" id="{27305479-CDCF-AA4A-A05E-BEEBABC1D0F3}"/>
              </a:ext>
            </a:extLst>
          </p:cNvPr>
          <p:cNvSpPr txBox="1">
            <a:spLocks noGrp="1"/>
          </p:cNvSpPr>
          <p:nvPr/>
        </p:nvSpPr>
        <p:spPr bwMode="auto">
          <a:xfrm>
            <a:off x="7535467" y="5713810"/>
            <a:ext cx="388144"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r">
              <a:spcBef>
                <a:spcPct val="0"/>
              </a:spcBef>
              <a:buFontTx/>
              <a:buNone/>
            </a:pPr>
            <a:fld id="{146F3755-95BB-7442-9146-645920D2DADB}" type="slidenum">
              <a:rPr lang="en-US" altLang="nl-NL" sz="975">
                <a:solidFill>
                  <a:schemeClr val="bg1"/>
                </a:solidFill>
                <a:ea typeface="ヒラギノ角ゴ Pro W3" panose="020B0300000000000000" pitchFamily="34" charset="-128"/>
              </a:rPr>
              <a:pPr algn="r">
                <a:spcBef>
                  <a:spcPct val="0"/>
                </a:spcBef>
                <a:buFontTx/>
                <a:buNone/>
              </a:pPr>
              <a:t>43</a:t>
            </a:fld>
            <a:endParaRPr lang="en-US" altLang="nl-NL" sz="975">
              <a:solidFill>
                <a:schemeClr val="bg1"/>
              </a:solidFill>
              <a:ea typeface="ヒラギノ角ゴ Pro W3" panose="020B0300000000000000" pitchFamily="34" charset="-128"/>
            </a:endParaRPr>
          </a:p>
        </p:txBody>
      </p:sp>
      <p:sp>
        <p:nvSpPr>
          <p:cNvPr id="3139587" name="Rectangle 3">
            <a:extLst>
              <a:ext uri="{FF2B5EF4-FFF2-40B4-BE49-F238E27FC236}">
                <a16:creationId xmlns:a16="http://schemas.microsoft.com/office/drawing/2014/main" id="{85236878-DB73-3848-8BCE-AF41A186C90D}"/>
              </a:ext>
            </a:extLst>
          </p:cNvPr>
          <p:cNvSpPr>
            <a:spLocks noGrp="1" noChangeArrowheads="1"/>
          </p:cNvSpPr>
          <p:nvPr>
            <p:ph type="body" idx="4294967295"/>
          </p:nvPr>
        </p:nvSpPr>
        <p:spPr>
          <a:xfrm>
            <a:off x="689373" y="1587578"/>
            <a:ext cx="7040166" cy="4478917"/>
          </a:xfrm>
        </p:spPr>
        <p:txBody>
          <a:bodyPr>
            <a:normAutofit fontScale="92500" lnSpcReduction="10000"/>
          </a:bodyPr>
          <a:lstStyle/>
          <a:p>
            <a:pPr eaLnBrk="1" hangingPunct="1">
              <a:lnSpc>
                <a:spcPct val="110000"/>
              </a:lnSpc>
            </a:pPr>
            <a:r>
              <a:rPr lang="en-US" altLang="nl-NL" sz="2200" dirty="0">
                <a:latin typeface="+mj-lt"/>
                <a:ea typeface="ＭＳ Ｐゴシック" panose="020B0600070205080204" pitchFamily="34" charset="-128"/>
              </a:rPr>
              <a:t>Leden van de </a:t>
            </a:r>
            <a:r>
              <a:rPr lang="en-US" altLang="nl-NL" sz="2200" dirty="0" err="1">
                <a:latin typeface="+mj-lt"/>
                <a:ea typeface="ＭＳ Ｐゴシック" panose="020B0600070205080204" pitchFamily="34" charset="-128"/>
              </a:rPr>
              <a:t>beoordelingscommissie</a:t>
            </a:r>
            <a:r>
              <a:rPr lang="en-US" altLang="nl-NL" sz="2200" dirty="0">
                <a:latin typeface="+mj-lt"/>
                <a:ea typeface="ＭＳ Ｐゴシック" panose="020B0600070205080204" pitchFamily="34" charset="-128"/>
              </a:rPr>
              <a:t> MOETEN de </a:t>
            </a:r>
            <a:r>
              <a:rPr lang="en-US" altLang="nl-NL" sz="2200" dirty="0" err="1">
                <a:latin typeface="+mj-lt"/>
                <a:ea typeface="ＭＳ Ｐゴシック" panose="020B0600070205080204" pitchFamily="34" charset="-128"/>
              </a:rPr>
              <a:t>documenten</a:t>
            </a:r>
            <a:r>
              <a:rPr lang="en-US" altLang="nl-NL" sz="2200" dirty="0">
                <a:latin typeface="+mj-lt"/>
                <a:ea typeface="ＭＳ Ｐゴシック" panose="020B0600070205080204" pitchFamily="34" charset="-128"/>
              </a:rPr>
              <a:t> </a:t>
            </a:r>
            <a:r>
              <a:rPr lang="en-US" altLang="nl-NL" sz="2200" u="sng" dirty="0" err="1">
                <a:latin typeface="+mj-lt"/>
                <a:ea typeface="ＭＳ Ｐゴシック" panose="020B0600070205080204" pitchFamily="34" charset="-128"/>
              </a:rPr>
              <a:t>individueel</a:t>
            </a:r>
            <a:r>
              <a:rPr lang="en-US" altLang="nl-NL" sz="2200" dirty="0">
                <a:latin typeface="+mj-lt"/>
                <a:ea typeface="ＭＳ Ｐゴシック" panose="020B0600070205080204" pitchFamily="34" charset="-128"/>
              </a:rPr>
              <a:t> </a:t>
            </a:r>
            <a:r>
              <a:rPr lang="en-US" altLang="nl-NL" sz="2200" dirty="0" err="1">
                <a:latin typeface="+mj-lt"/>
                <a:ea typeface="ＭＳ Ｐゴシック" panose="020B0600070205080204" pitchFamily="34" charset="-128"/>
              </a:rPr>
              <a:t>scoren</a:t>
            </a:r>
            <a:r>
              <a:rPr lang="en-US" altLang="nl-NL" sz="2200" dirty="0">
                <a:latin typeface="+mj-lt"/>
                <a:ea typeface="ＭＳ Ｐゴシック" panose="020B0600070205080204" pitchFamily="34" charset="-128"/>
              </a:rPr>
              <a:t> (</a:t>
            </a:r>
            <a:r>
              <a:rPr lang="en-US" altLang="nl-NL" sz="2200" dirty="0" err="1">
                <a:latin typeface="+mj-lt"/>
                <a:ea typeface="ＭＳ Ｐゴシック" panose="020B0600070205080204" pitchFamily="34" charset="-128"/>
              </a:rPr>
              <a:t>cijfer</a:t>
            </a:r>
            <a:r>
              <a:rPr lang="en-US" altLang="nl-NL" sz="2200" dirty="0">
                <a:latin typeface="+mj-lt"/>
                <a:ea typeface="ＭＳ Ｐゴシック" panose="020B0600070205080204" pitchFamily="34" charset="-128"/>
              </a:rPr>
              <a:t> 2, 4, 6, 8 of 10)</a:t>
            </a:r>
          </a:p>
          <a:p>
            <a:pPr eaLnBrk="1" hangingPunct="1">
              <a:lnSpc>
                <a:spcPct val="110000"/>
              </a:lnSpc>
            </a:pPr>
            <a:r>
              <a:rPr lang="en-US" altLang="nl-NL" sz="2200" dirty="0" err="1">
                <a:latin typeface="+mj-lt"/>
                <a:ea typeface="ＭＳ Ｐゴシック" panose="020B0600070205080204" pitchFamily="34" charset="-128"/>
              </a:rPr>
              <a:t>Er</a:t>
            </a:r>
            <a:r>
              <a:rPr lang="en-US" altLang="nl-NL" sz="2200" dirty="0">
                <a:latin typeface="+mj-lt"/>
                <a:ea typeface="ＭＳ Ｐゴシック" panose="020B0600070205080204" pitchFamily="34" charset="-128"/>
              </a:rPr>
              <a:t> </a:t>
            </a:r>
            <a:r>
              <a:rPr lang="en-US" altLang="nl-NL" sz="2200" dirty="0" err="1">
                <a:latin typeface="+mj-lt"/>
                <a:ea typeface="ＭＳ Ｐゴシック" panose="020B0600070205080204" pitchFamily="34" charset="-128"/>
              </a:rPr>
              <a:t>vindt</a:t>
            </a:r>
            <a:r>
              <a:rPr lang="en-US" altLang="nl-NL" sz="2200" dirty="0">
                <a:latin typeface="+mj-lt"/>
                <a:ea typeface="ＭＳ Ｐゴシック" panose="020B0600070205080204" pitchFamily="34" charset="-128"/>
              </a:rPr>
              <a:t> </a:t>
            </a:r>
            <a:r>
              <a:rPr lang="en-US" altLang="nl-NL" sz="2200" dirty="0" err="1">
                <a:latin typeface="+mj-lt"/>
                <a:ea typeface="ＭＳ Ｐゴシック" panose="020B0600070205080204" pitchFamily="34" charset="-128"/>
              </a:rPr>
              <a:t>geen</a:t>
            </a:r>
            <a:r>
              <a:rPr lang="en-US" altLang="nl-NL" sz="2200" dirty="0">
                <a:latin typeface="+mj-lt"/>
                <a:ea typeface="ＭＳ Ｐゴシック" panose="020B0600070205080204" pitchFamily="34" charset="-128"/>
              </a:rPr>
              <a:t> </a:t>
            </a:r>
            <a:r>
              <a:rPr lang="en-US" altLang="nl-NL" sz="2200" dirty="0" err="1">
                <a:latin typeface="+mj-lt"/>
                <a:ea typeface="ＭＳ Ｐゴシック" panose="020B0600070205080204" pitchFamily="34" charset="-128"/>
              </a:rPr>
              <a:t>overleg</a:t>
            </a:r>
            <a:r>
              <a:rPr lang="en-US" altLang="nl-NL" sz="2200" dirty="0">
                <a:latin typeface="+mj-lt"/>
                <a:ea typeface="ＭＳ Ｐゴシック" panose="020B0600070205080204" pitchFamily="34" charset="-128"/>
              </a:rPr>
              <a:t> </a:t>
            </a:r>
            <a:r>
              <a:rPr lang="en-US" altLang="nl-NL" sz="2200" dirty="0" err="1">
                <a:latin typeface="+mj-lt"/>
                <a:ea typeface="ＭＳ Ｐゴシック" panose="020B0600070205080204" pitchFamily="34" charset="-128"/>
              </a:rPr>
              <a:t>plaats</a:t>
            </a:r>
            <a:r>
              <a:rPr lang="en-US" altLang="nl-NL" sz="2200" dirty="0">
                <a:latin typeface="+mj-lt"/>
                <a:ea typeface="ＭＳ Ｐゴシック" panose="020B0600070205080204" pitchFamily="34" charset="-128"/>
              </a:rPr>
              <a:t> </a:t>
            </a:r>
            <a:r>
              <a:rPr lang="en-US" altLang="nl-NL" sz="2200" dirty="0" err="1">
                <a:latin typeface="+mj-lt"/>
                <a:ea typeface="ＭＳ Ｐゴシック" panose="020B0600070205080204" pitchFamily="34" charset="-128"/>
              </a:rPr>
              <a:t>tussen</a:t>
            </a:r>
            <a:r>
              <a:rPr lang="en-US" altLang="nl-NL" sz="2200" dirty="0">
                <a:latin typeface="+mj-lt"/>
                <a:ea typeface="ＭＳ Ｐゴシック" panose="020B0600070205080204" pitchFamily="34" charset="-128"/>
              </a:rPr>
              <a:t> de </a:t>
            </a:r>
            <a:r>
              <a:rPr lang="en-US" altLang="nl-NL" sz="2200" dirty="0" err="1">
                <a:latin typeface="+mj-lt"/>
                <a:ea typeface="ＭＳ Ｐゴシック" panose="020B0600070205080204" pitchFamily="34" charset="-128"/>
              </a:rPr>
              <a:t>beoordelaars</a:t>
            </a:r>
            <a:r>
              <a:rPr lang="en-US" altLang="nl-NL" sz="2200" dirty="0">
                <a:latin typeface="+mj-lt"/>
                <a:ea typeface="ＭＳ Ｐゴシック" panose="020B0600070205080204" pitchFamily="34" charset="-128"/>
              </a:rPr>
              <a:t> </a:t>
            </a:r>
            <a:r>
              <a:rPr lang="en-US" altLang="nl-NL" sz="2200" dirty="0" err="1">
                <a:latin typeface="+mj-lt"/>
                <a:ea typeface="ＭＳ Ｐゴシック" panose="020B0600070205080204" pitchFamily="34" charset="-128"/>
              </a:rPr>
              <a:t>totdat</a:t>
            </a:r>
            <a:r>
              <a:rPr lang="en-US" altLang="nl-NL" sz="2200" dirty="0">
                <a:latin typeface="+mj-lt"/>
                <a:ea typeface="ＭＳ Ｐゴシック" panose="020B0600070205080204" pitchFamily="34" charset="-128"/>
              </a:rPr>
              <a:t> ze </a:t>
            </a:r>
            <a:r>
              <a:rPr lang="en-US" altLang="nl-NL" sz="2200" dirty="0" err="1">
                <a:latin typeface="+mj-lt"/>
                <a:ea typeface="ＭＳ Ｐゴシック" panose="020B0600070205080204" pitchFamily="34" charset="-128"/>
              </a:rPr>
              <a:t>hun</a:t>
            </a:r>
            <a:r>
              <a:rPr lang="en-US" altLang="nl-NL" sz="2200" dirty="0">
                <a:latin typeface="+mj-lt"/>
                <a:ea typeface="ＭＳ Ｐゴシック" panose="020B0600070205080204" pitchFamily="34" charset="-128"/>
              </a:rPr>
              <a:t> scores </a:t>
            </a:r>
            <a:r>
              <a:rPr lang="en-US" altLang="nl-NL" sz="2200" dirty="0" err="1">
                <a:latin typeface="+mj-lt"/>
                <a:ea typeface="ＭＳ Ｐゴシック" panose="020B0600070205080204" pitchFamily="34" charset="-128"/>
              </a:rPr>
              <a:t>hebben</a:t>
            </a:r>
            <a:r>
              <a:rPr lang="en-US" altLang="nl-NL" sz="2200" dirty="0">
                <a:latin typeface="+mj-lt"/>
                <a:ea typeface="ＭＳ Ｐゴシック" panose="020B0600070205080204" pitchFamily="34" charset="-128"/>
              </a:rPr>
              <a:t> </a:t>
            </a:r>
            <a:r>
              <a:rPr lang="en-US" altLang="nl-NL" sz="2200" dirty="0" err="1">
                <a:latin typeface="+mj-lt"/>
                <a:ea typeface="ＭＳ Ｐゴシック" panose="020B0600070205080204" pitchFamily="34" charset="-128"/>
              </a:rPr>
              <a:t>overgelegd</a:t>
            </a:r>
            <a:r>
              <a:rPr lang="en-US" altLang="nl-NL" sz="2200" dirty="0">
                <a:latin typeface="+mj-lt"/>
                <a:ea typeface="ＭＳ Ｐゴシック" panose="020B0600070205080204" pitchFamily="34" charset="-128"/>
              </a:rPr>
              <a:t>.</a:t>
            </a:r>
          </a:p>
          <a:p>
            <a:pPr eaLnBrk="1" hangingPunct="1">
              <a:lnSpc>
                <a:spcPct val="110000"/>
              </a:lnSpc>
            </a:pPr>
            <a:r>
              <a:rPr lang="en-US" altLang="nl-NL" sz="2200" dirty="0">
                <a:latin typeface="+mj-lt"/>
                <a:ea typeface="ＭＳ Ｐゴシック" panose="020B0600070205080204" pitchFamily="34" charset="-128"/>
              </a:rPr>
              <a:t>Alle </a:t>
            </a:r>
            <a:r>
              <a:rPr lang="en-US" altLang="nl-NL" sz="2200" dirty="0" err="1">
                <a:latin typeface="+mj-lt"/>
                <a:ea typeface="ＭＳ Ｐゴシック" panose="020B0600070205080204" pitchFamily="34" charset="-128"/>
              </a:rPr>
              <a:t>Inschrijvers</a:t>
            </a:r>
            <a:r>
              <a:rPr lang="en-US" altLang="nl-NL" sz="2200" dirty="0">
                <a:latin typeface="+mj-lt"/>
                <a:ea typeface="ＭＳ Ｐゴシック" panose="020B0600070205080204" pitchFamily="34" charset="-128"/>
              </a:rPr>
              <a:t> </a:t>
            </a:r>
            <a:r>
              <a:rPr lang="en-US" altLang="nl-NL" sz="2200" dirty="0" err="1">
                <a:latin typeface="+mj-lt"/>
                <a:ea typeface="ＭＳ Ｐゴシック" panose="020B0600070205080204" pitchFamily="34" charset="-128"/>
              </a:rPr>
              <a:t>krijgen</a:t>
            </a:r>
            <a:r>
              <a:rPr lang="en-US" altLang="nl-NL" sz="2200" dirty="0">
                <a:latin typeface="+mj-lt"/>
                <a:ea typeface="ＭＳ Ｐゴシック" panose="020B0600070205080204" pitchFamily="34" charset="-128"/>
              </a:rPr>
              <a:t> in </a:t>
            </a:r>
            <a:r>
              <a:rPr lang="en-US" altLang="nl-NL" sz="2200" dirty="0" err="1">
                <a:latin typeface="+mj-lt"/>
                <a:ea typeface="ＭＳ Ｐゴシック" panose="020B0600070205080204" pitchFamily="34" charset="-128"/>
              </a:rPr>
              <a:t>principe</a:t>
            </a:r>
            <a:r>
              <a:rPr lang="en-US" altLang="nl-NL" sz="2200" dirty="0">
                <a:latin typeface="+mj-lt"/>
                <a:ea typeface="ＭＳ Ｐゴシック" panose="020B0600070205080204" pitchFamily="34" charset="-128"/>
              </a:rPr>
              <a:t> </a:t>
            </a:r>
            <a:r>
              <a:rPr lang="en-US" altLang="nl-NL" sz="2200" dirty="0" err="1">
                <a:latin typeface="+mj-lt"/>
                <a:ea typeface="ＭＳ Ｐゴシック" panose="020B0600070205080204" pitchFamily="34" charset="-128"/>
              </a:rPr>
              <a:t>allemaal</a:t>
            </a:r>
            <a:r>
              <a:rPr lang="en-US" altLang="nl-NL" sz="2200" dirty="0">
                <a:latin typeface="+mj-lt"/>
                <a:ea typeface="ＭＳ Ｐゴシック" panose="020B0600070205080204" pitchFamily="34" charset="-128"/>
              </a:rPr>
              <a:t> </a:t>
            </a:r>
            <a:r>
              <a:rPr lang="en-US" altLang="nl-NL" sz="2200" dirty="0" err="1">
                <a:latin typeface="+mj-lt"/>
                <a:ea typeface="ＭＳ Ｐゴシック" panose="020B0600070205080204" pitchFamily="34" charset="-128"/>
              </a:rPr>
              <a:t>een</a:t>
            </a:r>
            <a:r>
              <a:rPr lang="en-US" altLang="nl-NL" sz="2200" dirty="0">
                <a:latin typeface="+mj-lt"/>
                <a:ea typeface="ＭＳ Ｐゴシック" panose="020B0600070205080204" pitchFamily="34" charset="-128"/>
              </a:rPr>
              <a:t> 6 (</a:t>
            </a:r>
            <a:r>
              <a:rPr lang="en-US" altLang="nl-NL" sz="2200" dirty="0" err="1">
                <a:latin typeface="+mj-lt"/>
                <a:ea typeface="ＭＳ Ｐゴシック" panose="020B0600070205080204" pitchFamily="34" charset="-128"/>
              </a:rPr>
              <a:t>gemiddelde</a:t>
            </a:r>
            <a:r>
              <a:rPr lang="en-US" altLang="nl-NL" sz="2200" dirty="0">
                <a:latin typeface="+mj-lt"/>
                <a:ea typeface="ＭＳ Ｐゴシック" panose="020B0600070205080204" pitchFamily="34" charset="-128"/>
              </a:rPr>
              <a:t> score) </a:t>
            </a:r>
            <a:r>
              <a:rPr lang="en-US" altLang="nl-NL" sz="2200" dirty="0" err="1">
                <a:latin typeface="+mj-lt"/>
                <a:ea typeface="ＭＳ Ｐゴシック" panose="020B0600070205080204" pitchFamily="34" charset="-128"/>
              </a:rPr>
              <a:t>tenzij</a:t>
            </a:r>
            <a:r>
              <a:rPr lang="en-US" altLang="nl-NL" sz="2200" dirty="0">
                <a:latin typeface="+mj-lt"/>
                <a:ea typeface="ＭＳ Ｐゴシック" panose="020B0600070205080204" pitchFamily="34" charset="-128"/>
              </a:rPr>
              <a:t> er </a:t>
            </a:r>
            <a:r>
              <a:rPr lang="en-US" altLang="nl-NL" sz="2200" b="1" i="1" dirty="0" err="1">
                <a:latin typeface="+mj-lt"/>
                <a:ea typeface="ＭＳ Ｐゴシック" panose="020B0600070205080204" pitchFamily="34" charset="-128"/>
              </a:rPr>
              <a:t>onderscheidende</a:t>
            </a:r>
            <a:r>
              <a:rPr lang="en-US" altLang="nl-NL" sz="2200" b="1" i="1" dirty="0">
                <a:latin typeface="+mj-lt"/>
                <a:ea typeface="ＭＳ Ｐゴシック" panose="020B0600070205080204" pitchFamily="34" charset="-128"/>
              </a:rPr>
              <a:t> </a:t>
            </a:r>
            <a:r>
              <a:rPr lang="en-US" altLang="nl-NL" sz="2200" b="1" i="1" dirty="0" err="1">
                <a:latin typeface="+mj-lt"/>
                <a:ea typeface="ＭＳ Ｐゴシック" panose="020B0600070205080204" pitchFamily="34" charset="-128"/>
              </a:rPr>
              <a:t>informatie</a:t>
            </a:r>
            <a:r>
              <a:rPr lang="en-US" altLang="nl-NL" sz="2200" b="1" i="1" dirty="0">
                <a:latin typeface="+mj-lt"/>
                <a:ea typeface="ＭＳ Ｐゴシック" panose="020B0600070205080204" pitchFamily="34" charset="-128"/>
              </a:rPr>
              <a:t> </a:t>
            </a:r>
            <a:r>
              <a:rPr lang="en-US" altLang="nl-NL" sz="2200" dirty="0">
                <a:latin typeface="+mj-lt"/>
                <a:ea typeface="ＭＳ Ｐゴシック" panose="020B0600070205080204" pitchFamily="34" charset="-128"/>
              </a:rPr>
              <a:t> is om </a:t>
            </a:r>
            <a:r>
              <a:rPr lang="en-US" altLang="nl-NL" sz="2200" dirty="0" err="1">
                <a:latin typeface="+mj-lt"/>
                <a:ea typeface="ＭＳ Ｐゴシック" panose="020B0600070205080204" pitchFamily="34" charset="-128"/>
              </a:rPr>
              <a:t>een</a:t>
            </a:r>
            <a:r>
              <a:rPr lang="en-US" altLang="nl-NL" sz="2200" dirty="0">
                <a:latin typeface="+mj-lt"/>
                <a:ea typeface="ＭＳ Ｐゴシック" panose="020B0600070205080204" pitchFamily="34" charset="-128"/>
              </a:rPr>
              <a:t> </a:t>
            </a:r>
            <a:r>
              <a:rPr lang="en-US" altLang="nl-NL" sz="2200" dirty="0" err="1">
                <a:latin typeface="+mj-lt"/>
                <a:ea typeface="ＭＳ Ｐゴシック" panose="020B0600070205080204" pitchFamily="34" charset="-128"/>
              </a:rPr>
              <a:t>hogere</a:t>
            </a:r>
            <a:r>
              <a:rPr lang="en-US" altLang="nl-NL" sz="2200" dirty="0">
                <a:latin typeface="+mj-lt"/>
                <a:ea typeface="ＭＳ Ｐゴシック" panose="020B0600070205080204" pitchFamily="34" charset="-128"/>
              </a:rPr>
              <a:t> of </a:t>
            </a:r>
            <a:r>
              <a:rPr lang="en-US" altLang="nl-NL" sz="2200" dirty="0" err="1">
                <a:latin typeface="+mj-lt"/>
                <a:ea typeface="ＭＳ Ｐゴシック" panose="020B0600070205080204" pitchFamily="34" charset="-128"/>
              </a:rPr>
              <a:t>lagere</a:t>
            </a:r>
            <a:r>
              <a:rPr lang="en-US" altLang="nl-NL" sz="2200" dirty="0">
                <a:latin typeface="+mj-lt"/>
                <a:ea typeface="ＭＳ Ｐゴシック" panose="020B0600070205080204" pitchFamily="34" charset="-128"/>
              </a:rPr>
              <a:t> score toe </a:t>
            </a:r>
            <a:r>
              <a:rPr lang="en-US" altLang="nl-NL" sz="2200" dirty="0" err="1">
                <a:latin typeface="+mj-lt"/>
                <a:ea typeface="ＭＳ Ｐゴシック" panose="020B0600070205080204" pitchFamily="34" charset="-128"/>
              </a:rPr>
              <a:t>te</a:t>
            </a:r>
            <a:r>
              <a:rPr lang="en-US" altLang="nl-NL" sz="2200" dirty="0">
                <a:latin typeface="+mj-lt"/>
                <a:ea typeface="ＭＳ Ｐゴシック" panose="020B0600070205080204" pitchFamily="34" charset="-128"/>
              </a:rPr>
              <a:t> </a:t>
            </a:r>
            <a:r>
              <a:rPr lang="en-US" altLang="nl-NL" sz="2200" dirty="0" err="1">
                <a:latin typeface="+mj-lt"/>
                <a:ea typeface="ＭＳ Ｐゴシック" panose="020B0600070205080204" pitchFamily="34" charset="-128"/>
              </a:rPr>
              <a:t>kennen</a:t>
            </a:r>
            <a:r>
              <a:rPr lang="en-US" altLang="nl-NL" sz="2200" dirty="0">
                <a:latin typeface="+mj-lt"/>
                <a:ea typeface="ＭＳ Ｐゴシック" panose="020B0600070205080204" pitchFamily="34" charset="-128"/>
              </a:rPr>
              <a:t>.</a:t>
            </a:r>
          </a:p>
          <a:p>
            <a:pPr eaLnBrk="1" hangingPunct="1">
              <a:lnSpc>
                <a:spcPct val="110000"/>
              </a:lnSpc>
            </a:pPr>
            <a:r>
              <a:rPr lang="en-US" altLang="nl-NL" sz="2200" dirty="0" err="1">
                <a:latin typeface="+mj-lt"/>
                <a:ea typeface="ＭＳ Ｐゴシック" panose="020B0600070205080204" pitchFamily="34" charset="-128"/>
              </a:rPr>
              <a:t>Taak</a:t>
            </a:r>
            <a:r>
              <a:rPr lang="en-US" altLang="nl-NL" sz="2200" dirty="0">
                <a:latin typeface="+mj-lt"/>
                <a:ea typeface="ＭＳ Ｐゴシック" panose="020B0600070205080204" pitchFamily="34" charset="-128"/>
              </a:rPr>
              <a:t> van de </a:t>
            </a:r>
            <a:r>
              <a:rPr lang="en-US" altLang="nl-NL" sz="2200" dirty="0" err="1">
                <a:latin typeface="+mj-lt"/>
                <a:ea typeface="ＭＳ Ｐゴシック" panose="020B0600070205080204" pitchFamily="34" charset="-128"/>
              </a:rPr>
              <a:t>beoordelaars</a:t>
            </a:r>
            <a:r>
              <a:rPr lang="en-US" altLang="nl-NL" sz="2200" dirty="0">
                <a:latin typeface="+mj-lt"/>
                <a:ea typeface="ＭＳ Ｐゴシック" panose="020B0600070205080204" pitchFamily="34" charset="-128"/>
              </a:rPr>
              <a:t> is NIET om </a:t>
            </a:r>
            <a:r>
              <a:rPr lang="en-US" altLang="nl-NL" sz="2200" dirty="0" err="1">
                <a:latin typeface="+mj-lt"/>
                <a:ea typeface="ＭＳ Ｐゴシック" panose="020B0600070205080204" pitchFamily="34" charset="-128"/>
              </a:rPr>
              <a:t>uit</a:t>
            </a:r>
            <a:r>
              <a:rPr lang="en-US" altLang="nl-NL" sz="2200" dirty="0">
                <a:latin typeface="+mj-lt"/>
                <a:ea typeface="ＭＳ Ｐゴシック" panose="020B0600070205080204" pitchFamily="34" charset="-128"/>
              </a:rPr>
              <a:t> </a:t>
            </a:r>
            <a:r>
              <a:rPr lang="en-US" altLang="nl-NL" sz="2200" dirty="0" err="1">
                <a:latin typeface="+mj-lt"/>
                <a:ea typeface="ＭＳ Ｐゴシック" panose="020B0600070205080204" pitchFamily="34" charset="-128"/>
              </a:rPr>
              <a:t>te</a:t>
            </a:r>
            <a:r>
              <a:rPr lang="en-US" altLang="nl-NL" sz="2200" dirty="0">
                <a:latin typeface="+mj-lt"/>
                <a:ea typeface="ＭＳ Ｐゴシック" panose="020B0600070205080204" pitchFamily="34" charset="-128"/>
              </a:rPr>
              <a:t> </a:t>
            </a:r>
            <a:r>
              <a:rPr lang="en-US" altLang="nl-NL" sz="2200" dirty="0" err="1">
                <a:latin typeface="+mj-lt"/>
                <a:ea typeface="ＭＳ Ｐゴシック" panose="020B0600070205080204" pitchFamily="34" charset="-128"/>
              </a:rPr>
              <a:t>zoeken</a:t>
            </a:r>
            <a:r>
              <a:rPr lang="en-US" altLang="nl-NL" sz="2200" dirty="0">
                <a:latin typeface="+mj-lt"/>
                <a:ea typeface="ＭＳ Ｐゴシック" panose="020B0600070205080204" pitchFamily="34" charset="-128"/>
              </a:rPr>
              <a:t> </a:t>
            </a:r>
            <a:r>
              <a:rPr lang="en-US" altLang="nl-NL" sz="2200" dirty="0" err="1">
                <a:latin typeface="+mj-lt"/>
                <a:ea typeface="ＭＳ Ｐゴシック" panose="020B0600070205080204" pitchFamily="34" charset="-128"/>
              </a:rPr>
              <a:t>wie</a:t>
            </a:r>
            <a:r>
              <a:rPr lang="en-US" altLang="nl-NL" sz="2200" dirty="0">
                <a:latin typeface="+mj-lt"/>
                <a:ea typeface="ＭＳ Ｐゴシック" panose="020B0600070205080204" pitchFamily="34" charset="-128"/>
              </a:rPr>
              <a:t> de </a:t>
            </a:r>
            <a:r>
              <a:rPr lang="en-US" altLang="nl-NL" sz="2200" dirty="0" err="1">
                <a:latin typeface="+mj-lt"/>
                <a:ea typeface="ＭＳ Ｐゴシック" panose="020B0600070205080204" pitchFamily="34" charset="-128"/>
              </a:rPr>
              <a:t>beste</a:t>
            </a:r>
            <a:r>
              <a:rPr lang="en-US" altLang="nl-NL" sz="2200" dirty="0">
                <a:latin typeface="+mj-lt"/>
                <a:ea typeface="ＭＳ Ｐゴシック" panose="020B0600070205080204" pitchFamily="34" charset="-128"/>
              </a:rPr>
              <a:t> is …</a:t>
            </a:r>
            <a:r>
              <a:rPr lang="en-US" altLang="nl-NL" sz="2200" dirty="0" err="1">
                <a:latin typeface="+mj-lt"/>
                <a:ea typeface="ＭＳ Ｐゴシック" panose="020B0600070205080204" pitchFamily="34" charset="-128"/>
              </a:rPr>
              <a:t>dat</a:t>
            </a:r>
            <a:r>
              <a:rPr lang="en-US" altLang="nl-NL" sz="2200" dirty="0">
                <a:latin typeface="+mj-lt"/>
                <a:ea typeface="ＭＳ Ｐゴシック" panose="020B0600070205080204" pitchFamily="34" charset="-128"/>
              </a:rPr>
              <a:t> </a:t>
            </a:r>
            <a:r>
              <a:rPr lang="en-US" altLang="nl-NL" sz="2200" dirty="0" err="1">
                <a:latin typeface="+mj-lt"/>
                <a:ea typeface="ＭＳ Ｐゴシック" panose="020B0600070205080204" pitchFamily="34" charset="-128"/>
              </a:rPr>
              <a:t>moet</a:t>
            </a:r>
            <a:r>
              <a:rPr lang="en-US" altLang="nl-NL" sz="2200" dirty="0">
                <a:latin typeface="+mj-lt"/>
                <a:ea typeface="ＭＳ Ｐゴシック" panose="020B0600070205080204" pitchFamily="34" charset="-128"/>
              </a:rPr>
              <a:t> direct </a:t>
            </a:r>
            <a:r>
              <a:rPr lang="en-US" altLang="nl-NL" sz="2200" dirty="0" err="1">
                <a:latin typeface="+mj-lt"/>
                <a:ea typeface="ＭＳ Ｐゴシック" panose="020B0600070205080204" pitchFamily="34" charset="-128"/>
              </a:rPr>
              <a:t>duidelijk</a:t>
            </a:r>
            <a:r>
              <a:rPr lang="en-US" altLang="nl-NL" sz="2200" dirty="0">
                <a:latin typeface="+mj-lt"/>
                <a:ea typeface="ＭＳ Ｐゴシック" panose="020B0600070205080204" pitchFamily="34" charset="-128"/>
              </a:rPr>
              <a:t> </a:t>
            </a:r>
            <a:r>
              <a:rPr lang="en-US" altLang="nl-NL" sz="2200" dirty="0" err="1">
                <a:latin typeface="+mj-lt"/>
                <a:ea typeface="ＭＳ Ｐゴシック" panose="020B0600070205080204" pitchFamily="34" charset="-128"/>
              </a:rPr>
              <a:t>zijn</a:t>
            </a:r>
            <a:r>
              <a:rPr lang="en-US" altLang="nl-NL" sz="2200" dirty="0">
                <a:latin typeface="+mj-lt"/>
                <a:ea typeface="ＭＳ Ｐゴシック" panose="020B0600070205080204" pitchFamily="34" charset="-128"/>
              </a:rPr>
              <a:t>. </a:t>
            </a:r>
            <a:r>
              <a:rPr lang="en-US" altLang="nl-NL" sz="2200" dirty="0" err="1">
                <a:latin typeface="+mj-lt"/>
                <a:ea typeface="ＭＳ Ｐゴシック" panose="020B0600070205080204" pitchFamily="34" charset="-128"/>
              </a:rPr>
              <a:t>Beoordelaars</a:t>
            </a:r>
            <a:r>
              <a:rPr lang="en-US" altLang="nl-NL" sz="2200" dirty="0">
                <a:latin typeface="+mj-lt"/>
                <a:ea typeface="ＭＳ Ｐゴシック" panose="020B0600070205080204" pitchFamily="34" charset="-128"/>
              </a:rPr>
              <a:t> </a:t>
            </a:r>
            <a:r>
              <a:rPr lang="en-US" altLang="nl-NL" sz="2200" dirty="0" err="1">
                <a:latin typeface="+mj-lt"/>
                <a:ea typeface="ＭＳ Ｐゴシック" panose="020B0600070205080204" pitchFamily="34" charset="-128"/>
              </a:rPr>
              <a:t>moeten</a:t>
            </a:r>
            <a:r>
              <a:rPr lang="en-US" altLang="nl-NL" sz="2200" dirty="0">
                <a:latin typeface="+mj-lt"/>
                <a:ea typeface="ＭＳ Ｐゴシック" panose="020B0600070205080204" pitchFamily="34" charset="-128"/>
              </a:rPr>
              <a:t> </a:t>
            </a:r>
            <a:r>
              <a:rPr lang="en-US" altLang="nl-NL" sz="2200" dirty="0" err="1">
                <a:latin typeface="+mj-lt"/>
                <a:ea typeface="ＭＳ Ｐゴシック" panose="020B0600070205080204" pitchFamily="34" charset="-128"/>
              </a:rPr>
              <a:t>kijken</a:t>
            </a:r>
            <a:r>
              <a:rPr lang="en-US" altLang="nl-NL" sz="2200" dirty="0">
                <a:latin typeface="+mj-lt"/>
                <a:ea typeface="ＭＳ Ｐゴシック" panose="020B0600070205080204" pitchFamily="34" charset="-128"/>
              </a:rPr>
              <a:t> </a:t>
            </a:r>
            <a:r>
              <a:rPr lang="en-US" altLang="nl-NL" sz="2200" dirty="0" err="1">
                <a:latin typeface="+mj-lt"/>
                <a:ea typeface="ＭＳ Ｐゴシック" panose="020B0600070205080204" pitchFamily="34" charset="-128"/>
              </a:rPr>
              <a:t>naar</a:t>
            </a:r>
            <a:r>
              <a:rPr lang="en-US" altLang="nl-NL" sz="2200" dirty="0">
                <a:latin typeface="+mj-lt"/>
                <a:ea typeface="ＭＳ Ｐゴシック" panose="020B0600070205080204" pitchFamily="34" charset="-128"/>
              </a:rPr>
              <a:t> </a:t>
            </a:r>
            <a:r>
              <a:rPr lang="en-US" altLang="nl-NL" sz="2200" dirty="0" err="1">
                <a:latin typeface="+mj-lt"/>
                <a:ea typeface="ＭＳ Ｐゴシック" panose="020B0600070205080204" pitchFamily="34" charset="-128"/>
              </a:rPr>
              <a:t>onderscheidende</a:t>
            </a:r>
            <a:r>
              <a:rPr lang="en-US" altLang="nl-NL" sz="2200" dirty="0">
                <a:latin typeface="+mj-lt"/>
                <a:ea typeface="ＭＳ Ｐゴシック" panose="020B0600070205080204" pitchFamily="34" charset="-128"/>
              </a:rPr>
              <a:t> </a:t>
            </a:r>
            <a:r>
              <a:rPr lang="en-US" altLang="nl-NL" sz="2200" dirty="0" err="1">
                <a:latin typeface="+mj-lt"/>
                <a:ea typeface="ＭＳ Ｐゴシック" panose="020B0600070205080204" pitchFamily="34" charset="-128"/>
              </a:rPr>
              <a:t>informatie</a:t>
            </a:r>
            <a:r>
              <a:rPr lang="en-US" altLang="nl-NL" sz="2200" dirty="0">
                <a:latin typeface="+mj-lt"/>
                <a:ea typeface="ＭＳ Ｐゴシック" panose="020B0600070205080204" pitchFamily="34" charset="-128"/>
              </a:rPr>
              <a:t>.</a:t>
            </a:r>
          </a:p>
          <a:p>
            <a:pPr eaLnBrk="1" hangingPunct="1">
              <a:lnSpc>
                <a:spcPct val="110000"/>
              </a:lnSpc>
            </a:pPr>
            <a:r>
              <a:rPr lang="en-US" altLang="nl-NL" sz="2200" dirty="0" err="1">
                <a:latin typeface="+mj-lt"/>
                <a:ea typeface="ＭＳ Ｐゴシック" panose="020B0600070205080204" pitchFamily="34" charset="-128"/>
              </a:rPr>
              <a:t>Beoordelaars</a:t>
            </a:r>
            <a:r>
              <a:rPr lang="en-US" altLang="nl-NL" sz="2200" dirty="0">
                <a:latin typeface="+mj-lt"/>
                <a:ea typeface="ＭＳ Ｐゴシック" panose="020B0600070205080204" pitchFamily="34" charset="-128"/>
              </a:rPr>
              <a:t> </a:t>
            </a:r>
            <a:r>
              <a:rPr lang="en-US" altLang="nl-NL" sz="2200" dirty="0" err="1">
                <a:latin typeface="+mj-lt"/>
                <a:ea typeface="ＭＳ Ｐゴシック" panose="020B0600070205080204" pitchFamily="34" charset="-128"/>
              </a:rPr>
              <a:t>moeten</a:t>
            </a:r>
            <a:r>
              <a:rPr lang="en-US" altLang="nl-NL" sz="2200" dirty="0">
                <a:latin typeface="+mj-lt"/>
                <a:ea typeface="ＭＳ Ｐゴシック" panose="020B0600070205080204" pitchFamily="34" charset="-128"/>
              </a:rPr>
              <a:t> vast </a:t>
            </a:r>
            <a:r>
              <a:rPr lang="en-US" altLang="nl-NL" sz="2200" dirty="0" err="1">
                <a:latin typeface="+mj-lt"/>
                <a:ea typeface="ＭＳ Ｐゴシック" panose="020B0600070205080204" pitchFamily="34" charset="-128"/>
              </a:rPr>
              <a:t>leggen</a:t>
            </a:r>
            <a:r>
              <a:rPr lang="en-US" altLang="nl-NL" sz="2200" dirty="0">
                <a:latin typeface="+mj-lt"/>
                <a:ea typeface="ＭＳ Ｐゴシック" panose="020B0600070205080204" pitchFamily="34" charset="-128"/>
              </a:rPr>
              <a:t> </a:t>
            </a:r>
            <a:r>
              <a:rPr lang="en-US" altLang="nl-NL" sz="2200" dirty="0" err="1">
                <a:latin typeface="+mj-lt"/>
                <a:ea typeface="ＭＳ Ｐゴシック" panose="020B0600070205080204" pitchFamily="34" charset="-128"/>
              </a:rPr>
              <a:t>waarom</a:t>
            </a:r>
            <a:r>
              <a:rPr lang="en-US" altLang="nl-NL" sz="2200" dirty="0">
                <a:latin typeface="+mj-lt"/>
                <a:ea typeface="ＭＳ Ｐゴシック" panose="020B0600070205080204" pitchFamily="34" charset="-128"/>
              </a:rPr>
              <a:t> </a:t>
            </a:r>
            <a:r>
              <a:rPr lang="en-US" altLang="nl-NL" sz="2200" dirty="0" err="1">
                <a:latin typeface="+mj-lt"/>
                <a:ea typeface="ＭＳ Ｐゴシック" panose="020B0600070205080204" pitchFamily="34" charset="-128"/>
              </a:rPr>
              <a:t>sprake</a:t>
            </a:r>
            <a:r>
              <a:rPr lang="en-US" altLang="nl-NL" sz="2200" dirty="0">
                <a:latin typeface="+mj-lt"/>
                <a:ea typeface="ＭＳ Ｐゴシック" panose="020B0600070205080204" pitchFamily="34" charset="-128"/>
              </a:rPr>
              <a:t> is van </a:t>
            </a:r>
            <a:r>
              <a:rPr lang="en-US" altLang="nl-NL" sz="2200" dirty="0" err="1">
                <a:latin typeface="+mj-lt"/>
                <a:ea typeface="ＭＳ Ｐゴシック" panose="020B0600070205080204" pitchFamily="34" charset="-128"/>
              </a:rPr>
              <a:t>onderscheidende</a:t>
            </a:r>
            <a:r>
              <a:rPr lang="en-US" altLang="nl-NL" sz="2200" dirty="0">
                <a:latin typeface="+mj-lt"/>
                <a:ea typeface="ＭＳ Ｐゴシック" panose="020B0600070205080204" pitchFamily="34" charset="-128"/>
              </a:rPr>
              <a:t> </a:t>
            </a:r>
            <a:r>
              <a:rPr lang="en-US" altLang="nl-NL" sz="2200" dirty="0" err="1">
                <a:latin typeface="+mj-lt"/>
                <a:ea typeface="ＭＳ Ｐゴシック" panose="020B0600070205080204" pitchFamily="34" charset="-128"/>
              </a:rPr>
              <a:t>informatie</a:t>
            </a:r>
            <a:r>
              <a:rPr lang="en-US" altLang="nl-NL" sz="2200" dirty="0">
                <a:latin typeface="+mj-lt"/>
                <a:ea typeface="ＭＳ Ｐゴシック" panose="020B0600070205080204" pitchFamily="34" charset="-128"/>
              </a:rPr>
              <a:t> </a:t>
            </a:r>
            <a:r>
              <a:rPr lang="en-US" altLang="nl-NL" sz="2200" dirty="0">
                <a:latin typeface="+mj-lt"/>
                <a:ea typeface="ＭＳ Ｐゴシック" panose="020B0600070205080204" pitchFamily="34" charset="-128"/>
                <a:sym typeface="Wingdings" pitchFamily="2" charset="2"/>
              </a:rPr>
              <a:t> </a:t>
            </a:r>
            <a:r>
              <a:rPr lang="en-US" altLang="nl-NL" sz="2200" dirty="0" err="1">
                <a:latin typeface="+mj-lt"/>
                <a:ea typeface="ＭＳ Ｐゴシック" panose="020B0600070205080204" pitchFamily="34" charset="-128"/>
                <a:sym typeface="Wingdings" pitchFamily="2" charset="2"/>
              </a:rPr>
              <a:t>waarom</a:t>
            </a:r>
            <a:r>
              <a:rPr lang="en-US" altLang="nl-NL" sz="2200" dirty="0">
                <a:latin typeface="+mj-lt"/>
                <a:ea typeface="ＭＳ Ｐゴシック" panose="020B0600070205080204" pitchFamily="34" charset="-128"/>
                <a:sym typeface="Wingdings" pitchFamily="2" charset="2"/>
              </a:rPr>
              <a:t> </a:t>
            </a:r>
            <a:r>
              <a:rPr lang="en-US" altLang="nl-NL" sz="2200" dirty="0" err="1">
                <a:latin typeface="+mj-lt"/>
                <a:ea typeface="ＭＳ Ｐゴシック" panose="020B0600070205080204" pitchFamily="34" charset="-128"/>
                <a:sym typeface="Wingdings" pitchFamily="2" charset="2"/>
              </a:rPr>
              <a:t>onderscheidend</a:t>
            </a:r>
            <a:r>
              <a:rPr lang="en-US" altLang="nl-NL" sz="2200" dirty="0">
                <a:latin typeface="+mj-lt"/>
                <a:ea typeface="ＭＳ Ｐゴシック" panose="020B0600070205080204" pitchFamily="34" charset="-128"/>
                <a:sym typeface="Wingdings" pitchFamily="2" charset="2"/>
              </a:rPr>
              <a:t> </a:t>
            </a:r>
            <a:r>
              <a:rPr lang="en-US" altLang="nl-NL" sz="2200" dirty="0" err="1">
                <a:latin typeface="+mj-lt"/>
                <a:ea typeface="ＭＳ Ｐゴシック" panose="020B0600070205080204" pitchFamily="34" charset="-128"/>
                <a:sym typeface="Wingdings" pitchFamily="2" charset="2"/>
              </a:rPr>
              <a:t>beter</a:t>
            </a:r>
            <a:r>
              <a:rPr lang="en-US" altLang="nl-NL" sz="2200" dirty="0">
                <a:latin typeface="+mj-lt"/>
                <a:ea typeface="ＭＳ Ｐゴシック" panose="020B0600070205080204" pitchFamily="34" charset="-128"/>
                <a:sym typeface="Wingdings" pitchFamily="2" charset="2"/>
              </a:rPr>
              <a:t> of </a:t>
            </a:r>
            <a:r>
              <a:rPr lang="en-US" altLang="nl-NL" sz="2200" dirty="0" err="1">
                <a:latin typeface="+mj-lt"/>
                <a:ea typeface="ＭＳ Ｐゴシック" panose="020B0600070205080204" pitchFamily="34" charset="-128"/>
                <a:sym typeface="Wingdings" pitchFamily="2" charset="2"/>
              </a:rPr>
              <a:t>slechter</a:t>
            </a:r>
            <a:r>
              <a:rPr lang="en-US" altLang="nl-NL" sz="2200" dirty="0">
                <a:latin typeface="+mj-lt"/>
                <a:ea typeface="ＭＳ Ｐゴシック" panose="020B0600070205080204" pitchFamily="34" charset="-128"/>
                <a:sym typeface="Wingdings" pitchFamily="2" charset="2"/>
              </a:rPr>
              <a:t>.</a:t>
            </a:r>
          </a:p>
          <a:p>
            <a:pPr eaLnBrk="1" hangingPunct="1">
              <a:buFontTx/>
              <a:buNone/>
            </a:pPr>
            <a:endParaRPr lang="en-US" altLang="nl-NL" sz="1500" dirty="0">
              <a:ea typeface="ＭＳ Ｐゴシック" panose="020B0600070205080204" pitchFamily="34" charset="-128"/>
            </a:endParaRPr>
          </a:p>
        </p:txBody>
      </p:sp>
      <p:sp>
        <p:nvSpPr>
          <p:cNvPr id="122883" name="Rectangle 2">
            <a:extLst>
              <a:ext uri="{FF2B5EF4-FFF2-40B4-BE49-F238E27FC236}">
                <a16:creationId xmlns:a16="http://schemas.microsoft.com/office/drawing/2014/main" id="{1C07DD20-5C25-F44C-8C7D-0A6860762D5E}"/>
              </a:ext>
            </a:extLst>
          </p:cNvPr>
          <p:cNvSpPr>
            <a:spLocks noGrp="1" noChangeArrowheads="1"/>
          </p:cNvSpPr>
          <p:nvPr>
            <p:ph type="title" idx="4294967295"/>
          </p:nvPr>
        </p:nvSpPr>
        <p:spPr/>
        <p:txBody>
          <a:bodyPr>
            <a:normAutofit/>
          </a:bodyPr>
          <a:lstStyle/>
          <a:p>
            <a:pPr algn="ctr" eaLnBrk="1" hangingPunct="1"/>
            <a:r>
              <a:rPr lang="en-US" altLang="nl-NL" sz="2700" b="1" dirty="0">
                <a:ea typeface="ＭＳ Ｐゴシック" panose="020B0600070205080204" pitchFamily="34" charset="-128"/>
              </a:rPr>
              <a:t>BEOORDELINGSPROCES</a:t>
            </a:r>
          </a:p>
        </p:txBody>
      </p:sp>
      <p:pic>
        <p:nvPicPr>
          <p:cNvPr id="6" name="Picture 4">
            <a:extLst>
              <a:ext uri="{FF2B5EF4-FFF2-40B4-BE49-F238E27FC236}">
                <a16:creationId xmlns:a16="http://schemas.microsoft.com/office/drawing/2014/main" id="{12051978-D9D3-0A41-B52D-4612D435D6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0494" y="1055141"/>
            <a:ext cx="1176789" cy="349590"/>
          </a:xfrm>
          <a:prstGeom prst="rect">
            <a:avLst/>
          </a:prstGeom>
        </p:spPr>
      </p:pic>
    </p:spTree>
    <p:extLst>
      <p:ext uri="{BB962C8B-B14F-4D97-AF65-F5344CB8AC3E}">
        <p14:creationId xmlns:p14="http://schemas.microsoft.com/office/powerpoint/2010/main" val="27991787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139587">
                                            <p:txEl>
                                              <p:pRg st="0" end="0"/>
                                            </p:txEl>
                                          </p:spTgt>
                                        </p:tgtEl>
                                        <p:attrNameLst>
                                          <p:attrName>style.visibility</p:attrName>
                                        </p:attrNameLst>
                                      </p:cBhvr>
                                      <p:to>
                                        <p:strVal val="visible"/>
                                      </p:to>
                                    </p:set>
                                    <p:animEffect transition="in" filter="dissolve">
                                      <p:cBhvr>
                                        <p:cTn id="7" dur="500"/>
                                        <p:tgtEl>
                                          <p:spTgt spid="3139587">
                                            <p:txEl>
                                              <p:pRg st="0" end="0"/>
                                            </p:txEl>
                                          </p:spTgt>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139587">
                                            <p:txEl>
                                              <p:pRg st="1" end="1"/>
                                            </p:txEl>
                                          </p:spTgt>
                                        </p:tgtEl>
                                        <p:attrNameLst>
                                          <p:attrName>style.visibility</p:attrName>
                                        </p:attrNameLst>
                                      </p:cBhvr>
                                      <p:to>
                                        <p:strVal val="visible"/>
                                      </p:to>
                                    </p:set>
                                    <p:animEffect transition="in" filter="dissolve">
                                      <p:cBhvr>
                                        <p:cTn id="11" dur="500"/>
                                        <p:tgtEl>
                                          <p:spTgt spid="3139587">
                                            <p:txEl>
                                              <p:pRg st="1" end="1"/>
                                            </p:txEl>
                                          </p:spTgt>
                                        </p:tgtEl>
                                      </p:cBhvr>
                                    </p:animEffect>
                                  </p:childTnLst>
                                </p:cTn>
                              </p:par>
                            </p:childTnLst>
                          </p:cTn>
                        </p:par>
                        <p:par>
                          <p:cTn id="12" fill="hold" nodeType="afterGroup">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3139587">
                                            <p:txEl>
                                              <p:pRg st="2" end="2"/>
                                            </p:txEl>
                                          </p:spTgt>
                                        </p:tgtEl>
                                        <p:attrNameLst>
                                          <p:attrName>style.visibility</p:attrName>
                                        </p:attrNameLst>
                                      </p:cBhvr>
                                      <p:to>
                                        <p:strVal val="visible"/>
                                      </p:to>
                                    </p:set>
                                    <p:animEffect transition="in" filter="dissolve">
                                      <p:cBhvr>
                                        <p:cTn id="15" dur="500"/>
                                        <p:tgtEl>
                                          <p:spTgt spid="3139587">
                                            <p:txEl>
                                              <p:pRg st="2" end="2"/>
                                            </p:txEl>
                                          </p:spTgt>
                                        </p:tgtEl>
                                      </p:cBhvr>
                                    </p:animEffect>
                                  </p:childTnLst>
                                </p:cTn>
                              </p:par>
                            </p:childTnLst>
                          </p:cTn>
                        </p:par>
                        <p:par>
                          <p:cTn id="16" fill="hold" nodeType="afterGroup">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3139587">
                                            <p:txEl>
                                              <p:pRg st="3" end="3"/>
                                            </p:txEl>
                                          </p:spTgt>
                                        </p:tgtEl>
                                        <p:attrNameLst>
                                          <p:attrName>style.visibility</p:attrName>
                                        </p:attrNameLst>
                                      </p:cBhvr>
                                      <p:to>
                                        <p:strVal val="visible"/>
                                      </p:to>
                                    </p:set>
                                    <p:animEffect transition="in" filter="dissolve">
                                      <p:cBhvr>
                                        <p:cTn id="19" dur="500"/>
                                        <p:tgtEl>
                                          <p:spTgt spid="3139587">
                                            <p:txEl>
                                              <p:pRg st="3" end="3"/>
                                            </p:txEl>
                                          </p:spTgt>
                                        </p:tgtEl>
                                      </p:cBhvr>
                                    </p:animEffect>
                                  </p:childTnLst>
                                </p:cTn>
                              </p:par>
                            </p:childTnLst>
                          </p:cTn>
                        </p:par>
                        <p:par>
                          <p:cTn id="20" fill="hold" nodeType="afterGroup">
                            <p:stCondLst>
                              <p:cond delay="2000"/>
                            </p:stCondLst>
                            <p:childTnLst>
                              <p:par>
                                <p:cTn id="21" presetID="9" presetClass="entr" presetSubtype="0" fill="hold" grpId="0" nodeType="afterEffect">
                                  <p:stCondLst>
                                    <p:cond delay="0"/>
                                  </p:stCondLst>
                                  <p:childTnLst>
                                    <p:set>
                                      <p:cBhvr>
                                        <p:cTn id="22" dur="1" fill="hold">
                                          <p:stCondLst>
                                            <p:cond delay="0"/>
                                          </p:stCondLst>
                                        </p:cTn>
                                        <p:tgtEl>
                                          <p:spTgt spid="3139587">
                                            <p:txEl>
                                              <p:pRg st="4" end="4"/>
                                            </p:txEl>
                                          </p:spTgt>
                                        </p:tgtEl>
                                        <p:attrNameLst>
                                          <p:attrName>style.visibility</p:attrName>
                                        </p:attrNameLst>
                                      </p:cBhvr>
                                      <p:to>
                                        <p:strVal val="visible"/>
                                      </p:to>
                                    </p:set>
                                    <p:animEffect transition="in" filter="dissolve">
                                      <p:cBhvr>
                                        <p:cTn id="23" dur="500"/>
                                        <p:tgtEl>
                                          <p:spTgt spid="31395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9587"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Number Placeholder 3">
            <a:extLst>
              <a:ext uri="{FF2B5EF4-FFF2-40B4-BE49-F238E27FC236}">
                <a16:creationId xmlns:a16="http://schemas.microsoft.com/office/drawing/2014/main" id="{49253AB5-9B46-3644-B601-D008F4027C05}"/>
              </a:ext>
            </a:extLst>
          </p:cNvPr>
          <p:cNvSpPr txBox="1">
            <a:spLocks noGrp="1"/>
          </p:cNvSpPr>
          <p:nvPr/>
        </p:nvSpPr>
        <p:spPr bwMode="auto">
          <a:xfrm>
            <a:off x="7535467" y="5713810"/>
            <a:ext cx="388144"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r">
              <a:spcBef>
                <a:spcPct val="0"/>
              </a:spcBef>
              <a:buFontTx/>
              <a:buNone/>
            </a:pPr>
            <a:fld id="{9408894B-6191-DB4E-8BD8-C13E42C6642C}" type="slidenum">
              <a:rPr lang="en-US" altLang="nl-NL" sz="975">
                <a:solidFill>
                  <a:schemeClr val="bg1"/>
                </a:solidFill>
                <a:ea typeface="ヒラギノ角ゴ Pro W3" panose="020B0300000000000000" pitchFamily="34" charset="-128"/>
              </a:rPr>
              <a:pPr algn="r">
                <a:spcBef>
                  <a:spcPct val="0"/>
                </a:spcBef>
                <a:buFontTx/>
                <a:buNone/>
              </a:pPr>
              <a:t>44</a:t>
            </a:fld>
            <a:endParaRPr lang="en-US" altLang="nl-NL" sz="975">
              <a:solidFill>
                <a:schemeClr val="bg1"/>
              </a:solidFill>
              <a:ea typeface="ヒラギノ角ゴ Pro W3" panose="020B0300000000000000" pitchFamily="34" charset="-128"/>
            </a:endParaRPr>
          </a:p>
        </p:txBody>
      </p:sp>
      <p:sp>
        <p:nvSpPr>
          <p:cNvPr id="3139587" name="Rectangle 3">
            <a:extLst>
              <a:ext uri="{FF2B5EF4-FFF2-40B4-BE49-F238E27FC236}">
                <a16:creationId xmlns:a16="http://schemas.microsoft.com/office/drawing/2014/main" id="{B0D4E544-92CB-3942-BB93-C1C128D67D12}"/>
              </a:ext>
            </a:extLst>
          </p:cNvPr>
          <p:cNvSpPr>
            <a:spLocks noGrp="1" noChangeArrowheads="1"/>
          </p:cNvSpPr>
          <p:nvPr>
            <p:ph type="body" idx="4294967295"/>
          </p:nvPr>
        </p:nvSpPr>
        <p:spPr>
          <a:xfrm>
            <a:off x="542677" y="2125266"/>
            <a:ext cx="7454348" cy="3543300"/>
          </a:xfrm>
        </p:spPr>
        <p:txBody>
          <a:bodyPr>
            <a:normAutofit/>
          </a:bodyPr>
          <a:lstStyle/>
          <a:p>
            <a:pPr eaLnBrk="1" hangingPunct="1">
              <a:lnSpc>
                <a:spcPct val="110000"/>
              </a:lnSpc>
            </a:pPr>
            <a:r>
              <a:rPr lang="en-US" altLang="nl-NL" sz="2000" dirty="0">
                <a:latin typeface="+mj-lt"/>
                <a:ea typeface="ヒラギノ角ゴ Pro W3" panose="020B0300000000000000" pitchFamily="34" charset="-128"/>
              </a:rPr>
              <a:t>Beoordelingsteam </a:t>
            </a:r>
            <a:r>
              <a:rPr lang="en-US" altLang="nl-NL" sz="2000" dirty="0" err="1">
                <a:latin typeface="+mj-lt"/>
                <a:ea typeface="ヒラギノ角ゴ Pro W3" panose="020B0300000000000000" pitchFamily="34" charset="-128"/>
              </a:rPr>
              <a:t>bespreekt</a:t>
            </a:r>
            <a:r>
              <a:rPr lang="en-US" altLang="nl-NL" sz="2000" dirty="0">
                <a:latin typeface="+mj-lt"/>
                <a:ea typeface="ヒラギノ角ゴ Pro W3" panose="020B0300000000000000" pitchFamily="34" charset="-128"/>
              </a:rPr>
              <a:t> </a:t>
            </a:r>
            <a:r>
              <a:rPr lang="en-US" altLang="nl-NL" sz="2000" u="sng" dirty="0" err="1">
                <a:latin typeface="+mj-lt"/>
                <a:ea typeface="ヒラギノ角ゴ Pro W3" panose="020B0300000000000000" pitchFamily="34" charset="-128"/>
              </a:rPr>
              <a:t>plenai</a:t>
            </a:r>
            <a:r>
              <a:rPr lang="en-US" altLang="nl-NL" sz="2000" dirty="0" err="1">
                <a:latin typeface="+mj-lt"/>
                <a:ea typeface="ヒラギノ角ゴ Pro W3" panose="020B0300000000000000" pitchFamily="34" charset="-128"/>
              </a:rPr>
              <a:t>r</a:t>
            </a:r>
            <a:r>
              <a:rPr lang="en-US" altLang="nl-NL" sz="2000" dirty="0">
                <a:latin typeface="+mj-lt"/>
                <a:ea typeface="ヒラギノ角ゴ Pro W3" panose="020B0300000000000000" pitchFamily="34" charset="-128"/>
              </a:rPr>
              <a:t> per </a:t>
            </a:r>
            <a:r>
              <a:rPr lang="en-US" altLang="nl-NL" sz="2000" dirty="0" err="1">
                <a:latin typeface="+mj-lt"/>
                <a:ea typeface="ヒラギノ角ゴ Pro W3" panose="020B0300000000000000" pitchFamily="34" charset="-128"/>
              </a:rPr>
              <a:t>Inschrijver</a:t>
            </a:r>
            <a:r>
              <a:rPr lang="en-US" altLang="nl-NL" sz="2000" dirty="0">
                <a:latin typeface="+mj-lt"/>
                <a:ea typeface="ヒラギノ角ゴ Pro W3" panose="020B0300000000000000" pitchFamily="34" charset="-128"/>
              </a:rPr>
              <a:t> en per </a:t>
            </a:r>
            <a:r>
              <a:rPr lang="en-US" altLang="nl-NL" sz="2000" dirty="0" err="1">
                <a:latin typeface="+mj-lt"/>
                <a:ea typeface="ヒラギノ角ゴ Pro W3" panose="020B0300000000000000" pitchFamily="34" charset="-128"/>
              </a:rPr>
              <a:t>onderdeel</a:t>
            </a:r>
            <a:r>
              <a:rPr lang="en-US" altLang="nl-NL" sz="2000" dirty="0">
                <a:latin typeface="+mj-lt"/>
                <a:ea typeface="ヒラギノ角ゴ Pro W3" panose="020B0300000000000000" pitchFamily="34" charset="-128"/>
              </a:rPr>
              <a:t> de </a:t>
            </a:r>
            <a:r>
              <a:rPr lang="en-US" altLang="nl-NL" sz="2000" dirty="0" err="1">
                <a:latin typeface="+mj-lt"/>
                <a:ea typeface="ヒラギノ角ゴ Pro W3" panose="020B0300000000000000" pitchFamily="34" charset="-128"/>
              </a:rPr>
              <a:t>individuele</a:t>
            </a:r>
            <a:r>
              <a:rPr lang="en-US" altLang="nl-NL" sz="2000" dirty="0">
                <a:latin typeface="+mj-lt"/>
                <a:ea typeface="ヒラギノ角ゴ Pro W3" panose="020B0300000000000000" pitchFamily="34" charset="-128"/>
              </a:rPr>
              <a:t> </a:t>
            </a:r>
            <a:r>
              <a:rPr lang="en-US" altLang="nl-NL" sz="2000" dirty="0" err="1">
                <a:latin typeface="+mj-lt"/>
                <a:ea typeface="ヒラギノ角ゴ Pro W3" panose="020B0300000000000000" pitchFamily="34" charset="-128"/>
              </a:rPr>
              <a:t>cijfers</a:t>
            </a:r>
            <a:r>
              <a:rPr lang="en-US" altLang="nl-NL" sz="2000" dirty="0">
                <a:latin typeface="+mj-lt"/>
                <a:ea typeface="ヒラギノ角ゴ Pro W3" panose="020B0300000000000000" pitchFamily="34" charset="-128"/>
              </a:rPr>
              <a:t> en </a:t>
            </a:r>
            <a:r>
              <a:rPr lang="en-US" altLang="nl-NL" sz="2000" dirty="0" err="1">
                <a:latin typeface="+mj-lt"/>
                <a:ea typeface="ヒラギノ角ゴ Pro W3" panose="020B0300000000000000" pitchFamily="34" charset="-128"/>
              </a:rPr>
              <a:t>komt</a:t>
            </a:r>
            <a:r>
              <a:rPr lang="en-US" altLang="nl-NL" sz="2000" dirty="0">
                <a:latin typeface="+mj-lt"/>
                <a:ea typeface="ヒラギノ角ゴ Pro W3" panose="020B0300000000000000" pitchFamily="34" charset="-128"/>
              </a:rPr>
              <a:t> in consensus tot </a:t>
            </a:r>
            <a:r>
              <a:rPr lang="en-US" altLang="nl-NL" sz="2000" dirty="0" err="1">
                <a:latin typeface="+mj-lt"/>
                <a:ea typeface="ヒラギノ角ゴ Pro W3" panose="020B0300000000000000" pitchFamily="34" charset="-128"/>
              </a:rPr>
              <a:t>defintieve</a:t>
            </a:r>
            <a:r>
              <a:rPr lang="en-US" altLang="nl-NL" sz="2000" dirty="0">
                <a:latin typeface="+mj-lt"/>
                <a:ea typeface="ヒラギノ角ゴ Pro W3" panose="020B0300000000000000" pitchFamily="34" charset="-128"/>
              </a:rPr>
              <a:t> </a:t>
            </a:r>
            <a:r>
              <a:rPr lang="en-US" altLang="nl-NL" sz="2000" dirty="0" err="1">
                <a:latin typeface="+mj-lt"/>
                <a:ea typeface="ヒラギノ角ゴ Pro W3" panose="020B0300000000000000" pitchFamily="34" charset="-128"/>
              </a:rPr>
              <a:t>toekenning</a:t>
            </a:r>
            <a:r>
              <a:rPr lang="en-US" altLang="nl-NL" sz="2000" dirty="0">
                <a:latin typeface="+mj-lt"/>
                <a:ea typeface="ヒラギノ角ゴ Pro W3" panose="020B0300000000000000" pitchFamily="34" charset="-128"/>
              </a:rPr>
              <a:t> van </a:t>
            </a:r>
            <a:r>
              <a:rPr lang="en-US" altLang="nl-NL" sz="2000" dirty="0" err="1">
                <a:latin typeface="+mj-lt"/>
                <a:ea typeface="ヒラギノ角ゴ Pro W3" panose="020B0300000000000000" pitchFamily="34" charset="-128"/>
              </a:rPr>
              <a:t>cijfers</a:t>
            </a:r>
            <a:r>
              <a:rPr lang="en-US" altLang="nl-NL" sz="2000" dirty="0">
                <a:latin typeface="+mj-lt"/>
                <a:ea typeface="ヒラギノ角ゴ Pro W3" panose="020B0300000000000000" pitchFamily="34" charset="-128"/>
              </a:rPr>
              <a:t>.</a:t>
            </a:r>
          </a:p>
          <a:p>
            <a:pPr eaLnBrk="1" hangingPunct="1">
              <a:lnSpc>
                <a:spcPct val="110000"/>
              </a:lnSpc>
            </a:pPr>
            <a:r>
              <a:rPr lang="en-US" altLang="nl-NL" sz="2000" dirty="0">
                <a:latin typeface="+mj-lt"/>
                <a:ea typeface="ヒラギノ角ゴ Pro W3" panose="020B0300000000000000" pitchFamily="34" charset="-128"/>
                <a:sym typeface="Wingdings" pitchFamily="2" charset="2"/>
              </a:rPr>
              <a:t>Twee </a:t>
            </a:r>
            <a:r>
              <a:rPr lang="en-US" altLang="nl-NL" sz="2000" dirty="0" err="1">
                <a:latin typeface="+mj-lt"/>
                <a:ea typeface="ヒラギノ角ゴ Pro W3" panose="020B0300000000000000" pitchFamily="34" charset="-128"/>
                <a:sym typeface="Wingdings" pitchFamily="2" charset="2"/>
              </a:rPr>
              <a:t>plenaire</a:t>
            </a:r>
            <a:r>
              <a:rPr lang="en-US" altLang="nl-NL" sz="2000" dirty="0">
                <a:latin typeface="+mj-lt"/>
                <a:ea typeface="ヒラギノ角ゴ Pro W3" panose="020B0300000000000000" pitchFamily="34" charset="-128"/>
                <a:sym typeface="Wingdings" pitchFamily="2" charset="2"/>
              </a:rPr>
              <a:t> </a:t>
            </a:r>
            <a:r>
              <a:rPr lang="en-US" altLang="nl-NL" sz="2000" dirty="0" err="1">
                <a:latin typeface="+mj-lt"/>
                <a:ea typeface="ヒラギノ角ゴ Pro W3" panose="020B0300000000000000" pitchFamily="34" charset="-128"/>
                <a:sym typeface="Wingdings" pitchFamily="2" charset="2"/>
              </a:rPr>
              <a:t>sessies</a:t>
            </a:r>
            <a:r>
              <a:rPr lang="en-US" altLang="nl-NL" sz="2000" dirty="0">
                <a:latin typeface="+mj-lt"/>
                <a:ea typeface="ヒラギノ角ゴ Pro W3" panose="020B0300000000000000" pitchFamily="34" charset="-128"/>
                <a:sym typeface="Wingdings" pitchFamily="2" charset="2"/>
              </a:rPr>
              <a:t>: </a:t>
            </a:r>
            <a:br>
              <a:rPr lang="en-US" altLang="nl-NL" sz="2000" dirty="0">
                <a:latin typeface="+mj-lt"/>
                <a:ea typeface="ヒラギノ角ゴ Pro W3" panose="020B0300000000000000" pitchFamily="34" charset="-128"/>
                <a:sym typeface="Wingdings" pitchFamily="2" charset="2"/>
              </a:rPr>
            </a:br>
            <a:r>
              <a:rPr lang="en-US" altLang="nl-NL" sz="2000" dirty="0">
                <a:latin typeface="+mj-lt"/>
                <a:ea typeface="ヒラギノ角ゴ Pro W3" panose="020B0300000000000000" pitchFamily="34" charset="-128"/>
                <a:sym typeface="Wingdings" pitchFamily="2" charset="2"/>
              </a:rPr>
              <a:t>- </a:t>
            </a:r>
            <a:r>
              <a:rPr lang="en-US" altLang="nl-NL" sz="2000" dirty="0" err="1">
                <a:latin typeface="+mj-lt"/>
                <a:ea typeface="ヒラギノ角ゴ Pro W3" panose="020B0300000000000000" pitchFamily="34" charset="-128"/>
                <a:sym typeface="Wingdings" pitchFamily="2" charset="2"/>
              </a:rPr>
              <a:t>voor</a:t>
            </a:r>
            <a:r>
              <a:rPr lang="en-US" altLang="nl-NL" sz="2000" dirty="0">
                <a:latin typeface="+mj-lt"/>
                <a:ea typeface="ヒラギノ角ゴ Pro W3" panose="020B0300000000000000" pitchFamily="34" charset="-128"/>
                <a:sym typeface="Wingdings" pitchFamily="2" charset="2"/>
              </a:rPr>
              <a:t> Plan van </a:t>
            </a:r>
            <a:r>
              <a:rPr lang="en-US" altLang="nl-NL" sz="2000" dirty="0" err="1">
                <a:latin typeface="+mj-lt"/>
                <a:ea typeface="ヒラギノ角ゴ Pro W3" panose="020B0300000000000000" pitchFamily="34" charset="-128"/>
                <a:sym typeface="Wingdings" pitchFamily="2" charset="2"/>
              </a:rPr>
              <a:t>Aanpak</a:t>
            </a:r>
            <a:r>
              <a:rPr lang="en-US" altLang="nl-NL" sz="2000" dirty="0">
                <a:latin typeface="+mj-lt"/>
                <a:ea typeface="ヒラギノ角ゴ Pro W3" panose="020B0300000000000000" pitchFamily="34" charset="-128"/>
                <a:sym typeface="Wingdings" pitchFamily="2" charset="2"/>
              </a:rPr>
              <a:t> </a:t>
            </a:r>
            <a:r>
              <a:rPr lang="en-US" altLang="nl-NL" sz="2000" dirty="0" err="1">
                <a:latin typeface="+mj-lt"/>
                <a:ea typeface="ヒラギノ角ゴ Pro W3" panose="020B0300000000000000" pitchFamily="34" charset="-128"/>
                <a:sym typeface="Wingdings" pitchFamily="2" charset="2"/>
              </a:rPr>
              <a:t>en</a:t>
            </a:r>
            <a:r>
              <a:rPr lang="en-US" altLang="nl-NL" sz="2000" dirty="0">
                <a:latin typeface="+mj-lt"/>
                <a:ea typeface="ヒラギノ角ゴ Pro W3" panose="020B0300000000000000" pitchFamily="34" charset="-128"/>
                <a:sym typeface="Wingdings" pitchFamily="2" charset="2"/>
              </a:rPr>
              <a:t> de </a:t>
            </a:r>
            <a:r>
              <a:rPr lang="en-US" altLang="nl-NL" sz="2000" dirty="0" err="1">
                <a:latin typeface="+mj-lt"/>
                <a:ea typeface="ヒラギノ角ゴ Pro W3" panose="020B0300000000000000" pitchFamily="34" charset="-128"/>
                <a:sym typeface="Wingdings" pitchFamily="2" charset="2"/>
              </a:rPr>
              <a:t>Wensen</a:t>
            </a:r>
            <a:br>
              <a:rPr lang="en-US" altLang="nl-NL" sz="2000" dirty="0">
                <a:latin typeface="+mj-lt"/>
                <a:ea typeface="ヒラギノ角ゴ Pro W3" panose="020B0300000000000000" pitchFamily="34" charset="-128"/>
                <a:sym typeface="Wingdings" pitchFamily="2" charset="2"/>
              </a:rPr>
            </a:br>
            <a:r>
              <a:rPr lang="en-US" altLang="nl-NL" sz="2000" dirty="0">
                <a:latin typeface="+mj-lt"/>
                <a:ea typeface="ヒラギノ角ゴ Pro W3" panose="020B0300000000000000" pitchFamily="34" charset="-128"/>
                <a:sym typeface="Wingdings" pitchFamily="2" charset="2"/>
              </a:rPr>
              <a:t>- </a:t>
            </a:r>
            <a:r>
              <a:rPr lang="en-US" altLang="nl-NL" sz="2000" dirty="0" err="1">
                <a:latin typeface="+mj-lt"/>
                <a:ea typeface="ヒラギノ角ゴ Pro W3" panose="020B0300000000000000" pitchFamily="34" charset="-128"/>
                <a:sym typeface="Wingdings" pitchFamily="2" charset="2"/>
              </a:rPr>
              <a:t>voor</a:t>
            </a:r>
            <a:r>
              <a:rPr lang="en-US" altLang="nl-NL" sz="2000" dirty="0">
                <a:latin typeface="+mj-lt"/>
                <a:ea typeface="ヒラギノ角ゴ Pro W3" panose="020B0300000000000000" pitchFamily="34" charset="-128"/>
                <a:sym typeface="Wingdings" pitchFamily="2" charset="2"/>
              </a:rPr>
              <a:t> de </a:t>
            </a:r>
            <a:r>
              <a:rPr lang="en-US" altLang="nl-NL" sz="2000" dirty="0" err="1">
                <a:latin typeface="+mj-lt"/>
                <a:ea typeface="ヒラギノ角ゴ Pro W3" panose="020B0300000000000000" pitchFamily="34" charset="-128"/>
                <a:sym typeface="Wingdings" pitchFamily="2" charset="2"/>
              </a:rPr>
              <a:t>Demonstraties</a:t>
            </a:r>
            <a:endParaRPr lang="en-US" altLang="nl-NL" sz="2000" dirty="0">
              <a:latin typeface="+mj-lt"/>
              <a:ea typeface="ヒラギノ角ゴ Pro W3" panose="020B0300000000000000" pitchFamily="34" charset="-128"/>
              <a:sym typeface="Wingdings" pitchFamily="2" charset="2"/>
            </a:endParaRPr>
          </a:p>
          <a:p>
            <a:pPr eaLnBrk="1" hangingPunct="1">
              <a:lnSpc>
                <a:spcPct val="110000"/>
              </a:lnSpc>
            </a:pPr>
            <a:r>
              <a:rPr lang="en-US" altLang="nl-NL" sz="2000" dirty="0" err="1">
                <a:latin typeface="+mj-lt"/>
                <a:ea typeface="ヒラギノ角ゴ Pro W3" panose="020B0300000000000000" pitchFamily="34" charset="-128"/>
                <a:sym typeface="Wingdings" pitchFamily="2" charset="2"/>
              </a:rPr>
              <a:t>Aansluitend</a:t>
            </a:r>
            <a:r>
              <a:rPr lang="en-US" altLang="nl-NL" sz="2000" dirty="0">
                <a:latin typeface="+mj-lt"/>
                <a:ea typeface="ヒラギノ角ゴ Pro W3" panose="020B0300000000000000" pitchFamily="34" charset="-128"/>
                <a:sym typeface="Wingdings" pitchFamily="2" charset="2"/>
              </a:rPr>
              <a:t>: </a:t>
            </a:r>
            <a:r>
              <a:rPr lang="en-US" altLang="nl-NL" sz="2000" dirty="0" err="1">
                <a:latin typeface="+mj-lt"/>
                <a:ea typeface="ヒラギノ角ゴ Pro W3" panose="020B0300000000000000" pitchFamily="34" charset="-128"/>
                <a:sym typeface="Wingdings" pitchFamily="2" charset="2"/>
              </a:rPr>
              <a:t>vaststellen</a:t>
            </a:r>
            <a:r>
              <a:rPr lang="en-US" altLang="nl-NL" sz="2000" dirty="0">
                <a:latin typeface="+mj-lt"/>
                <a:ea typeface="ヒラギノ角ゴ Pro W3" panose="020B0300000000000000" pitchFamily="34" charset="-128"/>
                <a:sym typeface="Wingdings" pitchFamily="2" charset="2"/>
              </a:rPr>
              <a:t> </a:t>
            </a:r>
            <a:r>
              <a:rPr lang="en-US" altLang="nl-NL" sz="2000" dirty="0" err="1">
                <a:latin typeface="+mj-lt"/>
                <a:ea typeface="ヒラギノ角ゴ Pro W3" panose="020B0300000000000000" pitchFamily="34" charset="-128"/>
                <a:sym typeface="Wingdings" pitchFamily="2" charset="2"/>
              </a:rPr>
              <a:t>rangorde</a:t>
            </a:r>
            <a:r>
              <a:rPr lang="en-US" altLang="nl-NL" sz="2000" dirty="0">
                <a:latin typeface="+mj-lt"/>
                <a:ea typeface="ヒラギノ角ゴ Pro W3" panose="020B0300000000000000" pitchFamily="34" charset="-128"/>
                <a:sym typeface="Wingdings" pitchFamily="2" charset="2"/>
              </a:rPr>
              <a:t> van </a:t>
            </a:r>
            <a:r>
              <a:rPr lang="en-US" altLang="nl-NL" sz="2000" dirty="0" err="1">
                <a:latin typeface="+mj-lt"/>
                <a:ea typeface="ヒラギノ角ゴ Pro W3" panose="020B0300000000000000" pitchFamily="34" charset="-128"/>
                <a:sym typeface="Wingdings" pitchFamily="2" charset="2"/>
              </a:rPr>
              <a:t>Inschrijvers</a:t>
            </a:r>
            <a:r>
              <a:rPr lang="en-US" altLang="nl-NL" sz="2000" dirty="0">
                <a:latin typeface="+mj-lt"/>
                <a:ea typeface="ヒラギノ角ゴ Pro W3" panose="020B0300000000000000" pitchFamily="34" charset="-128"/>
                <a:sym typeface="Wingdings" pitchFamily="2" charset="2"/>
              </a:rPr>
              <a:t> op basis van </a:t>
            </a:r>
            <a:r>
              <a:rPr lang="en-US" altLang="nl-NL" sz="2000" dirty="0" err="1">
                <a:latin typeface="+mj-lt"/>
                <a:ea typeface="ヒラギノ角ゴ Pro W3" panose="020B0300000000000000" pitchFamily="34" charset="-128"/>
                <a:sym typeface="Wingdings" pitchFamily="2" charset="2"/>
              </a:rPr>
              <a:t>gescoorde</a:t>
            </a:r>
            <a:r>
              <a:rPr lang="en-US" altLang="nl-NL" sz="2000" dirty="0">
                <a:latin typeface="+mj-lt"/>
                <a:ea typeface="ヒラギノ角ゴ Pro W3" panose="020B0300000000000000" pitchFamily="34" charset="-128"/>
                <a:sym typeface="Wingdings" pitchFamily="2" charset="2"/>
              </a:rPr>
              <a:t> </a:t>
            </a:r>
            <a:r>
              <a:rPr lang="en-US" altLang="nl-NL" sz="2000" dirty="0" err="1">
                <a:latin typeface="+mj-lt"/>
                <a:ea typeface="ヒラギノ角ゴ Pro W3" panose="020B0300000000000000" pitchFamily="34" charset="-128"/>
                <a:sym typeface="Wingdings" pitchFamily="2" charset="2"/>
              </a:rPr>
              <a:t>kwaliteitswaarden</a:t>
            </a:r>
            <a:r>
              <a:rPr lang="en-US" altLang="nl-NL" sz="2000" dirty="0">
                <a:latin typeface="+mj-lt"/>
                <a:ea typeface="ヒラギノ角ゴ Pro W3" panose="020B0300000000000000" pitchFamily="34" charset="-128"/>
                <a:sym typeface="Wingdings" pitchFamily="2" charset="2"/>
              </a:rPr>
              <a:t> en </a:t>
            </a:r>
            <a:r>
              <a:rPr lang="en-US" altLang="nl-NL" sz="2000" dirty="0" err="1">
                <a:latin typeface="+mj-lt"/>
                <a:ea typeface="ヒラギノ角ゴ Pro W3" panose="020B0300000000000000" pitchFamily="34" charset="-128"/>
                <a:sym typeface="Wingdings" pitchFamily="2" charset="2"/>
              </a:rPr>
              <a:t>ingediende</a:t>
            </a:r>
            <a:r>
              <a:rPr lang="en-US" altLang="nl-NL" sz="2000" dirty="0">
                <a:latin typeface="+mj-lt"/>
                <a:ea typeface="ヒラギノ角ゴ Pro W3" panose="020B0300000000000000" pitchFamily="34" charset="-128"/>
                <a:sym typeface="Wingdings" pitchFamily="2" charset="2"/>
              </a:rPr>
              <a:t> </a:t>
            </a:r>
            <a:r>
              <a:rPr lang="en-US" altLang="nl-NL" sz="2000" dirty="0" err="1">
                <a:latin typeface="+mj-lt"/>
                <a:ea typeface="ヒラギノ角ゴ Pro W3" panose="020B0300000000000000" pitchFamily="34" charset="-128"/>
                <a:sym typeface="Wingdings" pitchFamily="2" charset="2"/>
              </a:rPr>
              <a:t>prijzen</a:t>
            </a:r>
            <a:r>
              <a:rPr lang="en-US" altLang="nl-NL" sz="2000" dirty="0">
                <a:latin typeface="+mj-lt"/>
                <a:ea typeface="ヒラギノ角ゴ Pro W3" panose="020B0300000000000000" pitchFamily="34" charset="-128"/>
                <a:sym typeface="Wingdings" pitchFamily="2" charset="2"/>
              </a:rPr>
              <a:t>.</a:t>
            </a:r>
          </a:p>
          <a:p>
            <a:pPr eaLnBrk="1" hangingPunct="1">
              <a:lnSpc>
                <a:spcPct val="110000"/>
              </a:lnSpc>
            </a:pPr>
            <a:r>
              <a:rPr lang="en-US" altLang="nl-NL" sz="2000" dirty="0" err="1">
                <a:latin typeface="+mj-lt"/>
                <a:ea typeface="ヒラギノ角ゴ Pro W3" panose="020B0300000000000000" pitchFamily="34" charset="-128"/>
                <a:sym typeface="Wingdings" pitchFamily="2" charset="2"/>
              </a:rPr>
              <a:t>Beoordelingscommissie</a:t>
            </a:r>
            <a:r>
              <a:rPr lang="en-US" altLang="nl-NL" sz="2000" dirty="0">
                <a:latin typeface="+mj-lt"/>
                <a:ea typeface="ヒラギノ角ゴ Pro W3" panose="020B0300000000000000" pitchFamily="34" charset="-128"/>
                <a:sym typeface="Wingdings" pitchFamily="2" charset="2"/>
              </a:rPr>
              <a:t> </a:t>
            </a:r>
            <a:r>
              <a:rPr lang="en-US" altLang="nl-NL" sz="2000" dirty="0" err="1">
                <a:latin typeface="+mj-lt"/>
                <a:ea typeface="ヒラギノ角ゴ Pro W3" panose="020B0300000000000000" pitchFamily="34" charset="-128"/>
                <a:sym typeface="Wingdings" pitchFamily="2" charset="2"/>
              </a:rPr>
              <a:t>ziet</a:t>
            </a:r>
            <a:r>
              <a:rPr lang="en-US" altLang="nl-NL" sz="2000" dirty="0">
                <a:latin typeface="+mj-lt"/>
                <a:ea typeface="ヒラギノ角ゴ Pro W3" panose="020B0300000000000000" pitchFamily="34" charset="-128"/>
                <a:sym typeface="Wingdings" pitchFamily="2" charset="2"/>
              </a:rPr>
              <a:t> dan </a:t>
            </a:r>
            <a:r>
              <a:rPr lang="en-US" altLang="nl-NL" sz="2000" dirty="0" err="1">
                <a:latin typeface="+mj-lt"/>
                <a:ea typeface="ヒラギノ角ゴ Pro W3" panose="020B0300000000000000" pitchFamily="34" charset="-128"/>
                <a:sym typeface="Wingdings" pitchFamily="2" charset="2"/>
              </a:rPr>
              <a:t>voor</a:t>
            </a:r>
            <a:r>
              <a:rPr lang="en-US" altLang="nl-NL" sz="2000" dirty="0">
                <a:latin typeface="+mj-lt"/>
                <a:ea typeface="ヒラギノ角ゴ Pro W3" panose="020B0300000000000000" pitchFamily="34" charset="-128"/>
                <a:sym typeface="Wingdings" pitchFamily="2" charset="2"/>
              </a:rPr>
              <a:t> het </a:t>
            </a:r>
            <a:r>
              <a:rPr lang="en-US" altLang="nl-NL" sz="2000" dirty="0" err="1">
                <a:latin typeface="+mj-lt"/>
                <a:ea typeface="ヒラギノ角ゴ Pro W3" panose="020B0300000000000000" pitchFamily="34" charset="-128"/>
                <a:sym typeface="Wingdings" pitchFamily="2" charset="2"/>
              </a:rPr>
              <a:t>eerst</a:t>
            </a:r>
            <a:r>
              <a:rPr lang="en-US" altLang="nl-NL" sz="2000" dirty="0">
                <a:latin typeface="+mj-lt"/>
                <a:ea typeface="ヒラギノ角ゴ Pro W3" panose="020B0300000000000000" pitchFamily="34" charset="-128"/>
                <a:sym typeface="Wingdings" pitchFamily="2" charset="2"/>
              </a:rPr>
              <a:t> de </a:t>
            </a:r>
            <a:r>
              <a:rPr lang="en-US" altLang="nl-NL" sz="2000" dirty="0" err="1">
                <a:latin typeface="+mj-lt"/>
                <a:ea typeface="ヒラギノ角ゴ Pro W3" panose="020B0300000000000000" pitchFamily="34" charset="-128"/>
                <a:sym typeface="Wingdings" pitchFamily="2" charset="2"/>
              </a:rPr>
              <a:t>prijzen</a:t>
            </a:r>
            <a:r>
              <a:rPr lang="en-US" altLang="nl-NL" sz="2000" dirty="0">
                <a:latin typeface="+mj-lt"/>
                <a:ea typeface="ヒラギノ角ゴ Pro W3" panose="020B0300000000000000" pitchFamily="34" charset="-128"/>
                <a:sym typeface="Wingdings" pitchFamily="2" charset="2"/>
              </a:rPr>
              <a:t>.</a:t>
            </a:r>
            <a:endParaRPr lang="en-US" altLang="nl-NL" sz="2000" dirty="0">
              <a:latin typeface="+mj-lt"/>
              <a:ea typeface="ヒラギノ角ゴ Pro W3" panose="020B0300000000000000" pitchFamily="34" charset="-128"/>
            </a:endParaRPr>
          </a:p>
          <a:p>
            <a:pPr eaLnBrk="1" hangingPunct="1"/>
            <a:endParaRPr lang="nl-NL" altLang="nl-NL" dirty="0">
              <a:ea typeface="ヒラギノ角ゴ Pro W3" panose="020B0300000000000000" pitchFamily="34" charset="-128"/>
            </a:endParaRPr>
          </a:p>
        </p:txBody>
      </p:sp>
      <p:sp>
        <p:nvSpPr>
          <p:cNvPr id="124931" name="Rectangle 2">
            <a:extLst>
              <a:ext uri="{FF2B5EF4-FFF2-40B4-BE49-F238E27FC236}">
                <a16:creationId xmlns:a16="http://schemas.microsoft.com/office/drawing/2014/main" id="{557CC10A-A9C8-6041-8A52-75A041FE99A4}"/>
              </a:ext>
            </a:extLst>
          </p:cNvPr>
          <p:cNvSpPr>
            <a:spLocks noGrp="1" noChangeArrowheads="1"/>
          </p:cNvSpPr>
          <p:nvPr>
            <p:ph type="title" idx="4294967295"/>
          </p:nvPr>
        </p:nvSpPr>
        <p:spPr/>
        <p:txBody>
          <a:bodyPr>
            <a:normAutofit/>
          </a:bodyPr>
          <a:lstStyle/>
          <a:p>
            <a:pPr algn="ctr" eaLnBrk="1" hangingPunct="1"/>
            <a:r>
              <a:rPr lang="en-US" altLang="nl-NL" sz="2300" b="1" dirty="0">
                <a:ea typeface="ヒラギノ角ゴ Pro W3" panose="020B0300000000000000" pitchFamily="34" charset="-128"/>
              </a:rPr>
              <a:t>DEFINITIEVE CIJFERS</a:t>
            </a:r>
          </a:p>
        </p:txBody>
      </p:sp>
      <p:pic>
        <p:nvPicPr>
          <p:cNvPr id="6" name="Picture 4">
            <a:extLst>
              <a:ext uri="{FF2B5EF4-FFF2-40B4-BE49-F238E27FC236}">
                <a16:creationId xmlns:a16="http://schemas.microsoft.com/office/drawing/2014/main" id="{89476BF4-7F1F-5047-8ED6-AF2DB36D21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0494" y="1055141"/>
            <a:ext cx="1176789" cy="349590"/>
          </a:xfrm>
          <a:prstGeom prst="rect">
            <a:avLst/>
          </a:prstGeom>
        </p:spPr>
      </p:pic>
      <p:pic>
        <p:nvPicPr>
          <p:cNvPr id="2" name="Afbeelding 1">
            <a:extLst>
              <a:ext uri="{FF2B5EF4-FFF2-40B4-BE49-F238E27FC236}">
                <a16:creationId xmlns:a16="http://schemas.microsoft.com/office/drawing/2014/main" id="{6C368ADC-F8E4-0476-BF34-0EA35B071983}"/>
              </a:ext>
            </a:extLst>
          </p:cNvPr>
          <p:cNvPicPr>
            <a:picLocks noChangeAspect="1"/>
          </p:cNvPicPr>
          <p:nvPr/>
        </p:nvPicPr>
        <p:blipFill>
          <a:blip r:embed="rId4"/>
          <a:stretch>
            <a:fillRect/>
          </a:stretch>
        </p:blipFill>
        <p:spPr>
          <a:xfrm>
            <a:off x="7710494" y="4543372"/>
            <a:ext cx="1433506" cy="2043426"/>
          </a:xfrm>
          <a:prstGeom prst="rect">
            <a:avLst/>
          </a:prstGeom>
        </p:spPr>
      </p:pic>
    </p:spTree>
    <p:extLst>
      <p:ext uri="{BB962C8B-B14F-4D97-AF65-F5344CB8AC3E}">
        <p14:creationId xmlns:p14="http://schemas.microsoft.com/office/powerpoint/2010/main" val="42635863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139587">
                                            <p:txEl>
                                              <p:pRg st="0" end="0"/>
                                            </p:txEl>
                                          </p:spTgt>
                                        </p:tgtEl>
                                        <p:attrNameLst>
                                          <p:attrName>style.visibility</p:attrName>
                                        </p:attrNameLst>
                                      </p:cBhvr>
                                      <p:to>
                                        <p:strVal val="visible"/>
                                      </p:to>
                                    </p:set>
                                    <p:animEffect transition="in" filter="dissolve">
                                      <p:cBhvr>
                                        <p:cTn id="7" dur="500"/>
                                        <p:tgtEl>
                                          <p:spTgt spid="3139587">
                                            <p:txEl>
                                              <p:pRg st="0" end="0"/>
                                            </p:txEl>
                                          </p:spTgt>
                                        </p:tgtEl>
                                      </p:cBhvr>
                                    </p:animEffect>
                                  </p:childTnLst>
                                </p:cTn>
                              </p:par>
                            </p:childTnLst>
                          </p:cTn>
                        </p:par>
                        <p:par>
                          <p:cTn id="8" fill="hold">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3139587">
                                            <p:txEl>
                                              <p:pRg st="1" end="1"/>
                                            </p:txEl>
                                          </p:spTgt>
                                        </p:tgtEl>
                                        <p:attrNameLst>
                                          <p:attrName>style.visibility</p:attrName>
                                        </p:attrNameLst>
                                      </p:cBhvr>
                                      <p:to>
                                        <p:strVal val="visible"/>
                                      </p:to>
                                    </p:set>
                                    <p:animEffect transition="in" filter="dissolve">
                                      <p:cBhvr>
                                        <p:cTn id="11" dur="500"/>
                                        <p:tgtEl>
                                          <p:spTgt spid="3139587">
                                            <p:txEl>
                                              <p:pRg st="1" end="1"/>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grpId="0" nodeType="clickEffect">
                                  <p:stCondLst>
                                    <p:cond delay="0"/>
                                  </p:stCondLst>
                                  <p:childTnLst>
                                    <p:set>
                                      <p:cBhvr>
                                        <p:cTn id="15" dur="1" fill="hold">
                                          <p:stCondLst>
                                            <p:cond delay="0"/>
                                          </p:stCondLst>
                                        </p:cTn>
                                        <p:tgtEl>
                                          <p:spTgt spid="3139587">
                                            <p:txEl>
                                              <p:pRg st="2" end="2"/>
                                            </p:txEl>
                                          </p:spTgt>
                                        </p:tgtEl>
                                        <p:attrNameLst>
                                          <p:attrName>style.visibility</p:attrName>
                                        </p:attrNameLst>
                                      </p:cBhvr>
                                      <p:to>
                                        <p:strVal val="visible"/>
                                      </p:to>
                                    </p:set>
                                    <p:animEffect transition="in" filter="dissolve">
                                      <p:cBhvr>
                                        <p:cTn id="16" dur="500"/>
                                        <p:tgtEl>
                                          <p:spTgt spid="3139587">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3139587">
                                            <p:txEl>
                                              <p:pRg st="3" end="3"/>
                                            </p:txEl>
                                          </p:spTgt>
                                        </p:tgtEl>
                                        <p:attrNameLst>
                                          <p:attrName>style.visibility</p:attrName>
                                        </p:attrNameLst>
                                      </p:cBhvr>
                                      <p:to>
                                        <p:strVal val="visible"/>
                                      </p:to>
                                    </p:set>
                                    <p:animEffect transition="in" filter="dissolve">
                                      <p:cBhvr>
                                        <p:cTn id="21" dur="500"/>
                                        <p:tgtEl>
                                          <p:spTgt spid="31395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9587"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a:extLst>
              <a:ext uri="{FF2B5EF4-FFF2-40B4-BE49-F238E27FC236}">
                <a16:creationId xmlns:a16="http://schemas.microsoft.com/office/drawing/2014/main" id="{D40AC950-D76D-4541-AED5-69FA8D8FCC18}"/>
              </a:ext>
            </a:extLst>
          </p:cNvPr>
          <p:cNvSpPr>
            <a:spLocks noGrp="1"/>
          </p:cNvSpPr>
          <p:nvPr>
            <p:ph type="title"/>
          </p:nvPr>
        </p:nvSpPr>
        <p:spPr/>
        <p:txBody>
          <a:bodyPr/>
          <a:lstStyle/>
          <a:p>
            <a:r>
              <a:rPr lang="en-US" dirty="0"/>
              <a:t>Balanced scorecard slide 3</a:t>
            </a:r>
          </a:p>
        </p:txBody>
      </p:sp>
      <p:sp>
        <p:nvSpPr>
          <p:cNvPr id="6" name="Content Placeholder 5"/>
          <p:cNvSpPr>
            <a:spLocks noGrp="1"/>
          </p:cNvSpPr>
          <p:nvPr>
            <p:ph idx="1"/>
          </p:nvPr>
        </p:nvSpPr>
        <p:spPr/>
        <p:txBody>
          <a:bodyPr>
            <a:normAutofit/>
          </a:bodyPr>
          <a:lstStyle/>
          <a:p>
            <a:pPr marL="0" indent="0">
              <a:lnSpc>
                <a:spcPct val="120000"/>
              </a:lnSpc>
              <a:buNone/>
              <a:defRPr/>
            </a:pPr>
            <a:r>
              <a:rPr lang="nl-NL" dirty="0">
                <a:latin typeface="+mj-lt"/>
                <a:ea typeface="ＭＳ Ｐゴシック" charset="-128"/>
              </a:rPr>
              <a:t>Na ranking o.b.v. prijs en scores: beoogd ON </a:t>
            </a:r>
            <a:r>
              <a:rPr lang="nl-NL" dirty="0">
                <a:latin typeface="+mj-lt"/>
                <a:ea typeface="ＭＳ Ｐゴシック" charset="-128"/>
                <a:sym typeface="Wingdings"/>
              </a:rPr>
              <a:t> verificatie</a:t>
            </a:r>
            <a:endParaRPr lang="nl-NL" dirty="0">
              <a:latin typeface="+mj-lt"/>
              <a:ea typeface="ＭＳ Ｐゴシック" charset="-128"/>
            </a:endParaRPr>
          </a:p>
          <a:p>
            <a:pPr>
              <a:lnSpc>
                <a:spcPct val="120000"/>
              </a:lnSpc>
              <a:defRPr/>
            </a:pPr>
            <a:r>
              <a:rPr lang="nl-NL" dirty="0">
                <a:latin typeface="+mj-lt"/>
                <a:ea typeface="ＭＳ Ｐゴシック" charset="-128"/>
              </a:rPr>
              <a:t>De “deliverables”: gaat beoogd Opdrachtnemer datgene leveren wat nodig is om de Opdracht uit te kunnen voeren en de projectdoelstellingen te realiseren</a:t>
            </a:r>
          </a:p>
          <a:p>
            <a:pPr>
              <a:lnSpc>
                <a:spcPct val="120000"/>
              </a:lnSpc>
              <a:defRPr/>
            </a:pPr>
            <a:r>
              <a:rPr lang="nl-NL" dirty="0">
                <a:latin typeface="+mj-lt"/>
                <a:ea typeface="ＭＳ Ｐゴシック" charset="-128"/>
              </a:rPr>
              <a:t>Aanbodscope: heeft beoogd Opdrachtnemer realistische aannames gedaan bij het opstellen van zijn aanbodscope (plan).</a:t>
            </a:r>
          </a:p>
          <a:p>
            <a:pPr>
              <a:lnSpc>
                <a:spcPct val="120000"/>
              </a:lnSpc>
              <a:defRPr/>
            </a:pPr>
            <a:r>
              <a:rPr lang="nl-NL" dirty="0">
                <a:latin typeface="+mj-lt"/>
                <a:ea typeface="ＭＳ Ｐゴシック" charset="-128"/>
              </a:rPr>
              <a:t>De verifieerbare uitvoeringsinformatie.</a:t>
            </a:r>
          </a:p>
          <a:p>
            <a:pPr>
              <a:lnSpc>
                <a:spcPct val="120000"/>
              </a:lnSpc>
              <a:defRPr/>
            </a:pPr>
            <a:r>
              <a:rPr lang="nl-NL" dirty="0">
                <a:latin typeface="+mj-lt"/>
                <a:ea typeface="ＭＳ Ｐゴシック" charset="-128"/>
              </a:rPr>
              <a:t>De prijsopbouw: is de Inschrijfprijs realistisch en zijn er geen essentiële componenten weggelaten in de prijsopbouw.</a:t>
            </a:r>
            <a:br>
              <a:rPr lang="nl-NL" dirty="0">
                <a:latin typeface="+mj-lt"/>
                <a:ea typeface="ＭＳ Ｐゴシック" charset="-128"/>
              </a:rPr>
            </a:br>
            <a:endParaRPr lang="nl-NL" dirty="0">
              <a:latin typeface="+mj-lt"/>
            </a:endParaRPr>
          </a:p>
        </p:txBody>
      </p:sp>
      <p:sp>
        <p:nvSpPr>
          <p:cNvPr id="4" name="Slide Number Placeholder 3">
            <a:extLst>
              <a:ext uri="{FF2B5EF4-FFF2-40B4-BE49-F238E27FC236}">
                <a16:creationId xmlns:a16="http://schemas.microsoft.com/office/drawing/2014/main" id="{BAF9FE27-70E1-44B2-A8D4-22B1FBB9F461}"/>
              </a:ext>
            </a:extLst>
          </p:cNvPr>
          <p:cNvSpPr>
            <a:spLocks noGrp="1"/>
          </p:cNvSpPr>
          <p:nvPr>
            <p:ph type="sldNum" sz="quarter" idx="12"/>
          </p:nvPr>
        </p:nvSpPr>
        <p:spPr/>
        <p:txBody>
          <a:bodyPr/>
          <a:lstStyle/>
          <a:p>
            <a:fld id="{5A4A7955-6230-48B4-BD8B-A7C460F75945}" type="slidenum">
              <a:rPr lang="en-US" smtClean="0"/>
              <a:t>45</a:t>
            </a:fld>
            <a:endParaRPr lang="en-US" dirty="0"/>
          </a:p>
        </p:txBody>
      </p:sp>
      <p:sp>
        <p:nvSpPr>
          <p:cNvPr id="13" name="TextBox 12">
            <a:extLst>
              <a:ext uri="{FF2B5EF4-FFF2-40B4-BE49-F238E27FC236}">
                <a16:creationId xmlns:a16="http://schemas.microsoft.com/office/drawing/2014/main" id="{63C92C2E-8888-42AB-A36D-D6F2B362B0CD}"/>
              </a:ext>
            </a:extLst>
          </p:cNvPr>
          <p:cNvSpPr txBox="1"/>
          <p:nvPr/>
        </p:nvSpPr>
        <p:spPr>
          <a:xfrm>
            <a:off x="1097928" y="1076325"/>
            <a:ext cx="6948145" cy="369332"/>
          </a:xfrm>
          <a:prstGeom prst="rect">
            <a:avLst/>
          </a:prstGeom>
          <a:noFill/>
        </p:spPr>
        <p:txBody>
          <a:bodyPr wrap="square" lIns="0" tIns="0" rIns="0" bIns="0" rtlCol="0" anchor="ctr">
            <a:spAutoFit/>
          </a:bodyPr>
          <a:lstStyle/>
          <a:p>
            <a:pPr algn="ctr"/>
            <a:r>
              <a:rPr lang="en-US" altLang="nl-NL" sz="2400" b="1" dirty="0">
                <a:latin typeface="+mj-lt"/>
                <a:ea typeface="ＭＳ Ｐゴシック" panose="020B0600070205080204" pitchFamily="34" charset="-128"/>
              </a:rPr>
              <a:t>VERIFICATIEFASE</a:t>
            </a:r>
            <a:endParaRPr lang="en-US" sz="2700" dirty="0">
              <a:latin typeface="+mj-lt"/>
            </a:endParaRPr>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36922" y="331447"/>
            <a:ext cx="1176789" cy="349590"/>
          </a:xfrm>
          <a:prstGeom prst="rect">
            <a:avLst/>
          </a:prstGeom>
        </p:spPr>
      </p:pic>
    </p:spTree>
    <p:extLst>
      <p:ext uri="{BB962C8B-B14F-4D97-AF65-F5344CB8AC3E}">
        <p14:creationId xmlns:p14="http://schemas.microsoft.com/office/powerpoint/2010/main" val="16748932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63C92C2E-8888-42AB-A36D-D6F2B362B0CD}"/>
              </a:ext>
            </a:extLst>
          </p:cNvPr>
          <p:cNvSpPr txBox="1"/>
          <p:nvPr/>
        </p:nvSpPr>
        <p:spPr>
          <a:xfrm>
            <a:off x="630936" y="539578"/>
            <a:ext cx="7591349" cy="1684638"/>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pPr>
            <a:r>
              <a:rPr lang="en-US" altLang="nl-NL" sz="2400" b="1" dirty="0">
                <a:latin typeface="+mj-lt"/>
                <a:ea typeface="+mj-ea"/>
                <a:cs typeface="+mj-cs"/>
              </a:rPr>
              <a:t>WANNEER TERZIJDE?</a:t>
            </a:r>
            <a:endParaRPr lang="en-US" sz="2400" dirty="0">
              <a:latin typeface="+mj-lt"/>
              <a:ea typeface="+mj-ea"/>
              <a:cs typeface="+mj-cs"/>
            </a:endParaRPr>
          </a:p>
        </p:txBody>
      </p:sp>
      <p:sp>
        <p:nvSpPr>
          <p:cNvPr id="6" name="Content Placeholder 5"/>
          <p:cNvSpPr>
            <a:spLocks noGrp="1"/>
          </p:cNvSpPr>
          <p:nvPr>
            <p:ph idx="1"/>
          </p:nvPr>
        </p:nvSpPr>
        <p:spPr>
          <a:xfrm>
            <a:off x="628650" y="2409568"/>
            <a:ext cx="5246633" cy="3690551"/>
          </a:xfrm>
        </p:spPr>
        <p:txBody>
          <a:bodyPr vert="horz" lIns="91440" tIns="45720" rIns="91440" bIns="45720" rtlCol="0">
            <a:normAutofit/>
          </a:bodyPr>
          <a:lstStyle/>
          <a:p>
            <a:pPr indent="-228600" defTabSz="914400"/>
            <a:r>
              <a:rPr lang="en-US" altLang="nl-NL" sz="2000" dirty="0" err="1">
                <a:latin typeface="+mj-lt"/>
              </a:rPr>
              <a:t>Opdrachtgever</a:t>
            </a:r>
            <a:r>
              <a:rPr lang="en-US" altLang="nl-NL" sz="2000" dirty="0">
                <a:latin typeface="+mj-lt"/>
              </a:rPr>
              <a:t> </a:t>
            </a:r>
            <a:r>
              <a:rPr lang="en-US" altLang="nl-NL" sz="2000" dirty="0" err="1">
                <a:latin typeface="+mj-lt"/>
              </a:rPr>
              <a:t>kan</a:t>
            </a:r>
            <a:r>
              <a:rPr lang="en-US" altLang="nl-NL" sz="2000" dirty="0">
                <a:latin typeface="+mj-lt"/>
              </a:rPr>
              <a:t> de </a:t>
            </a:r>
            <a:r>
              <a:rPr lang="en-US" altLang="nl-NL" sz="2000" dirty="0" err="1">
                <a:latin typeface="+mj-lt"/>
              </a:rPr>
              <a:t>inschrijving</a:t>
            </a:r>
            <a:r>
              <a:rPr lang="en-US" altLang="nl-NL" sz="2000" dirty="0">
                <a:latin typeface="+mj-lt"/>
              </a:rPr>
              <a:t> </a:t>
            </a:r>
            <a:r>
              <a:rPr lang="en-US" altLang="nl-NL" sz="2000" dirty="0" err="1">
                <a:latin typeface="+mj-lt"/>
              </a:rPr>
              <a:t>als</a:t>
            </a:r>
            <a:r>
              <a:rPr lang="en-US" altLang="nl-NL" sz="2000" dirty="0">
                <a:latin typeface="+mj-lt"/>
              </a:rPr>
              <a:t> </a:t>
            </a:r>
            <a:r>
              <a:rPr lang="en-US" altLang="nl-NL" sz="2000" dirty="0" err="1">
                <a:latin typeface="+mj-lt"/>
              </a:rPr>
              <a:t>ongeldig</a:t>
            </a:r>
            <a:r>
              <a:rPr lang="en-US" altLang="nl-NL" sz="2000" dirty="0">
                <a:latin typeface="+mj-lt"/>
              </a:rPr>
              <a:t> </a:t>
            </a:r>
            <a:r>
              <a:rPr lang="en-US" altLang="nl-NL" sz="2000" dirty="0" err="1">
                <a:latin typeface="+mj-lt"/>
              </a:rPr>
              <a:t>terzijde</a:t>
            </a:r>
            <a:r>
              <a:rPr lang="en-US" altLang="nl-NL" sz="2000" dirty="0">
                <a:latin typeface="+mj-lt"/>
              </a:rPr>
              <a:t> </a:t>
            </a:r>
            <a:r>
              <a:rPr lang="en-US" altLang="nl-NL" sz="2000" dirty="0" err="1">
                <a:latin typeface="+mj-lt"/>
              </a:rPr>
              <a:t>leggen</a:t>
            </a:r>
            <a:r>
              <a:rPr lang="en-US" altLang="nl-NL" sz="2000" dirty="0">
                <a:latin typeface="+mj-lt"/>
              </a:rPr>
              <a:t> </a:t>
            </a:r>
            <a:r>
              <a:rPr lang="en-US" altLang="nl-NL" sz="2000" dirty="0" err="1">
                <a:latin typeface="+mj-lt"/>
              </a:rPr>
              <a:t>als</a:t>
            </a:r>
            <a:r>
              <a:rPr lang="en-US" altLang="nl-NL" sz="2000" dirty="0">
                <a:latin typeface="+mj-lt"/>
              </a:rPr>
              <a:t>:</a:t>
            </a:r>
          </a:p>
          <a:p>
            <a:pPr marL="0" indent="-228600" defTabSz="914400"/>
            <a:r>
              <a:rPr lang="en-US" altLang="nl-NL" sz="2000" u="sng" dirty="0" err="1">
                <a:latin typeface="+mj-lt"/>
              </a:rPr>
              <a:t>overduidelijk</a:t>
            </a:r>
            <a:r>
              <a:rPr lang="en-US" altLang="nl-NL" sz="2000" dirty="0">
                <a:latin typeface="+mj-lt"/>
              </a:rPr>
              <a:t> is </a:t>
            </a:r>
            <a:r>
              <a:rPr lang="en-US" altLang="nl-NL" sz="2000" dirty="0" err="1">
                <a:latin typeface="+mj-lt"/>
              </a:rPr>
              <a:t>dat</a:t>
            </a:r>
            <a:r>
              <a:rPr lang="en-US" altLang="nl-NL" sz="2000" dirty="0">
                <a:latin typeface="+mj-lt"/>
              </a:rPr>
              <a:t>:</a:t>
            </a:r>
            <a:br>
              <a:rPr lang="en-US" altLang="nl-NL" sz="2000" dirty="0">
                <a:latin typeface="+mj-lt"/>
              </a:rPr>
            </a:br>
            <a:r>
              <a:rPr lang="en-US" altLang="nl-NL" sz="2000" dirty="0">
                <a:latin typeface="+mj-lt"/>
              </a:rPr>
              <a:t>- de </a:t>
            </a:r>
            <a:r>
              <a:rPr lang="en-US" altLang="nl-NL" sz="2000" dirty="0" err="1">
                <a:latin typeface="+mj-lt"/>
              </a:rPr>
              <a:t>prijs</a:t>
            </a:r>
            <a:r>
              <a:rPr lang="en-US" altLang="nl-NL" sz="2000" dirty="0">
                <a:latin typeface="+mj-lt"/>
              </a:rPr>
              <a:t> </a:t>
            </a:r>
            <a:r>
              <a:rPr lang="en-US" altLang="nl-NL" sz="2000" dirty="0" err="1">
                <a:latin typeface="+mj-lt"/>
              </a:rPr>
              <a:t>onjuist</a:t>
            </a:r>
            <a:r>
              <a:rPr lang="en-US" altLang="nl-NL" sz="2000" dirty="0">
                <a:latin typeface="+mj-lt"/>
              </a:rPr>
              <a:t> is</a:t>
            </a:r>
            <a:br>
              <a:rPr lang="en-US" altLang="nl-NL" sz="2000" dirty="0">
                <a:latin typeface="+mj-lt"/>
              </a:rPr>
            </a:br>
            <a:r>
              <a:rPr lang="en-US" altLang="nl-NL" sz="2000" dirty="0">
                <a:latin typeface="+mj-lt"/>
              </a:rPr>
              <a:t>- de </a:t>
            </a:r>
            <a:r>
              <a:rPr lang="en-US" altLang="nl-NL" sz="2000" dirty="0" err="1">
                <a:latin typeface="+mj-lt"/>
              </a:rPr>
              <a:t>inschrijving</a:t>
            </a:r>
            <a:r>
              <a:rPr lang="en-US" altLang="nl-NL" sz="2000" dirty="0">
                <a:latin typeface="+mj-lt"/>
              </a:rPr>
              <a:t> is </a:t>
            </a:r>
            <a:r>
              <a:rPr lang="en-US" altLang="nl-NL" sz="2000" dirty="0" err="1">
                <a:latin typeface="+mj-lt"/>
              </a:rPr>
              <a:t>gebaseerd</a:t>
            </a:r>
            <a:r>
              <a:rPr lang="en-US" altLang="nl-NL" sz="2000" dirty="0">
                <a:latin typeface="+mj-lt"/>
              </a:rPr>
              <a:t> op </a:t>
            </a:r>
            <a:r>
              <a:rPr lang="en-US" altLang="nl-NL" sz="2000" dirty="0" err="1">
                <a:latin typeface="+mj-lt"/>
              </a:rPr>
              <a:t>onjuiste</a:t>
            </a:r>
            <a:r>
              <a:rPr lang="en-US" altLang="nl-NL" sz="2000" dirty="0">
                <a:latin typeface="+mj-lt"/>
              </a:rPr>
              <a:t> </a:t>
            </a:r>
            <a:r>
              <a:rPr lang="en-US" altLang="nl-NL" sz="2000" dirty="0" err="1">
                <a:latin typeface="+mj-lt"/>
              </a:rPr>
              <a:t>aannames</a:t>
            </a:r>
            <a:br>
              <a:rPr lang="en-US" altLang="nl-NL" sz="2000" dirty="0">
                <a:latin typeface="+mj-lt"/>
              </a:rPr>
            </a:br>
            <a:r>
              <a:rPr lang="en-US" altLang="nl-NL" sz="2000" dirty="0">
                <a:latin typeface="+mj-lt"/>
              </a:rPr>
              <a:t>- de </a:t>
            </a:r>
            <a:r>
              <a:rPr lang="en-US" altLang="nl-NL" sz="2000" dirty="0" err="1">
                <a:latin typeface="+mj-lt"/>
              </a:rPr>
              <a:t>onderbouwing</a:t>
            </a:r>
            <a:r>
              <a:rPr lang="en-US" altLang="nl-NL" sz="2000" dirty="0">
                <a:latin typeface="+mj-lt"/>
              </a:rPr>
              <a:t> is </a:t>
            </a:r>
            <a:r>
              <a:rPr lang="en-US" altLang="nl-NL" sz="2000" dirty="0" err="1">
                <a:latin typeface="+mj-lt"/>
              </a:rPr>
              <a:t>gebaseerd</a:t>
            </a:r>
            <a:r>
              <a:rPr lang="en-US" altLang="nl-NL" sz="2000" dirty="0">
                <a:latin typeface="+mj-lt"/>
              </a:rPr>
              <a:t> op </a:t>
            </a:r>
            <a:r>
              <a:rPr lang="en-US" altLang="nl-NL" sz="2000" dirty="0" err="1">
                <a:latin typeface="+mj-lt"/>
              </a:rPr>
              <a:t>onjuistheden</a:t>
            </a:r>
            <a:br>
              <a:rPr lang="en-US" altLang="nl-NL" sz="2000" dirty="0">
                <a:latin typeface="+mj-lt"/>
              </a:rPr>
            </a:br>
            <a:endParaRPr lang="en-US" sz="2000" dirty="0">
              <a:latin typeface="+mj-lt"/>
            </a:endParaRPr>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36294" y="539578"/>
            <a:ext cx="2057400" cy="611194"/>
          </a:xfrm>
          <a:prstGeom prst="rect">
            <a:avLst/>
          </a:prstGeom>
        </p:spPr>
      </p:pic>
      <p:pic>
        <p:nvPicPr>
          <p:cNvPr id="2" name="Afbeelding 1">
            <a:extLst>
              <a:ext uri="{FF2B5EF4-FFF2-40B4-BE49-F238E27FC236}">
                <a16:creationId xmlns:a16="http://schemas.microsoft.com/office/drawing/2014/main" id="{6C13BF2A-02F9-20AA-B284-98CB5CAAF4B4}"/>
              </a:ext>
            </a:extLst>
          </p:cNvPr>
          <p:cNvPicPr>
            <a:picLocks noChangeAspect="1"/>
          </p:cNvPicPr>
          <p:nvPr/>
        </p:nvPicPr>
        <p:blipFill>
          <a:blip r:embed="rId3"/>
          <a:stretch>
            <a:fillRect/>
          </a:stretch>
        </p:blipFill>
        <p:spPr>
          <a:xfrm>
            <a:off x="6092278" y="2961503"/>
            <a:ext cx="2204877" cy="3138616"/>
          </a:xfrm>
          <a:prstGeom prst="rect">
            <a:avLst/>
          </a:prstGeom>
        </p:spPr>
      </p:pic>
      <p:sp>
        <p:nvSpPr>
          <p:cNvPr id="4" name="Slide Number Placeholder 3">
            <a:extLst>
              <a:ext uri="{FF2B5EF4-FFF2-40B4-BE49-F238E27FC236}">
                <a16:creationId xmlns:a16="http://schemas.microsoft.com/office/drawing/2014/main" id="{BAF9FE27-70E1-44B2-A8D4-22B1FBB9F461}"/>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defTabSz="914400">
              <a:spcAft>
                <a:spcPts val="600"/>
              </a:spcAft>
            </a:pPr>
            <a:fld id="{5A4A7955-6230-48B4-BD8B-A7C460F75945}" type="slidenum">
              <a:rPr lang="en-US" sz="1200" smtClean="0"/>
              <a:pPr defTabSz="914400">
                <a:spcAft>
                  <a:spcPts val="600"/>
                </a:spcAft>
              </a:pPr>
              <a:t>46</a:t>
            </a:fld>
            <a:endParaRPr lang="en-US" sz="1200"/>
          </a:p>
        </p:txBody>
      </p:sp>
      <p:sp>
        <p:nvSpPr>
          <p:cNvPr id="5" name="Title 4" hidden="1">
            <a:extLst>
              <a:ext uri="{FF2B5EF4-FFF2-40B4-BE49-F238E27FC236}">
                <a16:creationId xmlns:a16="http://schemas.microsoft.com/office/drawing/2014/main" id="{D40AC950-D76D-4541-AED5-69FA8D8FCC18}"/>
              </a:ext>
            </a:extLst>
          </p:cNvPr>
          <p:cNvSpPr>
            <a:spLocks noGrp="1"/>
          </p:cNvSpPr>
          <p:nvPr>
            <p:ph type="title"/>
          </p:nvPr>
        </p:nvSpPr>
        <p:spPr/>
        <p:txBody>
          <a:bodyPr/>
          <a:lstStyle/>
          <a:p>
            <a:r>
              <a:rPr lang="en-US" dirty="0"/>
              <a:t>Balanced scorecard slide 3</a:t>
            </a:r>
          </a:p>
        </p:txBody>
      </p:sp>
    </p:spTree>
    <p:extLst>
      <p:ext uri="{BB962C8B-B14F-4D97-AF65-F5344CB8AC3E}">
        <p14:creationId xmlns:p14="http://schemas.microsoft.com/office/powerpoint/2010/main" val="29158278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C990ECE9-1C6E-00A2-7D33-54D9D39E2C4E}"/>
              </a:ext>
            </a:extLst>
          </p:cNvPr>
          <p:cNvSpPr>
            <a:spLocks noGrp="1"/>
          </p:cNvSpPr>
          <p:nvPr>
            <p:ph idx="1"/>
          </p:nvPr>
        </p:nvSpPr>
        <p:spPr>
          <a:xfrm>
            <a:off x="628649" y="1825625"/>
            <a:ext cx="8178851" cy="4351338"/>
          </a:xfrm>
        </p:spPr>
        <p:txBody>
          <a:bodyPr>
            <a:normAutofit/>
          </a:bodyPr>
          <a:lstStyle/>
          <a:p>
            <a:r>
              <a:rPr lang="nl-NL" dirty="0">
                <a:latin typeface="+mj-lt"/>
              </a:rPr>
              <a:t>Na positief doorlopen verificatiefase wordt de beoogd opdrachtnemer bekend gemaakt </a:t>
            </a:r>
            <a:r>
              <a:rPr lang="nl-NL" dirty="0">
                <a:latin typeface="+mj-lt"/>
                <a:sym typeface="Wingdings" pitchFamily="2" charset="2"/>
              </a:rPr>
              <a:t> </a:t>
            </a:r>
            <a:r>
              <a:rPr lang="nl-NL" dirty="0">
                <a:latin typeface="+mj-lt"/>
              </a:rPr>
              <a:t>start van de </a:t>
            </a:r>
            <a:r>
              <a:rPr lang="nl-NL" b="1" dirty="0">
                <a:latin typeface="+mj-lt"/>
              </a:rPr>
              <a:t>eerste bezwaartermijn</a:t>
            </a:r>
          </a:p>
          <a:p>
            <a:r>
              <a:rPr lang="nl-NL" dirty="0">
                <a:latin typeface="+mj-lt"/>
              </a:rPr>
              <a:t>Vervolgens start de concretiseringsfase </a:t>
            </a:r>
          </a:p>
          <a:p>
            <a:r>
              <a:rPr lang="nl-NL" dirty="0">
                <a:latin typeface="+mj-lt"/>
              </a:rPr>
              <a:t>Doel concretiseringsfase is een vliegende start voor de uitvoeringsfase</a:t>
            </a:r>
          </a:p>
          <a:p>
            <a:r>
              <a:rPr lang="nl-NL" dirty="0">
                <a:latin typeface="+mj-lt"/>
              </a:rPr>
              <a:t>De concretiseringsfase </a:t>
            </a:r>
            <a:r>
              <a:rPr lang="nl-NL" u="sng" dirty="0">
                <a:latin typeface="+mj-lt"/>
              </a:rPr>
              <a:t>is onderdeel van de </a:t>
            </a:r>
            <a:r>
              <a:rPr lang="nl-NL" u="sng" dirty="0" err="1">
                <a:latin typeface="+mj-lt"/>
              </a:rPr>
              <a:t>aanbestedingssfase</a:t>
            </a:r>
            <a:r>
              <a:rPr lang="nl-NL" u="sng" dirty="0">
                <a:latin typeface="+mj-lt"/>
              </a:rPr>
              <a:t> </a:t>
            </a:r>
            <a:r>
              <a:rPr lang="nl-NL" dirty="0">
                <a:latin typeface="+mj-lt"/>
                <a:sym typeface="Wingdings" pitchFamily="2" charset="2"/>
              </a:rPr>
              <a:t> betreft feitelijk zaken die normaal bij start uitvoering plaatsvinden.</a:t>
            </a:r>
            <a:endParaRPr lang="nl-NL" dirty="0">
              <a:latin typeface="+mj-lt"/>
            </a:endParaRPr>
          </a:p>
          <a:p>
            <a:r>
              <a:rPr lang="nl-NL" b="1" dirty="0">
                <a:latin typeface="+mj-lt"/>
              </a:rPr>
              <a:t>LET OP: Concretiseringsfase is </a:t>
            </a:r>
            <a:r>
              <a:rPr lang="nl-NL" b="1" dirty="0">
                <a:latin typeface="+mj-lt"/>
                <a:sym typeface="Wingdings" pitchFamily="2" charset="2"/>
              </a:rPr>
              <a:t>onderdeel van de Inschrijfprijs.</a:t>
            </a:r>
          </a:p>
          <a:p>
            <a:r>
              <a:rPr lang="en-US" altLang="nl-NL" dirty="0">
                <a:latin typeface="+mj-lt"/>
              </a:rPr>
              <a:t>Na </a:t>
            </a:r>
            <a:r>
              <a:rPr lang="en-US" altLang="nl-NL" dirty="0" err="1">
                <a:latin typeface="+mj-lt"/>
              </a:rPr>
              <a:t>positief</a:t>
            </a:r>
            <a:r>
              <a:rPr lang="en-US" altLang="nl-NL" dirty="0">
                <a:latin typeface="+mj-lt"/>
              </a:rPr>
              <a:t> </a:t>
            </a:r>
            <a:r>
              <a:rPr lang="en-US" altLang="nl-NL" dirty="0" err="1">
                <a:latin typeface="+mj-lt"/>
              </a:rPr>
              <a:t>afronden</a:t>
            </a:r>
            <a:r>
              <a:rPr lang="en-US" altLang="nl-NL" dirty="0">
                <a:latin typeface="+mj-lt"/>
              </a:rPr>
              <a:t> </a:t>
            </a:r>
            <a:r>
              <a:rPr lang="en-US" altLang="nl-NL" dirty="0" err="1">
                <a:latin typeface="+mj-lt"/>
              </a:rPr>
              <a:t>concretiseringsfase</a:t>
            </a:r>
            <a:r>
              <a:rPr lang="en-US" altLang="nl-NL" dirty="0">
                <a:latin typeface="+mj-lt"/>
              </a:rPr>
              <a:t> </a:t>
            </a:r>
            <a:r>
              <a:rPr lang="en-US" altLang="nl-NL" dirty="0" err="1">
                <a:latin typeface="+mj-lt"/>
              </a:rPr>
              <a:t>wordt</a:t>
            </a:r>
            <a:r>
              <a:rPr lang="en-US" altLang="nl-NL" dirty="0">
                <a:latin typeface="+mj-lt"/>
              </a:rPr>
              <a:t> het </a:t>
            </a:r>
            <a:r>
              <a:rPr lang="en-US" altLang="nl-NL" dirty="0" err="1">
                <a:latin typeface="+mj-lt"/>
              </a:rPr>
              <a:t>voornemen</a:t>
            </a:r>
            <a:r>
              <a:rPr lang="en-US" altLang="nl-NL" dirty="0">
                <a:latin typeface="+mj-lt"/>
              </a:rPr>
              <a:t> tot </a:t>
            </a:r>
            <a:r>
              <a:rPr lang="en-US" altLang="nl-NL" dirty="0" err="1">
                <a:latin typeface="+mj-lt"/>
              </a:rPr>
              <a:t>gunnen</a:t>
            </a:r>
            <a:r>
              <a:rPr lang="en-US" altLang="nl-NL" dirty="0">
                <a:latin typeface="+mj-lt"/>
              </a:rPr>
              <a:t> </a:t>
            </a:r>
            <a:r>
              <a:rPr lang="en-US" altLang="nl-NL" dirty="0" err="1">
                <a:latin typeface="+mj-lt"/>
              </a:rPr>
              <a:t>bekend</a:t>
            </a:r>
            <a:r>
              <a:rPr lang="en-US" altLang="nl-NL" dirty="0">
                <a:latin typeface="+mj-lt"/>
              </a:rPr>
              <a:t> </a:t>
            </a:r>
            <a:r>
              <a:rPr lang="en-US" altLang="nl-NL" dirty="0" err="1">
                <a:latin typeface="+mj-lt"/>
              </a:rPr>
              <a:t>gemaakt</a:t>
            </a:r>
            <a:r>
              <a:rPr lang="en-US" altLang="nl-NL" dirty="0">
                <a:latin typeface="+mj-lt"/>
              </a:rPr>
              <a:t> </a:t>
            </a:r>
            <a:r>
              <a:rPr lang="en-US" altLang="nl-NL" dirty="0" err="1">
                <a:latin typeface="+mj-lt"/>
              </a:rPr>
              <a:t>aan</a:t>
            </a:r>
            <a:r>
              <a:rPr lang="en-US" altLang="nl-NL" dirty="0">
                <a:latin typeface="+mj-lt"/>
              </a:rPr>
              <a:t> alle </a:t>
            </a:r>
            <a:r>
              <a:rPr lang="en-US" altLang="nl-NL" dirty="0" err="1">
                <a:latin typeface="+mj-lt"/>
              </a:rPr>
              <a:t>Inschrijvers</a:t>
            </a:r>
            <a:r>
              <a:rPr lang="en-US" altLang="nl-NL" dirty="0">
                <a:latin typeface="+mj-lt"/>
              </a:rPr>
              <a:t> </a:t>
            </a:r>
            <a:r>
              <a:rPr lang="en-US" altLang="nl-NL" dirty="0">
                <a:latin typeface="+mj-lt"/>
                <a:sym typeface="Wingdings" pitchFamily="2" charset="2"/>
              </a:rPr>
              <a:t> start </a:t>
            </a:r>
            <a:r>
              <a:rPr lang="en-US" altLang="nl-NL" b="1" dirty="0">
                <a:latin typeface="+mj-lt"/>
                <a:sym typeface="Wingdings" pitchFamily="2" charset="2"/>
              </a:rPr>
              <a:t>2e </a:t>
            </a:r>
            <a:r>
              <a:rPr lang="en-US" altLang="nl-NL" b="1" dirty="0" err="1">
                <a:latin typeface="+mj-lt"/>
                <a:sym typeface="Wingdings" pitchFamily="2" charset="2"/>
              </a:rPr>
              <a:t>bezwaartermijn</a:t>
            </a:r>
            <a:r>
              <a:rPr lang="en-US" altLang="nl-NL" dirty="0">
                <a:latin typeface="+mj-lt"/>
              </a:rPr>
              <a:t>.</a:t>
            </a:r>
            <a:endParaRPr lang="nl-NL" dirty="0">
              <a:latin typeface="+mj-lt"/>
            </a:endParaRPr>
          </a:p>
        </p:txBody>
      </p:sp>
      <p:sp>
        <p:nvSpPr>
          <p:cNvPr id="4" name="TextBox 12">
            <a:extLst>
              <a:ext uri="{FF2B5EF4-FFF2-40B4-BE49-F238E27FC236}">
                <a16:creationId xmlns:a16="http://schemas.microsoft.com/office/drawing/2014/main" id="{83541C33-48CA-C63C-A4E4-6F7AC32D7EF9}"/>
              </a:ext>
            </a:extLst>
          </p:cNvPr>
          <p:cNvSpPr txBox="1">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pPr>
            <a:r>
              <a:rPr lang="en-US" altLang="nl-NL" sz="2400" b="1" dirty="0">
                <a:latin typeface="+mj-lt"/>
                <a:ea typeface="+mj-ea"/>
                <a:cs typeface="+mj-cs"/>
              </a:rPr>
              <a:t>CONCRETISERINGSFASE</a:t>
            </a:r>
            <a:endParaRPr lang="en-US" sz="2400" dirty="0">
              <a:latin typeface="+mj-lt"/>
              <a:ea typeface="+mj-ea"/>
              <a:cs typeface="+mj-cs"/>
            </a:endParaRPr>
          </a:p>
        </p:txBody>
      </p:sp>
    </p:spTree>
    <p:extLst>
      <p:ext uri="{BB962C8B-B14F-4D97-AF65-F5344CB8AC3E}">
        <p14:creationId xmlns:p14="http://schemas.microsoft.com/office/powerpoint/2010/main" val="21701056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a:extLst>
              <a:ext uri="{FF2B5EF4-FFF2-40B4-BE49-F238E27FC236}">
                <a16:creationId xmlns:a16="http://schemas.microsoft.com/office/drawing/2014/main" id="{12CFFB85-8865-C446-BD7A-8F968A746B35}"/>
              </a:ext>
            </a:extLst>
          </p:cNvPr>
          <p:cNvSpPr>
            <a:spLocks noGrp="1" noChangeArrowheads="1"/>
          </p:cNvSpPr>
          <p:nvPr>
            <p:ph type="title" idx="4294967295"/>
          </p:nvPr>
        </p:nvSpPr>
        <p:spPr/>
        <p:txBody>
          <a:bodyPr/>
          <a:lstStyle/>
          <a:p>
            <a:pPr eaLnBrk="1" hangingPunct="1"/>
            <a:br>
              <a:rPr lang="en-US" altLang="nl-NL" sz="3000" b="1">
                <a:ea typeface="ＭＳ Ｐゴシック" panose="020B0600070205080204" pitchFamily="34" charset="-128"/>
              </a:rPr>
            </a:br>
            <a:endParaRPr lang="nl-NL" altLang="nl-NL" sz="3000" b="1">
              <a:solidFill>
                <a:srgbClr val="689A0D"/>
              </a:solidFill>
              <a:ea typeface="ＭＳ Ｐゴシック" panose="020B0600070205080204" pitchFamily="34" charset="-128"/>
            </a:endParaRPr>
          </a:p>
        </p:txBody>
      </p:sp>
      <p:sp>
        <p:nvSpPr>
          <p:cNvPr id="33794" name="Rectangle 3">
            <a:extLst>
              <a:ext uri="{FF2B5EF4-FFF2-40B4-BE49-F238E27FC236}">
                <a16:creationId xmlns:a16="http://schemas.microsoft.com/office/drawing/2014/main" id="{9923BDF9-1A8F-F441-BC7A-3CECB0F02EF8}"/>
              </a:ext>
            </a:extLst>
          </p:cNvPr>
          <p:cNvSpPr>
            <a:spLocks noGrp="1" noChangeArrowheads="1"/>
          </p:cNvSpPr>
          <p:nvPr>
            <p:ph type="body" idx="4294967295"/>
          </p:nvPr>
        </p:nvSpPr>
        <p:spPr/>
        <p:txBody>
          <a:bodyPr/>
          <a:lstStyle/>
          <a:p>
            <a:pPr marL="0" indent="0">
              <a:buNone/>
              <a:defRPr/>
            </a:pPr>
            <a:endParaRPr lang="nl-NL" sz="1800" dirty="0"/>
          </a:p>
          <a:p>
            <a:pPr marL="0" indent="0">
              <a:buNone/>
              <a:defRPr/>
            </a:pPr>
            <a:endParaRPr lang="nl-NL" b="1" dirty="0">
              <a:solidFill>
                <a:srgbClr val="3366FF"/>
              </a:solidFill>
            </a:endParaRPr>
          </a:p>
          <a:p>
            <a:pPr marL="0" indent="0" algn="ctr">
              <a:buNone/>
              <a:defRPr/>
            </a:pPr>
            <a:r>
              <a:rPr lang="nl-NL" sz="3300" b="1" dirty="0">
                <a:solidFill>
                  <a:srgbClr val="BCE623"/>
                </a:solidFill>
              </a:rPr>
              <a:t>GROOTSTE RISICO IN DE UITVOERING</a:t>
            </a:r>
          </a:p>
          <a:p>
            <a:pPr marL="0" indent="0" algn="ctr">
              <a:buNone/>
              <a:defRPr/>
            </a:pPr>
            <a:endParaRPr lang="nl-NL" altLang="ja-JP" sz="3300" b="1" dirty="0">
              <a:solidFill>
                <a:srgbClr val="BCE623"/>
              </a:solidFill>
            </a:endParaRPr>
          </a:p>
          <a:p>
            <a:pPr marL="0" indent="0" algn="ctr">
              <a:buNone/>
              <a:defRPr/>
            </a:pPr>
            <a:r>
              <a:rPr lang="nl-NL" altLang="ja-JP" sz="3300" b="1" dirty="0">
                <a:solidFill>
                  <a:srgbClr val="BCE623"/>
                </a:solidFill>
              </a:rPr>
              <a:t>TERUGVALLEN IN OUD GEDRAG</a:t>
            </a:r>
          </a:p>
          <a:p>
            <a:pPr marL="0" indent="0">
              <a:buNone/>
              <a:defRPr/>
            </a:pPr>
            <a:endParaRPr lang="nl-NL" dirty="0"/>
          </a:p>
          <a:p>
            <a:pPr marL="385763" indent="-385763">
              <a:defRPr/>
            </a:pPr>
            <a:endParaRPr lang="nl-NL" dirty="0"/>
          </a:p>
        </p:txBody>
      </p:sp>
      <p:pic>
        <p:nvPicPr>
          <p:cNvPr id="5" name="Picture 4">
            <a:extLst>
              <a:ext uri="{FF2B5EF4-FFF2-40B4-BE49-F238E27FC236}">
                <a16:creationId xmlns:a16="http://schemas.microsoft.com/office/drawing/2014/main" id="{B47E803A-C88C-8646-B010-D5F28DBF15B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04884" y="432452"/>
            <a:ext cx="1176789" cy="349590"/>
          </a:xfrm>
          <a:prstGeom prst="rect">
            <a:avLst/>
          </a:prstGeom>
        </p:spPr>
      </p:pic>
    </p:spTree>
    <p:extLst>
      <p:ext uri="{BB962C8B-B14F-4D97-AF65-F5344CB8AC3E}">
        <p14:creationId xmlns:p14="http://schemas.microsoft.com/office/powerpoint/2010/main" val="36797006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Number Placeholder 3">
            <a:extLst>
              <a:ext uri="{FF2B5EF4-FFF2-40B4-BE49-F238E27FC236}">
                <a16:creationId xmlns:a16="http://schemas.microsoft.com/office/drawing/2014/main" id="{27305479-CDCF-AA4A-A05E-BEEBABC1D0F3}"/>
              </a:ext>
            </a:extLst>
          </p:cNvPr>
          <p:cNvSpPr txBox="1">
            <a:spLocks noGrp="1"/>
          </p:cNvSpPr>
          <p:nvPr/>
        </p:nvSpPr>
        <p:spPr bwMode="auto">
          <a:xfrm>
            <a:off x="7535467" y="5713810"/>
            <a:ext cx="388144"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r">
              <a:spcBef>
                <a:spcPct val="0"/>
              </a:spcBef>
              <a:buFontTx/>
              <a:buNone/>
            </a:pPr>
            <a:fld id="{146F3755-95BB-7442-9146-645920D2DADB}" type="slidenum">
              <a:rPr lang="en-US" altLang="nl-NL" sz="975">
                <a:solidFill>
                  <a:schemeClr val="bg1"/>
                </a:solidFill>
                <a:ea typeface="ヒラギノ角ゴ Pro W3" panose="020B0300000000000000" pitchFamily="34" charset="-128"/>
              </a:rPr>
              <a:pPr algn="r">
                <a:spcBef>
                  <a:spcPct val="0"/>
                </a:spcBef>
                <a:buFontTx/>
                <a:buNone/>
              </a:pPr>
              <a:t>49</a:t>
            </a:fld>
            <a:endParaRPr lang="en-US" altLang="nl-NL" sz="975">
              <a:solidFill>
                <a:schemeClr val="bg1"/>
              </a:solidFill>
              <a:ea typeface="ヒラギノ角ゴ Pro W3" panose="020B0300000000000000" pitchFamily="34" charset="-128"/>
            </a:endParaRPr>
          </a:p>
        </p:txBody>
      </p:sp>
      <p:sp>
        <p:nvSpPr>
          <p:cNvPr id="3139587" name="Rectangle 3">
            <a:extLst>
              <a:ext uri="{FF2B5EF4-FFF2-40B4-BE49-F238E27FC236}">
                <a16:creationId xmlns:a16="http://schemas.microsoft.com/office/drawing/2014/main" id="{85236878-DB73-3848-8BCE-AF41A186C90D}"/>
              </a:ext>
            </a:extLst>
          </p:cNvPr>
          <p:cNvSpPr>
            <a:spLocks noGrp="1" noChangeArrowheads="1"/>
          </p:cNvSpPr>
          <p:nvPr>
            <p:ph type="body" idx="4294967295"/>
          </p:nvPr>
        </p:nvSpPr>
        <p:spPr>
          <a:xfrm>
            <a:off x="628651" y="1553919"/>
            <a:ext cx="7040166" cy="3852709"/>
          </a:xfrm>
        </p:spPr>
        <p:txBody>
          <a:bodyPr>
            <a:normAutofit/>
          </a:bodyPr>
          <a:lstStyle/>
          <a:p>
            <a:r>
              <a:rPr lang="en-US" altLang="nl-NL" sz="2400" dirty="0">
                <a:latin typeface="+mj-lt"/>
                <a:ea typeface="ＭＳ Ｐゴシック" panose="020B0600070205080204" pitchFamily="34" charset="-128"/>
              </a:rPr>
              <a:t>We </a:t>
            </a:r>
            <a:r>
              <a:rPr lang="en-US" altLang="nl-NL" sz="2400" dirty="0" err="1">
                <a:latin typeface="+mj-lt"/>
                <a:ea typeface="ＭＳ Ｐゴシック" panose="020B0600070205080204" pitchFamily="34" charset="-128"/>
              </a:rPr>
              <a:t>zijn</a:t>
            </a:r>
            <a:r>
              <a:rPr lang="en-US" altLang="nl-NL" sz="2400" dirty="0">
                <a:latin typeface="+mj-lt"/>
                <a:ea typeface="ＭＳ Ｐゴシック" panose="020B0600070205080204" pitchFamily="34" charset="-128"/>
              </a:rPr>
              <a:t> </a:t>
            </a:r>
            <a:r>
              <a:rPr lang="en-US" altLang="nl-NL" sz="2400" dirty="0" err="1">
                <a:latin typeface="+mj-lt"/>
                <a:ea typeface="ＭＳ Ｐゴシック" panose="020B0600070205080204" pitchFamily="34" charset="-128"/>
              </a:rPr>
              <a:t>echt</a:t>
            </a:r>
            <a:r>
              <a:rPr lang="en-US" altLang="nl-NL" sz="2400" dirty="0">
                <a:latin typeface="+mj-lt"/>
                <a:ea typeface="ＭＳ Ｐゴシック" panose="020B0600070205080204" pitchFamily="34" charset="-128"/>
              </a:rPr>
              <a:t> op </a:t>
            </a:r>
            <a:r>
              <a:rPr lang="en-US" altLang="nl-NL" sz="2400" dirty="0" err="1">
                <a:latin typeface="+mj-lt"/>
                <a:ea typeface="ＭＳ Ｐゴシック" panose="020B0600070205080204" pitchFamily="34" charset="-128"/>
              </a:rPr>
              <a:t>zoek</a:t>
            </a:r>
            <a:r>
              <a:rPr lang="en-US" altLang="nl-NL" sz="2400" dirty="0">
                <a:latin typeface="+mj-lt"/>
                <a:ea typeface="ＭＳ Ｐゴシック" panose="020B0600070205080204" pitchFamily="34" charset="-128"/>
              </a:rPr>
              <a:t> </a:t>
            </a:r>
            <a:r>
              <a:rPr lang="en-US" altLang="nl-NL" sz="2400" dirty="0" err="1">
                <a:latin typeface="+mj-lt"/>
                <a:ea typeface="ＭＳ Ｐゴシック" panose="020B0600070205080204" pitchFamily="34" charset="-128"/>
              </a:rPr>
              <a:t>naar</a:t>
            </a:r>
            <a:r>
              <a:rPr lang="en-US" altLang="nl-NL" sz="2400" dirty="0">
                <a:latin typeface="+mj-lt"/>
                <a:ea typeface="ＭＳ Ｐゴシック" panose="020B0600070205080204" pitchFamily="34" charset="-128"/>
              </a:rPr>
              <a:t> </a:t>
            </a:r>
            <a:r>
              <a:rPr lang="en-US" altLang="nl-NL" sz="2400" dirty="0" err="1">
                <a:latin typeface="+mj-lt"/>
                <a:ea typeface="ＭＳ Ｐゴシック" panose="020B0600070205080204" pitchFamily="34" charset="-128"/>
              </a:rPr>
              <a:t>een</a:t>
            </a:r>
            <a:r>
              <a:rPr lang="en-US" altLang="nl-NL" sz="2400" dirty="0">
                <a:latin typeface="+mj-lt"/>
                <a:ea typeface="ＭＳ Ｐゴシック" panose="020B0600070205080204" pitchFamily="34" charset="-128"/>
              </a:rPr>
              <a:t> </a:t>
            </a:r>
            <a:r>
              <a:rPr lang="en-US" altLang="nl-NL" sz="2400" dirty="0" err="1">
                <a:latin typeface="+mj-lt"/>
                <a:ea typeface="ＭＳ Ｐゴシック" panose="020B0600070205080204" pitchFamily="34" charset="-128"/>
              </a:rPr>
              <a:t>optimale</a:t>
            </a:r>
            <a:r>
              <a:rPr lang="en-US" altLang="nl-NL" sz="2400" dirty="0">
                <a:latin typeface="+mj-lt"/>
                <a:ea typeface="ＭＳ Ｐゴシック" panose="020B0600070205080204" pitchFamily="34" charset="-128"/>
              </a:rPr>
              <a:t> </a:t>
            </a:r>
            <a:r>
              <a:rPr lang="en-US" altLang="nl-NL" sz="2400" dirty="0" err="1">
                <a:latin typeface="+mj-lt"/>
                <a:ea typeface="ＭＳ Ｐゴシック" panose="020B0600070205080204" pitchFamily="34" charset="-128"/>
              </a:rPr>
              <a:t>samenwerking</a:t>
            </a:r>
            <a:r>
              <a:rPr lang="en-US" altLang="nl-NL" sz="2400" dirty="0">
                <a:latin typeface="+mj-lt"/>
                <a:ea typeface="ＭＳ Ｐゴシック" panose="020B0600070205080204" pitchFamily="34" charset="-128"/>
              </a:rPr>
              <a:t> in die we </a:t>
            </a:r>
            <a:r>
              <a:rPr lang="en-US" altLang="nl-NL" sz="2400" dirty="0" err="1">
                <a:latin typeface="+mj-lt"/>
                <a:ea typeface="ＭＳ Ｐゴシック" panose="020B0600070205080204" pitchFamily="34" charset="-128"/>
              </a:rPr>
              <a:t>starten</a:t>
            </a:r>
            <a:r>
              <a:rPr lang="en-US" altLang="nl-NL" sz="2400" dirty="0">
                <a:latin typeface="+mj-lt"/>
                <a:ea typeface="ＭＳ Ｐゴシック" panose="020B0600070205080204" pitchFamily="34" charset="-128"/>
              </a:rPr>
              <a:t> in de </a:t>
            </a:r>
            <a:r>
              <a:rPr lang="en-US" altLang="nl-NL" sz="2400" dirty="0" err="1">
                <a:latin typeface="+mj-lt"/>
                <a:ea typeface="ＭＳ Ｐゴシック" panose="020B0600070205080204" pitchFamily="34" charset="-128"/>
              </a:rPr>
              <a:t>concretiseringsfase</a:t>
            </a:r>
            <a:r>
              <a:rPr lang="en-US" altLang="nl-NL" sz="2400" dirty="0">
                <a:latin typeface="+mj-lt"/>
                <a:ea typeface="ＭＳ Ｐゴシック" panose="020B0600070205080204" pitchFamily="34" charset="-128"/>
              </a:rPr>
              <a:t> en die we </a:t>
            </a:r>
            <a:r>
              <a:rPr lang="en-US" altLang="nl-NL" sz="2400" dirty="0" err="1">
                <a:latin typeface="+mj-lt"/>
                <a:ea typeface="ＭＳ Ｐゴシック" panose="020B0600070205080204" pitchFamily="34" charset="-128"/>
              </a:rPr>
              <a:t>willen</a:t>
            </a:r>
            <a:r>
              <a:rPr lang="en-US" altLang="nl-NL" sz="2400" dirty="0">
                <a:latin typeface="+mj-lt"/>
                <a:ea typeface="ＭＳ Ｐゴシック" panose="020B0600070205080204" pitchFamily="34" charset="-128"/>
              </a:rPr>
              <a:t> </a:t>
            </a:r>
            <a:r>
              <a:rPr lang="en-US" altLang="nl-NL" sz="2400" dirty="0" err="1">
                <a:latin typeface="+mj-lt"/>
                <a:ea typeface="ＭＳ Ｐゴシック" panose="020B0600070205080204" pitchFamily="34" charset="-128"/>
              </a:rPr>
              <a:t>doorzetten</a:t>
            </a:r>
            <a:r>
              <a:rPr lang="en-US" altLang="nl-NL" sz="2400" dirty="0">
                <a:latin typeface="+mj-lt"/>
                <a:ea typeface="ＭＳ Ｐゴシック" panose="020B0600070205080204" pitchFamily="34" charset="-128"/>
              </a:rPr>
              <a:t> </a:t>
            </a:r>
            <a:r>
              <a:rPr lang="en-US" altLang="nl-NL" sz="2400" dirty="0" err="1">
                <a:latin typeface="+mj-lt"/>
                <a:ea typeface="ＭＳ Ｐゴシック" panose="020B0600070205080204" pitchFamily="34" charset="-128"/>
              </a:rPr>
              <a:t>naar</a:t>
            </a:r>
            <a:r>
              <a:rPr lang="en-US" altLang="nl-NL" sz="2400" dirty="0">
                <a:latin typeface="+mj-lt"/>
                <a:ea typeface="ＭＳ Ｐゴシック" panose="020B0600070205080204" pitchFamily="34" charset="-128"/>
              </a:rPr>
              <a:t> de </a:t>
            </a:r>
            <a:r>
              <a:rPr lang="en-US" altLang="nl-NL" sz="2400" dirty="0" err="1">
                <a:latin typeface="+mj-lt"/>
                <a:ea typeface="ＭＳ Ｐゴシック" panose="020B0600070205080204" pitchFamily="34" charset="-128"/>
              </a:rPr>
              <a:t>uitvoeringsfase</a:t>
            </a:r>
            <a:r>
              <a:rPr lang="en-US" altLang="nl-NL" sz="2400" dirty="0">
                <a:latin typeface="+mj-lt"/>
                <a:ea typeface="ＭＳ Ｐゴシック" panose="020B0600070205080204" pitchFamily="34" charset="-128"/>
              </a:rPr>
              <a:t>. </a:t>
            </a:r>
            <a:br>
              <a:rPr lang="en-US" altLang="nl-NL" sz="2400" dirty="0">
                <a:latin typeface="+mj-lt"/>
                <a:ea typeface="ＭＳ Ｐゴシック" panose="020B0600070205080204" pitchFamily="34" charset="-128"/>
              </a:rPr>
            </a:br>
            <a:endParaRPr lang="en-US" altLang="nl-NL" sz="2400" dirty="0">
              <a:latin typeface="+mj-lt"/>
              <a:ea typeface="ＭＳ Ｐゴシック" panose="020B0600070205080204" pitchFamily="34" charset="-128"/>
            </a:endParaRPr>
          </a:p>
          <a:p>
            <a:r>
              <a:rPr lang="en-US" altLang="nl-NL" sz="2400" dirty="0" err="1">
                <a:latin typeface="+mj-lt"/>
                <a:ea typeface="ＭＳ Ｐゴシック" panose="020B0600070205080204" pitchFamily="34" charset="-128"/>
              </a:rPr>
              <a:t>Dat</a:t>
            </a:r>
            <a:r>
              <a:rPr lang="en-US" altLang="nl-NL" sz="2400" dirty="0">
                <a:latin typeface="+mj-lt"/>
                <a:ea typeface="ＭＳ Ｐゴシック" panose="020B0600070205080204" pitchFamily="34" charset="-128"/>
              </a:rPr>
              <a:t> </a:t>
            </a:r>
            <a:r>
              <a:rPr lang="en-US" altLang="nl-NL" sz="2400" dirty="0" err="1">
                <a:latin typeface="+mj-lt"/>
                <a:ea typeface="ＭＳ Ｐゴシック" panose="020B0600070205080204" pitchFamily="34" charset="-128"/>
              </a:rPr>
              <a:t>betekent</a:t>
            </a:r>
            <a:r>
              <a:rPr lang="en-US" altLang="nl-NL" sz="2400" dirty="0">
                <a:latin typeface="+mj-lt"/>
                <a:ea typeface="ＭＳ Ｐゴシック" panose="020B0600070205080204" pitchFamily="34" charset="-128"/>
              </a:rPr>
              <a:t> wat </a:t>
            </a:r>
            <a:r>
              <a:rPr lang="en-US" altLang="nl-NL" sz="2400" dirty="0" err="1">
                <a:latin typeface="+mj-lt"/>
                <a:ea typeface="ＭＳ Ｐゴシック" panose="020B0600070205080204" pitchFamily="34" charset="-128"/>
              </a:rPr>
              <a:t>voor</a:t>
            </a:r>
            <a:r>
              <a:rPr lang="en-US" altLang="nl-NL" sz="2400" dirty="0">
                <a:latin typeface="+mj-lt"/>
                <a:ea typeface="ＭＳ Ｐゴシック" panose="020B0600070205080204" pitchFamily="34" charset="-128"/>
              </a:rPr>
              <a:t> </a:t>
            </a:r>
            <a:r>
              <a:rPr lang="en-US" altLang="nl-NL" sz="2400" dirty="0" err="1">
                <a:latin typeface="+mj-lt"/>
                <a:ea typeface="ＭＳ Ｐゴシック" panose="020B0600070205080204" pitchFamily="34" charset="-128"/>
              </a:rPr>
              <a:t>houding</a:t>
            </a:r>
            <a:r>
              <a:rPr lang="en-US" altLang="nl-NL" sz="2400" dirty="0">
                <a:latin typeface="+mj-lt"/>
                <a:ea typeface="ＭＳ Ｐゴシック" panose="020B0600070205080204" pitchFamily="34" charset="-128"/>
              </a:rPr>
              <a:t> </a:t>
            </a:r>
            <a:r>
              <a:rPr lang="en-US" altLang="nl-NL" sz="2400" dirty="0" err="1">
                <a:latin typeface="+mj-lt"/>
                <a:ea typeface="ＭＳ Ｐゴシック" panose="020B0600070205080204" pitchFamily="34" charset="-128"/>
              </a:rPr>
              <a:t>en</a:t>
            </a:r>
            <a:r>
              <a:rPr lang="en-US" altLang="nl-NL" sz="2400" dirty="0">
                <a:latin typeface="+mj-lt"/>
                <a:ea typeface="ＭＳ Ｐゴシック" panose="020B0600070205080204" pitchFamily="34" charset="-128"/>
              </a:rPr>
              <a:t> </a:t>
            </a:r>
            <a:r>
              <a:rPr lang="en-US" altLang="nl-NL" sz="2400" dirty="0" err="1">
                <a:latin typeface="+mj-lt"/>
                <a:ea typeface="ＭＳ Ｐゴシック" panose="020B0600070205080204" pitchFamily="34" charset="-128"/>
              </a:rPr>
              <a:t>gedrag</a:t>
            </a:r>
            <a:r>
              <a:rPr lang="en-US" altLang="nl-NL" sz="2400" dirty="0">
                <a:latin typeface="+mj-lt"/>
                <a:ea typeface="ＭＳ Ｐゴシック" panose="020B0600070205080204" pitchFamily="34" charset="-128"/>
              </a:rPr>
              <a:t> van </a:t>
            </a:r>
            <a:r>
              <a:rPr lang="en-US" altLang="nl-NL" sz="2400" dirty="0" err="1">
                <a:latin typeface="+mj-lt"/>
                <a:ea typeface="ＭＳ Ｐゴシック" panose="020B0600070205080204" pitchFamily="34" charset="-128"/>
              </a:rPr>
              <a:t>zowel</a:t>
            </a:r>
            <a:r>
              <a:rPr lang="en-US" altLang="nl-NL" sz="2400" dirty="0">
                <a:latin typeface="+mj-lt"/>
                <a:ea typeface="ＭＳ Ｐゴシック" panose="020B0600070205080204" pitchFamily="34" charset="-128"/>
              </a:rPr>
              <a:t> ON </a:t>
            </a:r>
            <a:r>
              <a:rPr lang="en-US" altLang="nl-NL" sz="2400" dirty="0" err="1">
                <a:latin typeface="+mj-lt"/>
                <a:ea typeface="ＭＳ Ｐゴシック" panose="020B0600070205080204" pitchFamily="34" charset="-128"/>
              </a:rPr>
              <a:t>als</a:t>
            </a:r>
            <a:r>
              <a:rPr lang="en-US" altLang="nl-NL" sz="2400" dirty="0">
                <a:latin typeface="+mj-lt"/>
                <a:ea typeface="ＭＳ Ｐゴシック" panose="020B0600070205080204" pitchFamily="34" charset="-128"/>
              </a:rPr>
              <a:t> OG.</a:t>
            </a:r>
            <a:br>
              <a:rPr lang="en-US" altLang="nl-NL" sz="2400" dirty="0">
                <a:latin typeface="+mj-lt"/>
                <a:ea typeface="ＭＳ Ｐゴシック" panose="020B0600070205080204" pitchFamily="34" charset="-128"/>
              </a:rPr>
            </a:br>
            <a:endParaRPr lang="en-US" altLang="nl-NL" sz="2400" dirty="0">
              <a:latin typeface="+mj-lt"/>
              <a:ea typeface="ＭＳ Ｐゴシック" panose="020B0600070205080204" pitchFamily="34" charset="-128"/>
            </a:endParaRPr>
          </a:p>
          <a:p>
            <a:r>
              <a:rPr lang="en-US" altLang="nl-NL" sz="2400" dirty="0" err="1">
                <a:latin typeface="+mj-lt"/>
                <a:ea typeface="ＭＳ Ｐゴシック" panose="020B0600070205080204" pitchFamily="34" charset="-128"/>
              </a:rPr>
              <a:t>Scherp</a:t>
            </a:r>
            <a:r>
              <a:rPr lang="en-US" altLang="nl-NL" sz="2400" dirty="0">
                <a:latin typeface="+mj-lt"/>
                <a:ea typeface="ＭＳ Ｐゴシック" panose="020B0600070205080204" pitchFamily="34" charset="-128"/>
              </a:rPr>
              <a:t> </a:t>
            </a:r>
            <a:r>
              <a:rPr lang="en-US" altLang="nl-NL" sz="2400" dirty="0" err="1">
                <a:latin typeface="+mj-lt"/>
                <a:ea typeface="ＭＳ Ｐゴシック" panose="020B0600070205080204" pitchFamily="34" charset="-128"/>
              </a:rPr>
              <a:t>blijven</a:t>
            </a:r>
            <a:r>
              <a:rPr lang="en-US" altLang="nl-NL" sz="2400" dirty="0">
                <a:latin typeface="+mj-lt"/>
                <a:ea typeface="ＭＳ Ｐゴシック" panose="020B0600070205080204" pitchFamily="34" charset="-128"/>
              </a:rPr>
              <a:t> op </a:t>
            </a:r>
            <a:r>
              <a:rPr lang="en-US" altLang="nl-NL" sz="2400" dirty="0" err="1">
                <a:latin typeface="+mj-lt"/>
                <a:ea typeface="ＭＳ Ｐゴシック" panose="020B0600070205080204" pitchFamily="34" charset="-128"/>
              </a:rPr>
              <a:t>houding</a:t>
            </a:r>
            <a:r>
              <a:rPr lang="en-US" altLang="nl-NL" sz="2400" dirty="0">
                <a:latin typeface="+mj-lt"/>
                <a:ea typeface="ＭＳ Ｐゴシック" panose="020B0600070205080204" pitchFamily="34" charset="-128"/>
              </a:rPr>
              <a:t> </a:t>
            </a:r>
            <a:r>
              <a:rPr lang="en-US" altLang="nl-NL" sz="2400" dirty="0" err="1">
                <a:latin typeface="+mj-lt"/>
                <a:ea typeface="ＭＳ Ｐゴシック" panose="020B0600070205080204" pitchFamily="34" charset="-128"/>
              </a:rPr>
              <a:t>en</a:t>
            </a:r>
            <a:r>
              <a:rPr lang="en-US" altLang="nl-NL" sz="2400" dirty="0">
                <a:latin typeface="+mj-lt"/>
                <a:ea typeface="ＭＳ Ｐゴシック" panose="020B0600070205080204" pitchFamily="34" charset="-128"/>
              </a:rPr>
              <a:t> </a:t>
            </a:r>
            <a:r>
              <a:rPr lang="en-US" altLang="nl-NL" sz="2400" dirty="0" err="1">
                <a:latin typeface="+mj-lt"/>
                <a:ea typeface="ＭＳ Ｐゴシック" panose="020B0600070205080204" pitchFamily="34" charset="-128"/>
              </a:rPr>
              <a:t>gedrag</a:t>
            </a:r>
            <a:r>
              <a:rPr lang="en-US" altLang="nl-NL" sz="2400" dirty="0">
                <a:latin typeface="+mj-lt"/>
                <a:ea typeface="ＭＳ Ｐゴシック" panose="020B0600070205080204" pitchFamily="34" charset="-128"/>
              </a:rPr>
              <a:t> </a:t>
            </a:r>
            <a:r>
              <a:rPr lang="en-US" altLang="nl-NL" sz="2400" dirty="0" err="1">
                <a:latin typeface="+mj-lt"/>
                <a:ea typeface="ＭＳ Ｐゴシック" panose="020B0600070205080204" pitchFamily="34" charset="-128"/>
              </a:rPr>
              <a:t>gedurende</a:t>
            </a:r>
            <a:r>
              <a:rPr lang="en-US" altLang="nl-NL" sz="2400" dirty="0">
                <a:latin typeface="+mj-lt"/>
                <a:ea typeface="ＭＳ Ｐゴシック" panose="020B0600070205080204" pitchFamily="34" charset="-128"/>
              </a:rPr>
              <a:t> de </a:t>
            </a:r>
            <a:r>
              <a:rPr lang="en-US" altLang="nl-NL" sz="2400" dirty="0" err="1">
                <a:latin typeface="+mj-lt"/>
                <a:ea typeface="ＭＳ Ｐゴシック" panose="020B0600070205080204" pitchFamily="34" charset="-128"/>
              </a:rPr>
              <a:t>uitvoering</a:t>
            </a:r>
            <a:r>
              <a:rPr lang="en-US" altLang="nl-NL" sz="2400" dirty="0">
                <a:latin typeface="+mj-lt"/>
                <a:ea typeface="ＭＳ Ｐゴシック" panose="020B0600070205080204" pitchFamily="34" charset="-128"/>
              </a:rPr>
              <a:t> = </a:t>
            </a:r>
            <a:r>
              <a:rPr lang="en-US" altLang="nl-NL" sz="2400" dirty="0" err="1">
                <a:latin typeface="+mj-lt"/>
                <a:ea typeface="ＭＳ Ｐゴシック" panose="020B0600070205080204" pitchFamily="34" charset="-128"/>
              </a:rPr>
              <a:t>elkaar</a:t>
            </a:r>
            <a:r>
              <a:rPr lang="en-US" altLang="nl-NL" sz="2400" dirty="0">
                <a:latin typeface="+mj-lt"/>
                <a:ea typeface="ＭＳ Ｐゴシック" panose="020B0600070205080204" pitchFamily="34" charset="-128"/>
              </a:rPr>
              <a:t> </a:t>
            </a:r>
            <a:r>
              <a:rPr lang="en-US" altLang="nl-NL" sz="2400" dirty="0" err="1">
                <a:latin typeface="+mj-lt"/>
                <a:ea typeface="ＭＳ Ｐゴシック" panose="020B0600070205080204" pitchFamily="34" charset="-128"/>
              </a:rPr>
              <a:t>daarin</a:t>
            </a:r>
            <a:r>
              <a:rPr lang="en-US" altLang="nl-NL" sz="2400" dirty="0">
                <a:latin typeface="+mj-lt"/>
                <a:ea typeface="ＭＳ Ｐゴシック" panose="020B0600070205080204" pitchFamily="34" charset="-128"/>
              </a:rPr>
              <a:t> </a:t>
            </a:r>
            <a:r>
              <a:rPr lang="en-US" altLang="nl-NL" sz="2400" dirty="0" err="1">
                <a:latin typeface="+mj-lt"/>
                <a:ea typeface="ＭＳ Ｐゴシック" panose="020B0600070205080204" pitchFamily="34" charset="-128"/>
              </a:rPr>
              <a:t>helpen</a:t>
            </a:r>
            <a:r>
              <a:rPr lang="en-US" altLang="nl-NL" sz="2400" dirty="0">
                <a:latin typeface="+mj-lt"/>
                <a:ea typeface="ＭＳ Ｐゴシック" panose="020B0600070205080204" pitchFamily="34" charset="-128"/>
              </a:rPr>
              <a:t>.</a:t>
            </a:r>
          </a:p>
        </p:txBody>
      </p:sp>
      <p:sp>
        <p:nvSpPr>
          <p:cNvPr id="122883" name="Rectangle 2">
            <a:extLst>
              <a:ext uri="{FF2B5EF4-FFF2-40B4-BE49-F238E27FC236}">
                <a16:creationId xmlns:a16="http://schemas.microsoft.com/office/drawing/2014/main" id="{1C07DD20-5C25-F44C-8C7D-0A6860762D5E}"/>
              </a:ext>
            </a:extLst>
          </p:cNvPr>
          <p:cNvSpPr>
            <a:spLocks noGrp="1" noChangeArrowheads="1"/>
          </p:cNvSpPr>
          <p:nvPr>
            <p:ph type="title" idx="4294967295"/>
          </p:nvPr>
        </p:nvSpPr>
        <p:spPr>
          <a:xfrm>
            <a:off x="628650" y="365127"/>
            <a:ext cx="7886700" cy="1086246"/>
          </a:xfrm>
        </p:spPr>
        <p:txBody>
          <a:bodyPr>
            <a:normAutofit/>
          </a:bodyPr>
          <a:lstStyle/>
          <a:p>
            <a:pPr algn="ctr" eaLnBrk="1" hangingPunct="1"/>
            <a:r>
              <a:rPr lang="en-US" altLang="nl-NL" sz="2400" b="1" dirty="0">
                <a:ea typeface="ＭＳ Ｐゴシック" panose="020B0600070205080204" pitchFamily="34" charset="-128"/>
              </a:rPr>
              <a:t>GEEN AANBESTEDINGSTRUCJE</a:t>
            </a:r>
          </a:p>
        </p:txBody>
      </p:sp>
      <p:pic>
        <p:nvPicPr>
          <p:cNvPr id="6" name="Picture 4">
            <a:extLst>
              <a:ext uri="{FF2B5EF4-FFF2-40B4-BE49-F238E27FC236}">
                <a16:creationId xmlns:a16="http://schemas.microsoft.com/office/drawing/2014/main" id="{12051978-D9D3-0A41-B52D-4612D435D6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2687" y="297161"/>
            <a:ext cx="1176789" cy="349590"/>
          </a:xfrm>
          <a:prstGeom prst="rect">
            <a:avLst/>
          </a:prstGeom>
        </p:spPr>
      </p:pic>
      <p:pic>
        <p:nvPicPr>
          <p:cNvPr id="3" name="Afbeelding 2">
            <a:extLst>
              <a:ext uri="{FF2B5EF4-FFF2-40B4-BE49-F238E27FC236}">
                <a16:creationId xmlns:a16="http://schemas.microsoft.com/office/drawing/2014/main" id="{C12D1A1B-6244-1D40-85AE-59FB5336DFD1}"/>
              </a:ext>
            </a:extLst>
          </p:cNvPr>
          <p:cNvPicPr>
            <a:picLocks noChangeAspect="1"/>
          </p:cNvPicPr>
          <p:nvPr/>
        </p:nvPicPr>
        <p:blipFill>
          <a:blip r:embed="rId4"/>
          <a:stretch>
            <a:fillRect/>
          </a:stretch>
        </p:blipFill>
        <p:spPr>
          <a:xfrm>
            <a:off x="5845429" y="4942331"/>
            <a:ext cx="2012424" cy="1721055"/>
          </a:xfrm>
          <a:prstGeom prst="rect">
            <a:avLst/>
          </a:prstGeom>
        </p:spPr>
      </p:pic>
    </p:spTree>
    <p:extLst>
      <p:ext uri="{BB962C8B-B14F-4D97-AF65-F5344CB8AC3E}">
        <p14:creationId xmlns:p14="http://schemas.microsoft.com/office/powerpoint/2010/main" val="482670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139587">
                                            <p:txEl>
                                              <p:pRg st="0" end="0"/>
                                            </p:txEl>
                                          </p:spTgt>
                                        </p:tgtEl>
                                        <p:attrNameLst>
                                          <p:attrName>style.visibility</p:attrName>
                                        </p:attrNameLst>
                                      </p:cBhvr>
                                      <p:to>
                                        <p:strVal val="visible"/>
                                      </p:to>
                                    </p:set>
                                    <p:animEffect transition="in" filter="dissolve">
                                      <p:cBhvr>
                                        <p:cTn id="7" dur="500"/>
                                        <p:tgtEl>
                                          <p:spTgt spid="31395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139587">
                                            <p:txEl>
                                              <p:pRg st="1" end="1"/>
                                            </p:txEl>
                                          </p:spTgt>
                                        </p:tgtEl>
                                        <p:attrNameLst>
                                          <p:attrName>style.visibility</p:attrName>
                                        </p:attrNameLst>
                                      </p:cBhvr>
                                      <p:to>
                                        <p:strVal val="visible"/>
                                      </p:to>
                                    </p:set>
                                    <p:animEffect transition="in" filter="dissolve">
                                      <p:cBhvr>
                                        <p:cTn id="12" dur="500"/>
                                        <p:tgtEl>
                                          <p:spTgt spid="31395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139587">
                                            <p:txEl>
                                              <p:pRg st="2" end="2"/>
                                            </p:txEl>
                                          </p:spTgt>
                                        </p:tgtEl>
                                        <p:attrNameLst>
                                          <p:attrName>style.visibility</p:attrName>
                                        </p:attrNameLst>
                                      </p:cBhvr>
                                      <p:to>
                                        <p:strVal val="visible"/>
                                      </p:to>
                                    </p:set>
                                    <p:animEffect transition="in" filter="dissolve">
                                      <p:cBhvr>
                                        <p:cTn id="17" dur="500"/>
                                        <p:tgtEl>
                                          <p:spTgt spid="31395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9587"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Number Placeholder 3">
            <a:extLst>
              <a:ext uri="{FF2B5EF4-FFF2-40B4-BE49-F238E27FC236}">
                <a16:creationId xmlns:a16="http://schemas.microsoft.com/office/drawing/2014/main" id="{27305479-CDCF-AA4A-A05E-BEEBABC1D0F3}"/>
              </a:ext>
            </a:extLst>
          </p:cNvPr>
          <p:cNvSpPr txBox="1">
            <a:spLocks noGrp="1"/>
          </p:cNvSpPr>
          <p:nvPr/>
        </p:nvSpPr>
        <p:spPr bwMode="auto">
          <a:xfrm>
            <a:off x="7535467" y="5713810"/>
            <a:ext cx="388144"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7" tIns="34289" rIns="68577" bIns="34289"/>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r">
              <a:spcBef>
                <a:spcPct val="0"/>
              </a:spcBef>
              <a:buFontTx/>
              <a:buNone/>
            </a:pPr>
            <a:fld id="{146F3755-95BB-7442-9146-645920D2DADB}" type="slidenum">
              <a:rPr lang="en-US" altLang="nl-NL" sz="975">
                <a:solidFill>
                  <a:schemeClr val="bg1"/>
                </a:solidFill>
                <a:ea typeface="ヒラギノ角ゴ Pro W3" panose="020B0300000000000000" pitchFamily="34" charset="-128"/>
              </a:rPr>
              <a:pPr algn="r">
                <a:spcBef>
                  <a:spcPct val="0"/>
                </a:spcBef>
                <a:buFontTx/>
                <a:buNone/>
              </a:pPr>
              <a:t>50</a:t>
            </a:fld>
            <a:endParaRPr lang="en-US" altLang="nl-NL" sz="975">
              <a:solidFill>
                <a:schemeClr val="bg1"/>
              </a:solidFill>
              <a:ea typeface="ヒラギノ角ゴ Pro W3" panose="020B0300000000000000" pitchFamily="34" charset="-128"/>
            </a:endParaRPr>
          </a:p>
        </p:txBody>
      </p:sp>
      <p:sp>
        <p:nvSpPr>
          <p:cNvPr id="3139587" name="Rectangle 3">
            <a:extLst>
              <a:ext uri="{FF2B5EF4-FFF2-40B4-BE49-F238E27FC236}">
                <a16:creationId xmlns:a16="http://schemas.microsoft.com/office/drawing/2014/main" id="{85236878-DB73-3848-8BCE-AF41A186C90D}"/>
              </a:ext>
            </a:extLst>
          </p:cNvPr>
          <p:cNvSpPr>
            <a:spLocks noGrp="1" noChangeArrowheads="1"/>
          </p:cNvSpPr>
          <p:nvPr>
            <p:ph type="body" idx="4294967295"/>
          </p:nvPr>
        </p:nvSpPr>
        <p:spPr>
          <a:xfrm>
            <a:off x="628651" y="1553919"/>
            <a:ext cx="7040166" cy="3852709"/>
          </a:xfrm>
        </p:spPr>
        <p:txBody>
          <a:bodyPr>
            <a:normAutofit/>
          </a:bodyPr>
          <a:lstStyle/>
          <a:p>
            <a:pPr marL="0" indent="0">
              <a:buNone/>
            </a:pPr>
            <a:r>
              <a:rPr lang="en-US" altLang="nl-NL" sz="1800" dirty="0">
                <a:latin typeface="+mj-lt"/>
                <a:ea typeface="ＭＳ Ｐゴシック" panose="020B0600070205080204" pitchFamily="34" charset="-128"/>
              </a:rPr>
              <a:t>Steeds op </a:t>
            </a:r>
            <a:r>
              <a:rPr lang="en-US" altLang="nl-NL" sz="1800" dirty="0" err="1">
                <a:latin typeface="+mj-lt"/>
                <a:ea typeface="ＭＳ Ｐゴシック" panose="020B0600070205080204" pitchFamily="34" charset="-128"/>
              </a:rPr>
              <a:t>zoek</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naar</a:t>
            </a:r>
            <a:r>
              <a:rPr lang="en-US" altLang="nl-NL" sz="1800" dirty="0">
                <a:latin typeface="+mj-lt"/>
                <a:ea typeface="ＭＳ Ｐゴシック" panose="020B0600070205080204" pitchFamily="34" charset="-128"/>
              </a:rPr>
              <a:t> ‘win-win’ </a:t>
            </a:r>
            <a:r>
              <a:rPr lang="en-US" altLang="nl-NL" sz="1800" dirty="0" err="1">
                <a:latin typeface="+mj-lt"/>
                <a:ea typeface="ＭＳ Ｐゴシック" panose="020B0600070205080204" pitchFamily="34" charset="-128"/>
              </a:rPr>
              <a:t>voor</a:t>
            </a:r>
            <a:r>
              <a:rPr lang="en-US" altLang="nl-NL" sz="1800" dirty="0">
                <a:latin typeface="+mj-lt"/>
                <a:ea typeface="ＭＳ Ｐゴシック" panose="020B0600070205080204" pitchFamily="34" charset="-128"/>
              </a:rPr>
              <a:t> alle </a:t>
            </a:r>
            <a:r>
              <a:rPr lang="en-US" altLang="nl-NL" sz="1800" dirty="0" err="1">
                <a:latin typeface="+mj-lt"/>
                <a:ea typeface="ＭＳ Ｐゴシック" panose="020B0600070205080204" pitchFamily="34" charset="-128"/>
              </a:rPr>
              <a:t>partijen</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ook</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als</a:t>
            </a:r>
            <a:r>
              <a:rPr lang="en-US" altLang="nl-NL" sz="1800" dirty="0">
                <a:latin typeface="+mj-lt"/>
                <a:ea typeface="ＭＳ Ｐゴシック" panose="020B0600070205080204" pitchFamily="34" charset="-128"/>
              </a:rPr>
              <a:t> het </a:t>
            </a:r>
            <a:r>
              <a:rPr lang="en-US" altLang="nl-NL" sz="1800" dirty="0" err="1">
                <a:latin typeface="+mj-lt"/>
                <a:ea typeface="ＭＳ Ｐゴシック" panose="020B0600070205080204" pitchFamily="34" charset="-128"/>
              </a:rPr>
              <a:t>een</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keer</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tegen</a:t>
            </a:r>
            <a:r>
              <a:rPr lang="en-US" altLang="nl-NL" sz="1800" dirty="0">
                <a:latin typeface="+mj-lt"/>
                <a:ea typeface="ＭＳ Ｐゴシック" panose="020B0600070205080204" pitchFamily="34" charset="-128"/>
              </a:rPr>
              <a:t> zit ….</a:t>
            </a:r>
          </a:p>
          <a:p>
            <a:pPr marL="0" indent="0">
              <a:buNone/>
            </a:pPr>
            <a:r>
              <a:rPr lang="en-US" altLang="nl-NL" sz="1800" dirty="0" err="1">
                <a:latin typeface="+mj-lt"/>
                <a:ea typeface="ＭＳ Ｐゴシック" panose="020B0600070205080204" pitchFamily="34" charset="-128"/>
              </a:rPr>
              <a:t>Groeiproces</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en</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blijvend</a:t>
            </a:r>
            <a:r>
              <a:rPr lang="en-US" altLang="nl-NL" sz="1800" dirty="0">
                <a:latin typeface="+mj-lt"/>
                <a:ea typeface="ＭＳ Ｐゴシック" panose="020B0600070205080204" pitchFamily="34" charset="-128"/>
              </a:rPr>
              <a:t> </a:t>
            </a:r>
            <a:r>
              <a:rPr lang="en-US" altLang="nl-NL" sz="1800" dirty="0" err="1">
                <a:latin typeface="+mj-lt"/>
                <a:ea typeface="ＭＳ Ｐゴシック" panose="020B0600070205080204" pitchFamily="34" charset="-128"/>
              </a:rPr>
              <a:t>aandachtspunt</a:t>
            </a:r>
            <a:endParaRPr lang="en-US" altLang="nl-NL" sz="1800" dirty="0">
              <a:latin typeface="+mj-lt"/>
              <a:ea typeface="ＭＳ Ｐゴシック" panose="020B0600070205080204" pitchFamily="34" charset="-128"/>
            </a:endParaRPr>
          </a:p>
        </p:txBody>
      </p:sp>
      <p:sp>
        <p:nvSpPr>
          <p:cNvPr id="122883" name="Rectangle 2">
            <a:extLst>
              <a:ext uri="{FF2B5EF4-FFF2-40B4-BE49-F238E27FC236}">
                <a16:creationId xmlns:a16="http://schemas.microsoft.com/office/drawing/2014/main" id="{1C07DD20-5C25-F44C-8C7D-0A6860762D5E}"/>
              </a:ext>
            </a:extLst>
          </p:cNvPr>
          <p:cNvSpPr>
            <a:spLocks noGrp="1" noChangeArrowheads="1"/>
          </p:cNvSpPr>
          <p:nvPr>
            <p:ph type="title" idx="4294967295"/>
          </p:nvPr>
        </p:nvSpPr>
        <p:spPr>
          <a:xfrm>
            <a:off x="628650" y="365127"/>
            <a:ext cx="7886700" cy="1086246"/>
          </a:xfrm>
        </p:spPr>
        <p:txBody>
          <a:bodyPr>
            <a:normAutofit/>
          </a:bodyPr>
          <a:lstStyle/>
          <a:p>
            <a:pPr algn="ctr" eaLnBrk="1" hangingPunct="1"/>
            <a:r>
              <a:rPr lang="en-US" altLang="nl-NL" sz="2400" b="1" dirty="0">
                <a:ea typeface="ＭＳ Ｐゴシック" panose="020B0600070205080204" pitchFamily="34" charset="-128"/>
              </a:rPr>
              <a:t>OPTIMALE BALANS SAMENWERKING</a:t>
            </a:r>
          </a:p>
        </p:txBody>
      </p:sp>
      <p:pic>
        <p:nvPicPr>
          <p:cNvPr id="6" name="Picture 4">
            <a:extLst>
              <a:ext uri="{FF2B5EF4-FFF2-40B4-BE49-F238E27FC236}">
                <a16:creationId xmlns:a16="http://schemas.microsoft.com/office/drawing/2014/main" id="{12051978-D9D3-0A41-B52D-4612D435D6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6346" y="365127"/>
            <a:ext cx="1176789" cy="349590"/>
          </a:xfrm>
          <a:prstGeom prst="rect">
            <a:avLst/>
          </a:prstGeom>
        </p:spPr>
      </p:pic>
      <p:pic>
        <p:nvPicPr>
          <p:cNvPr id="3" name="Afbeelding 2">
            <a:extLst>
              <a:ext uri="{FF2B5EF4-FFF2-40B4-BE49-F238E27FC236}">
                <a16:creationId xmlns:a16="http://schemas.microsoft.com/office/drawing/2014/main" id="{D8D39336-DB75-D84E-B149-CE3060B8E389}"/>
              </a:ext>
            </a:extLst>
          </p:cNvPr>
          <p:cNvPicPr>
            <a:picLocks noChangeAspect="1"/>
          </p:cNvPicPr>
          <p:nvPr/>
        </p:nvPicPr>
        <p:blipFill>
          <a:blip r:embed="rId4"/>
          <a:stretch>
            <a:fillRect/>
          </a:stretch>
        </p:blipFill>
        <p:spPr>
          <a:xfrm>
            <a:off x="2213393" y="2734793"/>
            <a:ext cx="5111154" cy="3852710"/>
          </a:xfrm>
          <a:prstGeom prst="rect">
            <a:avLst/>
          </a:prstGeom>
        </p:spPr>
      </p:pic>
    </p:spTree>
    <p:extLst>
      <p:ext uri="{BB962C8B-B14F-4D97-AF65-F5344CB8AC3E}">
        <p14:creationId xmlns:p14="http://schemas.microsoft.com/office/powerpoint/2010/main" val="2135544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139587">
                                            <p:txEl>
                                              <p:pRg st="0" end="0"/>
                                            </p:txEl>
                                          </p:spTgt>
                                        </p:tgtEl>
                                        <p:attrNameLst>
                                          <p:attrName>style.visibility</p:attrName>
                                        </p:attrNameLst>
                                      </p:cBhvr>
                                      <p:to>
                                        <p:strVal val="visible"/>
                                      </p:to>
                                    </p:set>
                                    <p:animEffect transition="in" filter="dissolve">
                                      <p:cBhvr>
                                        <p:cTn id="7" dur="500"/>
                                        <p:tgtEl>
                                          <p:spTgt spid="31395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139587">
                                            <p:txEl>
                                              <p:pRg st="1" end="1"/>
                                            </p:txEl>
                                          </p:spTgt>
                                        </p:tgtEl>
                                        <p:attrNameLst>
                                          <p:attrName>style.visibility</p:attrName>
                                        </p:attrNameLst>
                                      </p:cBhvr>
                                      <p:to>
                                        <p:strVal val="visible"/>
                                      </p:to>
                                    </p:set>
                                    <p:animEffect transition="in" filter="dissolve">
                                      <p:cBhvr>
                                        <p:cTn id="12" dur="500"/>
                                        <p:tgtEl>
                                          <p:spTgt spid="313958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9587"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spel, spiegel&#10;&#10;Automatisch gegenereerde beschrijving">
            <a:extLst>
              <a:ext uri="{FF2B5EF4-FFF2-40B4-BE49-F238E27FC236}">
                <a16:creationId xmlns:a16="http://schemas.microsoft.com/office/drawing/2014/main" id="{10A9D34A-A2EA-5742-B113-3CE6650385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0962" y="857250"/>
            <a:ext cx="7002076" cy="5143500"/>
          </a:xfrm>
          <a:prstGeom prst="rect">
            <a:avLst/>
          </a:prstGeom>
        </p:spPr>
      </p:pic>
      <p:pic>
        <p:nvPicPr>
          <p:cNvPr id="4" name="Picture 14">
            <a:extLst>
              <a:ext uri="{FF2B5EF4-FFF2-40B4-BE49-F238E27FC236}">
                <a16:creationId xmlns:a16="http://schemas.microsoft.com/office/drawing/2014/main" id="{CAD11D54-5992-0D44-87F9-143A6A9AFA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9029" y="320255"/>
            <a:ext cx="1176789" cy="349590"/>
          </a:xfrm>
          <a:prstGeom prst="rect">
            <a:avLst/>
          </a:prstGeom>
        </p:spPr>
      </p:pic>
    </p:spTree>
    <p:extLst>
      <p:ext uri="{BB962C8B-B14F-4D97-AF65-F5344CB8AC3E}">
        <p14:creationId xmlns:p14="http://schemas.microsoft.com/office/powerpoint/2010/main" val="1632132090"/>
      </p:ext>
    </p:extLst>
  </p:cSld>
  <p:clrMapOvr>
    <a:masterClrMapping/>
  </p:clrMapOvr>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549</TotalTime>
  <Words>2081</Words>
  <Application>Microsoft Macintosh PowerPoint</Application>
  <PresentationFormat>Diavoorstelling (4:3)</PresentationFormat>
  <Paragraphs>300</Paragraphs>
  <Slides>51</Slides>
  <Notes>6</Notes>
  <HiddenSlides>0</HiddenSlides>
  <MMClips>0</MMClips>
  <ScaleCrop>false</ScaleCrop>
  <HeadingPairs>
    <vt:vector size="6" baseType="variant">
      <vt:variant>
        <vt:lpstr>Gebruikte lettertypen</vt:lpstr>
      </vt:variant>
      <vt:variant>
        <vt:i4>8</vt:i4>
      </vt:variant>
      <vt:variant>
        <vt:lpstr>Thema</vt:lpstr>
      </vt:variant>
      <vt:variant>
        <vt:i4>2</vt:i4>
      </vt:variant>
      <vt:variant>
        <vt:lpstr>Diatitels</vt:lpstr>
      </vt:variant>
      <vt:variant>
        <vt:i4>51</vt:i4>
      </vt:variant>
    </vt:vector>
  </HeadingPairs>
  <TitlesOfParts>
    <vt:vector size="61" baseType="lpstr">
      <vt:lpstr>ＭＳ Ｐゴシック</vt:lpstr>
      <vt:lpstr>Arial</vt:lpstr>
      <vt:lpstr>Calibri</vt:lpstr>
      <vt:lpstr>Calibri Light</vt:lpstr>
      <vt:lpstr>Lucida Sans Unicode</vt:lpstr>
      <vt:lpstr>Monotype Sorts</vt:lpstr>
      <vt:lpstr>Tahoma</vt:lpstr>
      <vt:lpstr>ヒラギノ角ゴ Pro W3</vt:lpstr>
      <vt:lpstr>Kantoorthema</vt:lpstr>
      <vt:lpstr>1_Kantoorthema</vt:lpstr>
      <vt:lpstr>Balanced scorecard slide 1</vt:lpstr>
      <vt:lpstr>Balanced scorecard slide 3</vt:lpstr>
      <vt:lpstr> </vt:lpstr>
      <vt:lpstr>S+O+M</vt:lpstr>
      <vt:lpstr>Balanced scorecard slide 3</vt:lpstr>
      <vt:lpstr> </vt:lpstr>
      <vt:lpstr>PowerPoint-presentatie</vt:lpstr>
      <vt:lpstr> </vt:lpstr>
      <vt:lpstr>PowerPoint-presentatie</vt:lpstr>
      <vt:lpstr>Balanced scorecard slide 3</vt:lpstr>
      <vt:lpstr>MINIMALISEREN RISICO’S</vt:lpstr>
      <vt:lpstr> </vt:lpstr>
      <vt:lpstr>Balanced scorecard slide 3</vt:lpstr>
      <vt:lpstr>Balanced scorecard slide 3</vt:lpstr>
      <vt:lpstr>Balanced scorecard slide 3</vt:lpstr>
      <vt:lpstr> </vt:lpstr>
      <vt:lpstr>Balanced scorecard slide 3</vt:lpstr>
      <vt:lpstr>Balanced scorecard slide 3</vt:lpstr>
      <vt:lpstr>Balanced scorecard slide 3</vt:lpstr>
      <vt:lpstr>GUNNEN OP WAARDE </vt:lpstr>
      <vt:lpstr>GUNNEN OP WAARDE </vt:lpstr>
      <vt:lpstr>Balanced scorecard slide 3</vt:lpstr>
      <vt:lpstr>BEOORDELING </vt:lpstr>
      <vt:lpstr>VEREISTEN </vt:lpstr>
      <vt:lpstr>BEOORDELING </vt:lpstr>
      <vt:lpstr>  TOEKENNEN SCORES </vt:lpstr>
      <vt:lpstr>Ranking op basis van Fictieve Inschrijfprijs</vt:lpstr>
      <vt:lpstr>Balanced scorecard slide 3</vt:lpstr>
      <vt:lpstr> </vt:lpstr>
      <vt:lpstr>PowerPoint-presentatie</vt:lpstr>
      <vt:lpstr>PowerPoint-presentatie</vt:lpstr>
      <vt:lpstr>PowerPoint-presentatie</vt:lpstr>
      <vt:lpstr>PowerPoint-presentatie</vt:lpstr>
      <vt:lpstr>PowerPoint-presentatie</vt:lpstr>
      <vt:lpstr>PowerPoint-presentatie</vt:lpstr>
      <vt:lpstr>PowerPoint-presentatie</vt:lpstr>
      <vt:lpstr>Balanced scorecard slide 3</vt:lpstr>
      <vt:lpstr>PowerPoint-presentatie</vt:lpstr>
      <vt:lpstr>Balanced scorecard slide 3</vt:lpstr>
      <vt:lpstr>Balanced scorecard slide 3</vt:lpstr>
      <vt:lpstr>Balanced scorecard slide 3</vt:lpstr>
      <vt:lpstr> </vt:lpstr>
      <vt:lpstr>BEOORDELINGSPROCES</vt:lpstr>
      <vt:lpstr>DEFINITIEVE CIJFERS</vt:lpstr>
      <vt:lpstr>Balanced scorecard slide 3</vt:lpstr>
      <vt:lpstr>Balanced scorecard slide 3</vt:lpstr>
      <vt:lpstr>CONCRETISERINGSFASE</vt:lpstr>
      <vt:lpstr> </vt:lpstr>
      <vt:lpstr>GEEN AANBESTEDINGSTRUCJE</vt:lpstr>
      <vt:lpstr>OPTIMALE BALANS SAMENWERKING</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Ronald Lanters</dc:creator>
  <cp:lastModifiedBy>Consistender | Jannie Koster</cp:lastModifiedBy>
  <cp:revision>305</cp:revision>
  <cp:lastPrinted>2021-04-21T07:34:33Z</cp:lastPrinted>
  <dcterms:created xsi:type="dcterms:W3CDTF">2017-03-08T16:42:11Z</dcterms:created>
  <dcterms:modified xsi:type="dcterms:W3CDTF">2026-04-09T12:46:42Z</dcterms:modified>
</cp:coreProperties>
</file>