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  <p:sldMasterId id="2147483732" r:id="rId7"/>
    <p:sldMasterId id="2147483735" r:id="rId8"/>
  </p:sldMasterIdLst>
  <p:notesMasterIdLst>
    <p:notesMasterId r:id="rId36"/>
  </p:notesMasterIdLst>
  <p:handoutMasterIdLst>
    <p:handoutMasterId r:id="rId37"/>
  </p:handoutMasterIdLst>
  <p:sldIdLst>
    <p:sldId id="287" r:id="rId9"/>
    <p:sldId id="388" r:id="rId10"/>
    <p:sldId id="370" r:id="rId11"/>
    <p:sldId id="414" r:id="rId12"/>
    <p:sldId id="436" r:id="rId13"/>
    <p:sldId id="417" r:id="rId14"/>
    <p:sldId id="422" r:id="rId15"/>
    <p:sldId id="418" r:id="rId16"/>
    <p:sldId id="419" r:id="rId17"/>
    <p:sldId id="421" r:id="rId18"/>
    <p:sldId id="416" r:id="rId19"/>
    <p:sldId id="378" r:id="rId20"/>
    <p:sldId id="430" r:id="rId21"/>
    <p:sldId id="423" r:id="rId22"/>
    <p:sldId id="335" r:id="rId23"/>
    <p:sldId id="426" r:id="rId24"/>
    <p:sldId id="420" r:id="rId25"/>
    <p:sldId id="427" r:id="rId26"/>
    <p:sldId id="433" r:id="rId27"/>
    <p:sldId id="428" r:id="rId28"/>
    <p:sldId id="435" r:id="rId29"/>
    <p:sldId id="406" r:id="rId30"/>
    <p:sldId id="431" r:id="rId31"/>
    <p:sldId id="413" r:id="rId32"/>
    <p:sldId id="432" r:id="rId33"/>
    <p:sldId id="434" r:id="rId34"/>
    <p:sldId id="323" r:id="rId35"/>
  </p:sldIdLst>
  <p:sldSz cx="12192000" cy="6858000"/>
  <p:notesSz cx="6805613" cy="99441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aamloze sectie" id="{AE248F0C-526C-4C02-B770-1699BF49852E}">
          <p14:sldIdLst>
            <p14:sldId id="287"/>
            <p14:sldId id="388"/>
            <p14:sldId id="370"/>
            <p14:sldId id="414"/>
            <p14:sldId id="436"/>
            <p14:sldId id="417"/>
            <p14:sldId id="422"/>
            <p14:sldId id="418"/>
            <p14:sldId id="419"/>
            <p14:sldId id="421"/>
            <p14:sldId id="416"/>
            <p14:sldId id="378"/>
            <p14:sldId id="430"/>
            <p14:sldId id="423"/>
            <p14:sldId id="335"/>
            <p14:sldId id="426"/>
            <p14:sldId id="420"/>
            <p14:sldId id="427"/>
            <p14:sldId id="433"/>
            <p14:sldId id="428"/>
            <p14:sldId id="435"/>
            <p14:sldId id="406"/>
            <p14:sldId id="431"/>
            <p14:sldId id="413"/>
            <p14:sldId id="432"/>
            <p14:sldId id="434"/>
            <p14:sldId id="32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0" name="Auteur" initials="A" lastIdx="5" clrIdx="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2B1E"/>
    <a:srgbClr val="8AED13"/>
    <a:srgbClr val="CCFF99"/>
    <a:srgbClr val="E1311F"/>
    <a:srgbClr val="154273"/>
    <a:srgbClr val="F2D9E7"/>
    <a:srgbClr val="E5B2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0847" autoAdjust="0"/>
  </p:normalViewPr>
  <p:slideViewPr>
    <p:cSldViewPr snapToGrid="0">
      <p:cViewPr varScale="1">
        <p:scale>
          <a:sx n="83" d="100"/>
          <a:sy n="83" d="100"/>
        </p:scale>
        <p:origin x="605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5224"/>
    </p:cViewPr>
  </p:sorterViewPr>
  <p:notesViewPr>
    <p:cSldViewPr snapToGrid="0">
      <p:cViewPr varScale="1">
        <p:scale>
          <a:sx n="64" d="100"/>
          <a:sy n="64" d="100"/>
        </p:scale>
        <p:origin x="3125" y="8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presProps" Target="presProps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2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8" Type="http://schemas.openxmlformats.org/officeDocument/2006/relationships/slideMaster" Target="slideMasters/slideMaster3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709BA-0250-418B-A227-469BF0F69AD3}" type="datetimeFigureOut">
              <a:rPr lang="nl-NL" smtClean="0"/>
              <a:t>29-10-2026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4FE01-11FF-43DA-B7F5-6592B996E3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179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30240-3B76-4E52-B42B-C39F5C218F4D}" type="datetimeFigureOut">
              <a:rPr lang="nl-NL" smtClean="0"/>
              <a:t>29-10-2026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01649-886C-4324-AD4C-E61C88D4772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95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3436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FFC2D-42B7-2990-67A5-B1F8AD7B0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BB859F8-91DA-9EEA-4BCC-26DC1BBE6B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705C366-EA85-5822-5873-929EA5DD2E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7C738E4-41DB-3436-0E2A-37D89C26DD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4144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4232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03334-9013-B8A5-AB3C-F736BA980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7CDB86F-6EE9-186A-0285-AF3F119E3B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C4EB887-CC39-23B9-5B4A-DB5040FE43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B21E88D-176D-C30F-6280-434124B870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7945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3F811-E428-C09C-E9E6-47BDC4257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D12EA5C-01FD-3FD8-7933-5528B2C032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C81FAEC-0675-EDE2-B97D-68B6F865D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D0D9A9A-1E49-6790-D0BD-6037DCB7D3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2155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300E4-4B79-1FB5-F41E-2AF728778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142BFA1-372D-7E51-7B95-DF28BEA323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B93EE29-4579-BF80-1E95-04039A1D67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B7991FE-4F4F-0DE1-CFBF-5F3AE3F336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688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F5827-176A-35BA-033E-9658D5782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E66496C-6825-E54D-DC86-999ADEDFEA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CC06C8F-D6ED-4E59-C713-63F35BBDD0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6437AD0-81B9-4C39-D168-88A80EBDDB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4424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B13AE-97B2-F843-68D9-AFD9D75B4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46E3CFB-E4D3-AD67-4650-4BC10EE1E9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E28DD60-0BCF-3ADC-E42C-7332A409BB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7F9D6D9-16FA-569B-A765-2F27C35141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4002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E5D2E-762F-5B90-C13E-A438899EC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A1CF911-7F55-710B-7596-F6F63ED994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EA77415-1643-D853-801B-432564A922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E32147F-C567-E010-1823-23653F8A0D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3912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C2E2A-CC8E-F4E8-2992-B3F57EADD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CEAB09C-E502-4503-91C8-2F28633DC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C8EED43-2CD3-90AE-2BDB-A128DA8159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0C77683-9C5F-07B3-75DE-585206D9D0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9064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0B822-D493-72BE-C5AB-2ADF78490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63ED253-8705-21F7-0D25-DE61CD54A4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5E151E8-545C-1433-ABB3-008E182007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347C2EA-D0E7-CEE1-A10E-21E76EFF85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0103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2970D-2D61-D649-BCE1-D0FD53D46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5460BB6-CFDD-AAC1-3E4A-5557A4B54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CF8CAC6-2286-65A8-1206-DD34B0FC42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91CC2C2-6B31-5849-30E3-C7274C2BF5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97496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E08F6-5CF9-8ED2-8D72-E405CC5CC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F0F3348-ADDB-2471-C8C4-BB733499FE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9135420-0221-A2B4-334D-C992383819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7CFD305-8BD4-89BF-41A6-F37415AE98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91845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57247-D6F3-B03B-2AE1-1FAFCE266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74FA61C-C67D-526B-C2ED-2CC058888E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5693BCB-C951-3E29-955D-409EDC80BB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5E82DAB-D23E-18CC-32C4-F1F733A8D6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84838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74374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9406D-3DDD-0BA2-F0E4-0D05CBBC7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126D876-512F-C195-7F28-7193500E74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82BFF25-E640-4C4C-6A0A-4C1B2C169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Drainage, verzamelleiding, overstortleiding, afkoppelen regelput op nieuwe verzamelleiding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558810F-FB2E-9F18-AA85-3A8E7E5CAA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85009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1FE5C-9445-93AC-DA1A-FFAEB87C1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89ACD0C-BA34-97D7-5B9D-C3857FAF6A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0CE320A-DD36-B25D-6CF6-E08B77EDB2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Uitleg afkoppelen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FDAF31E-4AE6-6041-4235-8EE11706C3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07706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0FD5F-D819-8C22-A594-74C0A6046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B2307F4-348F-367C-B1C7-F5B92B6ECD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C92CDB3-48BB-6726-1DE1-44D7F727FC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Kruisen bestaande duikers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615A6C1-1806-46D3-336F-31D67CF8BD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86205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A110-3BD5-9F7D-1368-DFF9AE733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99A207A-1839-F0DC-3130-DAF72A8C72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5617D18-0CE7-5101-1B76-BB51BA3F6F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Geperste leiding &gt; vergunning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9AAE60F-EFA5-31E1-692C-C0ED4E33C7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00828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98D80-3713-D505-F3CA-524DE7FF2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8201FF1-848B-B124-7F57-E232BE914E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3639C49-0D14-7FF6-0557-F656EED69E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Gemaal + uitstroomconstructie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5D89B72-847B-2762-C538-E765519647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05440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4A03E-694D-B3D7-380D-6354F1CC4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96A5B66-5959-7ACF-9B93-FFF206A007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5EE53A5-7817-A4AC-1F2A-9105AD9B31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C49CA79-88A8-6BCA-2C31-6B8BA37123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21232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4EEF-2883-AEFD-C711-5666A3DC1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6A01541-BC3E-6E60-272A-8BBE9EE799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AADE02B-7EE7-192B-0420-EF5AF07E68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CBC1725-2380-CD21-A8AE-8FC8EF135E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13126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42A6D-0ABE-F5E9-A737-1E70BF6F5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C7CD07D-E759-8E59-7976-1663A3A602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A504CDA-DB78-D406-E367-344090785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F7F1142-8143-A1C1-4520-6380496EFD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81233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AA0E6-1493-2291-7572-D460084FB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726D339-7D01-87B9-1EEE-964615E885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0591FC0-C667-AABE-43EB-4E29A55DC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z="1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DDE87F8-B673-BBB6-847B-429AAA6B19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02186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8B7D9-AD87-302A-8BEE-88E81C67F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C4712CF-61B3-9FAA-5AB9-226603B55A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CD7D629-0892-92AE-21C2-46A0CA4540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69AC2AE-96A1-977E-A882-F5F40EA0D1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73728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747BF-0196-B669-364B-61F1153AA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642CCCE-D61A-E3E0-87F1-11F60D430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753F358-D9D7-9286-65F2-F8928CF9D2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F9863EE-BF73-625D-461F-435509CD6E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96737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4973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Vrije vorm: vorm 29">
            <a:extLst>
              <a:ext uri="{FF2B5EF4-FFF2-40B4-BE49-F238E27FC236}">
                <a16:creationId xmlns:a16="http://schemas.microsoft.com/office/drawing/2014/main" id="{FB7BC648-3F3A-4FE6-B474-FF08AD16EC55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850001 w 6096000"/>
              <a:gd name="connsiteY1" fmla="*/ 0 h 6858000"/>
              <a:gd name="connsiteX2" fmla="*/ 5850001 w 6096000"/>
              <a:gd name="connsiteY2" fmla="*/ 975600 h 6858000"/>
              <a:gd name="connsiteX3" fmla="*/ 6096000 w 6096000"/>
              <a:gd name="connsiteY3" fmla="*/ 975600 h 6858000"/>
              <a:gd name="connsiteX4" fmla="*/ 6096000 w 6096000"/>
              <a:gd name="connsiteY4" fmla="*/ 6858000 h 6858000"/>
              <a:gd name="connsiteX5" fmla="*/ 0 w 60960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850001" y="0"/>
                </a:lnTo>
                <a:lnTo>
                  <a:pt x="5850001" y="975600"/>
                </a:lnTo>
                <a:lnTo>
                  <a:pt x="6096000" y="97560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552000" y="3657600"/>
            <a:ext cx="5004000" cy="1828800"/>
          </a:xfr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2000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 hasCustomPrompt="1"/>
          </p:nvPr>
        </p:nvSpPr>
        <p:spPr>
          <a:xfrm>
            <a:off x="6552000" y="2120417"/>
            <a:ext cx="5004000" cy="1403350"/>
          </a:xfrm>
        </p:spPr>
        <p:txBody>
          <a:bodyPr tIns="0" b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BCE3D936-01A5-42C9-A617-17B3B8FB8C5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52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sp>
        <p:nvSpPr>
          <p:cNvPr id="11" name="Vertrouwelijkheidsniveau">
            <a:extLst>
              <a:ext uri="{FF2B5EF4-FFF2-40B4-BE49-F238E27FC236}">
                <a16:creationId xmlns:a16="http://schemas.microsoft.com/office/drawing/2014/main" id="{D6028795-C409-40A9-B428-B0AF6EBB64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1FD69D9-3E06-4876-9F73-71B6B351D2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11048400" y="6528572"/>
            <a:ext cx="511200" cy="183600"/>
          </a:xfrm>
        </p:spPr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828510C-BC5B-408F-A83E-20041DE7A1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73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27413"/>
            <a:ext cx="12192000" cy="3430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35000" y="3749486"/>
            <a:ext cx="10925176" cy="1736913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22" name="Tijdelijke aanduiding voor dianummer 21">
            <a:extLst>
              <a:ext uri="{FF2B5EF4-FFF2-40B4-BE49-F238E27FC236}">
                <a16:creationId xmlns:a16="http://schemas.microsoft.com/office/drawing/2014/main" id="{17E1F773-BF9C-4C35-ABBC-BFB53364B3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23" name="Vertrouwelijkheidsniveau">
            <a:extLst>
              <a:ext uri="{FF2B5EF4-FFF2-40B4-BE49-F238E27FC236}">
                <a16:creationId xmlns:a16="http://schemas.microsoft.com/office/drawing/2014/main" id="{9083841F-8AA4-4AEC-93F7-5EDA66B599C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8" name="Tijdelijke aanduiding voor tekst 16">
            <a:extLst>
              <a:ext uri="{FF2B5EF4-FFF2-40B4-BE49-F238E27FC236}">
                <a16:creationId xmlns:a16="http://schemas.microsoft.com/office/drawing/2014/main" id="{631BC45E-EEEE-444C-8340-F4E4E532BF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0001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24115787-E7BA-4E6B-ACDF-C586817C79B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8FD66A7-5A78-459B-9B7F-13F33318DE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45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C91930-E0E3-4652-8A0C-E4B528AB5B7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51AE06CA-FDAB-47E6-9A6B-49429DE85BD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6069807 w 6096000"/>
              <a:gd name="connsiteY0" fmla="*/ 975600 h 6858000"/>
              <a:gd name="connsiteX1" fmla="*/ 6096000 w 6096000"/>
              <a:gd name="connsiteY1" fmla="*/ 975600 h 6858000"/>
              <a:gd name="connsiteX2" fmla="*/ 6096000 w 6096000"/>
              <a:gd name="connsiteY2" fmla="*/ 1014413 h 6858000"/>
              <a:gd name="connsiteX3" fmla="*/ 6069807 w 6096000"/>
              <a:gd name="connsiteY3" fmla="*/ 1014413 h 6858000"/>
              <a:gd name="connsiteX4" fmla="*/ 0 w 6096000"/>
              <a:gd name="connsiteY4" fmla="*/ 0 h 6858000"/>
              <a:gd name="connsiteX5" fmla="*/ 5777707 w 6096000"/>
              <a:gd name="connsiteY5" fmla="*/ 0 h 6858000"/>
              <a:gd name="connsiteX6" fmla="*/ 5777707 w 6096000"/>
              <a:gd name="connsiteY6" fmla="*/ 1014413 h 6858000"/>
              <a:gd name="connsiteX7" fmla="*/ 5777707 w 6096000"/>
              <a:gd name="connsiteY7" fmla="*/ 1265494 h 6858000"/>
              <a:gd name="connsiteX8" fmla="*/ 5777707 w 6096000"/>
              <a:gd name="connsiteY8" fmla="*/ 1281113 h 6858000"/>
              <a:gd name="connsiteX9" fmla="*/ 6096000 w 6096000"/>
              <a:gd name="connsiteY9" fmla="*/ 1281113 h 6858000"/>
              <a:gd name="connsiteX10" fmla="*/ 6096000 w 6096000"/>
              <a:gd name="connsiteY10" fmla="*/ 6858000 h 6858000"/>
              <a:gd name="connsiteX11" fmla="*/ 5848350 w 6096000"/>
              <a:gd name="connsiteY11" fmla="*/ 6858000 h 6858000"/>
              <a:gd name="connsiteX12" fmla="*/ 0 w 609600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96000" h="6858000">
                <a:moveTo>
                  <a:pt x="6069807" y="975600"/>
                </a:moveTo>
                <a:lnTo>
                  <a:pt x="6096000" y="975600"/>
                </a:lnTo>
                <a:lnTo>
                  <a:pt x="6096000" y="1014413"/>
                </a:lnTo>
                <a:lnTo>
                  <a:pt x="6069807" y="1014413"/>
                </a:lnTo>
                <a:close/>
                <a:moveTo>
                  <a:pt x="0" y="0"/>
                </a:moveTo>
                <a:lnTo>
                  <a:pt x="5777707" y="0"/>
                </a:lnTo>
                <a:lnTo>
                  <a:pt x="5777707" y="1014413"/>
                </a:lnTo>
                <a:lnTo>
                  <a:pt x="5777707" y="1265494"/>
                </a:lnTo>
                <a:lnTo>
                  <a:pt x="5777707" y="1281113"/>
                </a:lnTo>
                <a:lnTo>
                  <a:pt x="6096000" y="1281113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800000" anchor="t" anchorCtr="1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l-NL" dirty="0"/>
              <a:t>Klik op het pictogram om een afbeelding in te voegen</a:t>
            </a:r>
          </a:p>
        </p:txBody>
      </p:sp>
      <p:sp>
        <p:nvSpPr>
          <p:cNvPr id="28" name="Vertrouwelijkheidsniveau">
            <a:extLst>
              <a:ext uri="{FF2B5EF4-FFF2-40B4-BE49-F238E27FC236}">
                <a16:creationId xmlns:a16="http://schemas.microsoft.com/office/drawing/2014/main" id="{233E6339-A3B7-4F01-A9A8-3BA0F6CFAD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CC6EB04B-3622-4850-A8B2-65C8523784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52000" y="3657601"/>
            <a:ext cx="5004000" cy="1828800"/>
          </a:xfr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30" name="Titel 1">
            <a:extLst>
              <a:ext uri="{FF2B5EF4-FFF2-40B4-BE49-F238E27FC236}">
                <a16:creationId xmlns:a16="http://schemas.microsoft.com/office/drawing/2014/main" id="{170997DC-0B66-445A-9CA4-DC2FB480E2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52000" y="2120417"/>
            <a:ext cx="5004000" cy="1403350"/>
          </a:xfrm>
        </p:spPr>
        <p:txBody>
          <a:bodyPr tIns="0" b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Tijdelijke aanduiding voor tekst 16">
            <a:extLst>
              <a:ext uri="{FF2B5EF4-FFF2-40B4-BE49-F238E27FC236}">
                <a16:creationId xmlns:a16="http://schemas.microsoft.com/office/drawing/2014/main" id="{42907EF7-49B3-46B9-ACD2-A3F3E160AF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52000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0" name="Tijdelijke aanduiding voor tekst 8">
            <a:extLst>
              <a:ext uri="{FF2B5EF4-FFF2-40B4-BE49-F238E27FC236}">
                <a16:creationId xmlns:a16="http://schemas.microsoft.com/office/drawing/2014/main" id="{DF9EB481-DA3C-4E44-9FE2-E6F7ED8E58A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52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0A6A365-BFF5-4B16-B1E9-D831984D56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2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1421F68-1BEF-403F-B0C5-AAC49C6A096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0000" y="2350800"/>
            <a:ext cx="10922400" cy="39640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E8395B0-5BEF-4071-A7D0-AC6F71F0664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Vertrouwelijkheidsniveau">
            <a:extLst>
              <a:ext uri="{FF2B5EF4-FFF2-40B4-BE49-F238E27FC236}">
                <a16:creationId xmlns:a16="http://schemas.microsoft.com/office/drawing/2014/main" id="{81E8D0CB-07CC-4FF4-B9A2-3BEAACD9AE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4AE61CC0-169D-4A88-BF15-A47DE22E8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1469717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630000" y="2350800"/>
            <a:ext cx="50038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2000" y="2350800"/>
            <a:ext cx="50112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260C6DF3-2547-4188-B44C-E1C924D734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7" name="Vertrouwelijkheidsniveau">
            <a:extLst>
              <a:ext uri="{FF2B5EF4-FFF2-40B4-BE49-F238E27FC236}">
                <a16:creationId xmlns:a16="http://schemas.microsoft.com/office/drawing/2014/main" id="{1B09E170-CA11-4EE2-B82E-0AD6B2F1CC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B1CF7121-85E0-45D3-B910-BCF8E25FEC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138001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6552000" y="2350799"/>
            <a:ext cx="5004000" cy="3963600"/>
          </a:xfrm>
        </p:spPr>
        <p:txBody>
          <a:bodyPr/>
          <a:lstStyle>
            <a:lvl1pPr marL="316800" indent="-316800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630000" indent="-316800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7984020-B91C-4CFF-88ED-501B2109C66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F17C0AA7-9F88-4479-B7CF-C1BB31AB870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C1E2EA9-BE63-4625-B099-2271F692DE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2000" y="1281950"/>
            <a:ext cx="50040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7" name="Vertrouwelijkheidsniveau">
            <a:extLst>
              <a:ext uri="{FF2B5EF4-FFF2-40B4-BE49-F238E27FC236}">
                <a16:creationId xmlns:a16="http://schemas.microsoft.com/office/drawing/2014/main" id="{6C2A6650-CEC0-489B-BFC0-04E78F01962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153694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 hasCustomPrompt="1"/>
          </p:nvPr>
        </p:nvSpPr>
        <p:spPr>
          <a:xfrm>
            <a:off x="630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30000" y="5298141"/>
            <a:ext cx="10923588" cy="923272"/>
          </a:xfrm>
        </p:spPr>
        <p:txBody>
          <a:bodyPr lIns="0" tIns="0" rIns="0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8E684C-7D4C-426C-AC24-E424245763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2" name="Vertrouwelijkheidsniveau">
            <a:extLst>
              <a:ext uri="{FF2B5EF4-FFF2-40B4-BE49-F238E27FC236}">
                <a16:creationId xmlns:a16="http://schemas.microsoft.com/office/drawing/2014/main" id="{D32BCAE4-C367-4016-B734-236CBBFED4D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2391397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verticaal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0FA47D1B-42CA-4E2B-B2E8-239884DF4BD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498305 w 6096000"/>
              <a:gd name="connsiteY1" fmla="*/ 0 h 6858000"/>
              <a:gd name="connsiteX2" fmla="*/ 5853600 w 6096000"/>
              <a:gd name="connsiteY2" fmla="*/ 0 h 6858000"/>
              <a:gd name="connsiteX3" fmla="*/ 5862636 w 6096000"/>
              <a:gd name="connsiteY3" fmla="*/ 0 h 6858000"/>
              <a:gd name="connsiteX4" fmla="*/ 5862636 w 6096000"/>
              <a:gd name="connsiteY4" fmla="*/ 712471 h 6858000"/>
              <a:gd name="connsiteX5" fmla="*/ 6096000 w 6096000"/>
              <a:gd name="connsiteY5" fmla="*/ 712471 h 6858000"/>
              <a:gd name="connsiteX6" fmla="*/ 6096000 w 6096000"/>
              <a:gd name="connsiteY6" fmla="*/ 961200 h 6858000"/>
              <a:gd name="connsiteX7" fmla="*/ 6096000 w 6096000"/>
              <a:gd name="connsiteY7" fmla="*/ 1891881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498305" y="0"/>
                </a:lnTo>
                <a:lnTo>
                  <a:pt x="5853600" y="0"/>
                </a:lnTo>
                <a:lnTo>
                  <a:pt x="5862636" y="0"/>
                </a:lnTo>
                <a:lnTo>
                  <a:pt x="5862636" y="712471"/>
                </a:lnTo>
                <a:lnTo>
                  <a:pt x="6096000" y="712471"/>
                </a:lnTo>
                <a:lnTo>
                  <a:pt x="6096000" y="961200"/>
                </a:lnTo>
                <a:lnTo>
                  <a:pt x="6096000" y="1891881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6552000" y="1052513"/>
            <a:ext cx="5004000" cy="5168900"/>
          </a:xfrm>
        </p:spPr>
        <p:txBody>
          <a:bodyPr anchor="ctr" anchorCtr="0"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F508C5A-8D78-4219-976E-46DFA0C4F8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3039154"/>
            <a:ext cx="50038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1F2E84-2AC4-4E76-AB35-4DF5275224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6" name="Vertrouwelijkheidsniveau">
            <a:extLst>
              <a:ext uri="{FF2B5EF4-FFF2-40B4-BE49-F238E27FC236}">
                <a16:creationId xmlns:a16="http://schemas.microsoft.com/office/drawing/2014/main" id="{42A8670A-3771-498C-BCA7-1CEC86864E8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23063622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 hasCustomPrompt="1"/>
          </p:nvPr>
        </p:nvSpPr>
        <p:spPr>
          <a:xfrm>
            <a:off x="6552000" y="2350800"/>
            <a:ext cx="50040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0E24862E-A238-48C9-966B-53C0A9936E1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9C42D806-99A5-4854-9BB7-C93AB66EA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2000" y="1281950"/>
            <a:ext cx="5004000" cy="10692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7" name="Vertrouwelijkheidsniveau">
            <a:extLst>
              <a:ext uri="{FF2B5EF4-FFF2-40B4-BE49-F238E27FC236}">
                <a16:creationId xmlns:a16="http://schemas.microsoft.com/office/drawing/2014/main" id="{4BAFB278-E939-4041-A70B-47CB8943C7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F4CFC7BE-2502-4C51-AFEA-F92D97467734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1729838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E40B2573-7117-47DC-A1FC-56A832A1E9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0"/>
            <a:ext cx="12192000" cy="3429000"/>
          </a:xfrm>
          <a:solidFill>
            <a:schemeClr val="tx1">
              <a:lumMod val="85000"/>
            </a:schemeClr>
          </a:solidFill>
        </p:spPr>
        <p:txBody>
          <a:bodyPr tIns="1080000" anchor="t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7AD964-7CC1-4105-95CD-B714971881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A879FCC-B15B-43B0-94C1-EA709F51A4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2315850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4D76FA77-7724-405A-BCBC-F7FB2273E8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5329235 w 12192000"/>
              <a:gd name="connsiteY1" fmla="*/ 0 h 6858000"/>
              <a:gd name="connsiteX2" fmla="*/ 5848350 w 12192000"/>
              <a:gd name="connsiteY2" fmla="*/ 0 h 6858000"/>
              <a:gd name="connsiteX3" fmla="*/ 5857872 w 12192000"/>
              <a:gd name="connsiteY3" fmla="*/ 0 h 6858000"/>
              <a:gd name="connsiteX4" fmla="*/ 5857872 w 12192000"/>
              <a:gd name="connsiteY4" fmla="*/ 711998 h 6858000"/>
              <a:gd name="connsiteX5" fmla="*/ 6324600 w 12192000"/>
              <a:gd name="connsiteY5" fmla="*/ 711998 h 6858000"/>
              <a:gd name="connsiteX6" fmla="*/ 63246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324600 w 12192000"/>
              <a:gd name="connsiteY9" fmla="*/ 6858000 h 6858000"/>
              <a:gd name="connsiteX10" fmla="*/ 584835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5329235" y="0"/>
                </a:lnTo>
                <a:lnTo>
                  <a:pt x="5848350" y="0"/>
                </a:lnTo>
                <a:lnTo>
                  <a:pt x="5857872" y="0"/>
                </a:lnTo>
                <a:lnTo>
                  <a:pt x="5857872" y="711998"/>
                </a:lnTo>
                <a:lnTo>
                  <a:pt x="6324600" y="711998"/>
                </a:lnTo>
                <a:lnTo>
                  <a:pt x="632460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3246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2520000" anchor="t" anchorCtr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0" y="5153776"/>
            <a:ext cx="12192000" cy="576000"/>
          </a:xfrm>
          <a:solidFill>
            <a:schemeClr val="accent2"/>
          </a:solidFill>
        </p:spPr>
        <p:txBody>
          <a:bodyPr lIns="630000" anchor="ctr" anchorCtr="0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naam in te voegen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63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functie of project in te voegen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9EE6DDE-E144-43EA-A883-E219AA865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2402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CE883B12-7812-4AB5-9452-637027F74772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360191 w 6096000"/>
              <a:gd name="connsiteY1" fmla="*/ 0 h 6858000"/>
              <a:gd name="connsiteX2" fmla="*/ 5850001 w 6096000"/>
              <a:gd name="connsiteY2" fmla="*/ 0 h 6858000"/>
              <a:gd name="connsiteX3" fmla="*/ 5862635 w 6096000"/>
              <a:gd name="connsiteY3" fmla="*/ 0 h 6858000"/>
              <a:gd name="connsiteX4" fmla="*/ 5862635 w 6096000"/>
              <a:gd name="connsiteY4" fmla="*/ 709612 h 6858000"/>
              <a:gd name="connsiteX5" fmla="*/ 6096000 w 6096000"/>
              <a:gd name="connsiteY5" fmla="*/ 709612 h 6858000"/>
              <a:gd name="connsiteX6" fmla="*/ 6096000 w 6096000"/>
              <a:gd name="connsiteY6" fmla="*/ 975600 h 6858000"/>
              <a:gd name="connsiteX7" fmla="*/ 6096000 w 6096000"/>
              <a:gd name="connsiteY7" fmla="*/ 1102518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360191" y="0"/>
                </a:lnTo>
                <a:lnTo>
                  <a:pt x="5850001" y="0"/>
                </a:lnTo>
                <a:lnTo>
                  <a:pt x="5862635" y="0"/>
                </a:lnTo>
                <a:lnTo>
                  <a:pt x="5862635" y="709612"/>
                </a:lnTo>
                <a:lnTo>
                  <a:pt x="6096000" y="709612"/>
                </a:lnTo>
                <a:lnTo>
                  <a:pt x="6096000" y="975600"/>
                </a:lnTo>
                <a:lnTo>
                  <a:pt x="6096000" y="110251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59200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59200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59200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869C57F-4252-4209-A8BC-33FAC7ADB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3050453"/>
            <a:ext cx="4997688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Type een afsluitende zin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A3A163FE-BA7A-4106-9910-A643D023C9F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5" name="Vertrouwelijkheidsniveau">
            <a:extLst>
              <a:ext uri="{FF2B5EF4-FFF2-40B4-BE49-F238E27FC236}">
                <a16:creationId xmlns:a16="http://schemas.microsoft.com/office/drawing/2014/main" id="{CAA5CBF2-B6F9-4237-8DE7-3D9FD8FFAB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6D7B6104-9A05-4402-8182-B4559988848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32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olgdia met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24000" y="1295999"/>
            <a:ext cx="11203200" cy="400110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 err="1"/>
              <a:t>Klik</a:t>
            </a:r>
            <a:r>
              <a:rPr lang="nl-NL" noProof="0" dirty="0"/>
              <a:t> </a:t>
            </a:r>
            <a:r>
              <a:rPr lang="nl-NL" noProof="0" dirty="0" err="1"/>
              <a:t>om</a:t>
            </a:r>
            <a:r>
              <a:rPr lang="nl-NL" noProof="0" dirty="0"/>
              <a:t> </a:t>
            </a:r>
            <a:r>
              <a:rPr lang="nl-NL" noProof="0" dirty="0" err="1"/>
              <a:t>een</a:t>
            </a:r>
            <a:r>
              <a:rPr lang="nl-NL" noProof="0" dirty="0"/>
              <a:t> </a:t>
            </a:r>
            <a:r>
              <a:rPr lang="nl-NL" noProof="0" dirty="0" err="1"/>
              <a:t>titel</a:t>
            </a:r>
            <a:r>
              <a:rPr lang="nl-NL" noProof="0" dirty="0"/>
              <a:t> </a:t>
            </a:r>
            <a:r>
              <a:rPr lang="nl-NL" noProof="0" dirty="0" err="1"/>
              <a:t>te</a:t>
            </a:r>
            <a:r>
              <a:rPr lang="nl-NL" noProof="0" dirty="0"/>
              <a:t> </a:t>
            </a:r>
            <a:r>
              <a:rPr lang="nl-NL" noProof="0" dirty="0" err="1"/>
              <a:t>maken</a:t>
            </a:r>
            <a:endParaRPr lang="nl-NL" noProof="0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EEED1-3B2D-4DF3-84FC-6A29FAA80043}" type="datetime4">
              <a:rPr lang="nl-NL" smtClean="0">
                <a:solidFill>
                  <a:srgbClr val="000000"/>
                </a:solidFill>
              </a:rPr>
              <a:pPr/>
              <a:t>29 oktober 2026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624417" y="2070000"/>
            <a:ext cx="11203200" cy="4140000"/>
          </a:xfrm>
        </p:spPr>
        <p:txBody>
          <a:bodyPr/>
          <a:lstStyle>
            <a:lvl4pPr marL="1274763" indent="-285750">
              <a:buFont typeface="Verdana" pitchFamily="34" charset="0"/>
              <a:buChar char="–"/>
              <a:defRPr sz="1800"/>
            </a:lvl4pPr>
            <a:lvl5pPr marL="1631950" indent="-285750">
              <a:buFont typeface="Verdana" pitchFamily="34" charset="0"/>
              <a:buChar char="»"/>
              <a:defRPr/>
            </a:lvl5pPr>
          </a:lstStyle>
          <a:p>
            <a:pPr lvl="0"/>
            <a:r>
              <a:rPr lang="nl-NL" noProof="0" dirty="0" err="1"/>
              <a:t>Klik</a:t>
            </a:r>
            <a:r>
              <a:rPr lang="nl-NL" noProof="0" dirty="0"/>
              <a:t> </a:t>
            </a:r>
            <a:r>
              <a:rPr lang="nl-NL" noProof="0" dirty="0" err="1"/>
              <a:t>om</a:t>
            </a:r>
            <a:r>
              <a:rPr lang="nl-NL" noProof="0" dirty="0"/>
              <a:t> de </a:t>
            </a:r>
            <a:r>
              <a:rPr lang="nl-NL" noProof="0" dirty="0" err="1"/>
              <a:t>modelstijlen</a:t>
            </a:r>
            <a:r>
              <a:rPr lang="nl-NL" noProof="0" dirty="0"/>
              <a:t> </a:t>
            </a:r>
            <a:r>
              <a:rPr lang="nl-NL" noProof="0" dirty="0" err="1"/>
              <a:t>te</a:t>
            </a:r>
            <a:r>
              <a:rPr lang="nl-NL" noProof="0" dirty="0"/>
              <a:t> </a:t>
            </a:r>
            <a:r>
              <a:rPr lang="nl-NL" noProof="0" dirty="0" err="1"/>
              <a:t>bewerken</a:t>
            </a:r>
            <a:endParaRPr lang="nl-NL" noProof="0" dirty="0"/>
          </a:p>
          <a:p>
            <a:pPr lvl="1"/>
            <a:r>
              <a:rPr lang="nl-NL" noProof="0" dirty="0" err="1"/>
              <a:t>Tweede</a:t>
            </a:r>
            <a:r>
              <a:rPr lang="nl-NL" noProof="0" dirty="0"/>
              <a:t> </a:t>
            </a:r>
            <a:r>
              <a:rPr lang="nl-NL" noProof="0" dirty="0" err="1"/>
              <a:t>niveau</a:t>
            </a:r>
            <a:endParaRPr lang="nl-NL" noProof="0" dirty="0"/>
          </a:p>
          <a:p>
            <a:pPr lvl="2"/>
            <a:r>
              <a:rPr lang="nl-NL" noProof="0" dirty="0" err="1"/>
              <a:t>Derde</a:t>
            </a:r>
            <a:r>
              <a:rPr lang="nl-NL" noProof="0" dirty="0"/>
              <a:t> </a:t>
            </a:r>
            <a:r>
              <a:rPr lang="nl-NL" noProof="0" dirty="0" err="1"/>
              <a:t>niveau</a:t>
            </a:r>
            <a:endParaRPr lang="nl-NL" noProof="0" dirty="0"/>
          </a:p>
          <a:p>
            <a:pPr lvl="3"/>
            <a:r>
              <a:rPr lang="nl-NL" noProof="0" dirty="0" err="1"/>
              <a:t>Vierde</a:t>
            </a:r>
            <a:r>
              <a:rPr lang="nl-NL" noProof="0" dirty="0"/>
              <a:t> </a:t>
            </a:r>
            <a:r>
              <a:rPr lang="nl-NL" noProof="0" dirty="0" err="1"/>
              <a:t>niveau</a:t>
            </a:r>
            <a:endParaRPr lang="nl-NL" noProof="0" dirty="0"/>
          </a:p>
          <a:p>
            <a:pPr lvl="4"/>
            <a:r>
              <a:rPr lang="nl-NL" noProof="0" dirty="0" err="1"/>
              <a:t>Vijfde</a:t>
            </a:r>
            <a:r>
              <a:rPr lang="nl-NL" noProof="0" dirty="0"/>
              <a:t> </a:t>
            </a:r>
            <a:r>
              <a:rPr lang="nl-NL" noProof="0" dirty="0" err="1"/>
              <a:t>niveau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662735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rije vorm: vorm 29">
            <a:extLst>
              <a:ext uri="{FF2B5EF4-FFF2-40B4-BE49-F238E27FC236}">
                <a16:creationId xmlns:a16="http://schemas.microsoft.com/office/drawing/2014/main" id="{FB7BC648-3F3A-4FE6-B474-FF08AD16EC55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850001 w 6096000"/>
              <a:gd name="connsiteY1" fmla="*/ 0 h 6858000"/>
              <a:gd name="connsiteX2" fmla="*/ 5850001 w 6096000"/>
              <a:gd name="connsiteY2" fmla="*/ 975600 h 6858000"/>
              <a:gd name="connsiteX3" fmla="*/ 6096000 w 6096000"/>
              <a:gd name="connsiteY3" fmla="*/ 975600 h 6858000"/>
              <a:gd name="connsiteX4" fmla="*/ 6096000 w 6096000"/>
              <a:gd name="connsiteY4" fmla="*/ 6858000 h 6858000"/>
              <a:gd name="connsiteX5" fmla="*/ 0 w 60960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850001" y="0"/>
                </a:lnTo>
                <a:lnTo>
                  <a:pt x="5850001" y="975600"/>
                </a:lnTo>
                <a:lnTo>
                  <a:pt x="6096000" y="97560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8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2000" y="3657600"/>
            <a:ext cx="5004000" cy="1828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/>
          </p:nvPr>
        </p:nvSpPr>
        <p:spPr>
          <a:xfrm>
            <a:off x="6552000" y="5486400"/>
            <a:ext cx="5004000" cy="322075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2000" y="2120417"/>
            <a:ext cx="5004000" cy="1403350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BCE3D936-01A5-42C9-A617-17B3B8FB8C5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552000" y="5808475"/>
            <a:ext cx="5004000" cy="34565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1" name="Vertrouwelijkheidsniveau">
            <a:extLst>
              <a:ext uri="{FF2B5EF4-FFF2-40B4-BE49-F238E27FC236}">
                <a16:creationId xmlns:a16="http://schemas.microsoft.com/office/drawing/2014/main" id="{D6028795-C409-40A9-B428-B0AF6EBB642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0" name="Tijdelijke aanduiding voor dianummer 11">
            <a:extLst>
              <a:ext uri="{FF2B5EF4-FFF2-40B4-BE49-F238E27FC236}">
                <a16:creationId xmlns:a16="http://schemas.microsoft.com/office/drawing/2014/main" id="{41FD69D9-3E06-4876-9F73-71B6B351D2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4EDD4-691C-4E91-BF40-8A2350E88A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60406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3427413"/>
            <a:ext cx="12192000" cy="3430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10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6"/>
            <a:ext cx="10925176" cy="173691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23" name="Vertrouwelijkheidsniveau">
            <a:extLst>
              <a:ext uri="{FF2B5EF4-FFF2-40B4-BE49-F238E27FC236}">
                <a16:creationId xmlns:a16="http://schemas.microsoft.com/office/drawing/2014/main" id="{9083841F-8AA4-4AEC-93F7-5EDA66B599C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8" name="Tijdelijke aanduiding voor tekst 16">
            <a:extLst>
              <a:ext uri="{FF2B5EF4-FFF2-40B4-BE49-F238E27FC236}">
                <a16:creationId xmlns:a16="http://schemas.microsoft.com/office/drawing/2014/main" id="{631BC45E-EEEE-444C-8340-F4E4E532BFA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0001" y="5486400"/>
            <a:ext cx="5004000" cy="322075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24115787-E7BA-4E6B-ACDF-C586817C79B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0000" y="5808475"/>
            <a:ext cx="5004000" cy="34565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2" name="Tijdelijke aanduiding voor dianummer 21">
            <a:extLst>
              <a:ext uri="{FF2B5EF4-FFF2-40B4-BE49-F238E27FC236}">
                <a16:creationId xmlns:a16="http://schemas.microsoft.com/office/drawing/2014/main" id="{17E1F773-BF9C-4C35-ABBC-BFB53364B3A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9344E-742F-4268-9D62-7C39A2862BA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2039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51AE06CA-FDAB-47E6-9A6B-49429DE85BD5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6069807 w 6096000"/>
              <a:gd name="connsiteY0" fmla="*/ 975600 h 6858000"/>
              <a:gd name="connsiteX1" fmla="*/ 6096000 w 6096000"/>
              <a:gd name="connsiteY1" fmla="*/ 975600 h 6858000"/>
              <a:gd name="connsiteX2" fmla="*/ 6096000 w 6096000"/>
              <a:gd name="connsiteY2" fmla="*/ 1014413 h 6858000"/>
              <a:gd name="connsiteX3" fmla="*/ 6069807 w 6096000"/>
              <a:gd name="connsiteY3" fmla="*/ 1014413 h 6858000"/>
              <a:gd name="connsiteX4" fmla="*/ 0 w 6096000"/>
              <a:gd name="connsiteY4" fmla="*/ 0 h 6858000"/>
              <a:gd name="connsiteX5" fmla="*/ 5777707 w 6096000"/>
              <a:gd name="connsiteY5" fmla="*/ 0 h 6858000"/>
              <a:gd name="connsiteX6" fmla="*/ 5777707 w 6096000"/>
              <a:gd name="connsiteY6" fmla="*/ 1014413 h 6858000"/>
              <a:gd name="connsiteX7" fmla="*/ 5777707 w 6096000"/>
              <a:gd name="connsiteY7" fmla="*/ 1265494 h 6858000"/>
              <a:gd name="connsiteX8" fmla="*/ 5777707 w 6096000"/>
              <a:gd name="connsiteY8" fmla="*/ 1281113 h 6858000"/>
              <a:gd name="connsiteX9" fmla="*/ 6096000 w 6096000"/>
              <a:gd name="connsiteY9" fmla="*/ 1281113 h 6858000"/>
              <a:gd name="connsiteX10" fmla="*/ 6096000 w 6096000"/>
              <a:gd name="connsiteY10" fmla="*/ 6858000 h 6858000"/>
              <a:gd name="connsiteX11" fmla="*/ 5848350 w 6096000"/>
              <a:gd name="connsiteY11" fmla="*/ 6858000 h 6858000"/>
              <a:gd name="connsiteX12" fmla="*/ 0 w 609600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96000" h="6858000">
                <a:moveTo>
                  <a:pt x="6069807" y="975600"/>
                </a:moveTo>
                <a:lnTo>
                  <a:pt x="6096000" y="975600"/>
                </a:lnTo>
                <a:lnTo>
                  <a:pt x="6096000" y="1014413"/>
                </a:lnTo>
                <a:lnTo>
                  <a:pt x="6069807" y="1014413"/>
                </a:lnTo>
                <a:close/>
                <a:moveTo>
                  <a:pt x="0" y="0"/>
                </a:moveTo>
                <a:lnTo>
                  <a:pt x="5777707" y="0"/>
                </a:lnTo>
                <a:lnTo>
                  <a:pt x="5777707" y="1014413"/>
                </a:lnTo>
                <a:lnTo>
                  <a:pt x="5777707" y="1265494"/>
                </a:lnTo>
                <a:lnTo>
                  <a:pt x="5777707" y="1281113"/>
                </a:lnTo>
                <a:lnTo>
                  <a:pt x="6096000" y="1281113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1800000" anchor="t" anchorCtr="1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28" name="Vertrouwelijkheidsniveau">
            <a:extLst>
              <a:ext uri="{FF2B5EF4-FFF2-40B4-BE49-F238E27FC236}">
                <a16:creationId xmlns:a16="http://schemas.microsoft.com/office/drawing/2014/main" id="{233E6339-A3B7-4F01-A9A8-3BA0F6CFAD1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CC6EB04B-3622-4850-A8B2-65C852378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2000" y="3657601"/>
            <a:ext cx="5004000" cy="1828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30" name="Titel 1">
            <a:extLst>
              <a:ext uri="{FF2B5EF4-FFF2-40B4-BE49-F238E27FC236}">
                <a16:creationId xmlns:a16="http://schemas.microsoft.com/office/drawing/2014/main" id="{170997DC-0B66-445A-9CA4-DC2FB480E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52000" y="2120417"/>
            <a:ext cx="5004000" cy="1403350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9" name="Tijdelijke aanduiding voor tekst 16">
            <a:extLst>
              <a:ext uri="{FF2B5EF4-FFF2-40B4-BE49-F238E27FC236}">
                <a16:creationId xmlns:a16="http://schemas.microsoft.com/office/drawing/2014/main" id="{42907EF7-49B3-46B9-ACD2-A3F3E160AF4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52000" y="5486400"/>
            <a:ext cx="5004000" cy="322075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0" name="Tijdelijke aanduiding voor tekst 8">
            <a:extLst>
              <a:ext uri="{FF2B5EF4-FFF2-40B4-BE49-F238E27FC236}">
                <a16:creationId xmlns:a16="http://schemas.microsoft.com/office/drawing/2014/main" id="{DF9EB481-DA3C-4E44-9FE2-E6F7ED8E58A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552000" y="5808475"/>
            <a:ext cx="5004000" cy="34565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1" name="Tijdelijke aanduiding voor dianummer 5">
            <a:extLst>
              <a:ext uri="{FF2B5EF4-FFF2-40B4-BE49-F238E27FC236}">
                <a16:creationId xmlns:a16="http://schemas.microsoft.com/office/drawing/2014/main" id="{00C91930-E0E3-4652-8A0C-E4B528AB5B7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C532C-D599-4F18-BC2E-657AEE47FF9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9925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1421F68-1BEF-403F-B0C5-AAC49C6A09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350800"/>
            <a:ext cx="10922400" cy="39640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0" name="Vertrouwelijkheidsniveau">
            <a:extLst>
              <a:ext uri="{FF2B5EF4-FFF2-40B4-BE49-F238E27FC236}">
                <a16:creationId xmlns:a16="http://schemas.microsoft.com/office/drawing/2014/main" id="{81E8D0CB-07CC-4FF4-B9A2-3BEAACD9AE9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4AE61CC0-169D-4A88-BF15-A47DE22E8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5" name="Tijdelijke aanduiding voor dianummer 3">
            <a:extLst>
              <a:ext uri="{FF2B5EF4-FFF2-40B4-BE49-F238E27FC236}">
                <a16:creationId xmlns:a16="http://schemas.microsoft.com/office/drawing/2014/main" id="{00C4A9ED-10BC-4655-9631-74B32DCB2A3C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647AA-2A29-46E2-B52C-BEE1811DC197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79095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0000" y="2350800"/>
            <a:ext cx="50038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2000" y="2350800"/>
            <a:ext cx="50112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7" name="Vertrouwelijkheidsniveau">
            <a:extLst>
              <a:ext uri="{FF2B5EF4-FFF2-40B4-BE49-F238E27FC236}">
                <a16:creationId xmlns:a16="http://schemas.microsoft.com/office/drawing/2014/main" id="{1B09E170-CA11-4EE2-B82E-0AD6B2F1CC8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B1CF7121-85E0-45D3-B910-BCF8E25FE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dianummer 3">
            <a:extLst>
              <a:ext uri="{FF2B5EF4-FFF2-40B4-BE49-F238E27FC236}">
                <a16:creationId xmlns:a16="http://schemas.microsoft.com/office/drawing/2014/main" id="{00C4A9ED-10BC-4655-9631-74B32DCB2A3C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B0D2A-8898-41E4-B47D-932FD5D078E7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522091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2000" y="2350799"/>
            <a:ext cx="5004000" cy="3963600"/>
          </a:xfrm>
        </p:spPr>
        <p:txBody>
          <a:bodyPr/>
          <a:lstStyle>
            <a:lvl1pPr marL="316800" indent="-316800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630000" indent="-316800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F17C0AA7-9F88-4479-B7CF-C1BB31AB870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C1E2EA9-BE63-4625-B099-2271F692D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000" y="1281950"/>
            <a:ext cx="50040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7" name="Vertrouwelijkheidsniveau">
            <a:extLst>
              <a:ext uri="{FF2B5EF4-FFF2-40B4-BE49-F238E27FC236}">
                <a16:creationId xmlns:a16="http://schemas.microsoft.com/office/drawing/2014/main" id="{6C2A6650-CEC0-489B-BFC0-04E78F01962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dianummer 2">
            <a:extLst>
              <a:ext uri="{FF2B5EF4-FFF2-40B4-BE49-F238E27FC236}">
                <a16:creationId xmlns:a16="http://schemas.microsoft.com/office/drawing/2014/main" id="{A7984020-B91C-4CFF-88ED-501B2109C660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771FC-17FC-4385-83F8-986279ED06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16443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0000" y="1052514"/>
            <a:ext cx="10923588" cy="4024800"/>
          </a:xfrm>
        </p:spPr>
        <p:txBody>
          <a:bodyPr anchor="b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0000" y="5298141"/>
            <a:ext cx="10923588" cy="92327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12" name="Vertrouwelijkheidsniveau">
            <a:extLst>
              <a:ext uri="{FF2B5EF4-FFF2-40B4-BE49-F238E27FC236}">
                <a16:creationId xmlns:a16="http://schemas.microsoft.com/office/drawing/2014/main" id="{D32BCAE4-C367-4016-B734-236CBBFED4D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CB8E684C-7D4C-426C-AC24-E424245763F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CC8B417-971D-4C8B-B363-770315FE34E2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21636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verticaal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rije vorm: vorm 8">
            <a:extLst>
              <a:ext uri="{FF2B5EF4-FFF2-40B4-BE49-F238E27FC236}">
                <a16:creationId xmlns:a16="http://schemas.microsoft.com/office/drawing/2014/main" id="{0FA47D1B-42CA-4E2B-B2E8-239884DF4BD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498305 w 6096000"/>
              <a:gd name="connsiteY1" fmla="*/ 0 h 6858000"/>
              <a:gd name="connsiteX2" fmla="*/ 5853600 w 6096000"/>
              <a:gd name="connsiteY2" fmla="*/ 0 h 6858000"/>
              <a:gd name="connsiteX3" fmla="*/ 5862636 w 6096000"/>
              <a:gd name="connsiteY3" fmla="*/ 0 h 6858000"/>
              <a:gd name="connsiteX4" fmla="*/ 5862636 w 6096000"/>
              <a:gd name="connsiteY4" fmla="*/ 712471 h 6858000"/>
              <a:gd name="connsiteX5" fmla="*/ 6096000 w 6096000"/>
              <a:gd name="connsiteY5" fmla="*/ 712471 h 6858000"/>
              <a:gd name="connsiteX6" fmla="*/ 6096000 w 6096000"/>
              <a:gd name="connsiteY6" fmla="*/ 961200 h 6858000"/>
              <a:gd name="connsiteX7" fmla="*/ 6096000 w 6096000"/>
              <a:gd name="connsiteY7" fmla="*/ 1891881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498305" y="0"/>
                </a:lnTo>
                <a:lnTo>
                  <a:pt x="5853600" y="0"/>
                </a:lnTo>
                <a:lnTo>
                  <a:pt x="5862636" y="0"/>
                </a:lnTo>
                <a:lnTo>
                  <a:pt x="5862636" y="712471"/>
                </a:lnTo>
                <a:lnTo>
                  <a:pt x="6096000" y="712471"/>
                </a:lnTo>
                <a:lnTo>
                  <a:pt x="6096000" y="961200"/>
                </a:lnTo>
                <a:lnTo>
                  <a:pt x="6096000" y="1891881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2000" y="1052513"/>
            <a:ext cx="5004000" cy="5168900"/>
          </a:xfrm>
        </p:spPr>
        <p:txBody>
          <a:bodyPr anchor="ctr" anchorCtr="0"/>
          <a:lstStyle>
            <a:lvl1pPr>
              <a:defRPr/>
            </a:lvl1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F508C5A-8D78-4219-976E-46DFA0C4F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3039154"/>
            <a:ext cx="50038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6" name="Vertrouwelijkheidsniveau">
            <a:extLst>
              <a:ext uri="{FF2B5EF4-FFF2-40B4-BE49-F238E27FC236}">
                <a16:creationId xmlns:a16="http://schemas.microsoft.com/office/drawing/2014/main" id="{42A8670A-3771-498C-BCA7-1CEC86864E8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dianummer 4">
            <a:extLst>
              <a:ext uri="{FF2B5EF4-FFF2-40B4-BE49-F238E27FC236}">
                <a16:creationId xmlns:a16="http://schemas.microsoft.com/office/drawing/2014/main" id="{411F2E84-2AC4-4E76-AB35-4DF527522499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B089A-663C-49E5-B746-8FA7D19D2030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96964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552000" y="2350800"/>
            <a:ext cx="50040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9C42D806-99A5-4854-9BB7-C93AB66EA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000" y="1281950"/>
            <a:ext cx="5004000" cy="10692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7" name="Vertrouwelijkheidsniveau">
            <a:extLst>
              <a:ext uri="{FF2B5EF4-FFF2-40B4-BE49-F238E27FC236}">
                <a16:creationId xmlns:a16="http://schemas.microsoft.com/office/drawing/2014/main" id="{4BAFB278-E939-4041-A70B-47CB8943C72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F4CFC7BE-2502-4C51-AFEA-F92D974677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6" name="Tijdelijke aanduiding voor dianummer 3">
            <a:extLst>
              <a:ext uri="{FF2B5EF4-FFF2-40B4-BE49-F238E27FC236}">
                <a16:creationId xmlns:a16="http://schemas.microsoft.com/office/drawing/2014/main" id="{00C4A9ED-10BC-4655-9631-74B32DCB2A3C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2486C-E63F-44BD-A869-25F270695532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937020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E40B2573-7117-47DC-A1FC-56A832A1E9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0" cy="3429000"/>
          </a:xfrm>
          <a:solidFill>
            <a:schemeClr val="tx1">
              <a:lumMod val="85000"/>
            </a:schemeClr>
          </a:solidFill>
        </p:spPr>
        <p:txBody>
          <a:bodyPr tIns="1080000" anchor="t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A879FCC-B15B-43B0-94C1-EA709F51A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C27AD964-7CC1-4105-95CD-B714971881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68E2D13-123B-4AD1-89F0-D646E78D502C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684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4D76FA77-7724-405A-BCBC-F7FB2273E8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5329235 w 12192000"/>
              <a:gd name="connsiteY1" fmla="*/ 0 h 6858000"/>
              <a:gd name="connsiteX2" fmla="*/ 5848350 w 12192000"/>
              <a:gd name="connsiteY2" fmla="*/ 0 h 6858000"/>
              <a:gd name="connsiteX3" fmla="*/ 5857872 w 12192000"/>
              <a:gd name="connsiteY3" fmla="*/ 0 h 6858000"/>
              <a:gd name="connsiteX4" fmla="*/ 5857872 w 12192000"/>
              <a:gd name="connsiteY4" fmla="*/ 711998 h 6858000"/>
              <a:gd name="connsiteX5" fmla="*/ 6324600 w 12192000"/>
              <a:gd name="connsiteY5" fmla="*/ 711998 h 6858000"/>
              <a:gd name="connsiteX6" fmla="*/ 63246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324600 w 12192000"/>
              <a:gd name="connsiteY9" fmla="*/ 6858000 h 6858000"/>
              <a:gd name="connsiteX10" fmla="*/ 584835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5329235" y="0"/>
                </a:lnTo>
                <a:lnTo>
                  <a:pt x="5848350" y="0"/>
                </a:lnTo>
                <a:lnTo>
                  <a:pt x="5857872" y="0"/>
                </a:lnTo>
                <a:lnTo>
                  <a:pt x="5857872" y="711998"/>
                </a:lnTo>
                <a:lnTo>
                  <a:pt x="6324600" y="711998"/>
                </a:lnTo>
                <a:lnTo>
                  <a:pt x="632460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3246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2520000" anchor="t" anchorCtr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accent2"/>
          </a:solidFill>
        </p:spPr>
        <p:txBody>
          <a:bodyPr lIns="630000" anchor="ctr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630000" anchor="ctr" anchorCtr="0"/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dianummer 3">
            <a:extLst>
              <a:ext uri="{FF2B5EF4-FFF2-40B4-BE49-F238E27FC236}">
                <a16:creationId xmlns:a16="http://schemas.microsoft.com/office/drawing/2014/main" id="{00C4A9ED-10BC-4655-9631-74B32DCB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B50E5-E672-4A90-8D96-CDF0DDD7129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272402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16">
            <a:extLst>
              <a:ext uri="{FF2B5EF4-FFF2-40B4-BE49-F238E27FC236}">
                <a16:creationId xmlns:a16="http://schemas.microsoft.com/office/drawing/2014/main" id="{CE883B12-7812-4AB5-9452-637027F74772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360191 w 6096000"/>
              <a:gd name="connsiteY1" fmla="*/ 0 h 6858000"/>
              <a:gd name="connsiteX2" fmla="*/ 5850001 w 6096000"/>
              <a:gd name="connsiteY2" fmla="*/ 0 h 6858000"/>
              <a:gd name="connsiteX3" fmla="*/ 5862635 w 6096000"/>
              <a:gd name="connsiteY3" fmla="*/ 0 h 6858000"/>
              <a:gd name="connsiteX4" fmla="*/ 5862635 w 6096000"/>
              <a:gd name="connsiteY4" fmla="*/ 709612 h 6858000"/>
              <a:gd name="connsiteX5" fmla="*/ 6096000 w 6096000"/>
              <a:gd name="connsiteY5" fmla="*/ 709612 h 6858000"/>
              <a:gd name="connsiteX6" fmla="*/ 6096000 w 6096000"/>
              <a:gd name="connsiteY6" fmla="*/ 975600 h 6858000"/>
              <a:gd name="connsiteX7" fmla="*/ 6096000 w 6096000"/>
              <a:gd name="connsiteY7" fmla="*/ 1102518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360191" y="0"/>
                </a:lnTo>
                <a:lnTo>
                  <a:pt x="5850001" y="0"/>
                </a:lnTo>
                <a:lnTo>
                  <a:pt x="5862635" y="0"/>
                </a:lnTo>
                <a:lnTo>
                  <a:pt x="5862635" y="709612"/>
                </a:lnTo>
                <a:lnTo>
                  <a:pt x="6096000" y="709612"/>
                </a:lnTo>
                <a:lnTo>
                  <a:pt x="6096000" y="975600"/>
                </a:lnTo>
                <a:lnTo>
                  <a:pt x="6096000" y="110251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pic>
        <p:nvPicPr>
          <p:cNvPr id="11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/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/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/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59200" y="2361344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59200" y="314736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59200" y="3920850"/>
            <a:ext cx="541203" cy="540000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869C57F-4252-4209-A8BC-33FAC7ADB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3050453"/>
            <a:ext cx="4997688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25" name="Vertrouwelijkheidsniveau">
            <a:extLst>
              <a:ext uri="{FF2B5EF4-FFF2-40B4-BE49-F238E27FC236}">
                <a16:creationId xmlns:a16="http://schemas.microsoft.com/office/drawing/2014/main" id="{CAA5CBF2-B6F9-4237-8DE7-3D9FD8FFABB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2" name="Tijdelijke aanduiding voor dianummer 10">
            <a:extLst>
              <a:ext uri="{FF2B5EF4-FFF2-40B4-BE49-F238E27FC236}">
                <a16:creationId xmlns:a16="http://schemas.microsoft.com/office/drawing/2014/main" id="{A3A163FE-BA7A-4106-9910-A643D023C9F7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446CE-A6D3-426F-9375-53AB9AD4155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70305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0000" y="1281950"/>
            <a:ext cx="10933200" cy="1069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0000" y="2349499"/>
            <a:ext cx="10933200" cy="3963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0C4A9ED-10BC-4655-9631-74B32DCB2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400" y="6528572"/>
            <a:ext cx="511200" cy="1836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113A800-9FFB-4505-9B39-BBE671EBBBE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6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5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666" r:id="rId2"/>
    <p:sldLayoutId id="2147483725" r:id="rId3"/>
    <p:sldLayoutId id="2147483731" r:id="rId4"/>
    <p:sldLayoutId id="2147483652" r:id="rId5"/>
    <p:sldLayoutId id="2147483728" r:id="rId6"/>
    <p:sldLayoutId id="2147483689" r:id="rId7"/>
    <p:sldLayoutId id="2147483730" r:id="rId8"/>
    <p:sldLayoutId id="2147483729" r:id="rId9"/>
    <p:sldLayoutId id="2147483716" r:id="rId10"/>
    <p:sldLayoutId id="2147483667" r:id="rId11"/>
    <p:sldLayoutId id="214748372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Tx/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Tx/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Tx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b="1" i="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shpKleurvlakBoven"/>
          <p:cNvSpPr>
            <a:spLocks noChangeArrowheads="1"/>
          </p:cNvSpPr>
          <p:nvPr/>
        </p:nvSpPr>
        <p:spPr bwMode="auto">
          <a:xfrm flipV="1">
            <a:off x="5918201" y="6541201"/>
            <a:ext cx="2500900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97" name="shpKleurvlakOnder" descr="Bar_Bottom"/>
          <p:cNvSpPr>
            <a:spLocks noChangeArrowheads="1"/>
          </p:cNvSpPr>
          <p:nvPr/>
        </p:nvSpPr>
        <p:spPr bwMode="auto">
          <a:xfrm>
            <a:off x="0" y="6318000"/>
            <a:ext cx="12192000" cy="539750"/>
          </a:xfrm>
          <a:prstGeom prst="rect">
            <a:avLst/>
          </a:prstGeom>
          <a:solidFill>
            <a:srgbClr val="F9E11E"/>
          </a:solidFill>
          <a:ln>
            <a:noFill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l-NL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000" y="2070000"/>
            <a:ext cx="11203200" cy="41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err="1"/>
              <a:t>Klik</a:t>
            </a:r>
            <a:r>
              <a:rPr lang="nl-NL" dirty="0"/>
              <a:t> </a:t>
            </a:r>
            <a:r>
              <a:rPr lang="nl-NL" dirty="0" err="1"/>
              <a:t>om</a:t>
            </a:r>
            <a:r>
              <a:rPr lang="nl-NL" dirty="0"/>
              <a:t> het </a:t>
            </a:r>
            <a:r>
              <a:rPr lang="nl-NL" dirty="0" err="1"/>
              <a:t>opmaakprofiel</a:t>
            </a:r>
            <a:r>
              <a:rPr lang="nl-NL" dirty="0"/>
              <a:t> van de </a:t>
            </a:r>
            <a:r>
              <a:rPr lang="nl-NL" dirty="0" err="1"/>
              <a:t>modeltekst</a:t>
            </a:r>
            <a:r>
              <a:rPr lang="nl-NL" dirty="0"/>
              <a:t> </a:t>
            </a:r>
            <a:r>
              <a:rPr lang="nl-NL" dirty="0" err="1"/>
              <a:t>te</a:t>
            </a:r>
            <a:r>
              <a:rPr lang="nl-NL" dirty="0"/>
              <a:t> </a:t>
            </a:r>
            <a:r>
              <a:rPr lang="nl-NL" dirty="0" err="1"/>
              <a:t>bewerken</a:t>
            </a:r>
            <a:endParaRPr lang="nl-NL" dirty="0"/>
          </a:p>
          <a:p>
            <a:pPr lvl="1"/>
            <a:r>
              <a:rPr lang="nl-NL" dirty="0"/>
              <a:t>Tweede </a:t>
            </a:r>
            <a:r>
              <a:rPr lang="nl-NL" dirty="0" err="1"/>
              <a:t>niveau</a:t>
            </a:r>
            <a:r>
              <a:rPr lang="nl-NL" dirty="0"/>
              <a:t> </a:t>
            </a:r>
          </a:p>
          <a:p>
            <a:pPr lvl="2"/>
            <a:r>
              <a:rPr lang="nl-NL" dirty="0" err="1"/>
              <a:t>Derde</a:t>
            </a:r>
            <a:r>
              <a:rPr lang="nl-NL" dirty="0"/>
              <a:t> niveau</a:t>
            </a:r>
          </a:p>
          <a:p>
            <a:pPr lvl="4"/>
            <a:r>
              <a:rPr lang="nl-NL" dirty="0"/>
              <a:t> Vierde niveau</a:t>
            </a:r>
          </a:p>
          <a:p>
            <a:pPr lvl="5"/>
            <a:r>
              <a:rPr lang="nl-NL" sz="1800" dirty="0"/>
              <a:t>Vijfde niveau</a:t>
            </a:r>
            <a:endParaRPr lang="nl-NL" dirty="0"/>
          </a:p>
        </p:txBody>
      </p:sp>
      <p:sp>
        <p:nvSpPr>
          <p:cNvPr id="1095" name="shpTekst" descr="Bar_Top"/>
          <p:cNvSpPr>
            <a:spLocks noChangeArrowheads="1"/>
          </p:cNvSpPr>
          <p:nvPr/>
        </p:nvSpPr>
        <p:spPr bwMode="auto">
          <a:xfrm>
            <a:off x="0" y="1"/>
            <a:ext cx="12192000" cy="1071563"/>
          </a:xfrm>
          <a:prstGeom prst="rect">
            <a:avLst/>
          </a:prstGeom>
          <a:solidFill>
            <a:srgbClr val="F9E11E"/>
          </a:solidFill>
          <a:ln>
            <a:noFill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l-NL" sz="18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69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624000" y="1295999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nl-NL" noProof="0" dirty="0"/>
          </a:p>
        </p:txBody>
      </p:sp>
      <p:sp>
        <p:nvSpPr>
          <p:cNvPr id="1100" name="shpBeeldmerk"/>
          <p:cNvSpPr>
            <a:spLocks noChangeArrowheads="1"/>
          </p:cNvSpPr>
          <p:nvPr/>
        </p:nvSpPr>
        <p:spPr bwMode="auto">
          <a:xfrm>
            <a:off x="624000" y="6613200"/>
            <a:ext cx="2539200" cy="11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DD62E13F-49FF-4F5B-8E2D-F997ACAF2D81}" type="slidenum">
              <a:rPr lang="nl-NL" sz="1000">
                <a:solidFill>
                  <a:srgbClr val="000000"/>
                </a:solidFill>
                <a:cs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nl-NL" sz="1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13" name="ZwarteBalk" hidden="1"/>
          <p:cNvSpPr>
            <a:spLocks noChangeArrowheads="1"/>
          </p:cNvSpPr>
          <p:nvPr/>
        </p:nvSpPr>
        <p:spPr bwMode="auto">
          <a:xfrm>
            <a:off x="11857568" y="0"/>
            <a:ext cx="334433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nl-NL" sz="2200">
              <a:solidFill>
                <a:srgbClr val="000000"/>
              </a:solidFill>
            </a:endParaRPr>
          </a:p>
        </p:txBody>
      </p:sp>
      <p:pic>
        <p:nvPicPr>
          <p:cNvPr id="1121" name="LogoLandmacht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80618" y="5216"/>
            <a:ext cx="586316" cy="8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Date Placeholder 1" descr="Date"/>
          <p:cNvSpPr>
            <a:spLocks noGrp="1"/>
          </p:cNvSpPr>
          <p:nvPr>
            <p:ph type="dt" sz="half" idx="2"/>
          </p:nvPr>
        </p:nvSpPr>
        <p:spPr>
          <a:xfrm>
            <a:off x="9686400" y="6613200"/>
            <a:ext cx="2011200" cy="11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fld id="{C8A9CFE7-5C2A-4F72-9A06-E847A405BDFE}" type="datetime4">
              <a:rPr lang="nl-NL" smtClean="0">
                <a:solidFill>
                  <a:srgbClr val="000000"/>
                </a:solidFill>
              </a:rPr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t>29 oktober 2026</a:t>
            </a:fld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313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aseline="0">
          <a:solidFill>
            <a:srgbClr val="007BC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ts val="423"/>
        </a:spcBef>
        <a:spcAft>
          <a:spcPct val="0"/>
        </a:spcAft>
        <a:buFont typeface="Arial" pitchFamily="34" charset="0"/>
        <a:buChar char="•"/>
        <a:defRPr sz="1800">
          <a:solidFill>
            <a:srgbClr val="000000"/>
          </a:solidFill>
          <a:latin typeface="+mn-lt"/>
          <a:ea typeface="+mn-ea"/>
          <a:cs typeface="+mn-cs"/>
        </a:defRPr>
      </a:lvl1pPr>
      <a:lvl2pPr marL="741600" indent="-284400" algn="l" rtl="0" eaLnBrk="1" fontAlgn="base" hangingPunct="1">
        <a:spcBef>
          <a:spcPts val="423"/>
        </a:spcBef>
        <a:spcAft>
          <a:spcPct val="0"/>
        </a:spcAft>
        <a:buFont typeface="Verdana" pitchFamily="34" charset="0"/>
        <a:buChar char="–"/>
        <a:defRPr sz="1800">
          <a:solidFill>
            <a:srgbClr val="000000"/>
          </a:solidFill>
          <a:latin typeface="+mn-lt"/>
        </a:defRPr>
      </a:lvl2pPr>
      <a:lvl3pPr marL="965200" indent="-342900" algn="l" rtl="0" eaLnBrk="1" fontAlgn="base" hangingPunct="1">
        <a:spcBef>
          <a:spcPts val="423"/>
        </a:spcBef>
        <a:spcAft>
          <a:spcPct val="0"/>
        </a:spcAft>
        <a:buFont typeface="Arial" pitchFamily="34" charset="0"/>
        <a:buChar char="•"/>
        <a:defRPr sz="1800">
          <a:solidFill>
            <a:srgbClr val="000000"/>
          </a:solidFill>
          <a:latin typeface="+mn-lt"/>
        </a:defRPr>
      </a:lvl3pPr>
      <a:lvl4pPr marL="989013" indent="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None/>
        <a:defRPr sz="2200">
          <a:solidFill>
            <a:srgbClr val="000000"/>
          </a:solidFill>
          <a:latin typeface="+mn-lt"/>
        </a:defRPr>
      </a:lvl4pPr>
      <a:lvl5pPr marL="1631950" indent="-285750" algn="l" rtl="0" eaLnBrk="1" fontAlgn="base" hangingPunct="1">
        <a:spcBef>
          <a:spcPts val="423"/>
        </a:spcBef>
        <a:spcAft>
          <a:spcPct val="0"/>
        </a:spcAft>
        <a:buFont typeface="Verdana" pitchFamily="34" charset="0"/>
        <a:buChar char="–"/>
        <a:defRPr sz="1800" baseline="0">
          <a:solidFill>
            <a:srgbClr val="000000"/>
          </a:solidFill>
          <a:latin typeface="+mn-lt"/>
        </a:defRPr>
      </a:lvl5pPr>
      <a:lvl6pPr marL="1803400" algn="l" rtl="0" eaLnBrk="1" fontAlgn="base" hangingPunct="1">
        <a:spcBef>
          <a:spcPts val="423"/>
        </a:spcBef>
        <a:spcAft>
          <a:spcPct val="0"/>
        </a:spcAft>
        <a:buFont typeface="Verdana" pitchFamily="34" charset="0"/>
        <a:buChar char="»"/>
        <a:defRPr sz="1800" baseline="0">
          <a:solidFill>
            <a:srgbClr val="000000"/>
          </a:solidFill>
          <a:latin typeface="+mn-lt"/>
        </a:defRPr>
      </a:lvl6pPr>
      <a:lvl7pPr marL="22606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7pPr>
      <a:lvl8pPr marL="27178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8pPr>
      <a:lvl9pPr marL="31750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630238" y="1282700"/>
            <a:ext cx="10933112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0238" y="2349500"/>
            <a:ext cx="10933112" cy="39639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0C4A9ED-10BC-4655-9631-74B32DCB2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9000" y="6527800"/>
            <a:ext cx="511175" cy="18415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06CC0C61-9AA9-4161-A368-DE36EAC665DC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  <p:pic>
        <p:nvPicPr>
          <p:cNvPr id="1029" name="Afbeelding 5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6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305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anose="020B060403050404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anose="020B060403050404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anose="020B060403050404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anose="020B060403050404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anose="020B060403050404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anose="020B060403050404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anose="020B060403050404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anose="020B0604030504040204" pitchFamily="34" charset="0"/>
        </a:defRPr>
      </a:lvl9pPr>
    </p:titleStyle>
    <p:bodyStyle>
      <a:lvl1pPr marL="315913" indent="-315913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315913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150" indent="-315913" algn="l" rtl="0" eaLnBrk="0" fontAlgn="base" hangingPunct="0">
        <a:lnSpc>
          <a:spcPct val="90000"/>
        </a:lnSpc>
        <a:spcBef>
          <a:spcPts val="800"/>
        </a:spcBef>
        <a:spcAft>
          <a:spcPct val="0"/>
        </a:spcAft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58888" indent="-31591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76388" indent="-31591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Clr>
          <a:schemeClr val="tx2"/>
        </a:buClr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b="1" i="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jdelijke aanduiding voor tekst 2"/>
          <p:cNvSpPr>
            <a:spLocks noGrp="1"/>
          </p:cNvSpPr>
          <p:nvPr>
            <p:ph type="body" sz="quarter" idx="21"/>
          </p:nvPr>
        </p:nvSpPr>
        <p:spPr bwMode="auto">
          <a:xfrm>
            <a:off x="6552000" y="5486400"/>
            <a:ext cx="5004000" cy="8636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endParaRPr lang="nl-NL" altLang="nl-NL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nl-NL" altLang="nl-NL" dirty="0"/>
              <a:t>Team Waterveiligheid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endParaRPr lang="nl-NL" altLang="nl-NL" dirty="0"/>
          </a:p>
        </p:txBody>
      </p:sp>
      <p:sp>
        <p:nvSpPr>
          <p:cNvPr id="15364" name="Titel 3"/>
          <p:cNvSpPr>
            <a:spLocks noGrp="1"/>
          </p:cNvSpPr>
          <p:nvPr>
            <p:ph type="ctrTitle"/>
          </p:nvPr>
        </p:nvSpPr>
        <p:spPr>
          <a:xfrm>
            <a:off x="6551999" y="2120417"/>
            <a:ext cx="5148933" cy="140335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nl-NL" altLang="nl-NL" dirty="0"/>
              <a:t>Realisatie Beheersmaatregelen  </a:t>
            </a:r>
            <a:br>
              <a:rPr lang="nl-NL" altLang="nl-NL" dirty="0"/>
            </a:br>
            <a:r>
              <a:rPr lang="nl-NL" altLang="nl-NL" dirty="0"/>
              <a:t>Zeedijk Walsoorden</a:t>
            </a:r>
          </a:p>
        </p:txBody>
      </p:sp>
      <p:sp>
        <p:nvSpPr>
          <p:cNvPr id="15367" name="Tijdelijke aanduiding voor dianummer 6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 dirty="0"/>
          </a:p>
        </p:txBody>
      </p:sp>
      <p:sp>
        <p:nvSpPr>
          <p:cNvPr id="2" name="Ondertitel 1"/>
          <p:cNvSpPr>
            <a:spLocks noGrp="1"/>
          </p:cNvSpPr>
          <p:nvPr>
            <p:ph type="subTitle" idx="1"/>
          </p:nvPr>
        </p:nvSpPr>
        <p:spPr>
          <a:xfrm>
            <a:off x="6552000" y="3962394"/>
            <a:ext cx="5148932" cy="105766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nl-NL" dirty="0"/>
              <a:t>Inlichtingenbijeenkomst</a:t>
            </a:r>
          </a:p>
          <a:p>
            <a:pPr>
              <a:lnSpc>
                <a:spcPct val="110000"/>
              </a:lnSpc>
            </a:pPr>
            <a:endParaRPr lang="nl-NL" dirty="0"/>
          </a:p>
          <a:p>
            <a:pPr>
              <a:lnSpc>
                <a:spcPct val="110000"/>
              </a:lnSpc>
            </a:pPr>
            <a:r>
              <a:rPr lang="nl-NL" dirty="0"/>
              <a:t>30 oktober 2026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2E06D9D-5BDA-9082-35F3-F49A3ADFCA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362" t="32934" r="13388" b="14667"/>
          <a:stretch/>
        </p:blipFill>
        <p:spPr>
          <a:xfrm>
            <a:off x="223187" y="1670627"/>
            <a:ext cx="5610685" cy="3516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06AED58-77D3-5D22-AB55-3CB874FCF12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2943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7E682-0AE6-A7B8-8178-F4140952A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8">
            <a:extLst>
              <a:ext uri="{FF2B5EF4-FFF2-40B4-BE49-F238E27FC236}">
                <a16:creationId xmlns:a16="http://schemas.microsoft.com/office/drawing/2014/main" id="{D156701E-D33D-E35A-BDCE-773E0B37FE6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000" y="1840178"/>
            <a:ext cx="5797120" cy="3900221"/>
          </a:xfrm>
        </p:spPr>
        <p:txBody>
          <a:bodyPr/>
          <a:lstStyle/>
          <a:p>
            <a:pPr marL="447675" lvl="1" indent="-447675">
              <a:lnSpc>
                <a:spcPct val="120000"/>
              </a:lnSpc>
              <a:buAutoNum type="arabicPeriod"/>
            </a:pPr>
            <a:r>
              <a:rPr lang="nl-NL" dirty="0"/>
              <a:t>Voorstelrondje</a:t>
            </a:r>
          </a:p>
          <a:p>
            <a:pPr marL="447675" lvl="1" indent="-447675">
              <a:lnSpc>
                <a:spcPct val="120000"/>
              </a:lnSpc>
              <a:buAutoNum type="arabicPeriod"/>
            </a:pPr>
            <a:r>
              <a:rPr lang="nl-NL" dirty="0"/>
              <a:t>Bestaande situatie</a:t>
            </a:r>
          </a:p>
          <a:p>
            <a:pPr marL="447675" lvl="1" indent="-447675">
              <a:lnSpc>
                <a:spcPct val="120000"/>
              </a:lnSpc>
              <a:buAutoNum type="arabicPeriod"/>
            </a:pPr>
            <a:r>
              <a:rPr lang="nl-NL" dirty="0"/>
              <a:t>Nieuwe situatie</a:t>
            </a:r>
          </a:p>
          <a:p>
            <a:pPr marL="447675" lvl="1" indent="-447675">
              <a:lnSpc>
                <a:spcPct val="120000"/>
              </a:lnSpc>
              <a:buFont typeface="+mj-lt"/>
              <a:buAutoNum type="arabicPeriod"/>
            </a:pPr>
            <a:r>
              <a:rPr lang="nl-NL" dirty="0"/>
              <a:t>Contract</a:t>
            </a:r>
          </a:p>
          <a:p>
            <a:pPr marL="447675" lvl="1" indent="-447675">
              <a:lnSpc>
                <a:spcPct val="120000"/>
              </a:lnSpc>
              <a:buFont typeface="+mj-lt"/>
              <a:buAutoNum type="arabicPeriod"/>
            </a:pPr>
            <a:r>
              <a:rPr lang="nl-NL" dirty="0"/>
              <a:t>BPKV</a:t>
            </a:r>
          </a:p>
          <a:p>
            <a:pPr marL="447675" lvl="1" indent="-447675">
              <a:lnSpc>
                <a:spcPct val="120000"/>
              </a:lnSpc>
              <a:buFont typeface="+mj-lt"/>
              <a:buAutoNum type="arabicPeriod"/>
            </a:pPr>
            <a:r>
              <a:rPr lang="nl-NL" dirty="0"/>
              <a:t>Vergunningen</a:t>
            </a:r>
          </a:p>
          <a:p>
            <a:pPr marL="447675" lvl="1" indent="-447675">
              <a:lnSpc>
                <a:spcPct val="120000"/>
              </a:lnSpc>
              <a:buFont typeface="+mj-lt"/>
              <a:buAutoNum type="arabicPeriod"/>
            </a:pPr>
            <a:r>
              <a:rPr lang="nl-NL" dirty="0"/>
              <a:t>Planning</a:t>
            </a:r>
          </a:p>
          <a:p>
            <a:pPr marL="447675" lvl="1" indent="-447675">
              <a:lnSpc>
                <a:spcPct val="120000"/>
              </a:lnSpc>
              <a:buFont typeface="+mj-lt"/>
              <a:buAutoNum type="arabicPeriod"/>
            </a:pPr>
            <a:endParaRPr lang="nl-NL" dirty="0"/>
          </a:p>
        </p:txBody>
      </p:sp>
      <p:sp>
        <p:nvSpPr>
          <p:cNvPr id="3" name="Titel 7">
            <a:extLst>
              <a:ext uri="{FF2B5EF4-FFF2-40B4-BE49-F238E27FC236}">
                <a16:creationId xmlns:a16="http://schemas.microsoft.com/office/drawing/2014/main" id="{477B2E1F-A04B-66C4-3DED-C8FBB96D37EE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Agenda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8C70AA1-5185-726F-4C4F-879D29BA4D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1" r="1605" b="1767"/>
          <a:stretch/>
        </p:blipFill>
        <p:spPr>
          <a:xfrm>
            <a:off x="5175118" y="1725353"/>
            <a:ext cx="5300025" cy="3671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785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7">
            <a:extLst>
              <a:ext uri="{FF2B5EF4-FFF2-40B4-BE49-F238E27FC236}">
                <a16:creationId xmlns:a16="http://schemas.microsoft.com/office/drawing/2014/main" id="{65498A96-E5D9-0A50-0339-13CAD58F0AC6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1. Voorstelrondje</a:t>
            </a:r>
          </a:p>
        </p:txBody>
      </p:sp>
      <p:pic>
        <p:nvPicPr>
          <p:cNvPr id="4" name="Afbeelding 3" descr="Projecten Oosterscheldekering - Roxx International">
            <a:extLst>
              <a:ext uri="{FF2B5EF4-FFF2-40B4-BE49-F238E27FC236}">
                <a16:creationId xmlns:a16="http://schemas.microsoft.com/office/drawing/2014/main" id="{8EEA4A31-D65A-7FD9-1EB2-DE3792BD7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59" y="1511387"/>
            <a:ext cx="5029887" cy="3354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DDADE332-0621-6BD3-0734-AEFD87B21D01}"/>
              </a:ext>
            </a:extLst>
          </p:cNvPr>
          <p:cNvSpPr/>
          <p:nvPr/>
        </p:nvSpPr>
        <p:spPr>
          <a:xfrm>
            <a:off x="627986" y="5346613"/>
            <a:ext cx="4849404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3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Team waterveiligheid</a:t>
            </a:r>
          </a:p>
        </p:txBody>
      </p:sp>
      <p:sp>
        <p:nvSpPr>
          <p:cNvPr id="6" name="Tijdelijke aanduiding voor tekst 8">
            <a:extLst>
              <a:ext uri="{FF2B5EF4-FFF2-40B4-BE49-F238E27FC236}">
                <a16:creationId xmlns:a16="http://schemas.microsoft.com/office/drawing/2014/main" id="{DF3D873E-23F5-4394-EB76-F96987ECF8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29586" y="1972773"/>
            <a:ext cx="5666850" cy="1841845"/>
          </a:xfrm>
        </p:spPr>
        <p:txBody>
          <a:bodyPr/>
          <a:lstStyle/>
          <a:p>
            <a:pPr marL="447675" lvl="1" indent="-447675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nl-NL" dirty="0"/>
              <a:t>Geulwandverdedigingen Westerschelde</a:t>
            </a:r>
          </a:p>
          <a:p>
            <a:pPr marL="447675" lvl="1" indent="-447675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nl-NL" dirty="0"/>
              <a:t>Vooroeverbestortingen OS en WS</a:t>
            </a:r>
          </a:p>
          <a:p>
            <a:pPr marL="447675" lvl="1" indent="-447675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nl-NL" dirty="0"/>
              <a:t>Versterken primaire waterkeringen</a:t>
            </a:r>
          </a:p>
          <a:p>
            <a:pPr marL="447675" lvl="1" indent="-447675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nl-NL" dirty="0"/>
              <a:t>Versterken regionale waterkeringen</a:t>
            </a:r>
          </a:p>
          <a:p>
            <a:pPr marL="0" lvl="1" indent="0">
              <a:lnSpc>
                <a:spcPct val="120000"/>
              </a:lnSpc>
              <a:buNone/>
            </a:pPr>
            <a:endParaRPr lang="nl-NL" dirty="0"/>
          </a:p>
          <a:p>
            <a:pPr marL="0" lvl="1" indent="0">
              <a:lnSpc>
                <a:spcPct val="120000"/>
              </a:lnSpc>
              <a:buNone/>
            </a:pPr>
            <a:r>
              <a:rPr lang="nl-NL" dirty="0"/>
              <a:t>Voorbereiding, ontwerp, realisatie en monitoring</a:t>
            </a:r>
          </a:p>
        </p:txBody>
      </p:sp>
    </p:spTree>
    <p:extLst>
      <p:ext uri="{BB962C8B-B14F-4D97-AF65-F5344CB8AC3E}">
        <p14:creationId xmlns:p14="http://schemas.microsoft.com/office/powerpoint/2010/main" val="3663215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F673D-4868-0F31-FD1D-849118E9F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7">
            <a:extLst>
              <a:ext uri="{FF2B5EF4-FFF2-40B4-BE49-F238E27FC236}">
                <a16:creationId xmlns:a16="http://schemas.microsoft.com/office/drawing/2014/main" id="{ECBC4535-4D90-3C62-323D-0F16DC4A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86" y="344654"/>
            <a:ext cx="11203200" cy="400110"/>
          </a:xfrm>
        </p:spPr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2. Bestaande situatie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E67E1EC-D710-A1A7-E1AB-D74FFEA80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584" y="1621377"/>
            <a:ext cx="8944710" cy="361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472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FE4B7-1AD2-C578-F58F-860B4179B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schermopname, tekst, kaart&#10;&#10;Door AI gegenereerde inhoud is mogelijk onjuist.">
            <a:extLst>
              <a:ext uri="{FF2B5EF4-FFF2-40B4-BE49-F238E27FC236}">
                <a16:creationId xmlns:a16="http://schemas.microsoft.com/office/drawing/2014/main" id="{026BACBB-3B9D-397E-B873-4052CC7974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07" t="2486" r="1013" b="872"/>
          <a:stretch>
            <a:fillRect/>
          </a:stretch>
        </p:blipFill>
        <p:spPr>
          <a:xfrm>
            <a:off x="466984" y="1775600"/>
            <a:ext cx="5901071" cy="3710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el 7">
            <a:extLst>
              <a:ext uri="{FF2B5EF4-FFF2-40B4-BE49-F238E27FC236}">
                <a16:creationId xmlns:a16="http://schemas.microsoft.com/office/drawing/2014/main" id="{C7BAD763-4607-BFAC-BECA-3A09BB976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86" y="344654"/>
            <a:ext cx="11203200" cy="400110"/>
          </a:xfrm>
        </p:spPr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2. Bestaande situatie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A8CA374-4728-9B1F-0359-52AFF316CC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371" t="32444" r="24304" b="12444"/>
          <a:stretch>
            <a:fillRect/>
          </a:stretch>
        </p:blipFill>
        <p:spPr>
          <a:xfrm>
            <a:off x="6764713" y="1775600"/>
            <a:ext cx="5066473" cy="371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7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EF079-E771-57B3-C7F8-A160BE4F3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ontwerp&#10;&#10;Door AI gegenereerde inhoud is mogelijk onjuist.">
            <a:extLst>
              <a:ext uri="{FF2B5EF4-FFF2-40B4-BE49-F238E27FC236}">
                <a16:creationId xmlns:a16="http://schemas.microsoft.com/office/drawing/2014/main" id="{6B3EA7FD-7FAB-64B2-EF79-6D0227BA6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5717" y="3712332"/>
            <a:ext cx="7382905" cy="2381582"/>
          </a:xfrm>
          <a:prstGeom prst="rect">
            <a:avLst/>
          </a:prstGeom>
        </p:spPr>
      </p:pic>
      <p:pic>
        <p:nvPicPr>
          <p:cNvPr id="4" name="Afbeelding 3" descr="Afbeelding met diagram, tekst, kaart&#10;&#10;Door AI gegenereerde inhoud is mogelijk onjuist.">
            <a:extLst>
              <a:ext uri="{FF2B5EF4-FFF2-40B4-BE49-F238E27FC236}">
                <a16:creationId xmlns:a16="http://schemas.microsoft.com/office/drawing/2014/main" id="{9AA655B6-8702-2706-4C25-8F49304C7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0979" y="1250726"/>
            <a:ext cx="7192379" cy="2476846"/>
          </a:xfrm>
          <a:prstGeom prst="rect">
            <a:avLst/>
          </a:prstGeom>
        </p:spPr>
      </p:pic>
      <p:sp>
        <p:nvSpPr>
          <p:cNvPr id="7" name="Titel 7">
            <a:extLst>
              <a:ext uri="{FF2B5EF4-FFF2-40B4-BE49-F238E27FC236}">
                <a16:creationId xmlns:a16="http://schemas.microsoft.com/office/drawing/2014/main" id="{14057039-54B7-A225-678C-69426D70EF4C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>
                <a:solidFill>
                  <a:schemeClr val="bg1"/>
                </a:solidFill>
              </a:rPr>
              <a:t>2. Bestaande situatie</a:t>
            </a:r>
            <a:endParaRPr lang="nl-NL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78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6C7C9-270C-53E3-A5D4-3AAE5858C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7">
            <a:extLst>
              <a:ext uri="{FF2B5EF4-FFF2-40B4-BE49-F238E27FC236}">
                <a16:creationId xmlns:a16="http://schemas.microsoft.com/office/drawing/2014/main" id="{96E2313F-C331-EBE0-8845-A593C1F1A89C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>
                <a:solidFill>
                  <a:schemeClr val="bg1"/>
                </a:solidFill>
              </a:rPr>
              <a:t>2. Bestaande situatie</a:t>
            </a:r>
            <a:endParaRPr lang="nl-NL" kern="0" dirty="0">
              <a:solidFill>
                <a:schemeClr val="bg1"/>
              </a:solidFill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5763BB53-C754-183E-A061-0FD497443051}"/>
              </a:ext>
            </a:extLst>
          </p:cNvPr>
          <p:cNvCxnSpPr/>
          <p:nvPr/>
        </p:nvCxnSpPr>
        <p:spPr bwMode="auto">
          <a:xfrm>
            <a:off x="619760" y="5435600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3F13D948-4DA0-DB17-9042-7128A07AD7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975" b="4509"/>
          <a:stretch>
            <a:fillRect/>
          </a:stretch>
        </p:blipFill>
        <p:spPr>
          <a:xfrm>
            <a:off x="1352220" y="1697182"/>
            <a:ext cx="9869290" cy="408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609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F03F5-F240-3EB5-B8DB-6C97E70EA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7">
            <a:extLst>
              <a:ext uri="{FF2B5EF4-FFF2-40B4-BE49-F238E27FC236}">
                <a16:creationId xmlns:a16="http://schemas.microsoft.com/office/drawing/2014/main" id="{3DA6670D-ACCA-7785-4D37-2D0C53CAC7E6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>
                <a:solidFill>
                  <a:schemeClr val="bg1"/>
                </a:solidFill>
              </a:rPr>
              <a:t>2. Bestaande situatie</a:t>
            </a:r>
            <a:endParaRPr lang="nl-NL" kern="0" dirty="0">
              <a:solidFill>
                <a:schemeClr val="bg1"/>
              </a:solidFill>
            </a:endParaRPr>
          </a:p>
        </p:txBody>
      </p:sp>
      <p:pic>
        <p:nvPicPr>
          <p:cNvPr id="2" name="Afbeelding 1" descr="Afbeelding met gras, buitenshuis, plant, Perceel&#10;&#10;Door AI gegenereerde inhoud is mogelijk onjuist.">
            <a:extLst>
              <a:ext uri="{FF2B5EF4-FFF2-40B4-BE49-F238E27FC236}">
                <a16:creationId xmlns:a16="http://schemas.microsoft.com/office/drawing/2014/main" id="{9A3E786A-B1D9-BFAC-0C67-D14590A68B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16" t="2442" r="616" b="616"/>
          <a:stretch>
            <a:fillRect/>
          </a:stretch>
        </p:blipFill>
        <p:spPr>
          <a:xfrm>
            <a:off x="312460" y="1358061"/>
            <a:ext cx="5567681" cy="3199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Afbeelding 4" descr="Afbeelding met gras, buitenshuis, plant, water&#10;&#10;Door AI gegenereerde inhoud is mogelijk onjuist.">
            <a:extLst>
              <a:ext uri="{FF2B5EF4-FFF2-40B4-BE49-F238E27FC236}">
                <a16:creationId xmlns:a16="http://schemas.microsoft.com/office/drawing/2014/main" id="{0A94A5B7-34A6-F1D4-5F5E-E83B3546D9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70" t="2751" r="1976" b="5722"/>
          <a:stretch>
            <a:fillRect/>
          </a:stretch>
        </p:blipFill>
        <p:spPr>
          <a:xfrm>
            <a:off x="6362605" y="2442704"/>
            <a:ext cx="5548935" cy="3652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4BE8F93-F8B4-16DE-CCAC-1814AB1C09D1}"/>
              </a:ext>
            </a:extLst>
          </p:cNvPr>
          <p:cNvCxnSpPr/>
          <p:nvPr/>
        </p:nvCxnSpPr>
        <p:spPr bwMode="auto">
          <a:xfrm>
            <a:off x="619760" y="5435600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53417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A2492-CB97-2F60-4B9D-CEB17414E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7">
            <a:extLst>
              <a:ext uri="{FF2B5EF4-FFF2-40B4-BE49-F238E27FC236}">
                <a16:creationId xmlns:a16="http://schemas.microsoft.com/office/drawing/2014/main" id="{11FF052F-85B6-1729-E1D6-6D7B012A707B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>
                <a:solidFill>
                  <a:schemeClr val="bg1"/>
                </a:solidFill>
              </a:rPr>
              <a:t>2. Bestaande situatie</a:t>
            </a:r>
            <a:endParaRPr lang="nl-NL" kern="0" dirty="0">
              <a:solidFill>
                <a:schemeClr val="bg1"/>
              </a:solidFill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6DC7992-E2A5-F4C7-2476-368E3835441F}"/>
              </a:ext>
            </a:extLst>
          </p:cNvPr>
          <p:cNvCxnSpPr/>
          <p:nvPr/>
        </p:nvCxnSpPr>
        <p:spPr bwMode="auto">
          <a:xfrm>
            <a:off x="619760" y="5435600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Afbeelding 2" descr="Afbeelding met tekst, kaart, schermopname, atlas&#10;&#10;Door AI gegenereerde inhoud is mogelijk onjuist.">
            <a:extLst>
              <a:ext uri="{FF2B5EF4-FFF2-40B4-BE49-F238E27FC236}">
                <a16:creationId xmlns:a16="http://schemas.microsoft.com/office/drawing/2014/main" id="{8DA3DA97-3322-E80D-AADD-D3B8D4F805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5" t="1744" r="642" b="2856"/>
          <a:stretch>
            <a:fillRect/>
          </a:stretch>
        </p:blipFill>
        <p:spPr>
          <a:xfrm>
            <a:off x="2761442" y="1372910"/>
            <a:ext cx="6669115" cy="465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249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4A45A-30E0-E4A0-774E-AACA8B3B1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7">
            <a:extLst>
              <a:ext uri="{FF2B5EF4-FFF2-40B4-BE49-F238E27FC236}">
                <a16:creationId xmlns:a16="http://schemas.microsoft.com/office/drawing/2014/main" id="{CF72F2BF-0D80-0CFC-B2A3-E7137B48C483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>
                <a:solidFill>
                  <a:schemeClr val="bg1"/>
                </a:solidFill>
              </a:rPr>
              <a:t>2. Bestaande situatie</a:t>
            </a:r>
            <a:endParaRPr lang="nl-NL" kern="0" dirty="0">
              <a:solidFill>
                <a:schemeClr val="bg1"/>
              </a:solidFill>
            </a:endParaRPr>
          </a:p>
        </p:txBody>
      </p:sp>
      <p:pic>
        <p:nvPicPr>
          <p:cNvPr id="2" name="Afbeelding 1" descr="Afbeelding met kaart, tekst, atlas, diagram&#10;&#10;Door AI gegenereerde inhoud is mogelijk onjuist.">
            <a:extLst>
              <a:ext uri="{FF2B5EF4-FFF2-40B4-BE49-F238E27FC236}">
                <a16:creationId xmlns:a16="http://schemas.microsoft.com/office/drawing/2014/main" id="{3CE1D4BD-1B92-2CC0-C066-93AF3142F9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425" t="32985" b="25203"/>
          <a:stretch>
            <a:fillRect/>
          </a:stretch>
        </p:blipFill>
        <p:spPr>
          <a:xfrm>
            <a:off x="323274" y="1663007"/>
            <a:ext cx="4872086" cy="40155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Afbeelding 2" descr="Afbeelding met ontwerp&#10;&#10;Door AI gegenereerde inhoud is mogelijk onjuist.">
            <a:extLst>
              <a:ext uri="{FF2B5EF4-FFF2-40B4-BE49-F238E27FC236}">
                <a16:creationId xmlns:a16="http://schemas.microsoft.com/office/drawing/2014/main" id="{0A86400D-1737-98BF-42F8-116F26F929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673" r="3128"/>
          <a:stretch>
            <a:fillRect/>
          </a:stretch>
        </p:blipFill>
        <p:spPr>
          <a:xfrm>
            <a:off x="5458691" y="2359898"/>
            <a:ext cx="6585527" cy="23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5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C02CB-3B9E-D8F7-A8EF-9C0EF2945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AC28C86D-DCFD-95D4-30AB-277BCA748D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611" t="15835" r="7806" b="17600"/>
          <a:stretch/>
        </p:blipFill>
        <p:spPr>
          <a:xfrm>
            <a:off x="322474" y="1299072"/>
            <a:ext cx="4518793" cy="3382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Afbeelding 1">
            <a:extLst>
              <a:ext uri="{FF2B5EF4-FFF2-40B4-BE49-F238E27FC236}">
                <a16:creationId xmlns:a16="http://schemas.microsoft.com/office/drawing/2014/main" id="{8718AF60-3BCD-4F51-D95B-5407A0156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396" y="2974046"/>
            <a:ext cx="4340308" cy="3255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2C5451AC-1BEB-662B-33F8-B8B2B4E5D471}"/>
              </a:ext>
            </a:extLst>
          </p:cNvPr>
          <p:cNvCxnSpPr>
            <a:cxnSpLocks/>
          </p:cNvCxnSpPr>
          <p:nvPr/>
        </p:nvCxnSpPr>
        <p:spPr bwMode="auto">
          <a:xfrm>
            <a:off x="2476714" y="3300848"/>
            <a:ext cx="82296" cy="1828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81A9FC93-7720-6746-6C2B-BE7C61F9AA22}"/>
              </a:ext>
            </a:extLst>
          </p:cNvPr>
          <p:cNvCxnSpPr>
            <a:cxnSpLocks/>
          </p:cNvCxnSpPr>
          <p:nvPr/>
        </p:nvCxnSpPr>
        <p:spPr bwMode="auto">
          <a:xfrm>
            <a:off x="2043203" y="3483728"/>
            <a:ext cx="74650" cy="1741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1206516C-FA4E-46AC-1A17-128E42BEA61F}"/>
              </a:ext>
            </a:extLst>
          </p:cNvPr>
          <p:cNvCxnSpPr>
            <a:cxnSpLocks/>
          </p:cNvCxnSpPr>
          <p:nvPr/>
        </p:nvCxnSpPr>
        <p:spPr bwMode="auto">
          <a:xfrm>
            <a:off x="2283982" y="3383524"/>
            <a:ext cx="82296" cy="1828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vak 11">
            <a:extLst>
              <a:ext uri="{FF2B5EF4-FFF2-40B4-BE49-F238E27FC236}">
                <a16:creationId xmlns:a16="http://schemas.microsoft.com/office/drawing/2014/main" id="{C723A4E5-C9B0-650D-9A22-E4BFEAE184F3}"/>
              </a:ext>
            </a:extLst>
          </p:cNvPr>
          <p:cNvSpPr txBox="1"/>
          <p:nvPr/>
        </p:nvSpPr>
        <p:spPr>
          <a:xfrm>
            <a:off x="322474" y="4910826"/>
            <a:ext cx="2825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Lekkage zuidelijke dijk</a:t>
            </a:r>
          </a:p>
        </p:txBody>
      </p:sp>
      <p:pic>
        <p:nvPicPr>
          <p:cNvPr id="14" name="Afbeelding 13" descr="Afbeelding met buitenshuis, hemel, gras, wolk&#10;&#10;Door AI gegenereerde inhoud is mogelijk onjuist.">
            <a:extLst>
              <a:ext uri="{FF2B5EF4-FFF2-40B4-BE49-F238E27FC236}">
                <a16:creationId xmlns:a16="http://schemas.microsoft.com/office/drawing/2014/main" id="{8550D30F-A242-3036-02B2-7310C60FED5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793" t="2901" r="8605" b="4889"/>
          <a:stretch>
            <a:fillRect/>
          </a:stretch>
        </p:blipFill>
        <p:spPr>
          <a:xfrm>
            <a:off x="8375016" y="1299072"/>
            <a:ext cx="3547562" cy="3262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itel 7">
            <a:extLst>
              <a:ext uri="{FF2B5EF4-FFF2-40B4-BE49-F238E27FC236}">
                <a16:creationId xmlns:a16="http://schemas.microsoft.com/office/drawing/2014/main" id="{462BF6FD-42EB-6334-AD9A-6A4D5FE42609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>
                <a:solidFill>
                  <a:schemeClr val="bg1"/>
                </a:solidFill>
              </a:rPr>
              <a:t>2. Bestaande situatie</a:t>
            </a:r>
            <a:endParaRPr lang="nl-NL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53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A7054-FCD4-A713-2F0C-8CD80063D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D6C3F1C7-9AD8-BE20-724F-DA019AC19E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958463"/>
              </p:ext>
            </p:extLst>
          </p:nvPr>
        </p:nvGraphicFramePr>
        <p:xfrm>
          <a:off x="624000" y="1778357"/>
          <a:ext cx="5705680" cy="2761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5680">
                  <a:extLst>
                    <a:ext uri="{9D8B030D-6E8A-4147-A177-3AD203B41FA5}">
                      <a16:colId xmlns:a16="http://schemas.microsoft.com/office/drawing/2014/main" val="3991346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accent3"/>
                          </a:solidFill>
                        </a:rPr>
                        <a:t>Wat is er aangelegd in de nieuwe situatie?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8877560"/>
                  </a:ext>
                </a:extLst>
              </a:tr>
              <a:tr h="389861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Drainage in de binnenberm van de dijk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951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b="0" i="0" dirty="0">
                          <a:solidFill>
                            <a:schemeClr val="tx1"/>
                          </a:solidFill>
                        </a:rPr>
                        <a:t>Verzamelleiding langs de kwelfilters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8656430"/>
                  </a:ext>
                </a:extLst>
              </a:tr>
              <a:tr h="40748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Pompgemaal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7253562"/>
                  </a:ext>
                </a:extLst>
              </a:tr>
              <a:tr h="40748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Dijkkruising en uitstroomconstructie Westerschelde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260186"/>
                  </a:ext>
                </a:extLst>
              </a:tr>
              <a:tr h="40748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Drainage t.b.v. lekkage Mariadijk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6107921"/>
                  </a:ext>
                </a:extLst>
              </a:tr>
              <a:tr h="40748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Optioneel: extra kwelfilters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5320890"/>
                  </a:ext>
                </a:extLst>
              </a:tr>
            </a:tbl>
          </a:graphicData>
        </a:graphic>
      </p:graphicFrame>
      <p:pic>
        <p:nvPicPr>
          <p:cNvPr id="4" name="Afbeelding 3">
            <a:extLst>
              <a:ext uri="{FF2B5EF4-FFF2-40B4-BE49-F238E27FC236}">
                <a16:creationId xmlns:a16="http://schemas.microsoft.com/office/drawing/2014/main" id="{1A199124-8430-02FD-F84E-0CDE059B3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9228" y="1305236"/>
            <a:ext cx="3555572" cy="4678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itel 7">
            <a:extLst>
              <a:ext uri="{FF2B5EF4-FFF2-40B4-BE49-F238E27FC236}">
                <a16:creationId xmlns:a16="http://schemas.microsoft.com/office/drawing/2014/main" id="{2344F0B3-3619-4D8D-BF60-6E328B49BE58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3. Nieuwe situatie</a:t>
            </a:r>
          </a:p>
        </p:txBody>
      </p:sp>
    </p:spTree>
    <p:extLst>
      <p:ext uri="{BB962C8B-B14F-4D97-AF65-F5344CB8AC3E}">
        <p14:creationId xmlns:p14="http://schemas.microsoft.com/office/powerpoint/2010/main" val="3703332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7E05-6EA4-B25E-962B-74EF03F1B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993CFEEF-E482-C55F-3B1A-7523A4C09B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947045"/>
              </p:ext>
            </p:extLst>
          </p:nvPr>
        </p:nvGraphicFramePr>
        <p:xfrm>
          <a:off x="624000" y="1778357"/>
          <a:ext cx="7845745" cy="2761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5858">
                  <a:extLst>
                    <a:ext uri="{9D8B030D-6E8A-4147-A177-3AD203B41FA5}">
                      <a16:colId xmlns:a16="http://schemas.microsoft.com/office/drawing/2014/main" val="3991346375"/>
                    </a:ext>
                  </a:extLst>
                </a:gridCol>
                <a:gridCol w="758043">
                  <a:extLst>
                    <a:ext uri="{9D8B030D-6E8A-4147-A177-3AD203B41FA5}">
                      <a16:colId xmlns:a16="http://schemas.microsoft.com/office/drawing/2014/main" val="3688067049"/>
                    </a:ext>
                  </a:extLst>
                </a:gridCol>
                <a:gridCol w="631702">
                  <a:extLst>
                    <a:ext uri="{9D8B030D-6E8A-4147-A177-3AD203B41FA5}">
                      <a16:colId xmlns:a16="http://schemas.microsoft.com/office/drawing/2014/main" val="3158137354"/>
                    </a:ext>
                  </a:extLst>
                </a:gridCol>
                <a:gridCol w="720142">
                  <a:extLst>
                    <a:ext uri="{9D8B030D-6E8A-4147-A177-3AD203B41FA5}">
                      <a16:colId xmlns:a16="http://schemas.microsoft.com/office/drawing/2014/main" val="1253566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accent3"/>
                          </a:solidFill>
                        </a:rPr>
                        <a:t>Wat is er aangelegd in de nieuwe situatie?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dirty="0">
                          <a:solidFill>
                            <a:schemeClr val="accent3"/>
                          </a:solidFill>
                        </a:rPr>
                        <a:t>VO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dirty="0">
                          <a:solidFill>
                            <a:schemeClr val="accent3"/>
                          </a:solidFill>
                        </a:rPr>
                        <a:t>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dirty="0">
                          <a:solidFill>
                            <a:schemeClr val="accent3"/>
                          </a:solidFill>
                        </a:rPr>
                        <a:t>UO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8877560"/>
                  </a:ext>
                </a:extLst>
              </a:tr>
              <a:tr h="389861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Drainage in de binnenberm van de dijk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951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b="0" i="0" dirty="0">
                          <a:solidFill>
                            <a:schemeClr val="tx1"/>
                          </a:solidFill>
                        </a:rPr>
                        <a:t>Verzamelleiding langs de kwelfilters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6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0" i="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0" i="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8656430"/>
                  </a:ext>
                </a:extLst>
              </a:tr>
              <a:tr h="40748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Pompgemaal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7253562"/>
                  </a:ext>
                </a:extLst>
              </a:tr>
              <a:tr h="40748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Dijkkruising en uitstroomconstructie Westerschelde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l-NL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260186"/>
                  </a:ext>
                </a:extLst>
              </a:tr>
              <a:tr h="40748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Drainage t.b.v. lekkage Mariadijk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6093549"/>
                  </a:ext>
                </a:extLst>
              </a:tr>
              <a:tr h="40748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Optioneel: extra kwelfilters</a:t>
                      </a:r>
                      <a:endParaRPr lang="nl-NL" sz="16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7285155"/>
                  </a:ext>
                </a:extLst>
              </a:tr>
            </a:tbl>
          </a:graphicData>
        </a:graphic>
      </p:graphicFrame>
      <p:sp>
        <p:nvSpPr>
          <p:cNvPr id="5" name="Titel 7">
            <a:extLst>
              <a:ext uri="{FF2B5EF4-FFF2-40B4-BE49-F238E27FC236}">
                <a16:creationId xmlns:a16="http://schemas.microsoft.com/office/drawing/2014/main" id="{901B3621-24FD-4386-948C-D9B90C95F15E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3. Nieuwe situatie</a:t>
            </a:r>
          </a:p>
        </p:txBody>
      </p:sp>
    </p:spTree>
    <p:extLst>
      <p:ext uri="{BB962C8B-B14F-4D97-AF65-F5344CB8AC3E}">
        <p14:creationId xmlns:p14="http://schemas.microsoft.com/office/powerpoint/2010/main" val="2354074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D3DA3-704F-4ECF-19F3-77CD4638E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schermopname, kaart&#10;&#10;Door AI gegenereerde inhoud is mogelijk onjuist.">
            <a:extLst>
              <a:ext uri="{FF2B5EF4-FFF2-40B4-BE49-F238E27FC236}">
                <a16:creationId xmlns:a16="http://schemas.microsoft.com/office/drawing/2014/main" id="{89B79F9F-6CC8-86C1-AF33-13A812D1E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676" y="1345499"/>
            <a:ext cx="7672648" cy="4584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itel 7">
            <a:extLst>
              <a:ext uri="{FF2B5EF4-FFF2-40B4-BE49-F238E27FC236}">
                <a16:creationId xmlns:a16="http://schemas.microsoft.com/office/drawing/2014/main" id="{1E3001B3-24C4-B40B-2BB0-67C3CAF14502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3. Nieuwe situatie</a:t>
            </a:r>
          </a:p>
        </p:txBody>
      </p:sp>
    </p:spTree>
    <p:extLst>
      <p:ext uri="{BB962C8B-B14F-4D97-AF65-F5344CB8AC3E}">
        <p14:creationId xmlns:p14="http://schemas.microsoft.com/office/powerpoint/2010/main" val="3746018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7">
            <a:extLst>
              <a:ext uri="{FF2B5EF4-FFF2-40B4-BE49-F238E27FC236}">
                <a16:creationId xmlns:a16="http://schemas.microsoft.com/office/drawing/2014/main" id="{7F1CB1BF-EE20-05AA-A09B-4F13239448D5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3. Nieuwe situatie</a:t>
            </a:r>
          </a:p>
        </p:txBody>
      </p:sp>
      <p:pic>
        <p:nvPicPr>
          <p:cNvPr id="5" name="Afbeelding 4" descr="Afbeelding met ontwerp&#10;&#10;Door AI gegenereerde inhoud is mogelijk onjuist.">
            <a:extLst>
              <a:ext uri="{FF2B5EF4-FFF2-40B4-BE49-F238E27FC236}">
                <a16:creationId xmlns:a16="http://schemas.microsoft.com/office/drawing/2014/main" id="{9C7C8A62-1E5D-F7FD-EB79-E2A57C1A4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772" y="1996559"/>
            <a:ext cx="8881135" cy="2864882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DFB6124E-C662-EC13-6E48-70D095635017}"/>
              </a:ext>
            </a:extLst>
          </p:cNvPr>
          <p:cNvSpPr/>
          <p:nvPr/>
        </p:nvSpPr>
        <p:spPr>
          <a:xfrm>
            <a:off x="4398770" y="3385342"/>
            <a:ext cx="179109" cy="16968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E193CEC2-8A17-E964-EA4D-FE8F271A0EDF}"/>
              </a:ext>
            </a:extLst>
          </p:cNvPr>
          <p:cNvSpPr/>
          <p:nvPr/>
        </p:nvSpPr>
        <p:spPr>
          <a:xfrm>
            <a:off x="3452785" y="3435337"/>
            <a:ext cx="179109" cy="16968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AFBB6E95-9EA8-0B80-A642-952E9CE036FD}"/>
              </a:ext>
            </a:extLst>
          </p:cNvPr>
          <p:cNvSpPr txBox="1"/>
          <p:nvPr/>
        </p:nvSpPr>
        <p:spPr>
          <a:xfrm>
            <a:off x="4037736" y="2680267"/>
            <a:ext cx="80419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l-NL" dirty="0"/>
              <a:t>Drain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3B149C54-77CA-33D8-3C0A-D39ED6D77F78}"/>
              </a:ext>
            </a:extLst>
          </p:cNvPr>
          <p:cNvSpPr txBox="1"/>
          <p:nvPr/>
        </p:nvSpPr>
        <p:spPr>
          <a:xfrm>
            <a:off x="2032507" y="4317877"/>
            <a:ext cx="200522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l-NL" dirty="0"/>
              <a:t>Dichte</a:t>
            </a:r>
          </a:p>
          <a:p>
            <a:r>
              <a:rPr lang="nl-NL" dirty="0"/>
              <a:t>verzamelleiding</a:t>
            </a:r>
          </a:p>
        </p:txBody>
      </p: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FA269633-64A1-2A4C-24DC-A73B438A168E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4439834" y="3049599"/>
            <a:ext cx="48490" cy="23297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CF933009-54BD-4CFA-F6B1-9E509ED50C06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3035122" y="3685309"/>
            <a:ext cx="417663" cy="63256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5903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5D879-335E-61F7-ED59-3309E49D7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7">
            <a:extLst>
              <a:ext uri="{FF2B5EF4-FFF2-40B4-BE49-F238E27FC236}">
                <a16:creationId xmlns:a16="http://schemas.microsoft.com/office/drawing/2014/main" id="{5EF057B7-D2C9-5E97-8976-C10E42DD9C7B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3. Beheersmaatregel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F2A36C3D-CA09-9023-3CF1-061F66136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33475"/>
            <a:ext cx="12192000" cy="487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83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39EB8-8CF7-D788-86E0-3E3D7D0AD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7">
            <a:extLst>
              <a:ext uri="{FF2B5EF4-FFF2-40B4-BE49-F238E27FC236}">
                <a16:creationId xmlns:a16="http://schemas.microsoft.com/office/drawing/2014/main" id="{AE91BB48-A787-69DE-DEAB-D389AC1B8E9C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3. Nieuwe situatie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EA43A072-7B0B-6CEC-25BA-4E894FE00E60}"/>
              </a:ext>
            </a:extLst>
          </p:cNvPr>
          <p:cNvCxnSpPr/>
          <p:nvPr/>
        </p:nvCxnSpPr>
        <p:spPr bwMode="auto">
          <a:xfrm>
            <a:off x="619760" y="5435600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851539C5-D46A-FD0E-93C5-7EFA22951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73" y="1276397"/>
            <a:ext cx="10825018" cy="486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876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DBF79-A222-386A-91CF-0F489CD2F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7">
            <a:extLst>
              <a:ext uri="{FF2B5EF4-FFF2-40B4-BE49-F238E27FC236}">
                <a16:creationId xmlns:a16="http://schemas.microsoft.com/office/drawing/2014/main" id="{C89E82EA-1F7C-9376-C281-BCA6EB68F3CD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3. Nieuwe situatie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59566CFF-F9E3-6F91-AC28-74065015980F}"/>
              </a:ext>
            </a:extLst>
          </p:cNvPr>
          <p:cNvCxnSpPr/>
          <p:nvPr/>
        </p:nvCxnSpPr>
        <p:spPr bwMode="auto">
          <a:xfrm>
            <a:off x="619760" y="5435600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Afbeelding 2">
            <a:extLst>
              <a:ext uri="{FF2B5EF4-FFF2-40B4-BE49-F238E27FC236}">
                <a16:creationId xmlns:a16="http://schemas.microsoft.com/office/drawing/2014/main" id="{3F8F5991-73AC-9A2A-8E6C-5AFA7208B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879"/>
            <a:ext cx="12192000" cy="53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899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017E2-3D13-8D19-3D47-8863F3B75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7">
            <a:extLst>
              <a:ext uri="{FF2B5EF4-FFF2-40B4-BE49-F238E27FC236}">
                <a16:creationId xmlns:a16="http://schemas.microsoft.com/office/drawing/2014/main" id="{DFCBBF72-A8A7-86EF-3EBA-7B84D6DC2E27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3. Nieuwe situatie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30F273E5-3505-41D4-4109-7FFC0310DB78}"/>
              </a:ext>
            </a:extLst>
          </p:cNvPr>
          <p:cNvCxnSpPr/>
          <p:nvPr/>
        </p:nvCxnSpPr>
        <p:spPr bwMode="auto">
          <a:xfrm>
            <a:off x="619760" y="5435600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05B199F-7DA1-BDD6-0134-AB25BB697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4928"/>
            <a:ext cx="12192000" cy="472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646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D931A-F8CC-7DF1-0F4C-62DB21DC1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7">
            <a:extLst>
              <a:ext uri="{FF2B5EF4-FFF2-40B4-BE49-F238E27FC236}">
                <a16:creationId xmlns:a16="http://schemas.microsoft.com/office/drawing/2014/main" id="{7A4A20CF-0863-ECF8-B033-5C78D4752172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3. Nieuwe situatie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DF455C9-0568-1A8B-B8F3-3E0D6444579D}"/>
              </a:ext>
            </a:extLst>
          </p:cNvPr>
          <p:cNvCxnSpPr/>
          <p:nvPr/>
        </p:nvCxnSpPr>
        <p:spPr bwMode="auto">
          <a:xfrm>
            <a:off x="619760" y="5435600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8230EC1F-A6EE-D076-AB87-14CA3CD74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3898"/>
            <a:ext cx="12192000" cy="31415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3DD0367-F89B-D91E-D485-F55354108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86" y="4350893"/>
            <a:ext cx="12192000" cy="179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375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17C63-F74D-471C-D587-EA0D82706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7">
            <a:extLst>
              <a:ext uri="{FF2B5EF4-FFF2-40B4-BE49-F238E27FC236}">
                <a16:creationId xmlns:a16="http://schemas.microsoft.com/office/drawing/2014/main" id="{FFFA5A60-BA4C-1C14-E83E-53A50BA8FA01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3. Nieuwe situatie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20EA82B4-4CD5-8175-055F-3A635A3F5044}"/>
              </a:ext>
            </a:extLst>
          </p:cNvPr>
          <p:cNvCxnSpPr/>
          <p:nvPr/>
        </p:nvCxnSpPr>
        <p:spPr bwMode="auto">
          <a:xfrm>
            <a:off x="619760" y="5435600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Afbeelding 2" descr="Afbeelding met schermopname, tekst, kaart&#10;&#10;Door AI gegenereerde inhoud is mogelijk onjuist.">
            <a:extLst>
              <a:ext uri="{FF2B5EF4-FFF2-40B4-BE49-F238E27FC236}">
                <a16:creationId xmlns:a16="http://schemas.microsoft.com/office/drawing/2014/main" id="{B3953DA4-FD4B-F0F0-748E-81A117AFD7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07" t="2486" r="1013" b="872"/>
          <a:stretch>
            <a:fillRect/>
          </a:stretch>
        </p:blipFill>
        <p:spPr>
          <a:xfrm>
            <a:off x="3145464" y="1401564"/>
            <a:ext cx="5901071" cy="3710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jdelijke aanduiding voor tekst 8">
            <a:extLst>
              <a:ext uri="{FF2B5EF4-FFF2-40B4-BE49-F238E27FC236}">
                <a16:creationId xmlns:a16="http://schemas.microsoft.com/office/drawing/2014/main" id="{9A2D438A-CFBA-11D9-474F-F1E878804A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89842" y="5489719"/>
            <a:ext cx="6612313" cy="558816"/>
          </a:xfrm>
        </p:spPr>
        <p:txBody>
          <a:bodyPr/>
          <a:lstStyle/>
          <a:p>
            <a:pPr marL="0" lvl="1" indent="0" algn="ctr">
              <a:lnSpc>
                <a:spcPct val="120000"/>
              </a:lnSpc>
              <a:buNone/>
            </a:pPr>
            <a:r>
              <a:rPr lang="nl-NL" dirty="0"/>
              <a:t>Grondwateranalyse: concept-resultaten in november</a:t>
            </a:r>
          </a:p>
          <a:p>
            <a:pPr marL="447675" lvl="1" indent="-447675" algn="ctr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801412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0C2F5-E955-A85C-53E9-14587F958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8">
            <a:extLst>
              <a:ext uri="{FF2B5EF4-FFF2-40B4-BE49-F238E27FC236}">
                <a16:creationId xmlns:a16="http://schemas.microsoft.com/office/drawing/2014/main" id="{BA3E7BA1-7113-0868-795F-ED14BB6DF5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7986" y="1574784"/>
            <a:ext cx="4883665" cy="1588822"/>
          </a:xfrm>
        </p:spPr>
        <p:txBody>
          <a:bodyPr/>
          <a:lstStyle/>
          <a:p>
            <a:pPr marL="0" lvl="1" indent="0">
              <a:lnSpc>
                <a:spcPct val="120000"/>
              </a:lnSpc>
              <a:buNone/>
            </a:pPr>
            <a:r>
              <a:rPr lang="nl-NL" dirty="0"/>
              <a:t>Contract bestaat uit:</a:t>
            </a:r>
          </a:p>
          <a:p>
            <a:pPr marL="360363" lvl="1" indent="-360363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nl-NL" dirty="0"/>
              <a:t>Vraagspecificatie Eisen (VSE)</a:t>
            </a:r>
          </a:p>
          <a:p>
            <a:pPr marL="360363" lvl="1" indent="-360363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nl-NL" dirty="0"/>
              <a:t>Vraagspecificatie Proces (VSP)</a:t>
            </a:r>
          </a:p>
          <a:p>
            <a:pPr marL="360363" lvl="1" indent="-360363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nl-NL" dirty="0"/>
              <a:t>Annexen</a:t>
            </a:r>
          </a:p>
          <a:p>
            <a:pPr marL="447675" lvl="1" indent="-447675">
              <a:lnSpc>
                <a:spcPct val="120000"/>
              </a:lnSpc>
              <a:buFont typeface="Wingdings" panose="05000000000000000000" pitchFamily="2" charset="2"/>
              <a:buChar char="q"/>
            </a:pPr>
            <a:endParaRPr lang="nl-NL" dirty="0"/>
          </a:p>
          <a:p>
            <a:pPr marL="0" lvl="1" indent="0">
              <a:lnSpc>
                <a:spcPct val="120000"/>
              </a:lnSpc>
              <a:buNone/>
            </a:pPr>
            <a:r>
              <a:rPr lang="nl-NL" dirty="0"/>
              <a:t>Scope op hoofdlijnen:</a:t>
            </a:r>
          </a:p>
          <a:p>
            <a:pPr marL="360363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nl-NL" dirty="0"/>
              <a:t>Ontwerp</a:t>
            </a:r>
          </a:p>
          <a:p>
            <a:pPr marL="360363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nl-NL" dirty="0"/>
              <a:t>Uitvoering</a:t>
            </a:r>
          </a:p>
          <a:p>
            <a:pPr marL="360363" lvl="1" indent="-34290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nl-NL" dirty="0"/>
              <a:t>5 jaar B&amp;O</a:t>
            </a:r>
          </a:p>
          <a:p>
            <a:pPr marL="447675" lvl="1" indent="-447675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nl-NL" dirty="0"/>
          </a:p>
          <a:p>
            <a:pPr marL="447675" lvl="1" indent="-447675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nl-NL" dirty="0"/>
          </a:p>
        </p:txBody>
      </p:sp>
      <p:sp>
        <p:nvSpPr>
          <p:cNvPr id="5" name="Titel 7">
            <a:extLst>
              <a:ext uri="{FF2B5EF4-FFF2-40B4-BE49-F238E27FC236}">
                <a16:creationId xmlns:a16="http://schemas.microsoft.com/office/drawing/2014/main" id="{A13D4A38-85B4-D5C1-DAED-BE10DDBA4DC6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4. Contract</a:t>
            </a:r>
          </a:p>
        </p:txBody>
      </p:sp>
    </p:spTree>
    <p:extLst>
      <p:ext uri="{BB962C8B-B14F-4D97-AF65-F5344CB8AC3E}">
        <p14:creationId xmlns:p14="http://schemas.microsoft.com/office/powerpoint/2010/main" val="1456279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EAE89-DC0B-306D-FE8C-61B9CBB62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8">
            <a:extLst>
              <a:ext uri="{FF2B5EF4-FFF2-40B4-BE49-F238E27FC236}">
                <a16:creationId xmlns:a16="http://schemas.microsoft.com/office/drawing/2014/main" id="{C5FB243C-8CFE-05ED-0B01-AB7C6A7A8D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3186" y="1233038"/>
            <a:ext cx="11203200" cy="5280307"/>
          </a:xfrm>
        </p:spPr>
        <p:txBody>
          <a:bodyPr/>
          <a:lstStyle/>
          <a:p>
            <a:pPr marL="741045" lvl="1" indent="-283845">
              <a:buNone/>
            </a:pPr>
            <a:r>
              <a:rPr lang="nl-NL" sz="1400" dirty="0">
                <a:ea typeface="Verdana"/>
              </a:rPr>
              <a:t>Waar letten wij op bij de kwaliteitsbeoordeling?</a:t>
            </a:r>
          </a:p>
          <a:p>
            <a:pPr marL="741045" lvl="1" indent="-283845">
              <a:buNone/>
            </a:pPr>
            <a:endParaRPr lang="nl-NL" sz="1400" i="1" dirty="0">
              <a:ea typeface="Verdana"/>
            </a:endParaRPr>
          </a:p>
          <a:p>
            <a:pPr marL="741045" lvl="1" indent="-283845">
              <a:buNone/>
            </a:pPr>
            <a:r>
              <a:rPr lang="nl-NL" sz="1400" i="1" dirty="0">
                <a:ea typeface="Verdana"/>
              </a:rPr>
              <a:t>Opdrachtgerichte aanpak</a:t>
            </a:r>
            <a:endParaRPr lang="nl-NL" sz="1400" dirty="0">
              <a:ea typeface="Verdana"/>
            </a:endParaRPr>
          </a:p>
          <a:p>
            <a:pPr lvl="2"/>
            <a:r>
              <a:rPr lang="nl-NL" sz="1200" dirty="0">
                <a:ea typeface="Verdana"/>
              </a:rPr>
              <a:t>Toegespitst op deze opdracht</a:t>
            </a:r>
          </a:p>
          <a:p>
            <a:pPr marL="622300" lvl="2" indent="0">
              <a:buNone/>
            </a:pPr>
            <a:endParaRPr lang="nl-NL" sz="1200" dirty="0">
              <a:ea typeface="Verdana"/>
            </a:endParaRPr>
          </a:p>
          <a:p>
            <a:pPr marL="457200" lvl="1" indent="0">
              <a:buNone/>
            </a:pPr>
            <a:r>
              <a:rPr lang="nl-NL" sz="1400" i="1" dirty="0">
                <a:ea typeface="Verdana"/>
              </a:rPr>
              <a:t>Concrete maatregelen</a:t>
            </a:r>
            <a:endParaRPr lang="nl-NL" dirty="0">
              <a:ea typeface="Verdana"/>
            </a:endParaRPr>
          </a:p>
          <a:p>
            <a:pPr lvl="2"/>
            <a:r>
              <a:rPr lang="nl-NL" sz="1200" dirty="0">
                <a:ea typeface="Verdana"/>
              </a:rPr>
              <a:t>Wat gaat u doen?</a:t>
            </a:r>
          </a:p>
          <a:p>
            <a:pPr marL="622300" lvl="2" indent="0">
              <a:buNone/>
            </a:pPr>
            <a:endParaRPr lang="nl-NL" sz="1200" dirty="0">
              <a:ea typeface="Verdana"/>
            </a:endParaRPr>
          </a:p>
          <a:p>
            <a:pPr marL="457200" lvl="1" indent="0">
              <a:buNone/>
            </a:pPr>
            <a:r>
              <a:rPr lang="nl-NL" sz="1400" i="1" dirty="0">
                <a:ea typeface="Verdana"/>
              </a:rPr>
              <a:t>Aantoonbare meerwaarde</a:t>
            </a:r>
          </a:p>
          <a:p>
            <a:pPr lvl="2"/>
            <a:r>
              <a:rPr lang="nl-NL" sz="1200" dirty="0">
                <a:ea typeface="Verdana"/>
              </a:rPr>
              <a:t>Onderbouwde keuzes</a:t>
            </a:r>
          </a:p>
          <a:p>
            <a:pPr marL="622300" lvl="2" indent="0">
              <a:buNone/>
            </a:pPr>
            <a:endParaRPr lang="nl-NL" sz="1200" dirty="0">
              <a:ea typeface="Verdana"/>
            </a:endParaRPr>
          </a:p>
          <a:p>
            <a:pPr marL="457200" lvl="1" indent="0">
              <a:buNone/>
            </a:pPr>
            <a:r>
              <a:rPr lang="nl-NL" sz="1400" i="1" dirty="0">
                <a:ea typeface="Verdana"/>
              </a:rPr>
              <a:t>Duidelijke en realistische uitwerking</a:t>
            </a:r>
          </a:p>
          <a:p>
            <a:pPr lvl="2"/>
            <a:r>
              <a:rPr lang="nl-NL" sz="1200" dirty="0">
                <a:ea typeface="Verdana"/>
              </a:rPr>
              <a:t>Concreet en uitvoerbaar</a:t>
            </a:r>
          </a:p>
          <a:p>
            <a:pPr lvl="2"/>
            <a:r>
              <a:rPr lang="nl-NL" sz="1200" dirty="0">
                <a:ea typeface="Verdana"/>
              </a:rPr>
              <a:t>Niet alleen beschrijven, maar uitleggen waarom het werkt</a:t>
            </a:r>
          </a:p>
          <a:p>
            <a:pPr lvl="2"/>
            <a:endParaRPr lang="nl-NL" sz="1200" dirty="0">
              <a:ea typeface="Verdana"/>
            </a:endParaRPr>
          </a:p>
          <a:p>
            <a:pPr marL="457200" lvl="1" indent="0">
              <a:buNone/>
            </a:pPr>
            <a:r>
              <a:rPr lang="nl-NL" sz="1400" i="1" dirty="0">
                <a:ea typeface="Verdana"/>
              </a:rPr>
              <a:t>Belangrijk</a:t>
            </a:r>
          </a:p>
          <a:p>
            <a:pPr lvl="2"/>
            <a:r>
              <a:rPr lang="nl-NL" sz="1200" dirty="0">
                <a:ea typeface="Verdana"/>
              </a:rPr>
              <a:t>De beoordeling vindt uitsluitend plaats op basis van de ingediende inschrijving</a:t>
            </a:r>
          </a:p>
          <a:p>
            <a:pPr lvl="2"/>
            <a:r>
              <a:rPr lang="nl-NL" sz="1200" dirty="0">
                <a:ea typeface="Verdana"/>
              </a:rPr>
              <a:t>De handleiding is te vinden op onze website.</a:t>
            </a:r>
          </a:p>
        </p:txBody>
      </p:sp>
      <p:sp>
        <p:nvSpPr>
          <p:cNvPr id="5" name="Titel 7">
            <a:extLst>
              <a:ext uri="{FF2B5EF4-FFF2-40B4-BE49-F238E27FC236}">
                <a16:creationId xmlns:a16="http://schemas.microsoft.com/office/drawing/2014/main" id="{4A14421B-58B2-0E29-CB65-2AF7487BF6E8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5. BPKV</a:t>
            </a:r>
          </a:p>
        </p:txBody>
      </p:sp>
    </p:spTree>
    <p:extLst>
      <p:ext uri="{BB962C8B-B14F-4D97-AF65-F5344CB8AC3E}">
        <p14:creationId xmlns:p14="http://schemas.microsoft.com/office/powerpoint/2010/main" val="37676623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2A9B0-9F3D-7C24-8D4B-56B38BCA0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BFE5F571-B83C-23EA-75D3-02EF75FC54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741786"/>
              </p:ext>
            </p:extLst>
          </p:nvPr>
        </p:nvGraphicFramePr>
        <p:xfrm>
          <a:off x="624000" y="1601141"/>
          <a:ext cx="10841007" cy="3010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659">
                  <a:extLst>
                    <a:ext uri="{9D8B030D-6E8A-4147-A177-3AD203B41FA5}">
                      <a16:colId xmlns:a16="http://schemas.microsoft.com/office/drawing/2014/main" val="2613849166"/>
                    </a:ext>
                  </a:extLst>
                </a:gridCol>
                <a:gridCol w="1769572">
                  <a:extLst>
                    <a:ext uri="{9D8B030D-6E8A-4147-A177-3AD203B41FA5}">
                      <a16:colId xmlns:a16="http://schemas.microsoft.com/office/drawing/2014/main" val="1213356488"/>
                    </a:ext>
                  </a:extLst>
                </a:gridCol>
                <a:gridCol w="1312531">
                  <a:extLst>
                    <a:ext uri="{9D8B030D-6E8A-4147-A177-3AD203B41FA5}">
                      <a16:colId xmlns:a16="http://schemas.microsoft.com/office/drawing/2014/main" val="4081915559"/>
                    </a:ext>
                  </a:extLst>
                </a:gridCol>
                <a:gridCol w="1588207">
                  <a:extLst>
                    <a:ext uri="{9D8B030D-6E8A-4147-A177-3AD203B41FA5}">
                      <a16:colId xmlns:a16="http://schemas.microsoft.com/office/drawing/2014/main" val="3320030184"/>
                    </a:ext>
                  </a:extLst>
                </a:gridCol>
                <a:gridCol w="3362038">
                  <a:extLst>
                    <a:ext uri="{9D8B030D-6E8A-4147-A177-3AD203B41FA5}">
                      <a16:colId xmlns:a16="http://schemas.microsoft.com/office/drawing/2014/main" val="2834031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sz="1300" dirty="0">
                          <a:solidFill>
                            <a:schemeClr val="accent3"/>
                          </a:solidFill>
                        </a:rPr>
                        <a:t>Vergunningen OG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1300" dirty="0">
                          <a:solidFill>
                            <a:schemeClr val="accent3"/>
                          </a:solidFill>
                        </a:rPr>
                        <a:t>Bevoegd gezag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1300" dirty="0">
                          <a:solidFill>
                            <a:schemeClr val="accent3"/>
                          </a:solidFill>
                        </a:rPr>
                        <a:t>Aanvraag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1300" dirty="0">
                          <a:solidFill>
                            <a:schemeClr val="accent3"/>
                          </a:solidFill>
                        </a:rPr>
                        <a:t>Procedure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1300" dirty="0">
                          <a:solidFill>
                            <a:schemeClr val="accent3"/>
                          </a:solidFill>
                        </a:rPr>
                        <a:t>Status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8877560"/>
                  </a:ext>
                </a:extLst>
              </a:tr>
              <a:tr h="389861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nl-NL" sz="1300" b="0" dirty="0">
                          <a:solidFill>
                            <a:schemeClr val="tx1"/>
                          </a:solidFill>
                        </a:rPr>
                        <a:t>Beperkingengebiedactiviteit</a:t>
                      </a:r>
                    </a:p>
                    <a:p>
                      <a:pPr marL="180975" indent="-180975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l-NL" sz="1100" b="0" dirty="0">
                          <a:solidFill>
                            <a:schemeClr val="tx1"/>
                          </a:solidFill>
                        </a:rPr>
                        <a:t>Uitstroomconstructie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300" b="0" dirty="0">
                          <a:solidFill>
                            <a:schemeClr val="tx1"/>
                          </a:solidFill>
                        </a:rPr>
                        <a:t>ILenT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300" b="0" dirty="0">
                          <a:solidFill>
                            <a:schemeClr val="tx1"/>
                          </a:solidFill>
                        </a:rPr>
                        <a:t>9-1-2026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300" b="0" dirty="0">
                          <a:solidFill>
                            <a:schemeClr val="tx1"/>
                          </a:solidFill>
                        </a:rPr>
                        <a:t>Regulier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300" b="0" dirty="0">
                          <a:solidFill>
                            <a:schemeClr val="tx1"/>
                          </a:solidFill>
                        </a:rPr>
                        <a:t>Onherroepelijk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7635766"/>
                  </a:ext>
                </a:extLst>
              </a:tr>
              <a:tr h="389861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nl-NL" sz="1300" dirty="0">
                          <a:solidFill>
                            <a:schemeClr val="tx1"/>
                          </a:solidFill>
                        </a:rPr>
                        <a:t>Omgevingsvergunning</a:t>
                      </a:r>
                    </a:p>
                    <a:p>
                      <a:pPr marL="171450" indent="-171450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l-NL" sz="1100" dirty="0">
                          <a:solidFill>
                            <a:schemeClr val="tx1"/>
                          </a:solidFill>
                        </a:rPr>
                        <a:t>Technische bouwactiviteit</a:t>
                      </a:r>
                    </a:p>
                    <a:p>
                      <a:pPr marL="171450" indent="-171450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l-NL" sz="1100" dirty="0">
                          <a:solidFill>
                            <a:schemeClr val="tx1"/>
                          </a:solidFill>
                        </a:rPr>
                        <a:t>Uitvoeren van werk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1300" dirty="0">
                          <a:solidFill>
                            <a:schemeClr val="tx1"/>
                          </a:solidFill>
                        </a:rPr>
                        <a:t>Gemeente Hulst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1300" dirty="0">
                          <a:solidFill>
                            <a:schemeClr val="tx1"/>
                          </a:solidFill>
                        </a:rPr>
                        <a:t>9-1-2026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1300" dirty="0">
                          <a:solidFill>
                            <a:schemeClr val="tx1"/>
                          </a:solidFill>
                        </a:rPr>
                        <a:t>Regulier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1300" dirty="0">
                          <a:solidFill>
                            <a:schemeClr val="tx1"/>
                          </a:solidFill>
                        </a:rPr>
                        <a:t>Bezwaar op 20-8-2026 ongegrond verklaard. Partij is mogelijk in beroep gegaan.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9517338"/>
                  </a:ext>
                </a:extLst>
              </a:tr>
              <a:tr h="40748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nl-NL" sz="1300" dirty="0">
                          <a:solidFill>
                            <a:schemeClr val="tx1"/>
                          </a:solidFill>
                        </a:rPr>
                        <a:t>Watervergunning</a:t>
                      </a:r>
                    </a:p>
                    <a:p>
                      <a:pPr marL="171450" indent="-171450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l-NL" sz="1100" dirty="0">
                          <a:solidFill>
                            <a:schemeClr val="tx1"/>
                          </a:solidFill>
                        </a:rPr>
                        <a:t>Waterveiligheid dijk</a:t>
                      </a:r>
                    </a:p>
                    <a:p>
                      <a:pPr marL="171450" indent="-171450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l-NL" sz="1100" dirty="0">
                          <a:solidFill>
                            <a:schemeClr val="tx1"/>
                          </a:solidFill>
                        </a:rPr>
                        <a:t>Drainage (onttrekking)</a:t>
                      </a:r>
                    </a:p>
                    <a:p>
                      <a:pPr marL="171450" indent="-171450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l-NL" sz="1100" dirty="0">
                          <a:solidFill>
                            <a:schemeClr val="tx1"/>
                          </a:solidFill>
                        </a:rPr>
                        <a:t>Watersysteem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1300" dirty="0">
                          <a:solidFill>
                            <a:schemeClr val="tx1"/>
                          </a:solidFill>
                        </a:rPr>
                        <a:t>Waterschap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300" b="0" i="0" dirty="0">
                          <a:solidFill>
                            <a:schemeClr val="tx1"/>
                          </a:solidFill>
                        </a:rPr>
                        <a:t>9-1-2026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300" b="0" i="0" dirty="0">
                          <a:solidFill>
                            <a:schemeClr val="tx1"/>
                          </a:solidFill>
                        </a:rPr>
                        <a:t>14-9-2026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300" b="0" i="0" dirty="0">
                          <a:solidFill>
                            <a:schemeClr val="tx1"/>
                          </a:solidFill>
                        </a:rPr>
                        <a:t>Regulier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NL" sz="13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300" b="0" i="0" dirty="0">
                          <a:solidFill>
                            <a:schemeClr val="tx1"/>
                          </a:solidFill>
                        </a:rPr>
                        <a:t>Besluit op wijziging volgt binnen enkele weken.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7253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nl-NL" sz="1300" b="0" dirty="0">
                          <a:solidFill>
                            <a:schemeClr val="tx1"/>
                          </a:solidFill>
                        </a:rPr>
                        <a:t>Lozingsvergunning</a:t>
                      </a:r>
                    </a:p>
                    <a:p>
                      <a:pPr marL="176213" indent="-176213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l-NL" sz="1100" b="0" dirty="0">
                          <a:solidFill>
                            <a:schemeClr val="tx1"/>
                          </a:solidFill>
                        </a:rPr>
                        <a:t>Lozing op de WS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1300" b="0" dirty="0">
                          <a:solidFill>
                            <a:schemeClr val="tx1"/>
                          </a:solidFill>
                        </a:rPr>
                        <a:t>ILenT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1300" b="0" dirty="0">
                          <a:solidFill>
                            <a:schemeClr val="tx1"/>
                          </a:solidFill>
                        </a:rPr>
                        <a:t>23-12-2025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1300" dirty="0">
                          <a:solidFill>
                            <a:schemeClr val="tx1"/>
                          </a:solidFill>
                        </a:rPr>
                        <a:t>Uitgebreid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1300" b="0" dirty="0">
                          <a:solidFill>
                            <a:schemeClr val="tx1"/>
                          </a:solidFill>
                        </a:rPr>
                        <a:t>Definitief besluit 28-10-2026. </a:t>
                      </a:r>
                    </a:p>
                    <a:p>
                      <a:r>
                        <a:rPr lang="nl-NL" sz="1300" b="0" dirty="0">
                          <a:solidFill>
                            <a:schemeClr val="tx1"/>
                          </a:solidFill>
                        </a:rPr>
                        <a:t>Partij gaat mogelijk in beroep.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1116607"/>
                  </a:ext>
                </a:extLst>
              </a:tr>
            </a:tbl>
          </a:graphicData>
        </a:graphic>
      </p:graphicFrame>
      <p:sp>
        <p:nvSpPr>
          <p:cNvPr id="2" name="Tekstvak 1">
            <a:extLst>
              <a:ext uri="{FF2B5EF4-FFF2-40B4-BE49-F238E27FC236}">
                <a16:creationId xmlns:a16="http://schemas.microsoft.com/office/drawing/2014/main" id="{7959DC14-6F81-B93B-554B-3CB17A6E386F}"/>
              </a:ext>
            </a:extLst>
          </p:cNvPr>
          <p:cNvSpPr txBox="1"/>
          <p:nvPr/>
        </p:nvSpPr>
        <p:spPr>
          <a:xfrm>
            <a:off x="624000" y="5135570"/>
            <a:ext cx="6065315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l-NL" sz="1600" dirty="0"/>
              <a:t>Risico’s: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Beroep wordt gegrond verklaard door Rechtbank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Door partij wordt voorlopige voorziening aangevraagd</a:t>
            </a:r>
          </a:p>
        </p:txBody>
      </p:sp>
      <p:sp>
        <p:nvSpPr>
          <p:cNvPr id="5" name="Titel 7">
            <a:extLst>
              <a:ext uri="{FF2B5EF4-FFF2-40B4-BE49-F238E27FC236}">
                <a16:creationId xmlns:a16="http://schemas.microsoft.com/office/drawing/2014/main" id="{7E524E23-F06E-2576-956D-F2AD5D042A48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6. Vergunningen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A0070375-4BF9-75FE-41A2-ADED68272D0E}"/>
              </a:ext>
            </a:extLst>
          </p:cNvPr>
          <p:cNvSpPr/>
          <p:nvPr/>
        </p:nvSpPr>
        <p:spPr>
          <a:xfrm>
            <a:off x="7545994" y="5412569"/>
            <a:ext cx="3528530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VG-scan door ON</a:t>
            </a:r>
          </a:p>
        </p:txBody>
      </p:sp>
    </p:spTree>
    <p:extLst>
      <p:ext uri="{BB962C8B-B14F-4D97-AF65-F5344CB8AC3E}">
        <p14:creationId xmlns:p14="http://schemas.microsoft.com/office/powerpoint/2010/main" val="90810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97DD-2C07-36E1-78B6-B504A3F4C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7">
            <a:extLst>
              <a:ext uri="{FF2B5EF4-FFF2-40B4-BE49-F238E27FC236}">
                <a16:creationId xmlns:a16="http://schemas.microsoft.com/office/drawing/2014/main" id="{85540683-F751-59F9-4522-F7C4C8617779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7. Planning</a:t>
            </a: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70F27DAA-482F-EDC9-DABC-A2B858BF5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580545"/>
              </p:ext>
            </p:extLst>
          </p:nvPr>
        </p:nvGraphicFramePr>
        <p:xfrm>
          <a:off x="627985" y="1483323"/>
          <a:ext cx="8580669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2752">
                  <a:extLst>
                    <a:ext uri="{9D8B030D-6E8A-4147-A177-3AD203B41FA5}">
                      <a16:colId xmlns:a16="http://schemas.microsoft.com/office/drawing/2014/main" val="2613849166"/>
                    </a:ext>
                  </a:extLst>
                </a:gridCol>
                <a:gridCol w="4887917">
                  <a:extLst>
                    <a:ext uri="{9D8B030D-6E8A-4147-A177-3AD203B41FA5}">
                      <a16:colId xmlns:a16="http://schemas.microsoft.com/office/drawing/2014/main" val="1213356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accent3"/>
                          </a:solidFill>
                        </a:rPr>
                        <a:t>Onderdeel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accent3"/>
                          </a:solidFill>
                        </a:rPr>
                        <a:t>Periode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87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Aanmelding - gunning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b="0" i="0" dirty="0">
                          <a:solidFill>
                            <a:schemeClr val="tx1"/>
                          </a:solidFill>
                        </a:rPr>
                        <a:t>16 oktober 2026 – 16 maart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656430"/>
                  </a:ext>
                </a:extLst>
              </a:tr>
              <a:tr h="250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Voorbereiding 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17 maart – 2 juli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921569"/>
                  </a:ext>
                </a:extLst>
              </a:tr>
              <a:tr h="250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Aanleg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2 juli – 24 september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909902"/>
                  </a:ext>
                </a:extLst>
              </a:tr>
              <a:tr h="250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Beheer &amp; onderhoud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dirty="0">
                          <a:solidFill>
                            <a:schemeClr val="tx1"/>
                          </a:solidFill>
                        </a:rPr>
                        <a:t>25 september 2027 – 30 september 2032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5412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5303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7BA1-DAF0-33B0-8D71-0A68B4D7F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7">
            <a:extLst>
              <a:ext uri="{FF2B5EF4-FFF2-40B4-BE49-F238E27FC236}">
                <a16:creationId xmlns:a16="http://schemas.microsoft.com/office/drawing/2014/main" id="{C3DDD115-B00D-D882-6614-54E3586E3CF8}"/>
              </a:ext>
            </a:extLst>
          </p:cNvPr>
          <p:cNvSpPr txBox="1">
            <a:spLocks/>
          </p:cNvSpPr>
          <p:nvPr/>
        </p:nvSpPr>
        <p:spPr bwMode="auto">
          <a:xfrm>
            <a:off x="627986" y="344654"/>
            <a:ext cx="11203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aseline="0">
                <a:solidFill>
                  <a:srgbClr val="007BC7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E17000"/>
                </a:solidFill>
                <a:latin typeface="Verdana" pitchFamily="34" charset="0"/>
              </a:defRPr>
            </a:lvl9pPr>
          </a:lstStyle>
          <a:p>
            <a:r>
              <a:rPr lang="nl-NL" kern="0" dirty="0">
                <a:solidFill>
                  <a:schemeClr val="bg1"/>
                </a:solidFill>
              </a:rPr>
              <a:t>7. Planning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AACC1D2B-BF00-A25B-0CFE-107588E830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540030"/>
              </p:ext>
            </p:extLst>
          </p:nvPr>
        </p:nvGraphicFramePr>
        <p:xfrm>
          <a:off x="720436" y="1429759"/>
          <a:ext cx="9744364" cy="41051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69164">
                  <a:extLst>
                    <a:ext uri="{9D8B030D-6E8A-4147-A177-3AD203B41FA5}">
                      <a16:colId xmlns:a16="http://schemas.microsoft.com/office/drawing/2014/main" val="351825995"/>
                    </a:ext>
                  </a:extLst>
                </a:gridCol>
                <a:gridCol w="4775200">
                  <a:extLst>
                    <a:ext uri="{9D8B030D-6E8A-4147-A177-3AD203B41FA5}">
                      <a16:colId xmlns:a16="http://schemas.microsoft.com/office/drawing/2014/main" val="1944483444"/>
                    </a:ext>
                  </a:extLst>
                </a:gridCol>
              </a:tblGrid>
              <a:tr h="293226"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b="1" kern="100" dirty="0">
                          <a:solidFill>
                            <a:schemeClr val="bg1"/>
                          </a:solidFill>
                          <a:effectLst/>
                        </a:rPr>
                        <a:t>Activiteit</a:t>
                      </a:r>
                      <a:endParaRPr lang="nl-NL" sz="1600" b="1" kern="1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kern="100" dirty="0">
                          <a:effectLst/>
                        </a:rPr>
                        <a:t> </a:t>
                      </a:r>
                      <a:endParaRPr lang="nl-NL" sz="160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9579785"/>
                  </a:ext>
                </a:extLst>
              </a:tr>
              <a:tr h="293226"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b="0" kern="100" dirty="0">
                          <a:effectLst/>
                        </a:rPr>
                        <a:t>Publicatie aanbesteding</a:t>
                      </a:r>
                      <a:endParaRPr lang="nl-NL" sz="1600" b="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kern="100" dirty="0">
                          <a:effectLst/>
                        </a:rPr>
                        <a:t>16 oktober 2026</a:t>
                      </a:r>
                      <a:endParaRPr lang="nl-NL" sz="160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84214936"/>
                  </a:ext>
                </a:extLst>
              </a:tr>
              <a:tr h="293226"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b="0" kern="100" dirty="0">
                          <a:effectLst/>
                        </a:rPr>
                        <a:t>Aanmelding inlichtingen bijeenkomst</a:t>
                      </a:r>
                      <a:endParaRPr lang="nl-NL" sz="1600" b="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kern="100" dirty="0">
                          <a:effectLst/>
                        </a:rPr>
                        <a:t>16 – 28 oktober 2026</a:t>
                      </a:r>
                      <a:endParaRPr lang="nl-NL" sz="160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72996909"/>
                  </a:ext>
                </a:extLst>
              </a:tr>
              <a:tr h="293226"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b="0" kern="100" dirty="0">
                          <a:effectLst/>
                        </a:rPr>
                        <a:t>Inlichtingen bijeenkomst</a:t>
                      </a:r>
                      <a:endParaRPr lang="nl-NL" sz="1600" b="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kern="100" dirty="0">
                          <a:effectLst/>
                        </a:rPr>
                        <a:t>30 oktober 2026</a:t>
                      </a:r>
                      <a:endParaRPr lang="nl-NL" sz="160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24711507"/>
                  </a:ext>
                </a:extLst>
              </a:tr>
              <a:tr h="293226"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b="0" kern="100" dirty="0">
                          <a:effectLst/>
                        </a:rPr>
                        <a:t>Verwerken vragen bijeenkomst</a:t>
                      </a:r>
                      <a:endParaRPr lang="nl-NL" sz="1600" b="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kern="100" dirty="0">
                          <a:effectLst/>
                        </a:rPr>
                        <a:t>30 oktober – 5 november 2026</a:t>
                      </a:r>
                      <a:endParaRPr lang="nl-NL" sz="160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3185877"/>
                  </a:ext>
                </a:extLst>
              </a:tr>
              <a:tr h="293226"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b="0" kern="100" dirty="0">
                          <a:effectLst/>
                        </a:rPr>
                        <a:t>Publicatie 1</a:t>
                      </a:r>
                      <a:r>
                        <a:rPr lang="nl-NL" sz="1600" b="0" kern="100" baseline="30000" dirty="0">
                          <a:effectLst/>
                        </a:rPr>
                        <a:t>e</a:t>
                      </a:r>
                      <a:r>
                        <a:rPr lang="nl-NL" sz="1600" b="0" kern="100" dirty="0">
                          <a:effectLst/>
                        </a:rPr>
                        <a:t> Nota van Inlichtingen</a:t>
                      </a:r>
                      <a:endParaRPr lang="nl-NL" sz="1600" b="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kern="100" dirty="0">
                          <a:effectLst/>
                        </a:rPr>
                        <a:t>6 november 2026</a:t>
                      </a:r>
                      <a:endParaRPr lang="nl-NL" sz="160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96219"/>
                  </a:ext>
                </a:extLst>
              </a:tr>
              <a:tr h="293226"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b="0" kern="100" dirty="0">
                          <a:effectLst/>
                        </a:rPr>
                        <a:t>Deadline vragen </a:t>
                      </a:r>
                      <a:endParaRPr lang="nl-NL" sz="1600" b="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kern="100" dirty="0">
                          <a:effectLst/>
                        </a:rPr>
                        <a:t>19 november 2026</a:t>
                      </a:r>
                      <a:endParaRPr lang="nl-NL" sz="160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04641202"/>
                  </a:ext>
                </a:extLst>
              </a:tr>
              <a:tr h="293226"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b="0" kern="100">
                          <a:effectLst/>
                        </a:rPr>
                        <a:t>Publicatie 2</a:t>
                      </a:r>
                      <a:r>
                        <a:rPr lang="nl-NL" sz="1600" b="0" kern="100" baseline="30000">
                          <a:effectLst/>
                        </a:rPr>
                        <a:t>e</a:t>
                      </a:r>
                      <a:r>
                        <a:rPr lang="nl-NL" sz="1600" b="0" kern="100">
                          <a:effectLst/>
                        </a:rPr>
                        <a:t> Nota van Inlichtingen</a:t>
                      </a:r>
                      <a:endParaRPr lang="nl-NL" sz="1600" b="0" kern="10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kern="100" dirty="0">
                          <a:effectLst/>
                        </a:rPr>
                        <a:t>26 november 2026</a:t>
                      </a:r>
                      <a:endParaRPr lang="nl-NL" sz="160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77745791"/>
                  </a:ext>
                </a:extLst>
              </a:tr>
              <a:tr h="293226"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b="0" kern="100">
                          <a:effectLst/>
                        </a:rPr>
                        <a:t>Sluiting inschrijvingen </a:t>
                      </a:r>
                      <a:endParaRPr lang="nl-NL" sz="1600" b="0" kern="10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kern="100">
                          <a:effectLst/>
                        </a:rPr>
                        <a:t>14 januari 2027</a:t>
                      </a:r>
                      <a:endParaRPr lang="nl-NL" sz="1600" kern="10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5283430"/>
                  </a:ext>
                </a:extLst>
              </a:tr>
              <a:tr h="293226"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b="0" kern="100">
                          <a:effectLst/>
                        </a:rPr>
                        <a:t>Inhoudelijke beoordeling</a:t>
                      </a:r>
                      <a:endParaRPr lang="nl-NL" sz="1600" b="0" kern="10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kern="100" dirty="0">
                          <a:effectLst/>
                        </a:rPr>
                        <a:t>15 januari – 22 januari 2027</a:t>
                      </a:r>
                      <a:endParaRPr lang="nl-NL" sz="160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0942177"/>
                  </a:ext>
                </a:extLst>
              </a:tr>
              <a:tr h="293226"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b="0" kern="100">
                          <a:effectLst/>
                        </a:rPr>
                        <a:t>Consensus/Verificatie</a:t>
                      </a:r>
                      <a:endParaRPr lang="nl-NL" sz="1600" b="0" kern="10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kern="100">
                          <a:effectLst/>
                        </a:rPr>
                        <a:t>25 januari – 29 januari 2027</a:t>
                      </a:r>
                      <a:endParaRPr lang="nl-NL" sz="1600" kern="10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77516828"/>
                  </a:ext>
                </a:extLst>
              </a:tr>
              <a:tr h="293226"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b="0" kern="100">
                          <a:effectLst/>
                        </a:rPr>
                        <a:t>Goedkeuring gunningsbeslissing</a:t>
                      </a:r>
                      <a:endParaRPr lang="nl-NL" sz="1600" b="0" kern="10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kern="100" dirty="0">
                          <a:effectLst/>
                        </a:rPr>
                        <a:t>1 februari – 5 februari 2027</a:t>
                      </a:r>
                      <a:endParaRPr lang="nl-NL" sz="160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10174955"/>
                  </a:ext>
                </a:extLst>
              </a:tr>
              <a:tr h="293226"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b="0" kern="100">
                          <a:effectLst/>
                        </a:rPr>
                        <a:t>Gunningsbeslissing </a:t>
                      </a:r>
                      <a:endParaRPr lang="nl-NL" sz="1600" b="0" kern="10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kern="100" dirty="0">
                          <a:effectLst/>
                        </a:rPr>
                        <a:t>9 februari 2027</a:t>
                      </a:r>
                      <a:endParaRPr lang="nl-NL" sz="160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8509446"/>
                  </a:ext>
                </a:extLst>
              </a:tr>
              <a:tr h="293226"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b="0" kern="100" dirty="0">
                          <a:effectLst/>
                        </a:rPr>
                        <a:t>Definitieve gunning</a:t>
                      </a:r>
                      <a:endParaRPr lang="nl-NL" sz="1600" b="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1111"/>
                        </a:lnSpc>
                        <a:buNone/>
                      </a:pPr>
                      <a:r>
                        <a:rPr lang="nl-NL" sz="1600" kern="100" dirty="0">
                          <a:effectLst/>
                        </a:rPr>
                        <a:t>16 maart 2027</a:t>
                      </a:r>
                      <a:endParaRPr lang="nl-NL" sz="1600" kern="100" dirty="0">
                        <a:effectLst/>
                        <a:latin typeface="Verdana" panose="020B0604030504040204" pitchFamily="34" charset="0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49069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9252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jdelijke aanduiding voor tekst 2"/>
          <p:cNvSpPr>
            <a:spLocks noGrp="1"/>
          </p:cNvSpPr>
          <p:nvPr>
            <p:ph type="body" sz="quarter" idx="21"/>
          </p:nvPr>
        </p:nvSpPr>
        <p:spPr bwMode="auto">
          <a:xfrm>
            <a:off x="6552000" y="5486400"/>
            <a:ext cx="5004000" cy="863600"/>
          </a:xfr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endParaRPr lang="nl-NL" altLang="nl-NL" dirty="0"/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nl-NL" altLang="nl-NL" dirty="0"/>
              <a:t>Team Waterveiligheid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endParaRPr lang="nl-NL" altLang="nl-NL" dirty="0"/>
          </a:p>
        </p:txBody>
      </p:sp>
      <p:sp>
        <p:nvSpPr>
          <p:cNvPr id="15364" name="Titel 3"/>
          <p:cNvSpPr>
            <a:spLocks noGrp="1"/>
          </p:cNvSpPr>
          <p:nvPr>
            <p:ph type="ctrTitle"/>
          </p:nvPr>
        </p:nvSpPr>
        <p:spPr>
          <a:xfrm>
            <a:off x="6551999" y="2120417"/>
            <a:ext cx="5148933" cy="140335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nl-NL" altLang="nl-NL" dirty="0"/>
              <a:t>Bedankt voor uw </a:t>
            </a:r>
            <a:br>
              <a:rPr lang="nl-NL" altLang="nl-NL" dirty="0"/>
            </a:br>
            <a:r>
              <a:rPr lang="nl-NL" altLang="nl-NL" dirty="0"/>
              <a:t>aandacht!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l-NL" dirty="0"/>
              <a:t>RWS Extern</a:t>
            </a:r>
          </a:p>
        </p:txBody>
      </p:sp>
      <p:sp>
        <p:nvSpPr>
          <p:cNvPr id="15367" name="Tijdelijke aanduiding voor dianummer 6"/>
          <p:cNvSpPr>
            <a:spLocks noGrp="1"/>
          </p:cNvSpPr>
          <p:nvPr>
            <p:ph type="sldNum" sz="quarter" idx="2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493652-698F-4613-90F9-893A1773B947}" type="slidenum">
              <a:rPr lang="nl-NL" altLang="nl-NL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nl-NL" altLang="nl-NL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 rotWithShape="1">
          <a:blip r:embed="rId3"/>
          <a:srcRect t="1381" r="1605" b="1767"/>
          <a:stretch/>
        </p:blipFill>
        <p:spPr>
          <a:xfrm>
            <a:off x="427627" y="1706880"/>
            <a:ext cx="5300025" cy="3671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7203469"/>
      </p:ext>
    </p:extLst>
  </p:cSld>
  <p:clrMapOvr>
    <a:masterClrMapping/>
  </p:clrMapOvr>
</p:sld>
</file>

<file path=ppt/theme/theme1.xml><?xml version="1.0" encoding="utf-8"?>
<a:theme xmlns:a="http://schemas.openxmlformats.org/drawingml/2006/main" name="RWS 16:9 NL">
  <a:themeElements>
    <a:clrScheme name="RWS">
      <a:dk1>
        <a:srgbClr val="000000"/>
      </a:dk1>
      <a:lt1>
        <a:srgbClr val="FFFFFF"/>
      </a:lt1>
      <a:dk2>
        <a:srgbClr val="007BC7"/>
      </a:dk2>
      <a:lt2>
        <a:srgbClr val="FFFFFF"/>
      </a:lt2>
      <a:accent1>
        <a:srgbClr val="007BC7"/>
      </a:accent1>
      <a:accent2>
        <a:srgbClr val="F9E11E"/>
      </a:accent2>
      <a:accent3>
        <a:srgbClr val="000000"/>
      </a:accent3>
      <a:accent4>
        <a:srgbClr val="007BC7"/>
      </a:accent4>
      <a:accent5>
        <a:srgbClr val="F9E11E"/>
      </a:accent5>
      <a:accent6>
        <a:srgbClr val="000000"/>
      </a:accent6>
      <a:hlink>
        <a:srgbClr val="007BC7"/>
      </a:hlink>
      <a:folHlink>
        <a:srgbClr val="007BC7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 RWS 16X9 NL nieuw" id="{19A0BACC-3659-4C2E-97ED-55BE99EFB087}" vid="{49F572D2-CB11-4C13-A370-1BFC52EB747E}"/>
    </a:ext>
  </a:extLst>
</a:theme>
</file>

<file path=ppt/theme/theme2.xml><?xml version="1.0" encoding="utf-8"?>
<a:theme xmlns:a="http://schemas.openxmlformats.org/drawingml/2006/main" name="Rijkswaterstaat">
  <a:themeElements>
    <a:clrScheme name="landmachtNL1 1">
      <a:dk1>
        <a:srgbClr val="000000"/>
      </a:dk1>
      <a:lt1>
        <a:srgbClr val="FFFFFF"/>
      </a:lt1>
      <a:dk2>
        <a:srgbClr val="E17000"/>
      </a:dk2>
      <a:lt2>
        <a:srgbClr val="9ACCD4"/>
      </a:lt2>
      <a:accent1>
        <a:srgbClr val="2494C5"/>
      </a:accent1>
      <a:accent2>
        <a:srgbClr val="9ACCD4"/>
      </a:accent2>
      <a:accent3>
        <a:srgbClr val="FFFFFF"/>
      </a:accent3>
      <a:accent4>
        <a:srgbClr val="000000"/>
      </a:accent4>
      <a:accent5>
        <a:srgbClr val="ACC8DF"/>
      </a:accent5>
      <a:accent6>
        <a:srgbClr val="8BB9C0"/>
      </a:accent6>
      <a:hlink>
        <a:srgbClr val="004228"/>
      </a:hlink>
      <a:folHlink>
        <a:srgbClr val="E17000"/>
      </a:folHlink>
    </a:clrScheme>
    <a:fontScheme name="landmachtNL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b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b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andmachtNL1 1">
        <a:dk1>
          <a:srgbClr val="000000"/>
        </a:dk1>
        <a:lt1>
          <a:srgbClr val="FFFFFF"/>
        </a:lt1>
        <a:dk2>
          <a:srgbClr val="E17000"/>
        </a:dk2>
        <a:lt2>
          <a:srgbClr val="9ACCD4"/>
        </a:lt2>
        <a:accent1>
          <a:srgbClr val="2494C5"/>
        </a:accent1>
        <a:accent2>
          <a:srgbClr val="9ACCD4"/>
        </a:accent2>
        <a:accent3>
          <a:srgbClr val="FFFFFF"/>
        </a:accent3>
        <a:accent4>
          <a:srgbClr val="000000"/>
        </a:accent4>
        <a:accent5>
          <a:srgbClr val="ACC8DF"/>
        </a:accent5>
        <a:accent6>
          <a:srgbClr val="8BB9C0"/>
        </a:accent6>
        <a:hlink>
          <a:srgbClr val="004228"/>
        </a:hlink>
        <a:folHlink>
          <a:srgbClr val="E17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e RWS 16X9 NL nieuw" id="{19A0BACC-3659-4C2E-97ED-55BE99EFB087}" vid="{0492F18B-8343-4870-98AB-0702C5FDD4D0}"/>
    </a:ext>
  </a:extLst>
</a:theme>
</file>

<file path=ppt/theme/theme3.xml><?xml version="1.0" encoding="utf-8"?>
<a:theme xmlns:a="http://schemas.openxmlformats.org/drawingml/2006/main" name="1_RWS 16:9 NL">
  <a:themeElements>
    <a:clrScheme name="RWS">
      <a:dk1>
        <a:srgbClr val="000000"/>
      </a:dk1>
      <a:lt1>
        <a:srgbClr val="FFFFFF"/>
      </a:lt1>
      <a:dk2>
        <a:srgbClr val="007BC7"/>
      </a:dk2>
      <a:lt2>
        <a:srgbClr val="FFFFFF"/>
      </a:lt2>
      <a:accent1>
        <a:srgbClr val="007BC7"/>
      </a:accent1>
      <a:accent2>
        <a:srgbClr val="F9E11E"/>
      </a:accent2>
      <a:accent3>
        <a:srgbClr val="000000"/>
      </a:accent3>
      <a:accent4>
        <a:srgbClr val="007BC7"/>
      </a:accent4>
      <a:accent5>
        <a:srgbClr val="F9E11E"/>
      </a:accent5>
      <a:accent6>
        <a:srgbClr val="000000"/>
      </a:accent6>
      <a:hlink>
        <a:srgbClr val="007BC7"/>
      </a:hlink>
      <a:folHlink>
        <a:srgbClr val="007BC7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 RWS 16X9 NL nieuw" id="{19A0BACC-3659-4C2E-97ED-55BE99EFB087}" vid="{49F572D2-CB11-4C13-A370-1BFC52EB747E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WS">
    <a:dk1>
      <a:srgbClr val="000000"/>
    </a:dk1>
    <a:lt1>
      <a:srgbClr val="FFFFFF"/>
    </a:lt1>
    <a:dk2>
      <a:srgbClr val="007BC7"/>
    </a:dk2>
    <a:lt2>
      <a:srgbClr val="FFFFFF"/>
    </a:lt2>
    <a:accent1>
      <a:srgbClr val="007BC7"/>
    </a:accent1>
    <a:accent2>
      <a:srgbClr val="F9E11E"/>
    </a:accent2>
    <a:accent3>
      <a:srgbClr val="000000"/>
    </a:accent3>
    <a:accent4>
      <a:srgbClr val="007BC7"/>
    </a:accent4>
    <a:accent5>
      <a:srgbClr val="F9E11E"/>
    </a:accent5>
    <a:accent6>
      <a:srgbClr val="000000"/>
    </a:accent6>
    <a:hlink>
      <a:srgbClr val="007BC7"/>
    </a:hlink>
    <a:folHlink>
      <a:srgbClr val="007BC7"/>
    </a:folHlink>
  </a:clrScheme>
</a:themeOverride>
</file>

<file path=ppt/theme/themeOverride2.xml><?xml version="1.0" encoding="utf-8"?>
<a:themeOverride xmlns:a="http://schemas.openxmlformats.org/drawingml/2006/main">
  <a:clrScheme name="RWS">
    <a:dk1>
      <a:srgbClr val="000000"/>
    </a:dk1>
    <a:lt1>
      <a:srgbClr val="FFFFFF"/>
    </a:lt1>
    <a:dk2>
      <a:srgbClr val="007BC7"/>
    </a:dk2>
    <a:lt2>
      <a:srgbClr val="FFFFFF"/>
    </a:lt2>
    <a:accent1>
      <a:srgbClr val="007BC7"/>
    </a:accent1>
    <a:accent2>
      <a:srgbClr val="F9E11E"/>
    </a:accent2>
    <a:accent3>
      <a:srgbClr val="000000"/>
    </a:accent3>
    <a:accent4>
      <a:srgbClr val="007BC7"/>
    </a:accent4>
    <a:accent5>
      <a:srgbClr val="F9E11E"/>
    </a:accent5>
    <a:accent6>
      <a:srgbClr val="000000"/>
    </a:accent6>
    <a:hlink>
      <a:srgbClr val="007BC7"/>
    </a:hlink>
    <a:folHlink>
      <a:srgbClr val="007BC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ject Word doc" ma:contentTypeID="0x01010038BEFAC7D94B314F8B0C5C561B2BF5080093566DB012F95C4FBF70E5FD23B99656" ma:contentTypeVersion="26" ma:contentTypeDescription="Create a new document." ma:contentTypeScope="" ma:versionID="b4f73935469cab249da9ae3243699bae">
  <xsd:schema xmlns:xsd="http://www.w3.org/2001/XMLSchema" xmlns:xs="http://www.w3.org/2001/XMLSchema" xmlns:p="http://schemas.microsoft.com/office/2006/metadata/properties" xmlns:ns2="cb665cb2-4c1b-4338-95f1-4dd7cd771ce0" xmlns:ns3="8ef12efe-d53a-43a8-b223-1468918b3f97" targetNamespace="http://schemas.microsoft.com/office/2006/metadata/properties" ma:root="true" ma:fieldsID="33bc4e1c858cd9abf3ba382e6159284f" ns2:_="" ns3:_="">
    <xsd:import namespace="cb665cb2-4c1b-4338-95f1-4dd7cd771ce0"/>
    <xsd:import namespace="8ef12efe-d53a-43a8-b223-1468918b3f97"/>
    <xsd:element name="properties">
      <xsd:complexType>
        <xsd:sequence>
          <xsd:element name="documentManagement">
            <xsd:complexType>
              <xsd:all>
                <xsd:element ref="ns2:Connect-Status"/>
                <xsd:element ref="ns2:Connect-Archiefwaardig"/>
                <xsd:element ref="ns2:TaxKeywordTaxHTField" minOccurs="0"/>
                <xsd:element ref="ns2:f8a19592d410488a963c18d6cfe9bdaa" minOccurs="0"/>
                <xsd:element ref="ns2:e5bbabaa558347c9a785183771c230c4" minOccurs="0"/>
                <xsd:element ref="ns2:md4a5e6ab761404298864f0be17ffc0c" minOccurs="0"/>
                <xsd:element ref="ns2:ka142704ec404179bc6dc96ce8d3373c" minOccurs="0"/>
                <xsd:element ref="ns2:j4385b9e35ef42c5bc2f4b49e945d3d0" minOccurs="0"/>
                <xsd:element ref="ns2:TaxCatchAll" minOccurs="0"/>
                <xsd:element ref="ns2:d38b446f7b294aa48a544e5738eab49c" minOccurs="0"/>
                <xsd:element ref="ns2:TaxCatchAllLabel" minOccurs="0"/>
                <xsd:element ref="ns2:e28f84c711554a75a94a2dfe3a3bea15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665cb2-4c1b-4338-95f1-4dd7cd771ce0" elementFormDefault="qualified">
    <xsd:import namespace="http://schemas.microsoft.com/office/2006/documentManagement/types"/>
    <xsd:import namespace="http://schemas.microsoft.com/office/infopath/2007/PartnerControls"/>
    <xsd:element name="Connect-Status" ma:index="4" ma:displayName="Status" ma:default="Concept" ma:format="Dropdown" ma:internalName="Connect_x002d_Status" ma:readOnly="false">
      <xsd:simpleType>
        <xsd:restriction base="dms:Choice">
          <xsd:enumeration value="Niet gestart"/>
          <xsd:enumeration value="Concept"/>
          <xsd:enumeration value="Herzien"/>
          <xsd:enumeration value="Gepland"/>
          <xsd:enumeration value="Gepubliceerd"/>
          <xsd:enumeration value="Definitief"/>
          <xsd:enumeration value="Verlopen"/>
        </xsd:restriction>
      </xsd:simpleType>
    </xsd:element>
    <xsd:element name="Connect-Archiefwaardig" ma:index="8" ma:displayName="Archiefwaardig" ma:default="Ja" ma:format="Dropdown" ma:internalName="Connect_x002d_Archiefwaardig" ma:readOnly="false">
      <xsd:simpleType>
        <xsd:restriction base="dms:Choice">
          <xsd:enumeration value="Ja"/>
          <xsd:enumeration value="Nee"/>
        </xsd:restriction>
      </xsd:simpleType>
    </xsd:element>
    <xsd:element name="TaxKeywordTaxHTField" ma:index="12" nillable="true" ma:taxonomy="true" ma:internalName="TaxKeywordTaxHTField" ma:taxonomyFieldName="TaxKeyword" ma:displayName="Ondernemingstrefwoorden" ma:fieldId="{23f27201-bee3-471e-b2e7-b64fd8b7ca38}" ma:taxonomyMulti="true" ma:sspId="ae033921-439f-46ba-b586-0b8c8775f769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f8a19592d410488a963c18d6cfe9bdaa" ma:index="15" ma:taxonomy="true" ma:internalName="f8a19592d410488a963c18d6cfe9bdaa" ma:taxonomyFieldName="Connect_x002d_Bedrijfsvertrouwelijkheid" ma:displayName="Bedrijfsvertrouwelijkheid" ma:readOnly="false" ma:default="1;#RWS Bedrijfsvertrouwelijk|d5fcfbac-659d-41b3-b161-4048848dd05a" ma:fieldId="{f8a19592-d410-488a-963c-18d6cfe9bdaa}" ma:sspId="ae033921-439f-46ba-b586-0b8c8775f769" ma:termSetId="564eeb7c-6f8c-4989-b5c7-d847099ab15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5bbabaa558347c9a785183771c230c4" ma:index="17" ma:taxonomy="true" ma:internalName="e5bbabaa558347c9a785183771c230c4" ma:taxonomyFieldName="Connect_x002d_Persoonsvertrouwelijkheid" ma:displayName="Persoonsvertrouwelijkheid" ma:readOnly="false" ma:default="2;#Geen|a0814100-4302-49f4-9f40-b7d42012644c" ma:fieldId="{e5bbabaa-5583-47c9-a785-183771c230c4}" ma:sspId="ae033921-439f-46ba-b586-0b8c8775f769" ma:termSetId="667043a5-4ee3-4c98-90a3-010dfffaf60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d4a5e6ab761404298864f0be17ffc0c" ma:index="19" nillable="true" ma:taxonomy="true" ma:internalName="md4a5e6ab761404298864f0be17ffc0c" ma:taxonomyFieldName="Connect_x002d_Organisatieonderdeel" ma:displayName="Organisatieonderdeel" ma:readOnly="false" ma:fieldId="{6d4a5e6a-b761-4042-9886-4f0be17ffc0c}" ma:sspId="ae033921-439f-46ba-b586-0b8c8775f769" ma:termSetId="c2b43861-9788-46fe-987a-73aa67229d9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a142704ec404179bc6dc96ce8d3373c" ma:index="21" nillable="true" ma:taxonomy="true" ma:internalName="ka142704ec404179bc6dc96ce8d3373c" ma:taxonomyFieldName="Connect_x002d_Documenttype" ma:displayName="Documenttype" ma:readOnly="false" ma:fieldId="{4a142704-ec40-4179-bc6d-c96ce8d3373c}" ma:sspId="ae033921-439f-46ba-b586-0b8c8775f769" ma:termSetId="b32830c9-2f01-41a4-9584-76856be5044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4385b9e35ef42c5bc2f4b49e945d3d0" ma:index="22" nillable="true" ma:taxonomy="true" ma:internalName="j4385b9e35ef42c5bc2f4b49e945d3d0" ma:taxonomyFieldName="Connect_x002d_SEfase" ma:displayName="SE-fase" ma:readOnly="false" ma:fieldId="{34385b9e-35ef-42c5-bc2f-4b49e945d3d0}" ma:sspId="ae033921-439f-46ba-b586-0b8c8775f769" ma:termSetId="f716fce9-825f-4685-8b2f-3ec3c4f171e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3" nillable="true" ma:displayName="Taxonomy Catch All Column" ma:hidden="true" ma:list="{af61f454-7e3c-4135-a7a9-3e3855d35e40}" ma:internalName="TaxCatchAll" ma:showField="CatchAllData" ma:web="8ef12efe-d53a-43a8-b223-1468918b3f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38b446f7b294aa48a544e5738eab49c" ma:index="24" nillable="true" ma:taxonomy="true" ma:internalName="d38b446f7b294aa48a544e5738eab49c" ma:taxonomyFieldName="Connect_x002d_IPMrol" ma:displayName="IPM-rol" ma:readOnly="false" ma:fieldId="{d38b446f-7b29-4aa4-8a54-4e5738eab49c}" ma:sspId="ae033921-439f-46ba-b586-0b8c8775f769" ma:termSetId="24bd5b06-8015-4365-ba06-edb9d679cf5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25" nillable="true" ma:displayName="Taxonomy Catch All Column1" ma:hidden="true" ma:list="{af61f454-7e3c-4135-a7a9-3e3855d35e40}" ma:internalName="TaxCatchAllLabel" ma:readOnly="true" ma:showField="CatchAllDataLabel" ma:web="8ef12efe-d53a-43a8-b223-1468918b3f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28f84c711554a75a94a2dfe3a3bea15" ma:index="26" nillable="true" ma:taxonomy="true" ma:internalName="e28f84c711554a75a94a2dfe3a3bea15" ma:taxonomyFieldName="Connect_x002d_Activiteit" ma:displayName="Activiteit" ma:readOnly="false" ma:fieldId="{e28f84c7-1155-4a75-a94a-2dfe3a3bea15}" ma:sspId="ae033921-439f-46ba-b586-0b8c8775f769" ma:termSetId="5ff294b5-fca9-4a8b-85d9-95c35ac3f54d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f12efe-d53a-43a8-b223-1468918b3f97" elementFormDefault="qualified">
    <xsd:import namespace="http://schemas.microsoft.com/office/2006/documentManagement/types"/>
    <xsd:import namespace="http://schemas.microsoft.com/office/infopath/2007/PartnerControls"/>
    <xsd:element name="_dlc_DocId" ma:index="28" nillable="true" ma:displayName="Waarde van de document-id" ma:description="De waarde van de document-id die aan dit item is toegewezen." ma:internalName="_dlc_DocId" ma:readOnly="true">
      <xsd:simpleType>
        <xsd:restriction base="dms:Text"/>
      </xsd:simpleType>
    </xsd:element>
    <xsd:element name="_dlc_DocIdUrl" ma:index="29" nillable="true" ma:displayName="Document-id" ma:description="Permanente koppeling naar dit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Id blijven behouden" ma:description="Id behouden tijdens toevoegen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Inhoudstype"/>
        <xsd:element ref="dc:title" minOccurs="0" maxOccurs="1" ma:index="2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cb665cb2-4c1b-4338-95f1-4dd7cd771ce0">
      <Terms xmlns="http://schemas.microsoft.com/office/infopath/2007/PartnerControls"/>
    </TaxKeywordTaxHTField>
    <TaxCatchAll xmlns="cb665cb2-4c1b-4338-95f1-4dd7cd771ce0">
      <Value>101</Value>
      <Value>66</Value>
      <Value>104</Value>
      <Value>103</Value>
      <Value>105</Value>
      <Value>2</Value>
      <Value>1</Value>
      <Value>102</Value>
    </TaxCatchAll>
    <TaxCatchAllLabel xmlns="cb665cb2-4c1b-4338-95f1-4dd7cd771ce0"/>
    <Connect-Status xmlns="cb665cb2-4c1b-4338-95f1-4dd7cd771ce0">Definitief</Connect-Status>
    <j4385b9e35ef42c5bc2f4b49e945d3d0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Leeg</TermName>
          <TermId xmlns="http://schemas.microsoft.com/office/infopath/2007/PartnerControls">a317a223-2af7-413e-9184-f5120578edb7</TermId>
        </TermInfo>
      </Terms>
    </j4385b9e35ef42c5bc2f4b49e945d3d0>
    <e28f84c711554a75a94a2dfe3a3bea15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Stakeholdermanagement en -participatie</TermName>
          <TermId xmlns="http://schemas.microsoft.com/office/infopath/2007/PartnerControls">3438d524-9029-4104-81a2-6ef021598110</TermId>
        </TermInfo>
      </Terms>
    </e28f84c711554a75a94a2dfe3a3bea15>
    <md4a5e6ab761404298864f0be17ffc0c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Leeg</TermName>
          <TermId xmlns="http://schemas.microsoft.com/office/infopath/2007/PartnerControls">b042d779-67a1-4507-bb2d-b8d3e7d21720</TermId>
        </TermInfo>
      </Terms>
    </md4a5e6ab761404298864f0be17ffc0c>
    <d38b446f7b294aa48a544e5738eab49c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Leeg</TermName>
          <TermId xmlns="http://schemas.microsoft.com/office/infopath/2007/PartnerControls">9b3efbe6-c9de-4535-bb42-8f0c93fb04fc</TermId>
        </TermInfo>
      </Terms>
    </d38b446f7b294aa48a544e5738eab49c>
    <ka142704ec404179bc6dc96ce8d3373c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Presentatie</TermName>
          <TermId xmlns="http://schemas.microsoft.com/office/infopath/2007/PartnerControls">306efae4-1063-440c-b893-8cd0c326df1c</TermId>
        </TermInfo>
      </Terms>
    </ka142704ec404179bc6dc96ce8d3373c>
    <Connect-Archiefwaardig xmlns="cb665cb2-4c1b-4338-95f1-4dd7cd771ce0">Ja</Connect-Archiefwaardig>
    <_dlc_DocId xmlns="8ef12efe-d53a-43a8-b223-1468918b3f97">CON00-1464263040-1011</_dlc_DocId>
    <_dlc_DocIdUrl xmlns="8ef12efe-d53a-43a8-b223-1468918b3f97">
      <Url>https://connect.sp02.rws.nl/sites/M230211797/_layouts/15/DocIdRedir.aspx?ID=CON00-1464263040-1011</Url>
      <Description>CON00-1464263040-1011</Description>
    </_dlc_DocIdUrl>
    <e5bbabaa558347c9a785183771c230c4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Geen</TermName>
          <TermId xmlns="http://schemas.microsoft.com/office/infopath/2007/PartnerControls">a0814100-4302-49f4-9f40-b7d42012644c</TermId>
        </TermInfo>
      </Terms>
    </e5bbabaa558347c9a785183771c230c4>
    <f8a19592d410488a963c18d6cfe9bdaa xmlns="cb665cb2-4c1b-4338-95f1-4dd7cd771ce0">
      <Terms xmlns="http://schemas.microsoft.com/office/infopath/2007/PartnerControls">
        <TermInfo xmlns="http://schemas.microsoft.com/office/infopath/2007/PartnerControls">
          <TermName xmlns="http://schemas.microsoft.com/office/infopath/2007/PartnerControls">RWS Bedrijfsvertrouwelijk</TermName>
          <TermId xmlns="http://schemas.microsoft.com/office/infopath/2007/PartnerControls">d5fcfbac-659d-41b3-b161-4048848dd05a</TermId>
        </TermInfo>
      </Terms>
    </f8a19592d410488a963c18d6cfe9bdaa>
  </documentManagement>
</p:properties>
</file>

<file path=customXml/item3.xml><?xml version="1.0" encoding="utf-8"?>
<?mso-contentType ?>
<SharedContentType xmlns="Microsoft.SharePoint.Taxonomy.ContentTypeSync" SourceId="ae033921-439f-46ba-b586-0b8c8775f769" ContentTypeId="0x01010038BEFAC7D94B314F8B0C5C561B2BF508" PreviousValue="false"/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1BB595-A5C7-4DB9-A0E9-A493509DCD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665cb2-4c1b-4338-95f1-4dd7cd771ce0"/>
    <ds:schemaRef ds:uri="8ef12efe-d53a-43a8-b223-1468918b3f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F18C39-A011-4839-AE36-5897E96272B5}">
  <ds:schemaRefs>
    <ds:schemaRef ds:uri="http://purl.org/dc/dcmitype/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cb665cb2-4c1b-4338-95f1-4dd7cd771ce0"/>
    <ds:schemaRef ds:uri="http://purl.org/dc/terms/"/>
    <ds:schemaRef ds:uri="http://schemas.openxmlformats.org/package/2006/metadata/core-properties"/>
    <ds:schemaRef ds:uri="8ef12efe-d53a-43a8-b223-1468918b3f9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709FE98-0600-4256-B32E-6BC4C8F56813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857A45CA-CD79-4E60-BCAE-053D1F3BDB7F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B7E5A116-FB07-4BBB-BA76-69E4C54B8BF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276b06-72c2-4081-996b-9af57fe26b63}" enabled="1" method="Standard" siteId="{ac843cea-7a2b-4dc6-9f37-919c3e210fe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Presentatie RWS 16X9 NL (2)</Template>
  <TotalTime>4256</TotalTime>
  <Words>600</Words>
  <Application>Microsoft Office PowerPoint</Application>
  <PresentationFormat>Breedbeeld</PresentationFormat>
  <Paragraphs>220</Paragraphs>
  <Slides>27</Slides>
  <Notes>27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3</vt:i4>
      </vt:variant>
      <vt:variant>
        <vt:lpstr>Diatitels</vt:lpstr>
      </vt:variant>
      <vt:variant>
        <vt:i4>27</vt:i4>
      </vt:variant>
    </vt:vector>
  </HeadingPairs>
  <TitlesOfParts>
    <vt:vector size="34" baseType="lpstr">
      <vt:lpstr>Arial</vt:lpstr>
      <vt:lpstr>Calibri</vt:lpstr>
      <vt:lpstr>Verdana</vt:lpstr>
      <vt:lpstr>Wingdings</vt:lpstr>
      <vt:lpstr>RWS 16:9 NL</vt:lpstr>
      <vt:lpstr>Rijkswaterstaat</vt:lpstr>
      <vt:lpstr>1_RWS 16:9 NL</vt:lpstr>
      <vt:lpstr>Realisatie Beheersmaatregelen   Zeedijk Walsoorden</vt:lpstr>
      <vt:lpstr>PowerPoint-presentatie</vt:lpstr>
      <vt:lpstr>PowerPoint-presentatie</vt:lpstr>
      <vt:lpstr>2. Bestaande situatie</vt:lpstr>
      <vt:lpstr>2. Bestaande situatie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Bedankt voor uw  aandacht!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Presentatie Overleg</dc:title>
  <dc:creator>Los, Bastiaan (RWS ZD)</dc:creator>
  <cp:keywords/>
  <dc:description/>
  <cp:lastModifiedBy>Los, Bastiaan (RWS ZD)</cp:lastModifiedBy>
  <cp:revision>187</cp:revision>
  <dcterms:created xsi:type="dcterms:W3CDTF">2022-03-16T14:55:48Z</dcterms:created>
  <dcterms:modified xsi:type="dcterms:W3CDTF">2026-10-30T11:54:03Z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0x01010038BEFAC7D94B314F8B0C5C561B2BF5080093566DB012F95C4FBF70E5FD23B99656</vt:lpwstr>
  </property>
  <property fmtid="{D5CDD505-2E9C-101B-9397-08002B2CF9AE}" pid="3" name="TaxKeyword">
    <vt:lpwstr/>
  </property>
  <property fmtid="{D5CDD505-2E9C-101B-9397-08002B2CF9AE}" pid="4" name="Connect-Proces">
    <vt:lpwstr>3;#Beheer, Onderhoud en ondersteuning|3cd49983-55e7-40a9-9a78-0208c626ec2b</vt:lpwstr>
  </property>
  <property fmtid="{D5CDD505-2E9C-101B-9397-08002B2CF9AE}" pid="5" name="Connect-Deelproces">
    <vt:lpwstr>8;#Projectmanagement|a237a121-6e46-4f60-9732-ab9a0258ebb6</vt:lpwstr>
  </property>
  <property fmtid="{D5CDD505-2E9C-101B-9397-08002B2CF9AE}" pid="6" name="Connect-Projectnaam">
    <vt:lpwstr>2;#POW - Herstel Geulwand Ossenisse II|5e7b3ee0-ec93-4017-bd40-7928b9f5ac87</vt:lpwstr>
  </property>
  <property fmtid="{D5CDD505-2E9C-101B-9397-08002B2CF9AE}" pid="7" name="_dlc_DocIdItemGuid">
    <vt:lpwstr>d0feb381-3c38-424c-9576-41edce229d2e</vt:lpwstr>
  </property>
  <property fmtid="{D5CDD505-2E9C-101B-9397-08002B2CF9AE}" pid="8" name="Connect-Documenttype">
    <vt:lpwstr>66;#Presentatie|306efae4-1063-440c-b893-8cd0c326df1c</vt:lpwstr>
  </property>
  <property fmtid="{D5CDD505-2E9C-101B-9397-08002B2CF9AE}" pid="9" name="Connect-SEfase">
    <vt:lpwstr>102;#Leeg|a317a223-2af7-413e-9184-f5120578edb7</vt:lpwstr>
  </property>
  <property fmtid="{D5CDD505-2E9C-101B-9397-08002B2CF9AE}" pid="10" name="Connect-Projectnummer">
    <vt:lpwstr/>
  </property>
  <property fmtid="{D5CDD505-2E9C-101B-9397-08002B2CF9AE}" pid="11" name="Connect-Organisatieonderdeel">
    <vt:lpwstr>101;#Leeg|b042d779-67a1-4507-bb2d-b8d3e7d21720</vt:lpwstr>
  </property>
  <property fmtid="{D5CDD505-2E9C-101B-9397-08002B2CF9AE}" pid="12" name="Connect-Vertrouwelijkheid">
    <vt:lpwstr>3;#RWS Bedrijfsvertrouwelijk/geen|1523f3d8-a3f5-4033-a4d4-a04bf7d6d8cc</vt:lpwstr>
  </property>
  <property fmtid="{D5CDD505-2E9C-101B-9397-08002B2CF9AE}" pid="13" name="Connect-IPMrol">
    <vt:lpwstr>103;#Leeg|9b3efbe6-c9de-4535-bb42-8f0c93fb04fc</vt:lpwstr>
  </property>
  <property fmtid="{D5CDD505-2E9C-101B-9397-08002B2CF9AE}" pid="14" name="Connect-Activiteit">
    <vt:lpwstr>104;#Stakeholdermanagement en -participatie|3438d524-9029-4104-81a2-6ef021598110</vt:lpwstr>
  </property>
  <property fmtid="{D5CDD505-2E9C-101B-9397-08002B2CF9AE}" pid="15" name="Connect-Afzender">
    <vt:lpwstr/>
  </property>
  <property fmtid="{D5CDD505-2E9C-101B-9397-08002B2CF9AE}" pid="16" name="Connect-Geadresseerde">
    <vt:lpwstr/>
  </property>
  <property fmtid="{D5CDD505-2E9C-101B-9397-08002B2CF9AE}" pid="17" name="Connect-Postcode">
    <vt:lpwstr/>
  </property>
  <property fmtid="{D5CDD505-2E9C-101B-9397-08002B2CF9AE}" pid="18" name="Connect-Adres">
    <vt:lpwstr/>
  </property>
  <property fmtid="{D5CDD505-2E9C-101B-9397-08002B2CF9AE}" pid="19" name="mf6f48d2ac1943c283ed42563d4d533a">
    <vt:lpwstr>Leeg|3c10af35-abbd-4a20-9fae-ae664f1cc9bc</vt:lpwstr>
  </property>
  <property fmtid="{D5CDD505-2E9C-101B-9397-08002B2CF9AE}" pid="20" name="Connect-Woonplaats">
    <vt:lpwstr/>
  </property>
  <property fmtid="{D5CDD505-2E9C-101B-9397-08002B2CF9AE}" pid="21" name="Connect-Kenmerk">
    <vt:lpwstr/>
  </property>
  <property fmtid="{D5CDD505-2E9C-101B-9397-08002B2CF9AE}" pid="22" name="Connect-Classificatiecode">
    <vt:lpwstr>105;#Leeg|3e64bc5a-cfd1-4b37-8b0e-02b7567d3256</vt:lpwstr>
  </property>
  <property fmtid="{D5CDD505-2E9C-101B-9397-08002B2CF9AE}" pid="23" name="Connect-Land">
    <vt:lpwstr/>
  </property>
  <property fmtid="{D5CDD505-2E9C-101B-9397-08002B2CF9AE}" pid="24" name="Connect-Richting">
    <vt:lpwstr/>
  </property>
  <property fmtid="{D5CDD505-2E9C-101B-9397-08002B2CF9AE}" pid="25" name="j7965235a8fd41fb89d2a664ecf0f7a1">
    <vt:lpwstr>Leeg|3e64bc5a-cfd1-4b37-8b0e-02b7567d3256</vt:lpwstr>
  </property>
  <property fmtid="{D5CDD505-2E9C-101B-9397-08002B2CF9AE}" pid="26" name="Connect-Organisatie">
    <vt:lpwstr>11;#Leeg|3c10af35-abbd-4a20-9fae-ae664f1cc9bc</vt:lpwstr>
  </property>
  <property fmtid="{D5CDD505-2E9C-101B-9397-08002B2CF9AE}" pid="27" name="Connect-Persoonsvertrouwelijkheid">
    <vt:lpwstr>2;#Geen|a0814100-4302-49f4-9f40-b7d42012644c</vt:lpwstr>
  </property>
  <property fmtid="{D5CDD505-2E9C-101B-9397-08002B2CF9AE}" pid="28" name="Connect-Bedrijfsvertrouwelijkheid">
    <vt:lpwstr>1;#RWS Bedrijfsvertrouwelijk|d5fcfbac-659d-41b3-b161-4048848dd05a</vt:lpwstr>
  </property>
</Properties>
</file>