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11240AFB" w14:textId="77777777" w:rsidR="002F1F6A" w:rsidRDefault="002F1F6A">
      <w:pPr>
        <w:spacing w:line="240" w:lineRule="auto"/>
        <w:jc w:val="left"/>
      </w:pPr>
      <w:r w:rsidRPr="002F1F6A">
        <w:rPr>
          <w:noProof/>
        </w:rPr>
        <w:drawing>
          <wp:anchor distT="0" distB="0" distL="114300" distR="114300" simplePos="0" relativeHeight="251654656" behindDoc="1" locked="1" layoutInCell="1" allowOverlap="1" wp14:anchorId="11240B40" wp14:editId="41E6C654">
            <wp:simplePos x="0" y="0"/>
            <wp:positionH relativeFrom="page">
              <wp:posOffset>-44450</wp:posOffset>
            </wp:positionH>
            <wp:positionV relativeFrom="page">
              <wp:posOffset>57785</wp:posOffset>
            </wp:positionV>
            <wp:extent cx="7560310" cy="10692130"/>
            <wp:effectExtent l="0" t="0" r="2540" b="0"/>
            <wp:wrapNone/>
            <wp:docPr id="5" name="Afbeelding 11" descr="Rapport voorzijde-kleur.pdf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Afbeelding 11" descr="Rapport voorzijde-kleur.pdf"/>
                    <pic:cNvPicPr>
                      <a:picLocks noChangeAspect="1" noChangeArrowheads="1"/>
                    </pic:cNvPicPr>
                  </pic:nvPicPr>
                  <pic:blipFill>
                    <a:blip r:embed="rId11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7560310" cy="1069213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 w:rsidR="009B34F2">
        <w:rPr>
          <w:rFonts w:cs="Arial"/>
          <w:noProof/>
        </w:rPr>
        <mc:AlternateContent>
          <mc:Choice Requires="wps">
            <w:drawing>
              <wp:anchor distT="0" distB="0" distL="114300" distR="114300" simplePos="0" relativeHeight="251660800" behindDoc="0" locked="1" layoutInCell="1" allowOverlap="1" wp14:anchorId="11240B42" wp14:editId="11240B43">
                <wp:simplePos x="0" y="0"/>
                <wp:positionH relativeFrom="column">
                  <wp:posOffset>5715</wp:posOffset>
                </wp:positionH>
                <wp:positionV relativeFrom="page">
                  <wp:posOffset>9982200</wp:posOffset>
                </wp:positionV>
                <wp:extent cx="1619250" cy="781050"/>
                <wp:effectExtent l="0" t="0" r="0" b="0"/>
                <wp:wrapTight wrapText="bothSides">
                  <wp:wrapPolygon edited="0">
                    <wp:start x="508" y="1580"/>
                    <wp:lineTo x="508" y="20020"/>
                    <wp:lineTo x="20838" y="20020"/>
                    <wp:lineTo x="20838" y="1580"/>
                    <wp:lineTo x="508" y="1580"/>
                  </wp:wrapPolygon>
                </wp:wrapTight>
                <wp:docPr id="4" name="Tekstvak 1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1619250" cy="7810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wps:spPr>
                      <wps:txbx>
                        <w:txbxContent>
                          <w:p w14:paraId="11240B59" w14:textId="77777777" w:rsidR="009B34F2" w:rsidRDefault="009B34F2" w:rsidP="009B34F2">
                            <w:pPr>
                              <w:pStyle w:val="Tabeltekst"/>
                            </w:pPr>
                            <w:r>
                              <w:t>gemeente Noordoostpolder</w:t>
                            </w:r>
                          </w:p>
                          <w:p w14:paraId="11240B5A" w14:textId="07170FC8" w:rsidR="009B34F2" w:rsidRDefault="009B34F2" w:rsidP="009B34F2">
                            <w:pPr>
                              <w:pStyle w:val="Tabeltekst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fldChar w:fldCharType="begin"/>
                            </w:r>
                            <w:r>
                              <w:rPr>
                                <w:sz w:val="18"/>
                              </w:rPr>
                              <w:instrText xml:space="preserve"> DATE  \@ "d MMMM yyyy"  \* MERGEFORMAT </w:instrText>
                            </w:r>
                            <w:r>
                              <w:rPr>
                                <w:sz w:val="18"/>
                              </w:rPr>
                              <w:fldChar w:fldCharType="separate"/>
                            </w:r>
                            <w:r w:rsidR="0021768B">
                              <w:rPr>
                                <w:noProof/>
                                <w:sz w:val="18"/>
                              </w:rPr>
                              <w:t>22 september 2026</w:t>
                            </w:r>
                            <w:r>
                              <w:rPr>
                                <w:sz w:val="18"/>
                              </w:rPr>
                              <w:fldChar w:fldCharType="end"/>
                            </w:r>
                          </w:p>
                          <w:p w14:paraId="11240B5B" w14:textId="77777777" w:rsidR="009B34F2" w:rsidRPr="00E967C6" w:rsidRDefault="009B34F2" w:rsidP="009B34F2">
                            <w:pPr>
                              <w:spacing w:after="100"/>
                              <w:jc w:val="center"/>
                              <w:rPr>
                                <w:sz w:val="18"/>
                              </w:rPr>
                            </w:pPr>
                          </w:p>
                        </w:txbxContent>
                      </wps:txbx>
                      <wps:bodyPr rot="0" vert="horz" wrap="square" lIns="91440" tIns="91440" rIns="91440" bIns="9144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type w14:anchorId="11240B42" id="_x0000_t202" coordsize="21600,21600" o:spt="202" path="m,l,21600r21600,l21600,xe">
                <v:stroke joinstyle="miter"/>
                <v:path gradientshapeok="t" o:connecttype="rect"/>
              </v:shapetype>
              <v:shape id="Tekstvak 12" o:spid="_x0000_s1026" type="#_x0000_t202" style="position:absolute;left:0;text-align:left;margin-left:.45pt;margin-top:786pt;width:127.5pt;height:61.5pt;z-index:25166080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wND92AEAAKEDAAAOAAAAZHJzL2Uyb0RvYy54bWysU8Fu2zAMvQ/YPwi6L46DrmuNOEXXosOA&#10;bh3Q7QNkWbaF2aJGKrGzrx8lp2m23YpeBFKUH/ken9dX09CLnUGy4EqZL5ZSGKehtq4t5Y/vd+8u&#10;pKCgXK16cKaUe0PyavP2zXr0hVlBB31tUDCIo2L0pexC8EWWke7MoGgB3jguNoCDCpxim9WoRkYf&#10;+my1XJ5nI2DtEbQh4tvbuSg3Cb9pjA4PTUMmiL6UPFtIJ6azime2WauiReU7qw9jqBdMMSjruOkR&#10;6lYFJbZo/4MarEYgaMJCw5BB01htEgdmky//YfPYKW8SFxaH/FEmej1Y/XX36L+hCNNHmHiBiQT5&#10;e9A/STi46ZRrzTUijJ1RNTfOo2TZ6Kk4fBqlpoIiSDV+gZqXrLYBEtDU4BBVYZ6C0XkB+6PoZgpC&#10;x5bn+eXqPZc01z5c5EuOYwtVPH3tkcInA4OIQSmRl5rQ1e6ewvz06Uls5uDO9n1abO/+umDMeJOm&#10;jwPPo4epmvh1ZFFBvWceCLNP2NccdIC/pRjZI6WkX1uFRor+s2MtLvOzs2iq0wRPk+o0UU4zVCmD&#10;FHN4E2Yjbj3atuNOs/oOrlm/xiZqz1Md5mYfJHEOno1GO83Tq+c/a/MHAAD//wMAUEsDBBQABgAI&#10;AAAAIQCgc39q3AAAAAoBAAAPAAAAZHJzL2Rvd25yZXYueG1sTI/NTsMwEITvSLyDtUjcqNNIbtoQ&#10;p0JFPAAFiasTu3FUex3Fzg99epYTHHdmNPtNdVy9Y7MZYx9QwnaTATPYBt1jJ+Hz4+1pDywmhVq5&#10;gEbCt4lwrO/vKlXqsOC7mc+pY1SCsVQSbEpDyXlsrfEqbsJgkLxLGL1KdI4d16NaqNw7nmfZjnvV&#10;I32wajAna9rrefIS2tv0uj/1zbzciq+iWa0TF3RSPj6sL8/AklnTXxh+8QkdamJqwoQ6MifhQDlS&#10;RZHTJPJzIUhqSNodRAa8rvj/CfUPAAAA//8DAFBLAQItABQABgAIAAAAIQC2gziS/gAAAOEBAAAT&#10;AAAAAAAAAAAAAAAAAAAAAABbQ29udGVudF9UeXBlc10ueG1sUEsBAi0AFAAGAAgAAAAhADj9If/W&#10;AAAAlAEAAAsAAAAAAAAAAAAAAAAALwEAAF9yZWxzLy5yZWxzUEsBAi0AFAAGAAgAAAAhAFvA0P3Y&#10;AQAAoQMAAA4AAAAAAAAAAAAAAAAALgIAAGRycy9lMm9Eb2MueG1sUEsBAi0AFAAGAAgAAAAhAKBz&#10;f2rcAAAACgEAAA8AAAAAAAAAAAAAAAAAMgQAAGRycy9kb3ducmV2LnhtbFBLBQYAAAAABAAEAPMA&#10;AAA7BQAAAAA=&#10;" filled="f" stroked="f">
                <v:textbox inset=",7.2pt,,7.2pt">
                  <w:txbxContent>
                    <w:p w14:paraId="11240B59" w14:textId="77777777" w:rsidR="009B34F2" w:rsidRDefault="009B34F2" w:rsidP="009B34F2">
                      <w:pPr>
                        <w:pStyle w:val="Tabeltekst"/>
                      </w:pPr>
                      <w:r>
                        <w:t>gemeente Noordoostpolder</w:t>
                      </w:r>
                    </w:p>
                    <w:p w14:paraId="11240B5A" w14:textId="07170FC8" w:rsidR="009B34F2" w:rsidRDefault="009B34F2" w:rsidP="009B34F2">
                      <w:pPr>
                        <w:pStyle w:val="Tabeltekst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fldChar w:fldCharType="begin"/>
                      </w:r>
                      <w:r>
                        <w:rPr>
                          <w:sz w:val="18"/>
                        </w:rPr>
                        <w:instrText xml:space="preserve"> DATE  \@ "d MMMM yyyy"  \* MERGEFORMAT </w:instrText>
                      </w:r>
                      <w:r>
                        <w:rPr>
                          <w:sz w:val="18"/>
                        </w:rPr>
                        <w:fldChar w:fldCharType="separate"/>
                      </w:r>
                      <w:r w:rsidR="0021768B">
                        <w:rPr>
                          <w:noProof/>
                          <w:sz w:val="18"/>
                        </w:rPr>
                        <w:t>22 september 2026</w:t>
                      </w:r>
                      <w:r>
                        <w:rPr>
                          <w:sz w:val="18"/>
                        </w:rPr>
                        <w:fldChar w:fldCharType="end"/>
                      </w:r>
                    </w:p>
                    <w:p w14:paraId="11240B5B" w14:textId="77777777" w:rsidR="009B34F2" w:rsidRPr="00E967C6" w:rsidRDefault="009B34F2" w:rsidP="009B34F2">
                      <w:pPr>
                        <w:spacing w:after="100"/>
                        <w:jc w:val="center"/>
                        <w:rPr>
                          <w:sz w:val="18"/>
                        </w:rPr>
                      </w:pPr>
                    </w:p>
                  </w:txbxContent>
                </v:textbox>
                <w10:wrap type="tight" anchory="page"/>
                <w10:anchorlock/>
              </v:shape>
            </w:pict>
          </mc:Fallback>
        </mc:AlternateContent>
      </w:r>
      <w:r w:rsidRPr="002F1F6A">
        <w:rPr>
          <w:noProof/>
        </w:rPr>
        <mc:AlternateContent>
          <mc:Choice Requires="wps">
            <w:drawing>
              <wp:anchor distT="0" distB="0" distL="114300" distR="114300" simplePos="0" relativeHeight="251657728" behindDoc="0" locked="1" layoutInCell="1" allowOverlap="0" wp14:anchorId="11240B44" wp14:editId="3A48E7AF">
                <wp:simplePos x="0" y="0"/>
                <wp:positionH relativeFrom="column">
                  <wp:posOffset>-697865</wp:posOffset>
                </wp:positionH>
                <wp:positionV relativeFrom="page">
                  <wp:posOffset>727710</wp:posOffset>
                </wp:positionV>
                <wp:extent cx="6905625" cy="3432175"/>
                <wp:effectExtent l="0" t="0" r="0" b="0"/>
                <wp:wrapTight wrapText="bothSides">
                  <wp:wrapPolygon edited="0">
                    <wp:start x="119" y="360"/>
                    <wp:lineTo x="119" y="21220"/>
                    <wp:lineTo x="21391" y="21220"/>
                    <wp:lineTo x="21391" y="360"/>
                    <wp:lineTo x="119" y="360"/>
                  </wp:wrapPolygon>
                </wp:wrapTight>
                <wp:docPr id="6" name="Tekstvak 13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905625" cy="34321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wps:spPr>
                      <wps:txbx>
                        <w:txbxContent>
                          <w:p w14:paraId="11240B5C" w14:textId="77777777" w:rsidR="002F1F6A" w:rsidRDefault="002F1F6A" w:rsidP="002F1F6A">
                            <w:pPr>
                              <w:pStyle w:val="NOP-subkoprapport"/>
                              <w:spacing w:after="0"/>
                              <w:ind w:left="708"/>
                              <w:rPr>
                                <w:rFonts w:cs="Arial"/>
                                <w:b w:val="0"/>
                                <w:sz w:val="56"/>
                                <w:szCs w:val="56"/>
                              </w:rPr>
                            </w:pPr>
                            <w:r>
                              <w:rPr>
                                <w:rFonts w:cs="Arial"/>
                                <w:b w:val="0"/>
                                <w:sz w:val="56"/>
                                <w:szCs w:val="56"/>
                              </w:rPr>
                              <w:t>Wachtkamerovereenkomst</w:t>
                            </w:r>
                          </w:p>
                          <w:p w14:paraId="11240B5D" w14:textId="77777777" w:rsidR="0044394D" w:rsidRDefault="0044394D" w:rsidP="0044394D">
                            <w:pPr>
                              <w:pStyle w:val="NOP-subkoprapport"/>
                              <w:spacing w:after="0"/>
                              <w:jc w:val="left"/>
                              <w:rPr>
                                <w:rFonts w:cs="Arial"/>
                                <w:b w:val="0"/>
                                <w:szCs w:val="56"/>
                              </w:rPr>
                            </w:pPr>
                          </w:p>
                          <w:p w14:paraId="11240B5E" w14:textId="5AE1A6CC" w:rsidR="005D4ABE" w:rsidRPr="0042179A" w:rsidRDefault="00B9326C" w:rsidP="005D4ABE">
                            <w:pPr>
                              <w:pStyle w:val="NOP-subkoprapport"/>
                              <w:spacing w:after="0"/>
                              <w:jc w:val="left"/>
                              <w:rPr>
                                <w:rFonts w:cs="Arial"/>
                                <w:b w:val="0"/>
                                <w:sz w:val="36"/>
                                <w:szCs w:val="56"/>
                              </w:rPr>
                            </w:pPr>
                            <w:r>
                              <w:rPr>
                                <w:rFonts w:cs="Arial"/>
                                <w:b w:val="0"/>
                                <w:szCs w:val="56"/>
                              </w:rPr>
                              <w:t>B</w:t>
                            </w:r>
                            <w:r w:rsidR="005D4ABE">
                              <w:rPr>
                                <w:rFonts w:cs="Arial"/>
                                <w:b w:val="0"/>
                                <w:szCs w:val="56"/>
                              </w:rPr>
                              <w:t xml:space="preserve">ijlage </w:t>
                            </w:r>
                            <w:sdt>
                              <w:sdtPr>
                                <w:rPr>
                                  <w:rFonts w:cs="Arial"/>
                                  <w:b w:val="0"/>
                                  <w:szCs w:val="56"/>
                                </w:rPr>
                                <w:id w:val="-344023454"/>
                                <w:placeholder>
                                  <w:docPart w:val="B873B4CB388A4A93BAD971F11ABDFE03"/>
                                </w:placeholder>
                              </w:sdtPr>
                              <w:sdtEndPr/>
                              <w:sdtContent>
                                <w:r w:rsidR="00DB1172" w:rsidRPr="00DB1172">
                                  <w:rPr>
                                    <w:rFonts w:cs="Arial"/>
                                    <w:b w:val="0"/>
                                    <w:szCs w:val="56"/>
                                  </w:rPr>
                                  <w:t>H</w:t>
                                </w:r>
                              </w:sdtContent>
                            </w:sdt>
                            <w:r w:rsidR="005D4ABE">
                              <w:rPr>
                                <w:rFonts w:cs="Arial"/>
                                <w:b w:val="0"/>
                                <w:szCs w:val="56"/>
                              </w:rPr>
                              <w:t xml:space="preserve"> bij de </w:t>
                            </w:r>
                            <w:sdt>
                              <w:sdtPr>
                                <w:alias w:val="inkoopprocedure"/>
                                <w:tag w:val="inkoopprocedure"/>
                                <w:id w:val="-1420480847"/>
                                <w:placeholder>
                                  <w:docPart w:val="B346173BA9FA49A39AAEBECA1BCD8B7E"/>
                                </w:placeholder>
                                <w:comboBox>
                                  <w:listItem w:displayText="meervoudig onderhands offertetraject" w:value="meervoudig onderhands offertetraject"/>
                                  <w:listItem w:displayText="openbare Europese aanbesteding" w:value="openbare Europese aanbesteding"/>
                                  <w:listItem w:displayText="niet-openbare Europese aanbesteding" w:value="niet-openbare Europese aanbesteding"/>
                                </w:comboBox>
                              </w:sdtPr>
                              <w:sdtEndPr/>
                              <w:sdtContent>
                                <w:r w:rsidR="0015762F">
                                  <w:t>openbare Europese aanbesteding</w:t>
                                </w:r>
                              </w:sdtContent>
                            </w:sdt>
                          </w:p>
                          <w:sdt>
                            <w:sdtPr>
                              <w:rPr>
                                <w:rFonts w:cs="Arial"/>
                                <w:b w:val="0"/>
                                <w:sz w:val="56"/>
                                <w:szCs w:val="56"/>
                                <w:highlight w:val="yellow"/>
                              </w:rPr>
                              <w:id w:val="-1166854196"/>
                              <w:placeholder>
                                <w:docPart w:val="B873B4CB388A4A93BAD971F11ABDFE03"/>
                              </w:placeholder>
                            </w:sdtPr>
                            <w:sdtEndPr/>
                            <w:sdtContent>
                              <w:p w14:paraId="5A2F5C97" w14:textId="3D3CBA41" w:rsidR="00B9326C" w:rsidRPr="005D330B" w:rsidRDefault="00B9326C" w:rsidP="00B9326C">
                                <w:pPr>
                                  <w:pStyle w:val="NOP-subkoprapport"/>
                                  <w:rPr>
                                    <w:b w:val="0"/>
                                    <w:bCs/>
                                  </w:rPr>
                                </w:pPr>
                                <w:r w:rsidRPr="005D330B">
                                  <w:rPr>
                                    <w:b w:val="0"/>
                                    <w:bCs/>
                                  </w:rPr>
                                  <w:t>Locatiemanagement voor de gemeentelijke Oekraïne opvang gemeente Noordoostpolder</w:t>
                                </w:r>
                              </w:p>
                              <w:p w14:paraId="11240B5F" w14:textId="65FFE019" w:rsidR="0044394D" w:rsidRPr="00215680" w:rsidRDefault="00E45D17" w:rsidP="005D4ABE">
                                <w:pPr>
                                  <w:pStyle w:val="NOP-subkoprapport"/>
                                  <w:spacing w:after="0"/>
                                  <w:jc w:val="left"/>
                                  <w:rPr>
                                    <w:rFonts w:cs="Arial"/>
                                    <w:sz w:val="56"/>
                                    <w:szCs w:val="56"/>
                                  </w:rPr>
                                </w:pPr>
                              </w:p>
                            </w:sdtContent>
                          </w:sdt>
                          <w:p w14:paraId="11240B60" w14:textId="77777777" w:rsidR="0044394D" w:rsidRPr="002337F7" w:rsidRDefault="0044394D" w:rsidP="0044394D">
                            <w:pPr>
                              <w:pStyle w:val="NOP-subkoprapport"/>
                              <w:spacing w:after="0"/>
                              <w:jc w:val="left"/>
                              <w:rPr>
                                <w:rFonts w:cs="Arial"/>
                                <w:b w:val="0"/>
                                <w:sz w:val="56"/>
                                <w:szCs w:val="56"/>
                              </w:rPr>
                            </w:pPr>
                          </w:p>
                          <w:p w14:paraId="11240B61" w14:textId="25AE1D84" w:rsidR="002F1F6A" w:rsidRPr="0099641B" w:rsidRDefault="0044394D" w:rsidP="0044394D">
                            <w:pPr>
                              <w:pStyle w:val="NOP-subkoprapport"/>
                              <w:spacing w:after="0"/>
                              <w:jc w:val="left"/>
                              <w:rPr>
                                <w:rFonts w:cs="Arial"/>
                                <w:b w:val="0"/>
                                <w:sz w:val="28"/>
                                <w:szCs w:val="28"/>
                              </w:rPr>
                            </w:pPr>
                            <w:r>
                              <w:rPr>
                                <w:rFonts w:cs="Arial"/>
                                <w:b w:val="0"/>
                                <w:sz w:val="28"/>
                                <w:szCs w:val="28"/>
                              </w:rPr>
                              <w:t>r</w:t>
                            </w:r>
                            <w:r w:rsidRPr="002337F7">
                              <w:rPr>
                                <w:rFonts w:cs="Arial"/>
                                <w:b w:val="0"/>
                                <w:sz w:val="28"/>
                                <w:szCs w:val="28"/>
                              </w:rPr>
                              <w:t>eferentie:</w:t>
                            </w:r>
                            <w:r w:rsidR="000626DF" w:rsidRPr="000626DF">
                              <w:rPr>
                                <w:rFonts w:cs="Arial"/>
                                <w:b w:val="0"/>
                                <w:sz w:val="28"/>
                                <w:szCs w:val="28"/>
                              </w:rPr>
                              <w:t xml:space="preserve"> 20260608239048</w:t>
                            </w:r>
                          </w:p>
                        </w:txbxContent>
                      </wps:txbx>
                      <wps:bodyPr rot="0" vert="horz" wrap="square" lIns="91440" tIns="91440" rIns="91440" bIns="91440" anchor="t" anchorCtr="0" upright="1">
                        <a:noAutofit/>
                      </wps:bodyPr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>
            <w:pict>
              <v:shape w14:anchorId="11240B44" id="Tekstvak 13" o:spid="_x0000_s1027" type="#_x0000_t202" style="position:absolute;left:0;text-align:left;margin-left:-54.95pt;margin-top:57.3pt;width:543.75pt;height:270.25pt;z-index:25165772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page;mso-width-percent:0;mso-height-percent:0;mso-width-relative:page;mso-height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rOnB3wEAAKkDAAAOAAAAZHJzL2Uyb0RvYy54bWysU9Fu0zAUfUfiHyy/0yRdW1jUdBqbhpDG&#10;QBr7AMdxEovE11y7TcrXc+1kXWFviBfL13bOPefck+3V2HfsoNBpMAXPFilnykiotGkK/vT97t0H&#10;zpwXphIdGFXwo3L8avf2zXawuVpCC12lkBGIcflgC956b/MkcbJVvXALsMrQZQ3YC08lNkmFYiD0&#10;vkuWabpJBsDKIkjlHJ3eTpd8F/HrWkn/ta6d8qwrOHHzccW4lmFNdluRNyhsq+VMQ/wDi15oQ01P&#10;ULfCC7ZH/Qqq1xLBQe0XEvoE6lpLFTWQmiz9S81jK6yKWsgcZ082uf8HKx8Oj/YbMj9+hJEGGEU4&#10;ew/yh2MGblphGnWNCEOrREWNs2BZMliXz58Gq13uAkg5fIGKhiz2HiLQWGMfXCGdjNBpAMeT6Wr0&#10;TNLh5jJdb5ZrziTdXawultn7dewh8ufPLTr/SUHPwqbgSFON8OJw73ygI/LnJ6GbgTvddXGynfnj&#10;gB6Gk0g/MJ64+7Ecma5mbUFNCdWR9CBMeaF806YF/MXZQFkpuPu5F6g46z4b8uQyW61CuM4LPC/K&#10;80IYSVAF95xN2xs/BXJvUTctdZqmYOCafKx1VPjCaqZPeYjC5+yGwJ3X8dXLH7b7DQAA//8DAFBL&#10;AwQUAAYACAAAACEAb4davN8AAAAMAQAADwAAAGRycy9kb3ducmV2LnhtbEyPy07DMBBF90j8gzVI&#10;7FoniCRNiFOhIj6AgsTWid04wh5HsfOgX8+wgt2M7tGdM/Vxc5YtegqDRwHpPgGmsfNqwF7Ax/vr&#10;7gAsRIlKWo9awLcOcGxub2pZKb/im17OsWdUgqGSAkyMY8V56Ix2Muz9qJGyi5+cjLROPVeTXKnc&#10;Wf6QJDl3ckC6YOSoT0Z3X+fZCeiu88vhNLTLei0+i3YzNrugFeL+bnt+Ahb1Fv9g+NUndWjIqfUz&#10;qsCsgF2alCWxlKSPOTBCyqKgoRWQZ1kKvKn5/yeaHwAAAP//AwBQSwECLQAUAAYACAAAACEAtoM4&#10;kv4AAADhAQAAEwAAAAAAAAAAAAAAAAAAAAAAW0NvbnRlbnRfVHlwZXNdLnhtbFBLAQItABQABgAI&#10;AAAAIQA4/SH/1gAAAJQBAAALAAAAAAAAAAAAAAAAAC8BAABfcmVscy8ucmVsc1BLAQItABQABgAI&#10;AAAAIQCHrOnB3wEAAKkDAAAOAAAAAAAAAAAAAAAAAC4CAABkcnMvZTJvRG9jLnhtbFBLAQItABQA&#10;BgAIAAAAIQBvh1q83wAAAAwBAAAPAAAAAAAAAAAAAAAAADkEAABkcnMvZG93bnJldi54bWxQSwUG&#10;AAAAAAQABADzAAAARQUAAAAA&#10;" o:allowoverlap="f" filled="f" stroked="f">
                <v:textbox inset=",7.2pt,,7.2pt">
                  <w:txbxContent>
                    <w:p w14:paraId="11240B5C" w14:textId="77777777" w:rsidR="002F1F6A" w:rsidRDefault="002F1F6A" w:rsidP="002F1F6A">
                      <w:pPr>
                        <w:pStyle w:val="NOP-subkoprapport"/>
                        <w:spacing w:after="0"/>
                        <w:ind w:left="708"/>
                        <w:rPr>
                          <w:rFonts w:cs="Arial"/>
                          <w:b w:val="0"/>
                          <w:sz w:val="56"/>
                          <w:szCs w:val="56"/>
                        </w:rPr>
                      </w:pPr>
                      <w:r>
                        <w:rPr>
                          <w:rFonts w:cs="Arial"/>
                          <w:b w:val="0"/>
                          <w:sz w:val="56"/>
                          <w:szCs w:val="56"/>
                        </w:rPr>
                        <w:t>Wachtkamerovereenkomst</w:t>
                      </w:r>
                    </w:p>
                    <w:p w14:paraId="11240B5D" w14:textId="77777777" w:rsidR="0044394D" w:rsidRDefault="0044394D" w:rsidP="0044394D">
                      <w:pPr>
                        <w:pStyle w:val="NOP-subkoprapport"/>
                        <w:spacing w:after="0"/>
                        <w:jc w:val="left"/>
                        <w:rPr>
                          <w:rFonts w:cs="Arial"/>
                          <w:b w:val="0"/>
                          <w:szCs w:val="56"/>
                        </w:rPr>
                      </w:pPr>
                    </w:p>
                    <w:p w14:paraId="11240B5E" w14:textId="5AE1A6CC" w:rsidR="005D4ABE" w:rsidRPr="0042179A" w:rsidRDefault="00B9326C" w:rsidP="005D4ABE">
                      <w:pPr>
                        <w:pStyle w:val="NOP-subkoprapport"/>
                        <w:spacing w:after="0"/>
                        <w:jc w:val="left"/>
                        <w:rPr>
                          <w:rFonts w:cs="Arial"/>
                          <w:b w:val="0"/>
                          <w:sz w:val="36"/>
                          <w:szCs w:val="56"/>
                        </w:rPr>
                      </w:pPr>
                      <w:r>
                        <w:rPr>
                          <w:rFonts w:cs="Arial"/>
                          <w:b w:val="0"/>
                          <w:szCs w:val="56"/>
                        </w:rPr>
                        <w:t>B</w:t>
                      </w:r>
                      <w:r w:rsidR="005D4ABE">
                        <w:rPr>
                          <w:rFonts w:cs="Arial"/>
                          <w:b w:val="0"/>
                          <w:szCs w:val="56"/>
                        </w:rPr>
                        <w:t xml:space="preserve">ijlage </w:t>
                      </w:r>
                      <w:sdt>
                        <w:sdtPr>
                          <w:rPr>
                            <w:rFonts w:cs="Arial"/>
                            <w:b w:val="0"/>
                            <w:szCs w:val="56"/>
                          </w:rPr>
                          <w:id w:val="-344023454"/>
                          <w:placeholder>
                            <w:docPart w:val="B873B4CB388A4A93BAD971F11ABDFE03"/>
                          </w:placeholder>
                        </w:sdtPr>
                        <w:sdtEndPr/>
                        <w:sdtContent>
                          <w:r w:rsidR="00DB1172" w:rsidRPr="00DB1172">
                            <w:rPr>
                              <w:rFonts w:cs="Arial"/>
                              <w:b w:val="0"/>
                              <w:szCs w:val="56"/>
                            </w:rPr>
                            <w:t>H</w:t>
                          </w:r>
                        </w:sdtContent>
                      </w:sdt>
                      <w:r w:rsidR="005D4ABE">
                        <w:rPr>
                          <w:rFonts w:cs="Arial"/>
                          <w:b w:val="0"/>
                          <w:szCs w:val="56"/>
                        </w:rPr>
                        <w:t xml:space="preserve"> bij de </w:t>
                      </w:r>
                      <w:sdt>
                        <w:sdtPr>
                          <w:alias w:val="inkoopprocedure"/>
                          <w:tag w:val="inkoopprocedure"/>
                          <w:id w:val="-1420480847"/>
                          <w:placeholder>
                            <w:docPart w:val="B346173BA9FA49A39AAEBECA1BCD8B7E"/>
                          </w:placeholder>
                          <w:comboBox>
                            <w:listItem w:displayText="meervoudig onderhands offertetraject" w:value="meervoudig onderhands offertetraject"/>
                            <w:listItem w:displayText="openbare Europese aanbesteding" w:value="openbare Europese aanbesteding"/>
                            <w:listItem w:displayText="niet-openbare Europese aanbesteding" w:value="niet-openbare Europese aanbesteding"/>
                          </w:comboBox>
                        </w:sdtPr>
                        <w:sdtEndPr/>
                        <w:sdtContent>
                          <w:r w:rsidR="0015762F">
                            <w:t>openbare Europese aanbesteding</w:t>
                          </w:r>
                        </w:sdtContent>
                      </w:sdt>
                    </w:p>
                    <w:sdt>
                      <w:sdtPr>
                        <w:rPr>
                          <w:rFonts w:cs="Arial"/>
                          <w:b w:val="0"/>
                          <w:sz w:val="56"/>
                          <w:szCs w:val="56"/>
                          <w:highlight w:val="yellow"/>
                        </w:rPr>
                        <w:id w:val="-1166854196"/>
                        <w:placeholder>
                          <w:docPart w:val="B873B4CB388A4A93BAD971F11ABDFE03"/>
                        </w:placeholder>
                      </w:sdtPr>
                      <w:sdtEndPr/>
                      <w:sdtContent>
                        <w:p w14:paraId="5A2F5C97" w14:textId="3D3CBA41" w:rsidR="00B9326C" w:rsidRPr="005D330B" w:rsidRDefault="00B9326C" w:rsidP="00B9326C">
                          <w:pPr>
                            <w:pStyle w:val="NOP-subkoprapport"/>
                            <w:rPr>
                              <w:b w:val="0"/>
                              <w:bCs/>
                            </w:rPr>
                          </w:pPr>
                          <w:r w:rsidRPr="005D330B">
                            <w:rPr>
                              <w:b w:val="0"/>
                              <w:bCs/>
                            </w:rPr>
                            <w:t>Locatiemanagement voor de gemeentelijke Oekraïne opvang gemeente Noordoostpolder</w:t>
                          </w:r>
                        </w:p>
                        <w:p w14:paraId="11240B5F" w14:textId="65FFE019" w:rsidR="0044394D" w:rsidRPr="00215680" w:rsidRDefault="00E45D17" w:rsidP="005D4ABE">
                          <w:pPr>
                            <w:pStyle w:val="NOP-subkoprapport"/>
                            <w:spacing w:after="0"/>
                            <w:jc w:val="left"/>
                            <w:rPr>
                              <w:rFonts w:cs="Arial"/>
                              <w:sz w:val="56"/>
                              <w:szCs w:val="56"/>
                            </w:rPr>
                          </w:pPr>
                        </w:p>
                      </w:sdtContent>
                    </w:sdt>
                    <w:p w14:paraId="11240B60" w14:textId="77777777" w:rsidR="0044394D" w:rsidRPr="002337F7" w:rsidRDefault="0044394D" w:rsidP="0044394D">
                      <w:pPr>
                        <w:pStyle w:val="NOP-subkoprapport"/>
                        <w:spacing w:after="0"/>
                        <w:jc w:val="left"/>
                        <w:rPr>
                          <w:rFonts w:cs="Arial"/>
                          <w:b w:val="0"/>
                          <w:sz w:val="56"/>
                          <w:szCs w:val="56"/>
                        </w:rPr>
                      </w:pPr>
                    </w:p>
                    <w:p w14:paraId="11240B61" w14:textId="25AE1D84" w:rsidR="002F1F6A" w:rsidRPr="0099641B" w:rsidRDefault="0044394D" w:rsidP="0044394D">
                      <w:pPr>
                        <w:pStyle w:val="NOP-subkoprapport"/>
                        <w:spacing w:after="0"/>
                        <w:jc w:val="left"/>
                        <w:rPr>
                          <w:rFonts w:cs="Arial"/>
                          <w:b w:val="0"/>
                          <w:sz w:val="28"/>
                          <w:szCs w:val="28"/>
                        </w:rPr>
                      </w:pPr>
                      <w:r>
                        <w:rPr>
                          <w:rFonts w:cs="Arial"/>
                          <w:b w:val="0"/>
                          <w:sz w:val="28"/>
                          <w:szCs w:val="28"/>
                        </w:rPr>
                        <w:t>r</w:t>
                      </w:r>
                      <w:r w:rsidRPr="002337F7">
                        <w:rPr>
                          <w:rFonts w:cs="Arial"/>
                          <w:b w:val="0"/>
                          <w:sz w:val="28"/>
                          <w:szCs w:val="28"/>
                        </w:rPr>
                        <w:t>eferentie:</w:t>
                      </w:r>
                      <w:r w:rsidR="000626DF" w:rsidRPr="000626DF">
                        <w:rPr>
                          <w:rFonts w:cs="Arial"/>
                          <w:b w:val="0"/>
                          <w:sz w:val="28"/>
                          <w:szCs w:val="28"/>
                        </w:rPr>
                        <w:t xml:space="preserve"> 20260608239048</w:t>
                      </w:r>
                    </w:p>
                  </w:txbxContent>
                </v:textbox>
                <w10:wrap type="tight" anchory="page"/>
                <w10:anchorlock/>
              </v:shape>
            </w:pict>
          </mc:Fallback>
        </mc:AlternateContent>
      </w:r>
      <w:r>
        <w:br w:type="page"/>
      </w:r>
    </w:p>
    <w:p w14:paraId="11240AFC" w14:textId="77777777" w:rsidR="009B34F2" w:rsidRPr="009C779F" w:rsidRDefault="009B34F2" w:rsidP="009B34F2">
      <w:pPr>
        <w:pStyle w:val="Kop4"/>
        <w:ind w:firstLine="0"/>
      </w:pPr>
      <w:r w:rsidRPr="009C779F">
        <w:lastRenderedPageBreak/>
        <w:t>Ondergetekenden:</w:t>
      </w:r>
    </w:p>
    <w:p w14:paraId="11240AFD" w14:textId="77777777" w:rsidR="009B34F2" w:rsidRPr="009C779F" w:rsidRDefault="009B34F2" w:rsidP="009B34F2">
      <w:pPr>
        <w:ind w:left="0"/>
      </w:pPr>
    </w:p>
    <w:p w14:paraId="11240AFE" w14:textId="77777777" w:rsidR="00B12CE0" w:rsidRDefault="00B12CE0" w:rsidP="00B12CE0">
      <w:pPr>
        <w:ind w:left="0"/>
      </w:pPr>
      <w:r w:rsidRPr="004700AE">
        <w:t xml:space="preserve">De gemeente Noordoostpolder, ter zake van deze overeenkomst op grond van artikel 171, tweede lid, van de Gemeentewet vertegenwoordigd door </w:t>
      </w:r>
      <w:sdt>
        <w:sdtPr>
          <w:id w:val="-117844510"/>
          <w:placeholder>
            <w:docPart w:val="2E462501B9FC4A3DBC9361FB45B7B38D"/>
          </w:placeholder>
          <w:showingPlcHdr/>
          <w:comboBox>
            <w:listItem w:displayText="de heer" w:value="de heer"/>
            <w:listItem w:displayText="mevrouw" w:value="mevrouw"/>
          </w:comboBox>
        </w:sdtPr>
        <w:sdtEndPr/>
        <w:sdtContent>
          <w:r w:rsidRPr="009D78B3">
            <w:rPr>
              <w:rStyle w:val="Tekstvantijdelijkeaanduiding"/>
              <w:highlight w:val="yellow"/>
            </w:rPr>
            <w:t>de heer of mevrouw</w:t>
          </w:r>
        </w:sdtContent>
      </w:sdt>
      <w:r>
        <w:t xml:space="preserve"> </w:t>
      </w:r>
      <w:sdt>
        <w:sdtPr>
          <w:id w:val="-1328276503"/>
          <w:placeholder>
            <w:docPart w:val="500B8CF0F41A41B68D952DAD502E23CF"/>
          </w:placeholder>
          <w:showingPlcHdr/>
        </w:sdtPr>
        <w:sdtEndPr/>
        <w:sdtContent>
          <w:r w:rsidRPr="009D78B3">
            <w:rPr>
              <w:rStyle w:val="Tekstvantijdelijkeaanduiding"/>
              <w:highlight w:val="yellow"/>
            </w:rPr>
            <w:t>voorletters</w:t>
          </w:r>
        </w:sdtContent>
      </w:sdt>
      <w:r>
        <w:t xml:space="preserve"> </w:t>
      </w:r>
      <w:sdt>
        <w:sdtPr>
          <w:id w:val="9574782"/>
          <w:placeholder>
            <w:docPart w:val="7513B378599A4FB897881AE20813CC50"/>
          </w:placeholder>
          <w:showingPlcHdr/>
        </w:sdtPr>
        <w:sdtEndPr/>
        <w:sdtContent>
          <w:r w:rsidRPr="009D78B3">
            <w:rPr>
              <w:rStyle w:val="Tekstvantijdelijkeaanduiding"/>
              <w:highlight w:val="yellow"/>
            </w:rPr>
            <w:t>achternaam</w:t>
          </w:r>
        </w:sdtContent>
      </w:sdt>
      <w:r w:rsidRPr="004700AE">
        <w:t xml:space="preserve">, in de hoedanigheid van </w:t>
      </w:r>
      <w:sdt>
        <w:sdtPr>
          <w:id w:val="1835571377"/>
          <w:placeholder>
            <w:docPart w:val="C759A9F0C4CE4527B69D2954A1512B48"/>
          </w:placeholder>
          <w:showingPlcHdr/>
        </w:sdtPr>
        <w:sdtEndPr/>
        <w:sdtContent>
          <w:r w:rsidRPr="009D78B3">
            <w:rPr>
              <w:rStyle w:val="Tekstvantijdelijkeaanduiding"/>
              <w:highlight w:val="yellow"/>
            </w:rPr>
            <w:t>functie</w:t>
          </w:r>
        </w:sdtContent>
      </w:sdt>
      <w:r w:rsidRPr="004700AE">
        <w:t>, hierna te noemen: Opdrachtgever.</w:t>
      </w:r>
    </w:p>
    <w:p w14:paraId="11240AFF" w14:textId="77777777" w:rsidR="00B12CE0" w:rsidRPr="004700AE" w:rsidRDefault="00B12CE0" w:rsidP="00B12CE0">
      <w:pPr>
        <w:ind w:left="0"/>
      </w:pPr>
      <w:r w:rsidRPr="004700AE">
        <w:br/>
      </w:r>
      <w:r w:rsidRPr="009C779F">
        <w:t>en</w:t>
      </w:r>
      <w:r w:rsidRPr="009C779F">
        <w:br/>
      </w:r>
    </w:p>
    <w:p w14:paraId="11240B00" w14:textId="77777777" w:rsidR="00B12CE0" w:rsidRPr="009C779F" w:rsidRDefault="00E45D17" w:rsidP="00B12CE0">
      <w:pPr>
        <w:ind w:left="0"/>
      </w:pPr>
      <w:sdt>
        <w:sdtPr>
          <w:id w:val="-141973027"/>
          <w:placeholder>
            <w:docPart w:val="F60C2BCB76A244B596B4869BA70C741E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Opdrachtnemer</w:t>
          </w:r>
        </w:sdtContent>
      </w:sdt>
      <w:r w:rsidR="00B12CE0">
        <w:t xml:space="preserve">, </w:t>
      </w:r>
      <w:r w:rsidR="00B12CE0" w:rsidRPr="009C779F">
        <w:t>statutair gevestigd</w:t>
      </w:r>
      <w:r w:rsidR="00B12CE0">
        <w:t xml:space="preserve"> en </w:t>
      </w:r>
      <w:r w:rsidR="00B12CE0" w:rsidRPr="009C779F">
        <w:t>kantoorhoudende</w:t>
      </w:r>
      <w:r w:rsidR="00B12CE0">
        <w:t xml:space="preserve"> te </w:t>
      </w:r>
      <w:sdt>
        <w:sdtPr>
          <w:id w:val="-149209645"/>
          <w:placeholder>
            <w:docPart w:val="1809F09659DA4576A4E6583B074ABD22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straatnaam en huisnummer</w:t>
          </w:r>
        </w:sdtContent>
      </w:sdt>
      <w:r w:rsidR="00B12CE0">
        <w:t xml:space="preserve">, </w:t>
      </w:r>
      <w:sdt>
        <w:sdtPr>
          <w:id w:val="1933308963"/>
          <w:placeholder>
            <w:docPart w:val="A40103D04DC0416583F462E8AA1D0E54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postcode</w:t>
          </w:r>
        </w:sdtContent>
      </w:sdt>
      <w:r w:rsidR="00B12CE0">
        <w:t xml:space="preserve"> te </w:t>
      </w:r>
      <w:sdt>
        <w:sdtPr>
          <w:id w:val="-1376843118"/>
          <w:placeholder>
            <w:docPart w:val="B38E222E70E04861A08517DAD43CF9BA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plaats</w:t>
          </w:r>
        </w:sdtContent>
      </w:sdt>
      <w:r w:rsidR="00B12CE0">
        <w:t xml:space="preserve">, </w:t>
      </w:r>
      <w:r w:rsidR="00B12CE0" w:rsidRPr="009C779F">
        <w:t xml:space="preserve">te dezen rechtsgeldig vertegenwoordigd door </w:t>
      </w:r>
      <w:sdt>
        <w:sdtPr>
          <w:id w:val="1028062044"/>
          <w:placeholder>
            <w:docPart w:val="5389077A66044D089BF74F38A77A64D4"/>
          </w:placeholder>
          <w:showingPlcHdr/>
          <w:comboBox>
            <w:listItem w:displayText="de heer" w:value="de heer"/>
            <w:listItem w:displayText="mevrouw" w:value="mevrouw"/>
          </w:comboBox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de heer of mevrouw</w:t>
          </w:r>
        </w:sdtContent>
      </w:sdt>
      <w:r w:rsidR="00B12CE0">
        <w:t xml:space="preserve"> </w:t>
      </w:r>
      <w:sdt>
        <w:sdtPr>
          <w:id w:val="-1011227706"/>
          <w:placeholder>
            <w:docPart w:val="EE1116225EE440D6AC081D9D2F96D3A3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voorletters</w:t>
          </w:r>
        </w:sdtContent>
      </w:sdt>
      <w:r w:rsidR="00B12CE0">
        <w:t xml:space="preserve"> </w:t>
      </w:r>
      <w:sdt>
        <w:sdtPr>
          <w:id w:val="-799692855"/>
          <w:placeholder>
            <w:docPart w:val="C12372E861CF4D1A88223F986D39AF93"/>
          </w:placeholder>
          <w:showingPlcHdr/>
        </w:sdtPr>
        <w:sdtEndPr/>
        <w:sdtContent>
          <w:r w:rsidR="00B12CE0" w:rsidRPr="009D78B3">
            <w:rPr>
              <w:rStyle w:val="Tekstvantijdelijkeaanduiding"/>
              <w:highlight w:val="yellow"/>
            </w:rPr>
            <w:t>achternaam</w:t>
          </w:r>
        </w:sdtContent>
      </w:sdt>
      <w:r w:rsidR="00B12CE0" w:rsidRPr="009C779F">
        <w:t>, in de hoedanigheid van</w:t>
      </w:r>
      <w:r w:rsidR="00B12CE0">
        <w:t xml:space="preserve"> </w:t>
      </w:r>
      <w:sdt>
        <w:sdtPr>
          <w:id w:val="112946698"/>
          <w:placeholder>
            <w:docPart w:val="CBC00D26D14A4E01A53CD38AB63587A4"/>
          </w:placeholder>
          <w:showingPlcHdr/>
        </w:sdtPr>
        <w:sdtEndPr/>
        <w:sdtContent>
          <w:r w:rsidR="00B12CE0" w:rsidRPr="00F1385E">
            <w:rPr>
              <w:rStyle w:val="Tekstvantijdelijkeaanduiding"/>
              <w:highlight w:val="yellow"/>
            </w:rPr>
            <w:t>functie</w:t>
          </w:r>
        </w:sdtContent>
      </w:sdt>
      <w:r w:rsidR="00B12CE0">
        <w:t xml:space="preserve">, </w:t>
      </w:r>
      <w:r w:rsidR="00B12CE0" w:rsidRPr="009C779F">
        <w:t xml:space="preserve">hierna te noemen: </w:t>
      </w:r>
      <w:r w:rsidR="00B12CE0">
        <w:t>Wachtkamercontractant</w:t>
      </w:r>
      <w:r w:rsidR="00B12CE0" w:rsidRPr="009C779F">
        <w:t>.</w:t>
      </w:r>
    </w:p>
    <w:p w14:paraId="11240B01" w14:textId="77777777" w:rsidR="009B34F2" w:rsidRPr="004700AE" w:rsidRDefault="009B34F2" w:rsidP="009B34F2">
      <w:pPr>
        <w:ind w:left="0"/>
      </w:pPr>
    </w:p>
    <w:p w14:paraId="11240B02" w14:textId="77777777" w:rsidR="009B34F2" w:rsidRDefault="009B34F2" w:rsidP="009B34F2">
      <w:pPr>
        <w:ind w:left="0"/>
      </w:pPr>
      <w:r w:rsidRPr="009C779F">
        <w:t>Hierna afzonderlijk en gezamenlijk te noemen: Partij respectievelijk Partijen,</w:t>
      </w:r>
    </w:p>
    <w:p w14:paraId="11240B03" w14:textId="77777777" w:rsidR="00AC6C91" w:rsidRDefault="00AC6C91" w:rsidP="00AC6C91">
      <w:pPr>
        <w:pStyle w:val="Kop4"/>
        <w:spacing w:before="0"/>
        <w:ind w:firstLine="0"/>
      </w:pPr>
    </w:p>
    <w:p w14:paraId="11240B04" w14:textId="77777777" w:rsidR="00AC6C91" w:rsidRDefault="00AC6C91" w:rsidP="00AC6C91">
      <w:pPr>
        <w:pStyle w:val="Kop4"/>
        <w:ind w:firstLine="0"/>
      </w:pPr>
      <w:r w:rsidRPr="009C779F">
        <w:t>nemen in aanmerking dat:</w:t>
      </w:r>
    </w:p>
    <w:p w14:paraId="11240B05" w14:textId="77777777" w:rsidR="00AC6C91" w:rsidRPr="00AC6C91" w:rsidRDefault="00AC6C91" w:rsidP="00AC6C91">
      <w:pPr>
        <w:ind w:left="0"/>
      </w:pPr>
    </w:p>
    <w:p w14:paraId="11240B06" w14:textId="5C7D8326" w:rsidR="00B12CE0" w:rsidRPr="00194A0B" w:rsidRDefault="00B12CE0" w:rsidP="00B12CE0">
      <w:pPr>
        <w:pStyle w:val="Opsommingbullets"/>
      </w:pPr>
      <w:r w:rsidRPr="00194A0B">
        <w:t>Opdrachtgever een</w:t>
      </w:r>
      <w:r>
        <w:t xml:space="preserve"> </w:t>
      </w:r>
      <w:sdt>
        <w:sdtPr>
          <w:alias w:val="inkoopprocedure"/>
          <w:tag w:val="inkoopprocedure"/>
          <w:id w:val="1465397659"/>
          <w:placeholder>
            <w:docPart w:val="A145F15A825D4BDC82A7B9DA11AE4F6C"/>
          </w:placeholder>
          <w:comboBox>
            <w:listItem w:displayText="meervoudig onderhands offertetraject" w:value="meervoudig onderhands offertetraject"/>
            <w:listItem w:displayText="openbare Europese aanbesteding" w:value="openbare Europese aanbesteding"/>
            <w:listItem w:displayText="niet-openbare Europese aanbesteding" w:value="niet-openbare Europese aanbesteding"/>
          </w:comboBox>
        </w:sdtPr>
        <w:sdtEndPr/>
        <w:sdtContent>
          <w:r w:rsidR="00400A23">
            <w:t>openbare Europese aanbesteding</w:t>
          </w:r>
        </w:sdtContent>
      </w:sdt>
      <w:r>
        <w:t xml:space="preserve"> </w:t>
      </w:r>
      <w:r w:rsidRPr="00194A0B">
        <w:t>heeft gehouden, met kenmerk zaaknummer</w:t>
      </w:r>
      <w:r w:rsidR="0086684A">
        <w:t xml:space="preserve"> </w:t>
      </w:r>
      <w:sdt>
        <w:sdtPr>
          <w:alias w:val="zaaknummer"/>
          <w:tag w:val="zaaknummer"/>
          <w:id w:val="373587335"/>
          <w:placeholder>
            <w:docPart w:val="509529F013E04805B5188D9D89E81548"/>
          </w:placeholder>
        </w:sdtPr>
        <w:sdtEndPr/>
        <w:sdtContent>
          <w:r w:rsidR="0086684A" w:rsidRPr="0086684A">
            <w:t>20260608239048</w:t>
          </w:r>
        </w:sdtContent>
      </w:sdt>
      <w:r w:rsidRPr="00194A0B">
        <w:t xml:space="preserve">, ten behoeve van het uitvoeren van </w:t>
      </w:r>
      <w:sdt>
        <w:sdtPr>
          <w:alias w:val="onderwerp overeenkomst"/>
          <w:tag w:val="onderwerp overeenkomst"/>
          <w:id w:val="130136227"/>
          <w:placeholder>
            <w:docPart w:val="83768E07FB134594A7A595F2C4C71CDA"/>
          </w:placeholder>
        </w:sdtPr>
        <w:sdtEndPr/>
        <w:sdtContent>
          <w:r w:rsidR="00AD42FF">
            <w:t>l</w:t>
          </w:r>
          <w:r w:rsidR="00AD42FF" w:rsidRPr="00AD42FF">
            <w:t>ocatiemanagement voor de gemeentelijke Oekraïne opvang gemeente Noordoostpolder</w:t>
          </w:r>
        </w:sdtContent>
      </w:sdt>
      <w:r>
        <w:t xml:space="preserve"> </w:t>
      </w:r>
      <w:r w:rsidRPr="00194A0B">
        <w:t>ten behoeve van Opdrachtgever;</w:t>
      </w:r>
    </w:p>
    <w:p w14:paraId="11240B07" w14:textId="2124BFCF" w:rsidR="00B12CE0" w:rsidRDefault="00B12CE0" w:rsidP="005A45A5">
      <w:pPr>
        <w:pStyle w:val="Opsommingbullets"/>
      </w:pPr>
      <w:r w:rsidRPr="005A45A5">
        <w:t xml:space="preserve">Wachtkamercontractant </w:t>
      </w:r>
      <w:r w:rsidRPr="00194A0B">
        <w:t xml:space="preserve">op </w:t>
      </w:r>
      <w:sdt>
        <w:sdtPr>
          <w:id w:val="-286891433"/>
          <w:placeholder>
            <w:docPart w:val="989BFA28639C473593CEE9E001B427CC"/>
          </w:placeholder>
          <w:showingPlcHdr/>
          <w:date>
            <w:dateFormat w:val="d MMMM yyyy"/>
            <w:lid w:val="nl-NL"/>
            <w:storeMappedDataAs w:val="dateTime"/>
            <w:calendar w:val="gregorian"/>
          </w:date>
        </w:sdtPr>
        <w:sdtEndPr/>
        <w:sdtContent>
          <w:r w:rsidRPr="009D78B3">
            <w:rPr>
              <w:rStyle w:val="Tekstvantijdelijkeaanduiding"/>
              <w:highlight w:val="yellow"/>
            </w:rPr>
            <w:t>datum</w:t>
          </w:r>
        </w:sdtContent>
      </w:sdt>
      <w:r>
        <w:t xml:space="preserve"> </w:t>
      </w:r>
      <w:r w:rsidRPr="00194A0B">
        <w:t xml:space="preserve">een </w:t>
      </w:r>
      <w:sdt>
        <w:sdtPr>
          <w:alias w:val="offertetype"/>
          <w:tag w:val="offertetype"/>
          <w:id w:val="429624851"/>
          <w:placeholder>
            <w:docPart w:val="561A761D38CC4BB08548FEA4FB5B6B6B"/>
          </w:placeholder>
          <w:showingPlcHdr/>
          <w:comboBox>
            <w:listItem w:displayText="inschrijving" w:value="Inschrijving"/>
            <w:listItem w:displayText="offerte" w:value="Offerte"/>
          </w:comboBox>
        </w:sdtPr>
        <w:sdtEndPr/>
        <w:sdtContent>
          <w:r w:rsidRPr="009D78B3">
            <w:rPr>
              <w:rStyle w:val="Tekstvantijdelijkeaanduiding"/>
              <w:highlight w:val="yellow"/>
            </w:rPr>
            <w:t>inschrijving of offerte</w:t>
          </w:r>
        </w:sdtContent>
      </w:sdt>
      <w:r w:rsidRPr="00194A0B">
        <w:t xml:space="preserve"> met referentienummer </w:t>
      </w:r>
      <w:sdt>
        <w:sdtPr>
          <w:alias w:val="offertereferentie"/>
          <w:tag w:val="offertereferentie"/>
          <w:id w:val="2080249063"/>
          <w:placeholder>
            <w:docPart w:val="945F2D0E8E5040338A7EAB4651AF5BC4"/>
          </w:placeholder>
          <w:showingPlcHdr/>
        </w:sdtPr>
        <w:sdtEndPr/>
        <w:sdtContent>
          <w:r w:rsidRPr="00B12CE0">
            <w:rPr>
              <w:rStyle w:val="Tekstvantijdelijkeaanduiding"/>
              <w:highlight w:val="yellow"/>
            </w:rPr>
            <w:t>offertereferentie</w:t>
          </w:r>
        </w:sdtContent>
      </w:sdt>
      <w:r>
        <w:t xml:space="preserve"> </w:t>
      </w:r>
      <w:r w:rsidRPr="00194A0B">
        <w:t>heeft uitgebracht in het kader van voornoemde</w:t>
      </w:r>
      <w:r>
        <w:t xml:space="preserve"> </w:t>
      </w:r>
      <w:sdt>
        <w:sdtPr>
          <w:alias w:val="inkoopprocedure"/>
          <w:tag w:val="inkoopprocedure"/>
          <w:id w:val="-740787016"/>
          <w:placeholder>
            <w:docPart w:val="73C824CCA44846DEBC729603C7F9149A"/>
          </w:placeholder>
          <w:comboBox>
            <w:listItem w:displayText="meervoudig onderhands offertetraject" w:value="meervoudig onderhands offertetraject"/>
            <w:listItem w:displayText="openbare Europese aanbesteding" w:value="openbare Europese aanbesteding"/>
            <w:listItem w:displayText="niet-openbare Europese aanbesteding" w:value="niet-openbare Europese aanbesteding"/>
          </w:comboBox>
        </w:sdtPr>
        <w:sdtEndPr/>
        <w:sdtContent>
          <w:r w:rsidR="00AD42FF">
            <w:t>openbare Europese aanbesteding</w:t>
          </w:r>
        </w:sdtContent>
      </w:sdt>
      <w:r>
        <w:t>;</w:t>
      </w:r>
    </w:p>
    <w:p w14:paraId="11240B08" w14:textId="1F481943" w:rsidR="009A30B3" w:rsidRPr="005A45A5" w:rsidRDefault="009A30B3" w:rsidP="005A45A5">
      <w:pPr>
        <w:pStyle w:val="Opsommingbullets"/>
      </w:pPr>
      <w:r w:rsidRPr="005A45A5">
        <w:t xml:space="preserve">Dat Wachtkamercontractant op grond van zijn </w:t>
      </w:r>
      <w:sdt>
        <w:sdtPr>
          <w:alias w:val="offertetype"/>
          <w:tag w:val="offertetype"/>
          <w:id w:val="1021907923"/>
          <w:placeholder>
            <w:docPart w:val="8945EB67755A45F196ECA3EBCCBA045B"/>
          </w:placeholder>
          <w:comboBox>
            <w:listItem w:displayText="inschrijving" w:value="Inschrijving"/>
            <w:listItem w:displayText="offerte" w:value="Offerte"/>
          </w:comboBox>
        </w:sdtPr>
        <w:sdtEndPr/>
        <w:sdtContent>
          <w:r w:rsidR="00E05524">
            <w:t>inschrijving</w:t>
          </w:r>
        </w:sdtContent>
      </w:sdt>
      <w:r w:rsidR="00B12CE0" w:rsidRPr="005A45A5">
        <w:t xml:space="preserve"> </w:t>
      </w:r>
      <w:r w:rsidR="003B41B7">
        <w:t>als eerst gekwalificeerde</w:t>
      </w:r>
      <w:r w:rsidR="003B41B7" w:rsidRPr="005B6130">
        <w:t xml:space="preserve"> </w:t>
      </w:r>
      <w:r w:rsidR="003B41B7">
        <w:t xml:space="preserve">in rangorde van </w:t>
      </w:r>
      <w:proofErr w:type="spellStart"/>
      <w:r w:rsidR="003B41B7" w:rsidRPr="005B6130">
        <w:t>besteprijs</w:t>
      </w:r>
      <w:proofErr w:type="spellEnd"/>
      <w:r w:rsidR="003B41B7" w:rsidRPr="005B6130">
        <w:t xml:space="preserve">-kwaliteitverhouding </w:t>
      </w:r>
      <w:r w:rsidR="003B41B7">
        <w:t>niet gegund is</w:t>
      </w:r>
      <w:r w:rsidR="009B34F2" w:rsidRPr="005A45A5">
        <w:t>.</w:t>
      </w:r>
    </w:p>
    <w:p w14:paraId="11240B09" w14:textId="4D7CEFE5" w:rsidR="009A30B3" w:rsidRPr="005A45A5" w:rsidRDefault="009A30B3" w:rsidP="005A45A5">
      <w:pPr>
        <w:pStyle w:val="Opsommingbullets"/>
      </w:pPr>
      <w:r w:rsidRPr="005A45A5">
        <w:t>Dat de Opdracht is gegund aan</w:t>
      </w:r>
      <w:r w:rsidR="0044394D">
        <w:t xml:space="preserve"> </w:t>
      </w:r>
      <w:sdt>
        <w:sdtPr>
          <w:id w:val="-585698866"/>
          <w:placeholder>
            <w:docPart w:val="D35E947C93FE4FAA9419AF4493DCCEFE"/>
          </w:placeholder>
          <w:showingPlcHdr/>
        </w:sdtPr>
        <w:sdtEndPr/>
        <w:sdtContent>
          <w:r w:rsidR="00B12CE0" w:rsidRPr="00B12CE0">
            <w:rPr>
              <w:rStyle w:val="Tekstvantijdelijkeaanduiding"/>
              <w:highlight w:val="yellow"/>
            </w:rPr>
            <w:t>bedrijfsnaam opdrachtnemer inzake de overeenkomst</w:t>
          </w:r>
        </w:sdtContent>
      </w:sdt>
      <w:r w:rsidRPr="005A45A5">
        <w:t xml:space="preserve">  voor de duur van </w:t>
      </w:r>
      <w:sdt>
        <w:sdtPr>
          <w:id w:val="247473973"/>
          <w:placeholder>
            <w:docPart w:val="6A4CEB8F2A964ED1A479ECF76E45226F"/>
          </w:placeholder>
        </w:sdtPr>
        <w:sdtEndPr/>
        <w:sdtContent>
          <w:r w:rsidR="0018162E">
            <w:t>twee (</w:t>
          </w:r>
          <w:r w:rsidR="00230193">
            <w:t>2</w:t>
          </w:r>
          <w:r w:rsidR="0018162E">
            <w:t>)</w:t>
          </w:r>
          <w:r w:rsidR="00230193">
            <w:t xml:space="preserve"> jaar</w:t>
          </w:r>
          <w:r w:rsidR="0018162E">
            <w:t>, één (1) maand en twee (2) dagen</w:t>
          </w:r>
        </w:sdtContent>
      </w:sdt>
      <w:r w:rsidRPr="005A45A5">
        <w:t xml:space="preserve"> met een optie tot verlenging van</w:t>
      </w:r>
      <w:r w:rsidR="003A794C">
        <w:t xml:space="preserve"> tweemaal </w:t>
      </w:r>
      <w:r w:rsidR="00230193">
        <w:t xml:space="preserve">één </w:t>
      </w:r>
      <w:r w:rsidR="003A794C">
        <w:t>(</w:t>
      </w:r>
      <w:r w:rsidR="00230193">
        <w:t>1)</w:t>
      </w:r>
      <w:r w:rsidRPr="005A45A5">
        <w:t xml:space="preserve"> ja</w:t>
      </w:r>
      <w:r w:rsidR="00230193">
        <w:t>ar</w:t>
      </w:r>
      <w:r w:rsidRPr="005A45A5">
        <w:t xml:space="preserve">. De startdatum is </w:t>
      </w:r>
      <w:sdt>
        <w:sdtPr>
          <w:id w:val="427003895"/>
          <w:placeholder>
            <w:docPart w:val="6559976ECE3949C7B3EC44C24B6F725B"/>
          </w:placeholder>
          <w:date w:fullDate="2027-02-01T00:00:00Z">
            <w:dateFormat w:val="d MMMM yyyy"/>
            <w:lid w:val="nl-NL"/>
            <w:storeMappedDataAs w:val="dateTime"/>
            <w:calendar w:val="gregorian"/>
          </w:date>
        </w:sdtPr>
        <w:sdtEndPr/>
        <w:sdtContent>
          <w:r w:rsidR="00230193">
            <w:t>1 februari 2027</w:t>
          </w:r>
        </w:sdtContent>
      </w:sdt>
      <w:r w:rsidR="00B12CE0">
        <w:t>.</w:t>
      </w:r>
      <w:r w:rsidRPr="005A45A5">
        <w:t xml:space="preserve"> </w:t>
      </w:r>
    </w:p>
    <w:p w14:paraId="11240B0A" w14:textId="77777777" w:rsidR="009A30B3" w:rsidRPr="005A45A5" w:rsidRDefault="009A30B3" w:rsidP="005A45A5">
      <w:pPr>
        <w:pStyle w:val="Opsommingbullets"/>
      </w:pPr>
      <w:r w:rsidRPr="005A45A5">
        <w:t>Wachtkamercontractant bereid is om de</w:t>
      </w:r>
      <w:r w:rsidR="0044394D">
        <w:t>ze</w:t>
      </w:r>
      <w:r w:rsidRPr="005A45A5">
        <w:t xml:space="preserve"> Wachtkamerovereenkomst uit te voeren. </w:t>
      </w:r>
    </w:p>
    <w:p w14:paraId="11240B0B" w14:textId="77777777" w:rsidR="009A30B3" w:rsidRPr="005A45A5" w:rsidRDefault="009A30B3" w:rsidP="005A45A5">
      <w:pPr>
        <w:pStyle w:val="Opsommingbullets"/>
      </w:pPr>
      <w:r w:rsidRPr="005A45A5">
        <w:t>Partijen tegen deze achtergrond onderhavige overeenkomst met elkaar aangaan, onder de navolgende voorwaarden en bedingen.</w:t>
      </w:r>
    </w:p>
    <w:p w14:paraId="11240B0C" w14:textId="77777777" w:rsidR="009A30B3" w:rsidRDefault="009A30B3" w:rsidP="00AC6C91">
      <w:pPr>
        <w:ind w:left="0"/>
      </w:pPr>
    </w:p>
    <w:p w14:paraId="11240B0D" w14:textId="77777777" w:rsidR="00AC6C91" w:rsidRPr="004700AE" w:rsidRDefault="00AC6C91" w:rsidP="00AC6C91">
      <w:pPr>
        <w:pStyle w:val="Kop4"/>
        <w:ind w:firstLine="0"/>
      </w:pPr>
      <w:r w:rsidRPr="009C779F">
        <w:t>en verklaren als volgt te zijn overeengekomen:</w:t>
      </w:r>
    </w:p>
    <w:p w14:paraId="11240B0E" w14:textId="77777777" w:rsidR="009A30B3" w:rsidRPr="00AC6C91" w:rsidRDefault="003568F6" w:rsidP="00FE32E4">
      <w:pPr>
        <w:pStyle w:val="Artikel"/>
      </w:pPr>
      <w:r w:rsidRPr="00AC6C91">
        <w:t>defin</w:t>
      </w:r>
      <w:r w:rsidR="005B6130" w:rsidRPr="00AC6C91">
        <w:t>i</w:t>
      </w:r>
      <w:r w:rsidRPr="00AC6C91">
        <w:t>ties</w:t>
      </w:r>
    </w:p>
    <w:p w14:paraId="11240B0F" w14:textId="77777777" w:rsidR="009A30B3" w:rsidRDefault="009A30B3" w:rsidP="00AC6C91">
      <w:pPr>
        <w:ind w:left="0"/>
        <w:rPr>
          <w:rFonts w:cs="Arial"/>
        </w:rPr>
      </w:pPr>
      <w:r>
        <w:rPr>
          <w:rFonts w:cs="Arial"/>
        </w:rPr>
        <w:t>In deze overeenkomst wordt verstaan onder:</w:t>
      </w:r>
    </w:p>
    <w:p w14:paraId="11240B10" w14:textId="77777777" w:rsidR="00F411C2" w:rsidRDefault="00F411C2" w:rsidP="00AC6C91">
      <w:pPr>
        <w:ind w:left="0"/>
        <w:rPr>
          <w:rFonts w:cs="Arial"/>
        </w:rPr>
      </w:pPr>
    </w:p>
    <w:p w14:paraId="11240B11" w14:textId="264D58A1" w:rsidR="005B6130" w:rsidRPr="00FE32E4" w:rsidRDefault="009A30B3" w:rsidP="00FE32E4">
      <w:pPr>
        <w:pStyle w:val="Artikellid"/>
      </w:pPr>
      <w:r w:rsidRPr="00FE32E4">
        <w:t xml:space="preserve">Overeenkomst: </w:t>
      </w:r>
      <w:r w:rsidR="003B41B7">
        <w:t>d</w:t>
      </w:r>
      <w:r w:rsidR="00B319C4">
        <w:t>eze o</w:t>
      </w:r>
      <w:r w:rsidR="00B319C4" w:rsidRPr="00FE32E4">
        <w:t>vereenkomst inclusief bijlagen</w:t>
      </w:r>
      <w:r w:rsidR="00B319C4">
        <w:t>.</w:t>
      </w:r>
    </w:p>
    <w:p w14:paraId="11240B12" w14:textId="77777777" w:rsidR="005B6130" w:rsidRPr="00FE32E4" w:rsidRDefault="009A30B3" w:rsidP="00FE32E4">
      <w:pPr>
        <w:pStyle w:val="Artikellid"/>
      </w:pPr>
      <w:r w:rsidRPr="00FE32E4">
        <w:t xml:space="preserve">Contractant: de inschrijver die de inschrijving met de beste </w:t>
      </w:r>
      <w:r w:rsidR="005B6130" w:rsidRPr="00FE32E4">
        <w:t xml:space="preserve">prijs-kwaliteitverhouding heeft </w:t>
      </w:r>
      <w:r w:rsidRPr="00FE32E4">
        <w:t>gedaan en waarmee de Overeenkomst wordt gesloten.</w:t>
      </w:r>
    </w:p>
    <w:p w14:paraId="11240B13" w14:textId="77777777" w:rsidR="005B6130" w:rsidRDefault="009A30B3" w:rsidP="00FE32E4">
      <w:pPr>
        <w:pStyle w:val="Artikellid"/>
      </w:pPr>
      <w:r w:rsidRPr="005B6130">
        <w:lastRenderedPageBreak/>
        <w:t xml:space="preserve">Wachtkamercontractant: de Inschrijver die de </w:t>
      </w:r>
      <w:r w:rsidR="003B41B7">
        <w:t>als eerst gekwalificeerde</w:t>
      </w:r>
      <w:r w:rsidRPr="005B6130">
        <w:t xml:space="preserve"> </w:t>
      </w:r>
      <w:r w:rsidR="003B41B7">
        <w:t xml:space="preserve">in rangorde van </w:t>
      </w:r>
      <w:r w:rsidRPr="005B6130">
        <w:t>beste</w:t>
      </w:r>
      <w:r w:rsidR="003B41B7">
        <w:t xml:space="preserve"> </w:t>
      </w:r>
      <w:r w:rsidR="005B6130" w:rsidRPr="005B6130">
        <w:t xml:space="preserve">prijs-kwaliteitverhouding </w:t>
      </w:r>
      <w:r w:rsidR="003B41B7">
        <w:t>gekwalificeerde niet gegund is</w:t>
      </w:r>
      <w:r w:rsidR="003B41B7" w:rsidRPr="005B6130">
        <w:t xml:space="preserve"> </w:t>
      </w:r>
      <w:r w:rsidRPr="005B6130">
        <w:t xml:space="preserve">en waarmee </w:t>
      </w:r>
      <w:r w:rsidR="005B6130" w:rsidRPr="005B6130">
        <w:t xml:space="preserve">de Wachtkamerovereenkomst wordt </w:t>
      </w:r>
      <w:r w:rsidRPr="005B6130">
        <w:t>gesloten.</w:t>
      </w:r>
    </w:p>
    <w:p w14:paraId="11240B14" w14:textId="77777777" w:rsidR="009A30B3" w:rsidRPr="005B6130" w:rsidRDefault="009A30B3" w:rsidP="00FE32E4">
      <w:pPr>
        <w:pStyle w:val="Artikellid"/>
      </w:pPr>
      <w:r w:rsidRPr="005B6130">
        <w:t>Wachtkamerovereenkomst: de onderhavige overeenkomst.</w:t>
      </w:r>
    </w:p>
    <w:p w14:paraId="11240B15" w14:textId="77777777" w:rsidR="009A30B3" w:rsidRPr="00FE32E4" w:rsidRDefault="005B6130" w:rsidP="00FE32E4">
      <w:pPr>
        <w:pStyle w:val="Artikel"/>
      </w:pPr>
      <w:r w:rsidRPr="00FE32E4">
        <w:t>Inwerkingtreding en beëindiging</w:t>
      </w:r>
    </w:p>
    <w:p w14:paraId="11240B16" w14:textId="77777777" w:rsidR="005B6130" w:rsidRPr="00FE32E4" w:rsidRDefault="009A30B3" w:rsidP="00FE32E4">
      <w:pPr>
        <w:pStyle w:val="Artikellid"/>
      </w:pPr>
      <w:r w:rsidRPr="00FE32E4">
        <w:t>Opdrachtgever heeft het recht om de Overeenkomst</w:t>
      </w:r>
      <w:r w:rsidR="005B6130" w:rsidRPr="00FE32E4">
        <w:t xml:space="preserve"> met Contractant tussentijds te </w:t>
      </w:r>
      <w:r w:rsidRPr="00FE32E4">
        <w:t>beëindigen zoals opgenomen in de Overeenkomst.</w:t>
      </w:r>
    </w:p>
    <w:p w14:paraId="11240B17" w14:textId="6A5657C3" w:rsidR="005B6130" w:rsidRDefault="009A30B3" w:rsidP="00FE32E4">
      <w:pPr>
        <w:pStyle w:val="Artikellid"/>
      </w:pPr>
      <w:r w:rsidRPr="005B6130">
        <w:t xml:space="preserve">Deze Wachtkamerovereenkomst kent een looptijd van </w:t>
      </w:r>
      <w:sdt>
        <w:sdtPr>
          <w:id w:val="-1811169201"/>
          <w:placeholder>
            <w:docPart w:val="F2B54539334447F59A21BAFC1E891D3E"/>
          </w:placeholder>
        </w:sdtPr>
        <w:sdtEndPr/>
        <w:sdtContent>
          <w:r w:rsidR="0021768B">
            <w:t>24</w:t>
          </w:r>
        </w:sdtContent>
      </w:sdt>
      <w:r w:rsidR="00B12CE0">
        <w:t xml:space="preserve"> </w:t>
      </w:r>
      <w:r w:rsidR="005B6130" w:rsidRPr="005B6130">
        <w:t xml:space="preserve">maanden en eindigt van </w:t>
      </w:r>
      <w:r w:rsidRPr="005B6130">
        <w:t>rechtswege zonder da</w:t>
      </w:r>
      <w:r w:rsidR="006332BF">
        <w:t>t daartoe opzegging vereist is</w:t>
      </w:r>
      <w:r w:rsidRPr="005B6130">
        <w:t xml:space="preserve"> op </w:t>
      </w:r>
      <w:sdt>
        <w:sdtPr>
          <w:id w:val="2119790320"/>
          <w:placeholder>
            <w:docPart w:val="146A93C672A948BE94546F2B42DF47E7"/>
          </w:placeholder>
          <w:date w:fullDate="2029-02-01T00:00:00Z">
            <w:dateFormat w:val="d MMMM yyyy"/>
            <w:lid w:val="nl-NL"/>
            <w:storeMappedDataAs w:val="dateTime"/>
            <w:calendar w:val="gregorian"/>
          </w:date>
        </w:sdtPr>
        <w:sdtEndPr/>
        <w:sdtContent>
          <w:r w:rsidR="000A7F11">
            <w:t>1 februari 2029</w:t>
          </w:r>
        </w:sdtContent>
      </w:sdt>
      <w:r w:rsidRPr="005B6130">
        <w:t>.</w:t>
      </w:r>
    </w:p>
    <w:p w14:paraId="11240B18" w14:textId="7EB30C76" w:rsidR="005B6130" w:rsidRDefault="009A30B3" w:rsidP="00FE32E4">
      <w:pPr>
        <w:pStyle w:val="Artikellid"/>
      </w:pPr>
      <w:r w:rsidRPr="005B6130">
        <w:t>Wachtkamercontractant komt uitsluitend voor de op</w:t>
      </w:r>
      <w:r w:rsidR="005B6130" w:rsidRPr="005B6130">
        <w:t xml:space="preserve">dracht in aanmerking wanneer de </w:t>
      </w:r>
      <w:r w:rsidRPr="005B6130">
        <w:t xml:space="preserve">Contractant, om wat voor reden dan ook, gedurende </w:t>
      </w:r>
      <w:sdt>
        <w:sdtPr>
          <w:id w:val="-1226835617"/>
          <w:placeholder>
            <w:docPart w:val="8268D00AC3174E359FB8BAADAF3FD85C"/>
          </w:placeholder>
          <w:comboBox>
            <w:listItem w:displayText="het eerste (1e) jaar" w:value="het eerste (1e) jaar"/>
            <w:listItem w:displayText="de eerste twee (2) jaren" w:value="de eerste twee (2) jaren"/>
          </w:comboBox>
        </w:sdtPr>
        <w:sdtEndPr/>
        <w:sdtContent>
          <w:r w:rsidR="000A7F11">
            <w:t>de eerste 24 maanden</w:t>
          </w:r>
        </w:sdtContent>
      </w:sdt>
      <w:r w:rsidR="00B12CE0" w:rsidRPr="005B6130">
        <w:t xml:space="preserve"> </w:t>
      </w:r>
      <w:r w:rsidR="005B6130" w:rsidRPr="005B6130">
        <w:t xml:space="preserve">van de uitvoering van de </w:t>
      </w:r>
      <w:r w:rsidRPr="005B6130">
        <w:t>Overeenkomst niet in staat is om de verplichtingen uit deze Overeenkomst na te komen.</w:t>
      </w:r>
    </w:p>
    <w:p w14:paraId="11240B19" w14:textId="77777777" w:rsidR="009A30B3" w:rsidRPr="005B6130" w:rsidRDefault="009A30B3" w:rsidP="00FE32E4">
      <w:pPr>
        <w:pStyle w:val="Artikellid"/>
      </w:pPr>
      <w:r w:rsidRPr="005B6130">
        <w:t>Opdrachtgever bepaalt of hij wel of niet gebruik maakt van deze Wachtkamerovereenkomst.</w:t>
      </w:r>
      <w:r w:rsidR="006332BF">
        <w:t xml:space="preserve"> </w:t>
      </w:r>
      <w:r w:rsidRPr="005B6130">
        <w:t xml:space="preserve">Opdrachtgever kan bij het beëindigen van de Overeenkomst ook beslissen </w:t>
      </w:r>
      <w:r w:rsidR="00582FAA">
        <w:t xml:space="preserve">om een </w:t>
      </w:r>
      <w:r w:rsidR="008E5144">
        <w:t>nieuwe offerteaanvraag te starten</w:t>
      </w:r>
      <w:r w:rsidRPr="005B6130">
        <w:t>.</w:t>
      </w:r>
    </w:p>
    <w:p w14:paraId="11240B1A" w14:textId="77777777" w:rsidR="009A30B3" w:rsidRPr="005B6130" w:rsidRDefault="005B6130" w:rsidP="00FE32E4">
      <w:pPr>
        <w:pStyle w:val="Artikel"/>
      </w:pPr>
      <w:r>
        <w:t>gestanddoening</w:t>
      </w:r>
    </w:p>
    <w:p w14:paraId="11240B1B" w14:textId="68DF6D82" w:rsidR="009A30B3" w:rsidRPr="00AC6C91" w:rsidRDefault="009A30B3" w:rsidP="00FE32E4">
      <w:pPr>
        <w:pStyle w:val="Artikellid"/>
      </w:pPr>
      <w:r w:rsidRPr="005B6130">
        <w:t>Wachtkamercontractant houdt zijn inschrijving g</w:t>
      </w:r>
      <w:r w:rsidR="005B6130" w:rsidRPr="005B6130">
        <w:t xml:space="preserve">edurende </w:t>
      </w:r>
      <w:sdt>
        <w:sdtPr>
          <w:id w:val="-196850392"/>
          <w:placeholder>
            <w:docPart w:val="2FA99C8302A240C98585E39771B3BE5E"/>
          </w:placeholder>
          <w:comboBox>
            <w:listItem w:displayText="het eerste (1e) jaar" w:value="het eerste (1e) jaar"/>
            <w:listItem w:displayText="de eerste twee (2) jaren" w:value="de eerste twee (2) jaren"/>
          </w:comboBox>
        </w:sdtPr>
        <w:sdtEndPr/>
        <w:sdtContent>
          <w:r w:rsidR="000A7F11">
            <w:t>24 maanden</w:t>
          </w:r>
        </w:sdtContent>
      </w:sdt>
      <w:r w:rsidR="00E5700F">
        <w:t xml:space="preserve"> </w:t>
      </w:r>
      <w:r w:rsidR="005B6130" w:rsidRPr="005B6130">
        <w:t xml:space="preserve">van de </w:t>
      </w:r>
      <w:r w:rsidRPr="005B6130">
        <w:t>Overeenkomst gestand. De in de Overeenkomst toegestan</w:t>
      </w:r>
      <w:r w:rsidR="005B6130" w:rsidRPr="005B6130">
        <w:t xml:space="preserve">e indexeringen mogen in overleg </w:t>
      </w:r>
      <w:r w:rsidRPr="005B6130">
        <w:t>en na goedkeuring van Opdrachtgever worden doorgevoerd.</w:t>
      </w:r>
    </w:p>
    <w:p w14:paraId="11240B1C" w14:textId="77777777" w:rsidR="009A30B3" w:rsidRPr="005B6130" w:rsidRDefault="005B6130" w:rsidP="00FE32E4">
      <w:pPr>
        <w:pStyle w:val="Artikel"/>
      </w:pPr>
      <w:r>
        <w:t>uitvoering</w:t>
      </w:r>
    </w:p>
    <w:p w14:paraId="11240B1D" w14:textId="77777777" w:rsidR="005B6130" w:rsidRPr="005B6130" w:rsidRDefault="009A30B3" w:rsidP="00FE32E4">
      <w:pPr>
        <w:pStyle w:val="Artikellid"/>
      </w:pPr>
      <w:r w:rsidRPr="005B6130">
        <w:t>Indien er van de Wachtkamerovereenkomst gebr</w:t>
      </w:r>
      <w:r w:rsidR="005B6130" w:rsidRPr="005B6130">
        <w:t xml:space="preserve">uik wordt gemaakt, wordt er een </w:t>
      </w:r>
      <w:r w:rsidRPr="005B6130">
        <w:t>Overeenkomst opgesteld, gelijk aan de originele Overeenko</w:t>
      </w:r>
      <w:r w:rsidR="005B6130" w:rsidRPr="005B6130">
        <w:t>mst voor de resterende duur van de contractperiode.</w:t>
      </w:r>
    </w:p>
    <w:p w14:paraId="11240B1E" w14:textId="36135EB9" w:rsidR="009A30B3" w:rsidRDefault="009A30B3" w:rsidP="00FE32E4">
      <w:pPr>
        <w:pStyle w:val="Artikellid"/>
      </w:pPr>
      <w:r w:rsidRPr="005B6130">
        <w:t>Opdrachtgever heeft altijd het recht om te laten onderzoe</w:t>
      </w:r>
      <w:r w:rsidR="005B6130" w:rsidRPr="005B6130">
        <w:t xml:space="preserve">ken of de Wachtkamercontractant </w:t>
      </w:r>
      <w:r w:rsidRPr="005B6130">
        <w:t>voldoet aan de Uitsluitingsgronden, Geschiktheidse</w:t>
      </w:r>
      <w:r w:rsidR="005B6130" w:rsidRPr="005B6130">
        <w:t xml:space="preserve">isen en Gunningscriteria uit de </w:t>
      </w:r>
      <w:r w:rsidRPr="005B6130">
        <w:t xml:space="preserve">aanbestedingsleidraad. De Wachtkamercontractant is </w:t>
      </w:r>
      <w:r w:rsidR="005B6130" w:rsidRPr="005B6130">
        <w:t xml:space="preserve">verplicht zonder tegenprestatie </w:t>
      </w:r>
      <w:r w:rsidRPr="005B6130">
        <w:t xml:space="preserve">medewerking aan een dergelijk onderzoek te verlenen en de </w:t>
      </w:r>
      <w:r w:rsidR="005B6130" w:rsidRPr="005B6130">
        <w:t xml:space="preserve">relevante gegevens direct te </w:t>
      </w:r>
      <w:r w:rsidRPr="005B6130">
        <w:t>verschaffen.</w:t>
      </w:r>
    </w:p>
    <w:p w14:paraId="11240B1F" w14:textId="77777777" w:rsidR="00E5700F" w:rsidRDefault="00E5700F" w:rsidP="00E5700F">
      <w:pPr>
        <w:pStyle w:val="Artikellid"/>
        <w:numPr>
          <w:ilvl w:val="0"/>
          <w:numId w:val="0"/>
        </w:numPr>
      </w:pPr>
    </w:p>
    <w:p w14:paraId="11240B20" w14:textId="77777777" w:rsidR="00C87E6F" w:rsidRDefault="00C87E6F">
      <w:r>
        <w:br w:type="page"/>
      </w:r>
    </w:p>
    <w:tbl>
      <w:tblPr>
        <w:tblW w:w="9808" w:type="dxa"/>
        <w:tblInd w:w="-176" w:type="dxa"/>
        <w:tblLook w:val="04A0" w:firstRow="1" w:lastRow="0" w:firstColumn="1" w:lastColumn="0" w:noHBand="0" w:noVBand="1"/>
      </w:tblPr>
      <w:tblGrid>
        <w:gridCol w:w="4904"/>
        <w:gridCol w:w="4904"/>
      </w:tblGrid>
      <w:tr w:rsidR="00AC6C91" w:rsidRPr="00603657" w14:paraId="11240B22" w14:textId="77777777" w:rsidTr="00A11059">
        <w:tc>
          <w:tcPr>
            <w:tcW w:w="9808" w:type="dxa"/>
            <w:gridSpan w:val="2"/>
          </w:tcPr>
          <w:p w14:paraId="11240B21" w14:textId="77777777" w:rsidR="00AC6C91" w:rsidRPr="009C779F" w:rsidRDefault="00AC6C91" w:rsidP="00A11059">
            <w:r w:rsidRPr="009C779F">
              <w:lastRenderedPageBreak/>
              <w:t>Aldus in tweevoud opgemaakt en ondertekend</w:t>
            </w:r>
            <w:r>
              <w:t>:</w:t>
            </w:r>
          </w:p>
        </w:tc>
      </w:tr>
      <w:tr w:rsidR="00AC6C91" w:rsidRPr="00603657" w14:paraId="11240B25" w14:textId="77777777" w:rsidTr="00B12CE0">
        <w:tc>
          <w:tcPr>
            <w:tcW w:w="4904" w:type="dxa"/>
          </w:tcPr>
          <w:p w14:paraId="11240B23" w14:textId="77777777" w:rsidR="00AC6C91" w:rsidRPr="009C779F" w:rsidRDefault="00AC6C91" w:rsidP="00A11059"/>
        </w:tc>
        <w:tc>
          <w:tcPr>
            <w:tcW w:w="4904" w:type="dxa"/>
          </w:tcPr>
          <w:p w14:paraId="11240B24" w14:textId="77777777" w:rsidR="00AC6C91" w:rsidRPr="009C779F" w:rsidRDefault="00AC6C91" w:rsidP="00A11059"/>
        </w:tc>
      </w:tr>
      <w:tr w:rsidR="00AC6C91" w:rsidRPr="00603657" w14:paraId="11240B2A" w14:textId="77777777" w:rsidTr="00B12CE0">
        <w:tc>
          <w:tcPr>
            <w:tcW w:w="4904" w:type="dxa"/>
          </w:tcPr>
          <w:p w14:paraId="11240B26" w14:textId="77777777" w:rsidR="00AC6C91" w:rsidRDefault="00AC6C91" w:rsidP="00A11059"/>
          <w:p w14:paraId="11240B27" w14:textId="77777777" w:rsidR="00AC6C91" w:rsidRPr="009C779F" w:rsidRDefault="00AC6C91" w:rsidP="00A11059">
            <w:r w:rsidRPr="009C779F">
              <w:t>Voor Opdrachtgever</w:t>
            </w:r>
          </w:p>
        </w:tc>
        <w:tc>
          <w:tcPr>
            <w:tcW w:w="4904" w:type="dxa"/>
          </w:tcPr>
          <w:p w14:paraId="11240B28" w14:textId="77777777" w:rsidR="00AC6C91" w:rsidRDefault="00AC6C91" w:rsidP="00A11059"/>
          <w:p w14:paraId="11240B29" w14:textId="77777777" w:rsidR="00AC6C91" w:rsidRPr="009C779F" w:rsidRDefault="00AC6C91" w:rsidP="00AC6C91">
            <w:r w:rsidRPr="009C779F">
              <w:t xml:space="preserve">Voor </w:t>
            </w:r>
            <w:r>
              <w:t>Wachtkamercontractant</w:t>
            </w:r>
          </w:p>
        </w:tc>
      </w:tr>
      <w:tr w:rsidR="00AC6C91" w:rsidRPr="00603657" w14:paraId="11240B32" w14:textId="77777777" w:rsidTr="00B12CE0">
        <w:tc>
          <w:tcPr>
            <w:tcW w:w="4904" w:type="dxa"/>
          </w:tcPr>
          <w:p w14:paraId="11240B2B" w14:textId="77777777" w:rsidR="00AC6C91" w:rsidRDefault="00AC6C91" w:rsidP="00A11059"/>
          <w:p w14:paraId="11240B2C" w14:textId="77777777" w:rsidR="00AC6C91" w:rsidRPr="009C779F" w:rsidRDefault="00AC6C91" w:rsidP="00A11059">
            <w:r>
              <w:t xml:space="preserve">datum: </w:t>
            </w:r>
            <w:r w:rsidRPr="0078640F">
              <w:rPr>
                <w:color w:val="BFBFBF" w:themeColor="background1" w:themeShade="BF"/>
              </w:rPr>
              <w:t>d</w:t>
            </w:r>
            <w:r>
              <w:rPr>
                <w:color w:val="BFBFBF" w:themeColor="background1" w:themeShade="BF"/>
              </w:rPr>
              <w:t>ag</w:t>
            </w:r>
            <w:r w:rsidRPr="0078640F">
              <w:rPr>
                <w:color w:val="BFBFBF" w:themeColor="background1" w:themeShade="BF"/>
              </w:rPr>
              <w:t xml:space="preserve">  </w:t>
            </w:r>
            <w:r>
              <w:t>-</w:t>
            </w:r>
            <w:r>
              <w:rPr>
                <w:color w:val="BFBFBF" w:themeColor="background1" w:themeShade="BF"/>
              </w:rPr>
              <w:t xml:space="preserve"> maand</w:t>
            </w:r>
            <w:r w:rsidRPr="0078640F">
              <w:rPr>
                <w:color w:val="BFBFBF" w:themeColor="background1" w:themeShade="BF"/>
              </w:rPr>
              <w:t xml:space="preserve">  </w:t>
            </w:r>
            <w:r>
              <w:t>-</w:t>
            </w:r>
            <w:r w:rsidRPr="0078640F">
              <w:rPr>
                <w:color w:val="BFBFBF" w:themeColor="background1" w:themeShade="BF"/>
              </w:rPr>
              <w:t xml:space="preserve">  jaar</w:t>
            </w:r>
          </w:p>
        </w:tc>
        <w:tc>
          <w:tcPr>
            <w:tcW w:w="4904" w:type="dxa"/>
          </w:tcPr>
          <w:p w14:paraId="11240B2D" w14:textId="77777777" w:rsidR="00AC6C91" w:rsidRDefault="00AC6C91" w:rsidP="00A11059"/>
          <w:p w14:paraId="11240B2E" w14:textId="77777777" w:rsidR="00AC6C91" w:rsidRDefault="00AC6C91" w:rsidP="00A11059">
            <w:pPr>
              <w:rPr>
                <w:color w:val="BFBFBF" w:themeColor="background1" w:themeShade="BF"/>
              </w:rPr>
            </w:pPr>
            <w:r>
              <w:t xml:space="preserve">datum: </w:t>
            </w:r>
            <w:r w:rsidRPr="0078640F">
              <w:rPr>
                <w:color w:val="BFBFBF" w:themeColor="background1" w:themeShade="BF"/>
              </w:rPr>
              <w:t>d</w:t>
            </w:r>
            <w:r>
              <w:rPr>
                <w:color w:val="BFBFBF" w:themeColor="background1" w:themeShade="BF"/>
              </w:rPr>
              <w:t>ag</w:t>
            </w:r>
            <w:r w:rsidRPr="0078640F">
              <w:rPr>
                <w:color w:val="BFBFBF" w:themeColor="background1" w:themeShade="BF"/>
              </w:rPr>
              <w:t xml:space="preserve">  </w:t>
            </w:r>
            <w:r>
              <w:t>-</w:t>
            </w:r>
            <w:r>
              <w:rPr>
                <w:color w:val="BFBFBF" w:themeColor="background1" w:themeShade="BF"/>
              </w:rPr>
              <w:t xml:space="preserve"> maand</w:t>
            </w:r>
            <w:r w:rsidRPr="0078640F">
              <w:rPr>
                <w:color w:val="BFBFBF" w:themeColor="background1" w:themeShade="BF"/>
              </w:rPr>
              <w:t xml:space="preserve">  </w:t>
            </w:r>
            <w:r>
              <w:t>-</w:t>
            </w:r>
            <w:r w:rsidRPr="0078640F">
              <w:rPr>
                <w:color w:val="BFBFBF" w:themeColor="background1" w:themeShade="BF"/>
              </w:rPr>
              <w:t xml:space="preserve">  jaar</w:t>
            </w:r>
          </w:p>
          <w:p w14:paraId="11240B2F" w14:textId="77777777" w:rsidR="00AC6C91" w:rsidRDefault="00AC6C91" w:rsidP="00A11059">
            <w:pPr>
              <w:rPr>
                <w:color w:val="BFBFBF" w:themeColor="background1" w:themeShade="BF"/>
              </w:rPr>
            </w:pPr>
          </w:p>
          <w:p w14:paraId="11240B30" w14:textId="77777777" w:rsidR="00AC6C91" w:rsidRDefault="00AC6C91" w:rsidP="00A11059"/>
          <w:p w14:paraId="11240B31" w14:textId="77777777" w:rsidR="00C87E6F" w:rsidRPr="009C779F" w:rsidRDefault="00C87E6F" w:rsidP="00A11059"/>
        </w:tc>
      </w:tr>
      <w:tr w:rsidR="00AC6C91" w:rsidRPr="00603657" w14:paraId="11240B35" w14:textId="77777777" w:rsidTr="00B12CE0">
        <w:tc>
          <w:tcPr>
            <w:tcW w:w="4904" w:type="dxa"/>
          </w:tcPr>
          <w:p w14:paraId="11240B33" w14:textId="77777777" w:rsidR="00AC6C91" w:rsidRPr="009C779F" w:rsidRDefault="00AC6C91" w:rsidP="00A11059"/>
        </w:tc>
        <w:tc>
          <w:tcPr>
            <w:tcW w:w="4904" w:type="dxa"/>
          </w:tcPr>
          <w:p w14:paraId="11240B34" w14:textId="77777777" w:rsidR="00AC6C91" w:rsidRPr="009C779F" w:rsidRDefault="00AC6C91" w:rsidP="00A11059"/>
        </w:tc>
      </w:tr>
      <w:tr w:rsidR="00AC6C91" w:rsidRPr="00603657" w14:paraId="11240B38" w14:textId="77777777" w:rsidTr="00B12CE0">
        <w:tc>
          <w:tcPr>
            <w:tcW w:w="4904" w:type="dxa"/>
          </w:tcPr>
          <w:p w14:paraId="11240B36" w14:textId="77777777" w:rsidR="00AC6C91" w:rsidRPr="009C779F" w:rsidRDefault="00AC6C91" w:rsidP="00E5700F">
            <w:pPr>
              <w:ind w:left="0"/>
            </w:pPr>
          </w:p>
        </w:tc>
        <w:tc>
          <w:tcPr>
            <w:tcW w:w="4904" w:type="dxa"/>
          </w:tcPr>
          <w:p w14:paraId="11240B37" w14:textId="77777777" w:rsidR="00AC6C91" w:rsidRPr="009C779F" w:rsidRDefault="00AC6C91" w:rsidP="00A11059"/>
        </w:tc>
      </w:tr>
      <w:tr w:rsidR="00B12CE0" w:rsidRPr="00603657" w14:paraId="11240B3B" w14:textId="77777777" w:rsidTr="00B12CE0">
        <w:tc>
          <w:tcPr>
            <w:tcW w:w="4904" w:type="dxa"/>
          </w:tcPr>
          <w:p w14:paraId="11240B39" w14:textId="77777777" w:rsidR="00B12CE0" w:rsidRPr="009C779F" w:rsidRDefault="00E45D17" w:rsidP="00246414">
            <w:sdt>
              <w:sdtPr>
                <w:id w:val="-1430882132"/>
                <w:placeholder>
                  <w:docPart w:val="F370E980F91C4A6C9A3692BCA0C673D8"/>
                </w:placeholder>
                <w:showingPlcHdr/>
                <w:comboBox>
                  <w:listItem w:displayText="de heer" w:value="de heer"/>
                  <w:listItem w:displayText="mevrouw" w:value="mevrouw"/>
                </w:comboBox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de heer of mevrouw</w:t>
                </w:r>
              </w:sdtContent>
            </w:sdt>
            <w:r w:rsidR="00B12CE0">
              <w:t xml:space="preserve"> </w:t>
            </w:r>
            <w:sdt>
              <w:sdtPr>
                <w:id w:val="-301461765"/>
                <w:placeholder>
                  <w:docPart w:val="729841BC3A614136BCE7C1EB6B7D7B4E"/>
                </w:placeholder>
                <w:showingPlcHdr/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voorletters</w:t>
                </w:r>
              </w:sdtContent>
            </w:sdt>
            <w:r w:rsidR="00B12CE0">
              <w:t xml:space="preserve"> </w:t>
            </w:r>
            <w:sdt>
              <w:sdtPr>
                <w:id w:val="-1869205175"/>
                <w:placeholder>
                  <w:docPart w:val="41B2B408D5DE402C8EA544B2BBBB13CD"/>
                </w:placeholder>
                <w:showingPlcHdr/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achternaam</w:t>
                </w:r>
              </w:sdtContent>
            </w:sdt>
          </w:p>
        </w:tc>
        <w:tc>
          <w:tcPr>
            <w:tcW w:w="4904" w:type="dxa"/>
          </w:tcPr>
          <w:p w14:paraId="11240B3A" w14:textId="77777777" w:rsidR="00B12CE0" w:rsidRPr="009C779F" w:rsidRDefault="00E45D17" w:rsidP="00246414">
            <w:sdt>
              <w:sdtPr>
                <w:id w:val="-719522436"/>
                <w:placeholder>
                  <w:docPart w:val="CDE867B11DEF4A5C98FAAB1197487A1A"/>
                </w:placeholder>
                <w:showingPlcHdr/>
                <w:comboBox>
                  <w:listItem w:displayText="de heer" w:value="de heer"/>
                  <w:listItem w:displayText="mevrouw" w:value="mevrouw"/>
                </w:comboBox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de heer of mevrouw</w:t>
                </w:r>
              </w:sdtContent>
            </w:sdt>
            <w:r w:rsidR="00B12CE0">
              <w:t xml:space="preserve"> </w:t>
            </w:r>
            <w:sdt>
              <w:sdtPr>
                <w:id w:val="-2002187126"/>
                <w:placeholder>
                  <w:docPart w:val="A9B4540D1A894286B9D57975471DE1C2"/>
                </w:placeholder>
                <w:showingPlcHdr/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voorletters</w:t>
                </w:r>
              </w:sdtContent>
            </w:sdt>
            <w:r w:rsidR="00B12CE0">
              <w:t xml:space="preserve"> </w:t>
            </w:r>
            <w:sdt>
              <w:sdtPr>
                <w:id w:val="1748146853"/>
                <w:placeholder>
                  <w:docPart w:val="E0088E08DAE440389FE6761DEBAF8089"/>
                </w:placeholder>
                <w:showingPlcHdr/>
              </w:sdtPr>
              <w:sdtEndPr/>
              <w:sdtContent>
                <w:r w:rsidR="00B12CE0" w:rsidRPr="009D78B3">
                  <w:rPr>
                    <w:rStyle w:val="Tekstvantijdelijkeaanduiding"/>
                    <w:highlight w:val="yellow"/>
                  </w:rPr>
                  <w:t>achternaam</w:t>
                </w:r>
              </w:sdtContent>
            </w:sdt>
          </w:p>
        </w:tc>
      </w:tr>
      <w:tr w:rsidR="00B12CE0" w:rsidRPr="00603657" w14:paraId="11240B3E" w14:textId="77777777" w:rsidTr="00B12CE0">
        <w:trPr>
          <w:trHeight w:val="135"/>
        </w:trPr>
        <w:sdt>
          <w:sdtPr>
            <w:id w:val="-175585752"/>
            <w:placeholder>
              <w:docPart w:val="D25AE9D0C1D14DB78F5B3F58ECCB21F2"/>
            </w:placeholder>
            <w:showingPlcHdr/>
          </w:sdtPr>
          <w:sdtEndPr/>
          <w:sdtContent>
            <w:tc>
              <w:tcPr>
                <w:tcW w:w="4904" w:type="dxa"/>
              </w:tcPr>
              <w:p w14:paraId="11240B3C" w14:textId="77777777" w:rsidR="00B12CE0" w:rsidRPr="009C779F" w:rsidRDefault="00B12CE0" w:rsidP="00246414">
                <w:r w:rsidRPr="009D78B3">
                  <w:rPr>
                    <w:rStyle w:val="Tekstvantijdelijkeaanduiding"/>
                    <w:highlight w:val="yellow"/>
                  </w:rPr>
                  <w:t>functie ondertekenaar</w:t>
                </w:r>
              </w:p>
            </w:tc>
          </w:sdtContent>
        </w:sdt>
        <w:sdt>
          <w:sdtPr>
            <w:id w:val="1386838972"/>
            <w:placeholder>
              <w:docPart w:val="C59F41BBD8624F2AB608D788EEA512C8"/>
            </w:placeholder>
            <w:showingPlcHdr/>
          </w:sdtPr>
          <w:sdtEndPr/>
          <w:sdtContent>
            <w:tc>
              <w:tcPr>
                <w:tcW w:w="4904" w:type="dxa"/>
              </w:tcPr>
              <w:p w14:paraId="11240B3D" w14:textId="77777777" w:rsidR="00B12CE0" w:rsidRPr="009C779F" w:rsidRDefault="00B12CE0" w:rsidP="00246414">
                <w:r w:rsidRPr="009D78B3">
                  <w:rPr>
                    <w:rStyle w:val="Tekstvantijdelijkeaanduiding"/>
                    <w:highlight w:val="yellow"/>
                  </w:rPr>
                  <w:t>functie ondertekenaar</w:t>
                </w:r>
              </w:p>
            </w:tc>
          </w:sdtContent>
        </w:sdt>
      </w:tr>
    </w:tbl>
    <w:p w14:paraId="11240B3F" w14:textId="77777777" w:rsidR="009A30B3" w:rsidRDefault="009A30B3" w:rsidP="00E5700F">
      <w:pPr>
        <w:ind w:left="0"/>
      </w:pPr>
    </w:p>
    <w:sectPr w:rsidR="009A30B3" w:rsidSect="00C87E6F">
      <w:headerReference w:type="default" r:id="rId12"/>
      <w:footerReference w:type="default" r:id="rId13"/>
      <w:pgSz w:w="11906" w:h="16838"/>
      <w:pgMar w:top="1417" w:right="1417" w:bottom="1417" w:left="1417" w:header="720" w:footer="72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DC171B3" w14:textId="77777777" w:rsidR="00E45D17" w:rsidRDefault="00E45D17" w:rsidP="009B34F2">
      <w:pPr>
        <w:spacing w:line="240" w:lineRule="auto"/>
      </w:pPr>
      <w:r>
        <w:separator/>
      </w:r>
    </w:p>
  </w:endnote>
  <w:endnote w:type="continuationSeparator" w:id="0">
    <w:p w14:paraId="1B62494F" w14:textId="77777777" w:rsidR="00E45D17" w:rsidRDefault="00E45D17" w:rsidP="009B34F2">
      <w:pPr>
        <w:spacing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240B51" w14:textId="77777777" w:rsidR="009B34F2" w:rsidRDefault="009B34F2" w:rsidP="009B34F2">
    <w:pPr>
      <w:pStyle w:val="Voettekst"/>
      <w:ind w:left="0"/>
      <w:rPr>
        <w:rFonts w:ascii="Arial Narrow" w:hAnsi="Arial Narrow"/>
        <w:sz w:val="22"/>
        <w:szCs w:val="16"/>
      </w:rPr>
    </w:pPr>
  </w:p>
  <w:p w14:paraId="11240B52" w14:textId="77777777" w:rsidR="009B34F2" w:rsidRDefault="009B34F2" w:rsidP="009B34F2">
    <w:pPr>
      <w:pStyle w:val="Voettekst"/>
      <w:ind w:left="0"/>
      <w:rPr>
        <w:rFonts w:ascii="Arial Narrow" w:hAnsi="Arial Narrow"/>
        <w:b/>
        <w:sz w:val="22"/>
        <w:szCs w:val="16"/>
      </w:rPr>
    </w:pPr>
    <w:r w:rsidRPr="00F05FA5">
      <w:rPr>
        <w:rFonts w:ascii="Arial Narrow" w:hAnsi="Arial Narrow"/>
        <w:sz w:val="22"/>
        <w:szCs w:val="16"/>
      </w:rPr>
      <w:t xml:space="preserve">pagina </w:t>
    </w:r>
    <w:r w:rsidRPr="00F05FA5">
      <w:rPr>
        <w:rFonts w:ascii="Arial Narrow" w:hAnsi="Arial Narrow"/>
        <w:b/>
        <w:sz w:val="22"/>
        <w:szCs w:val="16"/>
      </w:rPr>
      <w:fldChar w:fldCharType="begin"/>
    </w:r>
    <w:r w:rsidRPr="00F05FA5">
      <w:rPr>
        <w:rFonts w:ascii="Arial Narrow" w:hAnsi="Arial Narrow"/>
        <w:b/>
        <w:sz w:val="22"/>
        <w:szCs w:val="16"/>
      </w:rPr>
      <w:instrText>PAGE  \* Arabic  \* MERGEFORMAT</w:instrText>
    </w:r>
    <w:r w:rsidRPr="00F05FA5">
      <w:rPr>
        <w:rFonts w:ascii="Arial Narrow" w:hAnsi="Arial Narrow"/>
        <w:b/>
        <w:sz w:val="22"/>
        <w:szCs w:val="16"/>
      </w:rPr>
      <w:fldChar w:fldCharType="separate"/>
    </w:r>
    <w:r w:rsidR="005D4ABE">
      <w:rPr>
        <w:rFonts w:ascii="Arial Narrow" w:hAnsi="Arial Narrow"/>
        <w:b/>
        <w:noProof/>
        <w:sz w:val="22"/>
        <w:szCs w:val="16"/>
      </w:rPr>
      <w:t>4</w:t>
    </w:r>
    <w:r w:rsidRPr="00F05FA5">
      <w:rPr>
        <w:rFonts w:ascii="Arial Narrow" w:hAnsi="Arial Narrow"/>
        <w:b/>
        <w:sz w:val="22"/>
        <w:szCs w:val="16"/>
      </w:rPr>
      <w:fldChar w:fldCharType="end"/>
    </w:r>
    <w:r w:rsidRPr="00F05FA5">
      <w:rPr>
        <w:rFonts w:ascii="Arial Narrow" w:hAnsi="Arial Narrow"/>
        <w:sz w:val="22"/>
        <w:szCs w:val="16"/>
      </w:rPr>
      <w:t xml:space="preserve"> van </w:t>
    </w:r>
    <w:r w:rsidRPr="00F05FA5">
      <w:rPr>
        <w:rFonts w:ascii="Arial Narrow" w:hAnsi="Arial Narrow"/>
        <w:b/>
        <w:sz w:val="22"/>
        <w:szCs w:val="16"/>
      </w:rPr>
      <w:fldChar w:fldCharType="begin"/>
    </w:r>
    <w:r w:rsidRPr="00F05FA5">
      <w:rPr>
        <w:rFonts w:ascii="Arial Narrow" w:hAnsi="Arial Narrow"/>
        <w:b/>
        <w:sz w:val="22"/>
        <w:szCs w:val="16"/>
      </w:rPr>
      <w:instrText>NUMPAGES  \* Arabic  \* MERGEFORMAT</w:instrText>
    </w:r>
    <w:r w:rsidRPr="00F05FA5">
      <w:rPr>
        <w:rFonts w:ascii="Arial Narrow" w:hAnsi="Arial Narrow"/>
        <w:b/>
        <w:sz w:val="22"/>
        <w:szCs w:val="16"/>
      </w:rPr>
      <w:fldChar w:fldCharType="separate"/>
    </w:r>
    <w:r w:rsidR="005D4ABE">
      <w:rPr>
        <w:rFonts w:ascii="Arial Narrow" w:hAnsi="Arial Narrow"/>
        <w:b/>
        <w:noProof/>
        <w:sz w:val="22"/>
        <w:szCs w:val="16"/>
      </w:rPr>
      <w:t>4</w:t>
    </w:r>
    <w:r w:rsidRPr="00F05FA5">
      <w:rPr>
        <w:rFonts w:ascii="Arial Narrow" w:hAnsi="Arial Narrow"/>
        <w:b/>
        <w:sz w:val="22"/>
        <w:szCs w:val="16"/>
      </w:rPr>
      <w:fldChar w:fldCharType="end"/>
    </w:r>
    <w:r>
      <w:rPr>
        <w:rFonts w:ascii="Arial Narrow" w:hAnsi="Arial Narrow"/>
        <w:b/>
        <w:sz w:val="22"/>
        <w:szCs w:val="16"/>
      </w:rPr>
      <w:tab/>
    </w:r>
  </w:p>
  <w:p w14:paraId="11240B53" w14:textId="77777777" w:rsidR="009B34F2" w:rsidRDefault="009B34F2" w:rsidP="009B34F2">
    <w:pPr>
      <w:pStyle w:val="Voettekst"/>
      <w:ind w:left="0"/>
      <w:rPr>
        <w:rFonts w:ascii="Arial Narrow" w:hAnsi="Arial Narrow"/>
        <w:b/>
        <w:sz w:val="22"/>
        <w:szCs w:val="16"/>
      </w:rPr>
    </w:pPr>
    <w:r w:rsidRPr="00F05FA5">
      <w:rPr>
        <w:rFonts w:ascii="Arial Narrow" w:hAnsi="Arial Narrow"/>
        <w:noProof/>
        <w:sz w:val="22"/>
      </w:rPr>
      <w:drawing>
        <wp:anchor distT="0" distB="0" distL="114300" distR="114300" simplePos="0" relativeHeight="251662848" behindDoc="1" locked="0" layoutInCell="1" allowOverlap="1" wp14:anchorId="11240B57" wp14:editId="11240B58">
          <wp:simplePos x="0" y="0"/>
          <wp:positionH relativeFrom="column">
            <wp:posOffset>5271135</wp:posOffset>
          </wp:positionH>
          <wp:positionV relativeFrom="paragraph">
            <wp:posOffset>82550</wp:posOffset>
          </wp:positionV>
          <wp:extent cx="1220470" cy="699770"/>
          <wp:effectExtent l="0" t="0" r="0" b="5080"/>
          <wp:wrapNone/>
          <wp:docPr id="13" name="Afbeelding 13" descr="footer.jp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3" descr="footer.jp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220470" cy="69977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</w:p>
  <w:p w14:paraId="11240B54" w14:textId="67F65FA1" w:rsidR="009B34F2" w:rsidRPr="009B34F2" w:rsidRDefault="009B34F2" w:rsidP="009B34F2">
    <w:pPr>
      <w:pStyle w:val="Voettekst"/>
      <w:ind w:left="0"/>
      <w:rPr>
        <w:rFonts w:ascii="Arial Narrow" w:hAnsi="Arial Narrow"/>
        <w:sz w:val="18"/>
        <w:szCs w:val="16"/>
      </w:rPr>
    </w:pPr>
    <w:r w:rsidRPr="0078640F">
      <w:rPr>
        <w:rFonts w:ascii="Arial Narrow" w:hAnsi="Arial Narrow"/>
        <w:color w:val="BFBFBF" w:themeColor="background1" w:themeShade="BF"/>
        <w:sz w:val="22"/>
        <w:szCs w:val="16"/>
      </w:rPr>
      <w:tab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3D99A0B" w14:textId="77777777" w:rsidR="00E45D17" w:rsidRDefault="00E45D17" w:rsidP="009B34F2">
      <w:pPr>
        <w:spacing w:line="240" w:lineRule="auto"/>
      </w:pPr>
      <w:r>
        <w:separator/>
      </w:r>
    </w:p>
  </w:footnote>
  <w:footnote w:type="continuationSeparator" w:id="0">
    <w:p w14:paraId="36E5A6CA" w14:textId="77777777" w:rsidR="00E45D17" w:rsidRDefault="00E45D17" w:rsidP="009B34F2">
      <w:pPr>
        <w:spacing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240B4A" w14:textId="7C45A0CC" w:rsidR="00C87E6F" w:rsidRPr="00F51139" w:rsidRDefault="00C87E6F" w:rsidP="00C87E6F">
    <w:pPr>
      <w:ind w:left="2136" w:firstLine="696"/>
      <w:jc w:val="right"/>
      <w:rPr>
        <w:sz w:val="22"/>
        <w:szCs w:val="22"/>
        <w:highlight w:val="yellow"/>
      </w:rPr>
    </w:pPr>
  </w:p>
  <w:p w14:paraId="11240B4B" w14:textId="7C1B549E" w:rsidR="00B12CE0" w:rsidRPr="00CF15DF" w:rsidRDefault="00C87E6F" w:rsidP="00B12CE0">
    <w:pPr>
      <w:ind w:left="0"/>
      <w:rPr>
        <w:rFonts w:ascii="Arial Narrow" w:hAnsi="Arial Narrow"/>
        <w:caps/>
        <w:sz w:val="18"/>
        <w:szCs w:val="18"/>
      </w:rPr>
    </w:pPr>
    <w:r w:rsidRPr="00CF15DF">
      <w:rPr>
        <w:rFonts w:ascii="Arial Narrow" w:hAnsi="Arial Narrow"/>
        <w:noProof/>
        <w:sz w:val="18"/>
        <w:szCs w:val="18"/>
      </w:rPr>
      <w:drawing>
        <wp:anchor distT="0" distB="0" distL="114935" distR="114935" simplePos="0" relativeHeight="251730944" behindDoc="1" locked="0" layoutInCell="1" allowOverlap="1" wp14:anchorId="11240B55" wp14:editId="11240B56">
          <wp:simplePos x="0" y="0"/>
          <wp:positionH relativeFrom="column">
            <wp:posOffset>4667885</wp:posOffset>
          </wp:positionH>
          <wp:positionV relativeFrom="paragraph">
            <wp:posOffset>10795</wp:posOffset>
          </wp:positionV>
          <wp:extent cx="1080770" cy="686435"/>
          <wp:effectExtent l="0" t="0" r="5080" b="0"/>
          <wp:wrapSquare wrapText="bothSides"/>
          <wp:docPr id="12" name="Afbeelding 12" descr="logo-gemeente-Noordoostpolder.jp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Afbeelding 2" descr="logo-gemeente-Noordoostpolder.jpg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1080770" cy="686435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</wp:anchor>
      </w:drawing>
    </w:r>
    <w:r w:rsidRPr="00CF15DF">
      <w:rPr>
        <w:rFonts w:ascii="Arial Narrow" w:hAnsi="Arial Narrow"/>
        <w:noProof/>
        <w:sz w:val="18"/>
        <w:szCs w:val="18"/>
      </w:rPr>
      <w:t>Wachtkamerovereenkomst</w:t>
    </w:r>
    <w:r w:rsidR="00973936" w:rsidRPr="00CF15DF">
      <w:rPr>
        <w:rFonts w:ascii="Arial Narrow" w:hAnsi="Arial Narrow"/>
        <w:sz w:val="18"/>
        <w:szCs w:val="18"/>
      </w:rPr>
      <w:t xml:space="preserve"> locatieman</w:t>
    </w:r>
    <w:r w:rsidR="00507D5A" w:rsidRPr="00CF15DF">
      <w:rPr>
        <w:rFonts w:ascii="Arial Narrow" w:hAnsi="Arial Narrow"/>
        <w:sz w:val="18"/>
        <w:szCs w:val="18"/>
      </w:rPr>
      <w:t>agement voor de gemeentelijke Oekraïne opvang Gemeente Noordoostpolder</w:t>
    </w:r>
  </w:p>
  <w:sdt>
    <w:sdtPr>
      <w:rPr>
        <w:rFonts w:ascii="Arial Narrow" w:hAnsi="Arial Narrow"/>
        <w:caps/>
        <w:sz w:val="22"/>
        <w:szCs w:val="22"/>
      </w:rPr>
      <w:alias w:val="referentie overeenkomst"/>
      <w:tag w:val="referentie overeenkomst"/>
      <w:id w:val="1822699447"/>
      <w:placeholder>
        <w:docPart w:val="9B2C43D9A611488AB66A61EA83E205ED"/>
      </w:placeholder>
    </w:sdtPr>
    <w:sdtEndPr/>
    <w:sdtContent>
      <w:p w14:paraId="11240B4C" w14:textId="77777777" w:rsidR="00B12CE0" w:rsidRPr="00F51139" w:rsidRDefault="00B12CE0" w:rsidP="00B12CE0">
        <w:pPr>
          <w:ind w:left="0"/>
          <w:rPr>
            <w:rFonts w:ascii="Arial Narrow" w:hAnsi="Arial Narrow"/>
            <w:caps/>
            <w:sz w:val="22"/>
            <w:szCs w:val="22"/>
          </w:rPr>
        </w:pPr>
      </w:p>
      <w:p w14:paraId="11240B4D" w14:textId="77777777" w:rsidR="00C87E6F" w:rsidRPr="00F51139" w:rsidRDefault="00E45D17" w:rsidP="00B12CE0">
        <w:pPr>
          <w:ind w:left="0"/>
          <w:rPr>
            <w:rFonts w:ascii="Arial Narrow" w:hAnsi="Arial Narrow"/>
            <w:caps/>
            <w:sz w:val="22"/>
            <w:szCs w:val="22"/>
          </w:rPr>
        </w:pPr>
      </w:p>
    </w:sdtContent>
  </w:sdt>
  <w:p w14:paraId="11240B4E" w14:textId="77777777" w:rsidR="00C87E6F" w:rsidRPr="00F51139" w:rsidRDefault="00C87E6F" w:rsidP="00C87E6F">
    <w:pPr>
      <w:pStyle w:val="Koptekst"/>
      <w:ind w:left="0"/>
      <w:rPr>
        <w:sz w:val="22"/>
        <w:szCs w:val="22"/>
      </w:rPr>
    </w:pPr>
  </w:p>
  <w:p w14:paraId="11240B4F" w14:textId="77777777" w:rsidR="00C87E6F" w:rsidRPr="00F51139" w:rsidRDefault="00C87E6F" w:rsidP="00C87E6F">
    <w:pPr>
      <w:pStyle w:val="Koptekst"/>
      <w:ind w:left="0"/>
      <w:rPr>
        <w:sz w:val="22"/>
        <w:szCs w:val="22"/>
      </w:rPr>
    </w:pPr>
  </w:p>
  <w:p w14:paraId="11240B50" w14:textId="77777777" w:rsidR="00C87E6F" w:rsidRPr="00F51139" w:rsidRDefault="00C87E6F" w:rsidP="00C87E6F">
    <w:pPr>
      <w:pStyle w:val="Koptekst"/>
      <w:ind w:left="0"/>
      <w:rPr>
        <w:sz w:val="22"/>
        <w:szCs w:val="22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2B20DCF"/>
    <w:multiLevelType w:val="hybridMultilevel"/>
    <w:tmpl w:val="E8AEE4BC"/>
    <w:lvl w:ilvl="0" w:tplc="21B0A498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" w15:restartNumberingAfterBreak="0">
    <w:nsid w:val="082238A0"/>
    <w:multiLevelType w:val="multilevel"/>
    <w:tmpl w:val="7F4021A8"/>
    <w:lvl w:ilvl="0">
      <w:start w:val="1"/>
      <w:numFmt w:val="decimal"/>
      <w:pStyle w:val="Opsommingcijfers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720" w:hanging="360"/>
      </w:pPr>
      <w:rPr>
        <w:rFonts w:hint="default"/>
        <w:lang w:val="nl-NL"/>
      </w:rPr>
    </w:lvl>
    <w:lvl w:ilvl="2">
      <w:start w:val="1"/>
      <w:numFmt w:val="lowerRoman"/>
      <w:pStyle w:val="Kop3"/>
      <w:lvlText w:val="%3)"/>
      <w:lvlJc w:val="left"/>
      <w:pPr>
        <w:ind w:left="1080" w:hanging="360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  <w:b/>
        <w:color w:val="2B9ECF"/>
        <w:sz w:val="22"/>
        <w:szCs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  <w:b/>
        <w:color w:val="2B9ECF"/>
        <w:sz w:val="22"/>
        <w:szCs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2" w15:restartNumberingAfterBreak="0">
    <w:nsid w:val="13071DBD"/>
    <w:multiLevelType w:val="hybridMultilevel"/>
    <w:tmpl w:val="9B00F5EA"/>
    <w:lvl w:ilvl="0" w:tplc="0413000F">
      <w:start w:val="1"/>
      <w:numFmt w:val="decimal"/>
      <w:lvlText w:val="%1."/>
      <w:lvlJc w:val="left"/>
      <w:pPr>
        <w:ind w:left="36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080" w:hanging="360"/>
      </w:pPr>
    </w:lvl>
    <w:lvl w:ilvl="2" w:tplc="0413001B" w:tentative="1">
      <w:start w:val="1"/>
      <w:numFmt w:val="lowerRoman"/>
      <w:lvlText w:val="%3."/>
      <w:lvlJc w:val="right"/>
      <w:pPr>
        <w:ind w:left="1800" w:hanging="180"/>
      </w:pPr>
    </w:lvl>
    <w:lvl w:ilvl="3" w:tplc="0413000F" w:tentative="1">
      <w:start w:val="1"/>
      <w:numFmt w:val="decimal"/>
      <w:lvlText w:val="%4."/>
      <w:lvlJc w:val="left"/>
      <w:pPr>
        <w:ind w:left="2520" w:hanging="360"/>
      </w:pPr>
    </w:lvl>
    <w:lvl w:ilvl="4" w:tplc="04130019" w:tentative="1">
      <w:start w:val="1"/>
      <w:numFmt w:val="lowerLetter"/>
      <w:lvlText w:val="%5."/>
      <w:lvlJc w:val="left"/>
      <w:pPr>
        <w:ind w:left="3240" w:hanging="360"/>
      </w:pPr>
    </w:lvl>
    <w:lvl w:ilvl="5" w:tplc="0413001B" w:tentative="1">
      <w:start w:val="1"/>
      <w:numFmt w:val="lowerRoman"/>
      <w:lvlText w:val="%6."/>
      <w:lvlJc w:val="right"/>
      <w:pPr>
        <w:ind w:left="3960" w:hanging="180"/>
      </w:pPr>
    </w:lvl>
    <w:lvl w:ilvl="6" w:tplc="0413000F" w:tentative="1">
      <w:start w:val="1"/>
      <w:numFmt w:val="decimal"/>
      <w:lvlText w:val="%7."/>
      <w:lvlJc w:val="left"/>
      <w:pPr>
        <w:ind w:left="4680" w:hanging="360"/>
      </w:pPr>
    </w:lvl>
    <w:lvl w:ilvl="7" w:tplc="04130019" w:tentative="1">
      <w:start w:val="1"/>
      <w:numFmt w:val="lowerLetter"/>
      <w:lvlText w:val="%8."/>
      <w:lvlJc w:val="left"/>
      <w:pPr>
        <w:ind w:left="5400" w:hanging="360"/>
      </w:pPr>
    </w:lvl>
    <w:lvl w:ilvl="8" w:tplc="0413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3" w15:restartNumberingAfterBreak="0">
    <w:nsid w:val="14400FBB"/>
    <w:multiLevelType w:val="multilevel"/>
    <w:tmpl w:val="7B8C4146"/>
    <w:lvl w:ilvl="0">
      <w:start w:val="1"/>
      <w:numFmt w:val="decimal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Zero"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4" w15:restartNumberingAfterBreak="0">
    <w:nsid w:val="14692D2B"/>
    <w:multiLevelType w:val="multilevel"/>
    <w:tmpl w:val="4B2073C0"/>
    <w:lvl w:ilvl="0">
      <w:start w:val="1"/>
      <w:numFmt w:val="decimal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Zero"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" w15:restartNumberingAfterBreak="0">
    <w:nsid w:val="1B872F04"/>
    <w:multiLevelType w:val="multilevel"/>
    <w:tmpl w:val="FE6403A6"/>
    <w:lvl w:ilvl="0">
      <w:start w:val="1"/>
      <w:numFmt w:val="decimal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Zero"/>
      <w:lvlText w:val="%1.%2"/>
      <w:lvlJc w:val="left"/>
      <w:pPr>
        <w:ind w:left="720" w:hanging="360"/>
      </w:pPr>
      <w:rPr>
        <w:rFonts w:hint="default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6" w15:restartNumberingAfterBreak="0">
    <w:nsid w:val="204C33FB"/>
    <w:multiLevelType w:val="hybridMultilevel"/>
    <w:tmpl w:val="A0DCC948"/>
    <w:lvl w:ilvl="0" w:tplc="04130001">
      <w:start w:val="1"/>
      <w:numFmt w:val="bullet"/>
      <w:lvlText w:val=""/>
      <w:lvlJc w:val="left"/>
      <w:pPr>
        <w:tabs>
          <w:tab w:val="num" w:pos="717"/>
        </w:tabs>
        <w:ind w:left="717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tabs>
          <w:tab w:val="num" w:pos="1437"/>
        </w:tabs>
        <w:ind w:left="1437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tabs>
          <w:tab w:val="num" w:pos="2157"/>
        </w:tabs>
        <w:ind w:left="2157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tabs>
          <w:tab w:val="num" w:pos="2877"/>
        </w:tabs>
        <w:ind w:left="2877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tabs>
          <w:tab w:val="num" w:pos="3597"/>
        </w:tabs>
        <w:ind w:left="3597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tabs>
          <w:tab w:val="num" w:pos="4317"/>
        </w:tabs>
        <w:ind w:left="4317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tabs>
          <w:tab w:val="num" w:pos="5037"/>
        </w:tabs>
        <w:ind w:left="5037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tabs>
          <w:tab w:val="num" w:pos="5757"/>
        </w:tabs>
        <w:ind w:left="5757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tabs>
          <w:tab w:val="num" w:pos="6477"/>
        </w:tabs>
        <w:ind w:left="6477" w:hanging="360"/>
      </w:pPr>
      <w:rPr>
        <w:rFonts w:ascii="Wingdings" w:hAnsi="Wingdings" w:hint="default"/>
      </w:rPr>
    </w:lvl>
  </w:abstractNum>
  <w:abstractNum w:abstractNumId="7" w15:restartNumberingAfterBreak="0">
    <w:nsid w:val="221A0700"/>
    <w:multiLevelType w:val="multilevel"/>
    <w:tmpl w:val="B7026C84"/>
    <w:lvl w:ilvl="0">
      <w:start w:val="1"/>
      <w:numFmt w:val="decimal"/>
      <w:pStyle w:val="Kop1"/>
      <w:lvlText w:val="%1"/>
      <w:lvlJc w:val="left"/>
      <w:pPr>
        <w:ind w:left="432" w:hanging="432"/>
      </w:pPr>
    </w:lvl>
    <w:lvl w:ilvl="1">
      <w:start w:val="1"/>
      <w:numFmt w:val="decimal"/>
      <w:lvlText w:val="%1.%2"/>
      <w:lvlJc w:val="left"/>
      <w:pPr>
        <w:ind w:left="576" w:hanging="576"/>
      </w:pPr>
    </w:lvl>
    <w:lvl w:ilvl="2">
      <w:start w:val="1"/>
      <w:numFmt w:val="decimal"/>
      <w:lvlText w:val="%1.%2.%3"/>
      <w:lvlJc w:val="left"/>
      <w:pPr>
        <w:ind w:left="720" w:hanging="720"/>
      </w:pPr>
    </w:lvl>
    <w:lvl w:ilvl="3">
      <w:start w:val="1"/>
      <w:numFmt w:val="decimal"/>
      <w:lvlText w:val="%1.%2.%3.%4"/>
      <w:lvlJc w:val="left"/>
      <w:pPr>
        <w:ind w:left="864" w:hanging="864"/>
      </w:pPr>
    </w:lvl>
    <w:lvl w:ilvl="4">
      <w:start w:val="1"/>
      <w:numFmt w:val="decimal"/>
      <w:pStyle w:val="Kop5"/>
      <w:lvlText w:val="%1.%2.%3.%4.%5"/>
      <w:lvlJc w:val="left"/>
      <w:pPr>
        <w:ind w:left="1008" w:hanging="1008"/>
      </w:pPr>
    </w:lvl>
    <w:lvl w:ilvl="5">
      <w:start w:val="1"/>
      <w:numFmt w:val="decimal"/>
      <w:pStyle w:val="Kop6"/>
      <w:lvlText w:val="%1.%2.%3.%4.%5.%6"/>
      <w:lvlJc w:val="left"/>
      <w:pPr>
        <w:ind w:left="1152" w:hanging="1152"/>
      </w:pPr>
    </w:lvl>
    <w:lvl w:ilvl="6">
      <w:start w:val="1"/>
      <w:numFmt w:val="decimal"/>
      <w:pStyle w:val="Kop7"/>
      <w:lvlText w:val="%1.%2.%3.%4.%5.%6.%7"/>
      <w:lvlJc w:val="left"/>
      <w:pPr>
        <w:ind w:left="1296" w:hanging="1296"/>
      </w:pPr>
    </w:lvl>
    <w:lvl w:ilvl="7">
      <w:start w:val="1"/>
      <w:numFmt w:val="decimal"/>
      <w:pStyle w:val="Kop8"/>
      <w:lvlText w:val="%1.%2.%3.%4.%5.%6.%7.%8"/>
      <w:lvlJc w:val="left"/>
      <w:pPr>
        <w:ind w:left="1440" w:hanging="1440"/>
      </w:pPr>
    </w:lvl>
    <w:lvl w:ilvl="8">
      <w:start w:val="1"/>
      <w:numFmt w:val="decimal"/>
      <w:pStyle w:val="Kop9"/>
      <w:lvlText w:val="%1.%2.%3.%4.%5.%6.%7.%8.%9"/>
      <w:lvlJc w:val="left"/>
      <w:pPr>
        <w:ind w:left="1584" w:hanging="1584"/>
      </w:pPr>
    </w:lvl>
  </w:abstractNum>
  <w:abstractNum w:abstractNumId="8" w15:restartNumberingAfterBreak="0">
    <w:nsid w:val="393D2292"/>
    <w:multiLevelType w:val="multilevel"/>
    <w:tmpl w:val="0413001D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9" w15:restartNumberingAfterBreak="0">
    <w:nsid w:val="39B2272D"/>
    <w:multiLevelType w:val="hybridMultilevel"/>
    <w:tmpl w:val="05B2C328"/>
    <w:lvl w:ilvl="0" w:tplc="A134CCEC">
      <w:start w:val="1"/>
      <w:numFmt w:val="bullet"/>
      <w:lvlText w:val=""/>
      <w:lvlJc w:val="left"/>
      <w:pPr>
        <w:ind w:left="1080" w:hanging="360"/>
      </w:pPr>
      <w:rPr>
        <w:rFonts w:ascii="Symbol" w:hAnsi="Symbol" w:hint="default"/>
        <w:color w:val="auto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0" w15:restartNumberingAfterBreak="0">
    <w:nsid w:val="4BF11B91"/>
    <w:multiLevelType w:val="hybridMultilevel"/>
    <w:tmpl w:val="B12EDD02"/>
    <w:lvl w:ilvl="0" w:tplc="3A6CA23A">
      <w:start w:val="1"/>
      <w:numFmt w:val="upperLetter"/>
      <w:lvlText w:val="%1."/>
      <w:lvlJc w:val="left"/>
      <w:pPr>
        <w:ind w:left="1080" w:hanging="360"/>
      </w:pPr>
    </w:lvl>
    <w:lvl w:ilvl="1" w:tplc="04130019" w:tentative="1">
      <w:start w:val="1"/>
      <w:numFmt w:val="lowerLetter"/>
      <w:lvlText w:val="%2."/>
      <w:lvlJc w:val="left"/>
      <w:pPr>
        <w:ind w:left="1800" w:hanging="360"/>
      </w:pPr>
    </w:lvl>
    <w:lvl w:ilvl="2" w:tplc="0413001B" w:tentative="1">
      <w:start w:val="1"/>
      <w:numFmt w:val="lowerRoman"/>
      <w:lvlText w:val="%3."/>
      <w:lvlJc w:val="right"/>
      <w:pPr>
        <w:ind w:left="2520" w:hanging="180"/>
      </w:pPr>
    </w:lvl>
    <w:lvl w:ilvl="3" w:tplc="0413000F" w:tentative="1">
      <w:start w:val="1"/>
      <w:numFmt w:val="decimal"/>
      <w:lvlText w:val="%4."/>
      <w:lvlJc w:val="left"/>
      <w:pPr>
        <w:ind w:left="3240" w:hanging="360"/>
      </w:pPr>
    </w:lvl>
    <w:lvl w:ilvl="4" w:tplc="04130019" w:tentative="1">
      <w:start w:val="1"/>
      <w:numFmt w:val="lowerLetter"/>
      <w:lvlText w:val="%5."/>
      <w:lvlJc w:val="left"/>
      <w:pPr>
        <w:ind w:left="3960" w:hanging="360"/>
      </w:pPr>
    </w:lvl>
    <w:lvl w:ilvl="5" w:tplc="0413001B" w:tentative="1">
      <w:start w:val="1"/>
      <w:numFmt w:val="lowerRoman"/>
      <w:lvlText w:val="%6."/>
      <w:lvlJc w:val="right"/>
      <w:pPr>
        <w:ind w:left="4680" w:hanging="180"/>
      </w:pPr>
    </w:lvl>
    <w:lvl w:ilvl="6" w:tplc="0413000F" w:tentative="1">
      <w:start w:val="1"/>
      <w:numFmt w:val="decimal"/>
      <w:lvlText w:val="%7."/>
      <w:lvlJc w:val="left"/>
      <w:pPr>
        <w:ind w:left="5400" w:hanging="360"/>
      </w:pPr>
    </w:lvl>
    <w:lvl w:ilvl="7" w:tplc="04130019" w:tentative="1">
      <w:start w:val="1"/>
      <w:numFmt w:val="lowerLetter"/>
      <w:lvlText w:val="%8."/>
      <w:lvlJc w:val="left"/>
      <w:pPr>
        <w:ind w:left="6120" w:hanging="360"/>
      </w:pPr>
    </w:lvl>
    <w:lvl w:ilvl="8" w:tplc="0413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11" w15:restartNumberingAfterBreak="0">
    <w:nsid w:val="4F5002F4"/>
    <w:multiLevelType w:val="hybridMultilevel"/>
    <w:tmpl w:val="83084DE2"/>
    <w:lvl w:ilvl="0" w:tplc="508EC754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2" w15:restartNumberingAfterBreak="0">
    <w:nsid w:val="50DA705C"/>
    <w:multiLevelType w:val="multilevel"/>
    <w:tmpl w:val="6F885244"/>
    <w:lvl w:ilvl="0">
      <w:start w:val="1"/>
      <w:numFmt w:val="decimal"/>
      <w:pStyle w:val="Artikel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"/>
      <w:pStyle w:val="Artikellid"/>
      <w:lvlText w:val="%1.%2"/>
      <w:lvlJc w:val="left"/>
      <w:pPr>
        <w:ind w:left="720" w:hanging="360"/>
      </w:pPr>
      <w:rPr>
        <w:rFonts w:hint="default"/>
        <w:lang w:val="nl-NL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  <w:b/>
        <w:color w:val="2B9ECF"/>
        <w:sz w:val="22"/>
        <w:szCs w:val="22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  <w:b/>
        <w:color w:val="2B9ECF"/>
        <w:sz w:val="22"/>
        <w:szCs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3" w15:restartNumberingAfterBreak="0">
    <w:nsid w:val="535415BC"/>
    <w:multiLevelType w:val="multilevel"/>
    <w:tmpl w:val="A28423B8"/>
    <w:lvl w:ilvl="0">
      <w:start w:val="1"/>
      <w:numFmt w:val="decimal"/>
      <w:lvlText w:val="Artikel %1"/>
      <w:lvlJc w:val="left"/>
      <w:pPr>
        <w:tabs>
          <w:tab w:val="num" w:pos="570"/>
        </w:tabs>
        <w:ind w:left="570" w:hanging="570"/>
      </w:pPr>
      <w:rPr>
        <w:rFonts w:hint="default"/>
        <w:b w:val="0"/>
        <w:i w:val="0"/>
      </w:rPr>
    </w:lvl>
    <w:lvl w:ilvl="1">
      <w:start w:val="1"/>
      <w:numFmt w:val="decimal"/>
      <w:lvlText w:val="%1.%2"/>
      <w:lvlJc w:val="left"/>
      <w:pPr>
        <w:tabs>
          <w:tab w:val="num" w:pos="570"/>
        </w:tabs>
        <w:ind w:left="570" w:hanging="570"/>
      </w:pPr>
      <w:rPr>
        <w:rFonts w:hint="default"/>
        <w:strike w:val="0"/>
        <w:color w:val="auto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080"/>
        </w:tabs>
        <w:ind w:left="1080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800"/>
        </w:tabs>
        <w:ind w:left="1800" w:hanging="1800"/>
      </w:pPr>
      <w:rPr>
        <w:rFonts w:hint="default"/>
      </w:rPr>
    </w:lvl>
  </w:abstractNum>
  <w:abstractNum w:abstractNumId="14" w15:restartNumberingAfterBreak="0">
    <w:nsid w:val="54CE2954"/>
    <w:multiLevelType w:val="hybridMultilevel"/>
    <w:tmpl w:val="4FC24B5C"/>
    <w:lvl w:ilvl="0" w:tplc="AF2C96E0">
      <w:start w:val="1"/>
      <w:numFmt w:val="bullet"/>
      <w:lvlText w:val=""/>
      <w:lvlJc w:val="left"/>
      <w:pPr>
        <w:ind w:left="360" w:hanging="360"/>
      </w:pPr>
      <w:rPr>
        <w:rFonts w:ascii="Symbol" w:hAnsi="Symbol" w:hint="default"/>
      </w:rPr>
    </w:lvl>
    <w:lvl w:ilvl="1" w:tplc="04130003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6B7704D2"/>
    <w:multiLevelType w:val="multilevel"/>
    <w:tmpl w:val="5E3826A2"/>
    <w:lvl w:ilvl="0">
      <w:numFmt w:val="bullet"/>
      <w:lvlText w:val="-"/>
      <w:lvlJc w:val="left"/>
      <w:pPr>
        <w:tabs>
          <w:tab w:val="num" w:pos="1413"/>
        </w:tabs>
        <w:ind w:left="1413" w:hanging="705"/>
      </w:pPr>
      <w:rPr>
        <w:rFonts w:ascii="Palatino Linotype" w:eastAsia="Times New Roman" w:hAnsi="Palatino Linotype" w:cs="Times New Roman" w:hint="default"/>
      </w:rPr>
    </w:lvl>
    <w:lvl w:ilvl="1">
      <w:start w:val="2"/>
      <w:numFmt w:val="decimal"/>
      <w:lvlText w:val="3.%2"/>
      <w:lvlJc w:val="left"/>
      <w:pPr>
        <w:tabs>
          <w:tab w:val="num" w:pos="1278"/>
        </w:tabs>
        <w:ind w:left="1278" w:hanging="570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1428"/>
        </w:tabs>
        <w:ind w:left="1428" w:hanging="720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1428"/>
        </w:tabs>
        <w:ind w:left="1428" w:hanging="720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788"/>
        </w:tabs>
        <w:ind w:left="1788" w:hanging="1080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788"/>
        </w:tabs>
        <w:ind w:left="1788" w:hanging="1080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2148"/>
        </w:tabs>
        <w:ind w:left="2148" w:hanging="1440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2148"/>
        </w:tabs>
        <w:ind w:left="2148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2508"/>
        </w:tabs>
        <w:ind w:left="2508" w:hanging="1800"/>
      </w:pPr>
      <w:rPr>
        <w:rFonts w:hint="default"/>
      </w:rPr>
    </w:lvl>
  </w:abstractNum>
  <w:abstractNum w:abstractNumId="16" w15:restartNumberingAfterBreak="0">
    <w:nsid w:val="729D4593"/>
    <w:multiLevelType w:val="hybridMultilevel"/>
    <w:tmpl w:val="C02CEBCA"/>
    <w:lvl w:ilvl="0" w:tplc="0413000F">
      <w:start w:val="1"/>
      <w:numFmt w:val="decimal"/>
      <w:lvlText w:val="%1."/>
      <w:lvlJc w:val="left"/>
      <w:pPr>
        <w:ind w:left="720" w:hanging="360"/>
      </w:pPr>
    </w:lvl>
    <w:lvl w:ilvl="1" w:tplc="04130019" w:tentative="1">
      <w:start w:val="1"/>
      <w:numFmt w:val="lowerLetter"/>
      <w:lvlText w:val="%2."/>
      <w:lvlJc w:val="left"/>
      <w:pPr>
        <w:ind w:left="1440" w:hanging="360"/>
      </w:pPr>
    </w:lvl>
    <w:lvl w:ilvl="2" w:tplc="0413001B" w:tentative="1">
      <w:start w:val="1"/>
      <w:numFmt w:val="lowerRoman"/>
      <w:lvlText w:val="%3."/>
      <w:lvlJc w:val="right"/>
      <w:pPr>
        <w:ind w:left="2160" w:hanging="180"/>
      </w:pPr>
    </w:lvl>
    <w:lvl w:ilvl="3" w:tplc="0413000F" w:tentative="1">
      <w:start w:val="1"/>
      <w:numFmt w:val="decimal"/>
      <w:lvlText w:val="%4."/>
      <w:lvlJc w:val="left"/>
      <w:pPr>
        <w:ind w:left="2880" w:hanging="360"/>
      </w:pPr>
    </w:lvl>
    <w:lvl w:ilvl="4" w:tplc="04130019" w:tentative="1">
      <w:start w:val="1"/>
      <w:numFmt w:val="lowerLetter"/>
      <w:lvlText w:val="%5."/>
      <w:lvlJc w:val="left"/>
      <w:pPr>
        <w:ind w:left="3600" w:hanging="360"/>
      </w:pPr>
    </w:lvl>
    <w:lvl w:ilvl="5" w:tplc="0413001B" w:tentative="1">
      <w:start w:val="1"/>
      <w:numFmt w:val="lowerRoman"/>
      <w:lvlText w:val="%6."/>
      <w:lvlJc w:val="right"/>
      <w:pPr>
        <w:ind w:left="4320" w:hanging="180"/>
      </w:pPr>
    </w:lvl>
    <w:lvl w:ilvl="6" w:tplc="0413000F" w:tentative="1">
      <w:start w:val="1"/>
      <w:numFmt w:val="decimal"/>
      <w:lvlText w:val="%7."/>
      <w:lvlJc w:val="left"/>
      <w:pPr>
        <w:ind w:left="5040" w:hanging="360"/>
      </w:pPr>
    </w:lvl>
    <w:lvl w:ilvl="7" w:tplc="04130019" w:tentative="1">
      <w:start w:val="1"/>
      <w:numFmt w:val="lowerLetter"/>
      <w:lvlText w:val="%8."/>
      <w:lvlJc w:val="left"/>
      <w:pPr>
        <w:ind w:left="5760" w:hanging="360"/>
      </w:pPr>
    </w:lvl>
    <w:lvl w:ilvl="8" w:tplc="0413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7B4D08E7"/>
    <w:multiLevelType w:val="multilevel"/>
    <w:tmpl w:val="C08065B4"/>
    <w:lvl w:ilvl="0">
      <w:start w:val="1"/>
      <w:numFmt w:val="decimal"/>
      <w:pStyle w:val="Artikelkop"/>
      <w:lvlText w:val="Artikel %1."/>
      <w:lvlJc w:val="left"/>
      <w:pPr>
        <w:ind w:left="360" w:hanging="360"/>
      </w:pPr>
      <w:rPr>
        <w:rFonts w:hint="default"/>
      </w:rPr>
    </w:lvl>
    <w:lvl w:ilvl="1">
      <w:start w:val="1"/>
      <w:numFmt w:val="decimalZero"/>
      <w:lvlText w:val="%1.%2"/>
      <w:lvlJc w:val="left"/>
      <w:pPr>
        <w:ind w:left="720" w:hanging="360"/>
      </w:pPr>
      <w:rPr>
        <w:b w:val="0"/>
        <w:bCs w:val="0"/>
        <w:i w:val="0"/>
        <w:iCs w:val="0"/>
        <w:caps w:val="0"/>
        <w:smallCaps w:val="0"/>
        <w:strike w:val="0"/>
        <w:dstrike w:val="0"/>
        <w:outline w:val="0"/>
        <w:shadow w:val="0"/>
        <w:emboss w:val="0"/>
        <w:imprint w:val="0"/>
        <w:noProof w:val="0"/>
        <w:vanish w:val="0"/>
        <w:spacing w:val="0"/>
        <w:kern w:val="0"/>
        <w:position w:val="0"/>
        <w:u w:val="none"/>
        <w:effect w:val="none"/>
        <w:vertAlign w:val="baseline"/>
        <w:em w:val="none"/>
        <w:specVanish w:val="0"/>
        <w14:glow w14:rad="0">
          <w14:srgbClr w14:val="000000"/>
        </w14:glow>
        <w14:shadow w14:blurRad="0" w14:dist="0" w14:dir="0" w14:sx="0" w14:sy="0" w14:kx="0" w14:ky="0" w14:algn="none">
          <w14:srgbClr w14:val="000000"/>
        </w14:shadow>
        <w14:reflection w14:blurRad="0" w14:stA="0" w14:stPos="0" w14:endA="0" w14:endPos="0" w14:dist="0" w14:dir="0" w14:fadeDir="0" w14:sx="0" w14:sy="0" w14:kx="0" w14:ky="0" w14:algn="none"/>
        <w14:textOutline w14:w="0" w14:cap="rnd" w14:cmpd="sng" w14:algn="ctr">
          <w14:noFill/>
          <w14:prstDash w14:val="solid"/>
          <w14:bevel/>
        </w14:textOutline>
        <w14:scene3d>
          <w14:camera w14:prst="orthographicFront"/>
          <w14:lightRig w14:rig="threePt" w14:dir="t">
            <w14:rot w14:lat="0" w14:lon="0" w14:rev="0"/>
          </w14:lightRig>
        </w14:scene3d>
        <w14:props3d w14:extrusionH="0" w14:contourW="0" w14:prstMaterial="none"/>
        <w14:ligatures w14:val="none"/>
        <w14:numForm w14:val="default"/>
        <w14:numSpacing w14:val="default"/>
        <w14:stylisticSets/>
        <w14:cntxtAlts w14:val="0"/>
      </w:rPr>
    </w:lvl>
    <w:lvl w:ilvl="2">
      <w:start w:val="1"/>
      <w:numFmt w:val="lowerRoman"/>
      <w:lvlText w:val="%3)"/>
      <w:lvlJc w:val="left"/>
      <w:pPr>
        <w:ind w:left="1080" w:hanging="360"/>
      </w:pPr>
      <w:rPr>
        <w:rFonts w:hint="default"/>
      </w:rPr>
    </w:lvl>
    <w:lvl w:ilvl="3">
      <w:start w:val="1"/>
      <w:numFmt w:val="decimal"/>
      <w:lvlText w:val="(%4)"/>
      <w:lvlJc w:val="left"/>
      <w:pPr>
        <w:ind w:left="1440" w:hanging="360"/>
      </w:pPr>
      <w:rPr>
        <w:rFonts w:hint="default"/>
      </w:rPr>
    </w:lvl>
    <w:lvl w:ilvl="4">
      <w:start w:val="1"/>
      <w:numFmt w:val="lowerLetter"/>
      <w:lvlText w:val="(%5)"/>
      <w:lvlJc w:val="left"/>
      <w:pPr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18" w15:restartNumberingAfterBreak="0">
    <w:nsid w:val="7BD74D2F"/>
    <w:multiLevelType w:val="hybridMultilevel"/>
    <w:tmpl w:val="9D729C00"/>
    <w:lvl w:ilvl="0" w:tplc="5980066E">
      <w:start w:val="1"/>
      <w:numFmt w:val="bullet"/>
      <w:pStyle w:val="Opsommingbullets"/>
      <w:lvlText w:val=""/>
      <w:lvlJc w:val="left"/>
      <w:pPr>
        <w:ind w:left="36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9" w15:restartNumberingAfterBreak="0">
    <w:nsid w:val="7D532CA1"/>
    <w:multiLevelType w:val="hybridMultilevel"/>
    <w:tmpl w:val="E202285E"/>
    <w:lvl w:ilvl="0" w:tplc="04130001">
      <w:start w:val="1"/>
      <w:numFmt w:val="lowerLetter"/>
      <w:lvlText w:val="%1."/>
      <w:lvlJc w:val="left"/>
      <w:pPr>
        <w:tabs>
          <w:tab w:val="num" w:pos="720"/>
        </w:tabs>
        <w:ind w:left="720" w:hanging="360"/>
      </w:pPr>
    </w:lvl>
    <w:lvl w:ilvl="1" w:tplc="04130003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130005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130001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130003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130005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130001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130003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130005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num w:numId="1" w16cid:durableId="1073166243">
    <w:abstractNumId w:val="1"/>
  </w:num>
  <w:num w:numId="2" w16cid:durableId="897471998">
    <w:abstractNumId w:val="1"/>
  </w:num>
  <w:num w:numId="3" w16cid:durableId="1717898249">
    <w:abstractNumId w:val="1"/>
  </w:num>
  <w:num w:numId="4" w16cid:durableId="596600638">
    <w:abstractNumId w:val="16"/>
  </w:num>
  <w:num w:numId="5" w16cid:durableId="1244946686">
    <w:abstractNumId w:val="2"/>
  </w:num>
  <w:num w:numId="6" w16cid:durableId="178466229">
    <w:abstractNumId w:val="1"/>
  </w:num>
  <w:num w:numId="7" w16cid:durableId="1321040360">
    <w:abstractNumId w:val="1"/>
  </w:num>
  <w:num w:numId="8" w16cid:durableId="741220490">
    <w:abstractNumId w:val="1"/>
  </w:num>
  <w:num w:numId="9" w16cid:durableId="2129860220">
    <w:abstractNumId w:val="1"/>
  </w:num>
  <w:num w:numId="10" w16cid:durableId="986400035">
    <w:abstractNumId w:val="1"/>
  </w:num>
  <w:num w:numId="11" w16cid:durableId="1986624985">
    <w:abstractNumId w:val="8"/>
  </w:num>
  <w:num w:numId="12" w16cid:durableId="1327441430">
    <w:abstractNumId w:val="4"/>
  </w:num>
  <w:num w:numId="13" w16cid:durableId="606084594">
    <w:abstractNumId w:val="3"/>
  </w:num>
  <w:num w:numId="14" w16cid:durableId="516046183">
    <w:abstractNumId w:val="3"/>
  </w:num>
  <w:num w:numId="15" w16cid:durableId="28259574">
    <w:abstractNumId w:val="3"/>
  </w:num>
  <w:num w:numId="16" w16cid:durableId="475999542">
    <w:abstractNumId w:val="3"/>
  </w:num>
  <w:num w:numId="17" w16cid:durableId="569392043">
    <w:abstractNumId w:val="17"/>
  </w:num>
  <w:num w:numId="18" w16cid:durableId="897126602">
    <w:abstractNumId w:val="17"/>
  </w:num>
  <w:num w:numId="19" w16cid:durableId="1598899403">
    <w:abstractNumId w:val="17"/>
  </w:num>
  <w:num w:numId="20" w16cid:durableId="1758751570">
    <w:abstractNumId w:val="17"/>
  </w:num>
  <w:num w:numId="21" w16cid:durableId="1517887745">
    <w:abstractNumId w:val="17"/>
  </w:num>
  <w:num w:numId="22" w16cid:durableId="1012294846">
    <w:abstractNumId w:val="9"/>
  </w:num>
  <w:num w:numId="23" w16cid:durableId="1322463580">
    <w:abstractNumId w:val="11"/>
  </w:num>
  <w:num w:numId="24" w16cid:durableId="862935991">
    <w:abstractNumId w:val="10"/>
  </w:num>
  <w:num w:numId="25" w16cid:durableId="745542489">
    <w:abstractNumId w:val="7"/>
  </w:num>
  <w:num w:numId="26" w16cid:durableId="1310204644">
    <w:abstractNumId w:val="7"/>
  </w:num>
  <w:num w:numId="27" w16cid:durableId="57480918">
    <w:abstractNumId w:val="7"/>
  </w:num>
  <w:num w:numId="28" w16cid:durableId="1850833508">
    <w:abstractNumId w:val="9"/>
  </w:num>
  <w:num w:numId="29" w16cid:durableId="1148933832">
    <w:abstractNumId w:val="11"/>
  </w:num>
  <w:num w:numId="30" w16cid:durableId="884953569">
    <w:abstractNumId w:val="10"/>
  </w:num>
  <w:num w:numId="31" w16cid:durableId="984941518">
    <w:abstractNumId w:val="0"/>
  </w:num>
  <w:num w:numId="32" w16cid:durableId="4863537">
    <w:abstractNumId w:val="5"/>
  </w:num>
  <w:num w:numId="33" w16cid:durableId="1402406468">
    <w:abstractNumId w:val="7"/>
  </w:num>
  <w:num w:numId="34" w16cid:durableId="710230610">
    <w:abstractNumId w:val="7"/>
  </w:num>
  <w:num w:numId="35" w16cid:durableId="650863844">
    <w:abstractNumId w:val="6"/>
  </w:num>
  <w:num w:numId="36" w16cid:durableId="1317874133">
    <w:abstractNumId w:val="19"/>
  </w:num>
  <w:num w:numId="37" w16cid:durableId="453138319">
    <w:abstractNumId w:val="14"/>
  </w:num>
  <w:num w:numId="38" w16cid:durableId="391124984">
    <w:abstractNumId w:val="15"/>
  </w:num>
  <w:num w:numId="39" w16cid:durableId="978919656">
    <w:abstractNumId w:val="13"/>
  </w:num>
  <w:num w:numId="40" w16cid:durableId="25717634">
    <w:abstractNumId w:val="13"/>
  </w:num>
  <w:num w:numId="41" w16cid:durableId="499545219">
    <w:abstractNumId w:val="1"/>
  </w:num>
  <w:num w:numId="42" w16cid:durableId="1937981503">
    <w:abstractNumId w:val="12"/>
  </w:num>
  <w:num w:numId="43" w16cid:durableId="2013214437">
    <w:abstractNumId w:val="18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708"/>
  <w:hyphenationZone w:val="425"/>
  <w:noPunctuationKerning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33794C"/>
    <w:rsid w:val="0000387D"/>
    <w:rsid w:val="000264BB"/>
    <w:rsid w:val="000270A5"/>
    <w:rsid w:val="00027A4D"/>
    <w:rsid w:val="000626DF"/>
    <w:rsid w:val="000A7F11"/>
    <w:rsid w:val="000B3602"/>
    <w:rsid w:val="000D06F0"/>
    <w:rsid w:val="0015762F"/>
    <w:rsid w:val="0018162E"/>
    <w:rsid w:val="001912B8"/>
    <w:rsid w:val="001C7A1A"/>
    <w:rsid w:val="001E38EE"/>
    <w:rsid w:val="001E65BB"/>
    <w:rsid w:val="001F3746"/>
    <w:rsid w:val="00217073"/>
    <w:rsid w:val="0021768B"/>
    <w:rsid w:val="00230193"/>
    <w:rsid w:val="00272C65"/>
    <w:rsid w:val="002820E8"/>
    <w:rsid w:val="002825A0"/>
    <w:rsid w:val="00294332"/>
    <w:rsid w:val="002D3E92"/>
    <w:rsid w:val="002F1F6A"/>
    <w:rsid w:val="00307C62"/>
    <w:rsid w:val="0033794C"/>
    <w:rsid w:val="003568F6"/>
    <w:rsid w:val="003751D0"/>
    <w:rsid w:val="00375A41"/>
    <w:rsid w:val="003A794C"/>
    <w:rsid w:val="003B41B7"/>
    <w:rsid w:val="003D13D0"/>
    <w:rsid w:val="00400A23"/>
    <w:rsid w:val="00414766"/>
    <w:rsid w:val="0044394D"/>
    <w:rsid w:val="004676EF"/>
    <w:rsid w:val="00507D5A"/>
    <w:rsid w:val="00521CA0"/>
    <w:rsid w:val="00582FAA"/>
    <w:rsid w:val="00592339"/>
    <w:rsid w:val="00594BB8"/>
    <w:rsid w:val="005A45A5"/>
    <w:rsid w:val="005B6130"/>
    <w:rsid w:val="005D330B"/>
    <w:rsid w:val="005D4ABE"/>
    <w:rsid w:val="005D5517"/>
    <w:rsid w:val="005E1C4F"/>
    <w:rsid w:val="005F41AD"/>
    <w:rsid w:val="005F545A"/>
    <w:rsid w:val="006332BF"/>
    <w:rsid w:val="006365EE"/>
    <w:rsid w:val="006E62F3"/>
    <w:rsid w:val="00707E2D"/>
    <w:rsid w:val="00746523"/>
    <w:rsid w:val="00763956"/>
    <w:rsid w:val="00774AD2"/>
    <w:rsid w:val="0079085B"/>
    <w:rsid w:val="00794858"/>
    <w:rsid w:val="007A1657"/>
    <w:rsid w:val="0081323F"/>
    <w:rsid w:val="008140BB"/>
    <w:rsid w:val="0083522F"/>
    <w:rsid w:val="0086684A"/>
    <w:rsid w:val="008D144E"/>
    <w:rsid w:val="008D4827"/>
    <w:rsid w:val="008E5144"/>
    <w:rsid w:val="008E700F"/>
    <w:rsid w:val="00925D68"/>
    <w:rsid w:val="009312A2"/>
    <w:rsid w:val="00940F6E"/>
    <w:rsid w:val="00973936"/>
    <w:rsid w:val="009850B9"/>
    <w:rsid w:val="009A30B3"/>
    <w:rsid w:val="009B34F2"/>
    <w:rsid w:val="00A35458"/>
    <w:rsid w:val="00A405F2"/>
    <w:rsid w:val="00A479EC"/>
    <w:rsid w:val="00A568BF"/>
    <w:rsid w:val="00A8405E"/>
    <w:rsid w:val="00AC6C91"/>
    <w:rsid w:val="00AD42FF"/>
    <w:rsid w:val="00B12CE0"/>
    <w:rsid w:val="00B319C4"/>
    <w:rsid w:val="00B552B5"/>
    <w:rsid w:val="00B5589E"/>
    <w:rsid w:val="00B9326C"/>
    <w:rsid w:val="00BB696C"/>
    <w:rsid w:val="00C0674B"/>
    <w:rsid w:val="00C87E6F"/>
    <w:rsid w:val="00CB63E2"/>
    <w:rsid w:val="00CE1E6C"/>
    <w:rsid w:val="00CF15DF"/>
    <w:rsid w:val="00D00C52"/>
    <w:rsid w:val="00D06F18"/>
    <w:rsid w:val="00D2395E"/>
    <w:rsid w:val="00DA6866"/>
    <w:rsid w:val="00DB1172"/>
    <w:rsid w:val="00E05524"/>
    <w:rsid w:val="00E06860"/>
    <w:rsid w:val="00E24067"/>
    <w:rsid w:val="00E45D17"/>
    <w:rsid w:val="00E5700F"/>
    <w:rsid w:val="00E844B7"/>
    <w:rsid w:val="00EA430C"/>
    <w:rsid w:val="00EB370A"/>
    <w:rsid w:val="00EC3F42"/>
    <w:rsid w:val="00F004CE"/>
    <w:rsid w:val="00F411C2"/>
    <w:rsid w:val="00F51139"/>
    <w:rsid w:val="00F83909"/>
    <w:rsid w:val="00F83AF7"/>
    <w:rsid w:val="00FA729D"/>
    <w:rsid w:val="00FB6A9A"/>
    <w:rsid w:val="00FE32E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,"/>
  <w:listSeparator w:val=";"/>
  <w14:docId w14:val="11240AFB"/>
  <w15:docId w15:val="{41466376-D40B-4160-99AE-87EFB5475CD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semiHidden="1" w:unhideWhenUsed="1" w:qFormat="1"/>
    <w:lsdException w:name="heading 5" w:semiHidden="1" w:unhideWhenUsed="1"/>
    <w:lsdException w:name="heading 6" w:semiHidden="1" w:unhideWhenUsed="1"/>
    <w:lsdException w:name="heading 7" w:semiHidden="1" w:unhideWhenUsed="1"/>
    <w:lsdException w:name="heading 8" w:semiHidden="1" w:unhideWhenUsed="1"/>
    <w:lsdException w:name="heading 9" w:semiHidden="1" w:unhideWhenUsed="1"/>
    <w:lsdException w:name="footer" w:uiPriority="99"/>
    <w:lsdException w:name="caption" w:semiHidden="1" w:unhideWhenUsed="1" w:qFormat="1"/>
    <w:lsdException w:name="Title" w:qFormat="1"/>
    <w:lsdException w:name="Subtitle" w:qFormat="1"/>
    <w:lsdException w:name="Normal Table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Table Theme" w:semiHidden="1" w:unhideWhenUsed="1"/>
    <w:lsdException w:name="Placeholder Text" w:semiHidden="1" w:uiPriority="9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Standaard">
    <w:name w:val="Normal"/>
    <w:qFormat/>
    <w:rsid w:val="00AC6C91"/>
    <w:pPr>
      <w:spacing w:line="300" w:lineRule="auto"/>
      <w:ind w:left="720"/>
      <w:jc w:val="both"/>
    </w:pPr>
    <w:rPr>
      <w:rFonts w:ascii="Arial" w:hAnsi="Arial"/>
    </w:rPr>
  </w:style>
  <w:style w:type="paragraph" w:styleId="Kop1">
    <w:name w:val="heading 1"/>
    <w:basedOn w:val="Standaard"/>
    <w:next w:val="Standaard"/>
    <w:link w:val="Kop1Char"/>
    <w:qFormat/>
    <w:rsid w:val="00AC6C91"/>
    <w:pPr>
      <w:keepNext/>
      <w:keepLines/>
      <w:pageBreakBefore/>
      <w:numPr>
        <w:numId w:val="34"/>
      </w:numPr>
      <w:spacing w:after="240"/>
      <w:outlineLvl w:val="0"/>
    </w:pPr>
    <w:rPr>
      <w:rFonts w:ascii="Arial Narrow" w:hAnsi="Arial Narrow" w:cs="Arial"/>
      <w:bCs/>
      <w:color w:val="0072BC" w:themeColor="accent1"/>
      <w:sz w:val="28"/>
      <w:szCs w:val="32"/>
      <w:lang w:eastAsia="en-US"/>
    </w:rPr>
  </w:style>
  <w:style w:type="paragraph" w:styleId="Kop2">
    <w:name w:val="heading 2"/>
    <w:basedOn w:val="Standaard"/>
    <w:next w:val="Standaard"/>
    <w:link w:val="Kop2Char"/>
    <w:qFormat/>
    <w:rsid w:val="00AC6C91"/>
    <w:pPr>
      <w:keepNext/>
      <w:keepLines/>
      <w:numPr>
        <w:ilvl w:val="1"/>
        <w:numId w:val="9"/>
      </w:numPr>
      <w:spacing w:before="240" w:after="60"/>
      <w:ind w:left="576" w:hanging="576"/>
      <w:outlineLvl w:val="1"/>
    </w:pPr>
    <w:rPr>
      <w:rFonts w:ascii="Arial Narrow" w:hAnsi="Arial Narrow" w:cs="Arial"/>
      <w:bCs/>
      <w:color w:val="0072BC" w:themeColor="accent1"/>
      <w:sz w:val="24"/>
      <w:szCs w:val="26"/>
      <w:lang w:eastAsia="en-US"/>
    </w:rPr>
  </w:style>
  <w:style w:type="paragraph" w:styleId="Kop3">
    <w:name w:val="heading 3"/>
    <w:basedOn w:val="Standaard"/>
    <w:next w:val="Standaard"/>
    <w:link w:val="Kop3Char"/>
    <w:autoRedefine/>
    <w:qFormat/>
    <w:rsid w:val="00AC6C91"/>
    <w:pPr>
      <w:keepNext/>
      <w:numPr>
        <w:ilvl w:val="2"/>
        <w:numId w:val="6"/>
      </w:numPr>
      <w:spacing w:before="240" w:after="60"/>
      <w:outlineLvl w:val="2"/>
    </w:pPr>
    <w:rPr>
      <w:rFonts w:ascii="Arial Narrow" w:eastAsia="Cambria" w:hAnsi="Arial Narrow" w:cs="Arial"/>
      <w:sz w:val="24"/>
      <w:szCs w:val="24"/>
      <w:lang w:eastAsia="en-US"/>
    </w:rPr>
  </w:style>
  <w:style w:type="paragraph" w:styleId="Kop4">
    <w:name w:val="heading 4"/>
    <w:basedOn w:val="Standaard"/>
    <w:next w:val="Standaard"/>
    <w:link w:val="Kop4Char"/>
    <w:qFormat/>
    <w:rsid w:val="00AC6C91"/>
    <w:pPr>
      <w:keepNext/>
      <w:widowControl w:val="0"/>
      <w:tabs>
        <w:tab w:val="left" w:pos="284"/>
        <w:tab w:val="left" w:pos="567"/>
        <w:tab w:val="left" w:pos="1134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180"/>
      <w:ind w:left="0" w:firstLine="720"/>
      <w:outlineLvl w:val="3"/>
    </w:pPr>
    <w:rPr>
      <w:rFonts w:ascii="Arial Narrow" w:eastAsiaTheme="majorEastAsia" w:hAnsi="Arial Narrow" w:cstheme="majorBidi"/>
      <w:b/>
      <w:bCs/>
      <w:sz w:val="22"/>
      <w:szCs w:val="28"/>
    </w:rPr>
  </w:style>
  <w:style w:type="paragraph" w:styleId="Kop5">
    <w:name w:val="heading 5"/>
    <w:basedOn w:val="Standaard"/>
    <w:next w:val="Standaard"/>
    <w:link w:val="Kop5Char"/>
    <w:rsid w:val="009A30B3"/>
    <w:pPr>
      <w:widowControl w:val="0"/>
      <w:numPr>
        <w:ilvl w:val="4"/>
        <w:numId w:val="34"/>
      </w:numPr>
      <w:tabs>
        <w:tab w:val="left" w:pos="284"/>
        <w:tab w:val="left" w:pos="567"/>
        <w:tab w:val="left" w:pos="851"/>
        <w:tab w:val="left" w:pos="1134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240" w:after="60"/>
      <w:outlineLvl w:val="4"/>
    </w:pPr>
    <w:rPr>
      <w:rFonts w:ascii="Verdana" w:hAnsi="Verdana"/>
      <w:b/>
      <w:bCs/>
      <w:i/>
      <w:iCs/>
      <w:sz w:val="26"/>
      <w:szCs w:val="26"/>
    </w:rPr>
  </w:style>
  <w:style w:type="paragraph" w:styleId="Kop6">
    <w:name w:val="heading 6"/>
    <w:basedOn w:val="Standaard"/>
    <w:next w:val="Standaard"/>
    <w:link w:val="Kop6Char"/>
    <w:rsid w:val="009A30B3"/>
    <w:pPr>
      <w:widowControl w:val="0"/>
      <w:numPr>
        <w:ilvl w:val="5"/>
        <w:numId w:val="34"/>
      </w:numPr>
      <w:tabs>
        <w:tab w:val="left" w:pos="284"/>
        <w:tab w:val="left" w:pos="567"/>
        <w:tab w:val="left" w:pos="851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240" w:after="60"/>
      <w:outlineLvl w:val="5"/>
    </w:pPr>
    <w:rPr>
      <w:rFonts w:ascii="Times New Roman" w:hAnsi="Times New Roman"/>
      <w:b/>
      <w:bCs/>
      <w:sz w:val="22"/>
      <w:szCs w:val="22"/>
    </w:rPr>
  </w:style>
  <w:style w:type="paragraph" w:styleId="Kop7">
    <w:name w:val="heading 7"/>
    <w:basedOn w:val="Standaard"/>
    <w:next w:val="Standaard"/>
    <w:link w:val="Kop7Char"/>
    <w:rsid w:val="009A30B3"/>
    <w:pPr>
      <w:widowControl w:val="0"/>
      <w:numPr>
        <w:ilvl w:val="6"/>
        <w:numId w:val="34"/>
      </w:numPr>
      <w:tabs>
        <w:tab w:val="left" w:pos="284"/>
        <w:tab w:val="left" w:pos="567"/>
        <w:tab w:val="left" w:pos="851"/>
        <w:tab w:val="left" w:pos="1134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240" w:after="60"/>
      <w:outlineLvl w:val="6"/>
    </w:pPr>
    <w:rPr>
      <w:rFonts w:ascii="Times New Roman" w:hAnsi="Times New Roman"/>
      <w:sz w:val="24"/>
      <w:szCs w:val="24"/>
    </w:rPr>
  </w:style>
  <w:style w:type="paragraph" w:styleId="Kop8">
    <w:name w:val="heading 8"/>
    <w:basedOn w:val="Standaard"/>
    <w:next w:val="Standaard"/>
    <w:link w:val="Kop8Char"/>
    <w:rsid w:val="009A30B3"/>
    <w:pPr>
      <w:widowControl w:val="0"/>
      <w:numPr>
        <w:ilvl w:val="7"/>
        <w:numId w:val="34"/>
      </w:numPr>
      <w:tabs>
        <w:tab w:val="left" w:pos="284"/>
        <w:tab w:val="left" w:pos="567"/>
        <w:tab w:val="left" w:pos="851"/>
        <w:tab w:val="left" w:pos="1134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240" w:after="60"/>
      <w:outlineLvl w:val="7"/>
    </w:pPr>
    <w:rPr>
      <w:rFonts w:ascii="Times New Roman" w:hAnsi="Times New Roman"/>
      <w:i/>
      <w:iCs/>
      <w:sz w:val="24"/>
      <w:szCs w:val="24"/>
    </w:rPr>
  </w:style>
  <w:style w:type="paragraph" w:styleId="Kop9">
    <w:name w:val="heading 9"/>
    <w:basedOn w:val="Standaard"/>
    <w:next w:val="Standaard"/>
    <w:link w:val="Kop9Char"/>
    <w:rsid w:val="009A30B3"/>
    <w:pPr>
      <w:widowControl w:val="0"/>
      <w:numPr>
        <w:ilvl w:val="8"/>
        <w:numId w:val="34"/>
      </w:numPr>
      <w:tabs>
        <w:tab w:val="left" w:pos="284"/>
        <w:tab w:val="left" w:pos="567"/>
        <w:tab w:val="left" w:pos="851"/>
        <w:tab w:val="left" w:pos="1134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240" w:after="60"/>
      <w:outlineLvl w:val="8"/>
    </w:pPr>
    <w:rPr>
      <w:rFonts w:ascii="Verdana" w:hAnsi="Verdana" w:cs="Arial"/>
      <w:sz w:val="22"/>
      <w:szCs w:val="22"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Default">
    <w:name w:val="Default"/>
    <w:rsid w:val="009A30B3"/>
    <w:pPr>
      <w:autoSpaceDE w:val="0"/>
      <w:autoSpaceDN w:val="0"/>
      <w:adjustRightInd w:val="0"/>
    </w:pPr>
    <w:rPr>
      <w:rFonts w:ascii="Arial" w:hAnsi="Arial" w:cs="Arial"/>
      <w:color w:val="000000"/>
      <w:sz w:val="24"/>
      <w:szCs w:val="24"/>
    </w:rPr>
  </w:style>
  <w:style w:type="paragraph" w:customStyle="1" w:styleId="NOP-subkoprapport">
    <w:name w:val="NOP-subkop rapport"/>
    <w:basedOn w:val="Standaard"/>
    <w:autoRedefine/>
    <w:qFormat/>
    <w:rsid w:val="009A30B3"/>
    <w:pPr>
      <w:spacing w:after="200" w:line="264" w:lineRule="auto"/>
    </w:pPr>
    <w:rPr>
      <w:rFonts w:eastAsia="Cambria"/>
      <w:b/>
      <w:i/>
      <w:color w:val="FFFFFF"/>
      <w:sz w:val="32"/>
      <w:szCs w:val="32"/>
      <w:lang w:eastAsia="en-US"/>
    </w:rPr>
  </w:style>
  <w:style w:type="character" w:customStyle="1" w:styleId="Kop1Char">
    <w:name w:val="Kop 1 Char"/>
    <w:link w:val="Kop1"/>
    <w:rsid w:val="00AC6C91"/>
    <w:rPr>
      <w:rFonts w:ascii="Arial Narrow" w:hAnsi="Arial Narrow" w:cs="Arial"/>
      <w:bCs/>
      <w:color w:val="0072BC" w:themeColor="accent1"/>
      <w:sz w:val="28"/>
      <w:szCs w:val="32"/>
      <w:lang w:eastAsia="en-US"/>
    </w:rPr>
  </w:style>
  <w:style w:type="character" w:customStyle="1" w:styleId="Kop2Char">
    <w:name w:val="Kop 2 Char"/>
    <w:link w:val="Kop2"/>
    <w:rsid w:val="00AC6C91"/>
    <w:rPr>
      <w:rFonts w:ascii="Arial Narrow" w:hAnsi="Arial Narrow" w:cs="Arial"/>
      <w:bCs/>
      <w:color w:val="0072BC" w:themeColor="accent1"/>
      <w:sz w:val="24"/>
      <w:szCs w:val="26"/>
      <w:lang w:eastAsia="en-US"/>
    </w:rPr>
  </w:style>
  <w:style w:type="character" w:customStyle="1" w:styleId="Kop3Char">
    <w:name w:val="Kop 3 Char"/>
    <w:link w:val="Kop3"/>
    <w:rsid w:val="00AC6C91"/>
    <w:rPr>
      <w:rFonts w:ascii="Arial Narrow" w:eastAsia="Cambria" w:hAnsi="Arial Narrow" w:cs="Arial"/>
      <w:sz w:val="24"/>
      <w:szCs w:val="24"/>
      <w:lang w:eastAsia="en-US"/>
    </w:rPr>
  </w:style>
  <w:style w:type="character" w:customStyle="1" w:styleId="Kop4Char">
    <w:name w:val="Kop 4 Char"/>
    <w:link w:val="Kop4"/>
    <w:rsid w:val="00AC6C91"/>
    <w:rPr>
      <w:rFonts w:ascii="Arial Narrow" w:eastAsiaTheme="majorEastAsia" w:hAnsi="Arial Narrow" w:cstheme="majorBidi"/>
      <w:b/>
      <w:bCs/>
      <w:sz w:val="22"/>
      <w:szCs w:val="28"/>
    </w:rPr>
  </w:style>
  <w:style w:type="character" w:customStyle="1" w:styleId="Kop5Char">
    <w:name w:val="Kop 5 Char"/>
    <w:link w:val="Kop5"/>
    <w:rsid w:val="009A30B3"/>
    <w:rPr>
      <w:rFonts w:ascii="Verdana" w:hAnsi="Verdana"/>
      <w:b/>
      <w:bCs/>
      <w:i/>
      <w:iCs/>
      <w:sz w:val="26"/>
      <w:szCs w:val="26"/>
    </w:rPr>
  </w:style>
  <w:style w:type="character" w:customStyle="1" w:styleId="Kop6Char">
    <w:name w:val="Kop 6 Char"/>
    <w:link w:val="Kop6"/>
    <w:rsid w:val="009A30B3"/>
    <w:rPr>
      <w:b/>
      <w:bCs/>
      <w:sz w:val="22"/>
      <w:szCs w:val="22"/>
    </w:rPr>
  </w:style>
  <w:style w:type="character" w:customStyle="1" w:styleId="Kop7Char">
    <w:name w:val="Kop 7 Char"/>
    <w:link w:val="Kop7"/>
    <w:rsid w:val="009A30B3"/>
    <w:rPr>
      <w:sz w:val="24"/>
      <w:szCs w:val="24"/>
    </w:rPr>
  </w:style>
  <w:style w:type="character" w:customStyle="1" w:styleId="Kop8Char">
    <w:name w:val="Kop 8 Char"/>
    <w:link w:val="Kop8"/>
    <w:rsid w:val="009A30B3"/>
    <w:rPr>
      <w:i/>
      <w:iCs/>
      <w:sz w:val="24"/>
      <w:szCs w:val="24"/>
    </w:rPr>
  </w:style>
  <w:style w:type="character" w:customStyle="1" w:styleId="Kop9Char">
    <w:name w:val="Kop 9 Char"/>
    <w:link w:val="Kop9"/>
    <w:rsid w:val="009A30B3"/>
    <w:rPr>
      <w:rFonts w:ascii="Verdana" w:hAnsi="Verdana" w:cs="Arial"/>
      <w:sz w:val="22"/>
      <w:szCs w:val="22"/>
    </w:rPr>
  </w:style>
  <w:style w:type="paragraph" w:styleId="Bijschrift">
    <w:name w:val="caption"/>
    <w:basedOn w:val="Standaard"/>
    <w:next w:val="Standaard"/>
    <w:semiHidden/>
    <w:unhideWhenUsed/>
    <w:qFormat/>
    <w:rsid w:val="00AC6C91"/>
    <w:pPr>
      <w:spacing w:after="200" w:line="240" w:lineRule="auto"/>
    </w:pPr>
    <w:rPr>
      <w:b/>
      <w:bCs/>
      <w:color w:val="0072BC" w:themeColor="accent1"/>
      <w:sz w:val="18"/>
      <w:szCs w:val="18"/>
    </w:rPr>
  </w:style>
  <w:style w:type="character" w:styleId="Nadruk">
    <w:name w:val="Emphasis"/>
    <w:basedOn w:val="Standaardalinea-lettertype"/>
    <w:rsid w:val="009A30B3"/>
    <w:rPr>
      <w:i/>
      <w:iCs/>
    </w:rPr>
  </w:style>
  <w:style w:type="paragraph" w:styleId="Lijstalinea">
    <w:name w:val="List Paragraph"/>
    <w:basedOn w:val="Standaard"/>
    <w:link w:val="LijstalineaChar"/>
    <w:uiPriority w:val="34"/>
    <w:rsid w:val="009A30B3"/>
    <w:pPr>
      <w:contextualSpacing/>
    </w:pPr>
  </w:style>
  <w:style w:type="paragraph" w:styleId="Kopvaninhoudsopgave">
    <w:name w:val="TOC Heading"/>
    <w:basedOn w:val="Kop1"/>
    <w:next w:val="Standaard"/>
    <w:uiPriority w:val="39"/>
    <w:semiHidden/>
    <w:unhideWhenUsed/>
    <w:qFormat/>
    <w:rsid w:val="00AC6C91"/>
    <w:pPr>
      <w:numPr>
        <w:numId w:val="0"/>
      </w:numPr>
      <w:spacing w:before="480" w:line="276" w:lineRule="auto"/>
      <w:outlineLvl w:val="9"/>
    </w:pPr>
    <w:rPr>
      <w:rFonts w:ascii="Cambria" w:eastAsiaTheme="majorEastAsia" w:hAnsi="Cambria" w:cstheme="majorBidi"/>
      <w:b/>
      <w:color w:val="365F91"/>
      <w:szCs w:val="28"/>
      <w:lang w:eastAsia="nl-NL"/>
    </w:rPr>
  </w:style>
  <w:style w:type="table" w:styleId="Tabelraster">
    <w:name w:val="Table Grid"/>
    <w:basedOn w:val="Standaardtabel"/>
    <w:rsid w:val="009A30B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Artikelkop">
    <w:name w:val="Artikelkop"/>
    <w:basedOn w:val="Kop2"/>
    <w:link w:val="ArtikelkopChar"/>
    <w:rsid w:val="005B6130"/>
    <w:pPr>
      <w:numPr>
        <w:ilvl w:val="0"/>
        <w:numId w:val="17"/>
      </w:numPr>
    </w:pPr>
    <w:rPr>
      <w:b/>
      <w:color w:val="auto"/>
    </w:rPr>
  </w:style>
  <w:style w:type="paragraph" w:customStyle="1" w:styleId="Artikellid">
    <w:name w:val="Artikellid"/>
    <w:basedOn w:val="Standaard"/>
    <w:link w:val="ArtikellidChar"/>
    <w:qFormat/>
    <w:rsid w:val="00FE32E4"/>
    <w:pPr>
      <w:widowControl w:val="0"/>
      <w:numPr>
        <w:ilvl w:val="1"/>
        <w:numId w:val="42"/>
      </w:numPr>
      <w:tabs>
        <w:tab w:val="num" w:pos="570"/>
      </w:tabs>
      <w:spacing w:after="240" w:line="305" w:lineRule="auto"/>
      <w:ind w:left="573" w:hanging="573"/>
    </w:pPr>
    <w:rPr>
      <w:rFonts w:cs="Arial"/>
    </w:rPr>
  </w:style>
  <w:style w:type="character" w:customStyle="1" w:styleId="ArtikelkopChar">
    <w:name w:val="Artikelkop Char"/>
    <w:basedOn w:val="Kop2Char"/>
    <w:link w:val="Artikelkop"/>
    <w:rsid w:val="005B6130"/>
    <w:rPr>
      <w:rFonts w:ascii="Arial" w:hAnsi="Arial" w:cs="Arial"/>
      <w:b/>
      <w:bCs/>
      <w:color w:val="0072BC" w:themeColor="accent1"/>
      <w:sz w:val="22"/>
      <w:szCs w:val="26"/>
      <w:lang w:eastAsia="en-US"/>
    </w:rPr>
  </w:style>
  <w:style w:type="character" w:customStyle="1" w:styleId="LijstalineaChar">
    <w:name w:val="Lijstalinea Char"/>
    <w:basedOn w:val="Standaardalinea-lettertype"/>
    <w:link w:val="Lijstalinea"/>
    <w:uiPriority w:val="34"/>
    <w:rsid w:val="005B6130"/>
    <w:rPr>
      <w:rFonts w:ascii="Arial" w:hAnsi="Arial"/>
    </w:rPr>
  </w:style>
  <w:style w:type="character" w:customStyle="1" w:styleId="ArtikellidChar">
    <w:name w:val="Artikellid Char"/>
    <w:basedOn w:val="Standaardalinea-lettertype"/>
    <w:link w:val="Artikellid"/>
    <w:rsid w:val="00FE32E4"/>
    <w:rPr>
      <w:rFonts w:ascii="Arial" w:hAnsi="Arial" w:cs="Arial"/>
    </w:rPr>
  </w:style>
  <w:style w:type="paragraph" w:styleId="Ballontekst">
    <w:name w:val="Balloon Text"/>
    <w:basedOn w:val="Standaard"/>
    <w:link w:val="BallontekstChar"/>
    <w:rsid w:val="002F1F6A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ntekstChar">
    <w:name w:val="Ballontekst Char"/>
    <w:basedOn w:val="Standaardalinea-lettertype"/>
    <w:link w:val="Ballontekst"/>
    <w:rsid w:val="002F1F6A"/>
    <w:rPr>
      <w:rFonts w:ascii="Tahoma" w:hAnsi="Tahoma" w:cs="Tahoma"/>
      <w:sz w:val="16"/>
      <w:szCs w:val="16"/>
    </w:rPr>
  </w:style>
  <w:style w:type="paragraph" w:customStyle="1" w:styleId="Opsommingbullets">
    <w:name w:val="Opsomming bullets"/>
    <w:basedOn w:val="Standaard"/>
    <w:link w:val="OpsommingbulletsChar"/>
    <w:qFormat/>
    <w:rsid w:val="005A45A5"/>
    <w:pPr>
      <w:numPr>
        <w:numId w:val="43"/>
      </w:numPr>
      <w:ind w:left="573" w:hanging="573"/>
    </w:pPr>
    <w:rPr>
      <w:rFonts w:cs="Arial"/>
    </w:rPr>
  </w:style>
  <w:style w:type="character" w:customStyle="1" w:styleId="OpsommingbulletsChar">
    <w:name w:val="Opsomming bullets Char"/>
    <w:basedOn w:val="Standaardalinea-lettertype"/>
    <w:link w:val="Opsommingbullets"/>
    <w:rsid w:val="005A45A5"/>
    <w:rPr>
      <w:rFonts w:ascii="Arial" w:hAnsi="Arial" w:cs="Arial"/>
    </w:rPr>
  </w:style>
  <w:style w:type="paragraph" w:customStyle="1" w:styleId="Opsommingcijfers">
    <w:name w:val="Opsomming cijfers"/>
    <w:basedOn w:val="Lijstalinea"/>
    <w:link w:val="OpsommingcijfersChar"/>
    <w:qFormat/>
    <w:rsid w:val="00AC6C91"/>
    <w:pPr>
      <w:numPr>
        <w:numId w:val="10"/>
      </w:numPr>
    </w:pPr>
    <w:rPr>
      <w:lang w:eastAsia="en-US"/>
    </w:rPr>
  </w:style>
  <w:style w:type="character" w:customStyle="1" w:styleId="OpsommingcijfersChar">
    <w:name w:val="Opsomming cijfers Char"/>
    <w:basedOn w:val="Standaardalinea-lettertype"/>
    <w:link w:val="Opsommingcijfers"/>
    <w:rsid w:val="00AC6C91"/>
    <w:rPr>
      <w:rFonts w:ascii="Arial" w:hAnsi="Arial"/>
      <w:lang w:eastAsia="en-US"/>
    </w:rPr>
  </w:style>
  <w:style w:type="paragraph" w:customStyle="1" w:styleId="Tabeltekst">
    <w:name w:val="Tabeltekst"/>
    <w:basedOn w:val="Standaard"/>
    <w:link w:val="TabeltekstChar"/>
    <w:qFormat/>
    <w:rsid w:val="00AC6C91"/>
    <w:pPr>
      <w:tabs>
        <w:tab w:val="left" w:pos="236"/>
      </w:tabs>
      <w:spacing w:before="60" w:after="60" w:line="240" w:lineRule="auto"/>
      <w:ind w:left="57"/>
      <w:jc w:val="left"/>
    </w:pPr>
    <w:rPr>
      <w:rFonts w:ascii="Arial Narrow" w:hAnsi="Arial Narrow" w:cs="Arial"/>
      <w:sz w:val="22"/>
    </w:rPr>
  </w:style>
  <w:style w:type="character" w:customStyle="1" w:styleId="TabeltekstChar">
    <w:name w:val="Tabeltekst Char"/>
    <w:basedOn w:val="Standaardalinea-lettertype"/>
    <w:link w:val="Tabeltekst"/>
    <w:rsid w:val="00AC6C91"/>
    <w:rPr>
      <w:rFonts w:ascii="Arial Narrow" w:hAnsi="Arial Narrow" w:cs="Arial"/>
      <w:sz w:val="22"/>
    </w:rPr>
  </w:style>
  <w:style w:type="paragraph" w:customStyle="1" w:styleId="Knock-outcriterium">
    <w:name w:val="Knock-out criterium"/>
    <w:basedOn w:val="Standaard"/>
    <w:link w:val="Knock-outcriteriumChar"/>
    <w:qFormat/>
    <w:rsid w:val="00AC6C91"/>
    <w:pPr>
      <w:pBdr>
        <w:left w:val="single" w:sz="8" w:space="4" w:color="0072BC" w:themeColor="accent1"/>
      </w:pBdr>
    </w:pPr>
    <w:rPr>
      <w:rFonts w:cs="Arial"/>
      <w:color w:val="636466" w:themeColor="accent2"/>
      <w:lang w:eastAsia="en-US"/>
    </w:rPr>
  </w:style>
  <w:style w:type="character" w:customStyle="1" w:styleId="Knock-outcriteriumChar">
    <w:name w:val="Knock-out criterium Char"/>
    <w:basedOn w:val="Standaardalinea-lettertype"/>
    <w:link w:val="Knock-outcriterium"/>
    <w:rsid w:val="00AC6C91"/>
    <w:rPr>
      <w:rFonts w:ascii="Arial" w:hAnsi="Arial" w:cs="Arial"/>
      <w:color w:val="636466" w:themeColor="accent2"/>
      <w:lang w:eastAsia="en-US"/>
    </w:rPr>
  </w:style>
  <w:style w:type="paragraph" w:customStyle="1" w:styleId="Verwijzing">
    <w:name w:val="Verwijzing"/>
    <w:basedOn w:val="Standaard"/>
    <w:link w:val="VerwijzingChar"/>
    <w:qFormat/>
    <w:rsid w:val="00AC6C91"/>
    <w:pPr>
      <w:spacing w:before="240" w:after="240"/>
      <w:jc w:val="left"/>
    </w:pPr>
    <w:rPr>
      <w:i/>
      <w:lang w:eastAsia="en-US"/>
    </w:rPr>
  </w:style>
  <w:style w:type="character" w:customStyle="1" w:styleId="VerwijzingChar">
    <w:name w:val="Verwijzing Char"/>
    <w:basedOn w:val="Standaardalinea-lettertype"/>
    <w:link w:val="Verwijzing"/>
    <w:rsid w:val="00AC6C91"/>
    <w:rPr>
      <w:rFonts w:ascii="Arial" w:hAnsi="Arial"/>
      <w:i/>
      <w:lang w:eastAsia="en-US"/>
    </w:rPr>
  </w:style>
  <w:style w:type="paragraph" w:customStyle="1" w:styleId="Geschiktheidseisen">
    <w:name w:val="Geschiktheidseisen"/>
    <w:basedOn w:val="Kop4"/>
    <w:link w:val="GeschiktheidseisenChar"/>
    <w:qFormat/>
    <w:rsid w:val="00AC6C91"/>
    <w:pPr>
      <w:ind w:left="1080" w:hanging="360"/>
    </w:pPr>
  </w:style>
  <w:style w:type="character" w:customStyle="1" w:styleId="GeschiktheidseisenChar">
    <w:name w:val="Geschiktheidseisen Char"/>
    <w:basedOn w:val="Kop4Char"/>
    <w:link w:val="Geschiktheidseisen"/>
    <w:rsid w:val="00AC6C91"/>
    <w:rPr>
      <w:rFonts w:ascii="Arial Narrow" w:eastAsiaTheme="majorEastAsia" w:hAnsi="Arial Narrow" w:cstheme="majorBidi"/>
      <w:b/>
      <w:bCs/>
      <w:sz w:val="22"/>
      <w:szCs w:val="28"/>
    </w:rPr>
  </w:style>
  <w:style w:type="paragraph" w:styleId="Geenafstand">
    <w:name w:val="No Spacing"/>
    <w:uiPriority w:val="1"/>
    <w:qFormat/>
    <w:rsid w:val="00AC6C91"/>
    <w:pPr>
      <w:ind w:left="720"/>
      <w:jc w:val="both"/>
    </w:pPr>
    <w:rPr>
      <w:rFonts w:ascii="Arial" w:hAnsi="Arial"/>
    </w:rPr>
  </w:style>
  <w:style w:type="paragraph" w:styleId="Koptekst">
    <w:name w:val="header"/>
    <w:basedOn w:val="Standaard"/>
    <w:link w:val="KoptekstChar"/>
    <w:rsid w:val="009B34F2"/>
    <w:pPr>
      <w:tabs>
        <w:tab w:val="center" w:pos="4536"/>
        <w:tab w:val="right" w:pos="9072"/>
      </w:tabs>
      <w:spacing w:line="240" w:lineRule="auto"/>
    </w:pPr>
  </w:style>
  <w:style w:type="character" w:customStyle="1" w:styleId="KoptekstChar">
    <w:name w:val="Koptekst Char"/>
    <w:basedOn w:val="Standaardalinea-lettertype"/>
    <w:link w:val="Koptekst"/>
    <w:rsid w:val="009B34F2"/>
    <w:rPr>
      <w:rFonts w:ascii="Arial" w:hAnsi="Arial"/>
    </w:rPr>
  </w:style>
  <w:style w:type="paragraph" w:styleId="Voettekst">
    <w:name w:val="footer"/>
    <w:basedOn w:val="Standaard"/>
    <w:link w:val="VoettekstChar"/>
    <w:uiPriority w:val="99"/>
    <w:rsid w:val="009B34F2"/>
    <w:pPr>
      <w:tabs>
        <w:tab w:val="center" w:pos="4536"/>
        <w:tab w:val="right" w:pos="9072"/>
      </w:tabs>
      <w:spacing w:line="240" w:lineRule="auto"/>
    </w:pPr>
  </w:style>
  <w:style w:type="character" w:customStyle="1" w:styleId="VoettekstChar">
    <w:name w:val="Voettekst Char"/>
    <w:basedOn w:val="Standaardalinea-lettertype"/>
    <w:link w:val="Voettekst"/>
    <w:uiPriority w:val="99"/>
    <w:rsid w:val="009B34F2"/>
    <w:rPr>
      <w:rFonts w:ascii="Arial" w:hAnsi="Arial"/>
    </w:rPr>
  </w:style>
  <w:style w:type="paragraph" w:customStyle="1" w:styleId="Artikel">
    <w:name w:val="Artikel"/>
    <w:basedOn w:val="Standaard"/>
    <w:link w:val="ArtikelChar"/>
    <w:qFormat/>
    <w:rsid w:val="00FE32E4"/>
    <w:pPr>
      <w:widowControl w:val="0"/>
      <w:numPr>
        <w:numId w:val="42"/>
      </w:numPr>
      <w:tabs>
        <w:tab w:val="left" w:pos="284"/>
        <w:tab w:val="left" w:pos="851"/>
        <w:tab w:val="left" w:pos="1134"/>
        <w:tab w:val="left" w:pos="1418"/>
        <w:tab w:val="left" w:pos="1701"/>
        <w:tab w:val="left" w:pos="2268"/>
        <w:tab w:val="left" w:pos="2835"/>
        <w:tab w:val="left" w:pos="3402"/>
        <w:tab w:val="left" w:pos="4536"/>
        <w:tab w:val="right" w:pos="7088"/>
      </w:tabs>
      <w:spacing w:before="480"/>
    </w:pPr>
    <w:rPr>
      <w:rFonts w:ascii="Arial Narrow" w:hAnsi="Arial Narrow" w:cs="Arial"/>
      <w:caps/>
      <w:sz w:val="22"/>
    </w:rPr>
  </w:style>
  <w:style w:type="character" w:customStyle="1" w:styleId="ArtikelChar">
    <w:name w:val="Artikel Char"/>
    <w:basedOn w:val="Standaardalinea-lettertype"/>
    <w:link w:val="Artikel"/>
    <w:rsid w:val="00FE32E4"/>
    <w:rPr>
      <w:rFonts w:ascii="Arial Narrow" w:hAnsi="Arial Narrow" w:cs="Arial"/>
      <w:caps/>
      <w:sz w:val="22"/>
    </w:rPr>
  </w:style>
  <w:style w:type="paragraph" w:styleId="Ondertitel">
    <w:name w:val="Subtitle"/>
    <w:basedOn w:val="Standaard"/>
    <w:next w:val="Standaard"/>
    <w:link w:val="OndertitelChar"/>
    <w:qFormat/>
    <w:rsid w:val="00AC6C91"/>
    <w:pPr>
      <w:numPr>
        <w:ilvl w:val="1"/>
      </w:numPr>
      <w:ind w:left="720"/>
    </w:pPr>
    <w:rPr>
      <w:rFonts w:asciiTheme="majorHAnsi" w:eastAsiaTheme="majorEastAsia" w:hAnsiTheme="majorHAnsi" w:cstheme="majorBidi"/>
      <w:i/>
      <w:iCs/>
      <w:color w:val="0072BC" w:themeColor="accent1"/>
      <w:spacing w:val="15"/>
      <w:sz w:val="24"/>
      <w:szCs w:val="24"/>
    </w:rPr>
  </w:style>
  <w:style w:type="character" w:customStyle="1" w:styleId="OndertitelChar">
    <w:name w:val="Ondertitel Char"/>
    <w:basedOn w:val="Standaardalinea-lettertype"/>
    <w:link w:val="Ondertitel"/>
    <w:rsid w:val="00AC6C91"/>
    <w:rPr>
      <w:rFonts w:asciiTheme="majorHAnsi" w:eastAsiaTheme="majorEastAsia" w:hAnsiTheme="majorHAnsi" w:cstheme="majorBidi"/>
      <w:i/>
      <w:iCs/>
      <w:color w:val="0072BC" w:themeColor="accent1"/>
      <w:spacing w:val="15"/>
      <w:sz w:val="24"/>
      <w:szCs w:val="24"/>
    </w:rPr>
  </w:style>
  <w:style w:type="character" w:styleId="Tekstvantijdelijkeaanduiding">
    <w:name w:val="Placeholder Text"/>
    <w:basedOn w:val="Standaardalinea-lettertype"/>
    <w:uiPriority w:val="99"/>
    <w:semiHidden/>
    <w:rsid w:val="008D4827"/>
    <w:rPr>
      <w:color w:val="808080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header" Target="header1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5" Type="http://schemas.openxmlformats.org/officeDocument/2006/relationships/numbering" Target="numbering.xml"/><Relationship Id="rId15" Type="http://schemas.openxmlformats.org/officeDocument/2006/relationships/glossaryDocument" Target="glossary/document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fontTable" Target="fontTable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3.jpe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E462501B9FC4A3DBC9361FB45B7B38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60A0468-05C9-4F9B-B9FE-DB277C505ABB}"/>
      </w:docPartPr>
      <w:docPartBody>
        <w:p w:rsidR="00D8180E" w:rsidRDefault="009B6AA3" w:rsidP="009B6AA3">
          <w:pPr>
            <w:pStyle w:val="2E462501B9FC4A3DBC9361FB45B7B38D1"/>
          </w:pPr>
          <w:r w:rsidRPr="009D78B3">
            <w:rPr>
              <w:rStyle w:val="Tekstvantijdelijkeaanduiding"/>
              <w:highlight w:val="yellow"/>
            </w:rPr>
            <w:t>de heer of mevrouw</w:t>
          </w:r>
        </w:p>
      </w:docPartBody>
    </w:docPart>
    <w:docPart>
      <w:docPartPr>
        <w:name w:val="500B8CF0F41A41B68D952DAD502E23C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59D28D4-79BB-4E28-B7DB-6785CB8D5042}"/>
      </w:docPartPr>
      <w:docPartBody>
        <w:p w:rsidR="00D8180E" w:rsidRDefault="009B6AA3" w:rsidP="009B6AA3">
          <w:pPr>
            <w:pStyle w:val="500B8CF0F41A41B68D952DAD502E23CF1"/>
          </w:pPr>
          <w:r w:rsidRPr="009D78B3">
            <w:rPr>
              <w:rStyle w:val="Tekstvantijdelijkeaanduiding"/>
              <w:highlight w:val="yellow"/>
            </w:rPr>
            <w:t>voorletters</w:t>
          </w:r>
        </w:p>
      </w:docPartBody>
    </w:docPart>
    <w:docPart>
      <w:docPartPr>
        <w:name w:val="7513B378599A4FB897881AE20813CC5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CF20022-F7DD-4443-BD9D-FBB35055351D}"/>
      </w:docPartPr>
      <w:docPartBody>
        <w:p w:rsidR="00D8180E" w:rsidRDefault="009B6AA3" w:rsidP="009B6AA3">
          <w:pPr>
            <w:pStyle w:val="7513B378599A4FB897881AE20813CC501"/>
          </w:pPr>
          <w:r w:rsidRPr="009D78B3">
            <w:rPr>
              <w:rStyle w:val="Tekstvantijdelijkeaanduiding"/>
              <w:highlight w:val="yellow"/>
            </w:rPr>
            <w:t>achternaam</w:t>
          </w:r>
        </w:p>
      </w:docPartBody>
    </w:docPart>
    <w:docPart>
      <w:docPartPr>
        <w:name w:val="C759A9F0C4CE4527B69D2954A1512B4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A61E8C2-2B43-4642-9BFA-2C5A2A2A74B1}"/>
      </w:docPartPr>
      <w:docPartBody>
        <w:p w:rsidR="00D8180E" w:rsidRDefault="009B6AA3" w:rsidP="009B6AA3">
          <w:pPr>
            <w:pStyle w:val="C759A9F0C4CE4527B69D2954A1512B481"/>
          </w:pPr>
          <w:r w:rsidRPr="009D78B3">
            <w:rPr>
              <w:rStyle w:val="Tekstvantijdelijkeaanduiding"/>
              <w:highlight w:val="yellow"/>
            </w:rPr>
            <w:t>functie</w:t>
          </w:r>
        </w:p>
      </w:docPartBody>
    </w:docPart>
    <w:docPart>
      <w:docPartPr>
        <w:name w:val="F60C2BCB76A244B596B4869BA70C741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3FBB3B09-C145-4825-A47F-BC00BD1F1CC6}"/>
      </w:docPartPr>
      <w:docPartBody>
        <w:p w:rsidR="00D8180E" w:rsidRDefault="009B6AA3" w:rsidP="009B6AA3">
          <w:pPr>
            <w:pStyle w:val="F60C2BCB76A244B596B4869BA70C741E1"/>
          </w:pPr>
          <w:r w:rsidRPr="009D78B3">
            <w:rPr>
              <w:rStyle w:val="Tekstvantijdelijkeaanduiding"/>
              <w:highlight w:val="yellow"/>
            </w:rPr>
            <w:t>Opdrachtnemer</w:t>
          </w:r>
        </w:p>
      </w:docPartBody>
    </w:docPart>
    <w:docPart>
      <w:docPartPr>
        <w:name w:val="1809F09659DA4576A4E6583B074ABD2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B1ADD02-7482-49BB-94C8-6444C9C3BB3E}"/>
      </w:docPartPr>
      <w:docPartBody>
        <w:p w:rsidR="00D8180E" w:rsidRDefault="009B6AA3" w:rsidP="009B6AA3">
          <w:pPr>
            <w:pStyle w:val="1809F09659DA4576A4E6583B074ABD221"/>
          </w:pPr>
          <w:r w:rsidRPr="009D78B3">
            <w:rPr>
              <w:rStyle w:val="Tekstvantijdelijkeaanduiding"/>
              <w:highlight w:val="yellow"/>
            </w:rPr>
            <w:t>straatnaam en huisnummer</w:t>
          </w:r>
        </w:p>
      </w:docPartBody>
    </w:docPart>
    <w:docPart>
      <w:docPartPr>
        <w:name w:val="A40103D04DC0416583F462E8AA1D0E5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9CAA559-F0E4-49AB-9DDE-4AED5A0D8B37}"/>
      </w:docPartPr>
      <w:docPartBody>
        <w:p w:rsidR="00D8180E" w:rsidRDefault="009B6AA3" w:rsidP="009B6AA3">
          <w:pPr>
            <w:pStyle w:val="A40103D04DC0416583F462E8AA1D0E541"/>
          </w:pPr>
          <w:r w:rsidRPr="009D78B3">
            <w:rPr>
              <w:rStyle w:val="Tekstvantijdelijkeaanduiding"/>
              <w:highlight w:val="yellow"/>
            </w:rPr>
            <w:t>postcode</w:t>
          </w:r>
        </w:p>
      </w:docPartBody>
    </w:docPart>
    <w:docPart>
      <w:docPartPr>
        <w:name w:val="B38E222E70E04861A08517DAD43CF9B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2F681A8-1787-46B9-BF44-D94389DD5DF6}"/>
      </w:docPartPr>
      <w:docPartBody>
        <w:p w:rsidR="00D8180E" w:rsidRDefault="009B6AA3" w:rsidP="009B6AA3">
          <w:pPr>
            <w:pStyle w:val="B38E222E70E04861A08517DAD43CF9BA1"/>
          </w:pPr>
          <w:r w:rsidRPr="009D78B3">
            <w:rPr>
              <w:rStyle w:val="Tekstvantijdelijkeaanduiding"/>
              <w:highlight w:val="yellow"/>
            </w:rPr>
            <w:t>plaats</w:t>
          </w:r>
        </w:p>
      </w:docPartBody>
    </w:docPart>
    <w:docPart>
      <w:docPartPr>
        <w:name w:val="5389077A66044D089BF74F38A77A64D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8338246-C4B4-4709-82DB-D2DE1F6FAD02}"/>
      </w:docPartPr>
      <w:docPartBody>
        <w:p w:rsidR="00D8180E" w:rsidRDefault="009B6AA3" w:rsidP="009B6AA3">
          <w:pPr>
            <w:pStyle w:val="5389077A66044D089BF74F38A77A64D41"/>
          </w:pPr>
          <w:r w:rsidRPr="009D78B3">
            <w:rPr>
              <w:rStyle w:val="Tekstvantijdelijkeaanduiding"/>
              <w:highlight w:val="yellow"/>
            </w:rPr>
            <w:t>de heer of mevrouw</w:t>
          </w:r>
        </w:p>
      </w:docPartBody>
    </w:docPart>
    <w:docPart>
      <w:docPartPr>
        <w:name w:val="EE1116225EE440D6AC081D9D2F96D3A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3A48FA8-0BD6-45FD-8084-44C7EB0987F9}"/>
      </w:docPartPr>
      <w:docPartBody>
        <w:p w:rsidR="00D8180E" w:rsidRDefault="009B6AA3" w:rsidP="009B6AA3">
          <w:pPr>
            <w:pStyle w:val="EE1116225EE440D6AC081D9D2F96D3A31"/>
          </w:pPr>
          <w:r w:rsidRPr="009D78B3">
            <w:rPr>
              <w:rStyle w:val="Tekstvantijdelijkeaanduiding"/>
              <w:highlight w:val="yellow"/>
            </w:rPr>
            <w:t>voorletters</w:t>
          </w:r>
        </w:p>
      </w:docPartBody>
    </w:docPart>
    <w:docPart>
      <w:docPartPr>
        <w:name w:val="C12372E861CF4D1A88223F986D39AF9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5C586C4-284B-4E5A-81F0-3A862F687200}"/>
      </w:docPartPr>
      <w:docPartBody>
        <w:p w:rsidR="00D8180E" w:rsidRDefault="009B6AA3" w:rsidP="009B6AA3">
          <w:pPr>
            <w:pStyle w:val="C12372E861CF4D1A88223F986D39AF931"/>
          </w:pPr>
          <w:r w:rsidRPr="009D78B3">
            <w:rPr>
              <w:rStyle w:val="Tekstvantijdelijkeaanduiding"/>
              <w:highlight w:val="yellow"/>
            </w:rPr>
            <w:t>achternaam</w:t>
          </w:r>
        </w:p>
      </w:docPartBody>
    </w:docPart>
    <w:docPart>
      <w:docPartPr>
        <w:name w:val="CBC00D26D14A4E01A53CD38AB63587A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0EC9A07-7513-4CAC-B3F7-88D8EE7678A7}"/>
      </w:docPartPr>
      <w:docPartBody>
        <w:p w:rsidR="00D8180E" w:rsidRDefault="009B6AA3" w:rsidP="009B6AA3">
          <w:pPr>
            <w:pStyle w:val="CBC00D26D14A4E01A53CD38AB63587A41"/>
          </w:pPr>
          <w:r w:rsidRPr="00F1385E">
            <w:rPr>
              <w:rStyle w:val="Tekstvantijdelijkeaanduiding"/>
              <w:highlight w:val="yellow"/>
            </w:rPr>
            <w:t>functie</w:t>
          </w:r>
        </w:p>
      </w:docPartBody>
    </w:docPart>
    <w:docPart>
      <w:docPartPr>
        <w:name w:val="9B2C43D9A611488AB66A61EA83E205E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0E1CA61-21B7-45F0-A049-6247F237C9C0}"/>
      </w:docPartPr>
      <w:docPartBody>
        <w:p w:rsidR="00D8180E" w:rsidRDefault="009B6AA3" w:rsidP="009B6AA3">
          <w:pPr>
            <w:pStyle w:val="9B2C43D9A611488AB66A61EA83E205ED"/>
          </w:pPr>
          <w:r w:rsidRPr="00DD306F">
            <w:rPr>
              <w:rStyle w:val="Tekstvantijdelijkeaanduiding"/>
              <w:rFonts w:ascii="Arial Narrow" w:hAnsi="Arial Narrow"/>
              <w:highlight w:val="yellow"/>
            </w:rPr>
            <w:t>referentie</w:t>
          </w:r>
        </w:p>
      </w:docPartBody>
    </w:docPart>
    <w:docPart>
      <w:docPartPr>
        <w:name w:val="509529F013E04805B5188D9D89E8154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13E2D79E-6865-4F37-AB0B-B12FD292717A}"/>
      </w:docPartPr>
      <w:docPartBody>
        <w:p w:rsidR="00D8180E" w:rsidRDefault="009B6AA3" w:rsidP="009B6AA3">
          <w:pPr>
            <w:pStyle w:val="509529F013E04805B5188D9D89E815481"/>
          </w:pPr>
          <w:r>
            <w:rPr>
              <w:rStyle w:val="Tekstvantijdelijkeaanduiding"/>
              <w:highlight w:val="yellow"/>
            </w:rPr>
            <w:t>zaaknummer</w:t>
          </w:r>
        </w:p>
      </w:docPartBody>
    </w:docPart>
    <w:docPart>
      <w:docPartPr>
        <w:name w:val="83768E07FB134594A7A595F2C4C71CD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0AE37FE-2A05-4868-80A3-0EC4D8DC19C6}"/>
      </w:docPartPr>
      <w:docPartBody>
        <w:p w:rsidR="00D8180E" w:rsidRDefault="009B6AA3" w:rsidP="009B6AA3">
          <w:pPr>
            <w:pStyle w:val="83768E07FB134594A7A595F2C4C71CDA1"/>
          </w:pPr>
          <w:r w:rsidRPr="00853F3B">
            <w:rPr>
              <w:rStyle w:val="Tekstvantijdelijkeaanduiding"/>
              <w:highlight w:val="yellow"/>
            </w:rPr>
            <w:t>onderwerp van de overeenkomst</w:t>
          </w:r>
        </w:p>
      </w:docPartBody>
    </w:docPart>
    <w:docPart>
      <w:docPartPr>
        <w:name w:val="989BFA28639C473593CEE9E001B427C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588AE25-6F0E-41C5-AEBF-9BADF0C44EFA}"/>
      </w:docPartPr>
      <w:docPartBody>
        <w:p w:rsidR="00D8180E" w:rsidRDefault="009B6AA3" w:rsidP="009B6AA3">
          <w:pPr>
            <w:pStyle w:val="989BFA28639C473593CEE9E001B427CC1"/>
          </w:pPr>
          <w:r w:rsidRPr="009D78B3">
            <w:rPr>
              <w:rStyle w:val="Tekstvantijdelijkeaanduiding"/>
              <w:highlight w:val="yellow"/>
            </w:rPr>
            <w:t>datum</w:t>
          </w:r>
        </w:p>
      </w:docPartBody>
    </w:docPart>
    <w:docPart>
      <w:docPartPr>
        <w:name w:val="945F2D0E8E5040338A7EAB4651AF5BC4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F68F07AA-6323-4B81-B721-8EB1C2C5F341}"/>
      </w:docPartPr>
      <w:docPartBody>
        <w:p w:rsidR="00D8180E" w:rsidRDefault="009B6AA3" w:rsidP="009B6AA3">
          <w:pPr>
            <w:pStyle w:val="945F2D0E8E5040338A7EAB4651AF5BC41"/>
          </w:pPr>
          <w:r w:rsidRPr="00B12CE0">
            <w:rPr>
              <w:rStyle w:val="Tekstvantijdelijkeaanduiding"/>
              <w:highlight w:val="yellow"/>
            </w:rPr>
            <w:t>offertereferentie</w:t>
          </w:r>
        </w:p>
      </w:docPartBody>
    </w:docPart>
    <w:docPart>
      <w:docPartPr>
        <w:name w:val="73C824CCA44846DEBC729603C7F9149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B601124-08E2-4863-B483-8D440B004EE3}"/>
      </w:docPartPr>
      <w:docPartBody>
        <w:p w:rsidR="00D8180E" w:rsidRDefault="009B6AA3" w:rsidP="009B6AA3">
          <w:pPr>
            <w:pStyle w:val="73C824CCA44846DEBC729603C7F9149A1"/>
          </w:pPr>
          <w:r w:rsidRPr="00723C88">
            <w:rPr>
              <w:rStyle w:val="Tekstvantijdelijkeaanduiding"/>
              <w:highlight w:val="yellow"/>
            </w:rPr>
            <w:t>inkoopprocedure</w:t>
          </w:r>
        </w:p>
      </w:docPartBody>
    </w:docPart>
    <w:docPart>
      <w:docPartPr>
        <w:name w:val="561A761D38CC4BB08548FEA4FB5B6B6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04804BE-AF73-44C8-BD3C-C67F265E3B7D}"/>
      </w:docPartPr>
      <w:docPartBody>
        <w:p w:rsidR="00D8180E" w:rsidRDefault="009B6AA3" w:rsidP="009B6AA3">
          <w:pPr>
            <w:pStyle w:val="561A761D38CC4BB08548FEA4FB5B6B6B1"/>
          </w:pPr>
          <w:r w:rsidRPr="009D78B3">
            <w:rPr>
              <w:rStyle w:val="Tekstvantijdelijkeaanduiding"/>
              <w:highlight w:val="yellow"/>
            </w:rPr>
            <w:t>inschrijving of offerte</w:t>
          </w:r>
        </w:p>
      </w:docPartBody>
    </w:docPart>
    <w:docPart>
      <w:docPartPr>
        <w:name w:val="8945EB67755A45F196ECA3EBCCBA045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0EE2986-B86D-4B5D-9C8E-BA55A76D7A4F}"/>
      </w:docPartPr>
      <w:docPartBody>
        <w:p w:rsidR="00D8180E" w:rsidRDefault="009B6AA3" w:rsidP="009B6AA3">
          <w:pPr>
            <w:pStyle w:val="8945EB67755A45F196ECA3EBCCBA045B1"/>
          </w:pPr>
          <w:r w:rsidRPr="009D78B3">
            <w:rPr>
              <w:rStyle w:val="Tekstvantijdelijkeaanduiding"/>
              <w:highlight w:val="yellow"/>
            </w:rPr>
            <w:t>inschrijving of offerte</w:t>
          </w:r>
        </w:p>
      </w:docPartBody>
    </w:docPart>
    <w:docPart>
      <w:docPartPr>
        <w:name w:val="6A4CEB8F2A964ED1A479ECF76E45226F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652CDB0A-28B9-4E81-B9E9-603B6BE46E86}"/>
      </w:docPartPr>
      <w:docPartBody>
        <w:p w:rsidR="00D8180E" w:rsidRDefault="009B6AA3" w:rsidP="009B6AA3">
          <w:pPr>
            <w:pStyle w:val="6A4CEB8F2A964ED1A479ECF76E45226F1"/>
          </w:pPr>
          <w:r w:rsidRPr="009D78B3">
            <w:rPr>
              <w:rStyle w:val="Tekstvantijdelijkeaanduiding"/>
              <w:highlight w:val="yellow"/>
            </w:rPr>
            <w:t>aantal (uitgeschreven)</w:t>
          </w:r>
        </w:p>
      </w:docPartBody>
    </w:docPart>
    <w:docPart>
      <w:docPartPr>
        <w:name w:val="6559976ECE3949C7B3EC44C24B6F725B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D49E2B5-C260-4DE7-BC44-A3B70759CF94}"/>
      </w:docPartPr>
      <w:docPartBody>
        <w:p w:rsidR="00D8180E" w:rsidRDefault="009B6AA3" w:rsidP="009B6AA3">
          <w:pPr>
            <w:pStyle w:val="6559976ECE3949C7B3EC44C24B6F725B1"/>
          </w:pPr>
          <w:r w:rsidRPr="009D78B3">
            <w:rPr>
              <w:rStyle w:val="Tekstvantijdelijkeaanduiding"/>
              <w:highlight w:val="yellow"/>
            </w:rPr>
            <w:t>datum</w:t>
          </w:r>
        </w:p>
      </w:docPartBody>
    </w:docPart>
    <w:docPart>
      <w:docPartPr>
        <w:name w:val="146A93C672A948BE94546F2B42DF47E7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75538E4-321D-4BF0-A47E-C10120FD224E}"/>
      </w:docPartPr>
      <w:docPartBody>
        <w:p w:rsidR="00D8180E" w:rsidRDefault="009B6AA3" w:rsidP="009B6AA3">
          <w:pPr>
            <w:pStyle w:val="146A93C672A948BE94546F2B42DF47E71"/>
          </w:pPr>
          <w:r w:rsidRPr="009D78B3">
            <w:rPr>
              <w:rStyle w:val="Tekstvantijdelijkeaanduiding"/>
              <w:highlight w:val="yellow"/>
            </w:rPr>
            <w:t>datum</w:t>
          </w:r>
        </w:p>
      </w:docPartBody>
    </w:docPart>
    <w:docPart>
      <w:docPartPr>
        <w:name w:val="F2B54539334447F59A21BAFC1E891D3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880C705-2B9C-40E9-8509-93DD4CFA7A6D}"/>
      </w:docPartPr>
      <w:docPartBody>
        <w:p w:rsidR="00D8180E" w:rsidRDefault="009B6AA3" w:rsidP="009B6AA3">
          <w:pPr>
            <w:pStyle w:val="F2B54539334447F59A21BAFC1E891D3E1"/>
          </w:pPr>
          <w:r w:rsidRPr="009D78B3">
            <w:rPr>
              <w:rStyle w:val="Tekstvantijdelijkeaanduiding"/>
              <w:highlight w:val="yellow"/>
            </w:rPr>
            <w:t>aantal (uitgeschreven)</w:t>
          </w:r>
        </w:p>
      </w:docPartBody>
    </w:docPart>
    <w:docPart>
      <w:docPartPr>
        <w:name w:val="D35E947C93FE4FAA9419AF4493DCCEF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F6EA38A-7E3F-499F-B75E-7589B403E0D2}"/>
      </w:docPartPr>
      <w:docPartBody>
        <w:p w:rsidR="00D8180E" w:rsidRDefault="009B6AA3" w:rsidP="009B6AA3">
          <w:pPr>
            <w:pStyle w:val="D35E947C93FE4FAA9419AF4493DCCEFE"/>
          </w:pPr>
          <w:r w:rsidRPr="00B12CE0">
            <w:rPr>
              <w:rStyle w:val="Tekstvantijdelijkeaanduiding"/>
              <w:highlight w:val="yellow"/>
            </w:rPr>
            <w:t>bedrijfsnaam opdrachtnemer inzake de overeenkomst</w:t>
          </w:r>
        </w:p>
      </w:docPartBody>
    </w:docPart>
    <w:docPart>
      <w:docPartPr>
        <w:name w:val="2FA99C8302A240C98585E39771B3BE5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686AD86-328A-40D8-9E90-30CAA12A5CB5}"/>
      </w:docPartPr>
      <w:docPartBody>
        <w:p w:rsidR="00D8180E" w:rsidRDefault="009B6AA3" w:rsidP="009B6AA3">
          <w:pPr>
            <w:pStyle w:val="2FA99C8302A240C98585E39771B3BE5E"/>
          </w:pPr>
          <w:r>
            <w:rPr>
              <w:rStyle w:val="Tekstvantijdelijkeaanduiding"/>
            </w:rPr>
            <w:t>periode</w:t>
          </w:r>
        </w:p>
      </w:docPartBody>
    </w:docPart>
    <w:docPart>
      <w:docPartPr>
        <w:name w:val="F370E980F91C4A6C9A3692BCA0C673D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A66F6A3-24D7-4581-AAFC-2172E2889E26}"/>
      </w:docPartPr>
      <w:docPartBody>
        <w:p w:rsidR="00D8180E" w:rsidRDefault="009B6AA3" w:rsidP="009B6AA3">
          <w:pPr>
            <w:pStyle w:val="F370E980F91C4A6C9A3692BCA0C673D8"/>
          </w:pPr>
          <w:r w:rsidRPr="009D78B3">
            <w:rPr>
              <w:rStyle w:val="Tekstvantijdelijkeaanduiding"/>
              <w:highlight w:val="yellow"/>
            </w:rPr>
            <w:t>de heer of mevrouw</w:t>
          </w:r>
        </w:p>
      </w:docPartBody>
    </w:docPart>
    <w:docPart>
      <w:docPartPr>
        <w:name w:val="729841BC3A614136BCE7C1EB6B7D7B4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B91684E6-2192-4EA7-961C-7986F876AF5E}"/>
      </w:docPartPr>
      <w:docPartBody>
        <w:p w:rsidR="00D8180E" w:rsidRDefault="009B6AA3" w:rsidP="009B6AA3">
          <w:pPr>
            <w:pStyle w:val="729841BC3A614136BCE7C1EB6B7D7B4E"/>
          </w:pPr>
          <w:r w:rsidRPr="009D78B3">
            <w:rPr>
              <w:rStyle w:val="Tekstvantijdelijkeaanduiding"/>
              <w:highlight w:val="yellow"/>
            </w:rPr>
            <w:t>voorletters</w:t>
          </w:r>
        </w:p>
      </w:docPartBody>
    </w:docPart>
    <w:docPart>
      <w:docPartPr>
        <w:name w:val="41B2B408D5DE402C8EA544B2BBBB13CD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EE71C00-C9B1-4921-9FAF-D1773D11E3FB}"/>
      </w:docPartPr>
      <w:docPartBody>
        <w:p w:rsidR="00D8180E" w:rsidRDefault="009B6AA3" w:rsidP="009B6AA3">
          <w:pPr>
            <w:pStyle w:val="41B2B408D5DE402C8EA544B2BBBB13CD"/>
          </w:pPr>
          <w:r w:rsidRPr="009D78B3">
            <w:rPr>
              <w:rStyle w:val="Tekstvantijdelijkeaanduiding"/>
              <w:highlight w:val="yellow"/>
            </w:rPr>
            <w:t>achternaam</w:t>
          </w:r>
        </w:p>
      </w:docPartBody>
    </w:docPart>
    <w:docPart>
      <w:docPartPr>
        <w:name w:val="CDE867B11DEF4A5C98FAAB1197487A1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F8C1075-1F4F-4467-B0F2-B2EB394D7460}"/>
      </w:docPartPr>
      <w:docPartBody>
        <w:p w:rsidR="00D8180E" w:rsidRDefault="009B6AA3" w:rsidP="009B6AA3">
          <w:pPr>
            <w:pStyle w:val="CDE867B11DEF4A5C98FAAB1197487A1A"/>
          </w:pPr>
          <w:r w:rsidRPr="009D78B3">
            <w:rPr>
              <w:rStyle w:val="Tekstvantijdelijkeaanduiding"/>
              <w:highlight w:val="yellow"/>
            </w:rPr>
            <w:t>de heer of mevrouw</w:t>
          </w:r>
        </w:p>
      </w:docPartBody>
    </w:docPart>
    <w:docPart>
      <w:docPartPr>
        <w:name w:val="A9B4540D1A894286B9D57975471DE1C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231DFF9C-0898-4937-B88B-7173D6844F2A}"/>
      </w:docPartPr>
      <w:docPartBody>
        <w:p w:rsidR="00D8180E" w:rsidRDefault="009B6AA3" w:rsidP="009B6AA3">
          <w:pPr>
            <w:pStyle w:val="A9B4540D1A894286B9D57975471DE1C2"/>
          </w:pPr>
          <w:r w:rsidRPr="009D78B3">
            <w:rPr>
              <w:rStyle w:val="Tekstvantijdelijkeaanduiding"/>
              <w:highlight w:val="yellow"/>
            </w:rPr>
            <w:t>voorletters</w:t>
          </w:r>
        </w:p>
      </w:docPartBody>
    </w:docPart>
    <w:docPart>
      <w:docPartPr>
        <w:name w:val="E0088E08DAE440389FE6761DEBAF8089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E30497E-6E0B-42AF-A6C3-61313F0F8885}"/>
      </w:docPartPr>
      <w:docPartBody>
        <w:p w:rsidR="00D8180E" w:rsidRDefault="009B6AA3" w:rsidP="009B6AA3">
          <w:pPr>
            <w:pStyle w:val="E0088E08DAE440389FE6761DEBAF8089"/>
          </w:pPr>
          <w:r w:rsidRPr="009D78B3">
            <w:rPr>
              <w:rStyle w:val="Tekstvantijdelijkeaanduiding"/>
              <w:highlight w:val="yellow"/>
            </w:rPr>
            <w:t>achternaam</w:t>
          </w:r>
        </w:p>
      </w:docPartBody>
    </w:docPart>
    <w:docPart>
      <w:docPartPr>
        <w:name w:val="D25AE9D0C1D14DB78F5B3F58ECCB21F2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AA2C8C9-C58A-496E-9E80-7F0E1FF4398F}"/>
      </w:docPartPr>
      <w:docPartBody>
        <w:p w:rsidR="00D8180E" w:rsidRDefault="009B6AA3" w:rsidP="009B6AA3">
          <w:pPr>
            <w:pStyle w:val="D25AE9D0C1D14DB78F5B3F58ECCB21F2"/>
          </w:pPr>
          <w:r w:rsidRPr="009D78B3">
            <w:rPr>
              <w:rStyle w:val="Tekstvantijdelijkeaanduiding"/>
              <w:highlight w:val="yellow"/>
            </w:rPr>
            <w:t>functie ondertekenaar</w:t>
          </w:r>
        </w:p>
      </w:docPartBody>
    </w:docPart>
    <w:docPart>
      <w:docPartPr>
        <w:name w:val="C59F41BBD8624F2AB608D788EEA512C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AA8CFB10-5BCD-4C07-BAFC-19789285D94E}"/>
      </w:docPartPr>
      <w:docPartBody>
        <w:p w:rsidR="00D8180E" w:rsidRDefault="009B6AA3" w:rsidP="009B6AA3">
          <w:pPr>
            <w:pStyle w:val="C59F41BBD8624F2AB608D788EEA512C8"/>
          </w:pPr>
          <w:r w:rsidRPr="009D78B3">
            <w:rPr>
              <w:rStyle w:val="Tekstvantijdelijkeaanduiding"/>
              <w:highlight w:val="yellow"/>
            </w:rPr>
            <w:t>functie ondertekenaar</w:t>
          </w:r>
        </w:p>
      </w:docPartBody>
    </w:docPart>
    <w:docPart>
      <w:docPartPr>
        <w:name w:val="8268D00AC3174E359FB8BAADAF3FD85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E12660A8-55E7-4D4C-8433-26466601FBD5}"/>
      </w:docPartPr>
      <w:docPartBody>
        <w:p w:rsidR="00D8180E" w:rsidRDefault="009B6AA3" w:rsidP="009B6AA3">
          <w:pPr>
            <w:pStyle w:val="8268D00AC3174E359FB8BAADAF3FD85C"/>
          </w:pPr>
          <w:r>
            <w:rPr>
              <w:rStyle w:val="Tekstvantijdelijkeaanduiding"/>
            </w:rPr>
            <w:t>periode</w:t>
          </w:r>
        </w:p>
      </w:docPartBody>
    </w:docPart>
    <w:docPart>
      <w:docPartPr>
        <w:name w:val="B873B4CB388A4A93BAD971F11ABDFE03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9C9D5950-6D84-42B7-9EA1-45A58000BE0B}"/>
      </w:docPartPr>
      <w:docPartBody>
        <w:p w:rsidR="000606F9" w:rsidRDefault="00D8180E" w:rsidP="00D8180E">
          <w:pPr>
            <w:pStyle w:val="B873B4CB388A4A93BAD971F11ABDFE03"/>
          </w:pPr>
          <w:r w:rsidRPr="002D2D54">
            <w:rPr>
              <w:rStyle w:val="Tekstvantijdelijkeaanduiding"/>
            </w:rPr>
            <w:t>Klik hier als u tekst wilt invoeren.</w:t>
          </w:r>
        </w:p>
      </w:docPartBody>
    </w:docPart>
    <w:docPart>
      <w:docPartPr>
        <w:name w:val="B346173BA9FA49A39AAEBECA1BCD8B7E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5C97561C-7934-4B07-A415-4E456DFF4127}"/>
      </w:docPartPr>
      <w:docPartBody>
        <w:p w:rsidR="000606F9" w:rsidRDefault="00D8180E" w:rsidP="00D8180E">
          <w:pPr>
            <w:pStyle w:val="B346173BA9FA49A39AAEBECA1BCD8B7E"/>
          </w:pPr>
          <w:r w:rsidRPr="00B3683A">
            <w:rPr>
              <w:rStyle w:val="Tekstvantijdelijkeaanduiding"/>
              <w:b/>
              <w:color w:val="FFFFFF" w:themeColor="background1"/>
              <w:highlight w:val="yellow"/>
            </w:rPr>
            <w:t>inkoopprocedure</w:t>
          </w:r>
        </w:p>
      </w:docPartBody>
    </w:docPart>
    <w:docPart>
      <w:docPartPr>
        <w:name w:val="A145F15A825D4BDC82A7B9DA11AE4F6C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FAE70F0-500B-414D-ABFD-D16341CD5F8D}"/>
      </w:docPartPr>
      <w:docPartBody>
        <w:p w:rsidR="00EA60B6" w:rsidRDefault="009B6AA3">
          <w:pPr>
            <w:pStyle w:val="A145F15A825D4BDC82A7B9DA11AE4F6C"/>
          </w:pPr>
          <w:r w:rsidRPr="00723C88">
            <w:rPr>
              <w:rStyle w:val="Tekstvantijdelijkeaanduiding"/>
              <w:highlight w:val="yellow"/>
            </w:rPr>
            <w:t>inkoopprocedure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Palatino Linotype">
    <w:panose1 w:val="02040502050505030304"/>
    <w:charset w:val="00"/>
    <w:family w:val="roman"/>
    <w:pitch w:val="variable"/>
    <w:sig w:usb0="E0000287" w:usb1="40000013" w:usb2="00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rial Narrow">
    <w:panose1 w:val="020B0606020202030204"/>
    <w:charset w:val="00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i="http://schemas.microsoft.com/office/word/2026/wordml/cei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1E794BC5"/>
    <w:multiLevelType w:val="multilevel"/>
    <w:tmpl w:val="13282272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pStyle w:val="F2B54539334447F59A21BAFC1E891D3E1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num w:numId="1" w16cid:durableId="2075620102">
    <w:abstractNumId w:val="0"/>
  </w:num>
  <w:num w:numId="2" w16cid:durableId="242222559">
    <w:abstractNumId w:val="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useWord2013TrackBottomHyphenation" w:uri="http://schemas.microsoft.com/office/word" w:val="1"/>
  </w:compat>
  <w:rsids>
    <w:rsidRoot w:val="009B6AA3"/>
    <w:rsid w:val="000606F9"/>
    <w:rsid w:val="002820E8"/>
    <w:rsid w:val="0034246D"/>
    <w:rsid w:val="003751D0"/>
    <w:rsid w:val="00414766"/>
    <w:rsid w:val="005F441B"/>
    <w:rsid w:val="009B6AA3"/>
    <w:rsid w:val="00A34073"/>
    <w:rsid w:val="00D8180E"/>
    <w:rsid w:val="00EA60B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nl-NL" w:eastAsia="nl-NL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9"/>
    <w:semiHidden/>
    <w:rsid w:val="0034246D"/>
    <w:rPr>
      <w:color w:val="808080"/>
    </w:rPr>
  </w:style>
  <w:style w:type="paragraph" w:customStyle="1" w:styleId="9B2C43D9A611488AB66A61EA83E205ED">
    <w:name w:val="9B2C43D9A611488AB66A61EA83E205ED"/>
    <w:rsid w:val="009B6AA3"/>
  </w:style>
  <w:style w:type="paragraph" w:customStyle="1" w:styleId="2E462501B9FC4A3DBC9361FB45B7B38D1">
    <w:name w:val="2E462501B9FC4A3DBC9361FB45B7B38D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500B8CF0F41A41B68D952DAD502E23CF1">
    <w:name w:val="500B8CF0F41A41B68D952DAD502E23CF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7513B378599A4FB897881AE20813CC501">
    <w:name w:val="7513B378599A4FB897881AE20813CC50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C759A9F0C4CE4527B69D2954A1512B481">
    <w:name w:val="C759A9F0C4CE4527B69D2954A1512B48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F60C2BCB76A244B596B4869BA70C741E1">
    <w:name w:val="F60C2BCB76A244B596B4869BA70C741E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1809F09659DA4576A4E6583B074ABD221">
    <w:name w:val="1809F09659DA4576A4E6583B074ABD22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A40103D04DC0416583F462E8AA1D0E541">
    <w:name w:val="A40103D04DC0416583F462E8AA1D0E54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B38E222E70E04861A08517DAD43CF9BA1">
    <w:name w:val="B38E222E70E04861A08517DAD43CF9BA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5389077A66044D089BF74F38A77A64D41">
    <w:name w:val="5389077A66044D089BF74F38A77A64D4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EE1116225EE440D6AC081D9D2F96D3A31">
    <w:name w:val="EE1116225EE440D6AC081D9D2F96D3A3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C12372E861CF4D1A88223F986D39AF931">
    <w:name w:val="C12372E861CF4D1A88223F986D39AF93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CBC00D26D14A4E01A53CD38AB63587A41">
    <w:name w:val="CBC00D26D14A4E01A53CD38AB63587A41"/>
    <w:rsid w:val="009B6AA3"/>
    <w:pPr>
      <w:spacing w:after="0" w:line="300" w:lineRule="auto"/>
      <w:ind w:left="720"/>
      <w:jc w:val="both"/>
    </w:pPr>
    <w:rPr>
      <w:rFonts w:ascii="Arial" w:eastAsia="Times New Roman" w:hAnsi="Arial" w:cs="Times New Roman"/>
      <w:sz w:val="20"/>
      <w:szCs w:val="20"/>
    </w:rPr>
  </w:style>
  <w:style w:type="paragraph" w:customStyle="1" w:styleId="509529F013E04805B5188D9D89E815481">
    <w:name w:val="509529F013E04805B5188D9D89E81548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83768E07FB134594A7A595F2C4C71CDA1">
    <w:name w:val="83768E07FB134594A7A595F2C4C71CDA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989BFA28639C473593CEE9E001B427CC1">
    <w:name w:val="989BFA28639C473593CEE9E001B427CC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561A761D38CC4BB08548FEA4FB5B6B6B1">
    <w:name w:val="561A761D38CC4BB08548FEA4FB5B6B6B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945F2D0E8E5040338A7EAB4651AF5BC41">
    <w:name w:val="945F2D0E8E5040338A7EAB4651AF5BC4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73C824CCA44846DEBC729603C7F9149A1">
    <w:name w:val="73C824CCA44846DEBC729603C7F9149A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8945EB67755A45F196ECA3EBCCBA045B1">
    <w:name w:val="8945EB67755A45F196ECA3EBCCBA045B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D35E947C93FE4FAA9419AF4493DCCEFE">
    <w:name w:val="D35E947C93FE4FAA9419AF4493DCCEFE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6A4CEB8F2A964ED1A479ECF76E45226F1">
    <w:name w:val="6A4CEB8F2A964ED1A479ECF76E45226F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6559976ECE3949C7B3EC44C24B6F725B1">
    <w:name w:val="6559976ECE3949C7B3EC44C24B6F725B1"/>
    <w:rsid w:val="009B6AA3"/>
    <w:pPr>
      <w:tabs>
        <w:tab w:val="num" w:pos="720"/>
      </w:tabs>
      <w:spacing w:after="0" w:line="300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F2B54539334447F59A21BAFC1E891D3E1">
    <w:name w:val="F2B54539334447F59A21BAFC1E891D3E1"/>
    <w:rsid w:val="009B6AA3"/>
    <w:pPr>
      <w:widowControl w:val="0"/>
      <w:numPr>
        <w:ilvl w:val="1"/>
        <w:numId w:val="2"/>
      </w:numPr>
      <w:tabs>
        <w:tab w:val="num" w:pos="570"/>
      </w:tabs>
      <w:spacing w:after="240" w:line="305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DAC1126014234F95807355E256F92F301">
    <w:name w:val="DAC1126014234F95807355E256F92F301"/>
    <w:rsid w:val="009B6AA3"/>
    <w:pPr>
      <w:widowControl w:val="0"/>
      <w:tabs>
        <w:tab w:val="num" w:pos="570"/>
        <w:tab w:val="num" w:pos="1440"/>
      </w:tabs>
      <w:spacing w:after="240" w:line="305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146A93C672A948BE94546F2B42DF47E71">
    <w:name w:val="146A93C672A948BE94546F2B42DF47E71"/>
    <w:rsid w:val="009B6AA3"/>
    <w:pPr>
      <w:widowControl w:val="0"/>
      <w:tabs>
        <w:tab w:val="num" w:pos="570"/>
        <w:tab w:val="num" w:pos="1440"/>
      </w:tabs>
      <w:spacing w:after="240" w:line="305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2FA99C8302A240C98585E39771B3BE5E">
    <w:name w:val="2FA99C8302A240C98585E39771B3BE5E"/>
    <w:rsid w:val="009B6AA3"/>
    <w:pPr>
      <w:widowControl w:val="0"/>
      <w:tabs>
        <w:tab w:val="num" w:pos="570"/>
        <w:tab w:val="num" w:pos="1440"/>
      </w:tabs>
      <w:spacing w:after="240" w:line="305" w:lineRule="auto"/>
      <w:ind w:left="573" w:hanging="573"/>
      <w:jc w:val="both"/>
    </w:pPr>
    <w:rPr>
      <w:rFonts w:ascii="Arial" w:eastAsia="Times New Roman" w:hAnsi="Arial" w:cs="Arial"/>
      <w:sz w:val="20"/>
      <w:szCs w:val="20"/>
    </w:rPr>
  </w:style>
  <w:style w:type="paragraph" w:customStyle="1" w:styleId="F370E980F91C4A6C9A3692BCA0C673D8">
    <w:name w:val="F370E980F91C4A6C9A3692BCA0C673D8"/>
    <w:rsid w:val="009B6AA3"/>
  </w:style>
  <w:style w:type="paragraph" w:customStyle="1" w:styleId="729841BC3A614136BCE7C1EB6B7D7B4E">
    <w:name w:val="729841BC3A614136BCE7C1EB6B7D7B4E"/>
    <w:rsid w:val="009B6AA3"/>
  </w:style>
  <w:style w:type="paragraph" w:customStyle="1" w:styleId="41B2B408D5DE402C8EA544B2BBBB13CD">
    <w:name w:val="41B2B408D5DE402C8EA544B2BBBB13CD"/>
    <w:rsid w:val="009B6AA3"/>
  </w:style>
  <w:style w:type="paragraph" w:customStyle="1" w:styleId="CDE867B11DEF4A5C98FAAB1197487A1A">
    <w:name w:val="CDE867B11DEF4A5C98FAAB1197487A1A"/>
    <w:rsid w:val="009B6AA3"/>
  </w:style>
  <w:style w:type="paragraph" w:customStyle="1" w:styleId="A9B4540D1A894286B9D57975471DE1C2">
    <w:name w:val="A9B4540D1A894286B9D57975471DE1C2"/>
    <w:rsid w:val="009B6AA3"/>
  </w:style>
  <w:style w:type="paragraph" w:customStyle="1" w:styleId="E0088E08DAE440389FE6761DEBAF8089">
    <w:name w:val="E0088E08DAE440389FE6761DEBAF8089"/>
    <w:rsid w:val="009B6AA3"/>
  </w:style>
  <w:style w:type="paragraph" w:customStyle="1" w:styleId="D25AE9D0C1D14DB78F5B3F58ECCB21F2">
    <w:name w:val="D25AE9D0C1D14DB78F5B3F58ECCB21F2"/>
    <w:rsid w:val="009B6AA3"/>
  </w:style>
  <w:style w:type="paragraph" w:customStyle="1" w:styleId="C59F41BBD8624F2AB608D788EEA512C8">
    <w:name w:val="C59F41BBD8624F2AB608D788EEA512C8"/>
    <w:rsid w:val="009B6AA3"/>
  </w:style>
  <w:style w:type="paragraph" w:customStyle="1" w:styleId="8268D00AC3174E359FB8BAADAF3FD85C">
    <w:name w:val="8268D00AC3174E359FB8BAADAF3FD85C"/>
    <w:rsid w:val="009B6AA3"/>
  </w:style>
  <w:style w:type="paragraph" w:customStyle="1" w:styleId="B873B4CB388A4A93BAD971F11ABDFE03">
    <w:name w:val="B873B4CB388A4A93BAD971F11ABDFE03"/>
    <w:rsid w:val="00D8180E"/>
  </w:style>
  <w:style w:type="paragraph" w:customStyle="1" w:styleId="B346173BA9FA49A39AAEBECA1BCD8B7E">
    <w:name w:val="B346173BA9FA49A39AAEBECA1BCD8B7E"/>
    <w:rsid w:val="00D8180E"/>
  </w:style>
  <w:style w:type="paragraph" w:customStyle="1" w:styleId="A145F15A825D4BDC82A7B9DA11AE4F6C">
    <w:name w:val="A145F15A825D4BDC82A7B9DA11AE4F6C"/>
    <w:pPr>
      <w:spacing w:after="160" w:line="278" w:lineRule="auto"/>
    </w:pPr>
    <w:rPr>
      <w:kern w:val="2"/>
      <w:sz w:val="24"/>
      <w:szCs w:val="24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Kantoorthema">
  <a:themeElements>
    <a:clrScheme name="Gemeente Noordoostpolde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72BC"/>
      </a:accent1>
      <a:accent2>
        <a:srgbClr val="636466"/>
      </a:accent2>
      <a:accent3>
        <a:srgbClr val="2CA051"/>
      </a:accent3>
      <a:accent4>
        <a:srgbClr val="92BF3C"/>
      </a:accent4>
      <a:accent5>
        <a:srgbClr val="D3D922"/>
      </a:accent5>
      <a:accent6>
        <a:srgbClr val="FAE842"/>
      </a:accent6>
      <a:hlink>
        <a:srgbClr val="0000FF"/>
      </a:hlink>
      <a:folHlink>
        <a:srgbClr val="800080"/>
      </a:folHlink>
    </a:clrScheme>
    <a:fontScheme name="Kantoor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2DF2E190EF8A42A8F6B40822BCE4F3" ma:contentTypeVersion="3" ma:contentTypeDescription="Een nieuw document maken." ma:contentTypeScope="" ma:versionID="7281e291fef43659403555f2880fda23">
  <xsd:schema xmlns:xsd="http://www.w3.org/2001/XMLSchema" xmlns:xs="http://www.w3.org/2001/XMLSchema" xmlns:p="http://schemas.microsoft.com/office/2006/metadata/properties" xmlns:ns2="75995783-3df3-4aaa-92b3-4e83ae53af44" targetNamespace="http://schemas.microsoft.com/office/2006/metadata/properties" ma:root="true" ma:fieldsID="63a545585f582318baca7141ab5322a6" ns2:_="">
    <xsd:import namespace="75995783-3df3-4aaa-92b3-4e83ae53af4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995783-3df3-4aaa-92b3-4e83ae53af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408F418E-6BCE-4829-9FF3-3285E51174C5}"/>
</file>

<file path=customXml/itemProps2.xml><?xml version="1.0" encoding="utf-8"?>
<ds:datastoreItem xmlns:ds="http://schemas.openxmlformats.org/officeDocument/2006/customXml" ds:itemID="{65E2478B-8DBF-4754-88C4-89F4F47FF60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2AAEDB3-BA5B-42E7-8532-E24C3FCC85D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97C8A104-1D0D-42CF-8D12-567443AA6397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c34bc368-9746-46ad-9563-c1610235470f}" enabled="1" method="Standard" siteId="{b6851b40-5054-4621-94e9-0e3bb8327c3e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25</TotalTime>
  <Pages>4</Pages>
  <Words>635</Words>
  <Characters>3494</Characters>
  <Application>Microsoft Office Word</Application>
  <DocSecurity>0</DocSecurity>
  <Lines>29</Lines>
  <Paragraphs>8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/>
    </vt:vector>
  </TitlesOfParts>
  <Company>Gemeente Noordoostpolder</Company>
  <LinksUpToDate>false</LinksUpToDate>
  <CharactersWithSpaces>4121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Eelkema, Menno</dc:creator>
  <cp:keywords/>
  <dc:description/>
  <cp:lastModifiedBy>Altena, Dieuwke</cp:lastModifiedBy>
  <cp:revision>49</cp:revision>
  <dcterms:created xsi:type="dcterms:W3CDTF">2020-02-04T14:50:00Z</dcterms:created>
  <dcterms:modified xsi:type="dcterms:W3CDTF">2026-09-22T08:12:00Z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0x010100FB2DF2E190EF8A42A8F6B40822BCE4F3</vt:lpwstr>
  </property>
  <property fmtid="{D5CDD505-2E9C-101B-9397-08002B2CF9AE}" pid="3" name="Order">
    <vt:r8>1762900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</Properties>
</file>