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4" r:id="rId4"/>
  </p:sldMasterIdLst>
  <p:notesMasterIdLst>
    <p:notesMasterId r:id="rId18"/>
  </p:notesMasterIdLst>
  <p:handoutMasterIdLst>
    <p:handoutMasterId r:id="rId19"/>
  </p:handoutMasterIdLst>
  <p:sldIdLst>
    <p:sldId id="261" r:id="rId5"/>
    <p:sldId id="267" r:id="rId6"/>
    <p:sldId id="259" r:id="rId7"/>
    <p:sldId id="268" r:id="rId8"/>
    <p:sldId id="281" r:id="rId9"/>
    <p:sldId id="282" r:id="rId10"/>
    <p:sldId id="283" r:id="rId11"/>
    <p:sldId id="284" r:id="rId12"/>
    <p:sldId id="285" r:id="rId13"/>
    <p:sldId id="286" r:id="rId14"/>
    <p:sldId id="287" r:id="rId15"/>
    <p:sldId id="271" r:id="rId16"/>
    <p:sldId id="279" r:id="rId17"/>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E3"/>
    <a:srgbClr val="003F5A"/>
    <a:srgbClr val="003B75"/>
    <a:srgbClr val="C1E7F8"/>
    <a:srgbClr val="FED61C"/>
    <a:srgbClr val="F04B79"/>
    <a:srgbClr val="006B5E"/>
    <a:srgbClr val="D34314"/>
    <a:srgbClr val="006E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A2C24B-71D7-447B-8B3F-2B1EAFCEAE94}" v="86" dt="2026-09-14T18:55:13.4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7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8EE4196-89B6-7039-9595-F0858E490A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a:extLst>
              <a:ext uri="{FF2B5EF4-FFF2-40B4-BE49-F238E27FC236}">
                <a16:creationId xmlns:a16="http://schemas.microsoft.com/office/drawing/2014/main" id="{BD1458F6-5200-6FBE-7D7F-FD9D826ADF2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0F76F1-0233-6E49-BA1E-01BA6111BE1A}" type="datetimeFigureOut">
              <a:rPr lang="en-NL" smtClean="0"/>
              <a:t>09/15/2026</a:t>
            </a:fld>
            <a:endParaRPr lang="en-NL"/>
          </a:p>
        </p:txBody>
      </p:sp>
      <p:sp>
        <p:nvSpPr>
          <p:cNvPr id="4" name="Footer Placeholder 3">
            <a:extLst>
              <a:ext uri="{FF2B5EF4-FFF2-40B4-BE49-F238E27FC236}">
                <a16:creationId xmlns:a16="http://schemas.microsoft.com/office/drawing/2014/main" id="{598FACDE-A912-565D-271F-979722C916A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5" name="Slide Number Placeholder 4">
            <a:extLst>
              <a:ext uri="{FF2B5EF4-FFF2-40B4-BE49-F238E27FC236}">
                <a16:creationId xmlns:a16="http://schemas.microsoft.com/office/drawing/2014/main" id="{C8BC9104-8B02-1B38-6811-48AD4791AD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BB7DFD-8162-8347-8824-869FC834203D}" type="slidenum">
              <a:rPr lang="en-NL" smtClean="0"/>
              <a:t>‹nr.›</a:t>
            </a:fld>
            <a:endParaRPr lang="en-NL"/>
          </a:p>
        </p:txBody>
      </p:sp>
    </p:spTree>
    <p:extLst>
      <p:ext uri="{BB962C8B-B14F-4D97-AF65-F5344CB8AC3E}">
        <p14:creationId xmlns:p14="http://schemas.microsoft.com/office/powerpoint/2010/main" val="3571357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B3F6E2-44B2-0D49-B4B3-77A017C53C57}" type="datetimeFigureOut">
              <a:rPr lang="en-NL" smtClean="0"/>
              <a:t>09/15/2026</a:t>
            </a:fld>
            <a:endParaRPr lang="en-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8B6A22-03FE-A741-B384-403A696E16AA}" type="slidenum">
              <a:rPr lang="en-NL" smtClean="0"/>
              <a:t>‹nr.›</a:t>
            </a:fld>
            <a:endParaRPr lang="en-NL"/>
          </a:p>
        </p:txBody>
      </p:sp>
    </p:spTree>
    <p:extLst>
      <p:ext uri="{BB962C8B-B14F-4D97-AF65-F5344CB8AC3E}">
        <p14:creationId xmlns:p14="http://schemas.microsoft.com/office/powerpoint/2010/main" val="579075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Denk aan de gouden cirkel: waarom (richting/waardes), hoe (werk/processen) en wat (resultaat/waarde propositie). Deze drie kleuren kom je op elke plaat van Vastgoed weer tegen.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908B6A22-03FE-A741-B384-403A696E16AA}" type="slidenum">
              <a:rPr lang="en-NL" smtClean="0"/>
              <a:t>4</a:t>
            </a:fld>
            <a:endParaRPr lang="en-NL"/>
          </a:p>
        </p:txBody>
      </p:sp>
    </p:spTree>
    <p:extLst>
      <p:ext uri="{BB962C8B-B14F-4D97-AF65-F5344CB8AC3E}">
        <p14:creationId xmlns:p14="http://schemas.microsoft.com/office/powerpoint/2010/main" val="114483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Sluit af met de kernboodschap: iedereen — ook jij als operationele medewerker — is onderdeel van dit bedrijfsmodel. Jouw dagelijkse werk (een melding, een job) is precies wat er op deze platen staat.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 conclusie van de hele presentatie: een bedrijfsmodel is geen extra bureaucratie, maar het overzicht dat richting en dagelijks werk met elkaar verbindt, iedereen dezelfde taal geeft, en gericht verbeteren mogelijk maakt. Dat is de kern van waarom Vastgoed met deze plaat werkt.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bg>
      <p:bgPr>
        <a:solidFill>
          <a:srgbClr val="009EE3"/>
        </a:solidFill>
        <a:effectLst/>
      </p:bgPr>
    </p:bg>
    <p:spTree>
      <p:nvGrpSpPr>
        <p:cNvPr id="1" name=""/>
        <p:cNvGrpSpPr/>
        <p:nvPr/>
      </p:nvGrpSpPr>
      <p:grpSpPr>
        <a:xfrm>
          <a:off x="0" y="0"/>
          <a:ext cx="0" cy="0"/>
          <a:chOff x="0" y="0"/>
          <a:chExt cx="0" cy="0"/>
        </a:xfrm>
      </p:grpSpPr>
      <p:sp>
        <p:nvSpPr>
          <p:cNvPr id="31" name="Title 30">
            <a:extLst>
              <a:ext uri="{FF2B5EF4-FFF2-40B4-BE49-F238E27FC236}">
                <a16:creationId xmlns:a16="http://schemas.microsoft.com/office/drawing/2014/main" id="{22BEF92B-02F4-F53B-19A0-A4BB3134B072}"/>
              </a:ext>
            </a:extLst>
          </p:cNvPr>
          <p:cNvSpPr>
            <a:spLocks noGrp="1" noRot="1" noMove="1" noResize="1" noEditPoints="1" noAdjustHandles="1" noChangeArrowheads="1" noChangeShapeType="1"/>
          </p:cNvSpPr>
          <p:nvPr>
            <p:ph type="title" hasCustomPrompt="1"/>
          </p:nvPr>
        </p:nvSpPr>
        <p:spPr>
          <a:xfrm>
            <a:off x="472966" y="3489513"/>
            <a:ext cx="11250650" cy="1373453"/>
          </a:xfrm>
          <a:prstGeom prst="rect">
            <a:avLst/>
          </a:prstGeom>
        </p:spPr>
        <p:txBody>
          <a:bodyPr anchor="b" anchorCtr="0">
            <a:normAutofit/>
          </a:bodyPr>
          <a:lstStyle>
            <a:lvl1pPr>
              <a:defRPr sz="7200" b="1" i="0">
                <a:solidFill>
                  <a:schemeClr val="bg1"/>
                </a:solidFill>
                <a:latin typeface="Source Sans 3 Black" panose="020B0303030403020204" pitchFamily="34" charset="0"/>
              </a:defRPr>
            </a:lvl1pPr>
          </a:lstStyle>
          <a:p>
            <a:r>
              <a:rPr lang="en-GB" err="1"/>
              <a:t>Presentatie</a:t>
            </a:r>
            <a:r>
              <a:rPr lang="en-GB"/>
              <a:t> </a:t>
            </a:r>
            <a:r>
              <a:rPr lang="en-GB" err="1"/>
              <a:t>titel</a:t>
            </a:r>
            <a:endParaRPr lang="en-NL"/>
          </a:p>
        </p:txBody>
      </p:sp>
      <p:sp>
        <p:nvSpPr>
          <p:cNvPr id="35" name="Content Placeholder 34">
            <a:extLst>
              <a:ext uri="{FF2B5EF4-FFF2-40B4-BE49-F238E27FC236}">
                <a16:creationId xmlns:a16="http://schemas.microsoft.com/office/drawing/2014/main" id="{6269D7BF-9F1A-16BD-651B-92C2225A00AB}"/>
              </a:ext>
            </a:extLst>
          </p:cNvPr>
          <p:cNvSpPr>
            <a:spLocks noGrp="1" noRot="1" noMove="1" noResize="1" noEditPoints="1" noAdjustHandles="1" noChangeArrowheads="1" noChangeShapeType="1"/>
          </p:cNvSpPr>
          <p:nvPr>
            <p:ph sz="quarter" idx="10" hasCustomPrompt="1"/>
          </p:nvPr>
        </p:nvSpPr>
        <p:spPr>
          <a:xfrm>
            <a:off x="468384" y="4813530"/>
            <a:ext cx="6121102" cy="610493"/>
          </a:xfrm>
          <a:prstGeom prst="rect">
            <a:avLst/>
          </a:prstGeom>
        </p:spPr>
        <p:txBody>
          <a:bodyPr>
            <a:normAutofit/>
          </a:bodyPr>
          <a:lstStyle>
            <a:lvl1pPr>
              <a:buNone/>
              <a:defRPr sz="4000" b="0" i="0">
                <a:solidFill>
                  <a:schemeClr val="bg1"/>
                </a:solidFill>
                <a:latin typeface="Source Sans 3 Medium" panose="020B0303030403020204" pitchFamily="34" charset="0"/>
              </a:defRPr>
            </a:lvl1pPr>
          </a:lstStyle>
          <a:p>
            <a:pPr lvl="0"/>
            <a:r>
              <a:rPr lang="en-GB" err="1"/>
              <a:t>Presentatie</a:t>
            </a:r>
            <a:r>
              <a:rPr lang="en-GB"/>
              <a:t> </a:t>
            </a:r>
            <a:r>
              <a:rPr lang="en-GB" err="1"/>
              <a:t>titel</a:t>
            </a:r>
            <a:endParaRPr lang="en-NL"/>
          </a:p>
        </p:txBody>
      </p:sp>
      <p:sp>
        <p:nvSpPr>
          <p:cNvPr id="3" name="TextBox 2">
            <a:extLst>
              <a:ext uri="{FF2B5EF4-FFF2-40B4-BE49-F238E27FC236}">
                <a16:creationId xmlns:a16="http://schemas.microsoft.com/office/drawing/2014/main" id="{877C6080-B301-00AE-2265-2CE03D75E02A}"/>
              </a:ext>
            </a:extLst>
          </p:cNvPr>
          <p:cNvSpPr txBox="1"/>
          <p:nvPr userDrawn="1"/>
        </p:nvSpPr>
        <p:spPr>
          <a:xfrm>
            <a:off x="10752881" y="3946967"/>
            <a:ext cx="0" cy="0"/>
          </a:xfrm>
          <a:prstGeom prst="rect">
            <a:avLst/>
          </a:prstGeom>
          <a:noFill/>
        </p:spPr>
        <p:txBody>
          <a:bodyPr wrap="none" rtlCol="0" anchor="b">
            <a:normAutofit fontScale="25000" lnSpcReduction="20000"/>
          </a:bodyPr>
          <a:lstStyle/>
          <a:p>
            <a:pPr algn="l"/>
            <a:endParaRPr lang="en-NL" sz="9000" b="1" err="1">
              <a:solidFill>
                <a:schemeClr val="bg1"/>
              </a:solidFill>
              <a:latin typeface="Source Sans 3 Black" panose="020B0303030403020204" pitchFamily="34" charset="0"/>
            </a:endParaRPr>
          </a:p>
        </p:txBody>
      </p:sp>
      <p:sp>
        <p:nvSpPr>
          <p:cNvPr id="4" name="TextBox 3">
            <a:extLst>
              <a:ext uri="{FF2B5EF4-FFF2-40B4-BE49-F238E27FC236}">
                <a16:creationId xmlns:a16="http://schemas.microsoft.com/office/drawing/2014/main" id="{B1EC255E-BDA5-3DB1-2C4E-858C641AD951}"/>
              </a:ext>
            </a:extLst>
          </p:cNvPr>
          <p:cNvSpPr txBox="1"/>
          <p:nvPr userDrawn="1"/>
        </p:nvSpPr>
        <p:spPr>
          <a:xfrm>
            <a:off x="4479403" y="2106592"/>
            <a:ext cx="0" cy="0"/>
          </a:xfrm>
          <a:prstGeom prst="rect">
            <a:avLst/>
          </a:prstGeom>
          <a:noFill/>
        </p:spPr>
        <p:txBody>
          <a:bodyPr wrap="none" rtlCol="0" anchor="b">
            <a:normAutofit fontScale="25000" lnSpcReduction="20000"/>
          </a:bodyPr>
          <a:lstStyle/>
          <a:p>
            <a:pPr algn="l"/>
            <a:endParaRPr lang="en-NL" sz="9000" b="1" err="1">
              <a:solidFill>
                <a:schemeClr val="bg1"/>
              </a:solidFill>
              <a:latin typeface="Source Sans 3 Black" panose="020B0303030403020204" pitchFamily="34" charset="0"/>
            </a:endParaRPr>
          </a:p>
        </p:txBody>
      </p:sp>
      <p:pic>
        <p:nvPicPr>
          <p:cNvPr id="5" name="Graphic 4">
            <a:extLst>
              <a:ext uri="{FF2B5EF4-FFF2-40B4-BE49-F238E27FC236}">
                <a16:creationId xmlns:a16="http://schemas.microsoft.com/office/drawing/2014/main" id="{E788C7B4-D079-8FC7-15A6-39EEAC15387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4765" y="6047465"/>
            <a:ext cx="11805214" cy="538483"/>
          </a:xfrm>
          <a:prstGeom prst="rect">
            <a:avLst/>
          </a:prstGeom>
        </p:spPr>
      </p:pic>
    </p:spTree>
    <p:extLst>
      <p:ext uri="{BB962C8B-B14F-4D97-AF65-F5344CB8AC3E}">
        <p14:creationId xmlns:p14="http://schemas.microsoft.com/office/powerpoint/2010/main" val="270583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met f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12AF106-8AAF-5814-6B9F-0BCDB002728A}"/>
              </a:ext>
            </a:extLst>
          </p:cNvPr>
          <p:cNvPicPr>
            <a:picLocks noGrp="1" noRot="1" noMove="1" noResize="1" noEditPoints="1" noAdjustHandles="1" noChangeArrowheads="1" noChangeShapeType="1" noCrop="1"/>
          </p:cNvPicPr>
          <p:nvPr userDrawn="1"/>
        </p:nvPicPr>
        <p:blipFill>
          <a:blip r:embed="rId2"/>
          <a:stretch>
            <a:fillRect/>
          </a:stretch>
        </p:blipFill>
        <p:spPr>
          <a:xfrm>
            <a:off x="8894403" y="5728821"/>
            <a:ext cx="2829213" cy="769786"/>
          </a:xfrm>
          <a:prstGeom prst="rect">
            <a:avLst/>
          </a:prstGeom>
        </p:spPr>
      </p:pic>
      <p:sp>
        <p:nvSpPr>
          <p:cNvPr id="2" name="Title 30">
            <a:extLst>
              <a:ext uri="{FF2B5EF4-FFF2-40B4-BE49-F238E27FC236}">
                <a16:creationId xmlns:a16="http://schemas.microsoft.com/office/drawing/2014/main" id="{A051ABDD-B9CC-E335-7D18-389BEDAEEBE6}"/>
              </a:ext>
            </a:extLst>
          </p:cNvPr>
          <p:cNvSpPr>
            <a:spLocks noGrp="1"/>
          </p:cNvSpPr>
          <p:nvPr>
            <p:ph type="title" hasCustomPrompt="1"/>
          </p:nvPr>
        </p:nvSpPr>
        <p:spPr>
          <a:xfrm>
            <a:off x="5441614" y="3618428"/>
            <a:ext cx="6385034" cy="1325563"/>
          </a:xfrm>
          <a:prstGeom prst="rect">
            <a:avLst/>
          </a:prstGeom>
        </p:spPr>
        <p:txBody>
          <a:bodyPr anchor="b">
            <a:normAutofit/>
          </a:bodyPr>
          <a:lstStyle>
            <a:lvl1pPr>
              <a:defRPr sz="6000" b="1" i="0">
                <a:solidFill>
                  <a:srgbClr val="009EE3"/>
                </a:solidFill>
                <a:latin typeface="Source Sans 3 Black" panose="020B0303030403020204" pitchFamily="34" charset="0"/>
              </a:defRPr>
            </a:lvl1pPr>
          </a:lstStyle>
          <a:p>
            <a:r>
              <a:rPr lang="en-GB" err="1"/>
              <a:t>Hoofdstuk</a:t>
            </a:r>
            <a:r>
              <a:rPr lang="en-GB"/>
              <a:t> </a:t>
            </a:r>
            <a:r>
              <a:rPr lang="en-GB" err="1"/>
              <a:t>titel</a:t>
            </a:r>
            <a:endParaRPr lang="en-NL"/>
          </a:p>
        </p:txBody>
      </p:sp>
      <p:sp>
        <p:nvSpPr>
          <p:cNvPr id="3" name="Content Placeholder 34">
            <a:extLst>
              <a:ext uri="{FF2B5EF4-FFF2-40B4-BE49-F238E27FC236}">
                <a16:creationId xmlns:a16="http://schemas.microsoft.com/office/drawing/2014/main" id="{DADA4E12-B1E3-904D-9913-D57040DEC493}"/>
              </a:ext>
            </a:extLst>
          </p:cNvPr>
          <p:cNvSpPr>
            <a:spLocks noGrp="1"/>
          </p:cNvSpPr>
          <p:nvPr>
            <p:ph sz="quarter" idx="10" hasCustomPrompt="1"/>
          </p:nvPr>
        </p:nvSpPr>
        <p:spPr>
          <a:xfrm>
            <a:off x="5437032" y="4813530"/>
            <a:ext cx="6121102" cy="610493"/>
          </a:xfrm>
          <a:prstGeom prst="rect">
            <a:avLst/>
          </a:prstGeom>
        </p:spPr>
        <p:txBody>
          <a:bodyPr>
            <a:normAutofit/>
          </a:bodyPr>
          <a:lstStyle>
            <a:lvl1pPr>
              <a:buNone/>
              <a:defRPr sz="4000" b="0" i="0">
                <a:solidFill>
                  <a:srgbClr val="009EE3"/>
                </a:solidFill>
                <a:latin typeface="Source Sans 3 Medium" panose="020B0303030403020204" pitchFamily="34" charset="0"/>
              </a:defRPr>
            </a:lvl1pPr>
          </a:lstStyle>
          <a:p>
            <a:pPr lvl="0"/>
            <a:r>
              <a:rPr lang="en-GB" err="1"/>
              <a:t>Ondertitel</a:t>
            </a:r>
            <a:endParaRPr lang="en-NL"/>
          </a:p>
        </p:txBody>
      </p:sp>
      <p:pic>
        <p:nvPicPr>
          <p:cNvPr id="8" name="Picture 7" descr="A white and blue tram on a street&#10;&#10;AI-generated content may be incorrect.">
            <a:extLst>
              <a:ext uri="{FF2B5EF4-FFF2-40B4-BE49-F238E27FC236}">
                <a16:creationId xmlns:a16="http://schemas.microsoft.com/office/drawing/2014/main" id="{01B4DD7F-9C66-0A55-945C-1564F298D3A0}"/>
              </a:ext>
            </a:extLst>
          </p:cNvPr>
          <p:cNvPicPr>
            <a:picLocks noChangeAspect="1"/>
          </p:cNvPicPr>
          <p:nvPr userDrawn="1"/>
        </p:nvPicPr>
        <p:blipFill>
          <a:blip r:embed="rId3"/>
          <a:srcRect l="21326" r="28410" b="-24"/>
          <a:stretch>
            <a:fillRect/>
          </a:stretch>
        </p:blipFill>
        <p:spPr>
          <a:xfrm>
            <a:off x="0" y="0"/>
            <a:ext cx="5148000" cy="6858000"/>
          </a:xfrm>
          <a:prstGeom prst="rect">
            <a:avLst/>
          </a:prstGeom>
        </p:spPr>
      </p:pic>
      <p:sp>
        <p:nvSpPr>
          <p:cNvPr id="9" name="Picture Placeholder 16">
            <a:extLst>
              <a:ext uri="{FF2B5EF4-FFF2-40B4-BE49-F238E27FC236}">
                <a16:creationId xmlns:a16="http://schemas.microsoft.com/office/drawing/2014/main" id="{142C9B1E-C45E-058A-D70A-35D1011B98F6}"/>
              </a:ext>
            </a:extLst>
          </p:cNvPr>
          <p:cNvSpPr>
            <a:spLocks noGrp="1"/>
          </p:cNvSpPr>
          <p:nvPr>
            <p:ph type="pic" sz="quarter" idx="17"/>
          </p:nvPr>
        </p:nvSpPr>
        <p:spPr>
          <a:xfrm>
            <a:off x="-64394" y="-90152"/>
            <a:ext cx="5261702" cy="7044744"/>
          </a:xfrm>
          <a:prstGeom prst="rect">
            <a:avLst/>
          </a:prstGeom>
        </p:spPr>
        <p:txBody>
          <a:bodyPr/>
          <a:lstStyle/>
          <a:p>
            <a:r>
              <a:rPr lang="nl-NL"/>
              <a:t>Klik op het pictogram als u een afbeelding wilt toevoegen</a:t>
            </a:r>
            <a:endParaRPr lang="en-NL"/>
          </a:p>
        </p:txBody>
      </p:sp>
      <p:pic>
        <p:nvPicPr>
          <p:cNvPr id="6" name="Graphic 5">
            <a:extLst>
              <a:ext uri="{FF2B5EF4-FFF2-40B4-BE49-F238E27FC236}">
                <a16:creationId xmlns:a16="http://schemas.microsoft.com/office/drawing/2014/main" id="{2F893B6F-0678-9134-500D-66649E777DA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298545" y="6192829"/>
            <a:ext cx="1451196" cy="393119"/>
          </a:xfrm>
          <a:prstGeom prst="rect">
            <a:avLst/>
          </a:prstGeom>
        </p:spPr>
      </p:pic>
    </p:spTree>
    <p:extLst>
      <p:ext uri="{BB962C8B-B14F-4D97-AF65-F5344CB8AC3E}">
        <p14:creationId xmlns:p14="http://schemas.microsoft.com/office/powerpoint/2010/main" val="3924104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F298455A-C692-7C19-465E-B42AD1942A92}"/>
              </a:ext>
            </a:extLst>
          </p:cNvPr>
          <p:cNvSpPr>
            <a:spLocks noGrp="1"/>
          </p:cNvSpPr>
          <p:nvPr>
            <p:ph sz="quarter" idx="10" hasCustomPrompt="1"/>
          </p:nvPr>
        </p:nvSpPr>
        <p:spPr>
          <a:xfrm>
            <a:off x="487679" y="1878661"/>
            <a:ext cx="9359337" cy="3100677"/>
          </a:xfrm>
          <a:prstGeom prst="rect">
            <a:avLst/>
          </a:prstGeom>
        </p:spPr>
        <p:txBody>
          <a:bodyPr/>
          <a:lstStyle>
            <a:lvl1pPr>
              <a:buClr>
                <a:srgbClr val="009EE3"/>
              </a:buClr>
              <a:buNone/>
              <a:defRPr lang="nl-NL" b="0" i="0" smtClean="0">
                <a:effectLst/>
              </a:defRPr>
            </a:lvl1pPr>
            <a:lvl2pPr>
              <a:defRPr sz="2400"/>
            </a:lvl2pPr>
            <a:lvl3pPr>
              <a:defRPr sz="2400"/>
            </a:lvl3pPr>
            <a:lvl4pPr>
              <a:defRPr sz="2400"/>
            </a:lvl4pPr>
            <a:lvl5pPr>
              <a:defRPr sz="2400"/>
            </a:lvl5pPr>
          </a:lstStyle>
          <a:p>
            <a:pPr lvl="0"/>
            <a:r>
              <a:rPr lang="nl-NL" b="0" i="0" err="1">
                <a:solidFill>
                  <a:srgbClr val="000000"/>
                </a:solidFill>
                <a:effectLst/>
                <a:latin typeface="Open Sans" panose="020F0502020204030204" pitchFamily="34" charset="0"/>
              </a:rPr>
              <a:t>Lorem</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ipsum</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dolor</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sit</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amet</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consectetur</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adipiscing</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elit</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sed</a:t>
            </a:r>
            <a:r>
              <a:rPr lang="nl-NL" b="0" i="0">
                <a:solidFill>
                  <a:srgbClr val="000000"/>
                </a:solidFill>
                <a:effectLst/>
                <a:latin typeface="Open Sans" panose="020F0502020204030204" pitchFamily="34" charset="0"/>
              </a:rPr>
              <a:t> do </a:t>
            </a:r>
            <a:r>
              <a:rPr lang="nl-NL" b="0" i="0" err="1">
                <a:solidFill>
                  <a:srgbClr val="000000"/>
                </a:solidFill>
                <a:effectLst/>
                <a:latin typeface="Open Sans" panose="020F0502020204030204" pitchFamily="34" charset="0"/>
              </a:rPr>
              <a:t>eiusmod</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tempor</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incididunt</a:t>
            </a:r>
            <a:r>
              <a:rPr lang="nl-NL" b="0" i="0">
                <a:solidFill>
                  <a:srgbClr val="000000"/>
                </a:solidFill>
                <a:effectLst/>
                <a:latin typeface="Open Sans" panose="020F0502020204030204" pitchFamily="34" charset="0"/>
              </a:rPr>
              <a:t> ut </a:t>
            </a:r>
            <a:r>
              <a:rPr lang="nl-NL" b="0" i="0" err="1">
                <a:solidFill>
                  <a:srgbClr val="000000"/>
                </a:solidFill>
                <a:effectLst/>
                <a:latin typeface="Open Sans" panose="020F0502020204030204" pitchFamily="34" charset="0"/>
              </a:rPr>
              <a:t>labore</a:t>
            </a:r>
            <a:r>
              <a:rPr lang="nl-NL" b="0" i="0">
                <a:solidFill>
                  <a:srgbClr val="000000"/>
                </a:solidFill>
                <a:effectLst/>
                <a:latin typeface="Open Sans" panose="020F0502020204030204" pitchFamily="34" charset="0"/>
              </a:rPr>
              <a:t> et </a:t>
            </a:r>
            <a:r>
              <a:rPr lang="nl-NL" b="0" i="0" err="1">
                <a:solidFill>
                  <a:srgbClr val="000000"/>
                </a:solidFill>
                <a:effectLst/>
                <a:latin typeface="Open Sans" panose="020F0502020204030204" pitchFamily="34" charset="0"/>
              </a:rPr>
              <a:t>dolore</a:t>
            </a:r>
            <a:r>
              <a:rPr lang="nl-NL" b="0" i="0">
                <a:solidFill>
                  <a:srgbClr val="000000"/>
                </a:solidFill>
                <a:effectLst/>
                <a:latin typeface="Open Sans" panose="020F0502020204030204" pitchFamily="34" charset="0"/>
              </a:rPr>
              <a:t> magna </a:t>
            </a:r>
            <a:r>
              <a:rPr lang="nl-NL" b="0" i="0" err="1">
                <a:solidFill>
                  <a:srgbClr val="000000"/>
                </a:solidFill>
                <a:effectLst/>
                <a:latin typeface="Open Sans" panose="020F0502020204030204" pitchFamily="34" charset="0"/>
              </a:rPr>
              <a:t>aliqua</a:t>
            </a:r>
            <a:r>
              <a:rPr lang="nl-NL" b="0" i="0">
                <a:solidFill>
                  <a:srgbClr val="000000"/>
                </a:solidFill>
                <a:effectLst/>
                <a:latin typeface="Open Sans" panose="020F0502020204030204" pitchFamily="34" charset="0"/>
              </a:rPr>
              <a:t>. Ut </a:t>
            </a:r>
            <a:r>
              <a:rPr lang="nl-NL" b="0" i="0" err="1">
                <a:solidFill>
                  <a:srgbClr val="000000"/>
                </a:solidFill>
                <a:effectLst/>
                <a:latin typeface="Open Sans" panose="020F0502020204030204" pitchFamily="34" charset="0"/>
              </a:rPr>
              <a:t>enim</a:t>
            </a:r>
            <a:r>
              <a:rPr lang="nl-NL" b="0" i="0">
                <a:solidFill>
                  <a:srgbClr val="000000"/>
                </a:solidFill>
                <a:effectLst/>
                <a:latin typeface="Open Sans" panose="020F0502020204030204" pitchFamily="34" charset="0"/>
              </a:rPr>
              <a:t> ad </a:t>
            </a:r>
            <a:r>
              <a:rPr lang="nl-NL" b="0" i="0" err="1">
                <a:solidFill>
                  <a:srgbClr val="000000"/>
                </a:solidFill>
                <a:effectLst/>
                <a:latin typeface="Open Sans" panose="020F0502020204030204" pitchFamily="34" charset="0"/>
              </a:rPr>
              <a:t>minim</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veniam</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quis</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nostrud</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exercitation</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ullamco</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laboris</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nisi</a:t>
            </a:r>
            <a:r>
              <a:rPr lang="nl-NL" b="0" i="0">
                <a:solidFill>
                  <a:srgbClr val="000000"/>
                </a:solidFill>
                <a:effectLst/>
                <a:latin typeface="Open Sans" panose="020F0502020204030204" pitchFamily="34" charset="0"/>
              </a:rPr>
              <a:t> ut </a:t>
            </a:r>
            <a:r>
              <a:rPr lang="nl-NL" b="0" i="0" err="1">
                <a:solidFill>
                  <a:srgbClr val="000000"/>
                </a:solidFill>
                <a:effectLst/>
                <a:latin typeface="Open Sans" panose="020F0502020204030204" pitchFamily="34" charset="0"/>
              </a:rPr>
              <a:t>aliquip</a:t>
            </a:r>
            <a:r>
              <a:rPr lang="nl-NL" b="0" i="0">
                <a:solidFill>
                  <a:srgbClr val="000000"/>
                </a:solidFill>
                <a:effectLst/>
                <a:latin typeface="Open Sans" panose="020F0502020204030204" pitchFamily="34" charset="0"/>
              </a:rPr>
              <a:t> ex </a:t>
            </a:r>
            <a:r>
              <a:rPr lang="nl-NL" b="0" i="0" err="1">
                <a:solidFill>
                  <a:srgbClr val="000000"/>
                </a:solidFill>
                <a:effectLst/>
                <a:latin typeface="Open Sans" panose="020F0502020204030204" pitchFamily="34" charset="0"/>
              </a:rPr>
              <a:t>ea</a:t>
            </a:r>
            <a:r>
              <a:rPr lang="nl-NL" b="0" i="0">
                <a:solidFill>
                  <a:srgbClr val="000000"/>
                </a:solidFill>
                <a:effectLst/>
                <a:latin typeface="Open Sans" panose="020F0502020204030204" pitchFamily="34" charset="0"/>
              </a:rPr>
              <a:t> commodo </a:t>
            </a:r>
            <a:r>
              <a:rPr lang="nl-NL" b="0" i="0" err="1">
                <a:solidFill>
                  <a:srgbClr val="000000"/>
                </a:solidFill>
                <a:effectLst/>
                <a:latin typeface="Open Sans" panose="020F0502020204030204" pitchFamily="34" charset="0"/>
              </a:rPr>
              <a:t>consequat</a:t>
            </a:r>
            <a:r>
              <a:rPr lang="nl-NL" b="0" i="0">
                <a:solidFill>
                  <a:srgbClr val="000000"/>
                </a:solidFill>
                <a:effectLst/>
                <a:latin typeface="Open Sans" panose="020F0502020204030204" pitchFamily="34" charset="0"/>
              </a:rPr>
              <a:t>. Duis </a:t>
            </a:r>
            <a:r>
              <a:rPr lang="nl-NL" b="0" i="0" err="1">
                <a:solidFill>
                  <a:srgbClr val="000000"/>
                </a:solidFill>
                <a:effectLst/>
                <a:latin typeface="Open Sans" panose="020F0502020204030204" pitchFamily="34" charset="0"/>
              </a:rPr>
              <a:t>aute</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irure</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dolor</a:t>
            </a:r>
            <a:r>
              <a:rPr lang="nl-NL" b="0" i="0">
                <a:solidFill>
                  <a:srgbClr val="000000"/>
                </a:solidFill>
                <a:effectLst/>
                <a:latin typeface="Open Sans" panose="020F0502020204030204" pitchFamily="34" charset="0"/>
              </a:rPr>
              <a:t> in </a:t>
            </a:r>
            <a:r>
              <a:rPr lang="nl-NL" b="0" i="0" err="1">
                <a:solidFill>
                  <a:srgbClr val="000000"/>
                </a:solidFill>
                <a:effectLst/>
                <a:latin typeface="Open Sans" panose="020F0502020204030204" pitchFamily="34" charset="0"/>
              </a:rPr>
              <a:t>reprehenderit</a:t>
            </a:r>
            <a:r>
              <a:rPr lang="nl-NL" b="0" i="0">
                <a:solidFill>
                  <a:srgbClr val="000000"/>
                </a:solidFill>
                <a:effectLst/>
                <a:latin typeface="Open Sans" panose="020F0502020204030204" pitchFamily="34" charset="0"/>
              </a:rPr>
              <a:t> in </a:t>
            </a:r>
            <a:r>
              <a:rPr lang="nl-NL" b="0" i="0" err="1">
                <a:solidFill>
                  <a:srgbClr val="000000"/>
                </a:solidFill>
                <a:effectLst/>
                <a:latin typeface="Open Sans" panose="020F0502020204030204" pitchFamily="34" charset="0"/>
              </a:rPr>
              <a:t>voluptate</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velit</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esse</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cillum</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dolore</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eu</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fugiat</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nulla</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pariatur</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Excepteur</a:t>
            </a:r>
            <a:r>
              <a:rPr lang="nl-NL" b="0" i="0">
                <a:solidFill>
                  <a:srgbClr val="000000"/>
                </a:solidFill>
                <a:effectLst/>
                <a:latin typeface="Open Sans" panose="020F0502020204030204" pitchFamily="34" charset="0"/>
              </a:rPr>
              <a:t> sint </a:t>
            </a:r>
            <a:r>
              <a:rPr lang="nl-NL" b="0" i="0" err="1">
                <a:solidFill>
                  <a:srgbClr val="000000"/>
                </a:solidFill>
                <a:effectLst/>
                <a:latin typeface="Open Sans" panose="020F0502020204030204" pitchFamily="34" charset="0"/>
              </a:rPr>
              <a:t>occaecat</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cupidatat</a:t>
            </a:r>
            <a:r>
              <a:rPr lang="nl-NL" b="0" i="0">
                <a:solidFill>
                  <a:srgbClr val="000000"/>
                </a:solidFill>
                <a:effectLst/>
                <a:latin typeface="Open Sans" panose="020F0502020204030204" pitchFamily="34" charset="0"/>
              </a:rPr>
              <a:t> non </a:t>
            </a:r>
            <a:r>
              <a:rPr lang="nl-NL" b="0" i="0" err="1">
                <a:solidFill>
                  <a:srgbClr val="000000"/>
                </a:solidFill>
                <a:effectLst/>
                <a:latin typeface="Open Sans" panose="020F0502020204030204" pitchFamily="34" charset="0"/>
              </a:rPr>
              <a:t>proident</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sunt</a:t>
            </a:r>
            <a:r>
              <a:rPr lang="nl-NL" b="0" i="0">
                <a:solidFill>
                  <a:srgbClr val="000000"/>
                </a:solidFill>
                <a:effectLst/>
                <a:latin typeface="Open Sans" panose="020F0502020204030204" pitchFamily="34" charset="0"/>
              </a:rPr>
              <a:t> in culpa </a:t>
            </a:r>
            <a:r>
              <a:rPr lang="nl-NL" b="0" i="0" err="1">
                <a:solidFill>
                  <a:srgbClr val="000000"/>
                </a:solidFill>
                <a:effectLst/>
                <a:latin typeface="Open Sans" panose="020F0502020204030204" pitchFamily="34" charset="0"/>
              </a:rPr>
              <a:t>qui</a:t>
            </a:r>
            <a:r>
              <a:rPr lang="nl-NL" b="0" i="0">
                <a:solidFill>
                  <a:srgbClr val="000000"/>
                </a:solidFill>
                <a:effectLst/>
                <a:latin typeface="Open Sans" panose="020F0502020204030204" pitchFamily="34" charset="0"/>
              </a:rPr>
              <a:t> officia </a:t>
            </a:r>
            <a:r>
              <a:rPr lang="nl-NL" b="0" i="0" err="1">
                <a:solidFill>
                  <a:srgbClr val="000000"/>
                </a:solidFill>
                <a:effectLst/>
                <a:latin typeface="Open Sans" panose="020F0502020204030204" pitchFamily="34" charset="0"/>
              </a:rPr>
              <a:t>deserunt</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mollit</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anim</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id</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est</a:t>
            </a:r>
            <a:r>
              <a:rPr lang="nl-NL" b="0" i="0">
                <a:solidFill>
                  <a:srgbClr val="000000"/>
                </a:solidFill>
                <a:effectLst/>
                <a:latin typeface="Open Sans" panose="020F0502020204030204" pitchFamily="34" charset="0"/>
              </a:rPr>
              <a:t> </a:t>
            </a:r>
            <a:r>
              <a:rPr lang="nl-NL" b="0" i="0" err="1">
                <a:solidFill>
                  <a:srgbClr val="000000"/>
                </a:solidFill>
                <a:effectLst/>
                <a:latin typeface="Open Sans" panose="020F0502020204030204" pitchFamily="34" charset="0"/>
              </a:rPr>
              <a:t>laborum</a:t>
            </a:r>
            <a:r>
              <a:rPr lang="nl-NL" b="0" i="0">
                <a:solidFill>
                  <a:srgbClr val="000000"/>
                </a:solidFill>
                <a:effectLst/>
                <a:latin typeface="Open Sans" panose="020F0502020204030204" pitchFamily="34" charset="0"/>
              </a:rPr>
              <a:t>.</a:t>
            </a:r>
            <a:endParaRPr lang="en-NL"/>
          </a:p>
        </p:txBody>
      </p:sp>
      <p:sp>
        <p:nvSpPr>
          <p:cNvPr id="21" name="Text Placeholder 20">
            <a:extLst>
              <a:ext uri="{FF2B5EF4-FFF2-40B4-BE49-F238E27FC236}">
                <a16:creationId xmlns:a16="http://schemas.microsoft.com/office/drawing/2014/main" id="{7115ACD2-0DA7-D655-6E9D-AE7FF09823E5}"/>
              </a:ext>
            </a:extLst>
          </p:cNvPr>
          <p:cNvSpPr>
            <a:spLocks noGrp="1"/>
          </p:cNvSpPr>
          <p:nvPr>
            <p:ph type="body" sz="quarter" idx="14" hasCustomPrompt="1"/>
          </p:nvPr>
        </p:nvSpPr>
        <p:spPr>
          <a:xfrm>
            <a:off x="487679" y="453937"/>
            <a:ext cx="11399521" cy="609600"/>
          </a:xfrm>
          <a:prstGeom prst="rect">
            <a:avLst/>
          </a:prstGeom>
        </p:spPr>
        <p:txBody>
          <a:bodyPr>
            <a:normAutofit/>
          </a:bodyPr>
          <a:lstStyle>
            <a:lvl1pPr>
              <a:buNone/>
              <a:defRPr sz="4000" b="1" i="0">
                <a:solidFill>
                  <a:srgbClr val="009EE3"/>
                </a:solidFill>
                <a:latin typeface="Source Sans 3 Black" panose="020B0303030403020204" pitchFamily="34" charset="0"/>
              </a:defRPr>
            </a:lvl1pPr>
          </a:lstStyle>
          <a:p>
            <a:pPr lvl="0"/>
            <a:r>
              <a:rPr lang="en-GB"/>
              <a:t>Dia </a:t>
            </a:r>
            <a:r>
              <a:rPr lang="en-GB" err="1"/>
              <a:t>titel</a:t>
            </a:r>
            <a:endParaRPr lang="en-NL"/>
          </a:p>
        </p:txBody>
      </p:sp>
      <p:pic>
        <p:nvPicPr>
          <p:cNvPr id="3" name="Graphic 2">
            <a:extLst>
              <a:ext uri="{FF2B5EF4-FFF2-40B4-BE49-F238E27FC236}">
                <a16:creationId xmlns:a16="http://schemas.microsoft.com/office/drawing/2014/main" id="{D6903CBD-18AF-A2CC-1AA8-A1A0CA4F489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98545" y="6192829"/>
            <a:ext cx="1451196" cy="393119"/>
          </a:xfrm>
          <a:prstGeom prst="rect">
            <a:avLst/>
          </a:prstGeom>
        </p:spPr>
      </p:pic>
      <p:sp>
        <p:nvSpPr>
          <p:cNvPr id="4" name="Text Placeholder 20">
            <a:extLst>
              <a:ext uri="{FF2B5EF4-FFF2-40B4-BE49-F238E27FC236}">
                <a16:creationId xmlns:a16="http://schemas.microsoft.com/office/drawing/2014/main" id="{304072A9-3ED7-4A55-DA01-8E9A04ECC051}"/>
              </a:ext>
            </a:extLst>
          </p:cNvPr>
          <p:cNvSpPr>
            <a:spLocks noGrp="1"/>
          </p:cNvSpPr>
          <p:nvPr>
            <p:ph type="body" sz="quarter" idx="15" hasCustomPrompt="1"/>
          </p:nvPr>
        </p:nvSpPr>
        <p:spPr>
          <a:xfrm>
            <a:off x="487679" y="1050458"/>
            <a:ext cx="11399521" cy="609600"/>
          </a:xfrm>
          <a:prstGeom prst="rect">
            <a:avLst/>
          </a:prstGeom>
        </p:spPr>
        <p:txBody>
          <a:bodyPr>
            <a:normAutofit/>
          </a:bodyPr>
          <a:lstStyle>
            <a:lvl1pPr>
              <a:buNone/>
              <a:defRPr sz="2600" b="0" i="0">
                <a:solidFill>
                  <a:srgbClr val="003F5A"/>
                </a:solidFill>
                <a:latin typeface="Source Sans 3 Light" panose="020B0303030403020204" pitchFamily="34" charset="0"/>
              </a:defRPr>
            </a:lvl1pPr>
          </a:lstStyle>
          <a:p>
            <a:pPr lvl="0"/>
            <a:r>
              <a:rPr lang="en-GB" err="1"/>
              <a:t>Ondertitel</a:t>
            </a:r>
            <a:endParaRPr lang="en-NL"/>
          </a:p>
        </p:txBody>
      </p:sp>
      <p:sp>
        <p:nvSpPr>
          <p:cNvPr id="5" name="Rectangle 4">
            <a:extLst>
              <a:ext uri="{FF2B5EF4-FFF2-40B4-BE49-F238E27FC236}">
                <a16:creationId xmlns:a16="http://schemas.microsoft.com/office/drawing/2014/main" id="{CB8994D2-9008-1660-2B22-5450A544E064}"/>
              </a:ext>
            </a:extLst>
          </p:cNvPr>
          <p:cNvSpPr/>
          <p:nvPr userDrawn="1"/>
        </p:nvSpPr>
        <p:spPr>
          <a:xfrm>
            <a:off x="503120" y="6121667"/>
            <a:ext cx="561475" cy="3771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8CA16DB-39D7-5245-84DA-85476C8F3906}" type="slidenum">
              <a:rPr lang="en-NL" b="0" i="0" smtClean="0">
                <a:solidFill>
                  <a:srgbClr val="003F5A"/>
                </a:solidFill>
                <a:latin typeface="Source Sans 3 Medium" panose="020B0303030403020204" pitchFamily="34" charset="0"/>
              </a:rPr>
              <a:t>‹nr.›</a:t>
            </a:fld>
            <a:endParaRPr lang="en-NL" b="0" i="0">
              <a:solidFill>
                <a:srgbClr val="003F5A"/>
              </a:solidFill>
              <a:latin typeface="Source Sans 3 Medium" panose="020B0303030403020204" pitchFamily="34" charset="0"/>
            </a:endParaRPr>
          </a:p>
        </p:txBody>
      </p:sp>
    </p:spTree>
    <p:extLst>
      <p:ext uri="{BB962C8B-B14F-4D97-AF65-F5344CB8AC3E}">
        <p14:creationId xmlns:p14="http://schemas.microsoft.com/office/powerpoint/2010/main" val="500176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secundair">
    <p:bg>
      <p:bgPr>
        <a:solidFill>
          <a:srgbClr val="009EE3"/>
        </a:solidFill>
        <a:effectLst/>
      </p:bgPr>
    </p:bg>
    <p:spTree>
      <p:nvGrpSpPr>
        <p:cNvPr id="1" name=""/>
        <p:cNvGrpSpPr/>
        <p:nvPr/>
      </p:nvGrpSpPr>
      <p:grpSpPr>
        <a:xfrm>
          <a:off x="0" y="0"/>
          <a:ext cx="0" cy="0"/>
          <a:chOff x="0" y="0"/>
          <a:chExt cx="0" cy="0"/>
        </a:xfrm>
      </p:grpSpPr>
      <p:sp>
        <p:nvSpPr>
          <p:cNvPr id="11" name="Text Placeholder 20">
            <a:extLst>
              <a:ext uri="{FF2B5EF4-FFF2-40B4-BE49-F238E27FC236}">
                <a16:creationId xmlns:a16="http://schemas.microsoft.com/office/drawing/2014/main" id="{EB23F177-B0FE-4D5A-3341-6F9F5824770C}"/>
              </a:ext>
            </a:extLst>
          </p:cNvPr>
          <p:cNvSpPr>
            <a:spLocks noGrp="1"/>
          </p:cNvSpPr>
          <p:nvPr>
            <p:ph type="body" sz="quarter" idx="14" hasCustomPrompt="1"/>
          </p:nvPr>
        </p:nvSpPr>
        <p:spPr>
          <a:xfrm>
            <a:off x="445476" y="4100807"/>
            <a:ext cx="8231163" cy="763461"/>
          </a:xfrm>
          <a:prstGeom prst="rect">
            <a:avLst/>
          </a:prstGeom>
        </p:spPr>
        <p:txBody>
          <a:bodyPr>
            <a:normAutofit/>
          </a:bodyPr>
          <a:lstStyle>
            <a:lvl1pPr>
              <a:buNone/>
              <a:defRPr sz="7000" b="1" i="0">
                <a:solidFill>
                  <a:schemeClr val="bg1"/>
                </a:solidFill>
                <a:latin typeface="Source Sans 3 Black" panose="020B0303030403020204" pitchFamily="34" charset="0"/>
              </a:defRPr>
            </a:lvl1pPr>
          </a:lstStyle>
          <a:p>
            <a:pPr lvl="0"/>
            <a:r>
              <a:rPr lang="en-GB"/>
              <a:t>Titel</a:t>
            </a:r>
            <a:endParaRPr lang="en-NL"/>
          </a:p>
        </p:txBody>
      </p:sp>
      <p:sp>
        <p:nvSpPr>
          <p:cNvPr id="12" name="Text Placeholder 20">
            <a:extLst>
              <a:ext uri="{FF2B5EF4-FFF2-40B4-BE49-F238E27FC236}">
                <a16:creationId xmlns:a16="http://schemas.microsoft.com/office/drawing/2014/main" id="{002D2257-600E-0B9D-43D5-03FF6A97DE1F}"/>
              </a:ext>
            </a:extLst>
          </p:cNvPr>
          <p:cNvSpPr>
            <a:spLocks noGrp="1"/>
          </p:cNvSpPr>
          <p:nvPr>
            <p:ph type="body" sz="quarter" idx="15" hasCustomPrompt="1"/>
          </p:nvPr>
        </p:nvSpPr>
        <p:spPr>
          <a:xfrm>
            <a:off x="445476" y="5133633"/>
            <a:ext cx="8231163" cy="494414"/>
          </a:xfrm>
          <a:prstGeom prst="rect">
            <a:avLst/>
          </a:prstGeom>
        </p:spPr>
        <p:txBody>
          <a:bodyPr>
            <a:normAutofit/>
          </a:bodyPr>
          <a:lstStyle>
            <a:lvl1pPr>
              <a:buNone/>
              <a:defRPr sz="4000" b="0" i="0">
                <a:solidFill>
                  <a:schemeClr val="bg1"/>
                </a:solidFill>
                <a:latin typeface="Source Sans 3 Light" panose="020B0303030403020204" pitchFamily="34" charset="0"/>
              </a:defRPr>
            </a:lvl1pPr>
          </a:lstStyle>
          <a:p>
            <a:pPr lvl="0"/>
            <a:r>
              <a:rPr lang="en-GB" err="1"/>
              <a:t>Ondertitel</a:t>
            </a:r>
            <a:endParaRPr lang="en-NL"/>
          </a:p>
        </p:txBody>
      </p:sp>
      <p:pic>
        <p:nvPicPr>
          <p:cNvPr id="3" name="Picture 2">
            <a:extLst>
              <a:ext uri="{FF2B5EF4-FFF2-40B4-BE49-F238E27FC236}">
                <a16:creationId xmlns:a16="http://schemas.microsoft.com/office/drawing/2014/main" id="{A2FED214-C278-ADFF-C5E5-68E816DD43B8}"/>
              </a:ext>
            </a:extLst>
          </p:cNvPr>
          <p:cNvPicPr>
            <a:picLocks noChangeAspect="1"/>
          </p:cNvPicPr>
          <p:nvPr userDrawn="1"/>
        </p:nvPicPr>
        <p:blipFill>
          <a:blip r:embed="rId2">
            <a:extLst>
              <a:ext uri="{28A0092B-C50C-407E-A947-70E740481C1C}">
                <a14:useLocalDpi xmlns:a14="http://schemas.microsoft.com/office/drawing/2010/main" val="0"/>
              </a:ext>
            </a:extLst>
          </a:blip>
          <a:srcRect r="57659" b="25354"/>
          <a:stretch>
            <a:fillRect/>
          </a:stretch>
        </p:blipFill>
        <p:spPr>
          <a:xfrm>
            <a:off x="9328429" y="3824631"/>
            <a:ext cx="2863571" cy="3033369"/>
          </a:xfrm>
          <a:prstGeom prst="rect">
            <a:avLst/>
          </a:prstGeom>
        </p:spPr>
      </p:pic>
      <p:sp>
        <p:nvSpPr>
          <p:cNvPr id="4" name="Rectangle 3">
            <a:extLst>
              <a:ext uri="{FF2B5EF4-FFF2-40B4-BE49-F238E27FC236}">
                <a16:creationId xmlns:a16="http://schemas.microsoft.com/office/drawing/2014/main" id="{7018DF01-0660-82E6-80D1-D84EAC1900D6}"/>
              </a:ext>
            </a:extLst>
          </p:cNvPr>
          <p:cNvSpPr/>
          <p:nvPr userDrawn="1"/>
        </p:nvSpPr>
        <p:spPr>
          <a:xfrm>
            <a:off x="0" y="6075680"/>
            <a:ext cx="8676640" cy="78232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nl-NL"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extLst>
      <p:ext uri="{BB962C8B-B14F-4D97-AF65-F5344CB8AC3E}">
        <p14:creationId xmlns:p14="http://schemas.microsoft.com/office/powerpoint/2010/main" val="94166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somming">
    <p:spTree>
      <p:nvGrpSpPr>
        <p:cNvPr id="1" name=""/>
        <p:cNvGrpSpPr/>
        <p:nvPr/>
      </p:nvGrpSpPr>
      <p:grpSpPr>
        <a:xfrm>
          <a:off x="0" y="0"/>
          <a:ext cx="0" cy="0"/>
          <a:chOff x="0" y="0"/>
          <a:chExt cx="0" cy="0"/>
        </a:xfrm>
      </p:grpSpPr>
      <p:sp>
        <p:nvSpPr>
          <p:cNvPr id="12" name="Content Placeholder 16">
            <a:extLst>
              <a:ext uri="{FF2B5EF4-FFF2-40B4-BE49-F238E27FC236}">
                <a16:creationId xmlns:a16="http://schemas.microsoft.com/office/drawing/2014/main" id="{43F198D7-92EB-AB41-257D-A376DD616BDA}"/>
              </a:ext>
            </a:extLst>
          </p:cNvPr>
          <p:cNvSpPr>
            <a:spLocks noGrp="1"/>
          </p:cNvSpPr>
          <p:nvPr>
            <p:ph sz="quarter" idx="10" hasCustomPrompt="1"/>
          </p:nvPr>
        </p:nvSpPr>
        <p:spPr>
          <a:xfrm>
            <a:off x="503119" y="1825387"/>
            <a:ext cx="9424652" cy="2267287"/>
          </a:xfrm>
          <a:prstGeom prst="rect">
            <a:avLst/>
          </a:prstGeom>
        </p:spPr>
        <p:txBody>
          <a:bodyPr wrap="square">
            <a:spAutoFit/>
          </a:bodyPr>
          <a:lstStyle>
            <a:lvl1pPr>
              <a:buClr>
                <a:srgbClr val="009EE3"/>
              </a:buClr>
              <a:buFontTx/>
              <a:buBlip>
                <a:blip r:embed="rId2"/>
              </a:buBlip>
              <a:defRPr sz="2000" b="0" i="0" baseline="0">
                <a:latin typeface="Source Sans 3 Light" panose="020B0303030403020204" pitchFamily="34" charset="0"/>
              </a:defRPr>
            </a:lvl1pPr>
            <a:lvl2pPr>
              <a:defRPr sz="2400"/>
            </a:lvl2pPr>
            <a:lvl3pPr>
              <a:defRPr sz="2400"/>
            </a:lvl3pPr>
            <a:lvl4pPr>
              <a:defRPr sz="2400"/>
            </a:lvl4pPr>
            <a:lvl5pPr>
              <a:defRPr sz="2400"/>
            </a:lvl5pPr>
          </a:lstStyle>
          <a:p>
            <a:r>
              <a:rPr lang="en-GB" sz="2400">
                <a:latin typeface="Source Sans 3 Light" panose="020B0303030403020204" pitchFamily="34" charset="0"/>
              </a:rPr>
              <a:t>Lorem ipsum </a:t>
            </a:r>
            <a:r>
              <a:rPr lang="en-GB" sz="2400" err="1">
                <a:latin typeface="Source Sans 3 Light" panose="020B0303030403020204" pitchFamily="34" charset="0"/>
              </a:rPr>
              <a:t>dolor</a:t>
            </a:r>
            <a:r>
              <a:rPr lang="en-GB" sz="2400">
                <a:latin typeface="Source Sans 3 Light" panose="020B0303030403020204" pitchFamily="34" charset="0"/>
              </a:rPr>
              <a:t> sit </a:t>
            </a:r>
            <a:r>
              <a:rPr lang="en-GB" sz="2400" err="1">
                <a:latin typeface="Source Sans 3 Light" panose="020B0303030403020204" pitchFamily="34" charset="0"/>
              </a:rPr>
              <a:t>amet</a:t>
            </a:r>
            <a:endParaRPr lang="en-GB" sz="2400">
              <a:latin typeface="Source Sans 3 Light" panose="020B0303030403020204" pitchFamily="34" charset="0"/>
            </a:endParaRPr>
          </a:p>
          <a:p>
            <a:r>
              <a:rPr lang="en-GB" sz="2400">
                <a:latin typeface="Source Sans 3 Light" panose="020B0303030403020204" pitchFamily="34" charset="0"/>
              </a:rPr>
              <a:t>Lorem ipsum </a:t>
            </a:r>
            <a:r>
              <a:rPr lang="en-GB" sz="2400" err="1">
                <a:latin typeface="Source Sans 3 Light" panose="020B0303030403020204" pitchFamily="34" charset="0"/>
              </a:rPr>
              <a:t>dolor</a:t>
            </a:r>
            <a:r>
              <a:rPr lang="en-GB" sz="2400">
                <a:latin typeface="Source Sans 3 Light" panose="020B0303030403020204" pitchFamily="34" charset="0"/>
              </a:rPr>
              <a:t> sit </a:t>
            </a:r>
            <a:r>
              <a:rPr lang="en-GB" sz="2400" err="1">
                <a:latin typeface="Source Sans 3 Light" panose="020B0303030403020204" pitchFamily="34" charset="0"/>
              </a:rPr>
              <a:t>amet</a:t>
            </a:r>
            <a:endParaRPr lang="en-GB" sz="2400">
              <a:latin typeface="Source Sans 3 Light" panose="020B0303030403020204" pitchFamily="34" charset="0"/>
            </a:endParaRPr>
          </a:p>
          <a:p>
            <a:r>
              <a:rPr lang="en-GB" sz="2400">
                <a:latin typeface="Source Sans 3 Light" panose="020B0303030403020204" pitchFamily="34" charset="0"/>
              </a:rPr>
              <a:t>Lorem ipsum </a:t>
            </a:r>
            <a:r>
              <a:rPr lang="en-GB" sz="2400" err="1">
                <a:latin typeface="Source Sans 3 Light" panose="020B0303030403020204" pitchFamily="34" charset="0"/>
              </a:rPr>
              <a:t>dolor</a:t>
            </a:r>
            <a:r>
              <a:rPr lang="en-GB" sz="2400">
                <a:latin typeface="Source Sans 3 Light" panose="020B0303030403020204" pitchFamily="34" charset="0"/>
              </a:rPr>
              <a:t> sit </a:t>
            </a:r>
            <a:r>
              <a:rPr lang="en-GB" sz="2400" err="1">
                <a:latin typeface="Source Sans 3 Light" panose="020B0303030403020204" pitchFamily="34" charset="0"/>
              </a:rPr>
              <a:t>amet</a:t>
            </a:r>
            <a:endParaRPr lang="en-GB" sz="2400">
              <a:latin typeface="Source Sans 3 Light" panose="020B0303030403020204" pitchFamily="34" charset="0"/>
            </a:endParaRPr>
          </a:p>
          <a:p>
            <a:r>
              <a:rPr lang="en-GB" sz="2400">
                <a:latin typeface="Source Sans 3 Light" panose="020B0303030403020204" pitchFamily="34" charset="0"/>
              </a:rPr>
              <a:t>Lorem ipsum </a:t>
            </a:r>
            <a:r>
              <a:rPr lang="en-GB" sz="2400" err="1">
                <a:latin typeface="Source Sans 3 Light" panose="020B0303030403020204" pitchFamily="34" charset="0"/>
              </a:rPr>
              <a:t>dolor</a:t>
            </a:r>
            <a:r>
              <a:rPr lang="en-GB" sz="2400">
                <a:latin typeface="Source Sans 3 Light" panose="020B0303030403020204" pitchFamily="34" charset="0"/>
              </a:rPr>
              <a:t> sit </a:t>
            </a:r>
            <a:r>
              <a:rPr lang="en-GB" sz="2400" err="1">
                <a:latin typeface="Source Sans 3 Light" panose="020B0303030403020204" pitchFamily="34" charset="0"/>
              </a:rPr>
              <a:t>amet</a:t>
            </a:r>
            <a:endParaRPr lang="en-GB" sz="2400">
              <a:latin typeface="Source Sans 3 Light" panose="020B0303030403020204" pitchFamily="34" charset="0"/>
            </a:endParaRPr>
          </a:p>
          <a:p>
            <a:r>
              <a:rPr lang="en-GB" sz="2400">
                <a:latin typeface="Source Sans 3 Light" panose="020B0303030403020204" pitchFamily="34" charset="0"/>
              </a:rPr>
              <a:t>Lorem ipsum </a:t>
            </a:r>
            <a:r>
              <a:rPr lang="en-GB" sz="2400" err="1">
                <a:latin typeface="Source Sans 3 Light" panose="020B0303030403020204" pitchFamily="34" charset="0"/>
              </a:rPr>
              <a:t>dolor</a:t>
            </a:r>
            <a:r>
              <a:rPr lang="en-GB" sz="2400">
                <a:latin typeface="Source Sans 3 Light" panose="020B0303030403020204" pitchFamily="34" charset="0"/>
              </a:rPr>
              <a:t> sit </a:t>
            </a:r>
            <a:r>
              <a:rPr lang="en-GB" sz="2400" err="1">
                <a:latin typeface="Source Sans 3 Light" panose="020B0303030403020204" pitchFamily="34" charset="0"/>
              </a:rPr>
              <a:t>amet</a:t>
            </a:r>
            <a:endParaRPr lang="en-GB" sz="2400">
              <a:latin typeface="Source Sans 3 Light" panose="020B0303030403020204" pitchFamily="34" charset="0"/>
            </a:endParaRPr>
          </a:p>
        </p:txBody>
      </p:sp>
      <p:sp>
        <p:nvSpPr>
          <p:cNvPr id="15" name="Text Placeholder 20">
            <a:extLst>
              <a:ext uri="{FF2B5EF4-FFF2-40B4-BE49-F238E27FC236}">
                <a16:creationId xmlns:a16="http://schemas.microsoft.com/office/drawing/2014/main" id="{E0429F4E-2A0C-04F6-D184-5D0B89ECA4F2}"/>
              </a:ext>
            </a:extLst>
          </p:cNvPr>
          <p:cNvSpPr>
            <a:spLocks noGrp="1"/>
          </p:cNvSpPr>
          <p:nvPr>
            <p:ph type="body" sz="quarter" idx="14" hasCustomPrompt="1"/>
          </p:nvPr>
        </p:nvSpPr>
        <p:spPr>
          <a:xfrm>
            <a:off x="487679" y="471866"/>
            <a:ext cx="11399521" cy="609600"/>
          </a:xfrm>
          <a:prstGeom prst="rect">
            <a:avLst/>
          </a:prstGeom>
        </p:spPr>
        <p:txBody>
          <a:bodyPr>
            <a:normAutofit/>
          </a:bodyPr>
          <a:lstStyle>
            <a:lvl1pPr>
              <a:buNone/>
              <a:defRPr sz="4000" b="1" i="0">
                <a:solidFill>
                  <a:srgbClr val="009EE3"/>
                </a:solidFill>
                <a:latin typeface="Source Sans 3 Black" panose="020B0303030403020204" pitchFamily="34" charset="0"/>
              </a:defRPr>
            </a:lvl1pPr>
          </a:lstStyle>
          <a:p>
            <a:pPr lvl="0"/>
            <a:r>
              <a:rPr lang="en-GB"/>
              <a:t>Dia </a:t>
            </a:r>
            <a:r>
              <a:rPr lang="en-GB" err="1"/>
              <a:t>titel</a:t>
            </a:r>
            <a:endParaRPr lang="en-NL"/>
          </a:p>
        </p:txBody>
      </p:sp>
      <p:sp>
        <p:nvSpPr>
          <p:cNvPr id="16" name="Text Placeholder 20">
            <a:extLst>
              <a:ext uri="{FF2B5EF4-FFF2-40B4-BE49-F238E27FC236}">
                <a16:creationId xmlns:a16="http://schemas.microsoft.com/office/drawing/2014/main" id="{C23F753A-5DEE-D32D-24F0-1131A357AD12}"/>
              </a:ext>
            </a:extLst>
          </p:cNvPr>
          <p:cNvSpPr>
            <a:spLocks noGrp="1"/>
          </p:cNvSpPr>
          <p:nvPr>
            <p:ph type="body" sz="quarter" idx="15" hasCustomPrompt="1"/>
          </p:nvPr>
        </p:nvSpPr>
        <p:spPr>
          <a:xfrm>
            <a:off x="487679" y="1068387"/>
            <a:ext cx="11399521" cy="609600"/>
          </a:xfrm>
          <a:prstGeom prst="rect">
            <a:avLst/>
          </a:prstGeom>
        </p:spPr>
        <p:txBody>
          <a:bodyPr>
            <a:normAutofit/>
          </a:bodyPr>
          <a:lstStyle>
            <a:lvl1pPr>
              <a:buNone/>
              <a:defRPr sz="2600" b="0" i="0">
                <a:solidFill>
                  <a:srgbClr val="003F5A"/>
                </a:solidFill>
                <a:latin typeface="Source Sans 3 Light" panose="020B0303030403020204" pitchFamily="34" charset="0"/>
              </a:defRPr>
            </a:lvl1pPr>
          </a:lstStyle>
          <a:p>
            <a:pPr lvl="0"/>
            <a:r>
              <a:rPr lang="en-GB" err="1"/>
              <a:t>Ondertitel</a:t>
            </a:r>
            <a:endParaRPr lang="en-GB"/>
          </a:p>
        </p:txBody>
      </p:sp>
      <p:sp>
        <p:nvSpPr>
          <p:cNvPr id="5" name="Rectangle 4">
            <a:extLst>
              <a:ext uri="{FF2B5EF4-FFF2-40B4-BE49-F238E27FC236}">
                <a16:creationId xmlns:a16="http://schemas.microsoft.com/office/drawing/2014/main" id="{A275E2CB-3ED7-7886-FC3D-473063970560}"/>
              </a:ext>
            </a:extLst>
          </p:cNvPr>
          <p:cNvSpPr/>
          <p:nvPr userDrawn="1"/>
        </p:nvSpPr>
        <p:spPr>
          <a:xfrm>
            <a:off x="503120" y="6121667"/>
            <a:ext cx="561475" cy="3771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8CA16DB-39D7-5245-84DA-85476C8F3906}" type="slidenum">
              <a:rPr lang="en-NL" b="0" i="0" smtClean="0">
                <a:solidFill>
                  <a:srgbClr val="003F5A"/>
                </a:solidFill>
                <a:latin typeface="Source Sans 3 Medium" panose="020B0303030403020204" pitchFamily="34" charset="0"/>
              </a:rPr>
              <a:t>‹nr.›</a:t>
            </a:fld>
            <a:endParaRPr lang="en-NL" b="0" i="0">
              <a:solidFill>
                <a:srgbClr val="003F5A"/>
              </a:solidFill>
              <a:latin typeface="Source Sans 3 Medium" panose="020B0303030403020204" pitchFamily="34" charset="0"/>
            </a:endParaRPr>
          </a:p>
        </p:txBody>
      </p:sp>
      <p:pic>
        <p:nvPicPr>
          <p:cNvPr id="2" name="Graphic 1">
            <a:extLst>
              <a:ext uri="{FF2B5EF4-FFF2-40B4-BE49-F238E27FC236}">
                <a16:creationId xmlns:a16="http://schemas.microsoft.com/office/drawing/2014/main" id="{9D2FEFEB-1D19-C0D5-F53C-2727F3B421B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98545" y="6192829"/>
            <a:ext cx="1451196" cy="393119"/>
          </a:xfrm>
          <a:prstGeom prst="rect">
            <a:avLst/>
          </a:prstGeom>
        </p:spPr>
      </p:pic>
    </p:spTree>
    <p:extLst>
      <p:ext uri="{BB962C8B-B14F-4D97-AF65-F5344CB8AC3E}">
        <p14:creationId xmlns:p14="http://schemas.microsoft.com/office/powerpoint/2010/main" val="2251464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to lange uitleg">
    <p:spTree>
      <p:nvGrpSpPr>
        <p:cNvPr id="1" name=""/>
        <p:cNvGrpSpPr/>
        <p:nvPr/>
      </p:nvGrpSpPr>
      <p:grpSpPr>
        <a:xfrm>
          <a:off x="0" y="0"/>
          <a:ext cx="0" cy="0"/>
          <a:chOff x="0" y="0"/>
          <a:chExt cx="0" cy="0"/>
        </a:xfrm>
      </p:grpSpPr>
      <p:sp>
        <p:nvSpPr>
          <p:cNvPr id="29" name="Picture Placeholder 16">
            <a:extLst>
              <a:ext uri="{FF2B5EF4-FFF2-40B4-BE49-F238E27FC236}">
                <a16:creationId xmlns:a16="http://schemas.microsoft.com/office/drawing/2014/main" id="{B7B1899B-E14F-580E-B03B-42CF1C0E8951}"/>
              </a:ext>
            </a:extLst>
          </p:cNvPr>
          <p:cNvSpPr>
            <a:spLocks noGrp="1"/>
          </p:cNvSpPr>
          <p:nvPr>
            <p:ph type="pic" sz="quarter" idx="17"/>
          </p:nvPr>
        </p:nvSpPr>
        <p:spPr>
          <a:xfrm>
            <a:off x="0" y="0"/>
            <a:ext cx="5261702" cy="6858000"/>
          </a:xfrm>
          <a:prstGeom prst="rect">
            <a:avLst/>
          </a:prstGeom>
        </p:spPr>
        <p:txBody>
          <a:bodyPr/>
          <a:lstStyle/>
          <a:p>
            <a:r>
              <a:rPr lang="nl-NL"/>
              <a:t>Klik op het pictogram als u een afbeelding wilt toevoegen</a:t>
            </a:r>
            <a:endParaRPr lang="en-NL"/>
          </a:p>
        </p:txBody>
      </p:sp>
      <p:sp>
        <p:nvSpPr>
          <p:cNvPr id="22" name="Text Placeholder 20">
            <a:extLst>
              <a:ext uri="{FF2B5EF4-FFF2-40B4-BE49-F238E27FC236}">
                <a16:creationId xmlns:a16="http://schemas.microsoft.com/office/drawing/2014/main" id="{B5564F1F-4E9A-B3BB-DF07-4D12523A4CC5}"/>
              </a:ext>
            </a:extLst>
          </p:cNvPr>
          <p:cNvSpPr>
            <a:spLocks noGrp="1"/>
          </p:cNvSpPr>
          <p:nvPr>
            <p:ph type="body" sz="quarter" idx="14" hasCustomPrompt="1"/>
          </p:nvPr>
        </p:nvSpPr>
        <p:spPr>
          <a:xfrm>
            <a:off x="5633966" y="453937"/>
            <a:ext cx="6067975" cy="609600"/>
          </a:xfrm>
          <a:prstGeom prst="rect">
            <a:avLst/>
          </a:prstGeom>
        </p:spPr>
        <p:txBody>
          <a:bodyPr>
            <a:normAutofit/>
          </a:bodyPr>
          <a:lstStyle>
            <a:lvl1pPr>
              <a:buNone/>
              <a:defRPr sz="4000" b="1" i="0">
                <a:solidFill>
                  <a:srgbClr val="009EE3"/>
                </a:solidFill>
                <a:latin typeface="Source Sans 3 Black" panose="020B0303030403020204" pitchFamily="34" charset="0"/>
              </a:defRPr>
            </a:lvl1pPr>
          </a:lstStyle>
          <a:p>
            <a:pPr lvl="0"/>
            <a:r>
              <a:rPr lang="en-GB"/>
              <a:t>Dia </a:t>
            </a:r>
            <a:r>
              <a:rPr lang="en-GB" err="1"/>
              <a:t>titel</a:t>
            </a:r>
            <a:endParaRPr lang="en-NL"/>
          </a:p>
        </p:txBody>
      </p:sp>
      <p:sp>
        <p:nvSpPr>
          <p:cNvPr id="24" name="Text Placeholder 20">
            <a:extLst>
              <a:ext uri="{FF2B5EF4-FFF2-40B4-BE49-F238E27FC236}">
                <a16:creationId xmlns:a16="http://schemas.microsoft.com/office/drawing/2014/main" id="{C3E06BA7-49EA-6CF4-CECA-F0141B8E34BA}"/>
              </a:ext>
            </a:extLst>
          </p:cNvPr>
          <p:cNvSpPr>
            <a:spLocks noGrp="1"/>
          </p:cNvSpPr>
          <p:nvPr>
            <p:ph type="body" sz="quarter" idx="15" hasCustomPrompt="1"/>
          </p:nvPr>
        </p:nvSpPr>
        <p:spPr>
          <a:xfrm>
            <a:off x="5633966" y="1050458"/>
            <a:ext cx="6067975" cy="609600"/>
          </a:xfrm>
          <a:prstGeom prst="rect">
            <a:avLst/>
          </a:prstGeom>
        </p:spPr>
        <p:txBody>
          <a:bodyPr>
            <a:normAutofit/>
          </a:bodyPr>
          <a:lstStyle>
            <a:lvl1pPr>
              <a:buNone/>
              <a:defRPr sz="2600" b="0" i="0">
                <a:solidFill>
                  <a:srgbClr val="003F5A"/>
                </a:solidFill>
                <a:latin typeface="Source Sans 3 Light" panose="020B0303030403020204" pitchFamily="34" charset="0"/>
              </a:defRPr>
            </a:lvl1pPr>
          </a:lstStyle>
          <a:p>
            <a:pPr lvl="0"/>
            <a:r>
              <a:rPr lang="en-GB" err="1"/>
              <a:t>Ondertitel</a:t>
            </a:r>
            <a:endParaRPr lang="en-NL"/>
          </a:p>
        </p:txBody>
      </p:sp>
      <p:sp>
        <p:nvSpPr>
          <p:cNvPr id="28" name="Text Placeholder 27">
            <a:extLst>
              <a:ext uri="{FF2B5EF4-FFF2-40B4-BE49-F238E27FC236}">
                <a16:creationId xmlns:a16="http://schemas.microsoft.com/office/drawing/2014/main" id="{470E24E8-57E0-45CD-9A2C-BBE166005670}"/>
              </a:ext>
            </a:extLst>
          </p:cNvPr>
          <p:cNvSpPr>
            <a:spLocks noGrp="1"/>
          </p:cNvSpPr>
          <p:nvPr>
            <p:ph type="body" sz="quarter" idx="16" hasCustomPrompt="1"/>
          </p:nvPr>
        </p:nvSpPr>
        <p:spPr>
          <a:xfrm>
            <a:off x="5634038" y="1959768"/>
            <a:ext cx="6067903" cy="2481705"/>
          </a:xfrm>
          <a:prstGeom prst="rect">
            <a:avLst/>
          </a:prstGeom>
        </p:spPr>
        <p:txBody>
          <a:bodyPr wrap="square">
            <a:spAutoFit/>
          </a:bodyPr>
          <a:lstStyle>
            <a:lvl1pPr>
              <a:buNone/>
              <a:defRPr sz="2000" b="0" i="0">
                <a:solidFill>
                  <a:schemeClr val="tx1"/>
                </a:solidFill>
                <a:latin typeface="Source Sans 3 Light" panose="020B0303030403020204" pitchFamily="34" charset="0"/>
              </a:defRPr>
            </a:lvl1pPr>
            <a:lvl2pPr>
              <a:defRPr sz="1400" b="0" i="0">
                <a:latin typeface="Source Sans 3 Light" panose="020B0303030403020204" pitchFamily="34" charset="0"/>
              </a:defRPr>
            </a:lvl2pPr>
            <a:lvl3pPr>
              <a:defRPr sz="1400" b="0" i="0">
                <a:latin typeface="Source Sans 3 Light" panose="020B0303030403020204" pitchFamily="34" charset="0"/>
              </a:defRPr>
            </a:lvl3pPr>
            <a:lvl4pPr>
              <a:defRPr sz="1400" b="0" i="0">
                <a:latin typeface="Source Sans 3 Light" panose="020B0303030403020204" pitchFamily="34" charset="0"/>
              </a:defRPr>
            </a:lvl4pPr>
            <a:lvl5pPr>
              <a:defRPr sz="1400" b="0" i="0">
                <a:latin typeface="Source Sans 3 Light" panose="020B0303030403020204" pitchFamily="34" charset="0"/>
              </a:defRPr>
            </a:lvl5pPr>
          </a:lstStyle>
          <a:p>
            <a:pPr lvl="0"/>
            <a:r>
              <a:rPr lang="en-GB" sz="1400" b="1">
                <a:solidFill>
                  <a:srgbClr val="009EE3"/>
                </a:solidFill>
                <a:latin typeface="Source Sans 3 ExtraBold" panose="020B0303030403020204" pitchFamily="34" charset="0"/>
              </a:rPr>
              <a:t>Punt 1</a:t>
            </a:r>
            <a:br>
              <a:rPr lang="en-GB" sz="1400">
                <a:solidFill>
                  <a:srgbClr val="009EE3"/>
                </a:solidFill>
                <a:latin typeface="Source Sans 3 Light" panose="020B0303030403020204" pitchFamily="34" charset="0"/>
              </a:rPr>
            </a:br>
            <a:r>
              <a:rPr lang="en-GB" sz="1400">
                <a:latin typeface="Source Sans 3 Light" panose="020B0303030403020204" pitchFamily="34" charset="0"/>
              </a:rPr>
              <a:t>Lorem ipsum </a:t>
            </a:r>
            <a:r>
              <a:rPr lang="en-GB" sz="1400" err="1">
                <a:latin typeface="Source Sans 3 Light" panose="020B0303030403020204" pitchFamily="34" charset="0"/>
              </a:rPr>
              <a:t>dolor</a:t>
            </a:r>
            <a:r>
              <a:rPr lang="en-GB" sz="1400">
                <a:latin typeface="Source Sans 3 Light" panose="020B0303030403020204" pitchFamily="34" charset="0"/>
              </a:rPr>
              <a:t> sit </a:t>
            </a:r>
            <a:r>
              <a:rPr lang="en-GB" sz="1400" err="1">
                <a:latin typeface="Source Sans 3 Light" panose="020B0303030403020204" pitchFamily="34" charset="0"/>
              </a:rPr>
              <a:t>amet</a:t>
            </a:r>
            <a:r>
              <a:rPr lang="en-GB" sz="1400">
                <a:latin typeface="Source Sans 3 Light" panose="020B0303030403020204" pitchFamily="34" charset="0"/>
              </a:rPr>
              <a:t>, </a:t>
            </a:r>
            <a:r>
              <a:rPr lang="en-GB" sz="1400" err="1">
                <a:latin typeface="Source Sans 3 Light" panose="020B0303030403020204" pitchFamily="34" charset="0"/>
              </a:rPr>
              <a:t>consectetur</a:t>
            </a:r>
            <a:r>
              <a:rPr lang="en-GB" sz="1400">
                <a:latin typeface="Source Sans 3 Light" panose="020B0303030403020204" pitchFamily="34" charset="0"/>
              </a:rPr>
              <a:t> </a:t>
            </a:r>
            <a:r>
              <a:rPr lang="en-GB" sz="1400" err="1">
                <a:latin typeface="Source Sans 3 Light" panose="020B0303030403020204" pitchFamily="34" charset="0"/>
              </a:rPr>
              <a:t>adipiscing</a:t>
            </a:r>
            <a:r>
              <a:rPr lang="en-GB" sz="1400">
                <a:latin typeface="Source Sans 3 Light" panose="020B0303030403020204" pitchFamily="34" charset="0"/>
              </a:rPr>
              <a:t> </a:t>
            </a:r>
            <a:r>
              <a:rPr lang="en-GB" sz="1400" err="1">
                <a:latin typeface="Source Sans 3 Light" panose="020B0303030403020204" pitchFamily="34" charset="0"/>
              </a:rPr>
              <a:t>elit</a:t>
            </a:r>
            <a:r>
              <a:rPr lang="en-GB" sz="1400">
                <a:latin typeface="Source Sans 3 Light" panose="020B0303030403020204" pitchFamily="34" charset="0"/>
              </a:rPr>
              <a:t>. </a:t>
            </a:r>
            <a:r>
              <a:rPr lang="en-GB" sz="1400" err="1">
                <a:latin typeface="Source Sans 3 Light" panose="020B0303030403020204" pitchFamily="34" charset="0"/>
              </a:rPr>
              <a:t>Quisque</a:t>
            </a:r>
            <a:r>
              <a:rPr lang="en-GB" sz="1400">
                <a:latin typeface="Source Sans 3 Light" panose="020B0303030403020204" pitchFamily="34" charset="0"/>
              </a:rPr>
              <a:t> </a:t>
            </a:r>
            <a:r>
              <a:rPr lang="en-GB" sz="1400" err="1">
                <a:latin typeface="Source Sans 3 Light" panose="020B0303030403020204" pitchFamily="34" charset="0"/>
              </a:rPr>
              <a:t>rhoncus</a:t>
            </a:r>
            <a:r>
              <a:rPr lang="en-GB" sz="1400">
                <a:latin typeface="Source Sans 3 Light" panose="020B0303030403020204" pitchFamily="34" charset="0"/>
              </a:rPr>
              <a:t> </a:t>
            </a:r>
            <a:r>
              <a:rPr lang="en-GB" sz="1400" err="1">
                <a:latin typeface="Source Sans 3 Light" panose="020B0303030403020204" pitchFamily="34" charset="0"/>
              </a:rPr>
              <a:t>velit</a:t>
            </a:r>
            <a:r>
              <a:rPr lang="en-GB" sz="1400">
                <a:latin typeface="Source Sans 3 Light" panose="020B0303030403020204" pitchFamily="34" charset="0"/>
              </a:rPr>
              <a:t> in </a:t>
            </a:r>
            <a:r>
              <a:rPr lang="en-GB" sz="1400" err="1">
                <a:latin typeface="Source Sans 3 Light" panose="020B0303030403020204" pitchFamily="34" charset="0"/>
              </a:rPr>
              <a:t>sapien</a:t>
            </a:r>
            <a:r>
              <a:rPr lang="en-GB" sz="1400">
                <a:latin typeface="Source Sans 3 Light" panose="020B0303030403020204" pitchFamily="34" charset="0"/>
              </a:rPr>
              <a:t> dictum lacinia. </a:t>
            </a:r>
            <a:r>
              <a:rPr lang="en-GB" sz="1400" err="1">
                <a:latin typeface="Source Sans 3 Light" panose="020B0303030403020204" pitchFamily="34" charset="0"/>
              </a:rPr>
              <a:t>Pellentesque</a:t>
            </a:r>
            <a:r>
              <a:rPr lang="en-GB" sz="1400">
                <a:latin typeface="Source Sans 3 Light" panose="020B0303030403020204" pitchFamily="34" charset="0"/>
              </a:rPr>
              <a:t> cursus </a:t>
            </a:r>
            <a:r>
              <a:rPr lang="en-GB" sz="1400" err="1">
                <a:latin typeface="Source Sans 3 Light" panose="020B0303030403020204" pitchFamily="34" charset="0"/>
              </a:rPr>
              <a:t>lectus</a:t>
            </a:r>
            <a:r>
              <a:rPr lang="en-GB" sz="1400">
                <a:latin typeface="Source Sans 3 Light" panose="020B0303030403020204" pitchFamily="34" charset="0"/>
              </a:rPr>
              <a:t> ac </a:t>
            </a:r>
            <a:r>
              <a:rPr lang="en-GB" sz="1400" err="1">
                <a:latin typeface="Source Sans 3 Light" panose="020B0303030403020204" pitchFamily="34" charset="0"/>
              </a:rPr>
              <a:t>arcu</a:t>
            </a:r>
            <a:r>
              <a:rPr lang="en-GB" sz="1400">
                <a:latin typeface="Source Sans 3 Light" panose="020B0303030403020204" pitchFamily="34" charset="0"/>
              </a:rPr>
              <a:t> pharetra, </a:t>
            </a:r>
            <a:r>
              <a:rPr lang="en-GB" sz="1400" err="1">
                <a:latin typeface="Source Sans 3 Light" panose="020B0303030403020204" pitchFamily="34" charset="0"/>
              </a:rPr>
              <a:t>eu</a:t>
            </a:r>
            <a:r>
              <a:rPr lang="en-GB" sz="1400">
                <a:latin typeface="Source Sans 3 Light" panose="020B0303030403020204" pitchFamily="34" charset="0"/>
              </a:rPr>
              <a:t> </a:t>
            </a:r>
            <a:r>
              <a:rPr lang="en-GB" sz="1400" err="1">
                <a:latin typeface="Source Sans 3 Light" panose="020B0303030403020204" pitchFamily="34" charset="0"/>
              </a:rPr>
              <a:t>sodales</a:t>
            </a:r>
            <a:r>
              <a:rPr lang="en-GB" sz="1400">
                <a:latin typeface="Source Sans 3 Light" panose="020B0303030403020204" pitchFamily="34" charset="0"/>
              </a:rPr>
              <a:t> </a:t>
            </a:r>
            <a:r>
              <a:rPr lang="en-GB" sz="1400" err="1">
                <a:latin typeface="Source Sans 3 Light" panose="020B0303030403020204" pitchFamily="34" charset="0"/>
              </a:rPr>
              <a:t>diam</a:t>
            </a:r>
            <a:r>
              <a:rPr lang="en-GB" sz="1400">
                <a:latin typeface="Source Sans 3 Light" panose="020B0303030403020204" pitchFamily="34" charset="0"/>
              </a:rPr>
              <a:t> </a:t>
            </a:r>
            <a:r>
              <a:rPr lang="en-GB" sz="1400" err="1">
                <a:latin typeface="Source Sans 3 Light" panose="020B0303030403020204" pitchFamily="34" charset="0"/>
              </a:rPr>
              <a:t>egestas</a:t>
            </a:r>
            <a:r>
              <a:rPr lang="en-GB" sz="1400">
                <a:latin typeface="Source Sans 3 Light" panose="020B0303030403020204" pitchFamily="34" charset="0"/>
              </a:rPr>
              <a:t>. Maecenas dui </a:t>
            </a:r>
            <a:r>
              <a:rPr lang="en-GB" sz="1400" err="1">
                <a:latin typeface="Source Sans 3 Light" panose="020B0303030403020204" pitchFamily="34" charset="0"/>
              </a:rPr>
              <a:t>nulla</a:t>
            </a:r>
            <a:r>
              <a:rPr lang="en-GB" sz="1400">
                <a:latin typeface="Source Sans 3 Light" panose="020B0303030403020204" pitchFamily="34" charset="0"/>
              </a:rPr>
              <a:t>, </a:t>
            </a:r>
            <a:r>
              <a:rPr lang="en-GB" sz="1400" err="1">
                <a:latin typeface="Source Sans 3 Light" panose="020B0303030403020204" pitchFamily="34" charset="0"/>
              </a:rPr>
              <a:t>tincidunt</a:t>
            </a:r>
            <a:r>
              <a:rPr lang="en-GB" sz="1400">
                <a:latin typeface="Source Sans 3 Light" panose="020B0303030403020204" pitchFamily="34" charset="0"/>
              </a:rPr>
              <a:t> </a:t>
            </a:r>
            <a:r>
              <a:rPr lang="en-GB" sz="1400" err="1">
                <a:latin typeface="Source Sans 3 Light" panose="020B0303030403020204" pitchFamily="34" charset="0"/>
              </a:rPr>
              <a:t>vel</a:t>
            </a:r>
            <a:r>
              <a:rPr lang="en-GB" sz="1400">
                <a:latin typeface="Source Sans 3 Light" panose="020B0303030403020204" pitchFamily="34" charset="0"/>
              </a:rPr>
              <a:t> </a:t>
            </a:r>
            <a:r>
              <a:rPr lang="en-GB" sz="1400" err="1">
                <a:latin typeface="Source Sans 3 Light" panose="020B0303030403020204" pitchFamily="34" charset="0"/>
              </a:rPr>
              <a:t>risus</a:t>
            </a:r>
            <a:r>
              <a:rPr lang="en-GB" sz="1400">
                <a:latin typeface="Source Sans 3 Light" panose="020B0303030403020204" pitchFamily="34" charset="0"/>
              </a:rPr>
              <a:t> nec, </a:t>
            </a:r>
            <a:r>
              <a:rPr lang="en-GB" sz="1400" err="1">
                <a:latin typeface="Source Sans 3 Light" panose="020B0303030403020204" pitchFamily="34" charset="0"/>
              </a:rPr>
              <a:t>imperdiet</a:t>
            </a:r>
            <a:r>
              <a:rPr lang="en-GB" sz="1400">
                <a:latin typeface="Source Sans 3 Light" panose="020B0303030403020204" pitchFamily="34" charset="0"/>
              </a:rPr>
              <a:t> semper </a:t>
            </a:r>
            <a:r>
              <a:rPr lang="en-GB" sz="1400" err="1">
                <a:latin typeface="Source Sans 3 Light" panose="020B0303030403020204" pitchFamily="34" charset="0"/>
              </a:rPr>
              <a:t>nibh</a:t>
            </a:r>
            <a:r>
              <a:rPr lang="en-GB" sz="1400">
                <a:latin typeface="Source Sans 3 Light" panose="020B0303030403020204" pitchFamily="34" charset="0"/>
              </a:rPr>
              <a:t>. </a:t>
            </a:r>
          </a:p>
          <a:p>
            <a:pPr lvl="0"/>
            <a:endParaRPr lang="en-GB" sz="1400">
              <a:latin typeface="Source Sans 3 Light" panose="020B0303030403020204" pitchFamily="34" charset="0"/>
            </a:endParaRPr>
          </a:p>
          <a:p>
            <a:pPr lvl="0"/>
            <a:r>
              <a:rPr lang="en-GB" sz="1400" b="1">
                <a:solidFill>
                  <a:srgbClr val="009EE3"/>
                </a:solidFill>
                <a:latin typeface="Source Sans 3 ExtraBold" panose="020B0303030403020204" pitchFamily="34" charset="0"/>
              </a:rPr>
              <a:t>Punt 2</a:t>
            </a:r>
            <a:br>
              <a:rPr lang="en-GB" sz="1400" b="1">
                <a:solidFill>
                  <a:srgbClr val="009EE3"/>
                </a:solidFill>
                <a:latin typeface="Source Sans 3 Light" panose="020B0303030403020204" pitchFamily="34" charset="0"/>
              </a:rPr>
            </a:br>
            <a:r>
              <a:rPr lang="en-GB" sz="1400" err="1">
                <a:latin typeface="Source Sans 3 Light" panose="020B0303030403020204" pitchFamily="34" charset="0"/>
              </a:rPr>
              <a:t>Fusce</a:t>
            </a:r>
            <a:r>
              <a:rPr lang="en-GB" sz="1400">
                <a:latin typeface="Source Sans 3 Light" panose="020B0303030403020204" pitchFamily="34" charset="0"/>
              </a:rPr>
              <a:t> et </a:t>
            </a:r>
            <a:r>
              <a:rPr lang="en-GB" sz="1400" err="1">
                <a:latin typeface="Source Sans 3 Light" panose="020B0303030403020204" pitchFamily="34" charset="0"/>
              </a:rPr>
              <a:t>facilisis</a:t>
            </a:r>
            <a:r>
              <a:rPr lang="en-GB" sz="1400">
                <a:latin typeface="Source Sans 3 Light" panose="020B0303030403020204" pitchFamily="34" charset="0"/>
              </a:rPr>
              <a:t> </a:t>
            </a:r>
            <a:r>
              <a:rPr lang="en-GB" sz="1400" err="1">
                <a:latin typeface="Source Sans 3 Light" panose="020B0303030403020204" pitchFamily="34" charset="0"/>
              </a:rPr>
              <a:t>lectus</a:t>
            </a:r>
            <a:r>
              <a:rPr lang="en-GB" sz="1400">
                <a:latin typeface="Source Sans 3 Light" panose="020B0303030403020204" pitchFamily="34" charset="0"/>
              </a:rPr>
              <a:t>. In </a:t>
            </a:r>
            <a:r>
              <a:rPr lang="en-GB" sz="1400" err="1">
                <a:latin typeface="Source Sans 3 Light" panose="020B0303030403020204" pitchFamily="34" charset="0"/>
              </a:rPr>
              <a:t>sed</a:t>
            </a:r>
            <a:r>
              <a:rPr lang="en-GB" sz="1400">
                <a:latin typeface="Source Sans 3 Light" panose="020B0303030403020204" pitchFamily="34" charset="0"/>
              </a:rPr>
              <a:t> nisi </a:t>
            </a:r>
            <a:r>
              <a:rPr lang="en-GB" sz="1400" err="1">
                <a:latin typeface="Source Sans 3 Light" panose="020B0303030403020204" pitchFamily="34" charset="0"/>
              </a:rPr>
              <a:t>blandit</a:t>
            </a:r>
            <a:r>
              <a:rPr lang="en-GB" sz="1400">
                <a:latin typeface="Source Sans 3 Light" panose="020B0303030403020204" pitchFamily="34" charset="0"/>
              </a:rPr>
              <a:t>, </a:t>
            </a:r>
            <a:r>
              <a:rPr lang="en-GB" sz="1400" err="1">
                <a:latin typeface="Source Sans 3 Light" panose="020B0303030403020204" pitchFamily="34" charset="0"/>
              </a:rPr>
              <a:t>sollicitudin</a:t>
            </a:r>
            <a:r>
              <a:rPr lang="en-GB" sz="1400">
                <a:latin typeface="Source Sans 3 Light" panose="020B0303030403020204" pitchFamily="34" charset="0"/>
              </a:rPr>
              <a:t> </a:t>
            </a:r>
            <a:r>
              <a:rPr lang="en-GB" sz="1400" err="1">
                <a:latin typeface="Source Sans 3 Light" panose="020B0303030403020204" pitchFamily="34" charset="0"/>
              </a:rPr>
              <a:t>massa</a:t>
            </a:r>
            <a:r>
              <a:rPr lang="en-GB" sz="1400">
                <a:latin typeface="Source Sans 3 Light" panose="020B0303030403020204" pitchFamily="34" charset="0"/>
              </a:rPr>
              <a:t> id, tempus ligula. Class </a:t>
            </a:r>
            <a:r>
              <a:rPr lang="en-GB" sz="1400" err="1">
                <a:latin typeface="Source Sans 3 Light" panose="020B0303030403020204" pitchFamily="34" charset="0"/>
              </a:rPr>
              <a:t>aptent</a:t>
            </a:r>
            <a:r>
              <a:rPr lang="en-GB" sz="1400">
                <a:latin typeface="Source Sans 3 Light" panose="020B0303030403020204" pitchFamily="34" charset="0"/>
              </a:rPr>
              <a:t> </a:t>
            </a:r>
            <a:r>
              <a:rPr lang="en-GB" sz="1400" err="1">
                <a:latin typeface="Source Sans 3 Light" panose="020B0303030403020204" pitchFamily="34" charset="0"/>
              </a:rPr>
              <a:t>taciti</a:t>
            </a:r>
            <a:r>
              <a:rPr lang="en-GB" sz="1400">
                <a:latin typeface="Source Sans 3 Light" panose="020B0303030403020204" pitchFamily="34" charset="0"/>
              </a:rPr>
              <a:t> </a:t>
            </a:r>
            <a:r>
              <a:rPr lang="en-GB" sz="1400" err="1">
                <a:latin typeface="Source Sans 3 Light" panose="020B0303030403020204" pitchFamily="34" charset="0"/>
              </a:rPr>
              <a:t>sociosqu</a:t>
            </a:r>
            <a:r>
              <a:rPr lang="en-GB" sz="1400">
                <a:latin typeface="Source Sans 3 Light" panose="020B0303030403020204" pitchFamily="34" charset="0"/>
              </a:rPr>
              <a:t> ad </a:t>
            </a:r>
            <a:r>
              <a:rPr lang="en-GB" sz="1400" err="1">
                <a:latin typeface="Source Sans 3 Light" panose="020B0303030403020204" pitchFamily="34" charset="0"/>
              </a:rPr>
              <a:t>litora</a:t>
            </a:r>
            <a:r>
              <a:rPr lang="en-GB" sz="1400">
                <a:latin typeface="Source Sans 3 Light" panose="020B0303030403020204" pitchFamily="34" charset="0"/>
              </a:rPr>
              <a:t> </a:t>
            </a:r>
            <a:r>
              <a:rPr lang="en-GB" sz="1400" err="1">
                <a:latin typeface="Source Sans 3 Light" panose="020B0303030403020204" pitchFamily="34" charset="0"/>
              </a:rPr>
              <a:t>torquent</a:t>
            </a:r>
            <a:r>
              <a:rPr lang="en-GB" sz="1400">
                <a:latin typeface="Source Sans 3 Light" panose="020B0303030403020204" pitchFamily="34" charset="0"/>
              </a:rPr>
              <a:t> per </a:t>
            </a:r>
            <a:r>
              <a:rPr lang="en-GB" sz="1400" err="1">
                <a:latin typeface="Source Sans 3 Light" panose="020B0303030403020204" pitchFamily="34" charset="0"/>
              </a:rPr>
              <a:t>conubia</a:t>
            </a:r>
            <a:r>
              <a:rPr lang="en-GB" sz="1400">
                <a:latin typeface="Source Sans 3 Light" panose="020B0303030403020204" pitchFamily="34" charset="0"/>
              </a:rPr>
              <a:t> nostra, per </a:t>
            </a:r>
            <a:r>
              <a:rPr lang="en-GB" sz="1400" err="1">
                <a:latin typeface="Source Sans 3 Light" panose="020B0303030403020204" pitchFamily="34" charset="0"/>
              </a:rPr>
              <a:t>inceptos</a:t>
            </a:r>
            <a:r>
              <a:rPr lang="en-GB" sz="1400">
                <a:latin typeface="Source Sans 3 Light" panose="020B0303030403020204" pitchFamily="34" charset="0"/>
              </a:rPr>
              <a:t> </a:t>
            </a:r>
            <a:r>
              <a:rPr lang="en-GB" sz="1400" err="1">
                <a:latin typeface="Source Sans 3 Light" panose="020B0303030403020204" pitchFamily="34" charset="0"/>
              </a:rPr>
              <a:t>himenaeos</a:t>
            </a:r>
            <a:r>
              <a:rPr lang="en-GB" sz="1400">
                <a:latin typeface="Source Sans 3 Light" panose="020B0303030403020204" pitchFamily="34" charset="0"/>
              </a:rPr>
              <a:t>. Aenean </a:t>
            </a:r>
            <a:r>
              <a:rPr lang="en-GB" sz="1400" err="1">
                <a:latin typeface="Source Sans 3 Light" panose="020B0303030403020204" pitchFamily="34" charset="0"/>
              </a:rPr>
              <a:t>malesuada</a:t>
            </a:r>
            <a:r>
              <a:rPr lang="en-GB" sz="1400">
                <a:latin typeface="Source Sans 3 Light" panose="020B0303030403020204" pitchFamily="34" charset="0"/>
              </a:rPr>
              <a:t> </a:t>
            </a:r>
            <a:r>
              <a:rPr lang="en-GB" sz="1400" err="1">
                <a:latin typeface="Source Sans 3 Light" panose="020B0303030403020204" pitchFamily="34" charset="0"/>
              </a:rPr>
              <a:t>sem</a:t>
            </a:r>
            <a:r>
              <a:rPr lang="en-GB" sz="1400">
                <a:latin typeface="Source Sans 3 Light" panose="020B0303030403020204" pitchFamily="34" charset="0"/>
              </a:rPr>
              <a:t> et </a:t>
            </a:r>
            <a:r>
              <a:rPr lang="en-GB" sz="1400" err="1">
                <a:latin typeface="Source Sans 3 Light" panose="020B0303030403020204" pitchFamily="34" charset="0"/>
              </a:rPr>
              <a:t>consectetur</a:t>
            </a:r>
            <a:r>
              <a:rPr lang="en-GB" sz="1400">
                <a:latin typeface="Source Sans 3 Light" panose="020B0303030403020204" pitchFamily="34" charset="0"/>
              </a:rPr>
              <a:t> </a:t>
            </a:r>
            <a:r>
              <a:rPr lang="en-GB" sz="1400" err="1">
                <a:latin typeface="Source Sans 3 Light" panose="020B0303030403020204" pitchFamily="34" charset="0"/>
              </a:rPr>
              <a:t>mattis</a:t>
            </a:r>
            <a:r>
              <a:rPr lang="en-GB" sz="1400">
                <a:latin typeface="Source Sans 3 Light" panose="020B0303030403020204" pitchFamily="34" charset="0"/>
              </a:rPr>
              <a:t>. Sed </a:t>
            </a:r>
            <a:r>
              <a:rPr lang="en-GB" sz="1400" err="1">
                <a:latin typeface="Source Sans 3 Light" panose="020B0303030403020204" pitchFamily="34" charset="0"/>
              </a:rPr>
              <a:t>blandit</a:t>
            </a:r>
            <a:r>
              <a:rPr lang="en-GB" sz="1400">
                <a:latin typeface="Source Sans 3 Light" panose="020B0303030403020204" pitchFamily="34" charset="0"/>
              </a:rPr>
              <a:t> </a:t>
            </a:r>
            <a:r>
              <a:rPr lang="en-GB" sz="1400" err="1">
                <a:latin typeface="Source Sans 3 Light" panose="020B0303030403020204" pitchFamily="34" charset="0"/>
              </a:rPr>
              <a:t>malesuada</a:t>
            </a:r>
            <a:r>
              <a:rPr lang="en-GB" sz="1400">
                <a:latin typeface="Source Sans 3 Light" panose="020B0303030403020204" pitchFamily="34" charset="0"/>
              </a:rPr>
              <a:t> </a:t>
            </a:r>
            <a:r>
              <a:rPr lang="en-GB" sz="1400" err="1">
                <a:latin typeface="Source Sans 3 Light" panose="020B0303030403020204" pitchFamily="34" charset="0"/>
              </a:rPr>
              <a:t>felis</a:t>
            </a:r>
            <a:r>
              <a:rPr lang="en-GB" sz="1400">
                <a:latin typeface="Source Sans 3 Light" panose="020B0303030403020204" pitchFamily="34" charset="0"/>
              </a:rPr>
              <a:t> in </a:t>
            </a:r>
            <a:r>
              <a:rPr lang="en-GB" sz="1400" err="1">
                <a:latin typeface="Source Sans 3 Light" panose="020B0303030403020204" pitchFamily="34" charset="0"/>
              </a:rPr>
              <a:t>bibendum</a:t>
            </a:r>
            <a:r>
              <a:rPr lang="en-GB" sz="1400">
                <a:latin typeface="Source Sans 3 Light" panose="020B0303030403020204" pitchFamily="34" charset="0"/>
              </a:rPr>
              <a:t>.</a:t>
            </a:r>
          </a:p>
        </p:txBody>
      </p:sp>
      <p:pic>
        <p:nvPicPr>
          <p:cNvPr id="3" name="Graphic 2">
            <a:extLst>
              <a:ext uri="{FF2B5EF4-FFF2-40B4-BE49-F238E27FC236}">
                <a16:creationId xmlns:a16="http://schemas.microsoft.com/office/drawing/2014/main" id="{391CF5BB-F26E-42C7-F100-180B438A31C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98545" y="6192829"/>
            <a:ext cx="1451196" cy="393119"/>
          </a:xfrm>
          <a:prstGeom prst="rect">
            <a:avLst/>
          </a:prstGeom>
        </p:spPr>
      </p:pic>
    </p:spTree>
    <p:extLst>
      <p:ext uri="{BB962C8B-B14F-4D97-AF65-F5344CB8AC3E}">
        <p14:creationId xmlns:p14="http://schemas.microsoft.com/office/powerpoint/2010/main" val="3480967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to opsomming">
    <p:spTree>
      <p:nvGrpSpPr>
        <p:cNvPr id="1" name=""/>
        <p:cNvGrpSpPr/>
        <p:nvPr/>
      </p:nvGrpSpPr>
      <p:grpSpPr>
        <a:xfrm>
          <a:off x="0" y="0"/>
          <a:ext cx="0" cy="0"/>
          <a:chOff x="0" y="0"/>
          <a:chExt cx="0" cy="0"/>
        </a:xfrm>
      </p:grpSpPr>
      <p:sp>
        <p:nvSpPr>
          <p:cNvPr id="11" name="Text Placeholder 20">
            <a:extLst>
              <a:ext uri="{FF2B5EF4-FFF2-40B4-BE49-F238E27FC236}">
                <a16:creationId xmlns:a16="http://schemas.microsoft.com/office/drawing/2014/main" id="{ACB7B395-E669-4520-4090-7BEACA5A072B}"/>
              </a:ext>
            </a:extLst>
          </p:cNvPr>
          <p:cNvSpPr>
            <a:spLocks noGrp="1"/>
          </p:cNvSpPr>
          <p:nvPr>
            <p:ph type="body" sz="quarter" idx="14" hasCustomPrompt="1"/>
          </p:nvPr>
        </p:nvSpPr>
        <p:spPr>
          <a:xfrm>
            <a:off x="5633966" y="453937"/>
            <a:ext cx="6067975" cy="609600"/>
          </a:xfrm>
          <a:prstGeom prst="rect">
            <a:avLst/>
          </a:prstGeom>
        </p:spPr>
        <p:txBody>
          <a:bodyPr>
            <a:normAutofit/>
          </a:bodyPr>
          <a:lstStyle>
            <a:lvl1pPr>
              <a:buNone/>
              <a:defRPr sz="4000" b="1" i="0">
                <a:solidFill>
                  <a:srgbClr val="009EE3"/>
                </a:solidFill>
                <a:latin typeface="Source Sans 3 Black" panose="020B0303030403020204" pitchFamily="34" charset="0"/>
              </a:defRPr>
            </a:lvl1pPr>
          </a:lstStyle>
          <a:p>
            <a:pPr lvl="0"/>
            <a:r>
              <a:rPr lang="en-GB"/>
              <a:t>Dia </a:t>
            </a:r>
            <a:r>
              <a:rPr lang="en-GB" err="1"/>
              <a:t>titel</a:t>
            </a:r>
            <a:endParaRPr lang="en-NL"/>
          </a:p>
        </p:txBody>
      </p:sp>
      <p:sp>
        <p:nvSpPr>
          <p:cNvPr id="12" name="Text Placeholder 20">
            <a:extLst>
              <a:ext uri="{FF2B5EF4-FFF2-40B4-BE49-F238E27FC236}">
                <a16:creationId xmlns:a16="http://schemas.microsoft.com/office/drawing/2014/main" id="{E4F4D417-B780-61D6-C0ED-7648A8855816}"/>
              </a:ext>
            </a:extLst>
          </p:cNvPr>
          <p:cNvSpPr>
            <a:spLocks noGrp="1"/>
          </p:cNvSpPr>
          <p:nvPr>
            <p:ph type="body" sz="quarter" idx="15" hasCustomPrompt="1"/>
          </p:nvPr>
        </p:nvSpPr>
        <p:spPr>
          <a:xfrm>
            <a:off x="5633966" y="1050458"/>
            <a:ext cx="6067975" cy="609600"/>
          </a:xfrm>
          <a:prstGeom prst="rect">
            <a:avLst/>
          </a:prstGeom>
        </p:spPr>
        <p:txBody>
          <a:bodyPr>
            <a:normAutofit/>
          </a:bodyPr>
          <a:lstStyle>
            <a:lvl1pPr>
              <a:buNone/>
              <a:defRPr sz="2600" b="0" i="0">
                <a:solidFill>
                  <a:srgbClr val="003F5A"/>
                </a:solidFill>
                <a:latin typeface="Source Sans 3 Light" panose="020B0303030403020204" pitchFamily="34" charset="0"/>
              </a:defRPr>
            </a:lvl1pPr>
          </a:lstStyle>
          <a:p>
            <a:pPr lvl="0"/>
            <a:r>
              <a:rPr lang="en-GB" err="1"/>
              <a:t>Ondertitel</a:t>
            </a:r>
            <a:endParaRPr lang="en-GB"/>
          </a:p>
        </p:txBody>
      </p:sp>
      <p:sp>
        <p:nvSpPr>
          <p:cNvPr id="4" name="Picture Placeholder 16">
            <a:extLst>
              <a:ext uri="{FF2B5EF4-FFF2-40B4-BE49-F238E27FC236}">
                <a16:creationId xmlns:a16="http://schemas.microsoft.com/office/drawing/2014/main" id="{8959DBBC-3EEB-23B0-E556-5B519ECA11BC}"/>
              </a:ext>
            </a:extLst>
          </p:cNvPr>
          <p:cNvSpPr>
            <a:spLocks noGrp="1"/>
          </p:cNvSpPr>
          <p:nvPr>
            <p:ph type="pic" sz="quarter" idx="17"/>
          </p:nvPr>
        </p:nvSpPr>
        <p:spPr>
          <a:xfrm>
            <a:off x="0" y="0"/>
            <a:ext cx="5261702" cy="6858000"/>
          </a:xfrm>
          <a:prstGeom prst="rect">
            <a:avLst/>
          </a:prstGeom>
        </p:spPr>
        <p:txBody>
          <a:bodyPr/>
          <a:lstStyle/>
          <a:p>
            <a:r>
              <a:rPr lang="nl-NL"/>
              <a:t>Klik op het pictogram als u een afbeelding wilt toevoegen</a:t>
            </a:r>
            <a:endParaRPr lang="en-NL"/>
          </a:p>
        </p:txBody>
      </p:sp>
      <p:pic>
        <p:nvPicPr>
          <p:cNvPr id="2" name="Graphic 1">
            <a:extLst>
              <a:ext uri="{FF2B5EF4-FFF2-40B4-BE49-F238E27FC236}">
                <a16:creationId xmlns:a16="http://schemas.microsoft.com/office/drawing/2014/main" id="{8D0C215E-3313-350D-C361-96CE77DA1D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98545" y="6192829"/>
            <a:ext cx="1451196" cy="393119"/>
          </a:xfrm>
          <a:prstGeom prst="rect">
            <a:avLst/>
          </a:prstGeom>
        </p:spPr>
      </p:pic>
      <p:sp>
        <p:nvSpPr>
          <p:cNvPr id="5" name="Content Placeholder 16">
            <a:extLst>
              <a:ext uri="{FF2B5EF4-FFF2-40B4-BE49-F238E27FC236}">
                <a16:creationId xmlns:a16="http://schemas.microsoft.com/office/drawing/2014/main" id="{66E6E2FD-74D7-8EE8-0EF9-7FEE69403942}"/>
              </a:ext>
            </a:extLst>
          </p:cNvPr>
          <p:cNvSpPr>
            <a:spLocks noGrp="1"/>
          </p:cNvSpPr>
          <p:nvPr>
            <p:ph sz="quarter" idx="10" hasCustomPrompt="1"/>
          </p:nvPr>
        </p:nvSpPr>
        <p:spPr>
          <a:xfrm>
            <a:off x="5633966" y="1901587"/>
            <a:ext cx="6067975" cy="2267287"/>
          </a:xfrm>
          <a:prstGeom prst="rect">
            <a:avLst/>
          </a:prstGeom>
        </p:spPr>
        <p:txBody>
          <a:bodyPr wrap="square">
            <a:spAutoFit/>
          </a:bodyPr>
          <a:lstStyle>
            <a:lvl1pPr>
              <a:buClr>
                <a:srgbClr val="009EE3"/>
              </a:buClr>
              <a:buFontTx/>
              <a:buBlip>
                <a:blip r:embed="rId3"/>
              </a:buBlip>
              <a:defRPr sz="2000" b="0" i="0" baseline="0">
                <a:latin typeface="Source Sans 3 Light" panose="020B0303030403020204" pitchFamily="34" charset="0"/>
              </a:defRPr>
            </a:lvl1pPr>
            <a:lvl2pPr>
              <a:defRPr sz="2400"/>
            </a:lvl2pPr>
            <a:lvl3pPr>
              <a:defRPr sz="2400"/>
            </a:lvl3pPr>
            <a:lvl4pPr>
              <a:defRPr sz="2400"/>
            </a:lvl4pPr>
            <a:lvl5pPr>
              <a:defRPr sz="2400"/>
            </a:lvl5pPr>
          </a:lstStyle>
          <a:p>
            <a:r>
              <a:rPr lang="en-GB" sz="2400">
                <a:latin typeface="Source Sans 3 Light" panose="020B0303030403020204" pitchFamily="34" charset="0"/>
              </a:rPr>
              <a:t>Lorem ipsum </a:t>
            </a:r>
            <a:r>
              <a:rPr lang="en-GB" sz="2400" err="1">
                <a:latin typeface="Source Sans 3 Light" panose="020B0303030403020204" pitchFamily="34" charset="0"/>
              </a:rPr>
              <a:t>dolor</a:t>
            </a:r>
            <a:r>
              <a:rPr lang="en-GB" sz="2400">
                <a:latin typeface="Source Sans 3 Light" panose="020B0303030403020204" pitchFamily="34" charset="0"/>
              </a:rPr>
              <a:t> sit </a:t>
            </a:r>
            <a:r>
              <a:rPr lang="en-GB" sz="2400" err="1">
                <a:latin typeface="Source Sans 3 Light" panose="020B0303030403020204" pitchFamily="34" charset="0"/>
              </a:rPr>
              <a:t>amet</a:t>
            </a:r>
            <a:endParaRPr lang="en-GB" sz="2400">
              <a:latin typeface="Source Sans 3 Light" panose="020B0303030403020204" pitchFamily="34" charset="0"/>
            </a:endParaRPr>
          </a:p>
          <a:p>
            <a:r>
              <a:rPr lang="en-GB" sz="2400">
                <a:latin typeface="Source Sans 3 Light" panose="020B0303030403020204" pitchFamily="34" charset="0"/>
              </a:rPr>
              <a:t>Lorem ipsum </a:t>
            </a:r>
            <a:r>
              <a:rPr lang="en-GB" sz="2400" err="1">
                <a:latin typeface="Source Sans 3 Light" panose="020B0303030403020204" pitchFamily="34" charset="0"/>
              </a:rPr>
              <a:t>dolor</a:t>
            </a:r>
            <a:r>
              <a:rPr lang="en-GB" sz="2400">
                <a:latin typeface="Source Sans 3 Light" panose="020B0303030403020204" pitchFamily="34" charset="0"/>
              </a:rPr>
              <a:t> sit </a:t>
            </a:r>
            <a:r>
              <a:rPr lang="en-GB" sz="2400" err="1">
                <a:latin typeface="Source Sans 3 Light" panose="020B0303030403020204" pitchFamily="34" charset="0"/>
              </a:rPr>
              <a:t>amet</a:t>
            </a:r>
            <a:endParaRPr lang="en-GB" sz="2400">
              <a:latin typeface="Source Sans 3 Light" panose="020B0303030403020204" pitchFamily="34" charset="0"/>
            </a:endParaRPr>
          </a:p>
          <a:p>
            <a:r>
              <a:rPr lang="en-GB" sz="2400">
                <a:latin typeface="Source Sans 3 Light" panose="020B0303030403020204" pitchFamily="34" charset="0"/>
              </a:rPr>
              <a:t>Lorem ipsum </a:t>
            </a:r>
            <a:r>
              <a:rPr lang="en-GB" sz="2400" err="1">
                <a:latin typeface="Source Sans 3 Light" panose="020B0303030403020204" pitchFamily="34" charset="0"/>
              </a:rPr>
              <a:t>dolor</a:t>
            </a:r>
            <a:r>
              <a:rPr lang="en-GB" sz="2400">
                <a:latin typeface="Source Sans 3 Light" panose="020B0303030403020204" pitchFamily="34" charset="0"/>
              </a:rPr>
              <a:t> sit </a:t>
            </a:r>
            <a:r>
              <a:rPr lang="en-GB" sz="2400" err="1">
                <a:latin typeface="Source Sans 3 Light" panose="020B0303030403020204" pitchFamily="34" charset="0"/>
              </a:rPr>
              <a:t>amet</a:t>
            </a:r>
            <a:endParaRPr lang="en-GB" sz="2400">
              <a:latin typeface="Source Sans 3 Light" panose="020B0303030403020204" pitchFamily="34" charset="0"/>
            </a:endParaRPr>
          </a:p>
          <a:p>
            <a:r>
              <a:rPr lang="en-GB" sz="2400">
                <a:latin typeface="Source Sans 3 Light" panose="020B0303030403020204" pitchFamily="34" charset="0"/>
              </a:rPr>
              <a:t>Lorem ipsum </a:t>
            </a:r>
            <a:r>
              <a:rPr lang="en-GB" sz="2400" err="1">
                <a:latin typeface="Source Sans 3 Light" panose="020B0303030403020204" pitchFamily="34" charset="0"/>
              </a:rPr>
              <a:t>dolor</a:t>
            </a:r>
            <a:r>
              <a:rPr lang="en-GB" sz="2400">
                <a:latin typeface="Source Sans 3 Light" panose="020B0303030403020204" pitchFamily="34" charset="0"/>
              </a:rPr>
              <a:t> sit </a:t>
            </a:r>
            <a:r>
              <a:rPr lang="en-GB" sz="2400" err="1">
                <a:latin typeface="Source Sans 3 Light" panose="020B0303030403020204" pitchFamily="34" charset="0"/>
              </a:rPr>
              <a:t>amet</a:t>
            </a:r>
            <a:endParaRPr lang="en-GB" sz="2400">
              <a:latin typeface="Source Sans 3 Light" panose="020B0303030403020204" pitchFamily="34" charset="0"/>
            </a:endParaRPr>
          </a:p>
          <a:p>
            <a:r>
              <a:rPr lang="en-GB" sz="2400">
                <a:latin typeface="Source Sans 3 Light" panose="020B0303030403020204" pitchFamily="34" charset="0"/>
              </a:rPr>
              <a:t>Lorem ipsum </a:t>
            </a:r>
            <a:r>
              <a:rPr lang="en-GB" sz="2400" err="1">
                <a:latin typeface="Source Sans 3 Light" panose="020B0303030403020204" pitchFamily="34" charset="0"/>
              </a:rPr>
              <a:t>dolor</a:t>
            </a:r>
            <a:r>
              <a:rPr lang="en-GB" sz="2400">
                <a:latin typeface="Source Sans 3 Light" panose="020B0303030403020204" pitchFamily="34" charset="0"/>
              </a:rPr>
              <a:t> sit </a:t>
            </a:r>
            <a:r>
              <a:rPr lang="en-GB" sz="2400" err="1">
                <a:latin typeface="Source Sans 3 Light" panose="020B0303030403020204" pitchFamily="34" charset="0"/>
              </a:rPr>
              <a:t>amet</a:t>
            </a:r>
            <a:endParaRPr lang="en-GB" sz="2400">
              <a:latin typeface="Source Sans 3 Light" panose="020B0303030403020204" pitchFamily="34" charset="0"/>
            </a:endParaRPr>
          </a:p>
        </p:txBody>
      </p:sp>
    </p:spTree>
    <p:extLst>
      <p:ext uri="{BB962C8B-B14F-4D97-AF65-F5344CB8AC3E}">
        <p14:creationId xmlns:p14="http://schemas.microsoft.com/office/powerpoint/2010/main" val="1647077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osse foto uitle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EBEFF79-2E46-6BFF-1F14-5EDF940A2ECB}"/>
              </a:ext>
            </a:extLst>
          </p:cNvPr>
          <p:cNvSpPr>
            <a:spLocks noGrp="1"/>
          </p:cNvSpPr>
          <p:nvPr>
            <p:ph type="pic" sz="quarter" idx="10"/>
          </p:nvPr>
        </p:nvSpPr>
        <p:spPr>
          <a:xfrm>
            <a:off x="503120" y="1775863"/>
            <a:ext cx="3813175" cy="3656690"/>
          </a:xfrm>
          <a:prstGeom prst="roundRect">
            <a:avLst>
              <a:gd name="adj" fmla="val 3940"/>
            </a:avLst>
          </a:prstGeom>
        </p:spPr>
        <p:txBody>
          <a:bodyPr/>
          <a:lstStyle/>
          <a:p>
            <a:r>
              <a:rPr lang="nl-NL"/>
              <a:t>Klik op het pictogram als u een afbeelding wilt toevoegen</a:t>
            </a:r>
            <a:endParaRPr lang="en-NL"/>
          </a:p>
        </p:txBody>
      </p:sp>
      <p:sp>
        <p:nvSpPr>
          <p:cNvPr id="11" name="Text Placeholder 27">
            <a:extLst>
              <a:ext uri="{FF2B5EF4-FFF2-40B4-BE49-F238E27FC236}">
                <a16:creationId xmlns:a16="http://schemas.microsoft.com/office/drawing/2014/main" id="{524BE4E4-3AD4-9375-8E78-6738C527A6AB}"/>
              </a:ext>
            </a:extLst>
          </p:cNvPr>
          <p:cNvSpPr>
            <a:spLocks noGrp="1"/>
          </p:cNvSpPr>
          <p:nvPr>
            <p:ph type="body" sz="quarter" idx="16" hasCustomPrompt="1"/>
          </p:nvPr>
        </p:nvSpPr>
        <p:spPr>
          <a:xfrm>
            <a:off x="4898506" y="1775863"/>
            <a:ext cx="6790256" cy="2099293"/>
          </a:xfrm>
          <a:prstGeom prst="rect">
            <a:avLst/>
          </a:prstGeom>
        </p:spPr>
        <p:txBody>
          <a:bodyPr wrap="square">
            <a:spAutoFit/>
          </a:bodyPr>
          <a:lstStyle>
            <a:lvl1pPr>
              <a:buNone/>
              <a:defRPr sz="1600" b="0" i="0" baseline="0">
                <a:solidFill>
                  <a:schemeClr val="tx1"/>
                </a:solidFill>
                <a:latin typeface="Source Sans 3 Light" panose="020B0303030403020204" pitchFamily="34" charset="0"/>
              </a:defRPr>
            </a:lvl1pPr>
            <a:lvl2pPr>
              <a:defRPr sz="1400" b="0" i="0">
                <a:latin typeface="Source Sans 3 Light" panose="020B0303030403020204" pitchFamily="34" charset="0"/>
              </a:defRPr>
            </a:lvl2pPr>
            <a:lvl3pPr>
              <a:defRPr sz="1400" b="0" i="0">
                <a:latin typeface="Source Sans 3 Light" panose="020B0303030403020204" pitchFamily="34" charset="0"/>
              </a:defRPr>
            </a:lvl3pPr>
            <a:lvl4pPr>
              <a:defRPr sz="1400" b="0" i="0">
                <a:latin typeface="Source Sans 3 Light" panose="020B0303030403020204" pitchFamily="34" charset="0"/>
              </a:defRPr>
            </a:lvl4pPr>
            <a:lvl5pPr>
              <a:defRPr sz="1400" b="0" i="0">
                <a:latin typeface="Source Sans 3 Light" panose="020B0303030403020204" pitchFamily="34" charset="0"/>
              </a:defRPr>
            </a:lvl5pPr>
          </a:lstStyle>
          <a:p>
            <a:pPr lvl="0"/>
            <a:r>
              <a:rPr lang="en-GB" sz="1400" b="1">
                <a:solidFill>
                  <a:srgbClr val="009EE3"/>
                </a:solidFill>
                <a:latin typeface="Source Sans 3 ExtraBold" panose="020B0303030403020204" pitchFamily="34" charset="0"/>
              </a:rPr>
              <a:t>Punt 1</a:t>
            </a:r>
            <a:br>
              <a:rPr lang="en-GB" sz="1400">
                <a:solidFill>
                  <a:srgbClr val="009EE3"/>
                </a:solidFill>
                <a:latin typeface="Source Sans 3 Light" panose="020B0303030403020204" pitchFamily="34" charset="0"/>
              </a:rPr>
            </a:br>
            <a:r>
              <a:rPr lang="en-GB" sz="1400">
                <a:latin typeface="Source Sans 3 Light" panose="020B0303030403020204" pitchFamily="34" charset="0"/>
              </a:rPr>
              <a:t>Lorem ipsum </a:t>
            </a:r>
            <a:r>
              <a:rPr lang="en-GB" sz="1400" err="1">
                <a:latin typeface="Source Sans 3 Light" panose="020B0303030403020204" pitchFamily="34" charset="0"/>
              </a:rPr>
              <a:t>dolor</a:t>
            </a:r>
            <a:r>
              <a:rPr lang="en-GB" sz="1400">
                <a:latin typeface="Source Sans 3 Light" panose="020B0303030403020204" pitchFamily="34" charset="0"/>
              </a:rPr>
              <a:t> sit </a:t>
            </a:r>
            <a:r>
              <a:rPr lang="en-GB" sz="1400" err="1">
                <a:latin typeface="Source Sans 3 Light" panose="020B0303030403020204" pitchFamily="34" charset="0"/>
              </a:rPr>
              <a:t>amet</a:t>
            </a:r>
            <a:r>
              <a:rPr lang="en-GB" sz="1400">
                <a:latin typeface="Source Sans 3 Light" panose="020B0303030403020204" pitchFamily="34" charset="0"/>
              </a:rPr>
              <a:t>, </a:t>
            </a:r>
            <a:r>
              <a:rPr lang="en-GB" sz="1400" err="1">
                <a:latin typeface="Source Sans 3 Light" panose="020B0303030403020204" pitchFamily="34" charset="0"/>
              </a:rPr>
              <a:t>consectetur</a:t>
            </a:r>
            <a:r>
              <a:rPr lang="en-GB" sz="1400">
                <a:latin typeface="Source Sans 3 Light" panose="020B0303030403020204" pitchFamily="34" charset="0"/>
              </a:rPr>
              <a:t> </a:t>
            </a:r>
            <a:r>
              <a:rPr lang="en-GB" sz="1400" err="1">
                <a:latin typeface="Source Sans 3 Light" panose="020B0303030403020204" pitchFamily="34" charset="0"/>
              </a:rPr>
              <a:t>adipiscing</a:t>
            </a:r>
            <a:r>
              <a:rPr lang="en-GB" sz="1400">
                <a:latin typeface="Source Sans 3 Light" panose="020B0303030403020204" pitchFamily="34" charset="0"/>
              </a:rPr>
              <a:t> </a:t>
            </a:r>
            <a:r>
              <a:rPr lang="en-GB" sz="1400" err="1">
                <a:latin typeface="Source Sans 3 Light" panose="020B0303030403020204" pitchFamily="34" charset="0"/>
              </a:rPr>
              <a:t>elit</a:t>
            </a:r>
            <a:r>
              <a:rPr lang="en-GB" sz="1400">
                <a:latin typeface="Source Sans 3 Light" panose="020B0303030403020204" pitchFamily="34" charset="0"/>
              </a:rPr>
              <a:t>. </a:t>
            </a:r>
            <a:r>
              <a:rPr lang="en-GB" sz="1400" err="1">
                <a:latin typeface="Source Sans 3 Light" panose="020B0303030403020204" pitchFamily="34" charset="0"/>
              </a:rPr>
              <a:t>Quisque</a:t>
            </a:r>
            <a:r>
              <a:rPr lang="en-GB" sz="1400">
                <a:latin typeface="Source Sans 3 Light" panose="020B0303030403020204" pitchFamily="34" charset="0"/>
              </a:rPr>
              <a:t> </a:t>
            </a:r>
            <a:r>
              <a:rPr lang="en-GB" sz="1400" err="1">
                <a:latin typeface="Source Sans 3 Light" panose="020B0303030403020204" pitchFamily="34" charset="0"/>
              </a:rPr>
              <a:t>rhoncus</a:t>
            </a:r>
            <a:r>
              <a:rPr lang="en-GB" sz="1400">
                <a:latin typeface="Source Sans 3 Light" panose="020B0303030403020204" pitchFamily="34" charset="0"/>
              </a:rPr>
              <a:t> </a:t>
            </a:r>
            <a:r>
              <a:rPr lang="en-GB" sz="1400" err="1">
                <a:latin typeface="Source Sans 3 Light" panose="020B0303030403020204" pitchFamily="34" charset="0"/>
              </a:rPr>
              <a:t>velit</a:t>
            </a:r>
            <a:r>
              <a:rPr lang="en-GB" sz="1400">
                <a:latin typeface="Source Sans 3 Light" panose="020B0303030403020204" pitchFamily="34" charset="0"/>
              </a:rPr>
              <a:t> in </a:t>
            </a:r>
            <a:r>
              <a:rPr lang="en-GB" sz="1400" err="1">
                <a:latin typeface="Source Sans 3 Light" panose="020B0303030403020204" pitchFamily="34" charset="0"/>
              </a:rPr>
              <a:t>sapien</a:t>
            </a:r>
            <a:r>
              <a:rPr lang="en-GB" sz="1400">
                <a:latin typeface="Source Sans 3 Light" panose="020B0303030403020204" pitchFamily="34" charset="0"/>
              </a:rPr>
              <a:t> dictum lacinia. </a:t>
            </a:r>
            <a:r>
              <a:rPr lang="en-GB" sz="1400" err="1">
                <a:latin typeface="Source Sans 3 Light" panose="020B0303030403020204" pitchFamily="34" charset="0"/>
              </a:rPr>
              <a:t>Pellentesque</a:t>
            </a:r>
            <a:r>
              <a:rPr lang="en-GB" sz="1400">
                <a:latin typeface="Source Sans 3 Light" panose="020B0303030403020204" pitchFamily="34" charset="0"/>
              </a:rPr>
              <a:t> cursus </a:t>
            </a:r>
            <a:r>
              <a:rPr lang="en-GB" sz="1400" err="1">
                <a:latin typeface="Source Sans 3 Light" panose="020B0303030403020204" pitchFamily="34" charset="0"/>
              </a:rPr>
              <a:t>lectus</a:t>
            </a:r>
            <a:r>
              <a:rPr lang="en-GB" sz="1400">
                <a:latin typeface="Source Sans 3 Light" panose="020B0303030403020204" pitchFamily="34" charset="0"/>
              </a:rPr>
              <a:t> ac </a:t>
            </a:r>
            <a:r>
              <a:rPr lang="en-GB" sz="1400" err="1">
                <a:latin typeface="Source Sans 3 Light" panose="020B0303030403020204" pitchFamily="34" charset="0"/>
              </a:rPr>
              <a:t>arcu</a:t>
            </a:r>
            <a:r>
              <a:rPr lang="en-GB" sz="1400">
                <a:latin typeface="Source Sans 3 Light" panose="020B0303030403020204" pitchFamily="34" charset="0"/>
              </a:rPr>
              <a:t> pharetra, </a:t>
            </a:r>
            <a:r>
              <a:rPr lang="en-GB" sz="1400" err="1">
                <a:latin typeface="Source Sans 3 Light" panose="020B0303030403020204" pitchFamily="34" charset="0"/>
              </a:rPr>
              <a:t>eu</a:t>
            </a:r>
            <a:r>
              <a:rPr lang="en-GB" sz="1400">
                <a:latin typeface="Source Sans 3 Light" panose="020B0303030403020204" pitchFamily="34" charset="0"/>
              </a:rPr>
              <a:t> </a:t>
            </a:r>
            <a:r>
              <a:rPr lang="en-GB" sz="1400" err="1">
                <a:latin typeface="Source Sans 3 Light" panose="020B0303030403020204" pitchFamily="34" charset="0"/>
              </a:rPr>
              <a:t>sodales</a:t>
            </a:r>
            <a:r>
              <a:rPr lang="en-GB" sz="1400">
                <a:latin typeface="Source Sans 3 Light" panose="020B0303030403020204" pitchFamily="34" charset="0"/>
              </a:rPr>
              <a:t> </a:t>
            </a:r>
            <a:r>
              <a:rPr lang="en-GB" sz="1400" err="1">
                <a:latin typeface="Source Sans 3 Light" panose="020B0303030403020204" pitchFamily="34" charset="0"/>
              </a:rPr>
              <a:t>diam</a:t>
            </a:r>
            <a:r>
              <a:rPr lang="en-GB" sz="1400">
                <a:latin typeface="Source Sans 3 Light" panose="020B0303030403020204" pitchFamily="34" charset="0"/>
              </a:rPr>
              <a:t> </a:t>
            </a:r>
            <a:r>
              <a:rPr lang="en-GB" sz="1400" err="1">
                <a:latin typeface="Source Sans 3 Light" panose="020B0303030403020204" pitchFamily="34" charset="0"/>
              </a:rPr>
              <a:t>egestas</a:t>
            </a:r>
            <a:r>
              <a:rPr lang="en-GB" sz="1400">
                <a:latin typeface="Source Sans 3 Light" panose="020B0303030403020204" pitchFamily="34" charset="0"/>
              </a:rPr>
              <a:t>. Maecenas dui </a:t>
            </a:r>
            <a:r>
              <a:rPr lang="en-GB" sz="1400" err="1">
                <a:latin typeface="Source Sans 3 Light" panose="020B0303030403020204" pitchFamily="34" charset="0"/>
              </a:rPr>
              <a:t>nulla</a:t>
            </a:r>
            <a:r>
              <a:rPr lang="en-GB" sz="1400">
                <a:latin typeface="Source Sans 3 Light" panose="020B0303030403020204" pitchFamily="34" charset="0"/>
              </a:rPr>
              <a:t>, </a:t>
            </a:r>
            <a:r>
              <a:rPr lang="en-GB" sz="1400" err="1">
                <a:latin typeface="Source Sans 3 Light" panose="020B0303030403020204" pitchFamily="34" charset="0"/>
              </a:rPr>
              <a:t>tincidunt</a:t>
            </a:r>
            <a:r>
              <a:rPr lang="en-GB" sz="1400">
                <a:latin typeface="Source Sans 3 Light" panose="020B0303030403020204" pitchFamily="34" charset="0"/>
              </a:rPr>
              <a:t> </a:t>
            </a:r>
            <a:r>
              <a:rPr lang="en-GB" sz="1400" err="1">
                <a:latin typeface="Source Sans 3 Light" panose="020B0303030403020204" pitchFamily="34" charset="0"/>
              </a:rPr>
              <a:t>vel</a:t>
            </a:r>
            <a:r>
              <a:rPr lang="en-GB" sz="1400">
                <a:latin typeface="Source Sans 3 Light" panose="020B0303030403020204" pitchFamily="34" charset="0"/>
              </a:rPr>
              <a:t> </a:t>
            </a:r>
            <a:r>
              <a:rPr lang="en-GB" sz="1400" err="1">
                <a:latin typeface="Source Sans 3 Light" panose="020B0303030403020204" pitchFamily="34" charset="0"/>
              </a:rPr>
              <a:t>risus</a:t>
            </a:r>
            <a:r>
              <a:rPr lang="en-GB" sz="1400">
                <a:latin typeface="Source Sans 3 Light" panose="020B0303030403020204" pitchFamily="34" charset="0"/>
              </a:rPr>
              <a:t> nec, </a:t>
            </a:r>
            <a:r>
              <a:rPr lang="en-GB" sz="1400" err="1">
                <a:latin typeface="Source Sans 3 Light" panose="020B0303030403020204" pitchFamily="34" charset="0"/>
              </a:rPr>
              <a:t>imperdiet</a:t>
            </a:r>
            <a:r>
              <a:rPr lang="en-GB" sz="1400">
                <a:latin typeface="Source Sans 3 Light" panose="020B0303030403020204" pitchFamily="34" charset="0"/>
              </a:rPr>
              <a:t> semper </a:t>
            </a:r>
            <a:r>
              <a:rPr lang="en-GB" sz="1400" err="1">
                <a:latin typeface="Source Sans 3 Light" panose="020B0303030403020204" pitchFamily="34" charset="0"/>
              </a:rPr>
              <a:t>nibh</a:t>
            </a:r>
            <a:r>
              <a:rPr lang="en-GB" sz="1400">
                <a:latin typeface="Source Sans 3 Light" panose="020B0303030403020204" pitchFamily="34" charset="0"/>
              </a:rPr>
              <a:t>. </a:t>
            </a:r>
          </a:p>
          <a:p>
            <a:pPr lvl="0"/>
            <a:endParaRPr lang="en-GB" sz="1400">
              <a:latin typeface="Source Sans 3 Light" panose="020B0303030403020204" pitchFamily="34" charset="0"/>
            </a:endParaRPr>
          </a:p>
          <a:p>
            <a:pPr lvl="0"/>
            <a:r>
              <a:rPr lang="en-GB" sz="1400" b="1">
                <a:solidFill>
                  <a:srgbClr val="009EE3"/>
                </a:solidFill>
                <a:latin typeface="Source Sans 3 ExtraBold" panose="020B0303030403020204" pitchFamily="34" charset="0"/>
              </a:rPr>
              <a:t>Punt 2</a:t>
            </a:r>
            <a:br>
              <a:rPr lang="en-GB" sz="1400" b="1">
                <a:solidFill>
                  <a:srgbClr val="009EE3"/>
                </a:solidFill>
                <a:latin typeface="Source Sans 3 Light" panose="020B0303030403020204" pitchFamily="34" charset="0"/>
              </a:rPr>
            </a:br>
            <a:r>
              <a:rPr lang="en-GB" sz="1400" err="1">
                <a:latin typeface="Source Sans 3 Light" panose="020B0303030403020204" pitchFamily="34" charset="0"/>
              </a:rPr>
              <a:t>Fusce</a:t>
            </a:r>
            <a:r>
              <a:rPr lang="en-GB" sz="1400">
                <a:latin typeface="Source Sans 3 Light" panose="020B0303030403020204" pitchFamily="34" charset="0"/>
              </a:rPr>
              <a:t> et </a:t>
            </a:r>
            <a:r>
              <a:rPr lang="en-GB" sz="1400" err="1">
                <a:latin typeface="Source Sans 3 Light" panose="020B0303030403020204" pitchFamily="34" charset="0"/>
              </a:rPr>
              <a:t>facilisis</a:t>
            </a:r>
            <a:r>
              <a:rPr lang="en-GB" sz="1400">
                <a:latin typeface="Source Sans 3 Light" panose="020B0303030403020204" pitchFamily="34" charset="0"/>
              </a:rPr>
              <a:t> </a:t>
            </a:r>
            <a:r>
              <a:rPr lang="en-GB" sz="1400" err="1">
                <a:latin typeface="Source Sans 3 Light" panose="020B0303030403020204" pitchFamily="34" charset="0"/>
              </a:rPr>
              <a:t>lectus</a:t>
            </a:r>
            <a:r>
              <a:rPr lang="en-GB" sz="1400">
                <a:latin typeface="Source Sans 3 Light" panose="020B0303030403020204" pitchFamily="34" charset="0"/>
              </a:rPr>
              <a:t>. In </a:t>
            </a:r>
            <a:r>
              <a:rPr lang="en-GB" sz="1400" err="1">
                <a:latin typeface="Source Sans 3 Light" panose="020B0303030403020204" pitchFamily="34" charset="0"/>
              </a:rPr>
              <a:t>sed</a:t>
            </a:r>
            <a:r>
              <a:rPr lang="en-GB" sz="1400">
                <a:latin typeface="Source Sans 3 Light" panose="020B0303030403020204" pitchFamily="34" charset="0"/>
              </a:rPr>
              <a:t> nisi </a:t>
            </a:r>
            <a:r>
              <a:rPr lang="en-GB" sz="1400" err="1">
                <a:latin typeface="Source Sans 3 Light" panose="020B0303030403020204" pitchFamily="34" charset="0"/>
              </a:rPr>
              <a:t>blandit</a:t>
            </a:r>
            <a:r>
              <a:rPr lang="en-GB" sz="1400">
                <a:latin typeface="Source Sans 3 Light" panose="020B0303030403020204" pitchFamily="34" charset="0"/>
              </a:rPr>
              <a:t>, </a:t>
            </a:r>
            <a:r>
              <a:rPr lang="en-GB" sz="1400" err="1">
                <a:latin typeface="Source Sans 3 Light" panose="020B0303030403020204" pitchFamily="34" charset="0"/>
              </a:rPr>
              <a:t>sollicitudin</a:t>
            </a:r>
            <a:r>
              <a:rPr lang="en-GB" sz="1400">
                <a:latin typeface="Source Sans 3 Light" panose="020B0303030403020204" pitchFamily="34" charset="0"/>
              </a:rPr>
              <a:t> </a:t>
            </a:r>
            <a:r>
              <a:rPr lang="en-GB" sz="1400" err="1">
                <a:latin typeface="Source Sans 3 Light" panose="020B0303030403020204" pitchFamily="34" charset="0"/>
              </a:rPr>
              <a:t>massa</a:t>
            </a:r>
            <a:r>
              <a:rPr lang="en-GB" sz="1400">
                <a:latin typeface="Source Sans 3 Light" panose="020B0303030403020204" pitchFamily="34" charset="0"/>
              </a:rPr>
              <a:t> id, tempus ligula. Class </a:t>
            </a:r>
            <a:r>
              <a:rPr lang="en-GB" sz="1400" err="1">
                <a:latin typeface="Source Sans 3 Light" panose="020B0303030403020204" pitchFamily="34" charset="0"/>
              </a:rPr>
              <a:t>aptent</a:t>
            </a:r>
            <a:r>
              <a:rPr lang="en-GB" sz="1400">
                <a:latin typeface="Source Sans 3 Light" panose="020B0303030403020204" pitchFamily="34" charset="0"/>
              </a:rPr>
              <a:t> </a:t>
            </a:r>
            <a:r>
              <a:rPr lang="en-GB" sz="1400" err="1">
                <a:latin typeface="Source Sans 3 Light" panose="020B0303030403020204" pitchFamily="34" charset="0"/>
              </a:rPr>
              <a:t>taciti</a:t>
            </a:r>
            <a:r>
              <a:rPr lang="en-GB" sz="1400">
                <a:latin typeface="Source Sans 3 Light" panose="020B0303030403020204" pitchFamily="34" charset="0"/>
              </a:rPr>
              <a:t> </a:t>
            </a:r>
            <a:r>
              <a:rPr lang="en-GB" sz="1400" err="1">
                <a:latin typeface="Source Sans 3 Light" panose="020B0303030403020204" pitchFamily="34" charset="0"/>
              </a:rPr>
              <a:t>sociosqu</a:t>
            </a:r>
            <a:r>
              <a:rPr lang="en-GB" sz="1400">
                <a:latin typeface="Source Sans 3 Light" panose="020B0303030403020204" pitchFamily="34" charset="0"/>
              </a:rPr>
              <a:t> ad </a:t>
            </a:r>
            <a:r>
              <a:rPr lang="en-GB" sz="1400" err="1">
                <a:latin typeface="Source Sans 3 Light" panose="020B0303030403020204" pitchFamily="34" charset="0"/>
              </a:rPr>
              <a:t>litora</a:t>
            </a:r>
            <a:r>
              <a:rPr lang="en-GB" sz="1400">
                <a:latin typeface="Source Sans 3 Light" panose="020B0303030403020204" pitchFamily="34" charset="0"/>
              </a:rPr>
              <a:t> </a:t>
            </a:r>
            <a:r>
              <a:rPr lang="en-GB" sz="1400" err="1">
                <a:latin typeface="Source Sans 3 Light" panose="020B0303030403020204" pitchFamily="34" charset="0"/>
              </a:rPr>
              <a:t>torquent</a:t>
            </a:r>
            <a:r>
              <a:rPr lang="en-GB" sz="1400">
                <a:latin typeface="Source Sans 3 Light" panose="020B0303030403020204" pitchFamily="34" charset="0"/>
              </a:rPr>
              <a:t> per </a:t>
            </a:r>
            <a:r>
              <a:rPr lang="en-GB" sz="1400" err="1">
                <a:latin typeface="Source Sans 3 Light" panose="020B0303030403020204" pitchFamily="34" charset="0"/>
              </a:rPr>
              <a:t>conubia</a:t>
            </a:r>
            <a:r>
              <a:rPr lang="en-GB" sz="1400">
                <a:latin typeface="Source Sans 3 Light" panose="020B0303030403020204" pitchFamily="34" charset="0"/>
              </a:rPr>
              <a:t> nostra, per </a:t>
            </a:r>
            <a:r>
              <a:rPr lang="en-GB" sz="1400" err="1">
                <a:latin typeface="Source Sans 3 Light" panose="020B0303030403020204" pitchFamily="34" charset="0"/>
              </a:rPr>
              <a:t>inceptos</a:t>
            </a:r>
            <a:r>
              <a:rPr lang="en-GB" sz="1400">
                <a:latin typeface="Source Sans 3 Light" panose="020B0303030403020204" pitchFamily="34" charset="0"/>
              </a:rPr>
              <a:t> </a:t>
            </a:r>
            <a:r>
              <a:rPr lang="en-GB" sz="1400" err="1">
                <a:latin typeface="Source Sans 3 Light" panose="020B0303030403020204" pitchFamily="34" charset="0"/>
              </a:rPr>
              <a:t>himenaeos</a:t>
            </a:r>
            <a:r>
              <a:rPr lang="en-GB" sz="1400">
                <a:latin typeface="Source Sans 3 Light" panose="020B0303030403020204" pitchFamily="34" charset="0"/>
              </a:rPr>
              <a:t>. Aenean </a:t>
            </a:r>
            <a:r>
              <a:rPr lang="en-GB" sz="1400" err="1">
                <a:latin typeface="Source Sans 3 Light" panose="020B0303030403020204" pitchFamily="34" charset="0"/>
              </a:rPr>
              <a:t>malesuada</a:t>
            </a:r>
            <a:r>
              <a:rPr lang="en-GB" sz="1400">
                <a:latin typeface="Source Sans 3 Light" panose="020B0303030403020204" pitchFamily="34" charset="0"/>
              </a:rPr>
              <a:t> </a:t>
            </a:r>
            <a:r>
              <a:rPr lang="en-GB" sz="1400" err="1">
                <a:latin typeface="Source Sans 3 Light" panose="020B0303030403020204" pitchFamily="34" charset="0"/>
              </a:rPr>
              <a:t>sem</a:t>
            </a:r>
            <a:r>
              <a:rPr lang="en-GB" sz="1400">
                <a:latin typeface="Source Sans 3 Light" panose="020B0303030403020204" pitchFamily="34" charset="0"/>
              </a:rPr>
              <a:t> et </a:t>
            </a:r>
            <a:r>
              <a:rPr lang="en-GB" sz="1400" err="1">
                <a:latin typeface="Source Sans 3 Light" panose="020B0303030403020204" pitchFamily="34" charset="0"/>
              </a:rPr>
              <a:t>consectetur</a:t>
            </a:r>
            <a:r>
              <a:rPr lang="en-GB" sz="1400">
                <a:latin typeface="Source Sans 3 Light" panose="020B0303030403020204" pitchFamily="34" charset="0"/>
              </a:rPr>
              <a:t> </a:t>
            </a:r>
            <a:r>
              <a:rPr lang="en-GB" sz="1400" err="1">
                <a:latin typeface="Source Sans 3 Light" panose="020B0303030403020204" pitchFamily="34" charset="0"/>
              </a:rPr>
              <a:t>mattis</a:t>
            </a:r>
            <a:r>
              <a:rPr lang="en-GB" sz="1400">
                <a:latin typeface="Source Sans 3 Light" panose="020B0303030403020204" pitchFamily="34" charset="0"/>
              </a:rPr>
              <a:t>. Sed </a:t>
            </a:r>
            <a:r>
              <a:rPr lang="en-GB" sz="1400" err="1">
                <a:latin typeface="Source Sans 3 Light" panose="020B0303030403020204" pitchFamily="34" charset="0"/>
              </a:rPr>
              <a:t>blandit</a:t>
            </a:r>
            <a:r>
              <a:rPr lang="en-GB" sz="1400">
                <a:latin typeface="Source Sans 3 Light" panose="020B0303030403020204" pitchFamily="34" charset="0"/>
              </a:rPr>
              <a:t> </a:t>
            </a:r>
            <a:r>
              <a:rPr lang="en-GB" sz="1400" err="1">
                <a:latin typeface="Source Sans 3 Light" panose="020B0303030403020204" pitchFamily="34" charset="0"/>
              </a:rPr>
              <a:t>malesuada</a:t>
            </a:r>
            <a:r>
              <a:rPr lang="en-GB" sz="1400">
                <a:latin typeface="Source Sans 3 Light" panose="020B0303030403020204" pitchFamily="34" charset="0"/>
              </a:rPr>
              <a:t> </a:t>
            </a:r>
            <a:r>
              <a:rPr lang="en-GB" sz="1400" err="1">
                <a:latin typeface="Source Sans 3 Light" panose="020B0303030403020204" pitchFamily="34" charset="0"/>
              </a:rPr>
              <a:t>felis</a:t>
            </a:r>
            <a:r>
              <a:rPr lang="en-GB" sz="1400">
                <a:latin typeface="Source Sans 3 Light" panose="020B0303030403020204" pitchFamily="34" charset="0"/>
              </a:rPr>
              <a:t> in </a:t>
            </a:r>
            <a:r>
              <a:rPr lang="en-GB" sz="1400" err="1">
                <a:latin typeface="Source Sans 3 Light" panose="020B0303030403020204" pitchFamily="34" charset="0"/>
              </a:rPr>
              <a:t>bibendum</a:t>
            </a:r>
            <a:r>
              <a:rPr lang="en-GB" sz="1400">
                <a:latin typeface="Source Sans 3 Light" panose="020B0303030403020204" pitchFamily="34" charset="0"/>
              </a:rPr>
              <a:t>.</a:t>
            </a:r>
          </a:p>
        </p:txBody>
      </p:sp>
      <p:sp>
        <p:nvSpPr>
          <p:cNvPr id="12" name="Text Placeholder 20">
            <a:extLst>
              <a:ext uri="{FF2B5EF4-FFF2-40B4-BE49-F238E27FC236}">
                <a16:creationId xmlns:a16="http://schemas.microsoft.com/office/drawing/2014/main" id="{B464118A-EB35-EE66-36CA-2CC7EE50DA5D}"/>
              </a:ext>
            </a:extLst>
          </p:cNvPr>
          <p:cNvSpPr>
            <a:spLocks noGrp="1"/>
          </p:cNvSpPr>
          <p:nvPr>
            <p:ph type="body" sz="quarter" idx="14" hasCustomPrompt="1"/>
          </p:nvPr>
        </p:nvSpPr>
        <p:spPr>
          <a:xfrm>
            <a:off x="487679" y="453937"/>
            <a:ext cx="11399521" cy="609600"/>
          </a:xfrm>
          <a:prstGeom prst="rect">
            <a:avLst/>
          </a:prstGeom>
        </p:spPr>
        <p:txBody>
          <a:bodyPr>
            <a:normAutofit/>
          </a:bodyPr>
          <a:lstStyle>
            <a:lvl1pPr>
              <a:buNone/>
              <a:defRPr sz="4000" b="1" i="0">
                <a:solidFill>
                  <a:srgbClr val="009EE3"/>
                </a:solidFill>
                <a:latin typeface="Source Sans 3 Black" panose="020B0303030403020204" pitchFamily="34" charset="0"/>
              </a:defRPr>
            </a:lvl1pPr>
          </a:lstStyle>
          <a:p>
            <a:pPr lvl="0"/>
            <a:r>
              <a:rPr lang="en-GB"/>
              <a:t>Dia </a:t>
            </a:r>
            <a:r>
              <a:rPr lang="en-GB" err="1"/>
              <a:t>titel</a:t>
            </a:r>
            <a:endParaRPr lang="en-NL"/>
          </a:p>
        </p:txBody>
      </p:sp>
      <p:sp>
        <p:nvSpPr>
          <p:cNvPr id="13" name="Text Placeholder 20">
            <a:extLst>
              <a:ext uri="{FF2B5EF4-FFF2-40B4-BE49-F238E27FC236}">
                <a16:creationId xmlns:a16="http://schemas.microsoft.com/office/drawing/2014/main" id="{B5A1FF8E-5AE8-4092-B12F-8AE3EF536DE7}"/>
              </a:ext>
            </a:extLst>
          </p:cNvPr>
          <p:cNvSpPr>
            <a:spLocks noGrp="1"/>
          </p:cNvSpPr>
          <p:nvPr>
            <p:ph type="body" sz="quarter" idx="15" hasCustomPrompt="1"/>
          </p:nvPr>
        </p:nvSpPr>
        <p:spPr>
          <a:xfrm>
            <a:off x="487679" y="1050458"/>
            <a:ext cx="11399521" cy="609600"/>
          </a:xfrm>
          <a:prstGeom prst="rect">
            <a:avLst/>
          </a:prstGeom>
        </p:spPr>
        <p:txBody>
          <a:bodyPr>
            <a:normAutofit/>
          </a:bodyPr>
          <a:lstStyle>
            <a:lvl1pPr>
              <a:buNone/>
              <a:defRPr sz="2600" b="0" i="0">
                <a:solidFill>
                  <a:srgbClr val="003F5A"/>
                </a:solidFill>
                <a:latin typeface="Source Sans 3 Light" panose="020B0303030403020204" pitchFamily="34" charset="0"/>
              </a:defRPr>
            </a:lvl1pPr>
          </a:lstStyle>
          <a:p>
            <a:pPr lvl="0"/>
            <a:r>
              <a:rPr lang="en-GB" err="1"/>
              <a:t>Ondertitel</a:t>
            </a:r>
            <a:endParaRPr lang="en-GB"/>
          </a:p>
        </p:txBody>
      </p:sp>
      <p:sp>
        <p:nvSpPr>
          <p:cNvPr id="2" name="Rectangle 1">
            <a:extLst>
              <a:ext uri="{FF2B5EF4-FFF2-40B4-BE49-F238E27FC236}">
                <a16:creationId xmlns:a16="http://schemas.microsoft.com/office/drawing/2014/main" id="{37805EDD-036B-9632-029B-E83750D41C10}"/>
              </a:ext>
            </a:extLst>
          </p:cNvPr>
          <p:cNvSpPr/>
          <p:nvPr userDrawn="1"/>
        </p:nvSpPr>
        <p:spPr>
          <a:xfrm>
            <a:off x="503120" y="6121667"/>
            <a:ext cx="561475" cy="3771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8CA16DB-39D7-5245-84DA-85476C8F3906}" type="slidenum">
              <a:rPr lang="en-NL" b="0" i="0" smtClean="0">
                <a:solidFill>
                  <a:srgbClr val="003F5A"/>
                </a:solidFill>
                <a:latin typeface="Source Sans 3 Medium" panose="020B0303030403020204" pitchFamily="34" charset="0"/>
              </a:rPr>
              <a:t>‹nr.›</a:t>
            </a:fld>
            <a:endParaRPr lang="en-NL" b="0" i="0">
              <a:solidFill>
                <a:srgbClr val="003F5A"/>
              </a:solidFill>
              <a:latin typeface="Source Sans 3 Medium" panose="020B0303030403020204" pitchFamily="34" charset="0"/>
            </a:endParaRPr>
          </a:p>
        </p:txBody>
      </p:sp>
      <p:pic>
        <p:nvPicPr>
          <p:cNvPr id="4" name="Graphic 3">
            <a:extLst>
              <a:ext uri="{FF2B5EF4-FFF2-40B4-BE49-F238E27FC236}">
                <a16:creationId xmlns:a16="http://schemas.microsoft.com/office/drawing/2014/main" id="{F61DA530-83FB-1286-FF3F-11707078276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98545" y="6192829"/>
            <a:ext cx="1451196" cy="393119"/>
          </a:xfrm>
          <a:prstGeom prst="rect">
            <a:avLst/>
          </a:prstGeom>
        </p:spPr>
      </p:pic>
    </p:spTree>
    <p:extLst>
      <p:ext uri="{BB962C8B-B14F-4D97-AF65-F5344CB8AC3E}">
        <p14:creationId xmlns:p14="http://schemas.microsoft.com/office/powerpoint/2010/main" val="2117037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tieblok">
    <p:bg>
      <p:bgPr>
        <a:solidFill>
          <a:schemeClr val="bg1"/>
        </a:solidFill>
        <a:effectLst/>
      </p:bgPr>
    </p:bg>
    <p:spTree>
      <p:nvGrpSpPr>
        <p:cNvPr id="1" name=""/>
        <p:cNvGrpSpPr/>
        <p:nvPr/>
      </p:nvGrpSpPr>
      <p:grpSpPr>
        <a:xfrm>
          <a:off x="0" y="0"/>
          <a:ext cx="0" cy="0"/>
          <a:chOff x="0" y="0"/>
          <a:chExt cx="0" cy="0"/>
        </a:xfrm>
      </p:grpSpPr>
      <p:sp>
        <p:nvSpPr>
          <p:cNvPr id="13" name="Text Placeholder 27">
            <a:extLst>
              <a:ext uri="{FF2B5EF4-FFF2-40B4-BE49-F238E27FC236}">
                <a16:creationId xmlns:a16="http://schemas.microsoft.com/office/drawing/2014/main" id="{4D677F5E-82F3-798A-BCB6-8DA69E6E068B}"/>
              </a:ext>
            </a:extLst>
          </p:cNvPr>
          <p:cNvSpPr>
            <a:spLocks noGrp="1"/>
          </p:cNvSpPr>
          <p:nvPr>
            <p:ph type="body" sz="quarter" idx="16" hasCustomPrompt="1"/>
          </p:nvPr>
        </p:nvSpPr>
        <p:spPr>
          <a:xfrm>
            <a:off x="487679" y="1720649"/>
            <a:ext cx="5413375" cy="2293192"/>
          </a:xfrm>
          <a:prstGeom prst="rect">
            <a:avLst/>
          </a:prstGeom>
        </p:spPr>
        <p:txBody>
          <a:bodyPr>
            <a:spAutoFit/>
          </a:bodyPr>
          <a:lstStyle>
            <a:lvl1pPr>
              <a:buNone/>
              <a:defRPr sz="1400" b="0" i="0">
                <a:solidFill>
                  <a:schemeClr val="tx1"/>
                </a:solidFill>
                <a:latin typeface="Source Sans 3 Light" panose="020B0303030403020204" pitchFamily="34" charset="0"/>
              </a:defRPr>
            </a:lvl1pPr>
            <a:lvl2pPr>
              <a:defRPr sz="1400" b="0" i="0">
                <a:latin typeface="Source Sans 3 Light" panose="020B0303030403020204" pitchFamily="34" charset="0"/>
              </a:defRPr>
            </a:lvl2pPr>
            <a:lvl3pPr>
              <a:defRPr sz="1400" b="0" i="0">
                <a:latin typeface="Source Sans 3 Light" panose="020B0303030403020204" pitchFamily="34" charset="0"/>
              </a:defRPr>
            </a:lvl3pPr>
            <a:lvl4pPr>
              <a:defRPr sz="1400" b="0" i="0">
                <a:latin typeface="Source Sans 3 Light" panose="020B0303030403020204" pitchFamily="34" charset="0"/>
              </a:defRPr>
            </a:lvl4pPr>
            <a:lvl5pPr>
              <a:defRPr sz="1400" b="0" i="0">
                <a:latin typeface="Source Sans 3 Light" panose="020B0303030403020204" pitchFamily="34" charset="0"/>
              </a:defRPr>
            </a:lvl5pPr>
          </a:lstStyle>
          <a:p>
            <a:pPr lvl="0"/>
            <a:r>
              <a:rPr lang="en-GB" sz="1400" b="1">
                <a:solidFill>
                  <a:srgbClr val="009EE3"/>
                </a:solidFill>
                <a:latin typeface="Source Sans 3 ExtraBold" panose="020B0303030403020204" pitchFamily="34" charset="0"/>
              </a:rPr>
              <a:t>Punt 1</a:t>
            </a:r>
            <a:br>
              <a:rPr lang="en-GB" sz="1400">
                <a:solidFill>
                  <a:srgbClr val="009EE3"/>
                </a:solidFill>
                <a:latin typeface="Source Sans 3 Light" panose="020B0303030403020204" pitchFamily="34" charset="0"/>
              </a:rPr>
            </a:br>
            <a:r>
              <a:rPr lang="en-GB" sz="1400">
                <a:latin typeface="Source Sans 3 Light" panose="020B0303030403020204" pitchFamily="34" charset="0"/>
              </a:rPr>
              <a:t>Lorem ipsum </a:t>
            </a:r>
            <a:r>
              <a:rPr lang="en-GB" sz="1400" err="1">
                <a:latin typeface="Source Sans 3 Light" panose="020B0303030403020204" pitchFamily="34" charset="0"/>
              </a:rPr>
              <a:t>dolor</a:t>
            </a:r>
            <a:r>
              <a:rPr lang="en-GB" sz="1400">
                <a:latin typeface="Source Sans 3 Light" panose="020B0303030403020204" pitchFamily="34" charset="0"/>
              </a:rPr>
              <a:t> sit </a:t>
            </a:r>
            <a:r>
              <a:rPr lang="en-GB" sz="1400" err="1">
                <a:latin typeface="Source Sans 3 Light" panose="020B0303030403020204" pitchFamily="34" charset="0"/>
              </a:rPr>
              <a:t>amet</a:t>
            </a:r>
            <a:r>
              <a:rPr lang="en-GB" sz="1400">
                <a:latin typeface="Source Sans 3 Light" panose="020B0303030403020204" pitchFamily="34" charset="0"/>
              </a:rPr>
              <a:t>, </a:t>
            </a:r>
            <a:r>
              <a:rPr lang="en-GB" sz="1400" err="1">
                <a:latin typeface="Source Sans 3 Light" panose="020B0303030403020204" pitchFamily="34" charset="0"/>
              </a:rPr>
              <a:t>consectetur</a:t>
            </a:r>
            <a:r>
              <a:rPr lang="en-GB" sz="1400">
                <a:latin typeface="Source Sans 3 Light" panose="020B0303030403020204" pitchFamily="34" charset="0"/>
              </a:rPr>
              <a:t> </a:t>
            </a:r>
            <a:r>
              <a:rPr lang="en-GB" sz="1400" err="1">
                <a:latin typeface="Source Sans 3 Light" panose="020B0303030403020204" pitchFamily="34" charset="0"/>
              </a:rPr>
              <a:t>adipiscing</a:t>
            </a:r>
            <a:r>
              <a:rPr lang="en-GB" sz="1400">
                <a:latin typeface="Source Sans 3 Light" panose="020B0303030403020204" pitchFamily="34" charset="0"/>
              </a:rPr>
              <a:t> </a:t>
            </a:r>
            <a:r>
              <a:rPr lang="en-GB" sz="1400" err="1">
                <a:latin typeface="Source Sans 3 Light" panose="020B0303030403020204" pitchFamily="34" charset="0"/>
              </a:rPr>
              <a:t>elit</a:t>
            </a:r>
            <a:r>
              <a:rPr lang="en-GB" sz="1400">
                <a:latin typeface="Source Sans 3 Light" panose="020B0303030403020204" pitchFamily="34" charset="0"/>
              </a:rPr>
              <a:t>. </a:t>
            </a:r>
            <a:r>
              <a:rPr lang="en-GB" sz="1400" err="1">
                <a:latin typeface="Source Sans 3 Light" panose="020B0303030403020204" pitchFamily="34" charset="0"/>
              </a:rPr>
              <a:t>Quisque</a:t>
            </a:r>
            <a:r>
              <a:rPr lang="en-GB" sz="1400">
                <a:latin typeface="Source Sans 3 Light" panose="020B0303030403020204" pitchFamily="34" charset="0"/>
              </a:rPr>
              <a:t> </a:t>
            </a:r>
            <a:r>
              <a:rPr lang="en-GB" sz="1400" err="1">
                <a:latin typeface="Source Sans 3 Light" panose="020B0303030403020204" pitchFamily="34" charset="0"/>
              </a:rPr>
              <a:t>rhoncus</a:t>
            </a:r>
            <a:r>
              <a:rPr lang="en-GB" sz="1400">
                <a:latin typeface="Source Sans 3 Light" panose="020B0303030403020204" pitchFamily="34" charset="0"/>
              </a:rPr>
              <a:t> </a:t>
            </a:r>
            <a:r>
              <a:rPr lang="en-GB" sz="1400" err="1">
                <a:latin typeface="Source Sans 3 Light" panose="020B0303030403020204" pitchFamily="34" charset="0"/>
              </a:rPr>
              <a:t>velit</a:t>
            </a:r>
            <a:r>
              <a:rPr lang="en-GB" sz="1400">
                <a:latin typeface="Source Sans 3 Light" panose="020B0303030403020204" pitchFamily="34" charset="0"/>
              </a:rPr>
              <a:t> in </a:t>
            </a:r>
            <a:r>
              <a:rPr lang="en-GB" sz="1400" err="1">
                <a:latin typeface="Source Sans 3 Light" panose="020B0303030403020204" pitchFamily="34" charset="0"/>
              </a:rPr>
              <a:t>sapien</a:t>
            </a:r>
            <a:r>
              <a:rPr lang="en-GB" sz="1400">
                <a:latin typeface="Source Sans 3 Light" panose="020B0303030403020204" pitchFamily="34" charset="0"/>
              </a:rPr>
              <a:t> dictum lacinia. </a:t>
            </a:r>
            <a:r>
              <a:rPr lang="en-GB" sz="1400" err="1">
                <a:latin typeface="Source Sans 3 Light" panose="020B0303030403020204" pitchFamily="34" charset="0"/>
              </a:rPr>
              <a:t>Pellentesque</a:t>
            </a:r>
            <a:r>
              <a:rPr lang="en-GB" sz="1400">
                <a:latin typeface="Source Sans 3 Light" panose="020B0303030403020204" pitchFamily="34" charset="0"/>
              </a:rPr>
              <a:t> cursus </a:t>
            </a:r>
            <a:r>
              <a:rPr lang="en-GB" sz="1400" err="1">
                <a:latin typeface="Source Sans 3 Light" panose="020B0303030403020204" pitchFamily="34" charset="0"/>
              </a:rPr>
              <a:t>lectus</a:t>
            </a:r>
            <a:r>
              <a:rPr lang="en-GB" sz="1400">
                <a:latin typeface="Source Sans 3 Light" panose="020B0303030403020204" pitchFamily="34" charset="0"/>
              </a:rPr>
              <a:t> ac </a:t>
            </a:r>
            <a:r>
              <a:rPr lang="en-GB" sz="1400" err="1">
                <a:latin typeface="Source Sans 3 Light" panose="020B0303030403020204" pitchFamily="34" charset="0"/>
              </a:rPr>
              <a:t>arcu</a:t>
            </a:r>
            <a:r>
              <a:rPr lang="en-GB" sz="1400">
                <a:latin typeface="Source Sans 3 Light" panose="020B0303030403020204" pitchFamily="34" charset="0"/>
              </a:rPr>
              <a:t> pharetra, </a:t>
            </a:r>
            <a:r>
              <a:rPr lang="en-GB" sz="1400" err="1">
                <a:latin typeface="Source Sans 3 Light" panose="020B0303030403020204" pitchFamily="34" charset="0"/>
              </a:rPr>
              <a:t>eu</a:t>
            </a:r>
            <a:r>
              <a:rPr lang="en-GB" sz="1400">
                <a:latin typeface="Source Sans 3 Light" panose="020B0303030403020204" pitchFamily="34" charset="0"/>
              </a:rPr>
              <a:t> </a:t>
            </a:r>
            <a:r>
              <a:rPr lang="en-GB" sz="1400" err="1">
                <a:latin typeface="Source Sans 3 Light" panose="020B0303030403020204" pitchFamily="34" charset="0"/>
              </a:rPr>
              <a:t>sodales</a:t>
            </a:r>
            <a:r>
              <a:rPr lang="en-GB" sz="1400">
                <a:latin typeface="Source Sans 3 Light" panose="020B0303030403020204" pitchFamily="34" charset="0"/>
              </a:rPr>
              <a:t> </a:t>
            </a:r>
            <a:r>
              <a:rPr lang="en-GB" sz="1400" err="1">
                <a:latin typeface="Source Sans 3 Light" panose="020B0303030403020204" pitchFamily="34" charset="0"/>
              </a:rPr>
              <a:t>diam</a:t>
            </a:r>
            <a:r>
              <a:rPr lang="en-GB" sz="1400">
                <a:latin typeface="Source Sans 3 Light" panose="020B0303030403020204" pitchFamily="34" charset="0"/>
              </a:rPr>
              <a:t> </a:t>
            </a:r>
            <a:r>
              <a:rPr lang="en-GB" sz="1400" err="1">
                <a:latin typeface="Source Sans 3 Light" panose="020B0303030403020204" pitchFamily="34" charset="0"/>
              </a:rPr>
              <a:t>egestas</a:t>
            </a:r>
            <a:r>
              <a:rPr lang="en-GB" sz="1400">
                <a:latin typeface="Source Sans 3 Light" panose="020B0303030403020204" pitchFamily="34" charset="0"/>
              </a:rPr>
              <a:t>. Maecenas dui </a:t>
            </a:r>
            <a:r>
              <a:rPr lang="en-GB" sz="1400" err="1">
                <a:latin typeface="Source Sans 3 Light" panose="020B0303030403020204" pitchFamily="34" charset="0"/>
              </a:rPr>
              <a:t>nulla</a:t>
            </a:r>
            <a:r>
              <a:rPr lang="en-GB" sz="1400">
                <a:latin typeface="Source Sans 3 Light" panose="020B0303030403020204" pitchFamily="34" charset="0"/>
              </a:rPr>
              <a:t>, </a:t>
            </a:r>
            <a:r>
              <a:rPr lang="en-GB" sz="1400" err="1">
                <a:latin typeface="Source Sans 3 Light" panose="020B0303030403020204" pitchFamily="34" charset="0"/>
              </a:rPr>
              <a:t>tincidunt</a:t>
            </a:r>
            <a:r>
              <a:rPr lang="en-GB" sz="1400">
                <a:latin typeface="Source Sans 3 Light" panose="020B0303030403020204" pitchFamily="34" charset="0"/>
              </a:rPr>
              <a:t> </a:t>
            </a:r>
            <a:r>
              <a:rPr lang="en-GB" sz="1400" err="1">
                <a:latin typeface="Source Sans 3 Light" panose="020B0303030403020204" pitchFamily="34" charset="0"/>
              </a:rPr>
              <a:t>vel</a:t>
            </a:r>
            <a:r>
              <a:rPr lang="en-GB" sz="1400">
                <a:latin typeface="Source Sans 3 Light" panose="020B0303030403020204" pitchFamily="34" charset="0"/>
              </a:rPr>
              <a:t> </a:t>
            </a:r>
            <a:r>
              <a:rPr lang="en-GB" sz="1400" err="1">
                <a:latin typeface="Source Sans 3 Light" panose="020B0303030403020204" pitchFamily="34" charset="0"/>
              </a:rPr>
              <a:t>risus</a:t>
            </a:r>
            <a:r>
              <a:rPr lang="en-GB" sz="1400">
                <a:latin typeface="Source Sans 3 Light" panose="020B0303030403020204" pitchFamily="34" charset="0"/>
              </a:rPr>
              <a:t> nec, </a:t>
            </a:r>
            <a:r>
              <a:rPr lang="en-GB" sz="1400" err="1">
                <a:latin typeface="Source Sans 3 Light" panose="020B0303030403020204" pitchFamily="34" charset="0"/>
              </a:rPr>
              <a:t>imperdiet</a:t>
            </a:r>
            <a:r>
              <a:rPr lang="en-GB" sz="1400">
                <a:latin typeface="Source Sans 3 Light" panose="020B0303030403020204" pitchFamily="34" charset="0"/>
              </a:rPr>
              <a:t> semper </a:t>
            </a:r>
            <a:r>
              <a:rPr lang="en-GB" sz="1400" err="1">
                <a:latin typeface="Source Sans 3 Light" panose="020B0303030403020204" pitchFamily="34" charset="0"/>
              </a:rPr>
              <a:t>nibh</a:t>
            </a:r>
            <a:r>
              <a:rPr lang="en-GB" sz="1400">
                <a:latin typeface="Source Sans 3 Light" panose="020B0303030403020204" pitchFamily="34" charset="0"/>
              </a:rPr>
              <a:t>. </a:t>
            </a:r>
          </a:p>
          <a:p>
            <a:pPr lvl="0"/>
            <a:endParaRPr lang="en-GB" sz="1400">
              <a:latin typeface="Source Sans 3 Light" panose="020B0303030403020204" pitchFamily="34" charset="0"/>
            </a:endParaRPr>
          </a:p>
          <a:p>
            <a:pPr lvl="0"/>
            <a:r>
              <a:rPr lang="en-GB" sz="1400" b="1">
                <a:solidFill>
                  <a:srgbClr val="009EE3"/>
                </a:solidFill>
                <a:latin typeface="Source Sans 3 ExtraBold" panose="020B0303030403020204" pitchFamily="34" charset="0"/>
              </a:rPr>
              <a:t>Punt 2</a:t>
            </a:r>
            <a:br>
              <a:rPr lang="en-GB" sz="1400" b="1">
                <a:solidFill>
                  <a:srgbClr val="009EE3"/>
                </a:solidFill>
                <a:latin typeface="Source Sans 3 Light" panose="020B0303030403020204" pitchFamily="34" charset="0"/>
              </a:rPr>
            </a:br>
            <a:r>
              <a:rPr lang="en-GB" sz="1400" err="1">
                <a:latin typeface="Source Sans 3 Light" panose="020B0303030403020204" pitchFamily="34" charset="0"/>
              </a:rPr>
              <a:t>Fusce</a:t>
            </a:r>
            <a:r>
              <a:rPr lang="en-GB" sz="1400">
                <a:latin typeface="Source Sans 3 Light" panose="020B0303030403020204" pitchFamily="34" charset="0"/>
              </a:rPr>
              <a:t> et </a:t>
            </a:r>
            <a:r>
              <a:rPr lang="en-GB" sz="1400" err="1">
                <a:latin typeface="Source Sans 3 Light" panose="020B0303030403020204" pitchFamily="34" charset="0"/>
              </a:rPr>
              <a:t>facilisis</a:t>
            </a:r>
            <a:r>
              <a:rPr lang="en-GB" sz="1400">
                <a:latin typeface="Source Sans 3 Light" panose="020B0303030403020204" pitchFamily="34" charset="0"/>
              </a:rPr>
              <a:t> </a:t>
            </a:r>
            <a:r>
              <a:rPr lang="en-GB" sz="1400" err="1">
                <a:latin typeface="Source Sans 3 Light" panose="020B0303030403020204" pitchFamily="34" charset="0"/>
              </a:rPr>
              <a:t>lectus</a:t>
            </a:r>
            <a:r>
              <a:rPr lang="en-GB" sz="1400">
                <a:latin typeface="Source Sans 3 Light" panose="020B0303030403020204" pitchFamily="34" charset="0"/>
              </a:rPr>
              <a:t>. In </a:t>
            </a:r>
            <a:r>
              <a:rPr lang="en-GB" sz="1400" err="1">
                <a:latin typeface="Source Sans 3 Light" panose="020B0303030403020204" pitchFamily="34" charset="0"/>
              </a:rPr>
              <a:t>sed</a:t>
            </a:r>
            <a:r>
              <a:rPr lang="en-GB" sz="1400">
                <a:latin typeface="Source Sans 3 Light" panose="020B0303030403020204" pitchFamily="34" charset="0"/>
              </a:rPr>
              <a:t> nisi </a:t>
            </a:r>
            <a:r>
              <a:rPr lang="en-GB" sz="1400" err="1">
                <a:latin typeface="Source Sans 3 Light" panose="020B0303030403020204" pitchFamily="34" charset="0"/>
              </a:rPr>
              <a:t>blandit</a:t>
            </a:r>
            <a:r>
              <a:rPr lang="en-GB" sz="1400">
                <a:latin typeface="Source Sans 3 Light" panose="020B0303030403020204" pitchFamily="34" charset="0"/>
              </a:rPr>
              <a:t>, </a:t>
            </a:r>
            <a:r>
              <a:rPr lang="en-GB" sz="1400" err="1">
                <a:latin typeface="Source Sans 3 Light" panose="020B0303030403020204" pitchFamily="34" charset="0"/>
              </a:rPr>
              <a:t>sollicitudin</a:t>
            </a:r>
            <a:r>
              <a:rPr lang="en-GB" sz="1400">
                <a:latin typeface="Source Sans 3 Light" panose="020B0303030403020204" pitchFamily="34" charset="0"/>
              </a:rPr>
              <a:t> </a:t>
            </a:r>
            <a:r>
              <a:rPr lang="en-GB" sz="1400" err="1">
                <a:latin typeface="Source Sans 3 Light" panose="020B0303030403020204" pitchFamily="34" charset="0"/>
              </a:rPr>
              <a:t>massa</a:t>
            </a:r>
            <a:r>
              <a:rPr lang="en-GB" sz="1400">
                <a:latin typeface="Source Sans 3 Light" panose="020B0303030403020204" pitchFamily="34" charset="0"/>
              </a:rPr>
              <a:t> id, tempus ligula. Class </a:t>
            </a:r>
            <a:r>
              <a:rPr lang="en-GB" sz="1400" err="1">
                <a:latin typeface="Source Sans 3 Light" panose="020B0303030403020204" pitchFamily="34" charset="0"/>
              </a:rPr>
              <a:t>aptent</a:t>
            </a:r>
            <a:r>
              <a:rPr lang="en-GB" sz="1400">
                <a:latin typeface="Source Sans 3 Light" panose="020B0303030403020204" pitchFamily="34" charset="0"/>
              </a:rPr>
              <a:t> </a:t>
            </a:r>
            <a:r>
              <a:rPr lang="en-GB" sz="1400" err="1">
                <a:latin typeface="Source Sans 3 Light" panose="020B0303030403020204" pitchFamily="34" charset="0"/>
              </a:rPr>
              <a:t>taciti</a:t>
            </a:r>
            <a:r>
              <a:rPr lang="en-GB" sz="1400">
                <a:latin typeface="Source Sans 3 Light" panose="020B0303030403020204" pitchFamily="34" charset="0"/>
              </a:rPr>
              <a:t> </a:t>
            </a:r>
            <a:r>
              <a:rPr lang="en-GB" sz="1400" err="1">
                <a:latin typeface="Source Sans 3 Light" panose="020B0303030403020204" pitchFamily="34" charset="0"/>
              </a:rPr>
              <a:t>sociosqu</a:t>
            </a:r>
            <a:r>
              <a:rPr lang="en-GB" sz="1400">
                <a:latin typeface="Source Sans 3 Light" panose="020B0303030403020204" pitchFamily="34" charset="0"/>
              </a:rPr>
              <a:t> ad </a:t>
            </a:r>
            <a:r>
              <a:rPr lang="en-GB" sz="1400" err="1">
                <a:latin typeface="Source Sans 3 Light" panose="020B0303030403020204" pitchFamily="34" charset="0"/>
              </a:rPr>
              <a:t>litora</a:t>
            </a:r>
            <a:r>
              <a:rPr lang="en-GB" sz="1400">
                <a:latin typeface="Source Sans 3 Light" panose="020B0303030403020204" pitchFamily="34" charset="0"/>
              </a:rPr>
              <a:t> </a:t>
            </a:r>
            <a:r>
              <a:rPr lang="en-GB" sz="1400" err="1">
                <a:latin typeface="Source Sans 3 Light" panose="020B0303030403020204" pitchFamily="34" charset="0"/>
              </a:rPr>
              <a:t>torquent</a:t>
            </a:r>
            <a:r>
              <a:rPr lang="en-GB" sz="1400">
                <a:latin typeface="Source Sans 3 Light" panose="020B0303030403020204" pitchFamily="34" charset="0"/>
              </a:rPr>
              <a:t> per </a:t>
            </a:r>
            <a:r>
              <a:rPr lang="en-GB" sz="1400" err="1">
                <a:latin typeface="Source Sans 3 Light" panose="020B0303030403020204" pitchFamily="34" charset="0"/>
              </a:rPr>
              <a:t>conubia</a:t>
            </a:r>
            <a:r>
              <a:rPr lang="en-GB" sz="1400">
                <a:latin typeface="Source Sans 3 Light" panose="020B0303030403020204" pitchFamily="34" charset="0"/>
              </a:rPr>
              <a:t> nostra, per </a:t>
            </a:r>
            <a:r>
              <a:rPr lang="en-GB" sz="1400" err="1">
                <a:latin typeface="Source Sans 3 Light" panose="020B0303030403020204" pitchFamily="34" charset="0"/>
              </a:rPr>
              <a:t>inceptos</a:t>
            </a:r>
            <a:r>
              <a:rPr lang="en-GB" sz="1400">
                <a:latin typeface="Source Sans 3 Light" panose="020B0303030403020204" pitchFamily="34" charset="0"/>
              </a:rPr>
              <a:t> </a:t>
            </a:r>
            <a:r>
              <a:rPr lang="en-GB" sz="1400" err="1">
                <a:latin typeface="Source Sans 3 Light" panose="020B0303030403020204" pitchFamily="34" charset="0"/>
              </a:rPr>
              <a:t>himenaeos</a:t>
            </a:r>
            <a:r>
              <a:rPr lang="en-GB" sz="1400">
                <a:latin typeface="Source Sans 3 Light" panose="020B0303030403020204" pitchFamily="34" charset="0"/>
              </a:rPr>
              <a:t>. Aenean </a:t>
            </a:r>
            <a:r>
              <a:rPr lang="en-GB" sz="1400" err="1">
                <a:latin typeface="Source Sans 3 Light" panose="020B0303030403020204" pitchFamily="34" charset="0"/>
              </a:rPr>
              <a:t>malesuada</a:t>
            </a:r>
            <a:r>
              <a:rPr lang="en-GB" sz="1400">
                <a:latin typeface="Source Sans 3 Light" panose="020B0303030403020204" pitchFamily="34" charset="0"/>
              </a:rPr>
              <a:t> </a:t>
            </a:r>
            <a:r>
              <a:rPr lang="en-GB" sz="1400" err="1">
                <a:latin typeface="Source Sans 3 Light" panose="020B0303030403020204" pitchFamily="34" charset="0"/>
              </a:rPr>
              <a:t>sem</a:t>
            </a:r>
            <a:r>
              <a:rPr lang="en-GB" sz="1400">
                <a:latin typeface="Source Sans 3 Light" panose="020B0303030403020204" pitchFamily="34" charset="0"/>
              </a:rPr>
              <a:t> </a:t>
            </a:r>
          </a:p>
        </p:txBody>
      </p:sp>
      <p:sp>
        <p:nvSpPr>
          <p:cNvPr id="15" name="Text Placeholder 14">
            <a:extLst>
              <a:ext uri="{FF2B5EF4-FFF2-40B4-BE49-F238E27FC236}">
                <a16:creationId xmlns:a16="http://schemas.microsoft.com/office/drawing/2014/main" id="{7A65D372-10AC-A150-2ADF-20888BFBF154}"/>
              </a:ext>
            </a:extLst>
          </p:cNvPr>
          <p:cNvSpPr>
            <a:spLocks noGrp="1"/>
          </p:cNvSpPr>
          <p:nvPr>
            <p:ph type="body" sz="quarter" idx="17"/>
          </p:nvPr>
        </p:nvSpPr>
        <p:spPr>
          <a:xfrm>
            <a:off x="503120" y="4217900"/>
            <a:ext cx="5397934" cy="777587"/>
          </a:xfrm>
          <a:prstGeom prst="roundRect">
            <a:avLst/>
          </a:prstGeom>
          <a:solidFill>
            <a:srgbClr val="009EE3"/>
          </a:solidFill>
        </p:spPr>
        <p:txBody>
          <a:bodyPr wrap="square" lIns="251999" tIns="251999" rIns="251999" bIns="251999">
            <a:sp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1" i="0">
                <a:solidFill>
                  <a:schemeClr val="bg1"/>
                </a:solidFill>
                <a:latin typeface="Source Sans 3 ExtraBold" panose="020B0303030403020204" pitchFamily="34" charset="0"/>
              </a:defRPr>
            </a:lvl1pPr>
            <a:lvl2pPr>
              <a:defRPr sz="1400" b="0" i="0">
                <a:solidFill>
                  <a:schemeClr val="bg1"/>
                </a:solidFill>
                <a:latin typeface="Source Sans 3 Light" panose="020B0303030403020204" pitchFamily="34" charset="0"/>
              </a:defRPr>
            </a:lvl2pPr>
            <a:lvl3pPr>
              <a:defRPr sz="1400" b="0" i="0">
                <a:solidFill>
                  <a:schemeClr val="bg1"/>
                </a:solidFill>
                <a:latin typeface="Source Sans 3 Light" panose="020B0303030403020204" pitchFamily="34" charset="0"/>
              </a:defRPr>
            </a:lvl3pPr>
            <a:lvl4pPr>
              <a:defRPr sz="1400" b="0" i="0">
                <a:solidFill>
                  <a:schemeClr val="bg1"/>
                </a:solidFill>
                <a:latin typeface="Source Sans 3 Light" panose="020B0303030403020204" pitchFamily="34" charset="0"/>
              </a:defRPr>
            </a:lvl4pPr>
            <a:lvl5pPr>
              <a:defRPr sz="1400" b="0" i="0">
                <a:solidFill>
                  <a:schemeClr val="bg1"/>
                </a:solidFill>
                <a:latin typeface="Source Sans 3 Light" panose="020B0303030403020204" pitchFamily="34" charset="0"/>
              </a:defRPr>
            </a:lvl5pPr>
          </a:lstStyle>
          <a:p>
            <a:pPr lvl="0"/>
            <a:r>
              <a:rPr lang="nl-NL"/>
              <a:t>Klikken om de tekststijl van het model te bewerken</a:t>
            </a:r>
          </a:p>
        </p:txBody>
      </p:sp>
      <p:sp>
        <p:nvSpPr>
          <p:cNvPr id="16" name="Text Placeholder 20">
            <a:extLst>
              <a:ext uri="{FF2B5EF4-FFF2-40B4-BE49-F238E27FC236}">
                <a16:creationId xmlns:a16="http://schemas.microsoft.com/office/drawing/2014/main" id="{9C2DAFA0-4985-4F7B-145E-997731E77249}"/>
              </a:ext>
            </a:extLst>
          </p:cNvPr>
          <p:cNvSpPr>
            <a:spLocks noGrp="1"/>
          </p:cNvSpPr>
          <p:nvPr>
            <p:ph type="body" sz="quarter" idx="14" hasCustomPrompt="1"/>
          </p:nvPr>
        </p:nvSpPr>
        <p:spPr>
          <a:xfrm>
            <a:off x="487679" y="453937"/>
            <a:ext cx="11399521" cy="609600"/>
          </a:xfrm>
          <a:prstGeom prst="rect">
            <a:avLst/>
          </a:prstGeom>
        </p:spPr>
        <p:txBody>
          <a:bodyPr>
            <a:normAutofit/>
          </a:bodyPr>
          <a:lstStyle>
            <a:lvl1pPr>
              <a:buNone/>
              <a:defRPr sz="4000" b="1" i="0">
                <a:solidFill>
                  <a:srgbClr val="009EE3"/>
                </a:solidFill>
                <a:latin typeface="Source Sans 3 Black" panose="020B0303030403020204" pitchFamily="34" charset="0"/>
              </a:defRPr>
            </a:lvl1pPr>
          </a:lstStyle>
          <a:p>
            <a:pPr lvl="0"/>
            <a:r>
              <a:rPr lang="en-GB"/>
              <a:t>Dia </a:t>
            </a:r>
            <a:r>
              <a:rPr lang="en-GB" err="1"/>
              <a:t>titel</a:t>
            </a:r>
            <a:endParaRPr lang="en-NL"/>
          </a:p>
        </p:txBody>
      </p:sp>
      <p:sp>
        <p:nvSpPr>
          <p:cNvPr id="17" name="Text Placeholder 20">
            <a:extLst>
              <a:ext uri="{FF2B5EF4-FFF2-40B4-BE49-F238E27FC236}">
                <a16:creationId xmlns:a16="http://schemas.microsoft.com/office/drawing/2014/main" id="{F6F4D618-4720-913B-F2F3-8CE8C617CDEE}"/>
              </a:ext>
            </a:extLst>
          </p:cNvPr>
          <p:cNvSpPr>
            <a:spLocks noGrp="1"/>
          </p:cNvSpPr>
          <p:nvPr>
            <p:ph type="body" sz="quarter" idx="15" hasCustomPrompt="1"/>
          </p:nvPr>
        </p:nvSpPr>
        <p:spPr>
          <a:xfrm>
            <a:off x="487679" y="1050458"/>
            <a:ext cx="11399521" cy="609600"/>
          </a:xfrm>
          <a:prstGeom prst="rect">
            <a:avLst/>
          </a:prstGeom>
        </p:spPr>
        <p:txBody>
          <a:bodyPr>
            <a:normAutofit/>
          </a:bodyPr>
          <a:lstStyle>
            <a:lvl1pPr>
              <a:buNone/>
              <a:defRPr sz="2600" b="0" i="0">
                <a:solidFill>
                  <a:srgbClr val="003F5A"/>
                </a:solidFill>
                <a:latin typeface="Source Sans 3 Light" panose="020B0303030403020204" pitchFamily="34" charset="0"/>
              </a:defRPr>
            </a:lvl1pPr>
          </a:lstStyle>
          <a:p>
            <a:pPr lvl="0"/>
            <a:r>
              <a:rPr lang="en-GB" err="1"/>
              <a:t>Ondertitel</a:t>
            </a:r>
            <a:endParaRPr lang="en-NL"/>
          </a:p>
        </p:txBody>
      </p:sp>
      <p:sp>
        <p:nvSpPr>
          <p:cNvPr id="3" name="TextBox 2">
            <a:extLst>
              <a:ext uri="{FF2B5EF4-FFF2-40B4-BE49-F238E27FC236}">
                <a16:creationId xmlns:a16="http://schemas.microsoft.com/office/drawing/2014/main" id="{BE1932F2-58A7-4E1D-3722-F257F6E9620C}"/>
              </a:ext>
            </a:extLst>
          </p:cNvPr>
          <p:cNvSpPr txBox="1"/>
          <p:nvPr userDrawn="1"/>
        </p:nvSpPr>
        <p:spPr>
          <a:xfrm>
            <a:off x="8550234" y="2755075"/>
            <a:ext cx="0" cy="0"/>
          </a:xfrm>
          <a:prstGeom prst="rect">
            <a:avLst/>
          </a:prstGeom>
          <a:noFill/>
        </p:spPr>
        <p:txBody>
          <a:bodyPr wrap="none" rtlCol="0" anchor="b">
            <a:normAutofit fontScale="25000" lnSpcReduction="20000"/>
          </a:bodyPr>
          <a:lstStyle/>
          <a:p>
            <a:pPr algn="l"/>
            <a:endParaRPr lang="en-NL" sz="9000" b="1" err="1">
              <a:solidFill>
                <a:schemeClr val="bg1"/>
              </a:solidFill>
              <a:latin typeface="Source Sans 3 Black" panose="020B0303030403020204" pitchFamily="34" charset="0"/>
            </a:endParaRPr>
          </a:p>
        </p:txBody>
      </p:sp>
      <p:sp>
        <p:nvSpPr>
          <p:cNvPr id="6" name="Rectangle 5">
            <a:extLst>
              <a:ext uri="{FF2B5EF4-FFF2-40B4-BE49-F238E27FC236}">
                <a16:creationId xmlns:a16="http://schemas.microsoft.com/office/drawing/2014/main" id="{560C908E-E8DB-0B27-F2E1-17E4164405B1}"/>
              </a:ext>
            </a:extLst>
          </p:cNvPr>
          <p:cNvSpPr/>
          <p:nvPr userDrawn="1"/>
        </p:nvSpPr>
        <p:spPr>
          <a:xfrm>
            <a:off x="503120" y="6121667"/>
            <a:ext cx="561475" cy="3771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8CA16DB-39D7-5245-84DA-85476C8F3906}" type="slidenum">
              <a:rPr lang="en-NL" b="0" i="0" smtClean="0">
                <a:solidFill>
                  <a:srgbClr val="003F5A"/>
                </a:solidFill>
                <a:latin typeface="Source Sans 3 Medium" panose="020B0303030403020204" pitchFamily="34" charset="0"/>
              </a:rPr>
              <a:t>‹nr.›</a:t>
            </a:fld>
            <a:endParaRPr lang="en-NL" b="0" i="0">
              <a:solidFill>
                <a:srgbClr val="003F5A"/>
              </a:solidFill>
              <a:latin typeface="Source Sans 3 Medium" panose="020B0303030403020204" pitchFamily="34" charset="0"/>
            </a:endParaRPr>
          </a:p>
        </p:txBody>
      </p:sp>
      <p:pic>
        <p:nvPicPr>
          <p:cNvPr id="2" name="Graphic 1">
            <a:extLst>
              <a:ext uri="{FF2B5EF4-FFF2-40B4-BE49-F238E27FC236}">
                <a16:creationId xmlns:a16="http://schemas.microsoft.com/office/drawing/2014/main" id="{69A2FBF6-1DB3-041A-7D6F-DC0A6D9C034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98545" y="6192829"/>
            <a:ext cx="1451196" cy="393119"/>
          </a:xfrm>
          <a:prstGeom prst="rect">
            <a:avLst/>
          </a:prstGeom>
        </p:spPr>
      </p:pic>
    </p:spTree>
    <p:extLst>
      <p:ext uri="{BB962C8B-B14F-4D97-AF65-F5344CB8AC3E}">
        <p14:creationId xmlns:p14="http://schemas.microsoft.com/office/powerpoint/2010/main" val="950997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kele foto of video">
    <p:spTree>
      <p:nvGrpSpPr>
        <p:cNvPr id="1" name=""/>
        <p:cNvGrpSpPr/>
        <p:nvPr/>
      </p:nvGrpSpPr>
      <p:grpSpPr>
        <a:xfrm>
          <a:off x="0" y="0"/>
          <a:ext cx="0" cy="0"/>
          <a:chOff x="0" y="0"/>
          <a:chExt cx="0" cy="0"/>
        </a:xfrm>
      </p:grpSpPr>
      <p:sp>
        <p:nvSpPr>
          <p:cNvPr id="3" name="Text Placeholder 20">
            <a:extLst>
              <a:ext uri="{FF2B5EF4-FFF2-40B4-BE49-F238E27FC236}">
                <a16:creationId xmlns:a16="http://schemas.microsoft.com/office/drawing/2014/main" id="{B864EA9F-EDAE-0EAF-6ABB-9C58587E7F4C}"/>
              </a:ext>
            </a:extLst>
          </p:cNvPr>
          <p:cNvSpPr>
            <a:spLocks noGrp="1"/>
          </p:cNvSpPr>
          <p:nvPr>
            <p:ph type="body" sz="quarter" idx="14" hasCustomPrompt="1"/>
          </p:nvPr>
        </p:nvSpPr>
        <p:spPr>
          <a:xfrm>
            <a:off x="487679" y="453937"/>
            <a:ext cx="11399521" cy="609600"/>
          </a:xfrm>
          <a:prstGeom prst="rect">
            <a:avLst/>
          </a:prstGeom>
        </p:spPr>
        <p:txBody>
          <a:bodyPr>
            <a:normAutofit/>
          </a:bodyPr>
          <a:lstStyle>
            <a:lvl1pPr>
              <a:buNone/>
              <a:defRPr sz="4000" b="1" i="0">
                <a:solidFill>
                  <a:srgbClr val="009EE3"/>
                </a:solidFill>
                <a:latin typeface="Source Sans 3 Black" panose="020B0303030403020204" pitchFamily="34" charset="0"/>
              </a:defRPr>
            </a:lvl1pPr>
          </a:lstStyle>
          <a:p>
            <a:pPr lvl="0"/>
            <a:r>
              <a:rPr lang="en-GB"/>
              <a:t>Dia </a:t>
            </a:r>
            <a:r>
              <a:rPr lang="en-GB" err="1"/>
              <a:t>titel</a:t>
            </a:r>
            <a:endParaRPr lang="en-NL"/>
          </a:p>
        </p:txBody>
      </p:sp>
      <p:sp>
        <p:nvSpPr>
          <p:cNvPr id="4" name="Text Placeholder 20">
            <a:extLst>
              <a:ext uri="{FF2B5EF4-FFF2-40B4-BE49-F238E27FC236}">
                <a16:creationId xmlns:a16="http://schemas.microsoft.com/office/drawing/2014/main" id="{138A996C-4114-0FC9-D946-3E25FB3DAA25}"/>
              </a:ext>
            </a:extLst>
          </p:cNvPr>
          <p:cNvSpPr>
            <a:spLocks noGrp="1"/>
          </p:cNvSpPr>
          <p:nvPr>
            <p:ph type="body" sz="quarter" idx="15" hasCustomPrompt="1"/>
          </p:nvPr>
        </p:nvSpPr>
        <p:spPr>
          <a:xfrm>
            <a:off x="487679" y="1050458"/>
            <a:ext cx="11399521" cy="609600"/>
          </a:xfrm>
          <a:prstGeom prst="rect">
            <a:avLst/>
          </a:prstGeom>
        </p:spPr>
        <p:txBody>
          <a:bodyPr>
            <a:normAutofit/>
          </a:bodyPr>
          <a:lstStyle>
            <a:lvl1pPr>
              <a:buNone/>
              <a:defRPr sz="2600" b="0" i="0">
                <a:solidFill>
                  <a:srgbClr val="003F5A"/>
                </a:solidFill>
                <a:latin typeface="Source Sans 3 Light" panose="020B0303030403020204" pitchFamily="34" charset="0"/>
              </a:defRPr>
            </a:lvl1pPr>
          </a:lstStyle>
          <a:p>
            <a:pPr lvl="0"/>
            <a:r>
              <a:rPr lang="en-GB" err="1"/>
              <a:t>Ondertitel</a:t>
            </a:r>
            <a:endParaRPr lang="en-GB"/>
          </a:p>
        </p:txBody>
      </p:sp>
      <p:sp>
        <p:nvSpPr>
          <p:cNvPr id="6" name="Picture Placeholder 2">
            <a:extLst>
              <a:ext uri="{FF2B5EF4-FFF2-40B4-BE49-F238E27FC236}">
                <a16:creationId xmlns:a16="http://schemas.microsoft.com/office/drawing/2014/main" id="{18E267DE-DF9C-C514-2D06-942556B61928}"/>
              </a:ext>
            </a:extLst>
          </p:cNvPr>
          <p:cNvSpPr>
            <a:spLocks noGrp="1"/>
          </p:cNvSpPr>
          <p:nvPr>
            <p:ph type="pic" sz="quarter" idx="10"/>
          </p:nvPr>
        </p:nvSpPr>
        <p:spPr>
          <a:xfrm>
            <a:off x="487679" y="1938436"/>
            <a:ext cx="11399521" cy="4626719"/>
          </a:xfrm>
          <a:prstGeom prst="roundRect">
            <a:avLst>
              <a:gd name="adj" fmla="val 6322"/>
            </a:avLst>
          </a:prstGeom>
          <a:noFill/>
        </p:spPr>
        <p:txBody>
          <a:bodyPr/>
          <a:lstStyle/>
          <a:p>
            <a:r>
              <a:rPr lang="nl-NL"/>
              <a:t>Klik op het pictogram als u een afbeelding wilt toevoegen</a:t>
            </a:r>
            <a:endParaRPr lang="en-NL"/>
          </a:p>
        </p:txBody>
      </p:sp>
    </p:spTree>
    <p:extLst>
      <p:ext uri="{BB962C8B-B14F-4D97-AF65-F5344CB8AC3E}">
        <p14:creationId xmlns:p14="http://schemas.microsoft.com/office/powerpoint/2010/main" val="3930044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to's Korte uitleg">
    <p:spTree>
      <p:nvGrpSpPr>
        <p:cNvPr id="1" name=""/>
        <p:cNvGrpSpPr/>
        <p:nvPr/>
      </p:nvGrpSpPr>
      <p:grpSpPr>
        <a:xfrm>
          <a:off x="0" y="0"/>
          <a:ext cx="0" cy="0"/>
          <a:chOff x="0" y="0"/>
          <a:chExt cx="0" cy="0"/>
        </a:xfrm>
      </p:grpSpPr>
      <p:sp>
        <p:nvSpPr>
          <p:cNvPr id="18" name="Picture Placeholder 2">
            <a:extLst>
              <a:ext uri="{FF2B5EF4-FFF2-40B4-BE49-F238E27FC236}">
                <a16:creationId xmlns:a16="http://schemas.microsoft.com/office/drawing/2014/main" id="{9AB61EFD-5681-6B51-5108-C8FDC8C0DF42}"/>
              </a:ext>
            </a:extLst>
          </p:cNvPr>
          <p:cNvSpPr>
            <a:spLocks noGrp="1"/>
          </p:cNvSpPr>
          <p:nvPr>
            <p:ph type="pic" sz="quarter" idx="10"/>
          </p:nvPr>
        </p:nvSpPr>
        <p:spPr>
          <a:xfrm>
            <a:off x="844520" y="1813964"/>
            <a:ext cx="2605840" cy="2498902"/>
          </a:xfrm>
          <a:prstGeom prst="roundRect">
            <a:avLst>
              <a:gd name="adj" fmla="val 5779"/>
            </a:avLst>
          </a:prstGeom>
        </p:spPr>
        <p:txBody>
          <a:bodyPr/>
          <a:lstStyle/>
          <a:p>
            <a:r>
              <a:rPr lang="nl-NL"/>
              <a:t>Klik op het pictogram als u een afbeelding wilt toevoegen</a:t>
            </a:r>
            <a:endParaRPr lang="en-NL"/>
          </a:p>
        </p:txBody>
      </p:sp>
      <p:sp>
        <p:nvSpPr>
          <p:cNvPr id="24" name="Text Placeholder 23">
            <a:extLst>
              <a:ext uri="{FF2B5EF4-FFF2-40B4-BE49-F238E27FC236}">
                <a16:creationId xmlns:a16="http://schemas.microsoft.com/office/drawing/2014/main" id="{CDED7F78-719A-5DE6-9F88-86FA5CB42D8F}"/>
              </a:ext>
            </a:extLst>
          </p:cNvPr>
          <p:cNvSpPr>
            <a:spLocks noGrp="1"/>
          </p:cNvSpPr>
          <p:nvPr>
            <p:ph type="body" sz="quarter" idx="14" hasCustomPrompt="1"/>
          </p:nvPr>
        </p:nvSpPr>
        <p:spPr>
          <a:xfrm>
            <a:off x="868880" y="4466772"/>
            <a:ext cx="2605840" cy="661976"/>
          </a:xfrm>
          <a:prstGeom prst="rect">
            <a:avLst/>
          </a:prstGeom>
        </p:spPr>
        <p:txBody>
          <a:bodyPr wrap="square">
            <a:spAutoFit/>
          </a:bodyPr>
          <a:lstStyle>
            <a:lvl1pPr indent="-421200">
              <a:buNone/>
              <a:defRPr sz="1800" b="1" i="0">
                <a:solidFill>
                  <a:srgbClr val="009EE3"/>
                </a:solidFill>
                <a:latin typeface="Source Sans 3 ExtraBold" panose="020B0303030403020204" pitchFamily="34" charset="0"/>
              </a:defRPr>
            </a:lvl1pPr>
            <a:lvl2pPr indent="-421200">
              <a:buNone/>
              <a:defRPr sz="1800" b="0" i="0">
                <a:solidFill>
                  <a:schemeClr val="tx1"/>
                </a:solidFill>
                <a:latin typeface="Source Sans 3 Light" panose="020B0303030403020204" pitchFamily="34" charset="0"/>
              </a:defRPr>
            </a:lvl2pPr>
          </a:lstStyle>
          <a:p>
            <a:pPr lvl="0"/>
            <a:r>
              <a:rPr lang="en-GB"/>
              <a:t>Punt 1</a:t>
            </a:r>
          </a:p>
          <a:p>
            <a:pPr lvl="1"/>
            <a:r>
              <a:rPr lang="en-GB"/>
              <a:t>Lorem ipsum</a:t>
            </a:r>
            <a:endParaRPr lang="en-NL"/>
          </a:p>
        </p:txBody>
      </p:sp>
      <p:sp>
        <p:nvSpPr>
          <p:cNvPr id="27" name="Text Placeholder 23">
            <a:extLst>
              <a:ext uri="{FF2B5EF4-FFF2-40B4-BE49-F238E27FC236}">
                <a16:creationId xmlns:a16="http://schemas.microsoft.com/office/drawing/2014/main" id="{1F8FCF1F-4885-01EE-F3D7-B6940C1205DC}"/>
              </a:ext>
            </a:extLst>
          </p:cNvPr>
          <p:cNvSpPr>
            <a:spLocks noGrp="1"/>
          </p:cNvSpPr>
          <p:nvPr>
            <p:ph type="body" sz="quarter" idx="15" hasCustomPrompt="1"/>
          </p:nvPr>
        </p:nvSpPr>
        <p:spPr>
          <a:xfrm>
            <a:off x="4800206" y="4467465"/>
            <a:ext cx="2605840" cy="661976"/>
          </a:xfrm>
          <a:prstGeom prst="rect">
            <a:avLst/>
          </a:prstGeom>
        </p:spPr>
        <p:txBody>
          <a:bodyPr wrap="square">
            <a:spAutoFit/>
          </a:bodyPr>
          <a:lstStyle>
            <a:lvl1pPr indent="-421200">
              <a:buNone/>
              <a:defRPr sz="1800" b="1" i="0">
                <a:solidFill>
                  <a:srgbClr val="009EE3"/>
                </a:solidFill>
                <a:latin typeface="Source Sans 3 ExtraBold" panose="020B0303030403020204" pitchFamily="34" charset="0"/>
              </a:defRPr>
            </a:lvl1pPr>
            <a:lvl2pPr indent="-421200">
              <a:buNone/>
              <a:defRPr sz="1800" b="0" i="0">
                <a:solidFill>
                  <a:schemeClr val="tx1"/>
                </a:solidFill>
                <a:latin typeface="Source Sans 3 Light" panose="020B0303030403020204" pitchFamily="34" charset="0"/>
              </a:defRPr>
            </a:lvl2pPr>
          </a:lstStyle>
          <a:p>
            <a:pPr lvl="0"/>
            <a:r>
              <a:rPr lang="en-GB"/>
              <a:t>Punt 1</a:t>
            </a:r>
          </a:p>
          <a:p>
            <a:pPr lvl="1"/>
            <a:r>
              <a:rPr lang="en-GB"/>
              <a:t>Lorem ipsum</a:t>
            </a:r>
            <a:endParaRPr lang="en-NL"/>
          </a:p>
        </p:txBody>
      </p:sp>
      <p:sp>
        <p:nvSpPr>
          <p:cNvPr id="28" name="Text Placeholder 23">
            <a:extLst>
              <a:ext uri="{FF2B5EF4-FFF2-40B4-BE49-F238E27FC236}">
                <a16:creationId xmlns:a16="http://schemas.microsoft.com/office/drawing/2014/main" id="{F15DADD1-A154-A852-4C77-BA50B1918FBD}"/>
              </a:ext>
            </a:extLst>
          </p:cNvPr>
          <p:cNvSpPr>
            <a:spLocks noGrp="1"/>
          </p:cNvSpPr>
          <p:nvPr>
            <p:ph type="body" sz="quarter" idx="16" hasCustomPrompt="1"/>
          </p:nvPr>
        </p:nvSpPr>
        <p:spPr>
          <a:xfrm>
            <a:off x="8740806" y="4467465"/>
            <a:ext cx="2605840" cy="661976"/>
          </a:xfrm>
          <a:prstGeom prst="rect">
            <a:avLst/>
          </a:prstGeom>
        </p:spPr>
        <p:txBody>
          <a:bodyPr wrap="square">
            <a:spAutoFit/>
          </a:bodyPr>
          <a:lstStyle>
            <a:lvl1pPr indent="-421200">
              <a:buNone/>
              <a:defRPr sz="1800" b="1" i="0">
                <a:solidFill>
                  <a:srgbClr val="009EE3"/>
                </a:solidFill>
                <a:latin typeface="Source Sans 3 ExtraBold" panose="020B0303030403020204" pitchFamily="34" charset="0"/>
              </a:defRPr>
            </a:lvl1pPr>
            <a:lvl2pPr indent="-421200">
              <a:buNone/>
              <a:defRPr sz="1800" b="0" i="0">
                <a:solidFill>
                  <a:schemeClr val="tx1"/>
                </a:solidFill>
                <a:latin typeface="Source Sans 3 Light" panose="020B0303030403020204" pitchFamily="34" charset="0"/>
              </a:defRPr>
            </a:lvl2pPr>
          </a:lstStyle>
          <a:p>
            <a:pPr lvl="0"/>
            <a:r>
              <a:rPr lang="en-GB"/>
              <a:t>Punt 1</a:t>
            </a:r>
          </a:p>
          <a:p>
            <a:pPr lvl="1"/>
            <a:r>
              <a:rPr lang="en-GB"/>
              <a:t>Lorem ipsum</a:t>
            </a:r>
            <a:endParaRPr lang="en-NL"/>
          </a:p>
        </p:txBody>
      </p:sp>
      <p:sp>
        <p:nvSpPr>
          <p:cNvPr id="29" name="Text Placeholder 20">
            <a:extLst>
              <a:ext uri="{FF2B5EF4-FFF2-40B4-BE49-F238E27FC236}">
                <a16:creationId xmlns:a16="http://schemas.microsoft.com/office/drawing/2014/main" id="{C3F61E5A-EF3F-AB9C-B916-D6922ACCF3EF}"/>
              </a:ext>
            </a:extLst>
          </p:cNvPr>
          <p:cNvSpPr>
            <a:spLocks noGrp="1"/>
          </p:cNvSpPr>
          <p:nvPr>
            <p:ph type="body" sz="quarter" idx="17" hasCustomPrompt="1"/>
          </p:nvPr>
        </p:nvSpPr>
        <p:spPr>
          <a:xfrm>
            <a:off x="487679" y="453937"/>
            <a:ext cx="11399521" cy="609600"/>
          </a:xfrm>
          <a:prstGeom prst="rect">
            <a:avLst/>
          </a:prstGeom>
        </p:spPr>
        <p:txBody>
          <a:bodyPr>
            <a:normAutofit/>
          </a:bodyPr>
          <a:lstStyle>
            <a:lvl1pPr>
              <a:buNone/>
              <a:defRPr sz="4000" b="1" i="0">
                <a:solidFill>
                  <a:srgbClr val="009EE3"/>
                </a:solidFill>
                <a:latin typeface="Source Sans 3 Black" panose="020B0303030403020204" pitchFamily="34" charset="0"/>
              </a:defRPr>
            </a:lvl1pPr>
          </a:lstStyle>
          <a:p>
            <a:pPr lvl="0"/>
            <a:r>
              <a:rPr lang="en-GB"/>
              <a:t>Dia </a:t>
            </a:r>
            <a:r>
              <a:rPr lang="en-GB" err="1"/>
              <a:t>titel</a:t>
            </a:r>
            <a:endParaRPr lang="en-NL"/>
          </a:p>
        </p:txBody>
      </p:sp>
      <p:sp>
        <p:nvSpPr>
          <p:cNvPr id="30" name="Text Placeholder 20">
            <a:extLst>
              <a:ext uri="{FF2B5EF4-FFF2-40B4-BE49-F238E27FC236}">
                <a16:creationId xmlns:a16="http://schemas.microsoft.com/office/drawing/2014/main" id="{B51E914E-A4B8-C0C7-0FCF-672DD471CFB2}"/>
              </a:ext>
            </a:extLst>
          </p:cNvPr>
          <p:cNvSpPr>
            <a:spLocks noGrp="1"/>
          </p:cNvSpPr>
          <p:nvPr>
            <p:ph type="body" sz="quarter" idx="18" hasCustomPrompt="1"/>
          </p:nvPr>
        </p:nvSpPr>
        <p:spPr>
          <a:xfrm>
            <a:off x="487679" y="1050458"/>
            <a:ext cx="11399521" cy="609600"/>
          </a:xfrm>
          <a:prstGeom prst="rect">
            <a:avLst/>
          </a:prstGeom>
        </p:spPr>
        <p:txBody>
          <a:bodyPr>
            <a:normAutofit/>
          </a:bodyPr>
          <a:lstStyle>
            <a:lvl1pPr>
              <a:buNone/>
              <a:defRPr sz="2600" b="0" i="0">
                <a:solidFill>
                  <a:srgbClr val="003F5A"/>
                </a:solidFill>
                <a:latin typeface="Source Sans 3 Light" panose="020B0303030403020204" pitchFamily="34" charset="0"/>
              </a:defRPr>
            </a:lvl1pPr>
          </a:lstStyle>
          <a:p>
            <a:pPr lvl="0"/>
            <a:r>
              <a:rPr lang="en-GB" err="1"/>
              <a:t>Ondertitel</a:t>
            </a:r>
            <a:endParaRPr lang="en-NL"/>
          </a:p>
        </p:txBody>
      </p:sp>
      <p:sp>
        <p:nvSpPr>
          <p:cNvPr id="2" name="Picture Placeholder 2">
            <a:extLst>
              <a:ext uri="{FF2B5EF4-FFF2-40B4-BE49-F238E27FC236}">
                <a16:creationId xmlns:a16="http://schemas.microsoft.com/office/drawing/2014/main" id="{5F11397D-AFB4-D555-7B67-9834A5DF8261}"/>
              </a:ext>
            </a:extLst>
          </p:cNvPr>
          <p:cNvSpPr>
            <a:spLocks noGrp="1"/>
          </p:cNvSpPr>
          <p:nvPr>
            <p:ph type="pic" sz="quarter" idx="19"/>
          </p:nvPr>
        </p:nvSpPr>
        <p:spPr>
          <a:xfrm>
            <a:off x="4788620" y="1766151"/>
            <a:ext cx="2605840" cy="2498902"/>
          </a:xfrm>
          <a:prstGeom prst="roundRect">
            <a:avLst>
              <a:gd name="adj" fmla="val 5779"/>
            </a:avLst>
          </a:prstGeom>
        </p:spPr>
        <p:txBody>
          <a:bodyPr/>
          <a:lstStyle/>
          <a:p>
            <a:r>
              <a:rPr lang="nl-NL"/>
              <a:t>Klik op het pictogram als u een afbeelding wilt toevoegen</a:t>
            </a:r>
            <a:endParaRPr lang="en-NL"/>
          </a:p>
        </p:txBody>
      </p:sp>
      <p:sp>
        <p:nvSpPr>
          <p:cNvPr id="3" name="Picture Placeholder 2">
            <a:extLst>
              <a:ext uri="{FF2B5EF4-FFF2-40B4-BE49-F238E27FC236}">
                <a16:creationId xmlns:a16="http://schemas.microsoft.com/office/drawing/2014/main" id="{86415D7B-1E79-12D9-F88E-E1487FD8EEEC}"/>
              </a:ext>
            </a:extLst>
          </p:cNvPr>
          <p:cNvSpPr>
            <a:spLocks noGrp="1"/>
          </p:cNvSpPr>
          <p:nvPr>
            <p:ph type="pic" sz="quarter" idx="20"/>
          </p:nvPr>
        </p:nvSpPr>
        <p:spPr>
          <a:xfrm>
            <a:off x="8740806" y="1813964"/>
            <a:ext cx="2605840" cy="2498902"/>
          </a:xfrm>
          <a:prstGeom prst="roundRect">
            <a:avLst>
              <a:gd name="adj" fmla="val 5779"/>
            </a:avLst>
          </a:prstGeom>
        </p:spPr>
        <p:txBody>
          <a:bodyPr/>
          <a:lstStyle/>
          <a:p>
            <a:r>
              <a:rPr lang="nl-NL"/>
              <a:t>Klik op het pictogram als u een afbeelding wilt toevoegen</a:t>
            </a:r>
            <a:endParaRPr lang="en-NL"/>
          </a:p>
        </p:txBody>
      </p:sp>
      <p:sp>
        <p:nvSpPr>
          <p:cNvPr id="4" name="Rectangle 3">
            <a:extLst>
              <a:ext uri="{FF2B5EF4-FFF2-40B4-BE49-F238E27FC236}">
                <a16:creationId xmlns:a16="http://schemas.microsoft.com/office/drawing/2014/main" id="{F491AF77-ACE2-A284-25CB-2477CA4B7CCB}"/>
              </a:ext>
            </a:extLst>
          </p:cNvPr>
          <p:cNvSpPr/>
          <p:nvPr userDrawn="1"/>
        </p:nvSpPr>
        <p:spPr>
          <a:xfrm>
            <a:off x="503120" y="6121667"/>
            <a:ext cx="561475" cy="3771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fld id="{C8CA16DB-39D7-5245-84DA-85476C8F3906}" type="slidenum">
              <a:rPr lang="en-NL" b="0" i="0" smtClean="0">
                <a:solidFill>
                  <a:srgbClr val="003F5A"/>
                </a:solidFill>
                <a:latin typeface="Source Sans 3 Medium" panose="020B0303030403020204" pitchFamily="34" charset="0"/>
              </a:rPr>
              <a:t>‹nr.›</a:t>
            </a:fld>
            <a:endParaRPr lang="en-NL" b="0" i="0">
              <a:solidFill>
                <a:srgbClr val="003F5A"/>
              </a:solidFill>
              <a:latin typeface="Source Sans 3 Medium" panose="020B0303030403020204" pitchFamily="34" charset="0"/>
            </a:endParaRPr>
          </a:p>
        </p:txBody>
      </p:sp>
      <p:pic>
        <p:nvPicPr>
          <p:cNvPr id="5" name="Graphic 4">
            <a:extLst>
              <a:ext uri="{FF2B5EF4-FFF2-40B4-BE49-F238E27FC236}">
                <a16:creationId xmlns:a16="http://schemas.microsoft.com/office/drawing/2014/main" id="{3BF758EB-DFE7-638E-4E0D-6DC7A04054B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98545" y="6192829"/>
            <a:ext cx="1451196" cy="393119"/>
          </a:xfrm>
          <a:prstGeom prst="rect">
            <a:avLst/>
          </a:prstGeom>
        </p:spPr>
      </p:pic>
    </p:spTree>
    <p:extLst>
      <p:ext uri="{BB962C8B-B14F-4D97-AF65-F5344CB8AC3E}">
        <p14:creationId xmlns:p14="http://schemas.microsoft.com/office/powerpoint/2010/main" val="3926732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ockquote">
    <p:spTree>
      <p:nvGrpSpPr>
        <p:cNvPr id="1" name=""/>
        <p:cNvGrpSpPr/>
        <p:nvPr/>
      </p:nvGrpSpPr>
      <p:grpSpPr>
        <a:xfrm>
          <a:off x="0" y="0"/>
          <a:ext cx="0" cy="0"/>
          <a:chOff x="0" y="0"/>
          <a:chExt cx="0" cy="0"/>
        </a:xfrm>
      </p:grpSpPr>
      <p:sp>
        <p:nvSpPr>
          <p:cNvPr id="11" name="Text Placeholder 20">
            <a:extLst>
              <a:ext uri="{FF2B5EF4-FFF2-40B4-BE49-F238E27FC236}">
                <a16:creationId xmlns:a16="http://schemas.microsoft.com/office/drawing/2014/main" id="{ACB7B395-E669-4520-4090-7BEACA5A072B}"/>
              </a:ext>
            </a:extLst>
          </p:cNvPr>
          <p:cNvSpPr>
            <a:spLocks noGrp="1"/>
          </p:cNvSpPr>
          <p:nvPr>
            <p:ph type="body" sz="quarter" idx="14" hasCustomPrompt="1"/>
          </p:nvPr>
        </p:nvSpPr>
        <p:spPr>
          <a:xfrm>
            <a:off x="487679" y="453937"/>
            <a:ext cx="6067975" cy="609600"/>
          </a:xfrm>
          <a:prstGeom prst="rect">
            <a:avLst/>
          </a:prstGeom>
        </p:spPr>
        <p:txBody>
          <a:bodyPr>
            <a:normAutofit/>
          </a:bodyPr>
          <a:lstStyle>
            <a:lvl1pPr>
              <a:buNone/>
              <a:defRPr sz="4000" b="1" i="0">
                <a:solidFill>
                  <a:srgbClr val="009EE3"/>
                </a:solidFill>
                <a:latin typeface="Source Sans 3 Black" panose="020B0303030403020204" pitchFamily="34" charset="0"/>
              </a:defRPr>
            </a:lvl1pPr>
          </a:lstStyle>
          <a:p>
            <a:pPr lvl="0"/>
            <a:r>
              <a:rPr lang="en-GB"/>
              <a:t>Dia </a:t>
            </a:r>
            <a:r>
              <a:rPr lang="en-GB" err="1"/>
              <a:t>titel</a:t>
            </a:r>
            <a:endParaRPr lang="en-NL"/>
          </a:p>
        </p:txBody>
      </p:sp>
      <p:sp>
        <p:nvSpPr>
          <p:cNvPr id="12" name="Text Placeholder 20">
            <a:extLst>
              <a:ext uri="{FF2B5EF4-FFF2-40B4-BE49-F238E27FC236}">
                <a16:creationId xmlns:a16="http://schemas.microsoft.com/office/drawing/2014/main" id="{E4F4D417-B780-61D6-C0ED-7648A8855816}"/>
              </a:ext>
            </a:extLst>
          </p:cNvPr>
          <p:cNvSpPr>
            <a:spLocks noGrp="1"/>
          </p:cNvSpPr>
          <p:nvPr>
            <p:ph type="body" sz="quarter" idx="15" hasCustomPrompt="1"/>
          </p:nvPr>
        </p:nvSpPr>
        <p:spPr>
          <a:xfrm>
            <a:off x="487679" y="1050458"/>
            <a:ext cx="6067975" cy="609600"/>
          </a:xfrm>
          <a:prstGeom prst="rect">
            <a:avLst/>
          </a:prstGeom>
        </p:spPr>
        <p:txBody>
          <a:bodyPr>
            <a:normAutofit/>
          </a:bodyPr>
          <a:lstStyle>
            <a:lvl1pPr>
              <a:buNone/>
              <a:defRPr sz="2600" b="0" i="0">
                <a:solidFill>
                  <a:srgbClr val="003F5A"/>
                </a:solidFill>
                <a:latin typeface="Source Sans 3 Light" panose="020B0303030403020204" pitchFamily="34" charset="0"/>
              </a:defRPr>
            </a:lvl1pPr>
          </a:lstStyle>
          <a:p>
            <a:pPr lvl="0"/>
            <a:r>
              <a:rPr lang="en-GB" err="1"/>
              <a:t>Ondertitel</a:t>
            </a:r>
            <a:endParaRPr lang="en-NL"/>
          </a:p>
        </p:txBody>
      </p:sp>
      <p:sp>
        <p:nvSpPr>
          <p:cNvPr id="6" name="TextBox 5">
            <a:extLst>
              <a:ext uri="{FF2B5EF4-FFF2-40B4-BE49-F238E27FC236}">
                <a16:creationId xmlns:a16="http://schemas.microsoft.com/office/drawing/2014/main" id="{16EFCB84-1252-7ABD-B0C2-DC8D8459B445}"/>
              </a:ext>
            </a:extLst>
          </p:cNvPr>
          <p:cNvSpPr txBox="1"/>
          <p:nvPr userDrawn="1"/>
        </p:nvSpPr>
        <p:spPr>
          <a:xfrm>
            <a:off x="4394200" y="2946400"/>
            <a:ext cx="0" cy="0"/>
          </a:xfrm>
          <a:prstGeom prst="rect">
            <a:avLst/>
          </a:prstGeom>
          <a:noFill/>
        </p:spPr>
        <p:txBody>
          <a:bodyPr wrap="none" rtlCol="0" anchor="b">
            <a:normAutofit fontScale="25000" lnSpcReduction="20000"/>
          </a:bodyPr>
          <a:lstStyle/>
          <a:p>
            <a:pPr algn="l"/>
            <a:endParaRPr lang="en-NL" sz="9000" b="1" err="1">
              <a:solidFill>
                <a:schemeClr val="bg1"/>
              </a:solidFill>
              <a:latin typeface="Source Sans 3 Black" panose="020B0303030403020204" pitchFamily="34" charset="0"/>
            </a:endParaRPr>
          </a:p>
        </p:txBody>
      </p:sp>
      <p:sp>
        <p:nvSpPr>
          <p:cNvPr id="9" name="Text Placeholder 8">
            <a:extLst>
              <a:ext uri="{FF2B5EF4-FFF2-40B4-BE49-F238E27FC236}">
                <a16:creationId xmlns:a16="http://schemas.microsoft.com/office/drawing/2014/main" id="{6A7C3860-FD06-4C48-9B39-0FD07C0EDA6A}"/>
              </a:ext>
            </a:extLst>
          </p:cNvPr>
          <p:cNvSpPr>
            <a:spLocks noGrp="1"/>
          </p:cNvSpPr>
          <p:nvPr>
            <p:ph type="body" sz="quarter" idx="16" hasCustomPrompt="1"/>
          </p:nvPr>
        </p:nvSpPr>
        <p:spPr>
          <a:xfrm>
            <a:off x="487679" y="2032000"/>
            <a:ext cx="6068696" cy="3048000"/>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0" i="0">
                <a:latin typeface="Source Sans 3 Bold" panose="020B0303030403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400">
                <a:latin typeface="Source Sans 3 Light" panose="020B0303030403020204" pitchFamily="34" charset="0"/>
              </a:rPr>
              <a:t>Lorem ipsum </a:t>
            </a:r>
            <a:r>
              <a:rPr lang="en-GB" sz="1400" err="1">
                <a:latin typeface="Source Sans 3 Light" panose="020B0303030403020204" pitchFamily="34" charset="0"/>
              </a:rPr>
              <a:t>dolor</a:t>
            </a:r>
            <a:r>
              <a:rPr lang="en-GB" sz="1400">
                <a:latin typeface="Source Sans 3 Light" panose="020B0303030403020204" pitchFamily="34" charset="0"/>
              </a:rPr>
              <a:t> sit </a:t>
            </a:r>
            <a:r>
              <a:rPr lang="en-GB" sz="1400" err="1">
                <a:latin typeface="Source Sans 3 Light" panose="020B0303030403020204" pitchFamily="34" charset="0"/>
              </a:rPr>
              <a:t>amet</a:t>
            </a:r>
            <a:r>
              <a:rPr lang="en-GB" sz="1400">
                <a:latin typeface="Source Sans 3 Light" panose="020B0303030403020204" pitchFamily="34" charset="0"/>
              </a:rPr>
              <a:t>, </a:t>
            </a:r>
            <a:r>
              <a:rPr lang="en-GB" sz="1400" err="1">
                <a:latin typeface="Source Sans 3 Light" panose="020B0303030403020204" pitchFamily="34" charset="0"/>
              </a:rPr>
              <a:t>consectetur</a:t>
            </a:r>
            <a:r>
              <a:rPr lang="en-GB" sz="1400">
                <a:latin typeface="Source Sans 3 Light" panose="020B0303030403020204" pitchFamily="34" charset="0"/>
              </a:rPr>
              <a:t> </a:t>
            </a:r>
            <a:r>
              <a:rPr lang="en-GB" sz="1400" err="1">
                <a:latin typeface="Source Sans 3 Light" panose="020B0303030403020204" pitchFamily="34" charset="0"/>
              </a:rPr>
              <a:t>adipiscing</a:t>
            </a:r>
            <a:r>
              <a:rPr lang="en-GB" sz="1400">
                <a:latin typeface="Source Sans 3 Light" panose="020B0303030403020204" pitchFamily="34" charset="0"/>
              </a:rPr>
              <a:t> </a:t>
            </a:r>
            <a:r>
              <a:rPr lang="en-GB" sz="1400" err="1">
                <a:latin typeface="Source Sans 3 Light" panose="020B0303030403020204" pitchFamily="34" charset="0"/>
              </a:rPr>
              <a:t>elit</a:t>
            </a:r>
            <a:r>
              <a:rPr lang="en-GB" sz="1400">
                <a:latin typeface="Source Sans 3 Light" panose="020B0303030403020204" pitchFamily="34" charset="0"/>
              </a:rPr>
              <a:t>. </a:t>
            </a:r>
            <a:r>
              <a:rPr lang="en-GB" sz="1400" err="1">
                <a:latin typeface="Source Sans 3 Light" panose="020B0303030403020204" pitchFamily="34" charset="0"/>
              </a:rPr>
              <a:t>Quisque</a:t>
            </a:r>
            <a:r>
              <a:rPr lang="en-GB" sz="1400">
                <a:latin typeface="Source Sans 3 Light" panose="020B0303030403020204" pitchFamily="34" charset="0"/>
              </a:rPr>
              <a:t> </a:t>
            </a:r>
            <a:r>
              <a:rPr lang="en-GB" sz="1400" err="1">
                <a:latin typeface="Source Sans 3 Light" panose="020B0303030403020204" pitchFamily="34" charset="0"/>
              </a:rPr>
              <a:t>rhoncus</a:t>
            </a:r>
            <a:r>
              <a:rPr lang="en-GB" sz="1400">
                <a:latin typeface="Source Sans 3 Light" panose="020B0303030403020204" pitchFamily="34" charset="0"/>
              </a:rPr>
              <a:t> </a:t>
            </a:r>
            <a:r>
              <a:rPr lang="en-GB" sz="1400" err="1">
                <a:latin typeface="Source Sans 3 Light" panose="020B0303030403020204" pitchFamily="34" charset="0"/>
              </a:rPr>
              <a:t>velit</a:t>
            </a:r>
            <a:r>
              <a:rPr lang="en-GB" sz="1400">
                <a:latin typeface="Source Sans 3 Light" panose="020B0303030403020204" pitchFamily="34" charset="0"/>
              </a:rPr>
              <a:t> in </a:t>
            </a:r>
            <a:r>
              <a:rPr lang="en-GB" sz="1400" err="1">
                <a:latin typeface="Source Sans 3 Light" panose="020B0303030403020204" pitchFamily="34" charset="0"/>
              </a:rPr>
              <a:t>sapien</a:t>
            </a:r>
            <a:r>
              <a:rPr lang="en-GB" sz="1400">
                <a:latin typeface="Source Sans 3 Light" panose="020B0303030403020204" pitchFamily="34" charset="0"/>
              </a:rPr>
              <a:t> dictum lacinia. </a:t>
            </a:r>
            <a:r>
              <a:rPr lang="en-GB" sz="1400" err="1">
                <a:latin typeface="Source Sans 3 Light" panose="020B0303030403020204" pitchFamily="34" charset="0"/>
              </a:rPr>
              <a:t>Pellentesque</a:t>
            </a:r>
            <a:r>
              <a:rPr lang="en-GB" sz="1400">
                <a:latin typeface="Source Sans 3 Light" panose="020B0303030403020204" pitchFamily="34" charset="0"/>
              </a:rPr>
              <a:t> cursus </a:t>
            </a:r>
            <a:r>
              <a:rPr lang="en-GB" sz="1400" err="1">
                <a:latin typeface="Source Sans 3 Light" panose="020B0303030403020204" pitchFamily="34" charset="0"/>
              </a:rPr>
              <a:t>lectus</a:t>
            </a:r>
            <a:r>
              <a:rPr lang="en-GB" sz="1400">
                <a:latin typeface="Source Sans 3 Light" panose="020B0303030403020204" pitchFamily="34" charset="0"/>
              </a:rPr>
              <a:t> ac </a:t>
            </a:r>
            <a:r>
              <a:rPr lang="en-GB" sz="1400" err="1">
                <a:latin typeface="Source Sans 3 Light" panose="020B0303030403020204" pitchFamily="34" charset="0"/>
              </a:rPr>
              <a:t>arcu</a:t>
            </a:r>
            <a:r>
              <a:rPr lang="en-GB" sz="1400">
                <a:latin typeface="Source Sans 3 Light" panose="020B0303030403020204" pitchFamily="34" charset="0"/>
              </a:rPr>
              <a:t> pharetra, </a:t>
            </a:r>
            <a:r>
              <a:rPr lang="en-GB" sz="1400" err="1">
                <a:latin typeface="Source Sans 3 Light" panose="020B0303030403020204" pitchFamily="34" charset="0"/>
              </a:rPr>
              <a:t>eu</a:t>
            </a:r>
            <a:r>
              <a:rPr lang="en-GB" sz="1400">
                <a:latin typeface="Source Sans 3 Light" panose="020B0303030403020204" pitchFamily="34" charset="0"/>
              </a:rPr>
              <a:t> </a:t>
            </a:r>
            <a:r>
              <a:rPr lang="en-GB" sz="1400" err="1">
                <a:latin typeface="Source Sans 3 Light" panose="020B0303030403020204" pitchFamily="34" charset="0"/>
              </a:rPr>
              <a:t>sodales</a:t>
            </a:r>
            <a:r>
              <a:rPr lang="en-GB" sz="1400">
                <a:latin typeface="Source Sans 3 Light" panose="020B0303030403020204" pitchFamily="34" charset="0"/>
              </a:rPr>
              <a:t> </a:t>
            </a:r>
            <a:r>
              <a:rPr lang="en-GB" sz="1400" err="1">
                <a:latin typeface="Source Sans 3 Light" panose="020B0303030403020204" pitchFamily="34" charset="0"/>
              </a:rPr>
              <a:t>diam</a:t>
            </a:r>
            <a:r>
              <a:rPr lang="en-GB" sz="1400">
                <a:latin typeface="Source Sans 3 Light" panose="020B0303030403020204" pitchFamily="34" charset="0"/>
              </a:rPr>
              <a:t> </a:t>
            </a:r>
            <a:r>
              <a:rPr lang="en-GB" sz="1400" err="1">
                <a:latin typeface="Source Sans 3 Light" panose="020B0303030403020204" pitchFamily="34" charset="0"/>
              </a:rPr>
              <a:t>egestas</a:t>
            </a:r>
            <a:r>
              <a:rPr lang="en-GB" sz="1400">
                <a:latin typeface="Source Sans 3 Light" panose="020B0303030403020204" pitchFamily="34" charset="0"/>
              </a:rPr>
              <a:t>. Maecenas dui </a:t>
            </a:r>
            <a:r>
              <a:rPr lang="en-GB" sz="1400" err="1">
                <a:latin typeface="Source Sans 3 Light" panose="020B0303030403020204" pitchFamily="34" charset="0"/>
              </a:rPr>
              <a:t>nulla</a:t>
            </a:r>
            <a:r>
              <a:rPr lang="en-GB" sz="1400">
                <a:latin typeface="Source Sans 3 Light" panose="020B0303030403020204" pitchFamily="34" charset="0"/>
              </a:rPr>
              <a:t>, </a:t>
            </a:r>
            <a:r>
              <a:rPr lang="en-GB" sz="1400" err="1">
                <a:latin typeface="Source Sans 3 Light" panose="020B0303030403020204" pitchFamily="34" charset="0"/>
              </a:rPr>
              <a:t>tincidunt</a:t>
            </a:r>
            <a:r>
              <a:rPr lang="en-GB" sz="1400">
                <a:latin typeface="Source Sans 3 Light" panose="020B0303030403020204" pitchFamily="34" charset="0"/>
              </a:rPr>
              <a:t> </a:t>
            </a:r>
            <a:r>
              <a:rPr lang="en-GB" sz="1400" err="1">
                <a:latin typeface="Source Sans 3 Light" panose="020B0303030403020204" pitchFamily="34" charset="0"/>
              </a:rPr>
              <a:t>vel</a:t>
            </a:r>
            <a:r>
              <a:rPr lang="en-GB" sz="1400">
                <a:latin typeface="Source Sans 3 Light" panose="020B0303030403020204" pitchFamily="34" charset="0"/>
              </a:rPr>
              <a:t> </a:t>
            </a:r>
            <a:r>
              <a:rPr lang="en-GB" sz="1400" err="1">
                <a:latin typeface="Source Sans 3 Light" panose="020B0303030403020204" pitchFamily="34" charset="0"/>
              </a:rPr>
              <a:t>risus</a:t>
            </a:r>
            <a:r>
              <a:rPr lang="en-GB" sz="1400">
                <a:latin typeface="Source Sans 3 Light" panose="020B0303030403020204" pitchFamily="34" charset="0"/>
              </a:rPr>
              <a:t> nec, </a:t>
            </a:r>
            <a:r>
              <a:rPr lang="en-GB" sz="1400" err="1">
                <a:latin typeface="Source Sans 3 Light" panose="020B0303030403020204" pitchFamily="34" charset="0"/>
              </a:rPr>
              <a:t>imperdiet</a:t>
            </a:r>
            <a:r>
              <a:rPr lang="en-GB" sz="1400">
                <a:latin typeface="Source Sans 3 Light" panose="020B0303030403020204" pitchFamily="34" charset="0"/>
              </a:rPr>
              <a:t> semper </a:t>
            </a:r>
            <a:r>
              <a:rPr lang="en-GB" sz="1400" err="1">
                <a:latin typeface="Source Sans 3 Light" panose="020B0303030403020204" pitchFamily="34" charset="0"/>
              </a:rPr>
              <a:t>nibh</a:t>
            </a:r>
            <a:r>
              <a:rPr lang="en-GB" sz="1400">
                <a:latin typeface="Source Sans 3 Light" panose="020B0303030403020204" pitchFamily="34" charset="0"/>
              </a:rPr>
              <a:t>. </a:t>
            </a:r>
          </a:p>
          <a:p>
            <a:pPr lvl="0"/>
            <a:endParaRPr lang="en-NL"/>
          </a:p>
        </p:txBody>
      </p:sp>
      <p:pic>
        <p:nvPicPr>
          <p:cNvPr id="3" name="Graphic 2">
            <a:extLst>
              <a:ext uri="{FF2B5EF4-FFF2-40B4-BE49-F238E27FC236}">
                <a16:creationId xmlns:a16="http://schemas.microsoft.com/office/drawing/2014/main" id="{A5641E37-B3F3-2F53-BEAD-8554A480562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98545" y="6192829"/>
            <a:ext cx="1451196" cy="393119"/>
          </a:xfrm>
          <a:prstGeom prst="rect">
            <a:avLst/>
          </a:prstGeom>
        </p:spPr>
      </p:pic>
      <p:sp>
        <p:nvSpPr>
          <p:cNvPr id="5" name="Rechthoek: afgeronde hoeken 4">
            <a:extLst>
              <a:ext uri="{FF2B5EF4-FFF2-40B4-BE49-F238E27FC236}">
                <a16:creationId xmlns:a16="http://schemas.microsoft.com/office/drawing/2014/main" id="{86A223C3-B7BA-68D8-1AFA-B1C4427CACA2}"/>
              </a:ext>
            </a:extLst>
          </p:cNvPr>
          <p:cNvSpPr/>
          <p:nvPr userDrawn="1"/>
        </p:nvSpPr>
        <p:spPr>
          <a:xfrm>
            <a:off x="6973916" y="1063537"/>
            <a:ext cx="4730405" cy="4856972"/>
          </a:xfrm>
          <a:prstGeom prst="roundRect">
            <a:avLst>
              <a:gd name="adj" fmla="val 4756"/>
            </a:avLst>
          </a:prstGeom>
          <a:solidFill>
            <a:srgbClr val="00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xt Placeholder 20">
            <a:extLst>
              <a:ext uri="{FF2B5EF4-FFF2-40B4-BE49-F238E27FC236}">
                <a16:creationId xmlns:a16="http://schemas.microsoft.com/office/drawing/2014/main" id="{7589F143-5209-6D13-9B23-BA971554C423}"/>
              </a:ext>
            </a:extLst>
          </p:cNvPr>
          <p:cNvSpPr>
            <a:spLocks noGrp="1"/>
          </p:cNvSpPr>
          <p:nvPr>
            <p:ph type="body" sz="quarter" idx="17" hasCustomPrompt="1"/>
          </p:nvPr>
        </p:nvSpPr>
        <p:spPr>
          <a:xfrm>
            <a:off x="7385857" y="1666807"/>
            <a:ext cx="3906521" cy="3653338"/>
          </a:xfrm>
          <a:prstGeom prst="rect">
            <a:avLst/>
          </a:prstGeom>
        </p:spPr>
        <p:txBody>
          <a:bodyPr>
            <a:normAutofit/>
          </a:bodyPr>
          <a:lstStyle>
            <a:lvl1pPr algn="r">
              <a:buNone/>
              <a:defRPr sz="3600" b="1" i="1">
                <a:solidFill>
                  <a:schemeClr val="bg1"/>
                </a:solidFill>
                <a:latin typeface="Source Sans 3 Black" panose="020B0303030403020204" pitchFamily="34" charset="0"/>
              </a:defRPr>
            </a:lvl1pPr>
          </a:lstStyle>
          <a:p>
            <a:pPr lvl="0"/>
            <a:r>
              <a:rPr lang="en-GB"/>
              <a:t>“Block quote”</a:t>
            </a:r>
          </a:p>
          <a:p>
            <a:pPr lvl="0"/>
            <a:r>
              <a:rPr lang="en-GB"/>
              <a:t>-Naam</a:t>
            </a:r>
            <a:endParaRPr lang="en-NL"/>
          </a:p>
        </p:txBody>
      </p:sp>
    </p:spTree>
    <p:extLst>
      <p:ext uri="{BB962C8B-B14F-4D97-AF65-F5344CB8AC3E}">
        <p14:creationId xmlns:p14="http://schemas.microsoft.com/office/powerpoint/2010/main" val="3557214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7193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3509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0189511"/>
      </p:ext>
    </p:extLst>
  </p:cSld>
  <p:clrMap bg1="lt1" tx1="dk1" bg2="lt2" tx2="dk2" accent1="accent1" accent2="accent2" accent3="accent3" accent4="accent4" accent5="accent5" accent6="accent6" hlink="hlink" folHlink="folHlink"/>
  <p:sldLayoutIdLst>
    <p:sldLayoutId id="2147483675" r:id="rId1"/>
    <p:sldLayoutId id="2147483689" r:id="rId2"/>
    <p:sldLayoutId id="2147483677" r:id="rId3"/>
    <p:sldLayoutId id="2147483696" r:id="rId4"/>
    <p:sldLayoutId id="2147483678" r:id="rId5"/>
    <p:sldLayoutId id="2147483679" r:id="rId6"/>
    <p:sldLayoutId id="2147483680" r:id="rId7"/>
    <p:sldLayoutId id="2147483688" r:id="rId8"/>
    <p:sldLayoutId id="2147483682" r:id="rId9"/>
    <p:sldLayoutId id="2147483714" r:id="rId10"/>
    <p:sldLayoutId id="2147483683" r:id="rId11"/>
    <p:sldLayoutId id="2147483716" r:id="rId12"/>
    <p:sldLayoutId id="2147483695" r:id="rId13"/>
    <p:sldLayoutId id="2147483717"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white and blue tram on a street&#10;&#10;AI-generated content may be incorrect.">
            <a:extLst>
              <a:ext uri="{FF2B5EF4-FFF2-40B4-BE49-F238E27FC236}">
                <a16:creationId xmlns:a16="http://schemas.microsoft.com/office/drawing/2014/main" id="{8BE73457-1BAA-8C7C-3848-6BC90EDBDE23}"/>
              </a:ext>
            </a:extLst>
          </p:cNvPr>
          <p:cNvPicPr>
            <a:picLocks noChangeAspect="1"/>
          </p:cNvPicPr>
          <p:nvPr/>
        </p:nvPicPr>
        <p:blipFill>
          <a:blip r:embed="rId2"/>
          <a:srcRect t="15602"/>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F5854344-860D-63DB-6598-237CAF112794}"/>
              </a:ext>
            </a:extLst>
          </p:cNvPr>
          <p:cNvSpPr>
            <a:spLocks noGrp="1" noRot="1" noMove="1" noResize="1" noEditPoints="1" noAdjustHandles="1" noChangeArrowheads="1" noChangeShapeType="1"/>
          </p:cNvSpPr>
          <p:nvPr/>
        </p:nvSpPr>
        <p:spPr>
          <a:xfrm>
            <a:off x="0" y="2940148"/>
            <a:ext cx="12192000" cy="3917852"/>
          </a:xfrm>
          <a:prstGeom prst="rect">
            <a:avLst/>
          </a:prstGeom>
          <a:gradFill>
            <a:gsLst>
              <a:gs pos="0">
                <a:schemeClr val="tx1">
                  <a:alpha val="0"/>
                </a:schemeClr>
              </a:gs>
              <a:gs pos="69000">
                <a:schemeClr val="tx1">
                  <a:alpha val="72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Title 30">
            <a:extLst>
              <a:ext uri="{FF2B5EF4-FFF2-40B4-BE49-F238E27FC236}">
                <a16:creationId xmlns:a16="http://schemas.microsoft.com/office/drawing/2014/main" id="{12A464FB-08F3-B32E-243A-54CAEDB8DF0D}"/>
              </a:ext>
            </a:extLst>
          </p:cNvPr>
          <p:cNvSpPr txBox="1">
            <a:spLocks/>
          </p:cNvSpPr>
          <p:nvPr/>
        </p:nvSpPr>
        <p:spPr>
          <a:xfrm>
            <a:off x="468384" y="3429000"/>
            <a:ext cx="11250650" cy="1373453"/>
          </a:xfrm>
          <a:prstGeom prst="rect">
            <a:avLst/>
          </a:prstGeom>
        </p:spPr>
        <p:txBody>
          <a:bodyPr anchor="b" anchorCtr="0">
            <a:normAutofit/>
          </a:bodyPr>
          <a:lstStyle>
            <a:lvl1pPr algn="l" defTabSz="914400" rtl="0" eaLnBrk="1" latinLnBrk="0" hangingPunct="1">
              <a:lnSpc>
                <a:spcPct val="90000"/>
              </a:lnSpc>
              <a:spcBef>
                <a:spcPct val="0"/>
              </a:spcBef>
              <a:buNone/>
              <a:defRPr sz="7200" b="1" i="0" kern="1200">
                <a:solidFill>
                  <a:schemeClr val="bg1"/>
                </a:solidFill>
                <a:latin typeface="Source Sans 3 Black" panose="020B0303030403020204" pitchFamily="34" charset="0"/>
                <a:ea typeface="+mj-ea"/>
                <a:cs typeface="+mj-cs"/>
              </a:defRPr>
            </a:lvl1pPr>
          </a:lstStyle>
          <a:p>
            <a:r>
              <a:rPr lang="en-US">
                <a:solidFill>
                  <a:srgbClr val="FFFFFF"/>
                </a:solidFill>
                <a:latin typeface="Calibri" pitchFamily="34" charset="0"/>
                <a:ea typeface="Calibri" pitchFamily="34" charset="-122"/>
                <a:cs typeface="Calibri" pitchFamily="34" charset="-120"/>
              </a:rPr>
              <a:t>Hoe </a:t>
            </a:r>
            <a:r>
              <a:rPr lang="en-US" err="1">
                <a:solidFill>
                  <a:srgbClr val="FFFFFF"/>
                </a:solidFill>
                <a:latin typeface="Calibri" pitchFamily="34" charset="0"/>
                <a:ea typeface="Calibri" pitchFamily="34" charset="-122"/>
                <a:cs typeface="Calibri" pitchFamily="34" charset="-120"/>
              </a:rPr>
              <a:t>werkt</a:t>
            </a:r>
            <a:r>
              <a:rPr lang="en-US">
                <a:solidFill>
                  <a:srgbClr val="FFFFFF"/>
                </a:solidFill>
                <a:latin typeface="Calibri" pitchFamily="34" charset="0"/>
                <a:ea typeface="Calibri" pitchFamily="34" charset="-122"/>
                <a:cs typeface="Calibri" pitchFamily="34" charset="-120"/>
              </a:rPr>
              <a:t> </a:t>
            </a:r>
            <a:r>
              <a:rPr lang="en-US" err="1">
                <a:solidFill>
                  <a:srgbClr val="FFFFFF"/>
                </a:solidFill>
                <a:latin typeface="Calibri" pitchFamily="34" charset="0"/>
                <a:ea typeface="Calibri" pitchFamily="34" charset="-122"/>
                <a:cs typeface="Calibri" pitchFamily="34" charset="-120"/>
              </a:rPr>
              <a:t>Vastgoed</a:t>
            </a:r>
            <a:r>
              <a:rPr lang="en-US">
                <a:solidFill>
                  <a:srgbClr val="FFFFFF"/>
                </a:solidFill>
                <a:latin typeface="Calibri" pitchFamily="34" charset="0"/>
                <a:ea typeface="Calibri" pitchFamily="34" charset="-122"/>
                <a:cs typeface="Calibri" pitchFamily="34" charset="-120"/>
              </a:rPr>
              <a:t>?</a:t>
            </a:r>
            <a:endParaRPr lang="en-US"/>
          </a:p>
        </p:txBody>
      </p:sp>
      <p:sp>
        <p:nvSpPr>
          <p:cNvPr id="9" name="Content Placeholder 34">
            <a:extLst>
              <a:ext uri="{FF2B5EF4-FFF2-40B4-BE49-F238E27FC236}">
                <a16:creationId xmlns:a16="http://schemas.microsoft.com/office/drawing/2014/main" id="{E9A7A18A-E8F2-9517-0AAA-09349BDDBC4D}"/>
              </a:ext>
            </a:extLst>
          </p:cNvPr>
          <p:cNvSpPr txBox="1">
            <a:spLocks/>
          </p:cNvSpPr>
          <p:nvPr/>
        </p:nvSpPr>
        <p:spPr>
          <a:xfrm>
            <a:off x="468383" y="4813530"/>
            <a:ext cx="10666341" cy="1063395"/>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None/>
              <a:defRPr sz="4000" b="0" i="0" kern="1200">
                <a:solidFill>
                  <a:schemeClr val="bg1"/>
                </a:solidFill>
                <a:latin typeface="Source Sans 3 Medium" panose="020B03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a:solidFill>
                  <a:srgbClr val="C7D0D4"/>
                </a:solidFill>
                <a:latin typeface="Calibri" pitchFamily="34" charset="0"/>
                <a:ea typeface="Calibri" pitchFamily="34" charset="-122"/>
                <a:cs typeface="Calibri" pitchFamily="34" charset="-120"/>
              </a:rPr>
              <a:t>Het </a:t>
            </a:r>
            <a:r>
              <a:rPr lang="en-US" sz="2800" err="1">
                <a:solidFill>
                  <a:srgbClr val="C7D0D4"/>
                </a:solidFill>
                <a:latin typeface="Calibri" pitchFamily="34" charset="0"/>
                <a:ea typeface="Calibri" pitchFamily="34" charset="-122"/>
                <a:cs typeface="Calibri" pitchFamily="34" charset="-120"/>
              </a:rPr>
              <a:t>bedrijfsmodel</a:t>
            </a:r>
            <a:r>
              <a:rPr lang="en-US" sz="2800">
                <a:solidFill>
                  <a:srgbClr val="C7D0D4"/>
                </a:solidFill>
                <a:latin typeface="Calibri" pitchFamily="34" charset="0"/>
                <a:ea typeface="Calibri" pitchFamily="34" charset="-122"/>
                <a:cs typeface="Calibri" pitchFamily="34" charset="-120"/>
              </a:rPr>
              <a:t> van </a:t>
            </a:r>
            <a:r>
              <a:rPr lang="en-US" sz="2800" err="1">
                <a:solidFill>
                  <a:srgbClr val="C7D0D4"/>
                </a:solidFill>
                <a:latin typeface="Calibri" pitchFamily="34" charset="0"/>
                <a:ea typeface="Calibri" pitchFamily="34" charset="-122"/>
                <a:cs typeface="Calibri" pitchFamily="34" charset="-120"/>
              </a:rPr>
              <a:t>Vastgoed</a:t>
            </a:r>
            <a:r>
              <a:rPr lang="en-US" sz="2800">
                <a:solidFill>
                  <a:srgbClr val="C7D0D4"/>
                </a:solidFill>
                <a:latin typeface="Calibri" pitchFamily="34" charset="0"/>
                <a:ea typeface="Calibri" pitchFamily="34" charset="-122"/>
                <a:cs typeface="Calibri" pitchFamily="34" charset="-120"/>
              </a:rPr>
              <a:t> </a:t>
            </a:r>
            <a:r>
              <a:rPr lang="en-US" sz="2800" err="1">
                <a:solidFill>
                  <a:srgbClr val="C7D0D4"/>
                </a:solidFill>
                <a:latin typeface="Calibri" pitchFamily="34" charset="0"/>
                <a:ea typeface="Calibri" pitchFamily="34" charset="-122"/>
                <a:cs typeface="Calibri" pitchFamily="34" charset="-120"/>
              </a:rPr>
              <a:t>uitgelegd</a:t>
            </a:r>
            <a:r>
              <a:rPr lang="en-US" sz="2800">
                <a:solidFill>
                  <a:srgbClr val="C7D0D4"/>
                </a:solidFill>
                <a:latin typeface="Calibri" pitchFamily="34" charset="0"/>
                <a:ea typeface="Calibri" pitchFamily="34" charset="-122"/>
                <a:cs typeface="Calibri" pitchFamily="34" charset="-120"/>
              </a:rPr>
              <a:t> </a:t>
            </a:r>
            <a:r>
              <a:rPr lang="en-US" sz="2800" err="1">
                <a:solidFill>
                  <a:srgbClr val="C7D0D4"/>
                </a:solidFill>
                <a:latin typeface="Calibri" pitchFamily="34" charset="0"/>
                <a:ea typeface="Calibri" pitchFamily="34" charset="-122"/>
                <a:cs typeface="Calibri" pitchFamily="34" charset="-120"/>
              </a:rPr>
              <a:t>voor</a:t>
            </a:r>
            <a:r>
              <a:rPr lang="en-US" sz="2800">
                <a:solidFill>
                  <a:srgbClr val="C7D0D4"/>
                </a:solidFill>
                <a:latin typeface="Calibri" pitchFamily="34" charset="0"/>
                <a:ea typeface="Calibri" pitchFamily="34" charset="-122"/>
                <a:cs typeface="Calibri" pitchFamily="34" charset="-120"/>
              </a:rPr>
              <a:t> </a:t>
            </a:r>
            <a:r>
              <a:rPr lang="en-US" sz="2800" err="1">
                <a:solidFill>
                  <a:srgbClr val="C7D0D4"/>
                </a:solidFill>
                <a:latin typeface="Calibri" pitchFamily="34" charset="0"/>
                <a:ea typeface="Calibri" pitchFamily="34" charset="-122"/>
                <a:cs typeface="Calibri" pitchFamily="34" charset="-120"/>
              </a:rPr>
              <a:t>opdrachtnemers</a:t>
            </a:r>
            <a:r>
              <a:rPr lang="en-US" sz="2800">
                <a:solidFill>
                  <a:srgbClr val="C7D0D4"/>
                </a:solidFill>
                <a:latin typeface="Calibri" pitchFamily="34" charset="0"/>
                <a:ea typeface="Calibri" pitchFamily="34" charset="-122"/>
                <a:cs typeface="Calibri" pitchFamily="34" charset="-120"/>
              </a:rPr>
              <a:t>; wat </a:t>
            </a:r>
            <a:r>
              <a:rPr lang="en-US" sz="2800" err="1">
                <a:solidFill>
                  <a:srgbClr val="C7D0D4"/>
                </a:solidFill>
                <a:latin typeface="Calibri" pitchFamily="34" charset="0"/>
                <a:ea typeface="Calibri" pitchFamily="34" charset="-122"/>
                <a:cs typeface="Calibri" pitchFamily="34" charset="-120"/>
              </a:rPr>
              <a:t>wij</a:t>
            </a:r>
            <a:r>
              <a:rPr lang="en-US" sz="2800">
                <a:solidFill>
                  <a:srgbClr val="C7D0D4"/>
                </a:solidFill>
                <a:latin typeface="Calibri" pitchFamily="34" charset="0"/>
                <a:ea typeface="Calibri" pitchFamily="34" charset="-122"/>
                <a:cs typeface="Calibri" pitchFamily="34" charset="-120"/>
              </a:rPr>
              <a:t> van u </a:t>
            </a:r>
            <a:r>
              <a:rPr lang="en-US" sz="2800" err="1">
                <a:solidFill>
                  <a:srgbClr val="C7D0D4"/>
                </a:solidFill>
                <a:latin typeface="Calibri" pitchFamily="34" charset="0"/>
                <a:ea typeface="Calibri" pitchFamily="34" charset="-122"/>
                <a:cs typeface="Calibri" pitchFamily="34" charset="-120"/>
              </a:rPr>
              <a:t>verwachten</a:t>
            </a:r>
            <a:r>
              <a:rPr lang="en-US" sz="2800">
                <a:solidFill>
                  <a:srgbClr val="C7D0D4"/>
                </a:solidFill>
                <a:latin typeface="Calibri" pitchFamily="34" charset="0"/>
                <a:ea typeface="Calibri" pitchFamily="34" charset="-122"/>
                <a:cs typeface="Calibri" pitchFamily="34" charset="-120"/>
              </a:rPr>
              <a:t> </a:t>
            </a:r>
            <a:r>
              <a:rPr lang="en-US" sz="2800" err="1">
                <a:solidFill>
                  <a:srgbClr val="C7D0D4"/>
                </a:solidFill>
                <a:latin typeface="Calibri" pitchFamily="34" charset="0"/>
                <a:ea typeface="Calibri" pitchFamily="34" charset="-122"/>
                <a:cs typeface="Calibri" pitchFamily="34" charset="-120"/>
              </a:rPr>
              <a:t>en</a:t>
            </a:r>
            <a:r>
              <a:rPr lang="en-US" sz="2800">
                <a:solidFill>
                  <a:srgbClr val="C7D0D4"/>
                </a:solidFill>
                <a:latin typeface="Calibri" pitchFamily="34" charset="0"/>
                <a:ea typeface="Calibri" pitchFamily="34" charset="-122"/>
                <a:cs typeface="Calibri" pitchFamily="34" charset="-120"/>
              </a:rPr>
              <a:t> hoe de </a:t>
            </a:r>
            <a:r>
              <a:rPr lang="en-US" sz="2800" err="1">
                <a:solidFill>
                  <a:srgbClr val="C7D0D4"/>
                </a:solidFill>
                <a:latin typeface="Calibri" pitchFamily="34" charset="0"/>
                <a:ea typeface="Calibri" pitchFamily="34" charset="-122"/>
                <a:cs typeface="Calibri" pitchFamily="34" charset="-120"/>
              </a:rPr>
              <a:t>samenwerking</a:t>
            </a:r>
            <a:r>
              <a:rPr lang="en-US" sz="2800">
                <a:solidFill>
                  <a:srgbClr val="C7D0D4"/>
                </a:solidFill>
                <a:latin typeface="Calibri" pitchFamily="34" charset="0"/>
                <a:ea typeface="Calibri" pitchFamily="34" charset="-122"/>
                <a:cs typeface="Calibri" pitchFamily="34" charset="-120"/>
              </a:rPr>
              <a:t> is </a:t>
            </a:r>
            <a:r>
              <a:rPr lang="en-US" sz="2800" err="1">
                <a:solidFill>
                  <a:srgbClr val="C7D0D4"/>
                </a:solidFill>
                <a:latin typeface="Calibri" pitchFamily="34" charset="0"/>
                <a:ea typeface="Calibri" pitchFamily="34" charset="-122"/>
                <a:cs typeface="Calibri" pitchFamily="34" charset="-120"/>
              </a:rPr>
              <a:t>opgebouwd</a:t>
            </a:r>
            <a:r>
              <a:rPr lang="en-US" sz="2800">
                <a:solidFill>
                  <a:srgbClr val="C7D0D4"/>
                </a:solidFill>
                <a:latin typeface="Calibri" pitchFamily="34" charset="0"/>
                <a:ea typeface="Calibri" pitchFamily="34" charset="-122"/>
                <a:cs typeface="Calibri" pitchFamily="34" charset="-120"/>
              </a:rPr>
              <a:t>; van contract tot </a:t>
            </a:r>
            <a:r>
              <a:rPr lang="en-US" sz="2800" err="1">
                <a:solidFill>
                  <a:srgbClr val="C7D0D4"/>
                </a:solidFill>
                <a:latin typeface="Calibri" pitchFamily="34" charset="0"/>
                <a:ea typeface="Calibri" pitchFamily="34" charset="-122"/>
                <a:cs typeface="Calibri" pitchFamily="34" charset="-120"/>
              </a:rPr>
              <a:t>evaluatie</a:t>
            </a:r>
            <a:r>
              <a:rPr lang="en-US" sz="2800">
                <a:solidFill>
                  <a:srgbClr val="C7D0D4"/>
                </a:solidFill>
                <a:latin typeface="Calibri" pitchFamily="34" charset="0"/>
                <a:ea typeface="Calibri" pitchFamily="34" charset="-122"/>
                <a:cs typeface="Calibri" pitchFamily="34" charset="-120"/>
              </a:rPr>
              <a:t>.</a:t>
            </a:r>
            <a:endParaRPr lang="en-US" sz="2800"/>
          </a:p>
        </p:txBody>
      </p:sp>
      <p:pic>
        <p:nvPicPr>
          <p:cNvPr id="12" name="Graphic 11">
            <a:extLst>
              <a:ext uri="{FF2B5EF4-FFF2-40B4-BE49-F238E27FC236}">
                <a16:creationId xmlns:a16="http://schemas.microsoft.com/office/drawing/2014/main" id="{E7EC4285-68B9-CBA8-E3E4-AEB90804F1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765" y="6047465"/>
            <a:ext cx="11805214" cy="538483"/>
          </a:xfrm>
          <a:prstGeom prst="rect">
            <a:avLst/>
          </a:prstGeom>
        </p:spPr>
      </p:pic>
    </p:spTree>
    <p:extLst>
      <p:ext uri="{BB962C8B-B14F-4D97-AF65-F5344CB8AC3E}">
        <p14:creationId xmlns:p14="http://schemas.microsoft.com/office/powerpoint/2010/main" val="3953359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E66F30B4-A2D9-A0B0-719A-F3CFE7545A2B}"/>
              </a:ext>
            </a:extLst>
          </p:cNvPr>
          <p:cNvSpPr>
            <a:spLocks noGrp="1"/>
          </p:cNvSpPr>
          <p:nvPr>
            <p:ph sz="quarter" idx="10"/>
          </p:nvPr>
        </p:nvSpPr>
        <p:spPr>
          <a:xfrm>
            <a:off x="503119" y="1825387"/>
            <a:ext cx="9424652" cy="3228063"/>
          </a:xfrm>
        </p:spPr>
        <p:txBody>
          <a:bodyPr/>
          <a:lstStyle/>
          <a:p>
            <a:pPr>
              <a:buFont typeface="Courier New" panose="02070309020205020404" pitchFamily="49" charset="0"/>
              <a:buChar char="o"/>
            </a:pPr>
            <a:r>
              <a:rPr lang="en-US" b="1">
                <a:solidFill>
                  <a:srgbClr val="263238"/>
                </a:solidFill>
                <a:latin typeface="+mn-lt"/>
                <a:ea typeface="Calibri" pitchFamily="34" charset="-122"/>
                <a:cs typeface="Calibri" pitchFamily="34" charset="-120"/>
              </a:rPr>
              <a:t>U bent </a:t>
            </a:r>
            <a:r>
              <a:rPr lang="en-US" b="1" err="1">
                <a:solidFill>
                  <a:srgbClr val="263238"/>
                </a:solidFill>
                <a:latin typeface="+mn-lt"/>
                <a:ea typeface="Calibri" pitchFamily="34" charset="-122"/>
                <a:cs typeface="Calibri" pitchFamily="34" charset="-120"/>
              </a:rPr>
              <a:t>onderdeel</a:t>
            </a:r>
            <a:r>
              <a:rPr lang="en-US" b="1">
                <a:solidFill>
                  <a:srgbClr val="263238"/>
                </a:solidFill>
                <a:latin typeface="+mn-lt"/>
                <a:ea typeface="Calibri" pitchFamily="34" charset="-122"/>
                <a:cs typeface="Calibri" pitchFamily="34" charset="-120"/>
              </a:rPr>
              <a:t> van het </a:t>
            </a:r>
            <a:r>
              <a:rPr lang="en-US" b="1" err="1">
                <a:solidFill>
                  <a:srgbClr val="263238"/>
                </a:solidFill>
                <a:latin typeface="+mn-lt"/>
                <a:ea typeface="Calibri" pitchFamily="34" charset="-122"/>
                <a:cs typeface="Calibri" pitchFamily="34" charset="-120"/>
              </a:rPr>
              <a:t>bedrijfsmodel</a:t>
            </a:r>
            <a:endParaRPr lang="en-US" b="1">
              <a:solidFill>
                <a:srgbClr val="263238"/>
              </a:solidFill>
              <a:latin typeface="+mn-lt"/>
              <a:ea typeface="Calibri" pitchFamily="34" charset="-122"/>
              <a:cs typeface="Calibri" pitchFamily="34" charset="-120"/>
            </a:endParaRPr>
          </a:p>
          <a:p>
            <a:pPr lvl="1">
              <a:buFont typeface="Courier New" panose="02070309020205020404" pitchFamily="49" charset="0"/>
              <a:buChar char="o"/>
            </a:pPr>
            <a:r>
              <a:rPr lang="en-US" sz="1700">
                <a:solidFill>
                  <a:srgbClr val="5C6B73"/>
                </a:solidFill>
                <a:latin typeface="Calibri" pitchFamily="34" charset="0"/>
                <a:ea typeface="Calibri" pitchFamily="34" charset="-122"/>
                <a:cs typeface="Calibri" pitchFamily="34" charset="-120"/>
              </a:rPr>
              <a:t>E</a:t>
            </a:r>
            <a:r>
              <a:rPr lang="en-US" sz="1700">
                <a:solidFill>
                  <a:srgbClr val="5C6B73"/>
                </a:solidFill>
                <a:ea typeface="Calibri" pitchFamily="34" charset="-122"/>
                <a:cs typeface="Calibri" pitchFamily="34" charset="-120"/>
              </a:rPr>
              <a:t>en </a:t>
            </a:r>
            <a:r>
              <a:rPr lang="en-US" sz="1700" err="1">
                <a:solidFill>
                  <a:srgbClr val="5C6B73"/>
                </a:solidFill>
                <a:ea typeface="Calibri" pitchFamily="34" charset="-122"/>
                <a:cs typeface="Calibri" pitchFamily="34" charset="-120"/>
              </a:rPr>
              <a:t>groot</a:t>
            </a:r>
            <a:r>
              <a:rPr lang="en-US" sz="1700">
                <a:solidFill>
                  <a:srgbClr val="5C6B73"/>
                </a:solidFill>
                <a:ea typeface="Calibri" pitchFamily="34" charset="-122"/>
                <a:cs typeface="Calibri" pitchFamily="34" charset="-120"/>
              </a:rPr>
              <a:t> </a:t>
            </a:r>
            <a:r>
              <a:rPr lang="en-US" sz="1700" err="1">
                <a:solidFill>
                  <a:srgbClr val="5C6B73"/>
                </a:solidFill>
                <a:ea typeface="Calibri" pitchFamily="34" charset="-122"/>
                <a:cs typeface="Calibri" pitchFamily="34" charset="-120"/>
              </a:rPr>
              <a:t>deel</a:t>
            </a:r>
            <a:r>
              <a:rPr lang="en-US" sz="1700">
                <a:solidFill>
                  <a:srgbClr val="5C6B73"/>
                </a:solidFill>
                <a:ea typeface="Calibri" pitchFamily="34" charset="-122"/>
                <a:cs typeface="Calibri" pitchFamily="34" charset="-120"/>
              </a:rPr>
              <a:t> van het </a:t>
            </a:r>
            <a:r>
              <a:rPr lang="en-US" sz="1700" err="1">
                <a:solidFill>
                  <a:srgbClr val="5C6B73"/>
                </a:solidFill>
                <a:ea typeface="Calibri" pitchFamily="34" charset="-122"/>
                <a:cs typeface="Calibri" pitchFamily="34" charset="-120"/>
              </a:rPr>
              <a:t>onderhoud</a:t>
            </a:r>
            <a:r>
              <a:rPr lang="en-US" sz="1700">
                <a:solidFill>
                  <a:srgbClr val="5C6B73"/>
                </a:solidFill>
                <a:ea typeface="Calibri" pitchFamily="34" charset="-122"/>
                <a:cs typeface="Calibri" pitchFamily="34" charset="-120"/>
              </a:rPr>
              <a:t> </a:t>
            </a:r>
            <a:r>
              <a:rPr lang="en-US" sz="1700" err="1">
                <a:solidFill>
                  <a:srgbClr val="5C6B73"/>
                </a:solidFill>
                <a:ea typeface="Calibri" pitchFamily="34" charset="-122"/>
                <a:cs typeface="Calibri" pitchFamily="34" charset="-120"/>
              </a:rPr>
              <a:t>aan</a:t>
            </a:r>
            <a:r>
              <a:rPr lang="en-US" sz="1700">
                <a:solidFill>
                  <a:srgbClr val="5C6B73"/>
                </a:solidFill>
                <a:ea typeface="Calibri" pitchFamily="34" charset="-122"/>
                <a:cs typeface="Calibri" pitchFamily="34" charset="-120"/>
              </a:rPr>
              <a:t> </a:t>
            </a:r>
            <a:r>
              <a:rPr lang="en-US" sz="1700" err="1">
                <a:solidFill>
                  <a:srgbClr val="5C6B73"/>
                </a:solidFill>
                <a:ea typeface="Calibri" pitchFamily="34" charset="-122"/>
                <a:cs typeface="Calibri" pitchFamily="34" charset="-120"/>
              </a:rPr>
              <a:t>gebouwen</a:t>
            </a:r>
            <a:r>
              <a:rPr lang="en-US" sz="1700">
                <a:solidFill>
                  <a:srgbClr val="5C6B73"/>
                </a:solidFill>
                <a:ea typeface="Calibri" pitchFamily="34" charset="-122"/>
                <a:cs typeface="Calibri" pitchFamily="34" charset="-120"/>
              </a:rPr>
              <a:t> </a:t>
            </a:r>
            <a:r>
              <a:rPr lang="en-US" sz="1700" err="1">
                <a:solidFill>
                  <a:srgbClr val="5C6B73"/>
                </a:solidFill>
                <a:ea typeface="Calibri" pitchFamily="34" charset="-122"/>
                <a:cs typeface="Calibri" pitchFamily="34" charset="-120"/>
              </a:rPr>
              <a:t>en</a:t>
            </a:r>
            <a:r>
              <a:rPr lang="en-US" sz="1700">
                <a:solidFill>
                  <a:srgbClr val="5C6B73"/>
                </a:solidFill>
                <a:ea typeface="Calibri" pitchFamily="34" charset="-122"/>
                <a:cs typeface="Calibri" pitchFamily="34" charset="-120"/>
              </a:rPr>
              <a:t> </a:t>
            </a:r>
            <a:r>
              <a:rPr lang="en-US" sz="1700" err="1">
                <a:solidFill>
                  <a:srgbClr val="5C6B73"/>
                </a:solidFill>
                <a:ea typeface="Calibri" pitchFamily="34" charset="-122"/>
                <a:cs typeface="Calibri" pitchFamily="34" charset="-120"/>
              </a:rPr>
              <a:t>installaties</a:t>
            </a:r>
            <a:r>
              <a:rPr lang="en-US" sz="1700">
                <a:solidFill>
                  <a:srgbClr val="5C6B73"/>
                </a:solidFill>
                <a:ea typeface="Calibri" pitchFamily="34" charset="-122"/>
                <a:cs typeface="Calibri" pitchFamily="34" charset="-120"/>
              </a:rPr>
              <a:t> van GVB </a:t>
            </a:r>
            <a:r>
              <a:rPr lang="en-US" sz="1700" err="1">
                <a:solidFill>
                  <a:srgbClr val="5C6B73"/>
                </a:solidFill>
                <a:ea typeface="Calibri" pitchFamily="34" charset="-122"/>
                <a:cs typeface="Calibri" pitchFamily="34" charset="-120"/>
              </a:rPr>
              <a:t>wordt</a:t>
            </a:r>
            <a:r>
              <a:rPr lang="en-US" sz="1700">
                <a:solidFill>
                  <a:srgbClr val="5C6B73"/>
                </a:solidFill>
                <a:ea typeface="Calibri" pitchFamily="34" charset="-122"/>
                <a:cs typeface="Calibri" pitchFamily="34" charset="-120"/>
              </a:rPr>
              <a:t> door u </a:t>
            </a:r>
            <a:r>
              <a:rPr lang="en-US" sz="1700" err="1">
                <a:solidFill>
                  <a:srgbClr val="5C6B73"/>
                </a:solidFill>
                <a:ea typeface="Calibri" pitchFamily="34" charset="-122"/>
                <a:cs typeface="Calibri" pitchFamily="34" charset="-120"/>
              </a:rPr>
              <a:t>als</a:t>
            </a:r>
            <a:r>
              <a:rPr lang="en-US" sz="1700">
                <a:solidFill>
                  <a:srgbClr val="5C6B73"/>
                </a:solidFill>
                <a:ea typeface="Calibri" pitchFamily="34" charset="-122"/>
                <a:cs typeface="Calibri" pitchFamily="34" charset="-120"/>
              </a:rPr>
              <a:t> </a:t>
            </a:r>
            <a:r>
              <a:rPr lang="en-US" sz="1700" err="1">
                <a:solidFill>
                  <a:srgbClr val="5C6B73"/>
                </a:solidFill>
                <a:ea typeface="Calibri" pitchFamily="34" charset="-122"/>
                <a:cs typeface="Calibri" pitchFamily="34" charset="-120"/>
              </a:rPr>
              <a:t>opdrachtnemer</a:t>
            </a:r>
            <a:r>
              <a:rPr lang="en-US" sz="1700">
                <a:solidFill>
                  <a:srgbClr val="5C6B73"/>
                </a:solidFill>
                <a:ea typeface="Calibri" pitchFamily="34" charset="-122"/>
                <a:cs typeface="Calibri" pitchFamily="34" charset="-120"/>
              </a:rPr>
              <a:t> </a:t>
            </a:r>
            <a:r>
              <a:rPr lang="en-US" sz="1700" err="1">
                <a:solidFill>
                  <a:srgbClr val="5C6B73"/>
                </a:solidFill>
                <a:ea typeface="Calibri" pitchFamily="34" charset="-122"/>
                <a:cs typeface="Calibri" pitchFamily="34" charset="-120"/>
              </a:rPr>
              <a:t>uitgevoerd</a:t>
            </a:r>
            <a:r>
              <a:rPr lang="en-US" sz="1700">
                <a:solidFill>
                  <a:srgbClr val="5C6B73"/>
                </a:solidFill>
                <a:ea typeface="Calibri" pitchFamily="34" charset="-122"/>
                <a:cs typeface="Calibri" pitchFamily="34" charset="-120"/>
              </a:rPr>
              <a:t>. </a:t>
            </a:r>
            <a:r>
              <a:rPr lang="en-US" sz="1700" err="1">
                <a:solidFill>
                  <a:srgbClr val="5C6B73"/>
                </a:solidFill>
                <a:ea typeface="Calibri" pitchFamily="34" charset="-122"/>
                <a:cs typeface="Calibri" pitchFamily="34" charset="-120"/>
              </a:rPr>
              <a:t>Uw</a:t>
            </a:r>
            <a:r>
              <a:rPr lang="en-US" sz="1700">
                <a:solidFill>
                  <a:srgbClr val="5C6B73"/>
                </a:solidFill>
                <a:ea typeface="Calibri" pitchFamily="34" charset="-122"/>
                <a:cs typeface="Calibri" pitchFamily="34" charset="-120"/>
              </a:rPr>
              <a:t> </a:t>
            </a:r>
            <a:r>
              <a:rPr lang="en-US" sz="1700" err="1">
                <a:solidFill>
                  <a:srgbClr val="5C6B73"/>
                </a:solidFill>
                <a:ea typeface="Calibri" pitchFamily="34" charset="-122"/>
                <a:cs typeface="Calibri" pitchFamily="34" charset="-120"/>
              </a:rPr>
              <a:t>werk</a:t>
            </a:r>
            <a:r>
              <a:rPr lang="en-US" sz="1700">
                <a:solidFill>
                  <a:srgbClr val="5C6B73"/>
                </a:solidFill>
                <a:ea typeface="Calibri" pitchFamily="34" charset="-122"/>
                <a:cs typeface="Calibri" pitchFamily="34" charset="-120"/>
              </a:rPr>
              <a:t> </a:t>
            </a:r>
            <a:r>
              <a:rPr lang="en-US" sz="1700" err="1">
                <a:solidFill>
                  <a:srgbClr val="5C6B73"/>
                </a:solidFill>
                <a:ea typeface="Calibri" pitchFamily="34" charset="-122"/>
                <a:cs typeface="Calibri" pitchFamily="34" charset="-120"/>
              </a:rPr>
              <a:t>staat</a:t>
            </a:r>
            <a:r>
              <a:rPr lang="en-US" sz="1700">
                <a:solidFill>
                  <a:srgbClr val="5C6B73"/>
                </a:solidFill>
                <a:ea typeface="Calibri" pitchFamily="34" charset="-122"/>
                <a:cs typeface="Calibri" pitchFamily="34" charset="-120"/>
              </a:rPr>
              <a:t> </a:t>
            </a:r>
            <a:r>
              <a:rPr lang="en-US" sz="1700" err="1">
                <a:solidFill>
                  <a:srgbClr val="5C6B73"/>
                </a:solidFill>
                <a:ea typeface="Calibri" pitchFamily="34" charset="-122"/>
                <a:cs typeface="Calibri" pitchFamily="34" charset="-120"/>
              </a:rPr>
              <a:t>letterlijk</a:t>
            </a:r>
            <a:r>
              <a:rPr lang="en-US" sz="1700">
                <a:solidFill>
                  <a:srgbClr val="5C6B73"/>
                </a:solidFill>
                <a:ea typeface="Calibri" pitchFamily="34" charset="-122"/>
                <a:cs typeface="Calibri" pitchFamily="34" charset="-120"/>
              </a:rPr>
              <a:t> in </a:t>
            </a:r>
            <a:r>
              <a:rPr lang="en-US" sz="1700" err="1">
                <a:solidFill>
                  <a:srgbClr val="5C6B73"/>
                </a:solidFill>
                <a:ea typeface="Calibri" pitchFamily="34" charset="-122"/>
                <a:cs typeface="Calibri" pitchFamily="34" charset="-120"/>
              </a:rPr>
              <a:t>dit</a:t>
            </a:r>
            <a:r>
              <a:rPr lang="en-US" sz="1700">
                <a:solidFill>
                  <a:srgbClr val="5C6B73"/>
                </a:solidFill>
                <a:ea typeface="Calibri" pitchFamily="34" charset="-122"/>
                <a:cs typeface="Calibri" pitchFamily="34" charset="-120"/>
              </a:rPr>
              <a:t> model.</a:t>
            </a:r>
            <a:endParaRPr lang="en-US" sz="1700"/>
          </a:p>
          <a:p>
            <a:r>
              <a:rPr lang="en-US" b="1">
                <a:solidFill>
                  <a:srgbClr val="263238"/>
                </a:solidFill>
                <a:latin typeface="+mn-lt"/>
                <a:ea typeface="Calibri" pitchFamily="34" charset="-122"/>
                <a:cs typeface="Calibri" pitchFamily="34" charset="-120"/>
              </a:rPr>
              <a:t>Het </a:t>
            </a:r>
            <a:r>
              <a:rPr lang="en-US" b="1" err="1">
                <a:solidFill>
                  <a:srgbClr val="263238"/>
                </a:solidFill>
                <a:latin typeface="+mn-lt"/>
                <a:ea typeface="Calibri" pitchFamily="34" charset="-122"/>
                <a:cs typeface="Calibri" pitchFamily="34" charset="-120"/>
              </a:rPr>
              <a:t>laat</a:t>
            </a:r>
            <a:r>
              <a:rPr lang="en-US" b="1">
                <a:solidFill>
                  <a:srgbClr val="263238"/>
                </a:solidFill>
                <a:latin typeface="+mn-lt"/>
                <a:ea typeface="Calibri" pitchFamily="34" charset="-122"/>
                <a:cs typeface="Calibri" pitchFamily="34" charset="-120"/>
              </a:rPr>
              <a:t> </a:t>
            </a:r>
            <a:r>
              <a:rPr lang="en-US" b="1" err="1">
                <a:solidFill>
                  <a:srgbClr val="263238"/>
                </a:solidFill>
                <a:latin typeface="+mn-lt"/>
                <a:ea typeface="Calibri" pitchFamily="34" charset="-122"/>
                <a:cs typeface="Calibri" pitchFamily="34" charset="-120"/>
              </a:rPr>
              <a:t>zien</a:t>
            </a:r>
            <a:r>
              <a:rPr lang="en-US" b="1">
                <a:solidFill>
                  <a:srgbClr val="263238"/>
                </a:solidFill>
                <a:latin typeface="+mn-lt"/>
                <a:ea typeface="Calibri" pitchFamily="34" charset="-122"/>
                <a:cs typeface="Calibri" pitchFamily="34" charset="-120"/>
              </a:rPr>
              <a:t> wat </a:t>
            </a:r>
            <a:r>
              <a:rPr lang="en-US" b="1" err="1">
                <a:solidFill>
                  <a:srgbClr val="263238"/>
                </a:solidFill>
                <a:latin typeface="+mn-lt"/>
                <a:ea typeface="Calibri" pitchFamily="34" charset="-122"/>
                <a:cs typeface="Calibri" pitchFamily="34" charset="-120"/>
              </a:rPr>
              <a:t>wij</a:t>
            </a:r>
            <a:r>
              <a:rPr lang="en-US" b="1">
                <a:solidFill>
                  <a:srgbClr val="263238"/>
                </a:solidFill>
                <a:latin typeface="+mn-lt"/>
                <a:ea typeface="Calibri" pitchFamily="34" charset="-122"/>
                <a:cs typeface="Calibri" pitchFamily="34" charset="-120"/>
              </a:rPr>
              <a:t> van u </a:t>
            </a:r>
            <a:r>
              <a:rPr lang="en-US" b="1" err="1">
                <a:solidFill>
                  <a:srgbClr val="263238"/>
                </a:solidFill>
                <a:latin typeface="+mn-lt"/>
                <a:ea typeface="Calibri" pitchFamily="34" charset="-122"/>
                <a:cs typeface="Calibri" pitchFamily="34" charset="-120"/>
              </a:rPr>
              <a:t>verwachten</a:t>
            </a:r>
            <a:endParaRPr lang="en-US">
              <a:latin typeface="+mn-lt"/>
            </a:endParaRPr>
          </a:p>
          <a:p>
            <a:pPr lvl="1"/>
            <a:r>
              <a:rPr lang="en-US" sz="2000">
                <a:solidFill>
                  <a:srgbClr val="5C6B73"/>
                </a:solidFill>
                <a:ea typeface="Calibri" pitchFamily="34" charset="-122"/>
                <a:cs typeface="Calibri" pitchFamily="34" charset="-120"/>
              </a:rPr>
              <a:t>De </a:t>
            </a:r>
            <a:r>
              <a:rPr lang="en-US" sz="2000" err="1">
                <a:solidFill>
                  <a:srgbClr val="5C6B73"/>
                </a:solidFill>
                <a:ea typeface="Calibri" pitchFamily="34" charset="-122"/>
                <a:cs typeface="Calibri" pitchFamily="34" charset="-120"/>
              </a:rPr>
              <a:t>plaat</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maakt</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expliciet</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welke</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stappen</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gegevens</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en</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momenten</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bij</a:t>
            </a:r>
            <a:r>
              <a:rPr lang="en-US" sz="2000">
                <a:solidFill>
                  <a:srgbClr val="5C6B73"/>
                </a:solidFill>
                <a:ea typeface="Calibri" pitchFamily="34" charset="-122"/>
                <a:cs typeface="Calibri" pitchFamily="34" charset="-120"/>
              </a:rPr>
              <a:t> u </a:t>
            </a:r>
            <a:r>
              <a:rPr lang="en-US" sz="2000" err="1">
                <a:solidFill>
                  <a:srgbClr val="5C6B73"/>
                </a:solidFill>
                <a:ea typeface="Calibri" pitchFamily="34" charset="-122"/>
                <a:cs typeface="Calibri" pitchFamily="34" charset="-120"/>
              </a:rPr>
              <a:t>horen</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en</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welke</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bij</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Vastgoed</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dat</a:t>
            </a:r>
            <a:r>
              <a:rPr lang="en-US" sz="2000">
                <a:solidFill>
                  <a:srgbClr val="5C6B73"/>
                </a:solidFill>
                <a:ea typeface="Calibri" pitchFamily="34" charset="-122"/>
                <a:cs typeface="Calibri" pitchFamily="34" charset="-120"/>
              </a:rPr>
              <a:t> is de </a:t>
            </a:r>
            <a:r>
              <a:rPr lang="en-US" sz="2000" err="1">
                <a:solidFill>
                  <a:srgbClr val="5C6B73"/>
                </a:solidFill>
                <a:ea typeface="Calibri" pitchFamily="34" charset="-122"/>
                <a:cs typeface="Calibri" pitchFamily="34" charset="-120"/>
              </a:rPr>
              <a:t>werkverdeling</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en</a:t>
            </a:r>
            <a:r>
              <a:rPr lang="en-US" sz="2000">
                <a:solidFill>
                  <a:srgbClr val="5C6B73"/>
                </a:solidFill>
                <a:ea typeface="Calibri" pitchFamily="34" charset="-122"/>
                <a:cs typeface="Calibri" pitchFamily="34" charset="-120"/>
              </a:rPr>
              <a:t> </a:t>
            </a:r>
            <a:r>
              <a:rPr lang="en-US" sz="2000" err="1">
                <a:solidFill>
                  <a:srgbClr val="5C6B73"/>
                </a:solidFill>
                <a:ea typeface="Calibri" pitchFamily="34" charset="-122"/>
                <a:cs typeface="Calibri" pitchFamily="34" charset="-120"/>
              </a:rPr>
              <a:t>daarmee</a:t>
            </a:r>
            <a:r>
              <a:rPr lang="en-US" sz="2000">
                <a:solidFill>
                  <a:srgbClr val="5C6B73"/>
                </a:solidFill>
                <a:ea typeface="Calibri" pitchFamily="34" charset="-122"/>
                <a:cs typeface="Calibri" pitchFamily="34" charset="-120"/>
              </a:rPr>
              <a:t> de </a:t>
            </a:r>
            <a:r>
              <a:rPr lang="en-US" sz="2000" err="1">
                <a:solidFill>
                  <a:srgbClr val="5C6B73"/>
                </a:solidFill>
                <a:ea typeface="Calibri" pitchFamily="34" charset="-122"/>
                <a:cs typeface="Calibri" pitchFamily="34" charset="-120"/>
              </a:rPr>
              <a:t>verantwoordelijkheid</a:t>
            </a:r>
            <a:r>
              <a:rPr lang="en-US" sz="2000">
                <a:solidFill>
                  <a:srgbClr val="5C6B73"/>
                </a:solidFill>
                <a:latin typeface="Calibri" pitchFamily="34" charset="0"/>
                <a:ea typeface="Calibri" pitchFamily="34" charset="-122"/>
                <a:cs typeface="Calibri" pitchFamily="34" charset="-120"/>
              </a:rPr>
              <a:t>.</a:t>
            </a:r>
            <a:r>
              <a:rPr lang="en-US" sz="2000"/>
              <a:t> </a:t>
            </a:r>
          </a:p>
          <a:p>
            <a:r>
              <a:rPr lang="en-US" b="1" err="1">
                <a:solidFill>
                  <a:srgbClr val="263238"/>
                </a:solidFill>
                <a:latin typeface="+mn-lt"/>
                <a:ea typeface="Calibri" pitchFamily="34" charset="-122"/>
                <a:cs typeface="Calibri" pitchFamily="34" charset="-120"/>
              </a:rPr>
              <a:t>Één</a:t>
            </a:r>
            <a:r>
              <a:rPr lang="en-US" b="1">
                <a:solidFill>
                  <a:srgbClr val="263238"/>
                </a:solidFill>
                <a:latin typeface="+mn-lt"/>
                <a:ea typeface="Calibri" pitchFamily="34" charset="-122"/>
                <a:cs typeface="Calibri" pitchFamily="34" charset="-120"/>
              </a:rPr>
              <a:t> taal, </a:t>
            </a:r>
            <a:r>
              <a:rPr lang="en-US" b="1" err="1">
                <a:solidFill>
                  <a:srgbClr val="263238"/>
                </a:solidFill>
                <a:latin typeface="+mn-lt"/>
                <a:ea typeface="Calibri" pitchFamily="34" charset="-122"/>
                <a:cs typeface="Calibri" pitchFamily="34" charset="-120"/>
              </a:rPr>
              <a:t>één</a:t>
            </a:r>
            <a:r>
              <a:rPr lang="en-US" b="1">
                <a:solidFill>
                  <a:srgbClr val="263238"/>
                </a:solidFill>
                <a:latin typeface="+mn-lt"/>
                <a:ea typeface="Calibri" pitchFamily="34" charset="-122"/>
                <a:cs typeface="Calibri" pitchFamily="34" charset="-120"/>
              </a:rPr>
              <a:t> </a:t>
            </a:r>
            <a:r>
              <a:rPr lang="en-US" b="1" err="1">
                <a:solidFill>
                  <a:srgbClr val="263238"/>
                </a:solidFill>
                <a:latin typeface="+mn-lt"/>
                <a:ea typeface="Calibri" pitchFamily="34" charset="-122"/>
                <a:cs typeface="Calibri" pitchFamily="34" charset="-120"/>
              </a:rPr>
              <a:t>systeem</a:t>
            </a:r>
            <a:endParaRPr lang="en-US">
              <a:latin typeface="+mn-lt"/>
            </a:endParaRPr>
          </a:p>
          <a:p>
            <a:pPr lvl="1"/>
            <a:r>
              <a:rPr lang="en-US" sz="2000" err="1">
                <a:solidFill>
                  <a:srgbClr val="5C6B73"/>
                </a:solidFill>
                <a:latin typeface="Calibri" pitchFamily="34" charset="0"/>
                <a:ea typeface="Calibri" pitchFamily="34" charset="-122"/>
                <a:cs typeface="Calibri" pitchFamily="34" charset="-120"/>
              </a:rPr>
              <a:t>Onderhoudscontract</a:t>
            </a:r>
            <a:r>
              <a:rPr lang="en-US" sz="2000">
                <a:solidFill>
                  <a:srgbClr val="5C6B73"/>
                </a:solidFill>
                <a:latin typeface="Calibri" pitchFamily="34" charset="0"/>
                <a:ea typeface="Calibri" pitchFamily="34" charset="-122"/>
                <a:cs typeface="Calibri" pitchFamily="34" charset="-120"/>
              </a:rPr>
              <a:t>, OHJP, jobs </a:t>
            </a:r>
            <a:r>
              <a:rPr lang="en-US" sz="2000" err="1">
                <a:solidFill>
                  <a:srgbClr val="5C6B73"/>
                </a:solidFill>
                <a:latin typeface="Calibri" pitchFamily="34" charset="0"/>
                <a:ea typeface="Calibri" pitchFamily="34" charset="-122"/>
                <a:cs typeface="Calibri" pitchFamily="34" charset="-120"/>
              </a:rPr>
              <a:t>en</a:t>
            </a:r>
            <a:r>
              <a:rPr lang="en-US" sz="2000">
                <a:solidFill>
                  <a:srgbClr val="5C6B73"/>
                </a:solidFill>
                <a:latin typeface="Calibri" pitchFamily="34" charset="0"/>
                <a:ea typeface="Calibri" pitchFamily="34" charset="-122"/>
                <a:cs typeface="Calibri" pitchFamily="34" charset="-120"/>
              </a:rPr>
              <a:t> </a:t>
            </a:r>
            <a:r>
              <a:rPr lang="en-US" sz="2000" err="1">
                <a:solidFill>
                  <a:srgbClr val="5C6B73"/>
                </a:solidFill>
                <a:latin typeface="Calibri" pitchFamily="34" charset="0"/>
                <a:ea typeface="Calibri" pitchFamily="34" charset="-122"/>
                <a:cs typeface="Calibri" pitchFamily="34" charset="-120"/>
              </a:rPr>
              <a:t>assetdata</a:t>
            </a:r>
            <a:r>
              <a:rPr lang="en-US" sz="2000">
                <a:solidFill>
                  <a:srgbClr val="5C6B73"/>
                </a:solidFill>
                <a:latin typeface="Calibri" pitchFamily="34" charset="0"/>
                <a:ea typeface="Calibri" pitchFamily="34" charset="-122"/>
                <a:cs typeface="Calibri" pitchFamily="34" charset="-120"/>
              </a:rPr>
              <a:t> </a:t>
            </a:r>
            <a:r>
              <a:rPr lang="en-US" sz="2000" err="1">
                <a:solidFill>
                  <a:srgbClr val="5C6B73"/>
                </a:solidFill>
                <a:latin typeface="Calibri" pitchFamily="34" charset="0"/>
                <a:ea typeface="Calibri" pitchFamily="34" charset="-122"/>
                <a:cs typeface="Calibri" pitchFamily="34" charset="-120"/>
              </a:rPr>
              <a:t>lopen</a:t>
            </a:r>
            <a:r>
              <a:rPr lang="en-US" sz="2000">
                <a:solidFill>
                  <a:srgbClr val="5C6B73"/>
                </a:solidFill>
                <a:latin typeface="Calibri" pitchFamily="34" charset="0"/>
                <a:ea typeface="Calibri" pitchFamily="34" charset="-122"/>
                <a:cs typeface="Calibri" pitchFamily="34" charset="-120"/>
              </a:rPr>
              <a:t> </a:t>
            </a:r>
            <a:r>
              <a:rPr lang="en-US" sz="2000" err="1">
                <a:solidFill>
                  <a:srgbClr val="5C6B73"/>
                </a:solidFill>
                <a:latin typeface="Calibri" pitchFamily="34" charset="0"/>
                <a:ea typeface="Calibri" pitchFamily="34" charset="-122"/>
                <a:cs typeface="Calibri" pitchFamily="34" charset="-120"/>
              </a:rPr>
              <a:t>allemaal</a:t>
            </a:r>
            <a:r>
              <a:rPr lang="en-US" sz="2000">
                <a:solidFill>
                  <a:srgbClr val="5C6B73"/>
                </a:solidFill>
                <a:latin typeface="Calibri" pitchFamily="34" charset="0"/>
                <a:ea typeface="Calibri" pitchFamily="34" charset="-122"/>
                <a:cs typeface="Calibri" pitchFamily="34" charset="-120"/>
              </a:rPr>
              <a:t> via </a:t>
            </a:r>
            <a:r>
              <a:rPr lang="en-US" sz="2000" err="1">
                <a:solidFill>
                  <a:srgbClr val="5C6B73"/>
                </a:solidFill>
                <a:latin typeface="Calibri" pitchFamily="34" charset="0"/>
                <a:ea typeface="Calibri" pitchFamily="34" charset="-122"/>
                <a:cs typeface="Calibri" pitchFamily="34" charset="-120"/>
              </a:rPr>
              <a:t>dezelfde</a:t>
            </a:r>
            <a:r>
              <a:rPr lang="en-US" sz="2000">
                <a:solidFill>
                  <a:srgbClr val="5C6B73"/>
                </a:solidFill>
                <a:latin typeface="Calibri" pitchFamily="34" charset="0"/>
                <a:ea typeface="Calibri" pitchFamily="34" charset="-122"/>
                <a:cs typeface="Calibri" pitchFamily="34" charset="-120"/>
              </a:rPr>
              <a:t> </a:t>
            </a:r>
            <a:r>
              <a:rPr lang="en-US" sz="2000" err="1">
                <a:solidFill>
                  <a:srgbClr val="5C6B73"/>
                </a:solidFill>
                <a:latin typeface="Calibri" pitchFamily="34" charset="0"/>
                <a:ea typeface="Calibri" pitchFamily="34" charset="-122"/>
                <a:cs typeface="Calibri" pitchFamily="34" charset="-120"/>
              </a:rPr>
              <a:t>begrippen</a:t>
            </a:r>
            <a:r>
              <a:rPr lang="en-US" sz="2000">
                <a:solidFill>
                  <a:srgbClr val="5C6B73"/>
                </a:solidFill>
                <a:latin typeface="Calibri" pitchFamily="34" charset="0"/>
                <a:ea typeface="Calibri" pitchFamily="34" charset="-122"/>
                <a:cs typeface="Calibri" pitchFamily="34" charset="-120"/>
              </a:rPr>
              <a:t> </a:t>
            </a:r>
            <a:r>
              <a:rPr lang="en-US" sz="2000" err="1">
                <a:solidFill>
                  <a:srgbClr val="5C6B73"/>
                </a:solidFill>
                <a:latin typeface="Calibri" pitchFamily="34" charset="0"/>
                <a:ea typeface="Calibri" pitchFamily="34" charset="-122"/>
                <a:cs typeface="Calibri" pitchFamily="34" charset="-120"/>
              </a:rPr>
              <a:t>en</a:t>
            </a:r>
            <a:r>
              <a:rPr lang="en-US" sz="2000">
                <a:solidFill>
                  <a:srgbClr val="5C6B73"/>
                </a:solidFill>
                <a:latin typeface="Calibri" pitchFamily="34" charset="0"/>
                <a:ea typeface="Calibri" pitchFamily="34" charset="-122"/>
                <a:cs typeface="Calibri" pitchFamily="34" charset="-120"/>
              </a:rPr>
              <a:t> </a:t>
            </a:r>
            <a:r>
              <a:rPr lang="en-US" sz="2000" err="1">
                <a:solidFill>
                  <a:srgbClr val="5C6B73"/>
                </a:solidFill>
                <a:latin typeface="Calibri" pitchFamily="34" charset="0"/>
                <a:ea typeface="Calibri" pitchFamily="34" charset="-122"/>
                <a:cs typeface="Calibri" pitchFamily="34" charset="-120"/>
              </a:rPr>
              <a:t>hetzelfde</a:t>
            </a:r>
            <a:r>
              <a:rPr lang="en-US" sz="2000">
                <a:solidFill>
                  <a:srgbClr val="5C6B73"/>
                </a:solidFill>
                <a:latin typeface="Calibri" pitchFamily="34" charset="0"/>
                <a:ea typeface="Calibri" pitchFamily="34" charset="-122"/>
                <a:cs typeface="Calibri" pitchFamily="34" charset="-120"/>
              </a:rPr>
              <a:t> system; </a:t>
            </a:r>
            <a:r>
              <a:rPr lang="en-US" sz="2000" err="1">
                <a:solidFill>
                  <a:srgbClr val="5C6B73"/>
                </a:solidFill>
                <a:latin typeface="Calibri" pitchFamily="34" charset="0"/>
                <a:ea typeface="Calibri" pitchFamily="34" charset="-122"/>
                <a:cs typeface="Calibri" pitchFamily="34" charset="-120"/>
              </a:rPr>
              <a:t>voor</a:t>
            </a:r>
            <a:r>
              <a:rPr lang="en-US" sz="2000">
                <a:solidFill>
                  <a:srgbClr val="5C6B73"/>
                </a:solidFill>
                <a:latin typeface="Calibri" pitchFamily="34" charset="0"/>
                <a:ea typeface="Calibri" pitchFamily="34" charset="-122"/>
                <a:cs typeface="Calibri" pitchFamily="34" charset="-120"/>
              </a:rPr>
              <a:t> </a:t>
            </a:r>
            <a:r>
              <a:rPr lang="en-US" sz="2000" err="1">
                <a:solidFill>
                  <a:srgbClr val="5C6B73"/>
                </a:solidFill>
                <a:latin typeface="Calibri" pitchFamily="34" charset="0"/>
                <a:ea typeface="Calibri" pitchFamily="34" charset="-122"/>
                <a:cs typeface="Calibri" pitchFamily="34" charset="-120"/>
              </a:rPr>
              <a:t>Vastgoed</a:t>
            </a:r>
            <a:r>
              <a:rPr lang="en-US" sz="2000">
                <a:solidFill>
                  <a:srgbClr val="5C6B73"/>
                </a:solidFill>
                <a:latin typeface="Calibri" pitchFamily="34" charset="0"/>
                <a:ea typeface="Calibri" pitchFamily="34" charset="-122"/>
                <a:cs typeface="Calibri" pitchFamily="34" charset="-120"/>
              </a:rPr>
              <a:t> </a:t>
            </a:r>
            <a:r>
              <a:rPr lang="en-US" sz="2000" err="1">
                <a:solidFill>
                  <a:srgbClr val="5C6B73"/>
                </a:solidFill>
                <a:latin typeface="Calibri" pitchFamily="34" charset="0"/>
                <a:ea typeface="Calibri" pitchFamily="34" charset="-122"/>
                <a:cs typeface="Calibri" pitchFamily="34" charset="-120"/>
              </a:rPr>
              <a:t>én</a:t>
            </a:r>
            <a:r>
              <a:rPr lang="en-US" sz="2000">
                <a:solidFill>
                  <a:srgbClr val="5C6B73"/>
                </a:solidFill>
                <a:latin typeface="Calibri" pitchFamily="34" charset="0"/>
                <a:ea typeface="Calibri" pitchFamily="34" charset="-122"/>
                <a:cs typeface="Calibri" pitchFamily="34" charset="-120"/>
              </a:rPr>
              <a:t> </a:t>
            </a:r>
            <a:r>
              <a:rPr lang="en-US" sz="2000" err="1">
                <a:solidFill>
                  <a:srgbClr val="5C6B73"/>
                </a:solidFill>
                <a:latin typeface="Calibri" pitchFamily="34" charset="0"/>
                <a:ea typeface="Calibri" pitchFamily="34" charset="-122"/>
                <a:cs typeface="Calibri" pitchFamily="34" charset="-120"/>
              </a:rPr>
              <a:t>voor</a:t>
            </a:r>
            <a:r>
              <a:rPr lang="en-US" sz="2000">
                <a:solidFill>
                  <a:srgbClr val="5C6B73"/>
                </a:solidFill>
                <a:latin typeface="Calibri" pitchFamily="34" charset="0"/>
                <a:ea typeface="Calibri" pitchFamily="34" charset="-122"/>
                <a:cs typeface="Calibri" pitchFamily="34" charset="-120"/>
              </a:rPr>
              <a:t> u.</a:t>
            </a:r>
            <a:endParaRPr lang="en-US" sz="2000"/>
          </a:p>
        </p:txBody>
      </p:sp>
      <p:sp>
        <p:nvSpPr>
          <p:cNvPr id="6" name="Tijdelijke aanduiding voor tekst 5">
            <a:extLst>
              <a:ext uri="{FF2B5EF4-FFF2-40B4-BE49-F238E27FC236}">
                <a16:creationId xmlns:a16="http://schemas.microsoft.com/office/drawing/2014/main" id="{C3D98A6A-1E4A-689A-DF3C-03AB33399D94}"/>
              </a:ext>
            </a:extLst>
          </p:cNvPr>
          <p:cNvSpPr>
            <a:spLocks noGrp="1"/>
          </p:cNvSpPr>
          <p:nvPr>
            <p:ph type="body" sz="quarter" idx="14"/>
          </p:nvPr>
        </p:nvSpPr>
        <p:spPr/>
        <p:txBody>
          <a:bodyPr>
            <a:normAutofit lnSpcReduction="10000"/>
          </a:bodyPr>
          <a:lstStyle/>
          <a:p>
            <a:r>
              <a:rPr lang="nl-NL"/>
              <a:t>Waarom laten we het bedrijfsmodel zien?</a:t>
            </a:r>
          </a:p>
        </p:txBody>
      </p:sp>
      <p:sp>
        <p:nvSpPr>
          <p:cNvPr id="7" name="Tijdelijke aanduiding voor tekst 6">
            <a:extLst>
              <a:ext uri="{FF2B5EF4-FFF2-40B4-BE49-F238E27FC236}">
                <a16:creationId xmlns:a16="http://schemas.microsoft.com/office/drawing/2014/main" id="{EAE1BC55-8369-D4F3-58C0-6E505362C8A6}"/>
              </a:ext>
            </a:extLst>
          </p:cNvPr>
          <p:cNvSpPr>
            <a:spLocks noGrp="1"/>
          </p:cNvSpPr>
          <p:nvPr>
            <p:ph type="body" sz="quarter" idx="15"/>
          </p:nvPr>
        </p:nvSpPr>
        <p:spPr/>
        <p:txBody>
          <a:bodyPr/>
          <a:lstStyle/>
          <a:p>
            <a:endParaRPr lang="nl-NL"/>
          </a:p>
        </p:txBody>
      </p:sp>
    </p:spTree>
    <p:extLst>
      <p:ext uri="{BB962C8B-B14F-4D97-AF65-F5344CB8AC3E}">
        <p14:creationId xmlns:p14="http://schemas.microsoft.com/office/powerpoint/2010/main" val="2814131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3"/>
          <p:cNvSpPr/>
          <p:nvPr/>
        </p:nvSpPr>
        <p:spPr>
          <a:xfrm>
            <a:off x="548640" y="1691640"/>
            <a:ext cx="3393338" cy="2788920"/>
          </a:xfrm>
          <a:prstGeom prst="roundRect">
            <a:avLst>
              <a:gd name="adj" fmla="val 1967"/>
            </a:avLst>
          </a:prstGeom>
          <a:solidFill>
            <a:srgbClr val="FFFFFF"/>
          </a:solidFill>
          <a:ln w="9525">
            <a:solidFill>
              <a:srgbClr val="DADAD6"/>
            </a:solidFill>
            <a:prstDash val="solid"/>
          </a:ln>
        </p:spPr>
        <p:txBody>
          <a:bodyPr/>
          <a:lstStyle/>
          <a:p>
            <a:endParaRPr lang="nl-NL" sz="2400"/>
          </a:p>
        </p:txBody>
      </p:sp>
      <p:sp>
        <p:nvSpPr>
          <p:cNvPr id="6" name="Text 4"/>
          <p:cNvSpPr txBox="1"/>
          <p:nvPr/>
        </p:nvSpPr>
        <p:spPr>
          <a:xfrm>
            <a:off x="731520" y="1828800"/>
            <a:ext cx="3027578" cy="274320"/>
          </a:xfrm>
          <a:prstGeom prst="rect">
            <a:avLst/>
          </a:prstGeom>
          <a:noFill/>
          <a:ln/>
        </p:spPr>
        <p:txBody>
          <a:bodyPr wrap="square" lIns="0" tIns="0" rIns="0" bIns="0" rtlCol="0" anchor="ctr"/>
          <a:lstStyle/>
          <a:p>
            <a:pPr marL="0" indent="0">
              <a:buNone/>
            </a:pPr>
            <a:r>
              <a:rPr lang="en-US" sz="1600" b="1" kern="0" spc="150">
                <a:solidFill>
                  <a:srgbClr val="E07B39"/>
                </a:solidFill>
                <a:ea typeface="Calibri" pitchFamily="34" charset="-122"/>
                <a:cs typeface="Calibri" pitchFamily="34" charset="-120"/>
              </a:rPr>
              <a:t>WAAROM</a:t>
            </a:r>
            <a:endParaRPr lang="en-US" sz="1600"/>
          </a:p>
        </p:txBody>
      </p:sp>
      <p:pic>
        <p:nvPicPr>
          <p:cNvPr id="7" name="Image 0" descr="/tmp/vastgoed_ppt/images/crop_waardes.png"/>
          <p:cNvPicPr>
            <a:picLocks noChangeAspect="1"/>
          </p:cNvPicPr>
          <p:nvPr/>
        </p:nvPicPr>
        <p:blipFill>
          <a:blip r:embed="rId3"/>
          <a:stretch>
            <a:fillRect/>
          </a:stretch>
        </p:blipFill>
        <p:spPr>
          <a:xfrm>
            <a:off x="1606178" y="2148840"/>
            <a:ext cx="1278262" cy="1417320"/>
          </a:xfrm>
          <a:prstGeom prst="rect">
            <a:avLst/>
          </a:prstGeom>
        </p:spPr>
      </p:pic>
      <p:sp>
        <p:nvSpPr>
          <p:cNvPr id="8" name="Text 5"/>
          <p:cNvSpPr txBox="1"/>
          <p:nvPr/>
        </p:nvSpPr>
        <p:spPr>
          <a:xfrm>
            <a:off x="731520" y="3630168"/>
            <a:ext cx="3027578" cy="320040"/>
          </a:xfrm>
          <a:prstGeom prst="rect">
            <a:avLst/>
          </a:prstGeom>
          <a:noFill/>
          <a:ln/>
        </p:spPr>
        <p:txBody>
          <a:bodyPr wrap="square" lIns="0" tIns="0" rIns="0" bIns="0" rtlCol="0" anchor="ctr"/>
          <a:lstStyle/>
          <a:p>
            <a:pPr marL="0" indent="0">
              <a:buNone/>
            </a:pPr>
            <a:r>
              <a:rPr lang="en-US" b="1">
                <a:solidFill>
                  <a:srgbClr val="263238"/>
                </a:solidFill>
                <a:ea typeface="Calibri" pitchFamily="34" charset="-122"/>
                <a:cs typeface="Calibri" pitchFamily="34" charset="-120"/>
              </a:rPr>
              <a:t>Vastgoed waardes = richting</a:t>
            </a:r>
            <a:endParaRPr lang="en-US"/>
          </a:p>
        </p:txBody>
      </p:sp>
      <p:sp>
        <p:nvSpPr>
          <p:cNvPr id="9" name="Text 6"/>
          <p:cNvSpPr txBox="1"/>
          <p:nvPr/>
        </p:nvSpPr>
        <p:spPr>
          <a:xfrm>
            <a:off x="731520" y="3941064"/>
            <a:ext cx="3027578" cy="502920"/>
          </a:xfrm>
          <a:prstGeom prst="rect">
            <a:avLst/>
          </a:prstGeom>
          <a:noFill/>
          <a:ln/>
        </p:spPr>
        <p:txBody>
          <a:bodyPr wrap="square" lIns="0" tIns="0" rIns="0" bIns="0" rtlCol="0" anchor="t"/>
          <a:lstStyle/>
          <a:p>
            <a:pPr>
              <a:lnSpc>
                <a:spcPct val="112000"/>
              </a:lnSpc>
            </a:pPr>
            <a:r>
              <a:rPr lang="en-US" sz="1200" err="1">
                <a:solidFill>
                  <a:srgbClr val="5C6B73"/>
                </a:solidFill>
                <a:latin typeface="Calibri" pitchFamily="34" charset="0"/>
                <a:ea typeface="Calibri" pitchFamily="34" charset="-122"/>
                <a:cs typeface="Calibri" pitchFamily="34" charset="-120"/>
              </a:rPr>
              <a:t>Visie</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doelen</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en</a:t>
            </a:r>
            <a:r>
              <a:rPr lang="en-US" sz="1200">
                <a:solidFill>
                  <a:srgbClr val="5C6B73"/>
                </a:solidFill>
                <a:latin typeface="Calibri" pitchFamily="34" charset="0"/>
                <a:ea typeface="Calibri" pitchFamily="34" charset="-122"/>
                <a:cs typeface="Calibri" pitchFamily="34" charset="-120"/>
              </a:rPr>
              <a:t> KPI’s van </a:t>
            </a:r>
            <a:r>
              <a:rPr lang="en-US" sz="1200" err="1">
                <a:solidFill>
                  <a:srgbClr val="5C6B73"/>
                </a:solidFill>
                <a:latin typeface="Calibri" pitchFamily="34" charset="0"/>
                <a:ea typeface="Calibri" pitchFamily="34" charset="-122"/>
                <a:cs typeface="Calibri" pitchFamily="34" charset="-120"/>
              </a:rPr>
              <a:t>Vastgoed</a:t>
            </a:r>
            <a:r>
              <a:rPr lang="en-US" sz="1200">
                <a:solidFill>
                  <a:srgbClr val="5C6B73"/>
                </a:solidFill>
                <a:latin typeface="Calibri" pitchFamily="34" charset="0"/>
                <a:ea typeface="Calibri" pitchFamily="34" charset="-122"/>
                <a:cs typeface="Calibri" pitchFamily="34" charset="-120"/>
              </a:rPr>
              <a:t>; de </a:t>
            </a:r>
            <a:r>
              <a:rPr lang="en-US" sz="1200" err="1">
                <a:solidFill>
                  <a:srgbClr val="5C6B73"/>
                </a:solidFill>
                <a:latin typeface="Calibri" pitchFamily="34" charset="0"/>
                <a:ea typeface="Calibri" pitchFamily="34" charset="-122"/>
                <a:cs typeface="Calibri" pitchFamily="34" charset="-120"/>
              </a:rPr>
              <a:t>kaders</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waarbinnen</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ook</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uw</a:t>
            </a:r>
            <a:r>
              <a:rPr lang="en-US" sz="1200">
                <a:solidFill>
                  <a:srgbClr val="5C6B73"/>
                </a:solidFill>
                <a:latin typeface="Calibri" pitchFamily="34" charset="0"/>
                <a:ea typeface="Calibri" pitchFamily="34" charset="-122"/>
                <a:cs typeface="Calibri" pitchFamily="34" charset="-120"/>
              </a:rPr>
              <a:t> contract </a:t>
            </a:r>
            <a:r>
              <a:rPr lang="en-US" sz="1200" err="1">
                <a:solidFill>
                  <a:srgbClr val="5C6B73"/>
                </a:solidFill>
                <a:latin typeface="Calibri" pitchFamily="34" charset="0"/>
                <a:ea typeface="Calibri" pitchFamily="34" charset="-122"/>
                <a:cs typeface="Calibri" pitchFamily="34" charset="-120"/>
              </a:rPr>
              <a:t>en</a:t>
            </a:r>
            <a:r>
              <a:rPr lang="en-US" sz="1200">
                <a:solidFill>
                  <a:srgbClr val="5C6B73"/>
                </a:solidFill>
                <a:latin typeface="Calibri" pitchFamily="34" charset="0"/>
                <a:ea typeface="Calibri" pitchFamily="34" charset="-122"/>
                <a:cs typeface="Calibri" pitchFamily="34" charset="-120"/>
              </a:rPr>
              <a:t> OHJP </a:t>
            </a:r>
            <a:r>
              <a:rPr lang="en-US" sz="1200" err="1">
                <a:solidFill>
                  <a:srgbClr val="5C6B73"/>
                </a:solidFill>
                <a:latin typeface="Calibri" pitchFamily="34" charset="0"/>
                <a:ea typeface="Calibri" pitchFamily="34" charset="-122"/>
                <a:cs typeface="Calibri" pitchFamily="34" charset="-120"/>
              </a:rPr>
              <a:t>worden</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opgesteld</a:t>
            </a:r>
            <a:r>
              <a:rPr lang="en-US" sz="1200">
                <a:solidFill>
                  <a:srgbClr val="5C6B73"/>
                </a:solidFill>
                <a:latin typeface="Calibri" pitchFamily="34" charset="0"/>
                <a:ea typeface="Calibri" pitchFamily="34" charset="-122"/>
                <a:cs typeface="Calibri" pitchFamily="34" charset="-120"/>
              </a:rPr>
              <a:t>.</a:t>
            </a:r>
            <a:endParaRPr lang="en-US" sz="1200"/>
          </a:p>
          <a:p>
            <a:pPr marL="0" indent="0">
              <a:lnSpc>
                <a:spcPct val="112000"/>
              </a:lnSpc>
              <a:buNone/>
            </a:pPr>
            <a:r>
              <a:rPr lang="en-US" sz="1200">
                <a:solidFill>
                  <a:srgbClr val="5C6B73"/>
                </a:solidFill>
                <a:ea typeface="Calibri" pitchFamily="34" charset="-122"/>
                <a:cs typeface="Calibri" pitchFamily="34" charset="-120"/>
              </a:rPr>
              <a:t>.</a:t>
            </a:r>
            <a:endParaRPr lang="en-US" sz="1200"/>
          </a:p>
        </p:txBody>
      </p:sp>
      <p:sp>
        <p:nvSpPr>
          <p:cNvPr id="10" name="Shape 7"/>
          <p:cNvSpPr/>
          <p:nvPr/>
        </p:nvSpPr>
        <p:spPr>
          <a:xfrm>
            <a:off x="4399178" y="1691640"/>
            <a:ext cx="3393338" cy="2788920"/>
          </a:xfrm>
          <a:prstGeom prst="roundRect">
            <a:avLst>
              <a:gd name="adj" fmla="val 1967"/>
            </a:avLst>
          </a:prstGeom>
          <a:solidFill>
            <a:srgbClr val="FFFFFF"/>
          </a:solidFill>
          <a:ln w="9525">
            <a:solidFill>
              <a:srgbClr val="DADAD6"/>
            </a:solidFill>
            <a:prstDash val="solid"/>
          </a:ln>
        </p:spPr>
        <p:txBody>
          <a:bodyPr/>
          <a:lstStyle/>
          <a:p>
            <a:endParaRPr lang="nl-NL" sz="2400"/>
          </a:p>
        </p:txBody>
      </p:sp>
      <p:sp>
        <p:nvSpPr>
          <p:cNvPr id="11" name="Text 8"/>
          <p:cNvSpPr txBox="1"/>
          <p:nvPr/>
        </p:nvSpPr>
        <p:spPr>
          <a:xfrm>
            <a:off x="4582058" y="1828800"/>
            <a:ext cx="3027578" cy="274320"/>
          </a:xfrm>
          <a:prstGeom prst="rect">
            <a:avLst/>
          </a:prstGeom>
          <a:noFill/>
          <a:ln/>
        </p:spPr>
        <p:txBody>
          <a:bodyPr wrap="square" lIns="0" tIns="0" rIns="0" bIns="0" rtlCol="0" anchor="ctr"/>
          <a:lstStyle/>
          <a:p>
            <a:pPr marL="0" indent="0">
              <a:buNone/>
            </a:pPr>
            <a:r>
              <a:rPr lang="en-US" sz="1600" b="1" kern="0" spc="150">
                <a:solidFill>
                  <a:srgbClr val="E07B39"/>
                </a:solidFill>
                <a:ea typeface="Calibri" pitchFamily="34" charset="-122"/>
                <a:cs typeface="Calibri" pitchFamily="34" charset="-120"/>
              </a:rPr>
              <a:t>HOE</a:t>
            </a:r>
            <a:endParaRPr lang="en-US" sz="1600"/>
          </a:p>
        </p:txBody>
      </p:sp>
      <p:pic>
        <p:nvPicPr>
          <p:cNvPr id="12" name="Image 1" descr="/tmp/vastgoed_ppt/images/crop_processen.png"/>
          <p:cNvPicPr>
            <a:picLocks noChangeAspect="1"/>
          </p:cNvPicPr>
          <p:nvPr/>
        </p:nvPicPr>
        <p:blipFill>
          <a:blip r:embed="rId4"/>
          <a:stretch>
            <a:fillRect/>
          </a:stretch>
        </p:blipFill>
        <p:spPr>
          <a:xfrm>
            <a:off x="4610223" y="2148840"/>
            <a:ext cx="2971249" cy="1417320"/>
          </a:xfrm>
          <a:prstGeom prst="rect">
            <a:avLst/>
          </a:prstGeom>
        </p:spPr>
      </p:pic>
      <p:sp>
        <p:nvSpPr>
          <p:cNvPr id="13" name="Text 9"/>
          <p:cNvSpPr txBox="1"/>
          <p:nvPr/>
        </p:nvSpPr>
        <p:spPr>
          <a:xfrm>
            <a:off x="4582058" y="3630168"/>
            <a:ext cx="3027578" cy="320040"/>
          </a:xfrm>
          <a:prstGeom prst="rect">
            <a:avLst/>
          </a:prstGeom>
          <a:noFill/>
          <a:ln/>
        </p:spPr>
        <p:txBody>
          <a:bodyPr wrap="square" lIns="0" tIns="0" rIns="0" bIns="0" rtlCol="0" anchor="ctr"/>
          <a:lstStyle/>
          <a:p>
            <a:pPr marL="0" indent="0">
              <a:buNone/>
            </a:pPr>
            <a:r>
              <a:rPr lang="en-US" b="1">
                <a:solidFill>
                  <a:srgbClr val="263238"/>
                </a:solidFill>
                <a:ea typeface="Calibri" pitchFamily="34" charset="-122"/>
                <a:cs typeface="Calibri" pitchFamily="34" charset="-120"/>
              </a:rPr>
              <a:t>Processen = werk</a:t>
            </a:r>
            <a:endParaRPr lang="en-US"/>
          </a:p>
        </p:txBody>
      </p:sp>
      <p:sp>
        <p:nvSpPr>
          <p:cNvPr id="14" name="Text 10"/>
          <p:cNvSpPr txBox="1"/>
          <p:nvPr/>
        </p:nvSpPr>
        <p:spPr>
          <a:xfrm>
            <a:off x="4582058" y="3941064"/>
            <a:ext cx="3027578" cy="502920"/>
          </a:xfrm>
          <a:prstGeom prst="rect">
            <a:avLst/>
          </a:prstGeom>
          <a:noFill/>
          <a:ln/>
        </p:spPr>
        <p:txBody>
          <a:bodyPr wrap="square" lIns="0" tIns="0" rIns="0" bIns="0" rtlCol="0" anchor="t"/>
          <a:lstStyle/>
          <a:p>
            <a:pPr>
              <a:lnSpc>
                <a:spcPct val="112000"/>
              </a:lnSpc>
            </a:pPr>
            <a:r>
              <a:rPr lang="en-US" sz="1200">
                <a:solidFill>
                  <a:srgbClr val="5C6B73"/>
                </a:solidFill>
                <a:latin typeface="Calibri" pitchFamily="34" charset="0"/>
                <a:ea typeface="Calibri" pitchFamily="34" charset="-122"/>
                <a:cs typeface="Calibri" pitchFamily="34" charset="-120"/>
              </a:rPr>
              <a:t>De </a:t>
            </a:r>
            <a:r>
              <a:rPr lang="en-US" sz="1200" err="1">
                <a:solidFill>
                  <a:srgbClr val="5C6B73"/>
                </a:solidFill>
                <a:latin typeface="Calibri" pitchFamily="34" charset="0"/>
                <a:ea typeface="Calibri" pitchFamily="34" charset="-122"/>
                <a:cs typeface="Calibri" pitchFamily="34" charset="-120"/>
              </a:rPr>
              <a:t>stappen</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waarin</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Vastgoed</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wordt</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bestuurd</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onderhouden</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en</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verbeterd</a:t>
            </a:r>
            <a:r>
              <a:rPr lang="en-US" sz="1200">
                <a:solidFill>
                  <a:srgbClr val="5C6B73"/>
                </a:solidFill>
                <a:latin typeface="Calibri" pitchFamily="34" charset="0"/>
                <a:ea typeface="Calibri" pitchFamily="34" charset="-122"/>
                <a:cs typeface="Calibri" pitchFamily="34" charset="-120"/>
              </a:rPr>
              <a:t>. Een </a:t>
            </a:r>
            <a:r>
              <a:rPr lang="en-US" sz="1200" err="1">
                <a:solidFill>
                  <a:srgbClr val="5C6B73"/>
                </a:solidFill>
                <a:latin typeface="Calibri" pitchFamily="34" charset="0"/>
                <a:ea typeface="Calibri" pitchFamily="34" charset="-122"/>
                <a:cs typeface="Calibri" pitchFamily="34" charset="-120"/>
              </a:rPr>
              <a:t>flink</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deel</a:t>
            </a:r>
            <a:r>
              <a:rPr lang="en-US" sz="1200">
                <a:solidFill>
                  <a:srgbClr val="5C6B73"/>
                </a:solidFill>
                <a:latin typeface="Calibri" pitchFamily="34" charset="0"/>
                <a:ea typeface="Calibri" pitchFamily="34" charset="-122"/>
                <a:cs typeface="Calibri" pitchFamily="34" charset="-120"/>
              </a:rPr>
              <a:t> van </a:t>
            </a:r>
            <a:r>
              <a:rPr lang="en-US" sz="1200" err="1">
                <a:solidFill>
                  <a:srgbClr val="5C6B73"/>
                </a:solidFill>
                <a:latin typeface="Calibri" pitchFamily="34" charset="0"/>
                <a:ea typeface="Calibri" pitchFamily="34" charset="-122"/>
                <a:cs typeface="Calibri" pitchFamily="34" charset="-120"/>
              </a:rPr>
              <a:t>dit</a:t>
            </a:r>
            <a:r>
              <a:rPr lang="en-US" sz="1200">
                <a:solidFill>
                  <a:srgbClr val="5C6B73"/>
                </a:solidFill>
                <a:latin typeface="Calibri" pitchFamily="34" charset="0"/>
                <a:ea typeface="Calibri" pitchFamily="34" charset="-122"/>
                <a:cs typeface="Calibri" pitchFamily="34" charset="-120"/>
              </a:rPr>
              <a:t> ‘HOE’ </a:t>
            </a:r>
            <a:r>
              <a:rPr lang="en-US" sz="1200" err="1">
                <a:solidFill>
                  <a:srgbClr val="5C6B73"/>
                </a:solidFill>
                <a:latin typeface="Calibri" pitchFamily="34" charset="0"/>
                <a:ea typeface="Calibri" pitchFamily="34" charset="-122"/>
                <a:cs typeface="Calibri" pitchFamily="34" charset="-120"/>
              </a:rPr>
              <a:t>voert</a:t>
            </a:r>
            <a:r>
              <a:rPr lang="en-US" sz="1200">
                <a:solidFill>
                  <a:srgbClr val="5C6B73"/>
                </a:solidFill>
                <a:latin typeface="Calibri" pitchFamily="34" charset="0"/>
                <a:ea typeface="Calibri" pitchFamily="34" charset="-122"/>
                <a:cs typeface="Calibri" pitchFamily="34" charset="-120"/>
              </a:rPr>
              <a:t> u, </a:t>
            </a:r>
            <a:r>
              <a:rPr lang="en-US" sz="1200" err="1">
                <a:solidFill>
                  <a:srgbClr val="5C6B73"/>
                </a:solidFill>
                <a:latin typeface="Calibri" pitchFamily="34" charset="0"/>
                <a:ea typeface="Calibri" pitchFamily="34" charset="-122"/>
                <a:cs typeface="Calibri" pitchFamily="34" charset="-120"/>
              </a:rPr>
              <a:t>samen</a:t>
            </a:r>
            <a:r>
              <a:rPr lang="en-US" sz="1200">
                <a:solidFill>
                  <a:srgbClr val="5C6B73"/>
                </a:solidFill>
                <a:latin typeface="Calibri" pitchFamily="34" charset="0"/>
                <a:ea typeface="Calibri" pitchFamily="34" charset="-122"/>
                <a:cs typeface="Calibri" pitchFamily="34" charset="-120"/>
              </a:rPr>
              <a:t> met </a:t>
            </a:r>
            <a:r>
              <a:rPr lang="en-US" sz="1200" err="1">
                <a:solidFill>
                  <a:srgbClr val="5C6B73"/>
                </a:solidFill>
                <a:latin typeface="Calibri" pitchFamily="34" charset="0"/>
                <a:ea typeface="Calibri" pitchFamily="34" charset="-122"/>
                <a:cs typeface="Calibri" pitchFamily="34" charset="-120"/>
              </a:rPr>
              <a:t>Vastgoed</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uit</a:t>
            </a:r>
            <a:r>
              <a:rPr lang="en-US" sz="1200">
                <a:solidFill>
                  <a:srgbClr val="5C6B73"/>
                </a:solidFill>
                <a:latin typeface="Calibri" pitchFamily="34" charset="0"/>
                <a:ea typeface="Calibri" pitchFamily="34" charset="-122"/>
                <a:cs typeface="Calibri" pitchFamily="34" charset="-120"/>
              </a:rPr>
              <a:t>.</a:t>
            </a:r>
            <a:endParaRPr lang="en-US" sz="1200"/>
          </a:p>
        </p:txBody>
      </p:sp>
      <p:sp>
        <p:nvSpPr>
          <p:cNvPr id="15" name="Shape 11"/>
          <p:cNvSpPr/>
          <p:nvPr/>
        </p:nvSpPr>
        <p:spPr>
          <a:xfrm>
            <a:off x="8249717" y="1691640"/>
            <a:ext cx="3393338" cy="2788920"/>
          </a:xfrm>
          <a:prstGeom prst="roundRect">
            <a:avLst>
              <a:gd name="adj" fmla="val 1967"/>
            </a:avLst>
          </a:prstGeom>
          <a:solidFill>
            <a:srgbClr val="FFFFFF"/>
          </a:solidFill>
          <a:ln w="9525">
            <a:solidFill>
              <a:srgbClr val="DADAD6"/>
            </a:solidFill>
            <a:prstDash val="solid"/>
          </a:ln>
        </p:spPr>
        <p:txBody>
          <a:bodyPr/>
          <a:lstStyle/>
          <a:p>
            <a:endParaRPr lang="nl-NL" sz="2400"/>
          </a:p>
        </p:txBody>
      </p:sp>
      <p:sp>
        <p:nvSpPr>
          <p:cNvPr id="16" name="Text 12"/>
          <p:cNvSpPr txBox="1"/>
          <p:nvPr/>
        </p:nvSpPr>
        <p:spPr>
          <a:xfrm>
            <a:off x="8432597" y="1828800"/>
            <a:ext cx="3027578" cy="274320"/>
          </a:xfrm>
          <a:prstGeom prst="rect">
            <a:avLst/>
          </a:prstGeom>
          <a:noFill/>
          <a:ln/>
        </p:spPr>
        <p:txBody>
          <a:bodyPr wrap="square" lIns="0" tIns="0" rIns="0" bIns="0" rtlCol="0" anchor="ctr"/>
          <a:lstStyle/>
          <a:p>
            <a:pPr marL="0" indent="0">
              <a:buNone/>
            </a:pPr>
            <a:r>
              <a:rPr lang="en-US" sz="1600" b="1" kern="0" spc="150">
                <a:solidFill>
                  <a:srgbClr val="E07B39"/>
                </a:solidFill>
                <a:latin typeface="Calibri" pitchFamily="34" charset="0"/>
                <a:ea typeface="Calibri" pitchFamily="34" charset="-122"/>
                <a:cs typeface="Calibri" pitchFamily="34" charset="-120"/>
              </a:rPr>
              <a:t>WAT</a:t>
            </a:r>
            <a:endParaRPr lang="en-US" sz="1600"/>
          </a:p>
        </p:txBody>
      </p:sp>
      <p:pic>
        <p:nvPicPr>
          <p:cNvPr id="17" name="Image 2" descr="/tmp/vastgoed_ppt/images/crop_propositie_short.png"/>
          <p:cNvPicPr>
            <a:picLocks noChangeAspect="1"/>
          </p:cNvPicPr>
          <p:nvPr/>
        </p:nvPicPr>
        <p:blipFill>
          <a:blip r:embed="rId5"/>
          <a:stretch>
            <a:fillRect/>
          </a:stretch>
        </p:blipFill>
        <p:spPr>
          <a:xfrm>
            <a:off x="9471584" y="2148840"/>
            <a:ext cx="949604" cy="1417320"/>
          </a:xfrm>
          <a:prstGeom prst="rect">
            <a:avLst/>
          </a:prstGeom>
        </p:spPr>
      </p:pic>
      <p:sp>
        <p:nvSpPr>
          <p:cNvPr id="18" name="Text 13"/>
          <p:cNvSpPr txBox="1"/>
          <p:nvPr/>
        </p:nvSpPr>
        <p:spPr>
          <a:xfrm>
            <a:off x="8432597" y="3630168"/>
            <a:ext cx="3027578" cy="320040"/>
          </a:xfrm>
          <a:prstGeom prst="rect">
            <a:avLst/>
          </a:prstGeom>
          <a:noFill/>
          <a:ln/>
        </p:spPr>
        <p:txBody>
          <a:bodyPr wrap="square" lIns="0" tIns="0" rIns="0" bIns="0" rtlCol="0" anchor="ctr"/>
          <a:lstStyle/>
          <a:p>
            <a:pPr marL="0" indent="0">
              <a:buNone/>
            </a:pPr>
            <a:r>
              <a:rPr lang="en-US" b="1">
                <a:solidFill>
                  <a:srgbClr val="263238"/>
                </a:solidFill>
                <a:ea typeface="Calibri" pitchFamily="34" charset="-122"/>
                <a:cs typeface="Calibri" pitchFamily="34" charset="-120"/>
              </a:rPr>
              <a:t>Waarde propositie = resultaat</a:t>
            </a:r>
            <a:endParaRPr lang="en-US"/>
          </a:p>
        </p:txBody>
      </p:sp>
      <p:sp>
        <p:nvSpPr>
          <p:cNvPr id="19" name="Text 14"/>
          <p:cNvSpPr txBox="1"/>
          <p:nvPr/>
        </p:nvSpPr>
        <p:spPr>
          <a:xfrm>
            <a:off x="8432597" y="3941064"/>
            <a:ext cx="3027578" cy="502920"/>
          </a:xfrm>
          <a:prstGeom prst="rect">
            <a:avLst/>
          </a:prstGeom>
          <a:noFill/>
          <a:ln/>
        </p:spPr>
        <p:txBody>
          <a:bodyPr wrap="square" lIns="0" tIns="0" rIns="0" bIns="0" rtlCol="0" anchor="t"/>
          <a:lstStyle/>
          <a:p>
            <a:pPr>
              <a:lnSpc>
                <a:spcPct val="112000"/>
              </a:lnSpc>
            </a:pPr>
            <a:r>
              <a:rPr lang="en-US" sz="1200" err="1">
                <a:solidFill>
                  <a:srgbClr val="5C6B73"/>
                </a:solidFill>
                <a:latin typeface="Calibri" pitchFamily="34" charset="0"/>
                <a:ea typeface="Calibri" pitchFamily="34" charset="-122"/>
                <a:cs typeface="Calibri" pitchFamily="34" charset="-120"/>
              </a:rPr>
              <a:t>Beschikbare</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veilige</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en</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goed</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onderhouden</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gebouwen</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en</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installaties</a:t>
            </a:r>
            <a:r>
              <a:rPr lang="en-US" sz="1200">
                <a:solidFill>
                  <a:srgbClr val="5C6B73"/>
                </a:solidFill>
                <a:latin typeface="Calibri" pitchFamily="34" charset="0"/>
                <a:ea typeface="Calibri" pitchFamily="34" charset="-122"/>
                <a:cs typeface="Calibri" pitchFamily="34" charset="-120"/>
              </a:rPr>
              <a:t>; het </a:t>
            </a:r>
            <a:r>
              <a:rPr lang="en-US" sz="1200" err="1">
                <a:solidFill>
                  <a:srgbClr val="5C6B73"/>
                </a:solidFill>
                <a:latin typeface="Calibri" pitchFamily="34" charset="0"/>
                <a:ea typeface="Calibri" pitchFamily="34" charset="-122"/>
                <a:cs typeface="Calibri" pitchFamily="34" charset="-120"/>
              </a:rPr>
              <a:t>resultaat</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waar</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uw</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werk</a:t>
            </a:r>
            <a:r>
              <a:rPr lang="en-US" sz="1200">
                <a:solidFill>
                  <a:srgbClr val="5C6B73"/>
                </a:solidFill>
                <a:latin typeface="Calibri" pitchFamily="34" charset="0"/>
                <a:ea typeface="Calibri" pitchFamily="34" charset="-122"/>
                <a:cs typeface="Calibri" pitchFamily="34" charset="-120"/>
              </a:rPr>
              <a:t> direct </a:t>
            </a:r>
            <a:r>
              <a:rPr lang="en-US" sz="1200" err="1">
                <a:solidFill>
                  <a:srgbClr val="5C6B73"/>
                </a:solidFill>
                <a:latin typeface="Calibri" pitchFamily="34" charset="0"/>
                <a:ea typeface="Calibri" pitchFamily="34" charset="-122"/>
                <a:cs typeface="Calibri" pitchFamily="34" charset="-120"/>
              </a:rPr>
              <a:t>aan</a:t>
            </a:r>
            <a:r>
              <a:rPr lang="en-US" sz="1200">
                <a:solidFill>
                  <a:srgbClr val="5C6B73"/>
                </a:solidFill>
                <a:latin typeface="Calibri" pitchFamily="34" charset="0"/>
                <a:ea typeface="Calibri" pitchFamily="34" charset="-122"/>
                <a:cs typeface="Calibri" pitchFamily="34" charset="-120"/>
              </a:rPr>
              <a:t> </a:t>
            </a:r>
            <a:r>
              <a:rPr lang="en-US" sz="1200" err="1">
                <a:solidFill>
                  <a:srgbClr val="5C6B73"/>
                </a:solidFill>
                <a:latin typeface="Calibri" pitchFamily="34" charset="0"/>
                <a:ea typeface="Calibri" pitchFamily="34" charset="-122"/>
                <a:cs typeface="Calibri" pitchFamily="34" charset="-120"/>
              </a:rPr>
              <a:t>bijdraagt</a:t>
            </a:r>
            <a:r>
              <a:rPr lang="en-US" sz="1200">
                <a:solidFill>
                  <a:srgbClr val="5C6B73"/>
                </a:solidFill>
                <a:latin typeface="Calibri" pitchFamily="34" charset="0"/>
                <a:ea typeface="Calibri" pitchFamily="34" charset="-122"/>
                <a:cs typeface="Calibri" pitchFamily="34" charset="-120"/>
              </a:rPr>
              <a:t>.</a:t>
            </a:r>
            <a:endParaRPr lang="en-US" sz="1200"/>
          </a:p>
        </p:txBody>
      </p:sp>
      <p:sp>
        <p:nvSpPr>
          <p:cNvPr id="23" name="Tijdelijke aanduiding voor tekst 22">
            <a:extLst>
              <a:ext uri="{FF2B5EF4-FFF2-40B4-BE49-F238E27FC236}">
                <a16:creationId xmlns:a16="http://schemas.microsoft.com/office/drawing/2014/main" id="{0111BAB0-B0C0-1ECA-13BA-FA9C2068DD62}"/>
              </a:ext>
            </a:extLst>
          </p:cNvPr>
          <p:cNvSpPr>
            <a:spLocks noGrp="1"/>
          </p:cNvSpPr>
          <p:nvPr>
            <p:ph type="body" sz="quarter" idx="14"/>
          </p:nvPr>
        </p:nvSpPr>
        <p:spPr>
          <a:xfrm>
            <a:off x="548640" y="453937"/>
            <a:ext cx="11338560" cy="609600"/>
          </a:xfrm>
        </p:spPr>
        <p:txBody>
          <a:bodyPr>
            <a:normAutofit lnSpcReduction="10000"/>
          </a:bodyPr>
          <a:lstStyle/>
          <a:p>
            <a:r>
              <a:rPr lang="nl-NL"/>
              <a:t>Drie bouwstenen, drie vragen</a:t>
            </a:r>
          </a:p>
        </p:txBody>
      </p:sp>
      <p:sp>
        <p:nvSpPr>
          <p:cNvPr id="24" name="Tijdelijke aanduiding voor tekst 23">
            <a:extLst>
              <a:ext uri="{FF2B5EF4-FFF2-40B4-BE49-F238E27FC236}">
                <a16:creationId xmlns:a16="http://schemas.microsoft.com/office/drawing/2014/main" id="{76B5D53F-23AB-7840-5FA1-7E10B528D1E5}"/>
              </a:ext>
            </a:extLst>
          </p:cNvPr>
          <p:cNvSpPr>
            <a:spLocks noGrp="1"/>
          </p:cNvSpPr>
          <p:nvPr>
            <p:ph type="body" sz="quarter" idx="15"/>
          </p:nvPr>
        </p:nvSpPr>
        <p:spPr>
          <a:xfrm>
            <a:off x="548640" y="1050458"/>
            <a:ext cx="11338560" cy="609600"/>
          </a:xfrm>
        </p:spPr>
        <p:txBody>
          <a:bodyPr/>
          <a:lstStyle/>
          <a:p>
            <a:endParaRPr lang="nl-N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A6680087-8533-8354-1B73-249FA48CCE50}"/>
              </a:ext>
            </a:extLst>
          </p:cNvPr>
          <p:cNvSpPr>
            <a:spLocks noGrp="1"/>
          </p:cNvSpPr>
          <p:nvPr>
            <p:ph type="body" sz="quarter" idx="14"/>
          </p:nvPr>
        </p:nvSpPr>
        <p:spPr/>
        <p:txBody>
          <a:bodyPr>
            <a:normAutofit lnSpcReduction="10000"/>
          </a:bodyPr>
          <a:lstStyle/>
          <a:p>
            <a:r>
              <a:rPr lang="nl-NL"/>
              <a:t>Acht stappen; van contract tot evaluatie</a:t>
            </a:r>
          </a:p>
        </p:txBody>
      </p:sp>
      <p:pic>
        <p:nvPicPr>
          <p:cNvPr id="7" name="Afbeelding 6">
            <a:extLst>
              <a:ext uri="{FF2B5EF4-FFF2-40B4-BE49-F238E27FC236}">
                <a16:creationId xmlns:a16="http://schemas.microsoft.com/office/drawing/2014/main" id="{9C7A57BE-156A-6334-F1AA-C9972BE5D5F1}"/>
              </a:ext>
            </a:extLst>
          </p:cNvPr>
          <p:cNvPicPr>
            <a:picLocks noChangeAspect="1"/>
          </p:cNvPicPr>
          <p:nvPr/>
        </p:nvPicPr>
        <p:blipFill>
          <a:blip r:embed="rId3"/>
          <a:stretch>
            <a:fillRect/>
          </a:stretch>
        </p:blipFill>
        <p:spPr>
          <a:xfrm>
            <a:off x="1377777" y="1063537"/>
            <a:ext cx="8972303" cy="5359400"/>
          </a:xfrm>
          <a:prstGeom prst="rect">
            <a:avLst/>
          </a:prstGeom>
        </p:spPr>
      </p:pic>
    </p:spTree>
    <p:extLst>
      <p:ext uri="{BB962C8B-B14F-4D97-AF65-F5344CB8AC3E}">
        <p14:creationId xmlns:p14="http://schemas.microsoft.com/office/powerpoint/2010/main" val="444089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00C8C15E-7911-1C44-98A8-07D2F80E1751}"/>
              </a:ext>
            </a:extLst>
          </p:cNvPr>
          <p:cNvSpPr>
            <a:spLocks noGrp="1"/>
          </p:cNvSpPr>
          <p:nvPr>
            <p:ph type="body" sz="quarter" idx="14"/>
          </p:nvPr>
        </p:nvSpPr>
        <p:spPr/>
        <p:txBody>
          <a:bodyPr>
            <a:normAutofit lnSpcReduction="10000"/>
          </a:bodyPr>
          <a:lstStyle/>
          <a:p>
            <a:r>
              <a:rPr lang="nl-NL"/>
              <a:t>Afsluiten Raamwerkovereenkomst</a:t>
            </a:r>
          </a:p>
          <a:p>
            <a:endParaRPr lang="nl-NL"/>
          </a:p>
        </p:txBody>
      </p:sp>
      <p:sp>
        <p:nvSpPr>
          <p:cNvPr id="4" name="Tijdelijke aanduiding voor tekst 3">
            <a:extLst>
              <a:ext uri="{FF2B5EF4-FFF2-40B4-BE49-F238E27FC236}">
                <a16:creationId xmlns:a16="http://schemas.microsoft.com/office/drawing/2014/main" id="{07510002-BA79-0EA8-6C4C-B922414D82A2}"/>
              </a:ext>
            </a:extLst>
          </p:cNvPr>
          <p:cNvSpPr>
            <a:spLocks noGrp="1"/>
          </p:cNvSpPr>
          <p:nvPr>
            <p:ph type="body" sz="quarter" idx="15"/>
          </p:nvPr>
        </p:nvSpPr>
        <p:spPr/>
        <p:txBody>
          <a:bodyPr/>
          <a:lstStyle/>
          <a:p>
            <a:r>
              <a:rPr lang="nl-NL"/>
              <a:t>De basis van de samenwerking </a:t>
            </a:r>
          </a:p>
        </p:txBody>
      </p:sp>
      <p:sp>
        <p:nvSpPr>
          <p:cNvPr id="7" name="Shape 3">
            <a:extLst>
              <a:ext uri="{FF2B5EF4-FFF2-40B4-BE49-F238E27FC236}">
                <a16:creationId xmlns:a16="http://schemas.microsoft.com/office/drawing/2014/main" id="{89010C84-B2A2-1293-2C8B-BF878069F5D1}"/>
              </a:ext>
            </a:extLst>
          </p:cNvPr>
          <p:cNvSpPr/>
          <p:nvPr/>
        </p:nvSpPr>
        <p:spPr>
          <a:xfrm>
            <a:off x="569595" y="2169795"/>
            <a:ext cx="1792224" cy="292608"/>
          </a:xfrm>
          <a:prstGeom prst="roundRect">
            <a:avLst>
              <a:gd name="adj" fmla="val 50000"/>
            </a:avLst>
          </a:prstGeom>
          <a:solidFill>
            <a:srgbClr val="D8CFAF"/>
          </a:solidFill>
          <a:ln/>
        </p:spPr>
        <p:txBody>
          <a:bodyPr/>
          <a:lstStyle/>
          <a:p>
            <a:endParaRPr lang="nl-NL"/>
          </a:p>
        </p:txBody>
      </p:sp>
      <p:sp>
        <p:nvSpPr>
          <p:cNvPr id="8" name="Text 4">
            <a:extLst>
              <a:ext uri="{FF2B5EF4-FFF2-40B4-BE49-F238E27FC236}">
                <a16:creationId xmlns:a16="http://schemas.microsoft.com/office/drawing/2014/main" id="{C76CD290-3117-56D9-C2B9-C97387C2CE46}"/>
              </a:ext>
            </a:extLst>
          </p:cNvPr>
          <p:cNvSpPr txBox="1"/>
          <p:nvPr/>
        </p:nvSpPr>
        <p:spPr>
          <a:xfrm>
            <a:off x="569595" y="2169795"/>
            <a:ext cx="1792224" cy="29260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50" b="1" kern="0" spc="100">
                <a:solidFill>
                  <a:srgbClr val="FFFFFF"/>
                </a:solidFill>
                <a:latin typeface="Calibri" pitchFamily="34" charset="0"/>
                <a:ea typeface="Calibri" pitchFamily="34" charset="-122"/>
                <a:cs typeface="Calibri" pitchFamily="34" charset="-120"/>
              </a:rPr>
              <a:t>MANAGER VASTGOED</a:t>
            </a:r>
            <a:endParaRPr lang="en-US" sz="950"/>
          </a:p>
        </p:txBody>
      </p:sp>
      <p:sp>
        <p:nvSpPr>
          <p:cNvPr id="9" name="Text 5">
            <a:extLst>
              <a:ext uri="{FF2B5EF4-FFF2-40B4-BE49-F238E27FC236}">
                <a16:creationId xmlns:a16="http://schemas.microsoft.com/office/drawing/2014/main" id="{90C40816-6D7E-A03A-EE21-828C5640DAC4}"/>
              </a:ext>
            </a:extLst>
          </p:cNvPr>
          <p:cNvSpPr txBox="1"/>
          <p:nvPr/>
        </p:nvSpPr>
        <p:spPr>
          <a:xfrm>
            <a:off x="569595" y="2553843"/>
            <a:ext cx="5120640" cy="68580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15000"/>
              </a:lnSpc>
              <a:buNone/>
            </a:pPr>
            <a:r>
              <a:rPr lang="en-US" sz="1250">
                <a:solidFill>
                  <a:srgbClr val="5C6B73"/>
                </a:solidFill>
                <a:latin typeface="Calibri" pitchFamily="34" charset="0"/>
                <a:ea typeface="Calibri" pitchFamily="34" charset="-122"/>
                <a:cs typeface="Calibri" pitchFamily="34" charset="-120"/>
              </a:rPr>
              <a:t>sluit als </a:t>
            </a:r>
            <a:r>
              <a:rPr lang="en-US" sz="1250" err="1">
                <a:solidFill>
                  <a:srgbClr val="5C6B73"/>
                </a:solidFill>
                <a:latin typeface="Calibri" pitchFamily="34" charset="0"/>
                <a:ea typeface="Calibri" pitchFamily="34" charset="-122"/>
                <a:cs typeface="Calibri" pitchFamily="34" charset="-120"/>
              </a:rPr>
              <a:t>opdrachtgever</a:t>
            </a:r>
            <a:r>
              <a:rPr lang="en-US" sz="1250">
                <a:solidFill>
                  <a:srgbClr val="5C6B73"/>
                </a:solidFill>
                <a:latin typeface="Calibri" pitchFamily="34" charset="0"/>
                <a:ea typeface="Calibri" pitchFamily="34" charset="-122"/>
                <a:cs typeface="Calibri" pitchFamily="34" charset="-120"/>
              </a:rPr>
              <a:t> de </a:t>
            </a:r>
            <a:r>
              <a:rPr lang="en-US" sz="1250" err="1">
                <a:solidFill>
                  <a:srgbClr val="5C6B73"/>
                </a:solidFill>
                <a:latin typeface="Calibri" pitchFamily="34" charset="0"/>
                <a:ea typeface="Calibri" pitchFamily="34" charset="-122"/>
                <a:cs typeface="Calibri" pitchFamily="34" charset="-120"/>
              </a:rPr>
              <a:t>raamwerkovereenkomst</a:t>
            </a:r>
            <a:r>
              <a:rPr lang="en-US" sz="1250">
                <a:solidFill>
                  <a:srgbClr val="5C6B73"/>
                </a:solidFill>
                <a:latin typeface="Calibri" pitchFamily="34" charset="0"/>
                <a:ea typeface="Calibri" pitchFamily="34" charset="-122"/>
                <a:cs typeface="Calibri" pitchFamily="34" charset="-120"/>
              </a:rPr>
              <a:t> af, en legt hierin scope, tarieven en kaders vast.</a:t>
            </a:r>
            <a:endParaRPr lang="en-US" sz="1250"/>
          </a:p>
        </p:txBody>
      </p:sp>
      <p:sp>
        <p:nvSpPr>
          <p:cNvPr id="10" name="Shape 6">
            <a:extLst>
              <a:ext uri="{FF2B5EF4-FFF2-40B4-BE49-F238E27FC236}">
                <a16:creationId xmlns:a16="http://schemas.microsoft.com/office/drawing/2014/main" id="{00DA1B32-F0E9-5A4E-994D-F928CF3F1E84}"/>
              </a:ext>
            </a:extLst>
          </p:cNvPr>
          <p:cNvSpPr/>
          <p:nvPr/>
        </p:nvSpPr>
        <p:spPr>
          <a:xfrm>
            <a:off x="5964555" y="2169795"/>
            <a:ext cx="2340864" cy="292608"/>
          </a:xfrm>
          <a:prstGeom prst="roundRect">
            <a:avLst>
              <a:gd name="adj" fmla="val 50000"/>
            </a:avLst>
          </a:prstGeom>
          <a:solidFill>
            <a:srgbClr val="E07B39"/>
          </a:solidFill>
          <a:ln/>
        </p:spPr>
        <p:txBody>
          <a:bodyPr/>
          <a:lstStyle/>
          <a:p>
            <a:endParaRPr lang="nl-NL"/>
          </a:p>
        </p:txBody>
      </p:sp>
      <p:sp>
        <p:nvSpPr>
          <p:cNvPr id="11" name="Text 7">
            <a:extLst>
              <a:ext uri="{FF2B5EF4-FFF2-40B4-BE49-F238E27FC236}">
                <a16:creationId xmlns:a16="http://schemas.microsoft.com/office/drawing/2014/main" id="{FD8205B0-BEF9-B3E8-F8A4-1E754FED0C2E}"/>
              </a:ext>
            </a:extLst>
          </p:cNvPr>
          <p:cNvSpPr txBox="1"/>
          <p:nvPr/>
        </p:nvSpPr>
        <p:spPr>
          <a:xfrm>
            <a:off x="5964555" y="2169795"/>
            <a:ext cx="2340864" cy="29260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50" b="1" kern="0" spc="100">
                <a:solidFill>
                  <a:srgbClr val="FFFFFF"/>
                </a:solidFill>
                <a:latin typeface="Calibri" pitchFamily="34" charset="0"/>
                <a:ea typeface="Calibri" pitchFamily="34" charset="-122"/>
                <a:cs typeface="Calibri" pitchFamily="34" charset="-120"/>
              </a:rPr>
              <a:t>OPDRACHTNEMER (EXTERN)</a:t>
            </a:r>
            <a:endParaRPr lang="en-US" sz="950"/>
          </a:p>
        </p:txBody>
      </p:sp>
      <p:sp>
        <p:nvSpPr>
          <p:cNvPr id="12" name="Text 8">
            <a:extLst>
              <a:ext uri="{FF2B5EF4-FFF2-40B4-BE49-F238E27FC236}">
                <a16:creationId xmlns:a16="http://schemas.microsoft.com/office/drawing/2014/main" id="{33BAB015-C69E-AFFA-BD20-A8D657B13F43}"/>
              </a:ext>
            </a:extLst>
          </p:cNvPr>
          <p:cNvSpPr txBox="1"/>
          <p:nvPr/>
        </p:nvSpPr>
        <p:spPr>
          <a:xfrm>
            <a:off x="5964555" y="2553843"/>
            <a:ext cx="5120640" cy="68580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15000"/>
              </a:lnSpc>
              <a:buNone/>
            </a:pPr>
            <a:r>
              <a:rPr lang="en-US" sz="1250">
                <a:solidFill>
                  <a:srgbClr val="5C6B73"/>
                </a:solidFill>
                <a:latin typeface="Calibri" pitchFamily="34" charset="0"/>
                <a:ea typeface="Calibri" pitchFamily="34" charset="-122"/>
                <a:cs typeface="Calibri" pitchFamily="34" charset="-120"/>
              </a:rPr>
              <a:t>committeert zich als opdrachtnemer aan de afgesproken dienstverlening voor de contractperiode.</a:t>
            </a:r>
            <a:endParaRPr lang="en-US" sz="1250"/>
          </a:p>
        </p:txBody>
      </p:sp>
      <p:sp>
        <p:nvSpPr>
          <p:cNvPr id="13" name="Shape 9">
            <a:extLst>
              <a:ext uri="{FF2B5EF4-FFF2-40B4-BE49-F238E27FC236}">
                <a16:creationId xmlns:a16="http://schemas.microsoft.com/office/drawing/2014/main" id="{F51C26DC-B8BF-3D14-EED5-D963FADC1D33}"/>
              </a:ext>
            </a:extLst>
          </p:cNvPr>
          <p:cNvSpPr/>
          <p:nvPr/>
        </p:nvSpPr>
        <p:spPr>
          <a:xfrm>
            <a:off x="569595" y="3267075"/>
            <a:ext cx="10881360" cy="0"/>
          </a:xfrm>
          <a:prstGeom prst="line">
            <a:avLst/>
          </a:prstGeom>
          <a:noFill/>
          <a:ln w="12700">
            <a:solidFill>
              <a:srgbClr val="DADAD6"/>
            </a:solidFill>
            <a:prstDash val="solid"/>
          </a:ln>
        </p:spPr>
        <p:txBody>
          <a:bodyPr/>
          <a:lstStyle/>
          <a:p>
            <a:endParaRPr lang="nl-NL"/>
          </a:p>
        </p:txBody>
      </p:sp>
      <p:sp>
        <p:nvSpPr>
          <p:cNvPr id="14" name="Shape 10">
            <a:extLst>
              <a:ext uri="{FF2B5EF4-FFF2-40B4-BE49-F238E27FC236}">
                <a16:creationId xmlns:a16="http://schemas.microsoft.com/office/drawing/2014/main" id="{C5C3F4A8-3CC6-FBF1-F77D-F8C814CA80EA}"/>
              </a:ext>
            </a:extLst>
          </p:cNvPr>
          <p:cNvSpPr/>
          <p:nvPr/>
        </p:nvSpPr>
        <p:spPr>
          <a:xfrm>
            <a:off x="569595" y="3541395"/>
            <a:ext cx="10881360" cy="2651760"/>
          </a:xfrm>
          <a:prstGeom prst="roundRect">
            <a:avLst>
              <a:gd name="adj" fmla="val 2069"/>
            </a:avLst>
          </a:prstGeom>
          <a:solidFill>
            <a:srgbClr val="FFFFFF"/>
          </a:solidFill>
          <a:ln w="9525">
            <a:solidFill>
              <a:srgbClr val="DADAD6"/>
            </a:solidFill>
            <a:prstDash val="solid"/>
          </a:ln>
        </p:spPr>
        <p:txBody>
          <a:bodyPr/>
          <a:lstStyle/>
          <a:p>
            <a:endParaRPr lang="nl-NL"/>
          </a:p>
        </p:txBody>
      </p:sp>
      <p:sp>
        <p:nvSpPr>
          <p:cNvPr id="15" name="Shape 11">
            <a:extLst>
              <a:ext uri="{FF2B5EF4-FFF2-40B4-BE49-F238E27FC236}">
                <a16:creationId xmlns:a16="http://schemas.microsoft.com/office/drawing/2014/main" id="{A994EF76-EE87-C2B8-BC41-024023E43664}"/>
              </a:ext>
            </a:extLst>
          </p:cNvPr>
          <p:cNvSpPr/>
          <p:nvPr/>
        </p:nvSpPr>
        <p:spPr>
          <a:xfrm>
            <a:off x="569595" y="3541395"/>
            <a:ext cx="10881360" cy="54864"/>
          </a:xfrm>
          <a:prstGeom prst="rect">
            <a:avLst/>
          </a:prstGeom>
          <a:solidFill>
            <a:srgbClr val="D8CFAF"/>
          </a:solidFill>
          <a:ln/>
        </p:spPr>
        <p:txBody>
          <a:bodyPr/>
          <a:lstStyle/>
          <a:p>
            <a:endParaRPr lang="nl-NL"/>
          </a:p>
        </p:txBody>
      </p:sp>
      <p:sp>
        <p:nvSpPr>
          <p:cNvPr id="16" name="Text 12">
            <a:extLst>
              <a:ext uri="{FF2B5EF4-FFF2-40B4-BE49-F238E27FC236}">
                <a16:creationId xmlns:a16="http://schemas.microsoft.com/office/drawing/2014/main" id="{B8608E87-9289-4684-37E0-637D88F773F6}"/>
              </a:ext>
            </a:extLst>
          </p:cNvPr>
          <p:cNvSpPr txBox="1"/>
          <p:nvPr/>
        </p:nvSpPr>
        <p:spPr>
          <a:xfrm>
            <a:off x="706755" y="3660267"/>
            <a:ext cx="10607040" cy="36576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250" b="1">
                <a:solidFill>
                  <a:srgbClr val="263238"/>
                </a:solidFill>
                <a:latin typeface="Calibri" pitchFamily="34" charset="0"/>
                <a:ea typeface="Calibri" pitchFamily="34" charset="-122"/>
                <a:cs typeface="Calibri" pitchFamily="34" charset="-120"/>
              </a:rPr>
              <a:t>Startpunt én sluitstuk van de cyclus</a:t>
            </a:r>
            <a:endParaRPr lang="en-US" sz="1250"/>
          </a:p>
        </p:txBody>
      </p:sp>
      <p:sp>
        <p:nvSpPr>
          <p:cNvPr id="17" name="Text 13">
            <a:extLst>
              <a:ext uri="{FF2B5EF4-FFF2-40B4-BE49-F238E27FC236}">
                <a16:creationId xmlns:a16="http://schemas.microsoft.com/office/drawing/2014/main" id="{BEB1E368-85A7-5385-3199-910F0426FACD}"/>
              </a:ext>
            </a:extLst>
          </p:cNvPr>
          <p:cNvSpPr txBox="1"/>
          <p:nvPr/>
        </p:nvSpPr>
        <p:spPr>
          <a:xfrm>
            <a:off x="706755" y="4044315"/>
            <a:ext cx="10607040" cy="2029968"/>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lnSpc>
                <a:spcPct val="110000"/>
              </a:lnSpc>
              <a:buNone/>
            </a:pPr>
            <a:r>
              <a:rPr lang="en-US" sz="950">
                <a:solidFill>
                  <a:srgbClr val="5C6B73"/>
                </a:solidFill>
                <a:latin typeface="Calibri" pitchFamily="34" charset="0"/>
                <a:ea typeface="Calibri" pitchFamily="34" charset="-122"/>
                <a:cs typeface="Calibri" pitchFamily="34" charset="-120"/>
              </a:rPr>
              <a:t>Dit is niet alleen de eerste stap: aan het einde van de cyclus (stap 8) wordt het onderhoudscontract doorlopend beheerd en, op basis van het jaarplan, weer geactualiseerd. Zo begint de samenwerking elke periode met een actueel contract. Zodra het contract actief is, wordt het in Ultimo gekoppeld aan de betreffende installaties en/of ruimtes, zodat contractueel afgesproken activiteiten geborgd zijn en tijdig een signaal volgt als het contract afloopt.</a:t>
            </a:r>
            <a:endParaRPr lang="en-US" sz="950"/>
          </a:p>
        </p:txBody>
      </p:sp>
    </p:spTree>
    <p:extLst>
      <p:ext uri="{BB962C8B-B14F-4D97-AF65-F5344CB8AC3E}">
        <p14:creationId xmlns:p14="http://schemas.microsoft.com/office/powerpoint/2010/main" val="2798364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62CC7DE-6C9E-684B-BF81-00693881E9D5}"/>
              </a:ext>
            </a:extLst>
          </p:cNvPr>
          <p:cNvSpPr>
            <a:spLocks noGrp="1"/>
          </p:cNvSpPr>
          <p:nvPr>
            <p:ph type="body" sz="quarter" idx="14"/>
          </p:nvPr>
        </p:nvSpPr>
        <p:spPr/>
        <p:txBody>
          <a:bodyPr>
            <a:normAutofit lnSpcReduction="10000"/>
          </a:bodyPr>
          <a:lstStyle/>
          <a:p>
            <a:r>
              <a:rPr lang="nl-NL"/>
              <a:t>Vaststellen OHJP</a:t>
            </a:r>
          </a:p>
        </p:txBody>
      </p:sp>
      <p:sp>
        <p:nvSpPr>
          <p:cNvPr id="4" name="Tijdelijke aanduiding voor tekst 3">
            <a:extLst>
              <a:ext uri="{FF2B5EF4-FFF2-40B4-BE49-F238E27FC236}">
                <a16:creationId xmlns:a16="http://schemas.microsoft.com/office/drawing/2014/main" id="{670EF2A8-14ED-7BB5-32D4-DFB1C42BBD02}"/>
              </a:ext>
            </a:extLst>
          </p:cNvPr>
          <p:cNvSpPr>
            <a:spLocks noGrp="1"/>
          </p:cNvSpPr>
          <p:nvPr>
            <p:ph type="body" sz="quarter" idx="15"/>
          </p:nvPr>
        </p:nvSpPr>
        <p:spPr/>
        <p:txBody>
          <a:bodyPr/>
          <a:lstStyle/>
          <a:p>
            <a:r>
              <a:rPr lang="nl-NL"/>
              <a:t>Het onderhoudsjaarplan voor de contract periode</a:t>
            </a:r>
          </a:p>
        </p:txBody>
      </p:sp>
      <p:sp>
        <p:nvSpPr>
          <p:cNvPr id="10" name="Shape 5">
            <a:extLst>
              <a:ext uri="{FF2B5EF4-FFF2-40B4-BE49-F238E27FC236}">
                <a16:creationId xmlns:a16="http://schemas.microsoft.com/office/drawing/2014/main" id="{72B563D9-EDE1-CB98-5214-5D005D33F6EF}"/>
              </a:ext>
            </a:extLst>
          </p:cNvPr>
          <p:cNvSpPr/>
          <p:nvPr/>
        </p:nvSpPr>
        <p:spPr>
          <a:xfrm>
            <a:off x="777240" y="2258568"/>
            <a:ext cx="2340864" cy="292608"/>
          </a:xfrm>
          <a:prstGeom prst="roundRect">
            <a:avLst>
              <a:gd name="adj" fmla="val 50000"/>
            </a:avLst>
          </a:prstGeom>
          <a:solidFill>
            <a:srgbClr val="E07B39"/>
          </a:solidFill>
          <a:ln/>
        </p:spPr>
        <p:txBody>
          <a:bodyPr/>
          <a:lstStyle/>
          <a:p>
            <a:endParaRPr lang="nl-NL"/>
          </a:p>
        </p:txBody>
      </p:sp>
      <p:sp>
        <p:nvSpPr>
          <p:cNvPr id="12" name="Text 6">
            <a:extLst>
              <a:ext uri="{FF2B5EF4-FFF2-40B4-BE49-F238E27FC236}">
                <a16:creationId xmlns:a16="http://schemas.microsoft.com/office/drawing/2014/main" id="{0D1A8F80-5547-F449-DE93-0EFACCA31630}"/>
              </a:ext>
            </a:extLst>
          </p:cNvPr>
          <p:cNvSpPr txBox="1"/>
          <p:nvPr/>
        </p:nvSpPr>
        <p:spPr>
          <a:xfrm>
            <a:off x="777240" y="2258568"/>
            <a:ext cx="2340864"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OPDRACHTNEMER (EXTERN)</a:t>
            </a:r>
            <a:endParaRPr lang="en-US" sz="950"/>
          </a:p>
        </p:txBody>
      </p:sp>
      <p:sp>
        <p:nvSpPr>
          <p:cNvPr id="14" name="Text 7">
            <a:extLst>
              <a:ext uri="{FF2B5EF4-FFF2-40B4-BE49-F238E27FC236}">
                <a16:creationId xmlns:a16="http://schemas.microsoft.com/office/drawing/2014/main" id="{B75F6EC0-1019-1E23-0ABC-2F9E74E4D7C9}"/>
              </a:ext>
            </a:extLst>
          </p:cNvPr>
          <p:cNvSpPr txBox="1"/>
          <p:nvPr/>
        </p:nvSpPr>
        <p:spPr>
          <a:xfrm>
            <a:off x="777240" y="2679192"/>
            <a:ext cx="4709160" cy="320040"/>
          </a:xfrm>
          <a:prstGeom prst="rect">
            <a:avLst/>
          </a:prstGeom>
          <a:noFill/>
          <a:ln/>
        </p:spPr>
        <p:txBody>
          <a:bodyPr wrap="square" lIns="0" tIns="0" rIns="0" bIns="0" rtlCol="0" anchor="t"/>
          <a:lstStyle/>
          <a:p>
            <a:pPr marL="0" indent="0">
              <a:buNone/>
            </a:pPr>
            <a:r>
              <a:rPr lang="en-US" sz="1400" b="1">
                <a:solidFill>
                  <a:srgbClr val="263238"/>
                </a:solidFill>
                <a:latin typeface="Calibri" pitchFamily="34" charset="0"/>
                <a:ea typeface="Calibri" pitchFamily="34" charset="-122"/>
                <a:cs typeface="Calibri" pitchFamily="34" charset="-120"/>
              </a:rPr>
              <a:t>Stelt het OHJP op</a:t>
            </a:r>
            <a:endParaRPr lang="en-US" sz="1400"/>
          </a:p>
        </p:txBody>
      </p:sp>
      <p:sp>
        <p:nvSpPr>
          <p:cNvPr id="16" name="Text 8">
            <a:extLst>
              <a:ext uri="{FF2B5EF4-FFF2-40B4-BE49-F238E27FC236}">
                <a16:creationId xmlns:a16="http://schemas.microsoft.com/office/drawing/2014/main" id="{CBFBD5F3-3680-B25A-8BAD-27AAC44C8D07}"/>
              </a:ext>
            </a:extLst>
          </p:cNvPr>
          <p:cNvSpPr txBox="1"/>
          <p:nvPr/>
        </p:nvSpPr>
        <p:spPr>
          <a:xfrm>
            <a:off x="777240" y="3044952"/>
            <a:ext cx="4709160" cy="502920"/>
          </a:xfrm>
          <a:prstGeom prst="rect">
            <a:avLst/>
          </a:prstGeom>
          <a:noFill/>
          <a:ln/>
        </p:spPr>
        <p:txBody>
          <a:bodyPr wrap="square" lIns="0" tIns="0" rIns="0" bIns="0" rtlCol="0" anchor="t"/>
          <a:lstStyle/>
          <a:p>
            <a:pPr marL="0" indent="0">
              <a:lnSpc>
                <a:spcPct val="115000"/>
              </a:lnSpc>
              <a:buNone/>
            </a:pPr>
            <a:r>
              <a:rPr lang="en-US" sz="1150">
                <a:solidFill>
                  <a:srgbClr val="5C6B73"/>
                </a:solidFill>
                <a:latin typeface="Calibri" pitchFamily="34" charset="0"/>
                <a:ea typeface="Calibri" pitchFamily="34" charset="-122"/>
                <a:cs typeface="Calibri" pitchFamily="34" charset="-120"/>
              </a:rPr>
              <a:t>op basis van het onderhoudscontract.</a:t>
            </a:r>
            <a:endParaRPr lang="en-US" sz="1150"/>
          </a:p>
        </p:txBody>
      </p:sp>
      <p:sp>
        <p:nvSpPr>
          <p:cNvPr id="18" name="Text 9">
            <a:extLst>
              <a:ext uri="{FF2B5EF4-FFF2-40B4-BE49-F238E27FC236}">
                <a16:creationId xmlns:a16="http://schemas.microsoft.com/office/drawing/2014/main" id="{C76D70B7-0815-0C71-D23B-0BFA24A99E06}"/>
              </a:ext>
            </a:extLst>
          </p:cNvPr>
          <p:cNvSpPr txBox="1"/>
          <p:nvPr/>
        </p:nvSpPr>
        <p:spPr>
          <a:xfrm>
            <a:off x="5715000" y="2720340"/>
            <a:ext cx="502920" cy="502920"/>
          </a:xfrm>
          <a:prstGeom prst="rect">
            <a:avLst/>
          </a:prstGeom>
          <a:noFill/>
          <a:ln/>
        </p:spPr>
        <p:txBody>
          <a:bodyPr wrap="square" lIns="0" tIns="0" rIns="0" bIns="0" rtlCol="0" anchor="ctr"/>
          <a:lstStyle/>
          <a:p>
            <a:pPr marL="0" indent="0" algn="ctr">
              <a:buNone/>
            </a:pPr>
            <a:r>
              <a:rPr lang="en-US" sz="2000" b="1">
                <a:solidFill>
                  <a:srgbClr val="9AA5AB"/>
                </a:solidFill>
                <a:latin typeface="Calibri" pitchFamily="34" charset="0"/>
                <a:ea typeface="Calibri" pitchFamily="34" charset="-122"/>
                <a:cs typeface="Calibri" pitchFamily="34" charset="-120"/>
              </a:rPr>
              <a:t>→</a:t>
            </a:r>
            <a:endParaRPr lang="en-US" sz="2000"/>
          </a:p>
        </p:txBody>
      </p:sp>
      <p:sp>
        <p:nvSpPr>
          <p:cNvPr id="24" name="Shape 12">
            <a:extLst>
              <a:ext uri="{FF2B5EF4-FFF2-40B4-BE49-F238E27FC236}">
                <a16:creationId xmlns:a16="http://schemas.microsoft.com/office/drawing/2014/main" id="{BE644095-BC0D-DC94-47A1-2E6F3290666F}"/>
              </a:ext>
            </a:extLst>
          </p:cNvPr>
          <p:cNvSpPr/>
          <p:nvPr/>
        </p:nvSpPr>
        <p:spPr>
          <a:xfrm>
            <a:off x="6446520" y="2258568"/>
            <a:ext cx="1792224" cy="292608"/>
          </a:xfrm>
          <a:prstGeom prst="roundRect">
            <a:avLst>
              <a:gd name="adj" fmla="val 50000"/>
            </a:avLst>
          </a:prstGeom>
          <a:solidFill>
            <a:srgbClr val="D8CFAF"/>
          </a:solidFill>
          <a:ln/>
        </p:spPr>
        <p:txBody>
          <a:bodyPr/>
          <a:lstStyle/>
          <a:p>
            <a:endParaRPr lang="nl-NL"/>
          </a:p>
        </p:txBody>
      </p:sp>
      <p:sp>
        <p:nvSpPr>
          <p:cNvPr id="26" name="Text 13">
            <a:extLst>
              <a:ext uri="{FF2B5EF4-FFF2-40B4-BE49-F238E27FC236}">
                <a16:creationId xmlns:a16="http://schemas.microsoft.com/office/drawing/2014/main" id="{EB2B0F1A-2DC1-A67F-33CB-9F80922AE4F9}"/>
              </a:ext>
            </a:extLst>
          </p:cNvPr>
          <p:cNvSpPr txBox="1"/>
          <p:nvPr/>
        </p:nvSpPr>
        <p:spPr>
          <a:xfrm>
            <a:off x="6446520" y="2258568"/>
            <a:ext cx="1792224"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MANAGER VASTGOED</a:t>
            </a:r>
            <a:endParaRPr lang="en-US" sz="950"/>
          </a:p>
        </p:txBody>
      </p:sp>
      <p:sp>
        <p:nvSpPr>
          <p:cNvPr id="28" name="Text 14">
            <a:extLst>
              <a:ext uri="{FF2B5EF4-FFF2-40B4-BE49-F238E27FC236}">
                <a16:creationId xmlns:a16="http://schemas.microsoft.com/office/drawing/2014/main" id="{CCA16566-ECA7-E391-7325-101D9B22540D}"/>
              </a:ext>
            </a:extLst>
          </p:cNvPr>
          <p:cNvSpPr txBox="1"/>
          <p:nvPr/>
        </p:nvSpPr>
        <p:spPr>
          <a:xfrm>
            <a:off x="6446520" y="2679192"/>
            <a:ext cx="4709160" cy="320040"/>
          </a:xfrm>
          <a:prstGeom prst="rect">
            <a:avLst/>
          </a:prstGeom>
          <a:noFill/>
          <a:ln/>
        </p:spPr>
        <p:txBody>
          <a:bodyPr wrap="square" lIns="0" tIns="0" rIns="0" bIns="0" rtlCol="0" anchor="t"/>
          <a:lstStyle/>
          <a:p>
            <a:pPr marL="0" indent="0">
              <a:buNone/>
            </a:pPr>
            <a:r>
              <a:rPr lang="en-US" sz="1400" b="1">
                <a:solidFill>
                  <a:srgbClr val="263238"/>
                </a:solidFill>
                <a:latin typeface="Calibri" pitchFamily="34" charset="0"/>
                <a:ea typeface="Calibri" pitchFamily="34" charset="-122"/>
                <a:cs typeface="Calibri" pitchFamily="34" charset="-120"/>
              </a:rPr>
              <a:t>Keurt het OHJP goed</a:t>
            </a:r>
            <a:endParaRPr lang="en-US" sz="1400"/>
          </a:p>
        </p:txBody>
      </p:sp>
      <p:sp>
        <p:nvSpPr>
          <p:cNvPr id="30" name="Text 15">
            <a:extLst>
              <a:ext uri="{FF2B5EF4-FFF2-40B4-BE49-F238E27FC236}">
                <a16:creationId xmlns:a16="http://schemas.microsoft.com/office/drawing/2014/main" id="{61902520-A7CE-5E06-E638-CDEB282E6FDE}"/>
              </a:ext>
            </a:extLst>
          </p:cNvPr>
          <p:cNvSpPr txBox="1"/>
          <p:nvPr/>
        </p:nvSpPr>
        <p:spPr>
          <a:xfrm>
            <a:off x="6446520" y="3044952"/>
            <a:ext cx="4709160" cy="502920"/>
          </a:xfrm>
          <a:prstGeom prst="rect">
            <a:avLst/>
          </a:prstGeom>
          <a:noFill/>
          <a:ln/>
        </p:spPr>
        <p:txBody>
          <a:bodyPr wrap="square" lIns="0" tIns="0" rIns="0" bIns="0" rtlCol="0" anchor="t"/>
          <a:lstStyle/>
          <a:p>
            <a:pPr marL="0" indent="0">
              <a:lnSpc>
                <a:spcPct val="115000"/>
              </a:lnSpc>
              <a:buNone/>
            </a:pPr>
            <a:r>
              <a:rPr lang="en-US" sz="1150">
                <a:solidFill>
                  <a:srgbClr val="5C6B73"/>
                </a:solidFill>
                <a:latin typeface="Calibri" pitchFamily="34" charset="0"/>
                <a:ea typeface="Calibri" pitchFamily="34" charset="-122"/>
                <a:cs typeface="Calibri" pitchFamily="34" charset="-120"/>
              </a:rPr>
              <a:t>en toetst het aan het contract en de kaders van Vastgoed.</a:t>
            </a:r>
            <a:endParaRPr lang="en-US" sz="1150"/>
          </a:p>
        </p:txBody>
      </p:sp>
      <p:sp>
        <p:nvSpPr>
          <p:cNvPr id="32" name="Shape 16">
            <a:extLst>
              <a:ext uri="{FF2B5EF4-FFF2-40B4-BE49-F238E27FC236}">
                <a16:creationId xmlns:a16="http://schemas.microsoft.com/office/drawing/2014/main" id="{FD02F68B-22E5-9940-C0B3-C90B6E186C00}"/>
              </a:ext>
            </a:extLst>
          </p:cNvPr>
          <p:cNvSpPr/>
          <p:nvPr/>
        </p:nvSpPr>
        <p:spPr>
          <a:xfrm>
            <a:off x="548640" y="4023360"/>
            <a:ext cx="10881360" cy="1737360"/>
          </a:xfrm>
          <a:prstGeom prst="roundRect">
            <a:avLst>
              <a:gd name="adj" fmla="val 3158"/>
            </a:avLst>
          </a:prstGeom>
          <a:solidFill>
            <a:srgbClr val="FFFFFF"/>
          </a:solidFill>
          <a:ln w="9525">
            <a:solidFill>
              <a:srgbClr val="DADAD6"/>
            </a:solidFill>
            <a:prstDash val="solid"/>
          </a:ln>
        </p:spPr>
        <p:txBody>
          <a:bodyPr/>
          <a:lstStyle/>
          <a:p>
            <a:endParaRPr lang="nl-NL"/>
          </a:p>
        </p:txBody>
      </p:sp>
      <p:sp>
        <p:nvSpPr>
          <p:cNvPr id="34" name="Shape 17">
            <a:extLst>
              <a:ext uri="{FF2B5EF4-FFF2-40B4-BE49-F238E27FC236}">
                <a16:creationId xmlns:a16="http://schemas.microsoft.com/office/drawing/2014/main" id="{9CE59F65-C61C-EED9-F6E1-E4DEE0135C2B}"/>
              </a:ext>
            </a:extLst>
          </p:cNvPr>
          <p:cNvSpPr/>
          <p:nvPr/>
        </p:nvSpPr>
        <p:spPr>
          <a:xfrm>
            <a:off x="548640" y="4023360"/>
            <a:ext cx="10881360" cy="54864"/>
          </a:xfrm>
          <a:prstGeom prst="rect">
            <a:avLst/>
          </a:prstGeom>
          <a:solidFill>
            <a:srgbClr val="D8CFAF"/>
          </a:solidFill>
          <a:ln/>
        </p:spPr>
        <p:txBody>
          <a:bodyPr/>
          <a:lstStyle/>
          <a:p>
            <a:endParaRPr lang="nl-NL"/>
          </a:p>
        </p:txBody>
      </p:sp>
      <p:sp>
        <p:nvSpPr>
          <p:cNvPr id="36" name="Text 18">
            <a:extLst>
              <a:ext uri="{FF2B5EF4-FFF2-40B4-BE49-F238E27FC236}">
                <a16:creationId xmlns:a16="http://schemas.microsoft.com/office/drawing/2014/main" id="{B8CFDE23-0645-1D82-E2AD-CF5327836024}"/>
              </a:ext>
            </a:extLst>
          </p:cNvPr>
          <p:cNvSpPr txBox="1"/>
          <p:nvPr/>
        </p:nvSpPr>
        <p:spPr>
          <a:xfrm>
            <a:off x="685800" y="4142232"/>
            <a:ext cx="10607040" cy="365760"/>
          </a:xfrm>
          <a:prstGeom prst="rect">
            <a:avLst/>
          </a:prstGeom>
          <a:noFill/>
          <a:ln/>
        </p:spPr>
        <p:txBody>
          <a:bodyPr wrap="square" lIns="0" tIns="0" rIns="0" bIns="0" rtlCol="0" anchor="t"/>
          <a:lstStyle/>
          <a:p>
            <a:pPr marL="0" indent="0" algn="l">
              <a:buNone/>
            </a:pPr>
            <a:r>
              <a:rPr lang="en-US" sz="1250" b="1">
                <a:solidFill>
                  <a:srgbClr val="263238"/>
                </a:solidFill>
                <a:latin typeface="Calibri" pitchFamily="34" charset="0"/>
                <a:ea typeface="Calibri" pitchFamily="34" charset="-122"/>
                <a:cs typeface="Calibri" pitchFamily="34" charset="-120"/>
              </a:rPr>
              <a:t>Het OHJP is de bron voor de volgende stappen</a:t>
            </a:r>
            <a:endParaRPr lang="en-US" sz="1250"/>
          </a:p>
        </p:txBody>
      </p:sp>
      <p:sp>
        <p:nvSpPr>
          <p:cNvPr id="38" name="Text 19">
            <a:extLst>
              <a:ext uri="{FF2B5EF4-FFF2-40B4-BE49-F238E27FC236}">
                <a16:creationId xmlns:a16="http://schemas.microsoft.com/office/drawing/2014/main" id="{DBE48132-53C4-A556-4215-B2039813214E}"/>
              </a:ext>
            </a:extLst>
          </p:cNvPr>
          <p:cNvSpPr txBox="1"/>
          <p:nvPr/>
        </p:nvSpPr>
        <p:spPr>
          <a:xfrm>
            <a:off x="685800" y="4526280"/>
            <a:ext cx="10607040" cy="1115568"/>
          </a:xfrm>
          <a:prstGeom prst="rect">
            <a:avLst/>
          </a:prstGeom>
          <a:noFill/>
          <a:ln/>
        </p:spPr>
        <p:txBody>
          <a:bodyPr wrap="square" lIns="0" tIns="0" rIns="0" bIns="0" rtlCol="0" anchor="t"/>
          <a:lstStyle/>
          <a:p>
            <a:pPr marL="0" indent="0" algn="l">
              <a:lnSpc>
                <a:spcPct val="110000"/>
              </a:lnSpc>
              <a:buNone/>
            </a:pPr>
            <a:r>
              <a:rPr lang="en-US" sz="950">
                <a:solidFill>
                  <a:srgbClr val="5C6B73"/>
                </a:solidFill>
                <a:latin typeface="Calibri" pitchFamily="34" charset="0"/>
                <a:ea typeface="Calibri" pitchFamily="34" charset="-122"/>
                <a:cs typeface="Calibri" pitchFamily="34" charset="-120"/>
              </a:rPr>
              <a:t>Het OHJP (OnderHoudsJaarPlan) vertaalt het onderhoudscontract naar concreet gepland onderhoud voor de komende periode: welke assets, welke werkzaamheden en welke frequentie. Een goedgekeurd OHJP is de basis voor het plannen van het onderhoud (stap 3) en voor het automatisch genereren van Jobs door de servicedesk (stap 4).</a:t>
            </a:r>
            <a:endParaRPr lang="en-US" sz="950"/>
          </a:p>
        </p:txBody>
      </p:sp>
    </p:spTree>
    <p:extLst>
      <p:ext uri="{BB962C8B-B14F-4D97-AF65-F5344CB8AC3E}">
        <p14:creationId xmlns:p14="http://schemas.microsoft.com/office/powerpoint/2010/main" val="6059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57919C6E-0B75-43E6-0EE7-3DEF074B7453}"/>
              </a:ext>
            </a:extLst>
          </p:cNvPr>
          <p:cNvSpPr>
            <a:spLocks noGrp="1"/>
          </p:cNvSpPr>
          <p:nvPr>
            <p:ph type="body" sz="quarter" idx="14"/>
          </p:nvPr>
        </p:nvSpPr>
        <p:spPr/>
        <p:txBody>
          <a:bodyPr>
            <a:normAutofit lnSpcReduction="10000"/>
          </a:bodyPr>
          <a:lstStyle/>
          <a:p>
            <a:r>
              <a:rPr lang="nl-NL"/>
              <a:t>Plannen Onderhoud</a:t>
            </a:r>
          </a:p>
        </p:txBody>
      </p:sp>
      <p:sp>
        <p:nvSpPr>
          <p:cNvPr id="4" name="Tijdelijke aanduiding voor tekst 3">
            <a:extLst>
              <a:ext uri="{FF2B5EF4-FFF2-40B4-BE49-F238E27FC236}">
                <a16:creationId xmlns:a16="http://schemas.microsoft.com/office/drawing/2014/main" id="{F49529A4-7BE8-54B8-2B26-5D10312DEB8A}"/>
              </a:ext>
            </a:extLst>
          </p:cNvPr>
          <p:cNvSpPr>
            <a:spLocks noGrp="1"/>
          </p:cNvSpPr>
          <p:nvPr>
            <p:ph type="body" sz="quarter" idx="15"/>
          </p:nvPr>
        </p:nvSpPr>
        <p:spPr/>
        <p:txBody>
          <a:bodyPr/>
          <a:lstStyle/>
          <a:p>
            <a:r>
              <a:rPr lang="nl-NL"/>
              <a:t>Het OHJP wordt een planning</a:t>
            </a:r>
          </a:p>
        </p:txBody>
      </p:sp>
      <p:sp>
        <p:nvSpPr>
          <p:cNvPr id="6" name="Shape 3">
            <a:extLst>
              <a:ext uri="{FF2B5EF4-FFF2-40B4-BE49-F238E27FC236}">
                <a16:creationId xmlns:a16="http://schemas.microsoft.com/office/drawing/2014/main" id="{57F3E2BE-D744-7CF3-E5C0-2F1696324892}"/>
              </a:ext>
            </a:extLst>
          </p:cNvPr>
          <p:cNvSpPr/>
          <p:nvPr/>
        </p:nvSpPr>
        <p:spPr>
          <a:xfrm>
            <a:off x="548640" y="1965960"/>
            <a:ext cx="2340864" cy="292608"/>
          </a:xfrm>
          <a:prstGeom prst="roundRect">
            <a:avLst>
              <a:gd name="adj" fmla="val 50000"/>
            </a:avLst>
          </a:prstGeom>
          <a:solidFill>
            <a:srgbClr val="E07B39"/>
          </a:solidFill>
          <a:ln/>
        </p:spPr>
        <p:txBody>
          <a:bodyPr/>
          <a:lstStyle/>
          <a:p>
            <a:endParaRPr lang="nl-NL"/>
          </a:p>
        </p:txBody>
      </p:sp>
      <p:sp>
        <p:nvSpPr>
          <p:cNvPr id="8" name="Text 4">
            <a:extLst>
              <a:ext uri="{FF2B5EF4-FFF2-40B4-BE49-F238E27FC236}">
                <a16:creationId xmlns:a16="http://schemas.microsoft.com/office/drawing/2014/main" id="{325DF5AE-3AB1-C725-73D0-B31B81BBCD64}"/>
              </a:ext>
            </a:extLst>
          </p:cNvPr>
          <p:cNvSpPr txBox="1"/>
          <p:nvPr/>
        </p:nvSpPr>
        <p:spPr>
          <a:xfrm>
            <a:off x="548640" y="1965960"/>
            <a:ext cx="2340864"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OPDRACHTNEMER (EXTERN)</a:t>
            </a:r>
            <a:endParaRPr lang="en-US" sz="950"/>
          </a:p>
        </p:txBody>
      </p:sp>
      <p:sp>
        <p:nvSpPr>
          <p:cNvPr id="10" name="Text 5">
            <a:extLst>
              <a:ext uri="{FF2B5EF4-FFF2-40B4-BE49-F238E27FC236}">
                <a16:creationId xmlns:a16="http://schemas.microsoft.com/office/drawing/2014/main" id="{4DF7E36A-EC48-AFE9-7370-42FD8B59C805}"/>
              </a:ext>
            </a:extLst>
          </p:cNvPr>
          <p:cNvSpPr txBox="1"/>
          <p:nvPr/>
        </p:nvSpPr>
        <p:spPr>
          <a:xfrm>
            <a:off x="548640" y="2350008"/>
            <a:ext cx="5120640" cy="868680"/>
          </a:xfrm>
          <a:prstGeom prst="rect">
            <a:avLst/>
          </a:prstGeom>
          <a:noFill/>
          <a:ln/>
        </p:spPr>
        <p:txBody>
          <a:bodyPr wrap="square" lIns="0" tIns="0" rIns="0" bIns="0" rtlCol="0" anchor="t"/>
          <a:lstStyle/>
          <a:p>
            <a:pPr marL="0" indent="0">
              <a:lnSpc>
                <a:spcPct val="115000"/>
              </a:lnSpc>
              <a:buNone/>
            </a:pPr>
            <a:r>
              <a:rPr lang="en-US" sz="1250">
                <a:solidFill>
                  <a:srgbClr val="5C6B73"/>
                </a:solidFill>
                <a:latin typeface="Calibri" pitchFamily="34" charset="0"/>
                <a:ea typeface="Calibri" pitchFamily="34" charset="-122"/>
                <a:cs typeface="Calibri" pitchFamily="34" charset="-120"/>
              </a:rPr>
              <a:t>plant het onderhoud concreet in — welke werkzaamheden, wanneer en waar — op basis van het goedgekeurde OHJP.</a:t>
            </a:r>
            <a:endParaRPr lang="en-US" sz="1250"/>
          </a:p>
        </p:txBody>
      </p:sp>
      <p:sp>
        <p:nvSpPr>
          <p:cNvPr id="12" name="Shape 6">
            <a:extLst>
              <a:ext uri="{FF2B5EF4-FFF2-40B4-BE49-F238E27FC236}">
                <a16:creationId xmlns:a16="http://schemas.microsoft.com/office/drawing/2014/main" id="{63881029-0451-7C87-A6B4-650D783760E4}"/>
              </a:ext>
            </a:extLst>
          </p:cNvPr>
          <p:cNvSpPr/>
          <p:nvPr/>
        </p:nvSpPr>
        <p:spPr>
          <a:xfrm>
            <a:off x="5943600" y="1965960"/>
            <a:ext cx="1792224" cy="292608"/>
          </a:xfrm>
          <a:prstGeom prst="roundRect">
            <a:avLst>
              <a:gd name="adj" fmla="val 50000"/>
            </a:avLst>
          </a:prstGeom>
          <a:solidFill>
            <a:srgbClr val="D8CFAF"/>
          </a:solidFill>
          <a:ln/>
        </p:spPr>
        <p:txBody>
          <a:bodyPr/>
          <a:lstStyle/>
          <a:p>
            <a:endParaRPr lang="nl-NL"/>
          </a:p>
        </p:txBody>
      </p:sp>
      <p:sp>
        <p:nvSpPr>
          <p:cNvPr id="14" name="Text 7">
            <a:extLst>
              <a:ext uri="{FF2B5EF4-FFF2-40B4-BE49-F238E27FC236}">
                <a16:creationId xmlns:a16="http://schemas.microsoft.com/office/drawing/2014/main" id="{4382CA36-F11C-8A6D-01A0-5AFDA840435E}"/>
              </a:ext>
            </a:extLst>
          </p:cNvPr>
          <p:cNvSpPr txBox="1"/>
          <p:nvPr/>
        </p:nvSpPr>
        <p:spPr>
          <a:xfrm>
            <a:off x="5943600" y="1965960"/>
            <a:ext cx="1792224"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MANAGER VASTGOED</a:t>
            </a:r>
            <a:endParaRPr lang="en-US" sz="950"/>
          </a:p>
        </p:txBody>
      </p:sp>
      <p:sp>
        <p:nvSpPr>
          <p:cNvPr id="16" name="Text 8">
            <a:extLst>
              <a:ext uri="{FF2B5EF4-FFF2-40B4-BE49-F238E27FC236}">
                <a16:creationId xmlns:a16="http://schemas.microsoft.com/office/drawing/2014/main" id="{F3F69FD9-8BE5-7DE2-B7CE-AF98BB9EA2C8}"/>
              </a:ext>
            </a:extLst>
          </p:cNvPr>
          <p:cNvSpPr txBox="1"/>
          <p:nvPr/>
        </p:nvSpPr>
        <p:spPr>
          <a:xfrm>
            <a:off x="5943600" y="2350008"/>
            <a:ext cx="5120640" cy="868680"/>
          </a:xfrm>
          <a:prstGeom prst="rect">
            <a:avLst/>
          </a:prstGeom>
          <a:noFill/>
          <a:ln/>
        </p:spPr>
        <p:txBody>
          <a:bodyPr wrap="square" lIns="0" tIns="0" rIns="0" bIns="0" rtlCol="0" anchor="t"/>
          <a:lstStyle/>
          <a:p>
            <a:pPr marL="0" indent="0">
              <a:lnSpc>
                <a:spcPct val="115000"/>
              </a:lnSpc>
              <a:buNone/>
            </a:pPr>
            <a:r>
              <a:rPr lang="en-US" sz="1250">
                <a:solidFill>
                  <a:srgbClr val="5C6B73"/>
                </a:solidFill>
                <a:latin typeface="Calibri" pitchFamily="34" charset="0"/>
                <a:ea typeface="Calibri" pitchFamily="34" charset="-122"/>
                <a:cs typeface="Calibri" pitchFamily="34" charset="-120"/>
              </a:rPr>
              <a:t>is betrokken bij en stemt af over de onderhoudsplanning.</a:t>
            </a:r>
            <a:endParaRPr lang="en-US" sz="1250"/>
          </a:p>
        </p:txBody>
      </p:sp>
      <p:sp>
        <p:nvSpPr>
          <p:cNvPr id="18" name="Shape 9">
            <a:extLst>
              <a:ext uri="{FF2B5EF4-FFF2-40B4-BE49-F238E27FC236}">
                <a16:creationId xmlns:a16="http://schemas.microsoft.com/office/drawing/2014/main" id="{9CA44844-A232-E3F7-C7F6-57C8F5F1E91F}"/>
              </a:ext>
            </a:extLst>
          </p:cNvPr>
          <p:cNvSpPr/>
          <p:nvPr/>
        </p:nvSpPr>
        <p:spPr>
          <a:xfrm>
            <a:off x="548640" y="3154680"/>
            <a:ext cx="10881360" cy="0"/>
          </a:xfrm>
          <a:prstGeom prst="line">
            <a:avLst/>
          </a:prstGeom>
          <a:noFill/>
          <a:ln w="12700">
            <a:solidFill>
              <a:srgbClr val="DADAD6"/>
            </a:solidFill>
            <a:prstDash val="solid"/>
          </a:ln>
        </p:spPr>
        <p:txBody>
          <a:bodyPr/>
          <a:lstStyle/>
          <a:p>
            <a:endParaRPr lang="nl-NL"/>
          </a:p>
        </p:txBody>
      </p:sp>
      <p:sp>
        <p:nvSpPr>
          <p:cNvPr id="20" name="Shape 10">
            <a:extLst>
              <a:ext uri="{FF2B5EF4-FFF2-40B4-BE49-F238E27FC236}">
                <a16:creationId xmlns:a16="http://schemas.microsoft.com/office/drawing/2014/main" id="{4F128F95-6D75-384E-B38D-FFB4E8DE36D2}"/>
              </a:ext>
            </a:extLst>
          </p:cNvPr>
          <p:cNvSpPr/>
          <p:nvPr/>
        </p:nvSpPr>
        <p:spPr>
          <a:xfrm>
            <a:off x="548640" y="3429000"/>
            <a:ext cx="10881360" cy="2560320"/>
          </a:xfrm>
          <a:prstGeom prst="roundRect">
            <a:avLst>
              <a:gd name="adj" fmla="val 2143"/>
            </a:avLst>
          </a:prstGeom>
          <a:solidFill>
            <a:srgbClr val="FFFFFF"/>
          </a:solidFill>
          <a:ln w="9525">
            <a:solidFill>
              <a:srgbClr val="DADAD6"/>
            </a:solidFill>
            <a:prstDash val="solid"/>
          </a:ln>
        </p:spPr>
        <p:txBody>
          <a:bodyPr/>
          <a:lstStyle/>
          <a:p>
            <a:endParaRPr lang="nl-NL"/>
          </a:p>
        </p:txBody>
      </p:sp>
      <p:sp>
        <p:nvSpPr>
          <p:cNvPr id="22" name="Shape 11">
            <a:extLst>
              <a:ext uri="{FF2B5EF4-FFF2-40B4-BE49-F238E27FC236}">
                <a16:creationId xmlns:a16="http://schemas.microsoft.com/office/drawing/2014/main" id="{CDCFB6C2-AC16-9F42-1A66-75A12568237D}"/>
              </a:ext>
            </a:extLst>
          </p:cNvPr>
          <p:cNvSpPr/>
          <p:nvPr/>
        </p:nvSpPr>
        <p:spPr>
          <a:xfrm>
            <a:off x="548640" y="3429000"/>
            <a:ext cx="10881360" cy="54864"/>
          </a:xfrm>
          <a:prstGeom prst="rect">
            <a:avLst/>
          </a:prstGeom>
          <a:solidFill>
            <a:srgbClr val="D8CFAF"/>
          </a:solidFill>
          <a:ln/>
        </p:spPr>
        <p:txBody>
          <a:bodyPr/>
          <a:lstStyle/>
          <a:p>
            <a:endParaRPr lang="nl-NL"/>
          </a:p>
        </p:txBody>
      </p:sp>
      <p:sp>
        <p:nvSpPr>
          <p:cNvPr id="24" name="Text 12">
            <a:extLst>
              <a:ext uri="{FF2B5EF4-FFF2-40B4-BE49-F238E27FC236}">
                <a16:creationId xmlns:a16="http://schemas.microsoft.com/office/drawing/2014/main" id="{F736C926-FD11-A0F0-D655-193A510CCF6F}"/>
              </a:ext>
            </a:extLst>
          </p:cNvPr>
          <p:cNvSpPr txBox="1"/>
          <p:nvPr/>
        </p:nvSpPr>
        <p:spPr>
          <a:xfrm>
            <a:off x="685800" y="3547872"/>
            <a:ext cx="10607040" cy="365760"/>
          </a:xfrm>
          <a:prstGeom prst="rect">
            <a:avLst/>
          </a:prstGeom>
          <a:noFill/>
          <a:ln/>
        </p:spPr>
        <p:txBody>
          <a:bodyPr wrap="square" lIns="0" tIns="0" rIns="0" bIns="0" rtlCol="0" anchor="t"/>
          <a:lstStyle/>
          <a:p>
            <a:pPr marL="0" indent="0" algn="l">
              <a:buNone/>
            </a:pPr>
            <a:r>
              <a:rPr lang="en-US" sz="1250" b="1">
                <a:solidFill>
                  <a:srgbClr val="263238"/>
                </a:solidFill>
                <a:latin typeface="Calibri" pitchFamily="34" charset="0"/>
                <a:ea typeface="Calibri" pitchFamily="34" charset="-122"/>
                <a:cs typeface="Calibri" pitchFamily="34" charset="-120"/>
              </a:rPr>
              <a:t>Deze planning voedt stap 4</a:t>
            </a:r>
            <a:endParaRPr lang="en-US" sz="1250"/>
          </a:p>
        </p:txBody>
      </p:sp>
      <p:sp>
        <p:nvSpPr>
          <p:cNvPr id="26" name="Text 13">
            <a:extLst>
              <a:ext uri="{FF2B5EF4-FFF2-40B4-BE49-F238E27FC236}">
                <a16:creationId xmlns:a16="http://schemas.microsoft.com/office/drawing/2014/main" id="{FD9B0AAA-6F36-4D0A-7934-E5C03B73E61E}"/>
              </a:ext>
            </a:extLst>
          </p:cNvPr>
          <p:cNvSpPr txBox="1"/>
          <p:nvPr/>
        </p:nvSpPr>
        <p:spPr>
          <a:xfrm>
            <a:off x="685800" y="3931920"/>
            <a:ext cx="10607040" cy="1938528"/>
          </a:xfrm>
          <a:prstGeom prst="rect">
            <a:avLst/>
          </a:prstGeom>
          <a:noFill/>
          <a:ln/>
        </p:spPr>
        <p:txBody>
          <a:bodyPr wrap="square" lIns="0" tIns="0" rIns="0" bIns="0" rtlCol="0" anchor="t"/>
          <a:lstStyle/>
          <a:p>
            <a:pPr marL="0" indent="0" algn="l">
              <a:lnSpc>
                <a:spcPct val="110000"/>
              </a:lnSpc>
              <a:buNone/>
            </a:pPr>
            <a:r>
              <a:rPr lang="en-US" sz="950">
                <a:solidFill>
                  <a:srgbClr val="5C6B73"/>
                </a:solidFill>
                <a:latin typeface="Calibri" pitchFamily="34" charset="0"/>
                <a:ea typeface="Calibri" pitchFamily="34" charset="-122"/>
                <a:cs typeface="Calibri" pitchFamily="34" charset="-120"/>
              </a:rPr>
              <a:t>Zodra het onderhoud is gepland, is dit de bron waaruit de coördinator servicedesk automatisch Jobs genereert (stap 4). Naast deze geplande route kan een Job ook ontstaan vanuit een melding van een medewerker — dat ziet u op de volgende slide.</a:t>
            </a:r>
            <a:endParaRPr lang="en-US" sz="950"/>
          </a:p>
        </p:txBody>
      </p:sp>
    </p:spTree>
    <p:extLst>
      <p:ext uri="{BB962C8B-B14F-4D97-AF65-F5344CB8AC3E}">
        <p14:creationId xmlns:p14="http://schemas.microsoft.com/office/powerpoint/2010/main" val="3120605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30F7BCA-EDEA-1A65-1CE7-5438AA7DC6FD}"/>
              </a:ext>
            </a:extLst>
          </p:cNvPr>
          <p:cNvSpPr>
            <a:spLocks noGrp="1"/>
          </p:cNvSpPr>
          <p:nvPr>
            <p:ph type="body" sz="quarter" idx="14"/>
          </p:nvPr>
        </p:nvSpPr>
        <p:spPr/>
        <p:txBody>
          <a:bodyPr>
            <a:normAutofit lnSpcReduction="10000"/>
          </a:bodyPr>
          <a:lstStyle/>
          <a:p>
            <a:r>
              <a:rPr lang="nl-NL"/>
              <a:t>Aanmaken Job</a:t>
            </a:r>
          </a:p>
        </p:txBody>
      </p:sp>
      <p:sp>
        <p:nvSpPr>
          <p:cNvPr id="4" name="Tijdelijke aanduiding voor tekst 3">
            <a:extLst>
              <a:ext uri="{FF2B5EF4-FFF2-40B4-BE49-F238E27FC236}">
                <a16:creationId xmlns:a16="http://schemas.microsoft.com/office/drawing/2014/main" id="{438AE536-4F37-0848-CEE2-E9041CB52727}"/>
              </a:ext>
            </a:extLst>
          </p:cNvPr>
          <p:cNvSpPr>
            <a:spLocks noGrp="1"/>
          </p:cNvSpPr>
          <p:nvPr>
            <p:ph type="body" sz="quarter" idx="15"/>
          </p:nvPr>
        </p:nvSpPr>
        <p:spPr/>
        <p:txBody>
          <a:bodyPr/>
          <a:lstStyle/>
          <a:p>
            <a:r>
              <a:rPr lang="nl-NL"/>
              <a:t>Een job ontstaat op twee manieren</a:t>
            </a:r>
          </a:p>
        </p:txBody>
      </p:sp>
      <p:sp>
        <p:nvSpPr>
          <p:cNvPr id="6" name="Shape 3">
            <a:extLst>
              <a:ext uri="{FF2B5EF4-FFF2-40B4-BE49-F238E27FC236}">
                <a16:creationId xmlns:a16="http://schemas.microsoft.com/office/drawing/2014/main" id="{768AC312-7063-51F1-0E7C-A1A5075431DF}"/>
              </a:ext>
            </a:extLst>
          </p:cNvPr>
          <p:cNvSpPr/>
          <p:nvPr/>
        </p:nvSpPr>
        <p:spPr>
          <a:xfrm>
            <a:off x="548640" y="1920240"/>
            <a:ext cx="5257800" cy="3840480"/>
          </a:xfrm>
          <a:prstGeom prst="roundRect">
            <a:avLst>
              <a:gd name="adj" fmla="val 1905"/>
            </a:avLst>
          </a:prstGeom>
          <a:solidFill>
            <a:srgbClr val="FFFFFF"/>
          </a:solidFill>
          <a:ln w="9525">
            <a:solidFill>
              <a:srgbClr val="DADAD6"/>
            </a:solidFill>
            <a:prstDash val="solid"/>
          </a:ln>
        </p:spPr>
        <p:txBody>
          <a:bodyPr/>
          <a:lstStyle/>
          <a:p>
            <a:endParaRPr lang="nl-NL"/>
          </a:p>
        </p:txBody>
      </p:sp>
      <p:sp>
        <p:nvSpPr>
          <p:cNvPr id="8" name="Shape 4">
            <a:extLst>
              <a:ext uri="{FF2B5EF4-FFF2-40B4-BE49-F238E27FC236}">
                <a16:creationId xmlns:a16="http://schemas.microsoft.com/office/drawing/2014/main" id="{8B5C3295-960F-2039-5594-08D53754D790}"/>
              </a:ext>
            </a:extLst>
          </p:cNvPr>
          <p:cNvSpPr/>
          <p:nvPr/>
        </p:nvSpPr>
        <p:spPr>
          <a:xfrm>
            <a:off x="548640" y="1920240"/>
            <a:ext cx="5257800" cy="54864"/>
          </a:xfrm>
          <a:prstGeom prst="rect">
            <a:avLst/>
          </a:prstGeom>
          <a:solidFill>
            <a:srgbClr val="D8CFAF"/>
          </a:solidFill>
          <a:ln/>
        </p:spPr>
        <p:txBody>
          <a:bodyPr/>
          <a:lstStyle/>
          <a:p>
            <a:endParaRPr lang="nl-NL"/>
          </a:p>
        </p:txBody>
      </p:sp>
      <p:sp>
        <p:nvSpPr>
          <p:cNvPr id="10" name="Text 5">
            <a:extLst>
              <a:ext uri="{FF2B5EF4-FFF2-40B4-BE49-F238E27FC236}">
                <a16:creationId xmlns:a16="http://schemas.microsoft.com/office/drawing/2014/main" id="{CDA723E1-0CDB-F709-15FE-7184D81F71AA}"/>
              </a:ext>
            </a:extLst>
          </p:cNvPr>
          <p:cNvSpPr txBox="1"/>
          <p:nvPr/>
        </p:nvSpPr>
        <p:spPr>
          <a:xfrm>
            <a:off x="777240" y="2148840"/>
            <a:ext cx="4800600" cy="274320"/>
          </a:xfrm>
          <a:prstGeom prst="rect">
            <a:avLst/>
          </a:prstGeom>
          <a:noFill/>
          <a:ln/>
        </p:spPr>
        <p:txBody>
          <a:bodyPr wrap="square" lIns="0" tIns="0" rIns="0" bIns="0" rtlCol="0" anchor="ctr"/>
          <a:lstStyle/>
          <a:p>
            <a:pPr marL="0" indent="0">
              <a:buNone/>
            </a:pPr>
            <a:r>
              <a:rPr lang="en-US" sz="1100" b="1" kern="0" spc="200">
                <a:solidFill>
                  <a:srgbClr val="9AA5AB"/>
                </a:solidFill>
                <a:latin typeface="Calibri" pitchFamily="34" charset="0"/>
                <a:ea typeface="Calibri" pitchFamily="34" charset="-122"/>
                <a:cs typeface="Calibri" pitchFamily="34" charset="-120"/>
              </a:rPr>
              <a:t>ROUTE A · GEPLAND</a:t>
            </a:r>
            <a:endParaRPr lang="en-US" sz="1100"/>
          </a:p>
        </p:txBody>
      </p:sp>
      <p:sp>
        <p:nvSpPr>
          <p:cNvPr id="12" name="Text 6">
            <a:extLst>
              <a:ext uri="{FF2B5EF4-FFF2-40B4-BE49-F238E27FC236}">
                <a16:creationId xmlns:a16="http://schemas.microsoft.com/office/drawing/2014/main" id="{9B29AA5F-8032-8740-7350-BB9EF8B503E5}"/>
              </a:ext>
            </a:extLst>
          </p:cNvPr>
          <p:cNvSpPr txBox="1"/>
          <p:nvPr/>
        </p:nvSpPr>
        <p:spPr>
          <a:xfrm>
            <a:off x="777240" y="2450592"/>
            <a:ext cx="4800600" cy="457200"/>
          </a:xfrm>
          <a:prstGeom prst="rect">
            <a:avLst/>
          </a:prstGeom>
          <a:noFill/>
          <a:ln/>
        </p:spPr>
        <p:txBody>
          <a:bodyPr wrap="square" lIns="0" tIns="0" rIns="0" bIns="0" rtlCol="0" anchor="t"/>
          <a:lstStyle/>
          <a:p>
            <a:pPr marL="0" indent="0">
              <a:buNone/>
            </a:pPr>
            <a:r>
              <a:rPr lang="en-US" sz="1800" b="1">
                <a:solidFill>
                  <a:srgbClr val="263238"/>
                </a:solidFill>
                <a:latin typeface="Calibri" pitchFamily="34" charset="0"/>
                <a:ea typeface="Calibri" pitchFamily="34" charset="-122"/>
                <a:cs typeface="Calibri" pitchFamily="34" charset="-120"/>
              </a:rPr>
              <a:t>Vanuit het onderhoudsplan</a:t>
            </a:r>
            <a:endParaRPr lang="en-US" sz="1800"/>
          </a:p>
        </p:txBody>
      </p:sp>
      <p:sp>
        <p:nvSpPr>
          <p:cNvPr id="14" name="Shape 7">
            <a:extLst>
              <a:ext uri="{FF2B5EF4-FFF2-40B4-BE49-F238E27FC236}">
                <a16:creationId xmlns:a16="http://schemas.microsoft.com/office/drawing/2014/main" id="{14572406-FFE3-056F-2F64-0C9B75B95111}"/>
              </a:ext>
            </a:extLst>
          </p:cNvPr>
          <p:cNvSpPr/>
          <p:nvPr/>
        </p:nvSpPr>
        <p:spPr>
          <a:xfrm>
            <a:off x="777240" y="2971800"/>
            <a:ext cx="2432304" cy="292608"/>
          </a:xfrm>
          <a:prstGeom prst="roundRect">
            <a:avLst>
              <a:gd name="adj" fmla="val 50000"/>
            </a:avLst>
          </a:prstGeom>
          <a:solidFill>
            <a:srgbClr val="8FA6AD"/>
          </a:solidFill>
          <a:ln/>
        </p:spPr>
        <p:txBody>
          <a:bodyPr/>
          <a:lstStyle/>
          <a:p>
            <a:endParaRPr lang="nl-NL"/>
          </a:p>
        </p:txBody>
      </p:sp>
      <p:sp>
        <p:nvSpPr>
          <p:cNvPr id="16" name="Text 8">
            <a:extLst>
              <a:ext uri="{FF2B5EF4-FFF2-40B4-BE49-F238E27FC236}">
                <a16:creationId xmlns:a16="http://schemas.microsoft.com/office/drawing/2014/main" id="{917CC1A4-3380-0428-4E51-A028D4C7D3C7}"/>
              </a:ext>
            </a:extLst>
          </p:cNvPr>
          <p:cNvSpPr txBox="1"/>
          <p:nvPr/>
        </p:nvSpPr>
        <p:spPr>
          <a:xfrm>
            <a:off x="777240" y="2971800"/>
            <a:ext cx="2432304" cy="292608"/>
          </a:xfrm>
          <a:prstGeom prst="rect">
            <a:avLst/>
          </a:prstGeom>
          <a:noFill/>
          <a:ln/>
        </p:spPr>
        <p:txBody>
          <a:bodyPr wrap="square" lIns="0" tIns="0" rIns="0" bIns="0"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COÖRDINATOR VASTGOED</a:t>
            </a:r>
            <a:endParaRPr lang="en-US" sz="950" dirty="0"/>
          </a:p>
        </p:txBody>
      </p:sp>
      <p:sp>
        <p:nvSpPr>
          <p:cNvPr id="18" name="Text 9">
            <a:extLst>
              <a:ext uri="{FF2B5EF4-FFF2-40B4-BE49-F238E27FC236}">
                <a16:creationId xmlns:a16="http://schemas.microsoft.com/office/drawing/2014/main" id="{3B6E3F08-F041-715C-539D-733F85F6A49C}"/>
              </a:ext>
            </a:extLst>
          </p:cNvPr>
          <p:cNvSpPr txBox="1"/>
          <p:nvPr/>
        </p:nvSpPr>
        <p:spPr>
          <a:xfrm>
            <a:off x="777240" y="3383280"/>
            <a:ext cx="4800600" cy="2194560"/>
          </a:xfrm>
          <a:prstGeom prst="rect">
            <a:avLst/>
          </a:prstGeom>
          <a:noFill/>
          <a:ln/>
        </p:spPr>
        <p:txBody>
          <a:bodyPr wrap="square" lIns="0" tIns="0" rIns="0" bIns="0" rtlCol="0" anchor="t"/>
          <a:lstStyle/>
          <a:p>
            <a:pPr marL="0" indent="0">
              <a:lnSpc>
                <a:spcPct val="120000"/>
              </a:lnSpc>
              <a:buNone/>
            </a:pPr>
            <a:r>
              <a:rPr lang="en-US" sz="1250">
                <a:solidFill>
                  <a:srgbClr val="5C6B73"/>
                </a:solidFill>
                <a:latin typeface="Calibri" pitchFamily="34" charset="0"/>
                <a:ea typeface="Calibri" pitchFamily="34" charset="-122"/>
                <a:cs typeface="Calibri" pitchFamily="34" charset="-120"/>
              </a:rPr>
              <a:t>genereert automatisch een Job op basis van het onderhoudsplan uit stap 3 — dit is gepland, periodiek onderhoud.</a:t>
            </a:r>
            <a:endParaRPr lang="en-US" sz="1250"/>
          </a:p>
        </p:txBody>
      </p:sp>
      <p:sp>
        <p:nvSpPr>
          <p:cNvPr id="20" name="Shape 10">
            <a:extLst>
              <a:ext uri="{FF2B5EF4-FFF2-40B4-BE49-F238E27FC236}">
                <a16:creationId xmlns:a16="http://schemas.microsoft.com/office/drawing/2014/main" id="{BE6AC752-D36B-6ED7-6EB4-F77065411329}"/>
              </a:ext>
            </a:extLst>
          </p:cNvPr>
          <p:cNvSpPr/>
          <p:nvPr/>
        </p:nvSpPr>
        <p:spPr>
          <a:xfrm>
            <a:off x="6172200" y="1920240"/>
            <a:ext cx="5257800" cy="3840480"/>
          </a:xfrm>
          <a:prstGeom prst="roundRect">
            <a:avLst>
              <a:gd name="adj" fmla="val 1905"/>
            </a:avLst>
          </a:prstGeom>
          <a:solidFill>
            <a:srgbClr val="FFFFFF"/>
          </a:solidFill>
          <a:ln w="9525">
            <a:solidFill>
              <a:srgbClr val="DADAD6"/>
            </a:solidFill>
            <a:prstDash val="solid"/>
          </a:ln>
        </p:spPr>
        <p:txBody>
          <a:bodyPr/>
          <a:lstStyle/>
          <a:p>
            <a:endParaRPr lang="nl-NL"/>
          </a:p>
        </p:txBody>
      </p:sp>
      <p:sp>
        <p:nvSpPr>
          <p:cNvPr id="22" name="Shape 11">
            <a:extLst>
              <a:ext uri="{FF2B5EF4-FFF2-40B4-BE49-F238E27FC236}">
                <a16:creationId xmlns:a16="http://schemas.microsoft.com/office/drawing/2014/main" id="{498C7BBC-690D-A838-E859-7FB118A258EE}"/>
              </a:ext>
            </a:extLst>
          </p:cNvPr>
          <p:cNvSpPr/>
          <p:nvPr/>
        </p:nvSpPr>
        <p:spPr>
          <a:xfrm>
            <a:off x="6172200" y="1920240"/>
            <a:ext cx="5257800" cy="54864"/>
          </a:xfrm>
          <a:prstGeom prst="rect">
            <a:avLst/>
          </a:prstGeom>
          <a:solidFill>
            <a:srgbClr val="E07B39"/>
          </a:solidFill>
          <a:ln/>
        </p:spPr>
        <p:txBody>
          <a:bodyPr/>
          <a:lstStyle/>
          <a:p>
            <a:endParaRPr lang="nl-NL"/>
          </a:p>
        </p:txBody>
      </p:sp>
      <p:sp>
        <p:nvSpPr>
          <p:cNvPr id="24" name="Text 12">
            <a:extLst>
              <a:ext uri="{FF2B5EF4-FFF2-40B4-BE49-F238E27FC236}">
                <a16:creationId xmlns:a16="http://schemas.microsoft.com/office/drawing/2014/main" id="{0C357A43-CC2B-A7B8-0487-6CA28191C742}"/>
              </a:ext>
            </a:extLst>
          </p:cNvPr>
          <p:cNvSpPr txBox="1"/>
          <p:nvPr/>
        </p:nvSpPr>
        <p:spPr>
          <a:xfrm>
            <a:off x="6400800" y="2148840"/>
            <a:ext cx="4800600" cy="274320"/>
          </a:xfrm>
          <a:prstGeom prst="rect">
            <a:avLst/>
          </a:prstGeom>
          <a:noFill/>
          <a:ln/>
        </p:spPr>
        <p:txBody>
          <a:bodyPr wrap="square" lIns="0" tIns="0" rIns="0" bIns="0" rtlCol="0" anchor="ctr"/>
          <a:lstStyle/>
          <a:p>
            <a:pPr marL="0" indent="0">
              <a:buNone/>
            </a:pPr>
            <a:r>
              <a:rPr lang="en-US" sz="1100" b="1" kern="0" spc="200">
                <a:solidFill>
                  <a:srgbClr val="9AA5AB"/>
                </a:solidFill>
                <a:latin typeface="Calibri" pitchFamily="34" charset="0"/>
                <a:ea typeface="Calibri" pitchFamily="34" charset="-122"/>
                <a:cs typeface="Calibri" pitchFamily="34" charset="-120"/>
              </a:rPr>
              <a:t>ROUTE B · AD HOC</a:t>
            </a:r>
            <a:endParaRPr lang="en-US" sz="1100"/>
          </a:p>
        </p:txBody>
      </p:sp>
      <p:sp>
        <p:nvSpPr>
          <p:cNvPr id="26" name="Text 13">
            <a:extLst>
              <a:ext uri="{FF2B5EF4-FFF2-40B4-BE49-F238E27FC236}">
                <a16:creationId xmlns:a16="http://schemas.microsoft.com/office/drawing/2014/main" id="{02FF2153-2B21-D4B0-DB0A-47D4A2FA18F7}"/>
              </a:ext>
            </a:extLst>
          </p:cNvPr>
          <p:cNvSpPr txBox="1"/>
          <p:nvPr/>
        </p:nvSpPr>
        <p:spPr>
          <a:xfrm>
            <a:off x="6400800" y="2450592"/>
            <a:ext cx="4800600" cy="457200"/>
          </a:xfrm>
          <a:prstGeom prst="rect">
            <a:avLst/>
          </a:prstGeom>
          <a:noFill/>
          <a:ln/>
        </p:spPr>
        <p:txBody>
          <a:bodyPr wrap="square" lIns="0" tIns="0" rIns="0" bIns="0" rtlCol="0" anchor="t"/>
          <a:lstStyle/>
          <a:p>
            <a:pPr marL="0" indent="0">
              <a:buNone/>
            </a:pPr>
            <a:r>
              <a:rPr lang="en-US" sz="1800" b="1">
                <a:solidFill>
                  <a:srgbClr val="263238"/>
                </a:solidFill>
                <a:latin typeface="Calibri" pitchFamily="34" charset="0"/>
                <a:ea typeface="Calibri" pitchFamily="34" charset="-122"/>
                <a:cs typeface="Calibri" pitchFamily="34" charset="-120"/>
              </a:rPr>
              <a:t>Vanuit een melding</a:t>
            </a:r>
            <a:endParaRPr lang="en-US" sz="1800"/>
          </a:p>
        </p:txBody>
      </p:sp>
      <p:sp>
        <p:nvSpPr>
          <p:cNvPr id="28" name="Shape 14">
            <a:extLst>
              <a:ext uri="{FF2B5EF4-FFF2-40B4-BE49-F238E27FC236}">
                <a16:creationId xmlns:a16="http://schemas.microsoft.com/office/drawing/2014/main" id="{2C3A42C7-063C-5DE7-548B-273D1214C627}"/>
              </a:ext>
            </a:extLst>
          </p:cNvPr>
          <p:cNvSpPr/>
          <p:nvPr/>
        </p:nvSpPr>
        <p:spPr>
          <a:xfrm>
            <a:off x="6400800" y="2971800"/>
            <a:ext cx="1243584" cy="292608"/>
          </a:xfrm>
          <a:prstGeom prst="roundRect">
            <a:avLst>
              <a:gd name="adj" fmla="val 50000"/>
            </a:avLst>
          </a:prstGeom>
          <a:solidFill>
            <a:srgbClr val="E07B39"/>
          </a:solidFill>
          <a:ln/>
        </p:spPr>
        <p:txBody>
          <a:bodyPr/>
          <a:lstStyle/>
          <a:p>
            <a:endParaRPr lang="nl-NL"/>
          </a:p>
        </p:txBody>
      </p:sp>
      <p:sp>
        <p:nvSpPr>
          <p:cNvPr id="30" name="Text 15">
            <a:extLst>
              <a:ext uri="{FF2B5EF4-FFF2-40B4-BE49-F238E27FC236}">
                <a16:creationId xmlns:a16="http://schemas.microsoft.com/office/drawing/2014/main" id="{E009F885-D135-0ADA-2907-1C71F9B177D0}"/>
              </a:ext>
            </a:extLst>
          </p:cNvPr>
          <p:cNvSpPr txBox="1"/>
          <p:nvPr/>
        </p:nvSpPr>
        <p:spPr>
          <a:xfrm>
            <a:off x="6400800" y="2971800"/>
            <a:ext cx="1243584"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MEDEWERKER</a:t>
            </a:r>
            <a:endParaRPr lang="en-US" sz="950"/>
          </a:p>
        </p:txBody>
      </p:sp>
      <p:sp>
        <p:nvSpPr>
          <p:cNvPr id="32" name="Text 16">
            <a:extLst>
              <a:ext uri="{FF2B5EF4-FFF2-40B4-BE49-F238E27FC236}">
                <a16:creationId xmlns:a16="http://schemas.microsoft.com/office/drawing/2014/main" id="{F021026D-57B7-5490-0830-FC5D9DBF8E61}"/>
              </a:ext>
            </a:extLst>
          </p:cNvPr>
          <p:cNvSpPr txBox="1"/>
          <p:nvPr/>
        </p:nvSpPr>
        <p:spPr>
          <a:xfrm>
            <a:off x="6400800" y="3383280"/>
            <a:ext cx="4800600" cy="365760"/>
          </a:xfrm>
          <a:prstGeom prst="rect">
            <a:avLst/>
          </a:prstGeom>
          <a:noFill/>
          <a:ln/>
        </p:spPr>
        <p:txBody>
          <a:bodyPr wrap="square" lIns="0" tIns="0" rIns="0" bIns="0" rtlCol="0" anchor="t"/>
          <a:lstStyle/>
          <a:p>
            <a:pPr marL="0" indent="0">
              <a:lnSpc>
                <a:spcPct val="115000"/>
              </a:lnSpc>
              <a:buNone/>
            </a:pPr>
            <a:r>
              <a:rPr lang="en-US" sz="1250">
                <a:solidFill>
                  <a:srgbClr val="5C6B73"/>
                </a:solidFill>
                <a:latin typeface="Calibri" pitchFamily="34" charset="0"/>
                <a:ea typeface="Calibri" pitchFamily="34" charset="-122"/>
                <a:cs typeface="Calibri" pitchFamily="34" charset="-120"/>
              </a:rPr>
              <a:t>van GVB meldt iets, en dat leidt ook tot een Job:</a:t>
            </a:r>
            <a:endParaRPr lang="en-US" sz="1250"/>
          </a:p>
        </p:txBody>
      </p:sp>
      <p:sp>
        <p:nvSpPr>
          <p:cNvPr id="34" name="Shape 17">
            <a:extLst>
              <a:ext uri="{FF2B5EF4-FFF2-40B4-BE49-F238E27FC236}">
                <a16:creationId xmlns:a16="http://schemas.microsoft.com/office/drawing/2014/main" id="{D801ACC4-E429-C5DC-0555-2D520F511FF1}"/>
              </a:ext>
            </a:extLst>
          </p:cNvPr>
          <p:cNvSpPr/>
          <p:nvPr/>
        </p:nvSpPr>
        <p:spPr>
          <a:xfrm>
            <a:off x="6400800" y="3895344"/>
            <a:ext cx="82296" cy="82296"/>
          </a:xfrm>
          <a:prstGeom prst="ellipse">
            <a:avLst/>
          </a:prstGeom>
          <a:solidFill>
            <a:srgbClr val="E07B39"/>
          </a:solidFill>
          <a:ln/>
        </p:spPr>
        <p:txBody>
          <a:bodyPr/>
          <a:lstStyle/>
          <a:p>
            <a:endParaRPr lang="nl-NL"/>
          </a:p>
        </p:txBody>
      </p:sp>
      <p:sp>
        <p:nvSpPr>
          <p:cNvPr id="36" name="Text 18">
            <a:extLst>
              <a:ext uri="{FF2B5EF4-FFF2-40B4-BE49-F238E27FC236}">
                <a16:creationId xmlns:a16="http://schemas.microsoft.com/office/drawing/2014/main" id="{A96163D5-8F90-C54B-948D-7FBAF5871948}"/>
              </a:ext>
            </a:extLst>
          </p:cNvPr>
          <p:cNvSpPr txBox="1"/>
          <p:nvPr/>
        </p:nvSpPr>
        <p:spPr>
          <a:xfrm>
            <a:off x="6629400" y="3767328"/>
            <a:ext cx="4526280" cy="411480"/>
          </a:xfrm>
          <a:prstGeom prst="rect">
            <a:avLst/>
          </a:prstGeom>
          <a:noFill/>
          <a:ln/>
        </p:spPr>
        <p:txBody>
          <a:bodyPr wrap="square" lIns="0" tIns="0" rIns="0" bIns="0" rtlCol="0" anchor="t"/>
          <a:lstStyle/>
          <a:p>
            <a:pPr marL="0" indent="0">
              <a:lnSpc>
                <a:spcPct val="110000"/>
              </a:lnSpc>
              <a:buNone/>
            </a:pPr>
            <a:r>
              <a:rPr lang="en-US" sz="1200" b="1" dirty="0" err="1">
                <a:solidFill>
                  <a:srgbClr val="263238"/>
                </a:solidFill>
                <a:latin typeface="Calibri" pitchFamily="34" charset="0"/>
                <a:ea typeface="Calibri" pitchFamily="34" charset="-122"/>
                <a:cs typeface="Calibri" pitchFamily="34" charset="-120"/>
              </a:rPr>
              <a:t>Storingsmelding</a:t>
            </a:r>
            <a:r>
              <a:rPr lang="en-US" sz="1200" b="1" dirty="0">
                <a:solidFill>
                  <a:srgbClr val="263238"/>
                </a:solidFill>
                <a:latin typeface="Calibri" pitchFamily="34" charset="0"/>
                <a:ea typeface="Calibri" pitchFamily="34" charset="-122"/>
                <a:cs typeface="Calibri" pitchFamily="34" charset="-120"/>
              </a:rPr>
              <a:t>  </a:t>
            </a:r>
            <a:r>
              <a:rPr lang="en-US" sz="1200" dirty="0">
                <a:solidFill>
                  <a:srgbClr val="5C6B73"/>
                </a:solidFill>
                <a:latin typeface="Calibri" pitchFamily="34" charset="0"/>
                <a:ea typeface="Calibri" pitchFamily="34" charset="-122"/>
                <a:cs typeface="Calibri" pitchFamily="34" charset="-120"/>
              </a:rPr>
              <a:t>— </a:t>
            </a:r>
            <a:r>
              <a:rPr lang="en-US" sz="1200" dirty="0" err="1">
                <a:solidFill>
                  <a:srgbClr val="5C6B73"/>
                </a:solidFill>
                <a:latin typeface="Calibri" pitchFamily="34" charset="0"/>
                <a:ea typeface="Calibri" pitchFamily="34" charset="-122"/>
                <a:cs typeface="Calibri" pitchFamily="34" charset="-120"/>
              </a:rPr>
              <a:t>iets</a:t>
            </a:r>
            <a:r>
              <a:rPr lang="en-US" sz="1200" dirty="0">
                <a:solidFill>
                  <a:srgbClr val="5C6B73"/>
                </a:solidFill>
                <a:latin typeface="Calibri" pitchFamily="34" charset="0"/>
                <a:ea typeface="Calibri" pitchFamily="34" charset="-122"/>
                <a:cs typeface="Calibri" pitchFamily="34" charset="-120"/>
              </a:rPr>
              <a:t> is </a:t>
            </a:r>
            <a:r>
              <a:rPr lang="en-US" sz="1200" dirty="0" err="1">
                <a:solidFill>
                  <a:srgbClr val="5C6B73"/>
                </a:solidFill>
                <a:latin typeface="Calibri" pitchFamily="34" charset="0"/>
                <a:ea typeface="Calibri" pitchFamily="34" charset="-122"/>
                <a:cs typeface="Calibri" pitchFamily="34" charset="-120"/>
              </a:rPr>
              <a:t>kapot</a:t>
            </a:r>
            <a:endParaRPr lang="en-US" sz="1200" dirty="0"/>
          </a:p>
        </p:txBody>
      </p:sp>
      <p:sp>
        <p:nvSpPr>
          <p:cNvPr id="38" name="Shape 19">
            <a:extLst>
              <a:ext uri="{FF2B5EF4-FFF2-40B4-BE49-F238E27FC236}">
                <a16:creationId xmlns:a16="http://schemas.microsoft.com/office/drawing/2014/main" id="{EFE8AFEB-C8F6-34B6-EAC9-AAB961AB9FE3}"/>
              </a:ext>
            </a:extLst>
          </p:cNvPr>
          <p:cNvSpPr/>
          <p:nvPr/>
        </p:nvSpPr>
        <p:spPr>
          <a:xfrm>
            <a:off x="6400800" y="4462272"/>
            <a:ext cx="82296" cy="82296"/>
          </a:xfrm>
          <a:prstGeom prst="ellipse">
            <a:avLst/>
          </a:prstGeom>
          <a:solidFill>
            <a:srgbClr val="E07B39"/>
          </a:solidFill>
          <a:ln/>
        </p:spPr>
        <p:txBody>
          <a:bodyPr/>
          <a:lstStyle/>
          <a:p>
            <a:endParaRPr lang="nl-NL"/>
          </a:p>
        </p:txBody>
      </p:sp>
      <p:sp>
        <p:nvSpPr>
          <p:cNvPr id="40" name="Text 20">
            <a:extLst>
              <a:ext uri="{FF2B5EF4-FFF2-40B4-BE49-F238E27FC236}">
                <a16:creationId xmlns:a16="http://schemas.microsoft.com/office/drawing/2014/main" id="{7174FC2C-C415-921C-390E-182D83ED68A8}"/>
              </a:ext>
            </a:extLst>
          </p:cNvPr>
          <p:cNvSpPr txBox="1"/>
          <p:nvPr/>
        </p:nvSpPr>
        <p:spPr>
          <a:xfrm>
            <a:off x="6629400" y="4334256"/>
            <a:ext cx="4526280" cy="411480"/>
          </a:xfrm>
          <a:prstGeom prst="rect">
            <a:avLst/>
          </a:prstGeom>
          <a:noFill/>
          <a:ln/>
        </p:spPr>
        <p:txBody>
          <a:bodyPr wrap="square" lIns="0" tIns="0" rIns="0" bIns="0" rtlCol="0" anchor="t"/>
          <a:lstStyle/>
          <a:p>
            <a:pPr marL="0" indent="0">
              <a:lnSpc>
                <a:spcPct val="110000"/>
              </a:lnSpc>
              <a:buNone/>
            </a:pPr>
            <a:r>
              <a:rPr lang="en-US" sz="1200" b="1" dirty="0" err="1">
                <a:solidFill>
                  <a:srgbClr val="263238"/>
                </a:solidFill>
                <a:latin typeface="Calibri" pitchFamily="34" charset="0"/>
                <a:ea typeface="Calibri" pitchFamily="34" charset="-122"/>
                <a:cs typeface="Calibri" pitchFamily="34" charset="-120"/>
              </a:rPr>
              <a:t>Verzoek</a:t>
            </a:r>
            <a:r>
              <a:rPr lang="en-US" sz="1200" dirty="0">
                <a:solidFill>
                  <a:srgbClr val="5C6B73"/>
                </a:solidFill>
                <a:latin typeface="Calibri" pitchFamily="34" charset="0"/>
                <a:ea typeface="Calibri" pitchFamily="34" charset="-122"/>
                <a:cs typeface="Calibri" pitchFamily="34" charset="-120"/>
              </a:rPr>
              <a:t>— </a:t>
            </a:r>
            <a:r>
              <a:rPr lang="en-US" sz="1200" dirty="0" err="1">
                <a:solidFill>
                  <a:srgbClr val="5C6B73"/>
                </a:solidFill>
                <a:latin typeface="Calibri" pitchFamily="34" charset="0"/>
                <a:ea typeface="Calibri" pitchFamily="34" charset="-122"/>
                <a:cs typeface="Calibri" pitchFamily="34" charset="-120"/>
              </a:rPr>
              <a:t>een</a:t>
            </a:r>
            <a:r>
              <a:rPr lang="en-US" sz="1200" dirty="0">
                <a:solidFill>
                  <a:srgbClr val="5C6B73"/>
                </a:solidFill>
                <a:latin typeface="Calibri" pitchFamily="34" charset="0"/>
                <a:ea typeface="Calibri" pitchFamily="34" charset="-122"/>
                <a:cs typeface="Calibri" pitchFamily="34" charset="-120"/>
              </a:rPr>
              <a:t> </a:t>
            </a:r>
            <a:r>
              <a:rPr lang="en-US" sz="1200" dirty="0" err="1">
                <a:solidFill>
                  <a:srgbClr val="5C6B73"/>
                </a:solidFill>
                <a:latin typeface="Calibri" pitchFamily="34" charset="0"/>
                <a:ea typeface="Calibri" pitchFamily="34" charset="-122"/>
                <a:cs typeface="Calibri" pitchFamily="34" charset="-120"/>
              </a:rPr>
              <a:t>verzoek</a:t>
            </a:r>
            <a:r>
              <a:rPr lang="en-US" sz="1200" dirty="0">
                <a:solidFill>
                  <a:srgbClr val="5C6B73"/>
                </a:solidFill>
                <a:latin typeface="Calibri" pitchFamily="34" charset="0"/>
                <a:ea typeface="Calibri" pitchFamily="34" charset="-122"/>
                <a:cs typeface="Calibri" pitchFamily="34" charset="-120"/>
              </a:rPr>
              <a:t> om </a:t>
            </a:r>
            <a:r>
              <a:rPr lang="en-US" sz="1200" dirty="0" err="1">
                <a:solidFill>
                  <a:srgbClr val="5C6B73"/>
                </a:solidFill>
                <a:latin typeface="Calibri" pitchFamily="34" charset="0"/>
                <a:ea typeface="Calibri" pitchFamily="34" charset="-122"/>
                <a:cs typeface="Calibri" pitchFamily="34" charset="-120"/>
              </a:rPr>
              <a:t>iets</a:t>
            </a:r>
            <a:r>
              <a:rPr lang="en-US" sz="1200" dirty="0">
                <a:solidFill>
                  <a:srgbClr val="5C6B73"/>
                </a:solidFill>
                <a:latin typeface="Calibri" pitchFamily="34" charset="0"/>
                <a:ea typeface="Calibri" pitchFamily="34" charset="-122"/>
                <a:cs typeface="Calibri" pitchFamily="34" charset="-120"/>
              </a:rPr>
              <a:t> </a:t>
            </a:r>
            <a:r>
              <a:rPr lang="en-US" sz="1200" dirty="0" err="1">
                <a:solidFill>
                  <a:srgbClr val="5C6B73"/>
                </a:solidFill>
                <a:latin typeface="Calibri" pitchFamily="34" charset="0"/>
                <a:ea typeface="Calibri" pitchFamily="34" charset="-122"/>
                <a:cs typeface="Calibri" pitchFamily="34" charset="-120"/>
              </a:rPr>
              <a:t>te</a:t>
            </a:r>
            <a:r>
              <a:rPr lang="en-US" sz="1200" dirty="0">
                <a:solidFill>
                  <a:srgbClr val="5C6B73"/>
                </a:solidFill>
                <a:latin typeface="Calibri" pitchFamily="34" charset="0"/>
                <a:ea typeface="Calibri" pitchFamily="34" charset="-122"/>
                <a:cs typeface="Calibri" pitchFamily="34" charset="-120"/>
              </a:rPr>
              <a:t> </a:t>
            </a:r>
            <a:r>
              <a:rPr lang="en-US" sz="1200" dirty="0" err="1">
                <a:solidFill>
                  <a:srgbClr val="5C6B73"/>
                </a:solidFill>
                <a:latin typeface="Calibri" pitchFamily="34" charset="0"/>
                <a:ea typeface="Calibri" pitchFamily="34" charset="-122"/>
                <a:cs typeface="Calibri" pitchFamily="34" charset="-120"/>
              </a:rPr>
              <a:t>veranderen</a:t>
            </a:r>
            <a:endParaRPr lang="en-US" sz="1200" dirty="0"/>
          </a:p>
        </p:txBody>
      </p:sp>
      <p:sp>
        <p:nvSpPr>
          <p:cNvPr id="42" name="Shape 21">
            <a:extLst>
              <a:ext uri="{FF2B5EF4-FFF2-40B4-BE49-F238E27FC236}">
                <a16:creationId xmlns:a16="http://schemas.microsoft.com/office/drawing/2014/main" id="{B49B7B20-2D66-58BA-53B1-35E73CE966F6}"/>
              </a:ext>
            </a:extLst>
          </p:cNvPr>
          <p:cNvSpPr/>
          <p:nvPr/>
        </p:nvSpPr>
        <p:spPr>
          <a:xfrm>
            <a:off x="6400800" y="5029200"/>
            <a:ext cx="82296" cy="82296"/>
          </a:xfrm>
          <a:prstGeom prst="ellipse">
            <a:avLst/>
          </a:prstGeom>
          <a:solidFill>
            <a:srgbClr val="E07B39"/>
          </a:solidFill>
          <a:ln/>
        </p:spPr>
        <p:txBody>
          <a:bodyPr/>
          <a:lstStyle/>
          <a:p>
            <a:endParaRPr lang="nl-NL"/>
          </a:p>
        </p:txBody>
      </p:sp>
      <p:sp>
        <p:nvSpPr>
          <p:cNvPr id="44" name="Text 22">
            <a:extLst>
              <a:ext uri="{FF2B5EF4-FFF2-40B4-BE49-F238E27FC236}">
                <a16:creationId xmlns:a16="http://schemas.microsoft.com/office/drawing/2014/main" id="{A84108B9-AB36-BE1A-C6D2-7444BCB32B82}"/>
              </a:ext>
            </a:extLst>
          </p:cNvPr>
          <p:cNvSpPr txBox="1"/>
          <p:nvPr/>
        </p:nvSpPr>
        <p:spPr>
          <a:xfrm>
            <a:off x="6629400" y="4901184"/>
            <a:ext cx="4526280" cy="411480"/>
          </a:xfrm>
          <a:prstGeom prst="rect">
            <a:avLst/>
          </a:prstGeom>
          <a:noFill/>
          <a:ln/>
        </p:spPr>
        <p:txBody>
          <a:bodyPr wrap="square" lIns="0" tIns="0" rIns="0" bIns="0" rtlCol="0" anchor="t"/>
          <a:lstStyle/>
          <a:p>
            <a:pPr marL="0" indent="0">
              <a:lnSpc>
                <a:spcPct val="110000"/>
              </a:lnSpc>
              <a:buNone/>
            </a:pPr>
            <a:r>
              <a:rPr lang="en-US" sz="1200" b="1" dirty="0" err="1">
                <a:solidFill>
                  <a:srgbClr val="263238"/>
                </a:solidFill>
                <a:latin typeface="Calibri" pitchFamily="34" charset="0"/>
                <a:ea typeface="Calibri" pitchFamily="34" charset="-122"/>
                <a:cs typeface="Calibri" pitchFamily="34" charset="-120"/>
              </a:rPr>
              <a:t>Klachtenmelding</a:t>
            </a:r>
            <a:r>
              <a:rPr lang="en-US" sz="1200" b="1" dirty="0">
                <a:solidFill>
                  <a:srgbClr val="263238"/>
                </a:solidFill>
                <a:latin typeface="Calibri" pitchFamily="34" charset="0"/>
                <a:ea typeface="Calibri" pitchFamily="34" charset="-122"/>
                <a:cs typeface="Calibri" pitchFamily="34" charset="-120"/>
              </a:rPr>
              <a:t>  </a:t>
            </a:r>
            <a:r>
              <a:rPr lang="en-US" sz="1200" dirty="0">
                <a:solidFill>
                  <a:srgbClr val="5C6B73"/>
                </a:solidFill>
                <a:latin typeface="Calibri" pitchFamily="34" charset="0"/>
                <a:ea typeface="Calibri" pitchFamily="34" charset="-122"/>
                <a:cs typeface="Calibri" pitchFamily="34" charset="-120"/>
              </a:rPr>
              <a:t>— </a:t>
            </a:r>
            <a:r>
              <a:rPr lang="en-US" sz="1200" dirty="0" err="1">
                <a:solidFill>
                  <a:srgbClr val="5C6B73"/>
                </a:solidFill>
                <a:latin typeface="Calibri" pitchFamily="34" charset="0"/>
                <a:ea typeface="Calibri" pitchFamily="34" charset="-122"/>
                <a:cs typeface="Calibri" pitchFamily="34" charset="-120"/>
              </a:rPr>
              <a:t>een</a:t>
            </a:r>
            <a:r>
              <a:rPr lang="en-US" sz="1200" dirty="0">
                <a:solidFill>
                  <a:srgbClr val="5C6B73"/>
                </a:solidFill>
                <a:latin typeface="Calibri" pitchFamily="34" charset="0"/>
                <a:ea typeface="Calibri" pitchFamily="34" charset="-122"/>
                <a:cs typeface="Calibri" pitchFamily="34" charset="-120"/>
              </a:rPr>
              <a:t> </a:t>
            </a:r>
            <a:r>
              <a:rPr lang="en-US" sz="1200" dirty="0" err="1">
                <a:solidFill>
                  <a:srgbClr val="5C6B73"/>
                </a:solidFill>
                <a:latin typeface="Calibri" pitchFamily="34" charset="0"/>
                <a:ea typeface="Calibri" pitchFamily="34" charset="-122"/>
                <a:cs typeface="Calibri" pitchFamily="34" charset="-120"/>
              </a:rPr>
              <a:t>klacht</a:t>
            </a:r>
            <a:r>
              <a:rPr lang="en-US" sz="1200" dirty="0">
                <a:solidFill>
                  <a:srgbClr val="5C6B73"/>
                </a:solidFill>
                <a:latin typeface="Calibri" pitchFamily="34" charset="0"/>
                <a:ea typeface="Calibri" pitchFamily="34" charset="-122"/>
                <a:cs typeface="Calibri" pitchFamily="34" charset="-120"/>
              </a:rPr>
              <a:t> over </a:t>
            </a:r>
            <a:r>
              <a:rPr lang="en-US" sz="1200" dirty="0" err="1">
                <a:solidFill>
                  <a:srgbClr val="5C6B73"/>
                </a:solidFill>
                <a:latin typeface="Calibri" pitchFamily="34" charset="0"/>
                <a:ea typeface="Calibri" pitchFamily="34" charset="-122"/>
                <a:cs typeface="Calibri" pitchFamily="34" charset="-120"/>
              </a:rPr>
              <a:t>vastgoed</a:t>
            </a:r>
            <a:r>
              <a:rPr lang="en-US" sz="1200" dirty="0">
                <a:solidFill>
                  <a:srgbClr val="5C6B73"/>
                </a:solidFill>
                <a:latin typeface="Calibri" pitchFamily="34" charset="0"/>
                <a:ea typeface="Calibri" pitchFamily="34" charset="-122"/>
                <a:cs typeface="Calibri" pitchFamily="34" charset="-120"/>
              </a:rPr>
              <a:t> of </a:t>
            </a:r>
            <a:r>
              <a:rPr lang="en-US" sz="1200" dirty="0" err="1">
                <a:solidFill>
                  <a:srgbClr val="5C6B73"/>
                </a:solidFill>
                <a:latin typeface="Calibri" pitchFamily="34" charset="0"/>
                <a:ea typeface="Calibri" pitchFamily="34" charset="-122"/>
                <a:cs typeface="Calibri" pitchFamily="34" charset="-120"/>
              </a:rPr>
              <a:t>dienstverlening</a:t>
            </a:r>
            <a:endParaRPr lang="en-US" sz="1200" dirty="0"/>
          </a:p>
        </p:txBody>
      </p:sp>
      <p:sp>
        <p:nvSpPr>
          <p:cNvPr id="46" name="Text 23">
            <a:extLst>
              <a:ext uri="{FF2B5EF4-FFF2-40B4-BE49-F238E27FC236}">
                <a16:creationId xmlns:a16="http://schemas.microsoft.com/office/drawing/2014/main" id="{A9539C4A-D479-D3BA-068C-7100AA060093}"/>
              </a:ext>
            </a:extLst>
          </p:cNvPr>
          <p:cNvSpPr txBox="1"/>
          <p:nvPr/>
        </p:nvSpPr>
        <p:spPr>
          <a:xfrm>
            <a:off x="548640" y="5897880"/>
            <a:ext cx="10881360" cy="365760"/>
          </a:xfrm>
          <a:prstGeom prst="rect">
            <a:avLst/>
          </a:prstGeom>
          <a:noFill/>
          <a:ln/>
        </p:spPr>
        <p:txBody>
          <a:bodyPr wrap="square" lIns="0" tIns="0" rIns="0" bIns="0" rtlCol="0" anchor="ctr"/>
          <a:lstStyle/>
          <a:p>
            <a:pPr marL="0" indent="0">
              <a:buNone/>
            </a:pPr>
            <a:r>
              <a:rPr lang="en-US" sz="1200" i="1">
                <a:solidFill>
                  <a:srgbClr val="9AA5AB"/>
                </a:solidFill>
                <a:latin typeface="Calibri" pitchFamily="34" charset="0"/>
                <a:ea typeface="Calibri" pitchFamily="34" charset="-122"/>
                <a:cs typeface="Calibri" pitchFamily="34" charset="-120"/>
              </a:rPr>
              <a:t>Beide routes komen samen uit bij dezelfde volgende stap: het uitvoeren van de Job.</a:t>
            </a:r>
            <a:endParaRPr lang="en-US" sz="1200"/>
          </a:p>
        </p:txBody>
      </p:sp>
    </p:spTree>
    <p:extLst>
      <p:ext uri="{BB962C8B-B14F-4D97-AF65-F5344CB8AC3E}">
        <p14:creationId xmlns:p14="http://schemas.microsoft.com/office/powerpoint/2010/main" val="3891179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A80A1D23-A463-9769-CCF0-AEE7A0E67590}"/>
              </a:ext>
            </a:extLst>
          </p:cNvPr>
          <p:cNvSpPr>
            <a:spLocks noGrp="1"/>
          </p:cNvSpPr>
          <p:nvPr>
            <p:ph type="body" sz="quarter" idx="14"/>
          </p:nvPr>
        </p:nvSpPr>
        <p:spPr/>
        <p:txBody>
          <a:bodyPr>
            <a:normAutofit lnSpcReduction="10000"/>
          </a:bodyPr>
          <a:lstStyle/>
          <a:p>
            <a:r>
              <a:rPr lang="nl-NL"/>
              <a:t>Uitvoeren Job</a:t>
            </a:r>
          </a:p>
        </p:txBody>
      </p:sp>
      <p:sp>
        <p:nvSpPr>
          <p:cNvPr id="4" name="Tijdelijke aanduiding voor tekst 3">
            <a:extLst>
              <a:ext uri="{FF2B5EF4-FFF2-40B4-BE49-F238E27FC236}">
                <a16:creationId xmlns:a16="http://schemas.microsoft.com/office/drawing/2014/main" id="{DBF5F162-D734-673F-150E-9DC3E5B4D43E}"/>
              </a:ext>
            </a:extLst>
          </p:cNvPr>
          <p:cNvSpPr>
            <a:spLocks noGrp="1"/>
          </p:cNvSpPr>
          <p:nvPr>
            <p:ph type="body" sz="quarter" idx="15"/>
          </p:nvPr>
        </p:nvSpPr>
        <p:spPr/>
        <p:txBody>
          <a:bodyPr/>
          <a:lstStyle/>
          <a:p>
            <a:r>
              <a:rPr lang="nl-NL"/>
              <a:t>U voert de Job uit en meet eventueel de asset</a:t>
            </a:r>
          </a:p>
        </p:txBody>
      </p:sp>
      <p:sp>
        <p:nvSpPr>
          <p:cNvPr id="6" name="Text 3">
            <a:extLst>
              <a:ext uri="{FF2B5EF4-FFF2-40B4-BE49-F238E27FC236}">
                <a16:creationId xmlns:a16="http://schemas.microsoft.com/office/drawing/2014/main" id="{B8461400-CBB4-EDE0-334D-C77DCA60EB5C}"/>
              </a:ext>
            </a:extLst>
          </p:cNvPr>
          <p:cNvSpPr txBox="1"/>
          <p:nvPr/>
        </p:nvSpPr>
        <p:spPr>
          <a:xfrm>
            <a:off x="548640" y="1920240"/>
            <a:ext cx="10881360" cy="548640"/>
          </a:xfrm>
          <a:prstGeom prst="rect">
            <a:avLst/>
          </a:prstGeom>
          <a:noFill/>
          <a:ln/>
        </p:spPr>
        <p:txBody>
          <a:bodyPr wrap="square" lIns="0" tIns="0" rIns="0" bIns="0" rtlCol="0" anchor="t"/>
          <a:lstStyle/>
          <a:p>
            <a:pPr marL="0" indent="0">
              <a:lnSpc>
                <a:spcPct val="120000"/>
              </a:lnSpc>
              <a:buNone/>
            </a:pPr>
            <a:r>
              <a:rPr lang="en-US" sz="1350">
                <a:solidFill>
                  <a:srgbClr val="5C6B73"/>
                </a:solidFill>
                <a:latin typeface="Calibri" pitchFamily="34" charset="0"/>
                <a:ea typeface="Calibri" pitchFamily="34" charset="-122"/>
                <a:cs typeface="Calibri" pitchFamily="34" charset="-120"/>
              </a:rPr>
              <a:t>Zodra een Job is ontstaan — via het plan of via een melding — bent u als opdrachtnemer aan zet. Twee opeenvolgende activiteiten, allebei door u uitgevoerd:</a:t>
            </a:r>
            <a:endParaRPr lang="en-US" sz="1350"/>
          </a:p>
        </p:txBody>
      </p:sp>
      <p:sp>
        <p:nvSpPr>
          <p:cNvPr id="8" name="Shape 4">
            <a:extLst>
              <a:ext uri="{FF2B5EF4-FFF2-40B4-BE49-F238E27FC236}">
                <a16:creationId xmlns:a16="http://schemas.microsoft.com/office/drawing/2014/main" id="{DCC67FBC-3D08-49C6-73A3-65595ECA50A6}"/>
              </a:ext>
            </a:extLst>
          </p:cNvPr>
          <p:cNvSpPr/>
          <p:nvPr/>
        </p:nvSpPr>
        <p:spPr>
          <a:xfrm>
            <a:off x="548640" y="2697480"/>
            <a:ext cx="5257800" cy="2651760"/>
          </a:xfrm>
          <a:prstGeom prst="roundRect">
            <a:avLst>
              <a:gd name="adj" fmla="val 2759"/>
            </a:avLst>
          </a:prstGeom>
          <a:solidFill>
            <a:srgbClr val="FFFFFF"/>
          </a:solidFill>
          <a:ln w="9525">
            <a:solidFill>
              <a:srgbClr val="DADAD6"/>
            </a:solidFill>
            <a:prstDash val="solid"/>
          </a:ln>
        </p:spPr>
        <p:txBody>
          <a:bodyPr/>
          <a:lstStyle/>
          <a:p>
            <a:endParaRPr lang="nl-NL"/>
          </a:p>
        </p:txBody>
      </p:sp>
      <p:sp>
        <p:nvSpPr>
          <p:cNvPr id="10" name="Shape 5">
            <a:extLst>
              <a:ext uri="{FF2B5EF4-FFF2-40B4-BE49-F238E27FC236}">
                <a16:creationId xmlns:a16="http://schemas.microsoft.com/office/drawing/2014/main" id="{84837106-0519-E731-7B33-109839E42D5B}"/>
              </a:ext>
            </a:extLst>
          </p:cNvPr>
          <p:cNvSpPr/>
          <p:nvPr/>
        </p:nvSpPr>
        <p:spPr>
          <a:xfrm>
            <a:off x="548640" y="2697480"/>
            <a:ext cx="5257800" cy="54864"/>
          </a:xfrm>
          <a:prstGeom prst="rect">
            <a:avLst/>
          </a:prstGeom>
          <a:solidFill>
            <a:srgbClr val="E07B39"/>
          </a:solidFill>
          <a:ln/>
        </p:spPr>
        <p:txBody>
          <a:bodyPr/>
          <a:lstStyle/>
          <a:p>
            <a:endParaRPr lang="nl-NL"/>
          </a:p>
        </p:txBody>
      </p:sp>
      <p:sp>
        <p:nvSpPr>
          <p:cNvPr id="12" name="Shape 6">
            <a:extLst>
              <a:ext uri="{FF2B5EF4-FFF2-40B4-BE49-F238E27FC236}">
                <a16:creationId xmlns:a16="http://schemas.microsoft.com/office/drawing/2014/main" id="{AED392A1-8C52-C822-D0E6-423E7ABD0C9D}"/>
              </a:ext>
            </a:extLst>
          </p:cNvPr>
          <p:cNvSpPr/>
          <p:nvPr/>
        </p:nvSpPr>
        <p:spPr>
          <a:xfrm>
            <a:off x="822960" y="2971800"/>
            <a:ext cx="457200" cy="457200"/>
          </a:xfrm>
          <a:prstGeom prst="ellipse">
            <a:avLst/>
          </a:prstGeom>
          <a:solidFill>
            <a:srgbClr val="263238"/>
          </a:solidFill>
          <a:ln/>
        </p:spPr>
        <p:txBody>
          <a:bodyPr/>
          <a:lstStyle/>
          <a:p>
            <a:endParaRPr lang="nl-NL"/>
          </a:p>
        </p:txBody>
      </p:sp>
      <p:sp>
        <p:nvSpPr>
          <p:cNvPr id="14" name="Text 7">
            <a:extLst>
              <a:ext uri="{FF2B5EF4-FFF2-40B4-BE49-F238E27FC236}">
                <a16:creationId xmlns:a16="http://schemas.microsoft.com/office/drawing/2014/main" id="{3016539E-DD1F-9C8C-48A2-2A8A5511F541}"/>
              </a:ext>
            </a:extLst>
          </p:cNvPr>
          <p:cNvSpPr txBox="1"/>
          <p:nvPr/>
        </p:nvSpPr>
        <p:spPr>
          <a:xfrm>
            <a:off x="822960" y="2971800"/>
            <a:ext cx="457200" cy="457200"/>
          </a:xfrm>
          <a:prstGeom prst="rect">
            <a:avLst/>
          </a:prstGeom>
          <a:noFill/>
          <a:ln/>
        </p:spPr>
        <p:txBody>
          <a:bodyPr wrap="square" lIns="0" tIns="0" rIns="0" bIns="0" rtlCol="0" anchor="ctr"/>
          <a:lstStyle/>
          <a:p>
            <a:pPr marL="0" indent="0" algn="ctr">
              <a:buNone/>
            </a:pPr>
            <a:r>
              <a:rPr lang="en-US" sz="1800" b="1">
                <a:solidFill>
                  <a:srgbClr val="FFFFFF"/>
                </a:solidFill>
                <a:latin typeface="Calibri" pitchFamily="34" charset="0"/>
                <a:ea typeface="Calibri" pitchFamily="34" charset="-122"/>
                <a:cs typeface="Calibri" pitchFamily="34" charset="-120"/>
              </a:rPr>
              <a:t>5</a:t>
            </a:r>
            <a:endParaRPr lang="en-US" sz="1800"/>
          </a:p>
        </p:txBody>
      </p:sp>
      <p:sp>
        <p:nvSpPr>
          <p:cNvPr id="16" name="Shape 8">
            <a:extLst>
              <a:ext uri="{FF2B5EF4-FFF2-40B4-BE49-F238E27FC236}">
                <a16:creationId xmlns:a16="http://schemas.microsoft.com/office/drawing/2014/main" id="{E59BD700-7168-90E5-5A2D-3CE75F6378E7}"/>
              </a:ext>
            </a:extLst>
          </p:cNvPr>
          <p:cNvSpPr/>
          <p:nvPr/>
        </p:nvSpPr>
        <p:spPr>
          <a:xfrm>
            <a:off x="1463040" y="3026664"/>
            <a:ext cx="2340864" cy="292608"/>
          </a:xfrm>
          <a:prstGeom prst="roundRect">
            <a:avLst>
              <a:gd name="adj" fmla="val 50000"/>
            </a:avLst>
          </a:prstGeom>
          <a:solidFill>
            <a:srgbClr val="E07B39"/>
          </a:solidFill>
          <a:ln/>
        </p:spPr>
        <p:txBody>
          <a:bodyPr/>
          <a:lstStyle/>
          <a:p>
            <a:endParaRPr lang="nl-NL"/>
          </a:p>
        </p:txBody>
      </p:sp>
      <p:sp>
        <p:nvSpPr>
          <p:cNvPr id="18" name="Text 9">
            <a:extLst>
              <a:ext uri="{FF2B5EF4-FFF2-40B4-BE49-F238E27FC236}">
                <a16:creationId xmlns:a16="http://schemas.microsoft.com/office/drawing/2014/main" id="{3AFA2637-CCB2-2B5B-4E42-74DEB775EE8F}"/>
              </a:ext>
            </a:extLst>
          </p:cNvPr>
          <p:cNvSpPr txBox="1"/>
          <p:nvPr/>
        </p:nvSpPr>
        <p:spPr>
          <a:xfrm>
            <a:off x="1463040" y="3026664"/>
            <a:ext cx="2340864"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OPDRACHTNEMER (EXTERN)</a:t>
            </a:r>
            <a:endParaRPr lang="en-US" sz="950"/>
          </a:p>
        </p:txBody>
      </p:sp>
      <p:sp>
        <p:nvSpPr>
          <p:cNvPr id="20" name="Text 10">
            <a:extLst>
              <a:ext uri="{FF2B5EF4-FFF2-40B4-BE49-F238E27FC236}">
                <a16:creationId xmlns:a16="http://schemas.microsoft.com/office/drawing/2014/main" id="{D92EC6E4-45AE-B436-1F9B-ABACB328CE51}"/>
              </a:ext>
            </a:extLst>
          </p:cNvPr>
          <p:cNvSpPr txBox="1"/>
          <p:nvPr/>
        </p:nvSpPr>
        <p:spPr>
          <a:xfrm>
            <a:off x="822960" y="3611880"/>
            <a:ext cx="4709160" cy="411480"/>
          </a:xfrm>
          <a:prstGeom prst="rect">
            <a:avLst/>
          </a:prstGeom>
          <a:noFill/>
          <a:ln/>
        </p:spPr>
        <p:txBody>
          <a:bodyPr wrap="square" lIns="0" tIns="0" rIns="0" bIns="0" rtlCol="0" anchor="t"/>
          <a:lstStyle/>
          <a:p>
            <a:pPr marL="0" indent="0">
              <a:buNone/>
            </a:pPr>
            <a:r>
              <a:rPr lang="en-US" sz="1700" b="1">
                <a:solidFill>
                  <a:srgbClr val="263238"/>
                </a:solidFill>
                <a:latin typeface="Calibri" pitchFamily="34" charset="0"/>
                <a:ea typeface="Calibri" pitchFamily="34" charset="-122"/>
                <a:cs typeface="Calibri" pitchFamily="34" charset="-120"/>
              </a:rPr>
              <a:t>Job uitvoeren</a:t>
            </a:r>
            <a:endParaRPr lang="en-US" sz="1700"/>
          </a:p>
        </p:txBody>
      </p:sp>
      <p:sp>
        <p:nvSpPr>
          <p:cNvPr id="22" name="Text 11">
            <a:extLst>
              <a:ext uri="{FF2B5EF4-FFF2-40B4-BE49-F238E27FC236}">
                <a16:creationId xmlns:a16="http://schemas.microsoft.com/office/drawing/2014/main" id="{1171BA4D-DA8D-50BF-B680-A7E2BDC0A20F}"/>
              </a:ext>
            </a:extLst>
          </p:cNvPr>
          <p:cNvSpPr txBox="1"/>
          <p:nvPr/>
        </p:nvSpPr>
        <p:spPr>
          <a:xfrm>
            <a:off x="822960" y="4069080"/>
            <a:ext cx="4709160" cy="1097280"/>
          </a:xfrm>
          <a:prstGeom prst="rect">
            <a:avLst/>
          </a:prstGeom>
          <a:noFill/>
          <a:ln/>
        </p:spPr>
        <p:txBody>
          <a:bodyPr wrap="square" lIns="0" tIns="0" rIns="0" bIns="0" rtlCol="0" anchor="t"/>
          <a:lstStyle/>
          <a:p>
            <a:pPr marL="0" indent="0">
              <a:lnSpc>
                <a:spcPct val="120000"/>
              </a:lnSpc>
              <a:buNone/>
            </a:pPr>
            <a:r>
              <a:rPr lang="en-US" sz="1250">
                <a:solidFill>
                  <a:srgbClr val="5C6B73"/>
                </a:solidFill>
                <a:latin typeface="Calibri" pitchFamily="34" charset="0"/>
                <a:ea typeface="Calibri" pitchFamily="34" charset="-122"/>
                <a:cs typeface="Calibri" pitchFamily="34" charset="-120"/>
              </a:rPr>
              <a:t>U voert de toegewezen Job uit, ongeacht of deze is ontstaan vanuit het onderhoudsplan of vanuit een melding (storing, aanvraag of klacht).</a:t>
            </a:r>
            <a:endParaRPr lang="en-US" sz="1250"/>
          </a:p>
        </p:txBody>
      </p:sp>
      <p:sp>
        <p:nvSpPr>
          <p:cNvPr id="24" name="Shape 12">
            <a:extLst>
              <a:ext uri="{FF2B5EF4-FFF2-40B4-BE49-F238E27FC236}">
                <a16:creationId xmlns:a16="http://schemas.microsoft.com/office/drawing/2014/main" id="{4F7AACD0-4722-0E1D-4734-192569D009B7}"/>
              </a:ext>
            </a:extLst>
          </p:cNvPr>
          <p:cNvSpPr/>
          <p:nvPr/>
        </p:nvSpPr>
        <p:spPr>
          <a:xfrm>
            <a:off x="6172200" y="2697480"/>
            <a:ext cx="5257800" cy="2651760"/>
          </a:xfrm>
          <a:prstGeom prst="roundRect">
            <a:avLst>
              <a:gd name="adj" fmla="val 2759"/>
            </a:avLst>
          </a:prstGeom>
          <a:solidFill>
            <a:srgbClr val="FFFFFF"/>
          </a:solidFill>
          <a:ln w="9525">
            <a:solidFill>
              <a:srgbClr val="DADAD6"/>
            </a:solidFill>
            <a:prstDash val="solid"/>
          </a:ln>
        </p:spPr>
        <p:txBody>
          <a:bodyPr/>
          <a:lstStyle/>
          <a:p>
            <a:endParaRPr lang="nl-NL"/>
          </a:p>
        </p:txBody>
      </p:sp>
      <p:sp>
        <p:nvSpPr>
          <p:cNvPr id="26" name="Shape 13">
            <a:extLst>
              <a:ext uri="{FF2B5EF4-FFF2-40B4-BE49-F238E27FC236}">
                <a16:creationId xmlns:a16="http://schemas.microsoft.com/office/drawing/2014/main" id="{0CEC83F6-3CBD-D1B6-904D-DD7F34A97BAC}"/>
              </a:ext>
            </a:extLst>
          </p:cNvPr>
          <p:cNvSpPr/>
          <p:nvPr/>
        </p:nvSpPr>
        <p:spPr>
          <a:xfrm>
            <a:off x="6172200" y="2697480"/>
            <a:ext cx="5257800" cy="54864"/>
          </a:xfrm>
          <a:prstGeom prst="rect">
            <a:avLst/>
          </a:prstGeom>
          <a:solidFill>
            <a:srgbClr val="E07B39"/>
          </a:solidFill>
          <a:ln/>
        </p:spPr>
        <p:txBody>
          <a:bodyPr/>
          <a:lstStyle/>
          <a:p>
            <a:endParaRPr lang="nl-NL"/>
          </a:p>
        </p:txBody>
      </p:sp>
      <p:sp>
        <p:nvSpPr>
          <p:cNvPr id="28" name="Shape 14">
            <a:extLst>
              <a:ext uri="{FF2B5EF4-FFF2-40B4-BE49-F238E27FC236}">
                <a16:creationId xmlns:a16="http://schemas.microsoft.com/office/drawing/2014/main" id="{C8D0569D-4A27-881D-1845-7B3B8BD1D6B3}"/>
              </a:ext>
            </a:extLst>
          </p:cNvPr>
          <p:cNvSpPr/>
          <p:nvPr/>
        </p:nvSpPr>
        <p:spPr>
          <a:xfrm>
            <a:off x="6446520" y="2971800"/>
            <a:ext cx="457200" cy="457200"/>
          </a:xfrm>
          <a:prstGeom prst="ellipse">
            <a:avLst/>
          </a:prstGeom>
          <a:solidFill>
            <a:srgbClr val="263238"/>
          </a:solidFill>
          <a:ln/>
        </p:spPr>
        <p:txBody>
          <a:bodyPr/>
          <a:lstStyle/>
          <a:p>
            <a:endParaRPr lang="nl-NL"/>
          </a:p>
        </p:txBody>
      </p:sp>
      <p:sp>
        <p:nvSpPr>
          <p:cNvPr id="30" name="Text 15">
            <a:extLst>
              <a:ext uri="{FF2B5EF4-FFF2-40B4-BE49-F238E27FC236}">
                <a16:creationId xmlns:a16="http://schemas.microsoft.com/office/drawing/2014/main" id="{FF68213C-7AE2-6D32-F75A-0A35D3419F2F}"/>
              </a:ext>
            </a:extLst>
          </p:cNvPr>
          <p:cNvSpPr txBox="1"/>
          <p:nvPr/>
        </p:nvSpPr>
        <p:spPr>
          <a:xfrm>
            <a:off x="6446520" y="2971800"/>
            <a:ext cx="457200" cy="457200"/>
          </a:xfrm>
          <a:prstGeom prst="rect">
            <a:avLst/>
          </a:prstGeom>
          <a:noFill/>
          <a:ln/>
        </p:spPr>
        <p:txBody>
          <a:bodyPr wrap="square" lIns="0" tIns="0" rIns="0" bIns="0" rtlCol="0" anchor="ctr"/>
          <a:lstStyle/>
          <a:p>
            <a:pPr marL="0" indent="0" algn="ctr">
              <a:buNone/>
            </a:pPr>
            <a:r>
              <a:rPr lang="en-US" sz="1800" b="1">
                <a:solidFill>
                  <a:srgbClr val="FFFFFF"/>
                </a:solidFill>
                <a:latin typeface="Calibri" pitchFamily="34" charset="0"/>
                <a:ea typeface="Calibri" pitchFamily="34" charset="-122"/>
                <a:cs typeface="Calibri" pitchFamily="34" charset="-120"/>
              </a:rPr>
              <a:t>6</a:t>
            </a:r>
            <a:endParaRPr lang="en-US" sz="1800"/>
          </a:p>
        </p:txBody>
      </p:sp>
      <p:sp>
        <p:nvSpPr>
          <p:cNvPr id="32" name="Shape 16">
            <a:extLst>
              <a:ext uri="{FF2B5EF4-FFF2-40B4-BE49-F238E27FC236}">
                <a16:creationId xmlns:a16="http://schemas.microsoft.com/office/drawing/2014/main" id="{D39E9FE2-1BF5-6ACA-1B95-457C94A2C897}"/>
              </a:ext>
            </a:extLst>
          </p:cNvPr>
          <p:cNvSpPr/>
          <p:nvPr/>
        </p:nvSpPr>
        <p:spPr>
          <a:xfrm>
            <a:off x="7086600" y="3026664"/>
            <a:ext cx="2340864" cy="292608"/>
          </a:xfrm>
          <a:prstGeom prst="roundRect">
            <a:avLst>
              <a:gd name="adj" fmla="val 50000"/>
            </a:avLst>
          </a:prstGeom>
          <a:solidFill>
            <a:srgbClr val="E07B39"/>
          </a:solidFill>
          <a:ln/>
        </p:spPr>
        <p:txBody>
          <a:bodyPr/>
          <a:lstStyle/>
          <a:p>
            <a:endParaRPr lang="nl-NL"/>
          </a:p>
        </p:txBody>
      </p:sp>
      <p:sp>
        <p:nvSpPr>
          <p:cNvPr id="34" name="Text 17">
            <a:extLst>
              <a:ext uri="{FF2B5EF4-FFF2-40B4-BE49-F238E27FC236}">
                <a16:creationId xmlns:a16="http://schemas.microsoft.com/office/drawing/2014/main" id="{F2B04FFB-64E8-4496-3836-110817F35DF2}"/>
              </a:ext>
            </a:extLst>
          </p:cNvPr>
          <p:cNvSpPr txBox="1"/>
          <p:nvPr/>
        </p:nvSpPr>
        <p:spPr>
          <a:xfrm>
            <a:off x="7086600" y="3026664"/>
            <a:ext cx="2340864"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OPDRACHTNEMER (EXTERN)</a:t>
            </a:r>
            <a:endParaRPr lang="en-US" sz="950"/>
          </a:p>
        </p:txBody>
      </p:sp>
      <p:sp>
        <p:nvSpPr>
          <p:cNvPr id="36" name="Text 18">
            <a:extLst>
              <a:ext uri="{FF2B5EF4-FFF2-40B4-BE49-F238E27FC236}">
                <a16:creationId xmlns:a16="http://schemas.microsoft.com/office/drawing/2014/main" id="{F78B825B-3EB2-1613-0548-B40E66F55EEA}"/>
              </a:ext>
            </a:extLst>
          </p:cNvPr>
          <p:cNvSpPr txBox="1"/>
          <p:nvPr/>
        </p:nvSpPr>
        <p:spPr>
          <a:xfrm>
            <a:off x="6446520" y="3611880"/>
            <a:ext cx="4709160" cy="411480"/>
          </a:xfrm>
          <a:prstGeom prst="rect">
            <a:avLst/>
          </a:prstGeom>
          <a:noFill/>
          <a:ln/>
        </p:spPr>
        <p:txBody>
          <a:bodyPr wrap="square" lIns="0" tIns="0" rIns="0" bIns="0" rtlCol="0" anchor="t"/>
          <a:lstStyle/>
          <a:p>
            <a:pPr marL="0" indent="0">
              <a:buNone/>
            </a:pPr>
            <a:r>
              <a:rPr lang="en-US" sz="1700" b="1">
                <a:solidFill>
                  <a:srgbClr val="263238"/>
                </a:solidFill>
                <a:latin typeface="Calibri" pitchFamily="34" charset="0"/>
                <a:ea typeface="Calibri" pitchFamily="34" charset="-122"/>
                <a:cs typeface="Calibri" pitchFamily="34" charset="-120"/>
              </a:rPr>
              <a:t>Asset meten</a:t>
            </a:r>
            <a:endParaRPr lang="en-US" sz="1700"/>
          </a:p>
        </p:txBody>
      </p:sp>
      <p:sp>
        <p:nvSpPr>
          <p:cNvPr id="38" name="Text 19">
            <a:extLst>
              <a:ext uri="{FF2B5EF4-FFF2-40B4-BE49-F238E27FC236}">
                <a16:creationId xmlns:a16="http://schemas.microsoft.com/office/drawing/2014/main" id="{C2534081-AA74-42CA-6428-D6F366A117EE}"/>
              </a:ext>
            </a:extLst>
          </p:cNvPr>
          <p:cNvSpPr txBox="1"/>
          <p:nvPr/>
        </p:nvSpPr>
        <p:spPr>
          <a:xfrm>
            <a:off x="6446520" y="4069080"/>
            <a:ext cx="4709160" cy="1097280"/>
          </a:xfrm>
          <a:prstGeom prst="rect">
            <a:avLst/>
          </a:prstGeom>
          <a:noFill/>
          <a:ln/>
        </p:spPr>
        <p:txBody>
          <a:bodyPr wrap="square" lIns="0" tIns="0" rIns="0" bIns="0" rtlCol="0" anchor="t"/>
          <a:lstStyle/>
          <a:p>
            <a:pPr marL="0" indent="0">
              <a:lnSpc>
                <a:spcPct val="120000"/>
              </a:lnSpc>
              <a:buNone/>
            </a:pPr>
            <a:r>
              <a:rPr lang="en-US" sz="1250">
                <a:solidFill>
                  <a:srgbClr val="5C6B73"/>
                </a:solidFill>
                <a:latin typeface="Calibri" pitchFamily="34" charset="0"/>
                <a:ea typeface="Calibri" pitchFamily="34" charset="-122"/>
                <a:cs typeface="Calibri" pitchFamily="34" charset="-120"/>
              </a:rPr>
              <a:t>Aansluitend meet u de asset — bijvoorbeeld een conditiemeting — zodat de actuele staat van de asset bekend en geregistreerd is.</a:t>
            </a:r>
            <a:endParaRPr lang="en-US" sz="1250"/>
          </a:p>
        </p:txBody>
      </p:sp>
    </p:spTree>
    <p:extLst>
      <p:ext uri="{BB962C8B-B14F-4D97-AF65-F5344CB8AC3E}">
        <p14:creationId xmlns:p14="http://schemas.microsoft.com/office/powerpoint/2010/main" val="2298192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9BCADE7-02B5-2663-1099-E8A2ACBF9881}"/>
              </a:ext>
            </a:extLst>
          </p:cNvPr>
          <p:cNvSpPr>
            <a:spLocks noGrp="1"/>
          </p:cNvSpPr>
          <p:nvPr>
            <p:ph type="body" sz="quarter" idx="14"/>
          </p:nvPr>
        </p:nvSpPr>
        <p:spPr/>
        <p:txBody>
          <a:bodyPr>
            <a:normAutofit lnSpcReduction="10000"/>
          </a:bodyPr>
          <a:lstStyle/>
          <a:p>
            <a:r>
              <a:rPr lang="nl-NL"/>
              <a:t>Doorvoeren mutatie</a:t>
            </a:r>
          </a:p>
        </p:txBody>
      </p:sp>
      <p:sp>
        <p:nvSpPr>
          <p:cNvPr id="4" name="Tijdelijke aanduiding voor tekst 3">
            <a:extLst>
              <a:ext uri="{FF2B5EF4-FFF2-40B4-BE49-F238E27FC236}">
                <a16:creationId xmlns:a16="http://schemas.microsoft.com/office/drawing/2014/main" id="{C854358D-851F-86D3-6590-D06AD5E16894}"/>
              </a:ext>
            </a:extLst>
          </p:cNvPr>
          <p:cNvSpPr>
            <a:spLocks noGrp="1"/>
          </p:cNvSpPr>
          <p:nvPr>
            <p:ph type="body" sz="quarter" idx="15"/>
          </p:nvPr>
        </p:nvSpPr>
        <p:spPr/>
        <p:txBody>
          <a:bodyPr/>
          <a:lstStyle/>
          <a:p>
            <a:r>
              <a:rPr lang="nl-NL"/>
              <a:t>Asset data aanpassen: de registratie blijft kloppen</a:t>
            </a:r>
          </a:p>
        </p:txBody>
      </p:sp>
      <p:sp>
        <p:nvSpPr>
          <p:cNvPr id="6" name="Shape 3">
            <a:extLst>
              <a:ext uri="{FF2B5EF4-FFF2-40B4-BE49-F238E27FC236}">
                <a16:creationId xmlns:a16="http://schemas.microsoft.com/office/drawing/2014/main" id="{0036EE0B-5097-F8ED-D64D-33F6FFCA5DD1}"/>
              </a:ext>
            </a:extLst>
          </p:cNvPr>
          <p:cNvSpPr/>
          <p:nvPr/>
        </p:nvSpPr>
        <p:spPr>
          <a:xfrm>
            <a:off x="548640" y="1965960"/>
            <a:ext cx="2340864" cy="292608"/>
          </a:xfrm>
          <a:prstGeom prst="roundRect">
            <a:avLst>
              <a:gd name="adj" fmla="val 50000"/>
            </a:avLst>
          </a:prstGeom>
          <a:solidFill>
            <a:srgbClr val="E07B39"/>
          </a:solidFill>
          <a:ln/>
        </p:spPr>
        <p:txBody>
          <a:bodyPr/>
          <a:lstStyle/>
          <a:p>
            <a:endParaRPr lang="nl-NL"/>
          </a:p>
        </p:txBody>
      </p:sp>
      <p:sp>
        <p:nvSpPr>
          <p:cNvPr id="8" name="Text 4">
            <a:extLst>
              <a:ext uri="{FF2B5EF4-FFF2-40B4-BE49-F238E27FC236}">
                <a16:creationId xmlns:a16="http://schemas.microsoft.com/office/drawing/2014/main" id="{A3ED9D7A-E21B-35CF-19EA-250B0508F0EE}"/>
              </a:ext>
            </a:extLst>
          </p:cNvPr>
          <p:cNvSpPr txBox="1"/>
          <p:nvPr/>
        </p:nvSpPr>
        <p:spPr>
          <a:xfrm>
            <a:off x="548640" y="1965960"/>
            <a:ext cx="2340864"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OPDRACHTNEMER (EXTERN)</a:t>
            </a:r>
            <a:endParaRPr lang="en-US" sz="950"/>
          </a:p>
        </p:txBody>
      </p:sp>
      <p:sp>
        <p:nvSpPr>
          <p:cNvPr id="10" name="Text 5">
            <a:extLst>
              <a:ext uri="{FF2B5EF4-FFF2-40B4-BE49-F238E27FC236}">
                <a16:creationId xmlns:a16="http://schemas.microsoft.com/office/drawing/2014/main" id="{2A36F2A5-0A09-1AFC-77ED-F90A0AF87331}"/>
              </a:ext>
            </a:extLst>
          </p:cNvPr>
          <p:cNvSpPr txBox="1"/>
          <p:nvPr/>
        </p:nvSpPr>
        <p:spPr>
          <a:xfrm>
            <a:off x="548640" y="2350008"/>
            <a:ext cx="5120640" cy="777240"/>
          </a:xfrm>
          <a:prstGeom prst="rect">
            <a:avLst/>
          </a:prstGeom>
          <a:noFill/>
          <a:ln/>
        </p:spPr>
        <p:txBody>
          <a:bodyPr wrap="square" lIns="0" tIns="0" rIns="0" bIns="0" rtlCol="0" anchor="t"/>
          <a:lstStyle/>
          <a:p>
            <a:pPr marL="0" indent="0">
              <a:lnSpc>
                <a:spcPct val="115000"/>
              </a:lnSpc>
              <a:buNone/>
            </a:pPr>
            <a:r>
              <a:rPr lang="en-US" sz="1250">
                <a:solidFill>
                  <a:srgbClr val="5C6B73"/>
                </a:solidFill>
                <a:latin typeface="Calibri" pitchFamily="34" charset="0"/>
                <a:ea typeface="Calibri" pitchFamily="34" charset="-122"/>
                <a:cs typeface="Calibri" pitchFamily="34" charset="-120"/>
              </a:rPr>
              <a:t>past de assetdata aan naar aanleiding van de uitgevoerde Job en de meting.</a:t>
            </a:r>
            <a:endParaRPr lang="en-US" sz="1250"/>
          </a:p>
        </p:txBody>
      </p:sp>
      <p:sp>
        <p:nvSpPr>
          <p:cNvPr id="12" name="Shape 6">
            <a:extLst>
              <a:ext uri="{FF2B5EF4-FFF2-40B4-BE49-F238E27FC236}">
                <a16:creationId xmlns:a16="http://schemas.microsoft.com/office/drawing/2014/main" id="{50F11464-6980-9BC4-1F36-08E82BF9F23C}"/>
              </a:ext>
            </a:extLst>
          </p:cNvPr>
          <p:cNvSpPr/>
          <p:nvPr/>
        </p:nvSpPr>
        <p:spPr>
          <a:xfrm>
            <a:off x="5943600" y="1965960"/>
            <a:ext cx="1188720" cy="292608"/>
          </a:xfrm>
          <a:prstGeom prst="roundRect">
            <a:avLst>
              <a:gd name="adj" fmla="val 50000"/>
            </a:avLst>
          </a:prstGeom>
          <a:solidFill>
            <a:srgbClr val="8FA6AD"/>
          </a:solidFill>
          <a:ln/>
        </p:spPr>
        <p:txBody>
          <a:bodyPr/>
          <a:lstStyle/>
          <a:p>
            <a:endParaRPr lang="nl-NL"/>
          </a:p>
        </p:txBody>
      </p:sp>
      <p:sp>
        <p:nvSpPr>
          <p:cNvPr id="14" name="Text 7">
            <a:extLst>
              <a:ext uri="{FF2B5EF4-FFF2-40B4-BE49-F238E27FC236}">
                <a16:creationId xmlns:a16="http://schemas.microsoft.com/office/drawing/2014/main" id="{1C4C5D78-878F-3428-D40F-823FD19956FB}"/>
              </a:ext>
            </a:extLst>
          </p:cNvPr>
          <p:cNvSpPr txBox="1"/>
          <p:nvPr/>
        </p:nvSpPr>
        <p:spPr>
          <a:xfrm>
            <a:off x="5943600" y="1965960"/>
            <a:ext cx="1188720"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BEHEERDER</a:t>
            </a:r>
            <a:endParaRPr lang="en-US" sz="950"/>
          </a:p>
        </p:txBody>
      </p:sp>
      <p:sp>
        <p:nvSpPr>
          <p:cNvPr id="16" name="Text 8">
            <a:extLst>
              <a:ext uri="{FF2B5EF4-FFF2-40B4-BE49-F238E27FC236}">
                <a16:creationId xmlns:a16="http://schemas.microsoft.com/office/drawing/2014/main" id="{147CEDE1-6F48-2902-0BB1-C5C5DEE46E66}"/>
              </a:ext>
            </a:extLst>
          </p:cNvPr>
          <p:cNvSpPr txBox="1"/>
          <p:nvPr/>
        </p:nvSpPr>
        <p:spPr>
          <a:xfrm>
            <a:off x="5943600" y="2350008"/>
            <a:ext cx="5120640" cy="777240"/>
          </a:xfrm>
          <a:prstGeom prst="rect">
            <a:avLst/>
          </a:prstGeom>
          <a:noFill/>
          <a:ln/>
        </p:spPr>
        <p:txBody>
          <a:bodyPr wrap="square" lIns="0" tIns="0" rIns="0" bIns="0" rtlCol="0" anchor="t"/>
          <a:lstStyle/>
          <a:p>
            <a:pPr marL="0" indent="0">
              <a:lnSpc>
                <a:spcPct val="115000"/>
              </a:lnSpc>
              <a:buNone/>
            </a:pPr>
            <a:r>
              <a:rPr lang="en-US" sz="1250">
                <a:solidFill>
                  <a:srgbClr val="5C6B73"/>
                </a:solidFill>
                <a:latin typeface="Calibri" pitchFamily="34" charset="0"/>
                <a:ea typeface="Calibri" pitchFamily="34" charset="-122"/>
                <a:cs typeface="Calibri" pitchFamily="34" charset="-120"/>
              </a:rPr>
              <a:t>werkt samen met u de assetgegevens bij in Ultimo.</a:t>
            </a:r>
            <a:endParaRPr lang="en-US" sz="1250"/>
          </a:p>
        </p:txBody>
      </p:sp>
      <p:sp>
        <p:nvSpPr>
          <p:cNvPr id="18" name="Shape 9">
            <a:extLst>
              <a:ext uri="{FF2B5EF4-FFF2-40B4-BE49-F238E27FC236}">
                <a16:creationId xmlns:a16="http://schemas.microsoft.com/office/drawing/2014/main" id="{23568C69-6F87-BF39-883E-209CFE2AF0F7}"/>
              </a:ext>
            </a:extLst>
          </p:cNvPr>
          <p:cNvSpPr/>
          <p:nvPr/>
        </p:nvSpPr>
        <p:spPr>
          <a:xfrm>
            <a:off x="548640" y="3154680"/>
            <a:ext cx="10881360" cy="0"/>
          </a:xfrm>
          <a:prstGeom prst="line">
            <a:avLst/>
          </a:prstGeom>
          <a:noFill/>
          <a:ln w="12700">
            <a:solidFill>
              <a:srgbClr val="DADAD6"/>
            </a:solidFill>
            <a:prstDash val="solid"/>
          </a:ln>
        </p:spPr>
        <p:txBody>
          <a:bodyPr/>
          <a:lstStyle/>
          <a:p>
            <a:endParaRPr lang="nl-NL"/>
          </a:p>
        </p:txBody>
      </p:sp>
      <p:sp>
        <p:nvSpPr>
          <p:cNvPr id="20" name="Shape 10">
            <a:extLst>
              <a:ext uri="{FF2B5EF4-FFF2-40B4-BE49-F238E27FC236}">
                <a16:creationId xmlns:a16="http://schemas.microsoft.com/office/drawing/2014/main" id="{C598ED64-F00F-8D4C-37AC-6E195FCEC98C}"/>
              </a:ext>
            </a:extLst>
          </p:cNvPr>
          <p:cNvSpPr/>
          <p:nvPr/>
        </p:nvSpPr>
        <p:spPr>
          <a:xfrm>
            <a:off x="548640" y="3429000"/>
            <a:ext cx="10881360" cy="2560320"/>
          </a:xfrm>
          <a:prstGeom prst="roundRect">
            <a:avLst>
              <a:gd name="adj" fmla="val 2143"/>
            </a:avLst>
          </a:prstGeom>
          <a:solidFill>
            <a:srgbClr val="FFFFFF"/>
          </a:solidFill>
          <a:ln w="9525">
            <a:solidFill>
              <a:srgbClr val="DADAD6"/>
            </a:solidFill>
            <a:prstDash val="solid"/>
          </a:ln>
        </p:spPr>
        <p:txBody>
          <a:bodyPr/>
          <a:lstStyle/>
          <a:p>
            <a:endParaRPr lang="nl-NL"/>
          </a:p>
        </p:txBody>
      </p:sp>
      <p:sp>
        <p:nvSpPr>
          <p:cNvPr id="22" name="Shape 11">
            <a:extLst>
              <a:ext uri="{FF2B5EF4-FFF2-40B4-BE49-F238E27FC236}">
                <a16:creationId xmlns:a16="http://schemas.microsoft.com/office/drawing/2014/main" id="{11A020E9-079F-B84C-0CEB-8DC960DC102B}"/>
              </a:ext>
            </a:extLst>
          </p:cNvPr>
          <p:cNvSpPr/>
          <p:nvPr/>
        </p:nvSpPr>
        <p:spPr>
          <a:xfrm>
            <a:off x="548640" y="3429000"/>
            <a:ext cx="10881360" cy="54864"/>
          </a:xfrm>
          <a:prstGeom prst="rect">
            <a:avLst/>
          </a:prstGeom>
          <a:solidFill>
            <a:srgbClr val="8FA6AD"/>
          </a:solidFill>
          <a:ln/>
        </p:spPr>
        <p:txBody>
          <a:bodyPr/>
          <a:lstStyle/>
          <a:p>
            <a:endParaRPr lang="nl-NL"/>
          </a:p>
        </p:txBody>
      </p:sp>
      <p:sp>
        <p:nvSpPr>
          <p:cNvPr id="24" name="Text 12">
            <a:extLst>
              <a:ext uri="{FF2B5EF4-FFF2-40B4-BE49-F238E27FC236}">
                <a16:creationId xmlns:a16="http://schemas.microsoft.com/office/drawing/2014/main" id="{002A8BF8-3DC7-301A-576C-CE5C7FA4B528}"/>
              </a:ext>
            </a:extLst>
          </p:cNvPr>
          <p:cNvSpPr txBox="1"/>
          <p:nvPr/>
        </p:nvSpPr>
        <p:spPr>
          <a:xfrm>
            <a:off x="685800" y="3547872"/>
            <a:ext cx="10607040" cy="365760"/>
          </a:xfrm>
          <a:prstGeom prst="rect">
            <a:avLst/>
          </a:prstGeom>
          <a:noFill/>
          <a:ln/>
        </p:spPr>
        <p:txBody>
          <a:bodyPr wrap="square" lIns="0" tIns="0" rIns="0" bIns="0" rtlCol="0" anchor="t"/>
          <a:lstStyle/>
          <a:p>
            <a:pPr marL="0" indent="0" algn="l">
              <a:buNone/>
            </a:pPr>
            <a:r>
              <a:rPr lang="en-US" sz="1250" b="1">
                <a:solidFill>
                  <a:srgbClr val="263238"/>
                </a:solidFill>
                <a:latin typeface="Calibri" pitchFamily="34" charset="0"/>
                <a:ea typeface="Calibri" pitchFamily="34" charset="-122"/>
                <a:cs typeface="Calibri" pitchFamily="34" charset="-120"/>
              </a:rPr>
              <a:t>Waarom dit belangrijk is</a:t>
            </a:r>
            <a:endParaRPr lang="en-US" sz="1250"/>
          </a:p>
        </p:txBody>
      </p:sp>
      <p:sp>
        <p:nvSpPr>
          <p:cNvPr id="26" name="Text 13">
            <a:extLst>
              <a:ext uri="{FF2B5EF4-FFF2-40B4-BE49-F238E27FC236}">
                <a16:creationId xmlns:a16="http://schemas.microsoft.com/office/drawing/2014/main" id="{D378F4FD-28D1-923D-98A1-C814E59B3C78}"/>
              </a:ext>
            </a:extLst>
          </p:cNvPr>
          <p:cNvSpPr txBox="1"/>
          <p:nvPr/>
        </p:nvSpPr>
        <p:spPr>
          <a:xfrm>
            <a:off x="685800" y="3931920"/>
            <a:ext cx="10607040" cy="1938528"/>
          </a:xfrm>
          <a:prstGeom prst="rect">
            <a:avLst/>
          </a:prstGeom>
          <a:noFill/>
          <a:ln/>
        </p:spPr>
        <p:txBody>
          <a:bodyPr wrap="square" lIns="0" tIns="0" rIns="0" bIns="0" rtlCol="0" anchor="t"/>
          <a:lstStyle/>
          <a:p>
            <a:pPr marL="0" indent="0" algn="l">
              <a:lnSpc>
                <a:spcPct val="110000"/>
              </a:lnSpc>
              <a:buNone/>
            </a:pPr>
            <a:r>
              <a:rPr lang="en-US" sz="950">
                <a:solidFill>
                  <a:srgbClr val="5C6B73"/>
                </a:solidFill>
                <a:latin typeface="Calibri" pitchFamily="34" charset="0"/>
                <a:ea typeface="Calibri" pitchFamily="34" charset="-122"/>
                <a:cs typeface="Calibri" pitchFamily="34" charset="-120"/>
              </a:rPr>
              <a:t>Elke wijziging aan een asset — door onderhoud, een storing of een aanvraag — moet compleet en veilig worden afgewerkt, en direct worden vastgelegd. Zo blijft de assetregistratie in </a:t>
            </a:r>
            <a:r>
              <a:rPr lang="en-US" sz="950" err="1">
                <a:solidFill>
                  <a:srgbClr val="5C6B73"/>
                </a:solidFill>
                <a:latin typeface="Calibri" pitchFamily="34" charset="0"/>
                <a:ea typeface="Calibri" pitchFamily="34" charset="-122"/>
                <a:cs typeface="Calibri" pitchFamily="34" charset="-120"/>
              </a:rPr>
              <a:t>uw</a:t>
            </a:r>
            <a:r>
              <a:rPr lang="en-US" sz="950">
                <a:solidFill>
                  <a:srgbClr val="5C6B73"/>
                </a:solidFill>
                <a:latin typeface="Calibri" pitchFamily="34" charset="0"/>
                <a:ea typeface="Calibri" pitchFamily="34" charset="-122"/>
                <a:cs typeface="Calibri" pitchFamily="34" charset="-120"/>
              </a:rPr>
              <a:t> </a:t>
            </a:r>
            <a:r>
              <a:rPr lang="en-US" sz="950" err="1">
                <a:solidFill>
                  <a:srgbClr val="5C6B73"/>
                </a:solidFill>
                <a:latin typeface="Calibri" pitchFamily="34" charset="0"/>
                <a:ea typeface="Calibri" pitchFamily="34" charset="-122"/>
                <a:cs typeface="Calibri" pitchFamily="34" charset="-120"/>
              </a:rPr>
              <a:t>systeem</a:t>
            </a:r>
            <a:r>
              <a:rPr lang="en-US" sz="950">
                <a:solidFill>
                  <a:srgbClr val="5C6B73"/>
                </a:solidFill>
                <a:latin typeface="Calibri" pitchFamily="34" charset="0"/>
                <a:ea typeface="Calibri" pitchFamily="34" charset="-122"/>
                <a:cs typeface="Calibri" pitchFamily="34" charset="-120"/>
              </a:rPr>
              <a:t> </a:t>
            </a:r>
            <a:r>
              <a:rPr lang="en-US" sz="950" err="1">
                <a:solidFill>
                  <a:srgbClr val="5C6B73"/>
                </a:solidFill>
                <a:latin typeface="Calibri" pitchFamily="34" charset="0"/>
                <a:ea typeface="Calibri" pitchFamily="34" charset="-122"/>
                <a:cs typeface="Calibri" pitchFamily="34" charset="-120"/>
              </a:rPr>
              <a:t>en</a:t>
            </a:r>
            <a:r>
              <a:rPr lang="en-US" sz="950">
                <a:solidFill>
                  <a:srgbClr val="5C6B73"/>
                </a:solidFill>
                <a:latin typeface="Calibri" pitchFamily="34" charset="0"/>
                <a:ea typeface="Calibri" pitchFamily="34" charset="-122"/>
                <a:cs typeface="Calibri" pitchFamily="34" charset="-120"/>
              </a:rPr>
              <a:t> </a:t>
            </a:r>
            <a:r>
              <a:rPr lang="en-US" sz="950" err="1">
                <a:solidFill>
                  <a:srgbClr val="5C6B73"/>
                </a:solidFill>
                <a:latin typeface="Calibri" pitchFamily="34" charset="0"/>
                <a:ea typeface="Calibri" pitchFamily="34" charset="-122"/>
                <a:cs typeface="Calibri" pitchFamily="34" charset="-120"/>
              </a:rPr>
              <a:t>ons</a:t>
            </a:r>
            <a:r>
              <a:rPr lang="en-US" sz="950">
                <a:solidFill>
                  <a:srgbClr val="5C6B73"/>
                </a:solidFill>
                <a:latin typeface="Calibri" pitchFamily="34" charset="0"/>
                <a:ea typeface="Calibri" pitchFamily="34" charset="-122"/>
                <a:cs typeface="Calibri" pitchFamily="34" charset="-120"/>
              </a:rPr>
              <a:t> system (Ultimo  </a:t>
            </a:r>
            <a:r>
              <a:rPr lang="en-US" sz="950" err="1">
                <a:solidFill>
                  <a:srgbClr val="5C6B73"/>
                </a:solidFill>
                <a:latin typeface="Calibri" pitchFamily="34" charset="0"/>
                <a:ea typeface="Calibri" pitchFamily="34" charset="-122"/>
                <a:cs typeface="Calibri" pitchFamily="34" charset="-120"/>
              </a:rPr>
              <a:t>kloppen</a:t>
            </a:r>
            <a:r>
              <a:rPr lang="en-US" sz="950">
                <a:solidFill>
                  <a:srgbClr val="5C6B73"/>
                </a:solidFill>
                <a:latin typeface="Calibri" pitchFamily="34" charset="0"/>
                <a:ea typeface="Calibri" pitchFamily="34" charset="-122"/>
                <a:cs typeface="Calibri" pitchFamily="34" charset="-120"/>
              </a:rPr>
              <a:t> met de werkelijke situatie, en is die actuele informatie weer beschikbaar voor het volgende jaarplan (stap 8).</a:t>
            </a:r>
            <a:endParaRPr lang="en-US" sz="950"/>
          </a:p>
        </p:txBody>
      </p:sp>
    </p:spTree>
    <p:extLst>
      <p:ext uri="{BB962C8B-B14F-4D97-AF65-F5344CB8AC3E}">
        <p14:creationId xmlns:p14="http://schemas.microsoft.com/office/powerpoint/2010/main" val="4170459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7773BCB3-7332-7B40-D963-F8A36F83AF8D}"/>
              </a:ext>
            </a:extLst>
          </p:cNvPr>
          <p:cNvSpPr>
            <a:spLocks noGrp="1"/>
          </p:cNvSpPr>
          <p:nvPr>
            <p:ph type="body" sz="quarter" idx="14"/>
          </p:nvPr>
        </p:nvSpPr>
        <p:spPr/>
        <p:txBody>
          <a:bodyPr>
            <a:normAutofit lnSpcReduction="10000"/>
          </a:bodyPr>
          <a:lstStyle/>
          <a:p>
            <a:r>
              <a:rPr lang="nl-NL"/>
              <a:t>Evalueren Contract</a:t>
            </a:r>
          </a:p>
        </p:txBody>
      </p:sp>
      <p:sp>
        <p:nvSpPr>
          <p:cNvPr id="4" name="Tijdelijke aanduiding voor tekst 3">
            <a:extLst>
              <a:ext uri="{FF2B5EF4-FFF2-40B4-BE49-F238E27FC236}">
                <a16:creationId xmlns:a16="http://schemas.microsoft.com/office/drawing/2014/main" id="{EC4CCFC2-4842-C1E8-D99C-BA400F285646}"/>
              </a:ext>
            </a:extLst>
          </p:cNvPr>
          <p:cNvSpPr>
            <a:spLocks noGrp="1"/>
          </p:cNvSpPr>
          <p:nvPr>
            <p:ph type="body" sz="quarter" idx="15"/>
          </p:nvPr>
        </p:nvSpPr>
        <p:spPr/>
        <p:txBody>
          <a:bodyPr/>
          <a:lstStyle/>
          <a:p>
            <a:r>
              <a:rPr lang="nl-NL"/>
              <a:t>Jaarplan en contractbeheer: de cyclus sluit</a:t>
            </a:r>
          </a:p>
        </p:txBody>
      </p:sp>
      <p:sp>
        <p:nvSpPr>
          <p:cNvPr id="6" name="Shape 3">
            <a:extLst>
              <a:ext uri="{FF2B5EF4-FFF2-40B4-BE49-F238E27FC236}">
                <a16:creationId xmlns:a16="http://schemas.microsoft.com/office/drawing/2014/main" id="{249CD1F1-8104-189E-95FA-B6254C3B6F84}"/>
              </a:ext>
            </a:extLst>
          </p:cNvPr>
          <p:cNvSpPr/>
          <p:nvPr/>
        </p:nvSpPr>
        <p:spPr>
          <a:xfrm>
            <a:off x="548640" y="1965960"/>
            <a:ext cx="5257800" cy="3291840"/>
          </a:xfrm>
          <a:prstGeom prst="roundRect">
            <a:avLst>
              <a:gd name="adj" fmla="val 2222"/>
            </a:avLst>
          </a:prstGeom>
          <a:solidFill>
            <a:srgbClr val="FFFFFF"/>
          </a:solidFill>
          <a:ln w="9525">
            <a:solidFill>
              <a:srgbClr val="DADAD6"/>
            </a:solidFill>
            <a:prstDash val="solid"/>
          </a:ln>
        </p:spPr>
        <p:txBody>
          <a:bodyPr/>
          <a:lstStyle/>
          <a:p>
            <a:endParaRPr lang="nl-NL"/>
          </a:p>
        </p:txBody>
      </p:sp>
      <p:sp>
        <p:nvSpPr>
          <p:cNvPr id="8" name="Shape 4">
            <a:extLst>
              <a:ext uri="{FF2B5EF4-FFF2-40B4-BE49-F238E27FC236}">
                <a16:creationId xmlns:a16="http://schemas.microsoft.com/office/drawing/2014/main" id="{47F9CEAA-DAAD-EEA6-7863-27403A77CD01}"/>
              </a:ext>
            </a:extLst>
          </p:cNvPr>
          <p:cNvSpPr/>
          <p:nvPr/>
        </p:nvSpPr>
        <p:spPr>
          <a:xfrm>
            <a:off x="548640" y="1965960"/>
            <a:ext cx="5257800" cy="54864"/>
          </a:xfrm>
          <a:prstGeom prst="rect">
            <a:avLst/>
          </a:prstGeom>
          <a:solidFill>
            <a:srgbClr val="D8CFAF"/>
          </a:solidFill>
          <a:ln/>
        </p:spPr>
        <p:txBody>
          <a:bodyPr/>
          <a:lstStyle/>
          <a:p>
            <a:endParaRPr lang="nl-NL"/>
          </a:p>
        </p:txBody>
      </p:sp>
      <p:sp>
        <p:nvSpPr>
          <p:cNvPr id="10" name="Text 5">
            <a:extLst>
              <a:ext uri="{FF2B5EF4-FFF2-40B4-BE49-F238E27FC236}">
                <a16:creationId xmlns:a16="http://schemas.microsoft.com/office/drawing/2014/main" id="{0F23EE58-BFE8-DD73-2664-D053C58D6E10}"/>
              </a:ext>
            </a:extLst>
          </p:cNvPr>
          <p:cNvSpPr txBox="1"/>
          <p:nvPr/>
        </p:nvSpPr>
        <p:spPr>
          <a:xfrm>
            <a:off x="777240" y="2221992"/>
            <a:ext cx="4800600" cy="594360"/>
          </a:xfrm>
          <a:prstGeom prst="rect">
            <a:avLst/>
          </a:prstGeom>
          <a:noFill/>
          <a:ln/>
        </p:spPr>
        <p:txBody>
          <a:bodyPr wrap="square" lIns="0" tIns="0" rIns="0" bIns="0" rtlCol="0" anchor="t"/>
          <a:lstStyle/>
          <a:p>
            <a:pPr marL="0" indent="0">
              <a:lnSpc>
                <a:spcPct val="110000"/>
              </a:lnSpc>
              <a:buNone/>
            </a:pPr>
            <a:r>
              <a:rPr lang="en-US" sz="1800" b="1">
                <a:solidFill>
                  <a:srgbClr val="263238"/>
                </a:solidFill>
                <a:latin typeface="Calibri" pitchFamily="34" charset="0"/>
                <a:ea typeface="Calibri" pitchFamily="34" charset="-122"/>
                <a:cs typeface="Calibri" pitchFamily="34" charset="-120"/>
              </a:rPr>
              <a:t>Jaarplan opstellen en goedkeuren</a:t>
            </a:r>
            <a:endParaRPr lang="en-US" sz="1800"/>
          </a:p>
        </p:txBody>
      </p:sp>
      <p:sp>
        <p:nvSpPr>
          <p:cNvPr id="12" name="Shape 6">
            <a:extLst>
              <a:ext uri="{FF2B5EF4-FFF2-40B4-BE49-F238E27FC236}">
                <a16:creationId xmlns:a16="http://schemas.microsoft.com/office/drawing/2014/main" id="{9F416FC8-D7AE-EF36-8556-2156AE381D69}"/>
              </a:ext>
            </a:extLst>
          </p:cNvPr>
          <p:cNvSpPr/>
          <p:nvPr/>
        </p:nvSpPr>
        <p:spPr>
          <a:xfrm>
            <a:off x="777240" y="2880360"/>
            <a:ext cx="1792224" cy="292608"/>
          </a:xfrm>
          <a:prstGeom prst="roundRect">
            <a:avLst>
              <a:gd name="adj" fmla="val 50000"/>
            </a:avLst>
          </a:prstGeom>
          <a:solidFill>
            <a:srgbClr val="D8CFAF"/>
          </a:solidFill>
          <a:ln/>
        </p:spPr>
        <p:txBody>
          <a:bodyPr/>
          <a:lstStyle/>
          <a:p>
            <a:endParaRPr lang="nl-NL"/>
          </a:p>
        </p:txBody>
      </p:sp>
      <p:sp>
        <p:nvSpPr>
          <p:cNvPr id="14" name="Text 7">
            <a:extLst>
              <a:ext uri="{FF2B5EF4-FFF2-40B4-BE49-F238E27FC236}">
                <a16:creationId xmlns:a16="http://schemas.microsoft.com/office/drawing/2014/main" id="{CDCC269B-A589-276E-37D1-DAA5C1CD3CEF}"/>
              </a:ext>
            </a:extLst>
          </p:cNvPr>
          <p:cNvSpPr txBox="1"/>
          <p:nvPr/>
        </p:nvSpPr>
        <p:spPr>
          <a:xfrm>
            <a:off x="777240" y="2880360"/>
            <a:ext cx="1792224"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MANAGER VASTGOED</a:t>
            </a:r>
            <a:endParaRPr lang="en-US" sz="950"/>
          </a:p>
        </p:txBody>
      </p:sp>
      <p:sp>
        <p:nvSpPr>
          <p:cNvPr id="16" name="Shape 8">
            <a:extLst>
              <a:ext uri="{FF2B5EF4-FFF2-40B4-BE49-F238E27FC236}">
                <a16:creationId xmlns:a16="http://schemas.microsoft.com/office/drawing/2014/main" id="{878FD222-DAF5-E892-A075-90FB78646DA7}"/>
              </a:ext>
            </a:extLst>
          </p:cNvPr>
          <p:cNvSpPr/>
          <p:nvPr/>
        </p:nvSpPr>
        <p:spPr>
          <a:xfrm>
            <a:off x="2706624" y="2880360"/>
            <a:ext cx="2340864" cy="292608"/>
          </a:xfrm>
          <a:prstGeom prst="roundRect">
            <a:avLst>
              <a:gd name="adj" fmla="val 50000"/>
            </a:avLst>
          </a:prstGeom>
          <a:solidFill>
            <a:srgbClr val="E07B39"/>
          </a:solidFill>
          <a:ln/>
        </p:spPr>
        <p:txBody>
          <a:bodyPr/>
          <a:lstStyle/>
          <a:p>
            <a:endParaRPr lang="nl-NL"/>
          </a:p>
        </p:txBody>
      </p:sp>
      <p:sp>
        <p:nvSpPr>
          <p:cNvPr id="18" name="Text 9">
            <a:extLst>
              <a:ext uri="{FF2B5EF4-FFF2-40B4-BE49-F238E27FC236}">
                <a16:creationId xmlns:a16="http://schemas.microsoft.com/office/drawing/2014/main" id="{0EB07027-9CBF-17D3-B8A2-CBD099D2F9A8}"/>
              </a:ext>
            </a:extLst>
          </p:cNvPr>
          <p:cNvSpPr txBox="1"/>
          <p:nvPr/>
        </p:nvSpPr>
        <p:spPr>
          <a:xfrm>
            <a:off x="2706624" y="2880360"/>
            <a:ext cx="2340864"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OPDRACHTNEMER (EXTERN)</a:t>
            </a:r>
            <a:endParaRPr lang="en-US" sz="950"/>
          </a:p>
        </p:txBody>
      </p:sp>
      <p:sp>
        <p:nvSpPr>
          <p:cNvPr id="20" name="Text 10">
            <a:extLst>
              <a:ext uri="{FF2B5EF4-FFF2-40B4-BE49-F238E27FC236}">
                <a16:creationId xmlns:a16="http://schemas.microsoft.com/office/drawing/2014/main" id="{DCB14897-9B0F-8E04-F6EF-875CA49DC9A7}"/>
              </a:ext>
            </a:extLst>
          </p:cNvPr>
          <p:cNvSpPr txBox="1"/>
          <p:nvPr/>
        </p:nvSpPr>
        <p:spPr>
          <a:xfrm>
            <a:off x="777240" y="3337560"/>
            <a:ext cx="4800600" cy="1737360"/>
          </a:xfrm>
          <a:prstGeom prst="rect">
            <a:avLst/>
          </a:prstGeom>
          <a:noFill/>
          <a:ln/>
        </p:spPr>
        <p:txBody>
          <a:bodyPr wrap="square" lIns="0" tIns="0" rIns="0" bIns="0" rtlCol="0" anchor="t"/>
          <a:lstStyle/>
          <a:p>
            <a:pPr marL="0" indent="0">
              <a:lnSpc>
                <a:spcPct val="120000"/>
              </a:lnSpc>
              <a:buNone/>
            </a:pPr>
            <a:r>
              <a:rPr lang="en-US" sz="1250">
                <a:solidFill>
                  <a:srgbClr val="5C6B73"/>
                </a:solidFill>
                <a:latin typeface="Calibri" pitchFamily="34" charset="0"/>
                <a:ea typeface="Calibri" pitchFamily="34" charset="-122"/>
                <a:cs typeface="Calibri" pitchFamily="34" charset="-120"/>
              </a:rPr>
              <a:t>Vastgoed en de opdrachtnemer stellen samen het jaarplan op voor de volgende periode, op basis van de opgedane ervaring en de actuele assetdata, en keuren dit gezamenlijk goed.</a:t>
            </a:r>
            <a:endParaRPr lang="en-US" sz="1250"/>
          </a:p>
        </p:txBody>
      </p:sp>
      <p:sp>
        <p:nvSpPr>
          <p:cNvPr id="22" name="Shape 11">
            <a:extLst>
              <a:ext uri="{FF2B5EF4-FFF2-40B4-BE49-F238E27FC236}">
                <a16:creationId xmlns:a16="http://schemas.microsoft.com/office/drawing/2014/main" id="{DF6E7DEC-3981-A81E-FC90-7F505B61742D}"/>
              </a:ext>
            </a:extLst>
          </p:cNvPr>
          <p:cNvSpPr/>
          <p:nvPr/>
        </p:nvSpPr>
        <p:spPr>
          <a:xfrm>
            <a:off x="6172200" y="1965960"/>
            <a:ext cx="5257800" cy="3291840"/>
          </a:xfrm>
          <a:prstGeom prst="roundRect">
            <a:avLst>
              <a:gd name="adj" fmla="val 2222"/>
            </a:avLst>
          </a:prstGeom>
          <a:solidFill>
            <a:srgbClr val="FFFFFF"/>
          </a:solidFill>
          <a:ln w="9525">
            <a:solidFill>
              <a:srgbClr val="DADAD6"/>
            </a:solidFill>
            <a:prstDash val="solid"/>
          </a:ln>
        </p:spPr>
        <p:txBody>
          <a:bodyPr/>
          <a:lstStyle/>
          <a:p>
            <a:endParaRPr lang="nl-NL"/>
          </a:p>
        </p:txBody>
      </p:sp>
      <p:sp>
        <p:nvSpPr>
          <p:cNvPr id="24" name="Shape 12">
            <a:extLst>
              <a:ext uri="{FF2B5EF4-FFF2-40B4-BE49-F238E27FC236}">
                <a16:creationId xmlns:a16="http://schemas.microsoft.com/office/drawing/2014/main" id="{81DEBDA6-6C37-ECDC-4266-99220ECAA902}"/>
              </a:ext>
            </a:extLst>
          </p:cNvPr>
          <p:cNvSpPr/>
          <p:nvPr/>
        </p:nvSpPr>
        <p:spPr>
          <a:xfrm>
            <a:off x="6172200" y="1965960"/>
            <a:ext cx="5257800" cy="54864"/>
          </a:xfrm>
          <a:prstGeom prst="rect">
            <a:avLst/>
          </a:prstGeom>
          <a:solidFill>
            <a:srgbClr val="E07B39"/>
          </a:solidFill>
          <a:ln/>
        </p:spPr>
        <p:txBody>
          <a:bodyPr/>
          <a:lstStyle/>
          <a:p>
            <a:endParaRPr lang="nl-NL"/>
          </a:p>
        </p:txBody>
      </p:sp>
      <p:sp>
        <p:nvSpPr>
          <p:cNvPr id="26" name="Text 13">
            <a:extLst>
              <a:ext uri="{FF2B5EF4-FFF2-40B4-BE49-F238E27FC236}">
                <a16:creationId xmlns:a16="http://schemas.microsoft.com/office/drawing/2014/main" id="{BC7564CD-EE4A-F6BE-1E73-03EFAD25EF00}"/>
              </a:ext>
            </a:extLst>
          </p:cNvPr>
          <p:cNvSpPr txBox="1"/>
          <p:nvPr/>
        </p:nvSpPr>
        <p:spPr>
          <a:xfrm>
            <a:off x="6400800" y="2221992"/>
            <a:ext cx="4800600" cy="594360"/>
          </a:xfrm>
          <a:prstGeom prst="rect">
            <a:avLst/>
          </a:prstGeom>
          <a:noFill/>
          <a:ln/>
        </p:spPr>
        <p:txBody>
          <a:bodyPr wrap="square" lIns="0" tIns="0" rIns="0" bIns="0" rtlCol="0" anchor="t"/>
          <a:lstStyle/>
          <a:p>
            <a:pPr marL="0" indent="0">
              <a:lnSpc>
                <a:spcPct val="110000"/>
              </a:lnSpc>
              <a:buNone/>
            </a:pPr>
            <a:r>
              <a:rPr lang="en-US" sz="1800" b="1">
                <a:solidFill>
                  <a:srgbClr val="263238"/>
                </a:solidFill>
                <a:latin typeface="Calibri" pitchFamily="34" charset="0"/>
                <a:ea typeface="Calibri" pitchFamily="34" charset="-122"/>
                <a:cs typeface="Calibri" pitchFamily="34" charset="-120"/>
              </a:rPr>
              <a:t>Onderhoudscontract beheren</a:t>
            </a:r>
            <a:endParaRPr lang="en-US" sz="1800"/>
          </a:p>
        </p:txBody>
      </p:sp>
      <p:sp>
        <p:nvSpPr>
          <p:cNvPr id="28" name="Shape 14">
            <a:extLst>
              <a:ext uri="{FF2B5EF4-FFF2-40B4-BE49-F238E27FC236}">
                <a16:creationId xmlns:a16="http://schemas.microsoft.com/office/drawing/2014/main" id="{D3FC566E-F1D6-8615-5867-322196C87E48}"/>
              </a:ext>
            </a:extLst>
          </p:cNvPr>
          <p:cNvSpPr/>
          <p:nvPr/>
        </p:nvSpPr>
        <p:spPr>
          <a:xfrm>
            <a:off x="6400800" y="2880360"/>
            <a:ext cx="1792224" cy="292608"/>
          </a:xfrm>
          <a:prstGeom prst="roundRect">
            <a:avLst>
              <a:gd name="adj" fmla="val 50000"/>
            </a:avLst>
          </a:prstGeom>
          <a:solidFill>
            <a:srgbClr val="D8CFAF"/>
          </a:solidFill>
          <a:ln/>
        </p:spPr>
        <p:txBody>
          <a:bodyPr/>
          <a:lstStyle/>
          <a:p>
            <a:endParaRPr lang="nl-NL"/>
          </a:p>
        </p:txBody>
      </p:sp>
      <p:sp>
        <p:nvSpPr>
          <p:cNvPr id="30" name="Text 15">
            <a:extLst>
              <a:ext uri="{FF2B5EF4-FFF2-40B4-BE49-F238E27FC236}">
                <a16:creationId xmlns:a16="http://schemas.microsoft.com/office/drawing/2014/main" id="{3A2330BC-39C9-C859-36BD-E006174D2FAC}"/>
              </a:ext>
            </a:extLst>
          </p:cNvPr>
          <p:cNvSpPr txBox="1"/>
          <p:nvPr/>
        </p:nvSpPr>
        <p:spPr>
          <a:xfrm>
            <a:off x="6400800" y="2880360"/>
            <a:ext cx="1792224"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MANAGER VASTGOED</a:t>
            </a:r>
            <a:endParaRPr lang="en-US" sz="950"/>
          </a:p>
        </p:txBody>
      </p:sp>
      <p:sp>
        <p:nvSpPr>
          <p:cNvPr id="32" name="Shape 16">
            <a:extLst>
              <a:ext uri="{FF2B5EF4-FFF2-40B4-BE49-F238E27FC236}">
                <a16:creationId xmlns:a16="http://schemas.microsoft.com/office/drawing/2014/main" id="{26AAAA73-F5BA-F788-AE4B-72975FB2658C}"/>
              </a:ext>
            </a:extLst>
          </p:cNvPr>
          <p:cNvSpPr/>
          <p:nvPr/>
        </p:nvSpPr>
        <p:spPr>
          <a:xfrm>
            <a:off x="8330184" y="2880360"/>
            <a:ext cx="2340864" cy="292608"/>
          </a:xfrm>
          <a:prstGeom prst="roundRect">
            <a:avLst>
              <a:gd name="adj" fmla="val 50000"/>
            </a:avLst>
          </a:prstGeom>
          <a:solidFill>
            <a:srgbClr val="E07B39"/>
          </a:solidFill>
          <a:ln/>
        </p:spPr>
        <p:txBody>
          <a:bodyPr/>
          <a:lstStyle/>
          <a:p>
            <a:endParaRPr lang="nl-NL"/>
          </a:p>
        </p:txBody>
      </p:sp>
      <p:sp>
        <p:nvSpPr>
          <p:cNvPr id="34" name="Text 17">
            <a:extLst>
              <a:ext uri="{FF2B5EF4-FFF2-40B4-BE49-F238E27FC236}">
                <a16:creationId xmlns:a16="http://schemas.microsoft.com/office/drawing/2014/main" id="{DB445A56-F2F3-D0B2-6499-9DF23D725E9F}"/>
              </a:ext>
            </a:extLst>
          </p:cNvPr>
          <p:cNvSpPr txBox="1"/>
          <p:nvPr/>
        </p:nvSpPr>
        <p:spPr>
          <a:xfrm>
            <a:off x="8330184" y="2880360"/>
            <a:ext cx="2340864" cy="292608"/>
          </a:xfrm>
          <a:prstGeom prst="rect">
            <a:avLst/>
          </a:prstGeom>
          <a:noFill/>
          <a:ln/>
        </p:spPr>
        <p:txBody>
          <a:bodyPr wrap="square" lIns="0" tIns="0" rIns="0" bIns="0" rtlCol="0" anchor="ctr"/>
          <a:lstStyle/>
          <a:p>
            <a:pPr marL="0" indent="0" algn="ctr">
              <a:buNone/>
            </a:pPr>
            <a:r>
              <a:rPr lang="en-US" sz="950" b="1" kern="0" spc="100">
                <a:solidFill>
                  <a:srgbClr val="FFFFFF"/>
                </a:solidFill>
                <a:latin typeface="Calibri" pitchFamily="34" charset="0"/>
                <a:ea typeface="Calibri" pitchFamily="34" charset="-122"/>
                <a:cs typeface="Calibri" pitchFamily="34" charset="-120"/>
              </a:rPr>
              <a:t>OPDRACHTNEMER (EXTERN)</a:t>
            </a:r>
            <a:endParaRPr lang="en-US" sz="950"/>
          </a:p>
        </p:txBody>
      </p:sp>
      <p:sp>
        <p:nvSpPr>
          <p:cNvPr id="36" name="Text 18">
            <a:extLst>
              <a:ext uri="{FF2B5EF4-FFF2-40B4-BE49-F238E27FC236}">
                <a16:creationId xmlns:a16="http://schemas.microsoft.com/office/drawing/2014/main" id="{CDB5164A-885C-F95B-8A4A-728ED9FF0E56}"/>
              </a:ext>
            </a:extLst>
          </p:cNvPr>
          <p:cNvSpPr txBox="1"/>
          <p:nvPr/>
        </p:nvSpPr>
        <p:spPr>
          <a:xfrm>
            <a:off x="6400800" y="3337560"/>
            <a:ext cx="4800600" cy="1737360"/>
          </a:xfrm>
          <a:prstGeom prst="rect">
            <a:avLst/>
          </a:prstGeom>
          <a:noFill/>
          <a:ln/>
        </p:spPr>
        <p:txBody>
          <a:bodyPr wrap="square" lIns="0" tIns="0" rIns="0" bIns="0" rtlCol="0" anchor="t"/>
          <a:lstStyle/>
          <a:p>
            <a:pPr marL="0" indent="0">
              <a:lnSpc>
                <a:spcPct val="120000"/>
              </a:lnSpc>
              <a:buNone/>
            </a:pPr>
            <a:r>
              <a:rPr lang="en-US" sz="1250">
                <a:solidFill>
                  <a:srgbClr val="5C6B73"/>
                </a:solidFill>
                <a:latin typeface="Calibri" pitchFamily="34" charset="0"/>
                <a:ea typeface="Calibri" pitchFamily="34" charset="-122"/>
                <a:cs typeface="Calibri" pitchFamily="34" charset="-120"/>
              </a:rPr>
              <a:t>Doorlopend gedurende de looptijd houden beide partijen het contract en de prestaties tegen het licht — de basis voor een eventuele bijstelling.</a:t>
            </a:r>
            <a:endParaRPr lang="en-US" sz="1250"/>
          </a:p>
        </p:txBody>
      </p:sp>
      <p:sp>
        <p:nvSpPr>
          <p:cNvPr id="38" name="Text 19">
            <a:extLst>
              <a:ext uri="{FF2B5EF4-FFF2-40B4-BE49-F238E27FC236}">
                <a16:creationId xmlns:a16="http://schemas.microsoft.com/office/drawing/2014/main" id="{6CD397D5-14FC-5A83-05BF-079C31028F97}"/>
              </a:ext>
            </a:extLst>
          </p:cNvPr>
          <p:cNvSpPr txBox="1"/>
          <p:nvPr/>
        </p:nvSpPr>
        <p:spPr>
          <a:xfrm>
            <a:off x="548640" y="5440680"/>
            <a:ext cx="10881360" cy="365760"/>
          </a:xfrm>
          <a:prstGeom prst="rect">
            <a:avLst/>
          </a:prstGeom>
          <a:noFill/>
          <a:ln/>
        </p:spPr>
        <p:txBody>
          <a:bodyPr wrap="square" lIns="0" tIns="0" rIns="0" bIns="0" rtlCol="0" anchor="ctr"/>
          <a:lstStyle/>
          <a:p>
            <a:pPr marL="0" indent="0" algn="ctr">
              <a:buNone/>
            </a:pPr>
            <a:r>
              <a:rPr lang="en-US" sz="1250" b="1" i="1">
                <a:solidFill>
                  <a:srgbClr val="E07B39"/>
                </a:solidFill>
                <a:latin typeface="Calibri" pitchFamily="34" charset="0"/>
                <a:ea typeface="Calibri" pitchFamily="34" charset="-122"/>
                <a:cs typeface="Calibri" pitchFamily="34" charset="-120"/>
              </a:rPr>
              <a:t>↺  terug naar stap 1/2: een (bijgesteld) onderhoudscontract en een nieuw OHJP</a:t>
            </a:r>
            <a:endParaRPr lang="en-US" sz="1250"/>
          </a:p>
        </p:txBody>
      </p:sp>
    </p:spTree>
    <p:extLst>
      <p:ext uri="{BB962C8B-B14F-4D97-AF65-F5344CB8AC3E}">
        <p14:creationId xmlns:p14="http://schemas.microsoft.com/office/powerpoint/2010/main" val="3583123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3"/>
          <p:cNvSpPr/>
          <p:nvPr/>
        </p:nvSpPr>
        <p:spPr>
          <a:xfrm>
            <a:off x="548640" y="1783080"/>
            <a:ext cx="457200" cy="457200"/>
          </a:xfrm>
          <a:prstGeom prst="ellipse">
            <a:avLst/>
          </a:prstGeom>
          <a:solidFill>
            <a:srgbClr val="E07B39"/>
          </a:solidFill>
          <a:ln/>
        </p:spPr>
        <p:txBody>
          <a:bodyPr/>
          <a:lstStyle/>
          <a:p>
            <a:endParaRPr lang="nl-NL" sz="2400"/>
          </a:p>
        </p:txBody>
      </p:sp>
      <p:sp>
        <p:nvSpPr>
          <p:cNvPr id="6" name="Text 4"/>
          <p:cNvSpPr txBox="1"/>
          <p:nvPr/>
        </p:nvSpPr>
        <p:spPr>
          <a:xfrm>
            <a:off x="553212" y="1819992"/>
            <a:ext cx="457200" cy="457200"/>
          </a:xfrm>
          <a:prstGeom prst="rect">
            <a:avLst/>
          </a:prstGeom>
          <a:noFill/>
          <a:ln/>
        </p:spPr>
        <p:txBody>
          <a:bodyPr wrap="square" lIns="0" tIns="0" rIns="0" bIns="0" rtlCol="0" anchor="ctr"/>
          <a:lstStyle/>
          <a:p>
            <a:pPr marL="0" indent="0" algn="ctr">
              <a:buNone/>
            </a:pPr>
            <a:r>
              <a:rPr lang="en-US" sz="2400" b="1">
                <a:ea typeface="Calibri" pitchFamily="34" charset="-122"/>
                <a:cs typeface="Calibri" pitchFamily="34" charset="-120"/>
              </a:rPr>
              <a:t>1</a:t>
            </a:r>
            <a:endParaRPr lang="en-US" sz="2400"/>
          </a:p>
        </p:txBody>
      </p:sp>
      <p:sp>
        <p:nvSpPr>
          <p:cNvPr id="7" name="Text 5"/>
          <p:cNvSpPr txBox="1"/>
          <p:nvPr/>
        </p:nvSpPr>
        <p:spPr>
          <a:xfrm>
            <a:off x="1234440" y="1737360"/>
            <a:ext cx="10408615" cy="320040"/>
          </a:xfrm>
          <a:prstGeom prst="rect">
            <a:avLst/>
          </a:prstGeom>
          <a:noFill/>
          <a:ln/>
        </p:spPr>
        <p:txBody>
          <a:bodyPr wrap="square" lIns="0" tIns="0" rIns="0" bIns="0" rtlCol="0" anchor="ctr"/>
          <a:lstStyle/>
          <a:p>
            <a:pPr marL="0" indent="0">
              <a:buNone/>
            </a:pPr>
            <a:r>
              <a:rPr lang="en-US" sz="2000" b="1" err="1">
                <a:ea typeface="Calibri" pitchFamily="34" charset="-122"/>
                <a:cs typeface="Calibri" pitchFamily="34" charset="-120"/>
              </a:rPr>
              <a:t>Uw</a:t>
            </a:r>
            <a:r>
              <a:rPr lang="en-US" sz="2000" b="1">
                <a:ea typeface="Calibri" pitchFamily="34" charset="-122"/>
                <a:cs typeface="Calibri" pitchFamily="34" charset="-120"/>
              </a:rPr>
              <a:t> </a:t>
            </a:r>
            <a:r>
              <a:rPr lang="en-US" sz="2000" b="1" err="1">
                <a:ea typeface="Calibri" pitchFamily="34" charset="-122"/>
                <a:cs typeface="Calibri" pitchFamily="34" charset="-120"/>
              </a:rPr>
              <a:t>werk</a:t>
            </a:r>
            <a:r>
              <a:rPr lang="en-US" sz="2000" b="1">
                <a:ea typeface="Calibri" pitchFamily="34" charset="-122"/>
                <a:cs typeface="Calibri" pitchFamily="34" charset="-120"/>
              </a:rPr>
              <a:t> </a:t>
            </a:r>
            <a:r>
              <a:rPr lang="en-US" sz="2000" b="1" err="1">
                <a:ea typeface="Calibri" pitchFamily="34" charset="-122"/>
                <a:cs typeface="Calibri" pitchFamily="34" charset="-120"/>
              </a:rPr>
              <a:t>volgt</a:t>
            </a:r>
            <a:r>
              <a:rPr lang="en-US" sz="2000" b="1">
                <a:ea typeface="Calibri" pitchFamily="34" charset="-122"/>
                <a:cs typeface="Calibri" pitchFamily="34" charset="-120"/>
              </a:rPr>
              <a:t> </a:t>
            </a:r>
            <a:r>
              <a:rPr lang="en-US" sz="2000" b="1" err="1">
                <a:ea typeface="Calibri" pitchFamily="34" charset="-122"/>
                <a:cs typeface="Calibri" pitchFamily="34" charset="-120"/>
              </a:rPr>
              <a:t>ons</a:t>
            </a:r>
            <a:r>
              <a:rPr lang="en-US" sz="2000" b="1">
                <a:ea typeface="Calibri" pitchFamily="34" charset="-122"/>
                <a:cs typeface="Calibri" pitchFamily="34" charset="-120"/>
              </a:rPr>
              <a:t> </a:t>
            </a:r>
            <a:r>
              <a:rPr lang="en-US" sz="2000" b="1" err="1">
                <a:ea typeface="Calibri" pitchFamily="34" charset="-122"/>
                <a:cs typeface="Calibri" pitchFamily="34" charset="-120"/>
              </a:rPr>
              <a:t>proces</a:t>
            </a:r>
            <a:endParaRPr lang="en-US" sz="2000"/>
          </a:p>
        </p:txBody>
      </p:sp>
      <p:sp>
        <p:nvSpPr>
          <p:cNvPr id="8" name="Text 6"/>
          <p:cNvSpPr txBox="1"/>
          <p:nvPr/>
        </p:nvSpPr>
        <p:spPr>
          <a:xfrm>
            <a:off x="1234440" y="2075688"/>
            <a:ext cx="10408615" cy="822960"/>
          </a:xfrm>
          <a:prstGeom prst="rect">
            <a:avLst/>
          </a:prstGeom>
          <a:noFill/>
          <a:ln/>
        </p:spPr>
        <p:txBody>
          <a:bodyPr wrap="square" lIns="0" tIns="0" rIns="0" bIns="0" rtlCol="0" anchor="t"/>
          <a:lstStyle/>
          <a:p>
            <a:pPr>
              <a:lnSpc>
                <a:spcPct val="115000"/>
              </a:lnSpc>
            </a:pPr>
            <a:r>
              <a:rPr lang="en-US" sz="1600">
                <a:latin typeface="Calibri" pitchFamily="34" charset="0"/>
                <a:ea typeface="Calibri" pitchFamily="34" charset="-122"/>
                <a:cs typeface="Calibri" pitchFamily="34" charset="-120"/>
              </a:rPr>
              <a:t>Van OHJP tot Job tot </a:t>
            </a:r>
            <a:r>
              <a:rPr lang="en-US" sz="1600" err="1">
                <a:latin typeface="Calibri" pitchFamily="34" charset="0"/>
                <a:ea typeface="Calibri" pitchFamily="34" charset="-122"/>
                <a:cs typeface="Calibri" pitchFamily="34" charset="-120"/>
              </a:rPr>
              <a:t>assetdata</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uw</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werk</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als</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opdrachtnemer</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doorloopt</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precies</a:t>
            </a:r>
            <a:r>
              <a:rPr lang="en-US" sz="1600">
                <a:latin typeface="Calibri" pitchFamily="34" charset="0"/>
                <a:ea typeface="Calibri" pitchFamily="34" charset="-122"/>
                <a:cs typeface="Calibri" pitchFamily="34" charset="-120"/>
              </a:rPr>
              <a:t> de </a:t>
            </a:r>
            <a:r>
              <a:rPr lang="en-US" sz="1600" err="1">
                <a:latin typeface="Calibri" pitchFamily="34" charset="0"/>
                <a:ea typeface="Calibri" pitchFamily="34" charset="-122"/>
                <a:cs typeface="Calibri" pitchFamily="34" charset="-120"/>
              </a:rPr>
              <a:t>stappen</a:t>
            </a:r>
            <a:r>
              <a:rPr lang="en-US" sz="1600">
                <a:latin typeface="Calibri" pitchFamily="34" charset="0"/>
                <a:ea typeface="Calibri" pitchFamily="34" charset="-122"/>
                <a:cs typeface="Calibri" pitchFamily="34" charset="-120"/>
              </a:rPr>
              <a:t> die u nu </a:t>
            </a:r>
            <a:r>
              <a:rPr lang="en-US" sz="1600" err="1">
                <a:latin typeface="Calibri" pitchFamily="34" charset="0"/>
                <a:ea typeface="Calibri" pitchFamily="34" charset="-122"/>
                <a:cs typeface="Calibri" pitchFamily="34" charset="-120"/>
              </a:rPr>
              <a:t>kent</a:t>
            </a:r>
            <a:r>
              <a:rPr lang="en-US" sz="1600">
                <a:solidFill>
                  <a:srgbClr val="C7D0D4"/>
                </a:solidFill>
                <a:latin typeface="Calibri" pitchFamily="34" charset="0"/>
                <a:ea typeface="Calibri" pitchFamily="34" charset="-122"/>
                <a:cs typeface="Calibri" pitchFamily="34" charset="-120"/>
              </a:rPr>
              <a:t>.</a:t>
            </a:r>
            <a:endParaRPr lang="en-US" sz="1600"/>
          </a:p>
        </p:txBody>
      </p:sp>
      <p:sp>
        <p:nvSpPr>
          <p:cNvPr id="9" name="Shape 7"/>
          <p:cNvSpPr/>
          <p:nvPr/>
        </p:nvSpPr>
        <p:spPr>
          <a:xfrm>
            <a:off x="548640" y="3017520"/>
            <a:ext cx="457200" cy="457200"/>
          </a:xfrm>
          <a:prstGeom prst="ellipse">
            <a:avLst/>
          </a:prstGeom>
          <a:solidFill>
            <a:srgbClr val="E07B39"/>
          </a:solidFill>
          <a:ln/>
        </p:spPr>
        <p:txBody>
          <a:bodyPr/>
          <a:lstStyle/>
          <a:p>
            <a:endParaRPr lang="nl-NL" sz="2400"/>
          </a:p>
        </p:txBody>
      </p:sp>
      <p:sp>
        <p:nvSpPr>
          <p:cNvPr id="10" name="Text 8"/>
          <p:cNvSpPr txBox="1"/>
          <p:nvPr/>
        </p:nvSpPr>
        <p:spPr>
          <a:xfrm>
            <a:off x="548640" y="3017520"/>
            <a:ext cx="457200" cy="457200"/>
          </a:xfrm>
          <a:prstGeom prst="rect">
            <a:avLst/>
          </a:prstGeom>
          <a:noFill/>
          <a:ln/>
        </p:spPr>
        <p:txBody>
          <a:bodyPr wrap="square" lIns="0" tIns="0" rIns="0" bIns="0" rtlCol="0" anchor="ctr"/>
          <a:lstStyle/>
          <a:p>
            <a:pPr marL="0" indent="0" algn="ctr">
              <a:buNone/>
            </a:pPr>
            <a:r>
              <a:rPr lang="en-US" sz="2400" b="1">
                <a:ea typeface="Calibri" pitchFamily="34" charset="-122"/>
                <a:cs typeface="Calibri" pitchFamily="34" charset="-120"/>
              </a:rPr>
              <a:t>2</a:t>
            </a:r>
            <a:endParaRPr lang="en-US" sz="2400"/>
          </a:p>
        </p:txBody>
      </p:sp>
      <p:sp>
        <p:nvSpPr>
          <p:cNvPr id="11" name="Text 9"/>
          <p:cNvSpPr txBox="1"/>
          <p:nvPr/>
        </p:nvSpPr>
        <p:spPr>
          <a:xfrm>
            <a:off x="1234440" y="2971800"/>
            <a:ext cx="10408615" cy="320040"/>
          </a:xfrm>
          <a:prstGeom prst="rect">
            <a:avLst/>
          </a:prstGeom>
          <a:noFill/>
          <a:ln/>
        </p:spPr>
        <p:txBody>
          <a:bodyPr wrap="square" lIns="0" tIns="0" rIns="0" bIns="0" rtlCol="0" anchor="ctr"/>
          <a:lstStyle/>
          <a:p>
            <a:pPr marL="0" indent="0">
              <a:buNone/>
            </a:pPr>
            <a:r>
              <a:rPr lang="en-US" sz="2000" b="1">
                <a:ea typeface="Calibri" pitchFamily="34" charset="-122"/>
                <a:cs typeface="Calibri" pitchFamily="34" charset="-120"/>
              </a:rPr>
              <a:t>De </a:t>
            </a:r>
            <a:r>
              <a:rPr lang="en-US" sz="2000" b="1" err="1">
                <a:ea typeface="Calibri" pitchFamily="34" charset="-122"/>
                <a:cs typeface="Calibri" pitchFamily="34" charset="-120"/>
              </a:rPr>
              <a:t>werkverdeling</a:t>
            </a:r>
            <a:r>
              <a:rPr lang="en-US" sz="2000" b="1">
                <a:ea typeface="Calibri" pitchFamily="34" charset="-122"/>
                <a:cs typeface="Calibri" pitchFamily="34" charset="-120"/>
              </a:rPr>
              <a:t> is </a:t>
            </a:r>
            <a:r>
              <a:rPr lang="en-US" sz="2000" b="1" err="1">
                <a:ea typeface="Calibri" pitchFamily="34" charset="-122"/>
                <a:cs typeface="Calibri" pitchFamily="34" charset="-120"/>
              </a:rPr>
              <a:t>helder</a:t>
            </a:r>
            <a:endParaRPr lang="en-US" sz="2000"/>
          </a:p>
        </p:txBody>
      </p:sp>
      <p:sp>
        <p:nvSpPr>
          <p:cNvPr id="12" name="Text 10"/>
          <p:cNvSpPr txBox="1"/>
          <p:nvPr/>
        </p:nvSpPr>
        <p:spPr>
          <a:xfrm>
            <a:off x="1234440" y="3310128"/>
            <a:ext cx="10408615" cy="822960"/>
          </a:xfrm>
          <a:prstGeom prst="rect">
            <a:avLst/>
          </a:prstGeom>
          <a:noFill/>
          <a:ln/>
        </p:spPr>
        <p:txBody>
          <a:bodyPr wrap="square" lIns="0" tIns="0" rIns="0" bIns="0" rtlCol="0" anchor="t"/>
          <a:lstStyle/>
          <a:p>
            <a:pPr>
              <a:lnSpc>
                <a:spcPct val="115000"/>
              </a:lnSpc>
            </a:pPr>
            <a:r>
              <a:rPr lang="en-US" sz="1600">
                <a:latin typeface="Calibri" pitchFamily="34" charset="0"/>
                <a:ea typeface="Calibri" pitchFamily="34" charset="-122"/>
                <a:cs typeface="Calibri" pitchFamily="34" charset="-120"/>
              </a:rPr>
              <a:t>Bij </a:t>
            </a:r>
            <a:r>
              <a:rPr lang="en-US" sz="1600" err="1">
                <a:latin typeface="Calibri" pitchFamily="34" charset="0"/>
                <a:ea typeface="Calibri" pitchFamily="34" charset="-122"/>
                <a:cs typeface="Calibri" pitchFamily="34" charset="-120"/>
              </a:rPr>
              <a:t>elke</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stap</a:t>
            </a:r>
            <a:r>
              <a:rPr lang="en-US" sz="1600">
                <a:latin typeface="Calibri" pitchFamily="34" charset="0"/>
                <a:ea typeface="Calibri" pitchFamily="34" charset="-122"/>
                <a:cs typeface="Calibri" pitchFamily="34" charset="-120"/>
              </a:rPr>
              <a:t> is </a:t>
            </a:r>
            <a:r>
              <a:rPr lang="en-US" sz="1600" err="1">
                <a:latin typeface="Calibri" pitchFamily="34" charset="0"/>
                <a:ea typeface="Calibri" pitchFamily="34" charset="-122"/>
                <a:cs typeface="Calibri" pitchFamily="34" charset="-120"/>
              </a:rPr>
              <a:t>duidelijk</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wie</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aan</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zet</a:t>
            </a:r>
            <a:r>
              <a:rPr lang="en-US" sz="1600">
                <a:latin typeface="Calibri" pitchFamily="34" charset="0"/>
                <a:ea typeface="Calibri" pitchFamily="34" charset="-122"/>
                <a:cs typeface="Calibri" pitchFamily="34" charset="-120"/>
              </a:rPr>
              <a:t> is: u </a:t>
            </a:r>
            <a:r>
              <a:rPr lang="en-US" sz="1600" err="1">
                <a:latin typeface="Calibri" pitchFamily="34" charset="0"/>
                <a:ea typeface="Calibri" pitchFamily="34" charset="-122"/>
                <a:cs typeface="Calibri" pitchFamily="34" charset="-120"/>
              </a:rPr>
              <a:t>stelt</a:t>
            </a:r>
            <a:r>
              <a:rPr lang="en-US" sz="1600">
                <a:latin typeface="Calibri" pitchFamily="34" charset="0"/>
                <a:ea typeface="Calibri" pitchFamily="34" charset="-122"/>
                <a:cs typeface="Calibri" pitchFamily="34" charset="-120"/>
              </a:rPr>
              <a:t> op, </a:t>
            </a:r>
            <a:r>
              <a:rPr lang="en-US" sz="1600" err="1">
                <a:latin typeface="Calibri" pitchFamily="34" charset="0"/>
                <a:ea typeface="Calibri" pitchFamily="34" charset="-122"/>
                <a:cs typeface="Calibri" pitchFamily="34" charset="-120"/>
              </a:rPr>
              <a:t>voert</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uit</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en</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registreert</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Vastgoed</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stelt</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kaders</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en</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keurt</a:t>
            </a:r>
            <a:r>
              <a:rPr lang="en-US" sz="1600">
                <a:latin typeface="Calibri" pitchFamily="34" charset="0"/>
                <a:ea typeface="Calibri" pitchFamily="34" charset="-122"/>
                <a:cs typeface="Calibri" pitchFamily="34" charset="-120"/>
              </a:rPr>
              <a:t> </a:t>
            </a:r>
            <a:r>
              <a:rPr lang="en-US" sz="1600" err="1">
                <a:latin typeface="Calibri" pitchFamily="34" charset="0"/>
                <a:ea typeface="Calibri" pitchFamily="34" charset="-122"/>
                <a:cs typeface="Calibri" pitchFamily="34" charset="-120"/>
              </a:rPr>
              <a:t>goed</a:t>
            </a:r>
            <a:r>
              <a:rPr lang="en-US" sz="1600">
                <a:latin typeface="Calibri" pitchFamily="34" charset="0"/>
                <a:ea typeface="Calibri" pitchFamily="34" charset="-122"/>
                <a:cs typeface="Calibri" pitchFamily="34" charset="-120"/>
              </a:rPr>
              <a:t>.</a:t>
            </a:r>
            <a:endParaRPr lang="en-US" sz="1600"/>
          </a:p>
        </p:txBody>
      </p:sp>
      <p:sp>
        <p:nvSpPr>
          <p:cNvPr id="13" name="Shape 11"/>
          <p:cNvSpPr/>
          <p:nvPr/>
        </p:nvSpPr>
        <p:spPr>
          <a:xfrm>
            <a:off x="548640" y="4251960"/>
            <a:ext cx="457200" cy="457200"/>
          </a:xfrm>
          <a:prstGeom prst="ellipse">
            <a:avLst/>
          </a:prstGeom>
          <a:solidFill>
            <a:srgbClr val="E07B39"/>
          </a:solidFill>
          <a:ln/>
        </p:spPr>
        <p:txBody>
          <a:bodyPr/>
          <a:lstStyle/>
          <a:p>
            <a:endParaRPr lang="nl-NL" sz="2400"/>
          </a:p>
        </p:txBody>
      </p:sp>
      <p:sp>
        <p:nvSpPr>
          <p:cNvPr id="14" name="Text 12"/>
          <p:cNvSpPr txBox="1"/>
          <p:nvPr/>
        </p:nvSpPr>
        <p:spPr>
          <a:xfrm>
            <a:off x="548640" y="4251960"/>
            <a:ext cx="457200" cy="457200"/>
          </a:xfrm>
          <a:prstGeom prst="rect">
            <a:avLst/>
          </a:prstGeom>
          <a:noFill/>
          <a:ln/>
        </p:spPr>
        <p:txBody>
          <a:bodyPr wrap="square" lIns="0" tIns="0" rIns="0" bIns="0" rtlCol="0" anchor="ctr"/>
          <a:lstStyle/>
          <a:p>
            <a:pPr marL="0" indent="0" algn="ctr">
              <a:buNone/>
            </a:pPr>
            <a:r>
              <a:rPr lang="en-US" sz="2400" b="1">
                <a:ea typeface="Calibri" pitchFamily="34" charset="-122"/>
                <a:cs typeface="Calibri" pitchFamily="34" charset="-120"/>
              </a:rPr>
              <a:t>3</a:t>
            </a:r>
            <a:endParaRPr lang="en-US" sz="2400"/>
          </a:p>
        </p:txBody>
      </p:sp>
      <p:sp>
        <p:nvSpPr>
          <p:cNvPr id="15" name="Text 13"/>
          <p:cNvSpPr txBox="1"/>
          <p:nvPr/>
        </p:nvSpPr>
        <p:spPr>
          <a:xfrm>
            <a:off x="1234440" y="4206240"/>
            <a:ext cx="10408615" cy="320040"/>
          </a:xfrm>
          <a:prstGeom prst="rect">
            <a:avLst/>
          </a:prstGeom>
          <a:noFill/>
          <a:ln/>
        </p:spPr>
        <p:txBody>
          <a:bodyPr wrap="square" lIns="0" tIns="0" rIns="0" bIns="0" rtlCol="0" anchor="ctr"/>
          <a:lstStyle/>
          <a:p>
            <a:pPr marL="0" indent="0">
              <a:buNone/>
            </a:pPr>
            <a:r>
              <a:rPr lang="en-US" sz="2000" b="1">
                <a:ea typeface="Calibri" pitchFamily="34" charset="-122"/>
                <a:cs typeface="Calibri" pitchFamily="34" charset="-120"/>
              </a:rPr>
              <a:t>Eén plaat, één taal</a:t>
            </a:r>
            <a:endParaRPr lang="en-US" sz="2000"/>
          </a:p>
        </p:txBody>
      </p:sp>
      <p:sp>
        <p:nvSpPr>
          <p:cNvPr id="16" name="Text 14"/>
          <p:cNvSpPr txBox="1"/>
          <p:nvPr/>
        </p:nvSpPr>
        <p:spPr>
          <a:xfrm>
            <a:off x="1234440" y="4544568"/>
            <a:ext cx="10408615" cy="822960"/>
          </a:xfrm>
          <a:prstGeom prst="rect">
            <a:avLst/>
          </a:prstGeom>
          <a:noFill/>
          <a:ln/>
        </p:spPr>
        <p:txBody>
          <a:bodyPr wrap="square" lIns="0" tIns="0" rIns="0" bIns="0" rtlCol="0" anchor="t"/>
          <a:lstStyle/>
          <a:p>
            <a:pPr marL="0" indent="0">
              <a:lnSpc>
                <a:spcPct val="115000"/>
              </a:lnSpc>
              <a:buNone/>
            </a:pPr>
            <a:r>
              <a:rPr lang="en-US" sz="1600" err="1">
                <a:ea typeface="Calibri" pitchFamily="34" charset="-122"/>
                <a:cs typeface="Calibri" pitchFamily="34" charset="-120"/>
              </a:rPr>
              <a:t>Dezelfde</a:t>
            </a:r>
            <a:r>
              <a:rPr lang="en-US" sz="1600">
                <a:ea typeface="Calibri" pitchFamily="34" charset="-122"/>
                <a:cs typeface="Calibri" pitchFamily="34" charset="-120"/>
              </a:rPr>
              <a:t> </a:t>
            </a:r>
            <a:r>
              <a:rPr lang="en-US" sz="1600" err="1">
                <a:ea typeface="Calibri" pitchFamily="34" charset="-122"/>
                <a:cs typeface="Calibri" pitchFamily="34" charset="-120"/>
              </a:rPr>
              <a:t>begrippen</a:t>
            </a:r>
            <a:r>
              <a:rPr lang="en-US" sz="1600">
                <a:ea typeface="Calibri" pitchFamily="34" charset="-122"/>
                <a:cs typeface="Calibri" pitchFamily="34" charset="-120"/>
              </a:rPr>
              <a:t> </a:t>
            </a:r>
            <a:r>
              <a:rPr lang="en-US" sz="1600" err="1">
                <a:ea typeface="Calibri" pitchFamily="34" charset="-122"/>
                <a:cs typeface="Calibri" pitchFamily="34" charset="-120"/>
              </a:rPr>
              <a:t>en</a:t>
            </a:r>
            <a:r>
              <a:rPr lang="en-US" sz="1600">
                <a:ea typeface="Calibri" pitchFamily="34" charset="-122"/>
                <a:cs typeface="Calibri" pitchFamily="34" charset="-120"/>
              </a:rPr>
              <a:t> </a:t>
            </a:r>
            <a:r>
              <a:rPr lang="en-US" sz="1600" err="1">
                <a:ea typeface="Calibri" pitchFamily="34" charset="-122"/>
                <a:cs typeface="Calibri" pitchFamily="34" charset="-120"/>
              </a:rPr>
              <a:t>hetzlfde</a:t>
            </a:r>
            <a:r>
              <a:rPr lang="en-US" sz="1600">
                <a:ea typeface="Calibri" pitchFamily="34" charset="-122"/>
                <a:cs typeface="Calibri" pitchFamily="34" charset="-120"/>
              </a:rPr>
              <a:t> system </a:t>
            </a:r>
            <a:r>
              <a:rPr lang="en-US" sz="1600" err="1">
                <a:ea typeface="Calibri" pitchFamily="34" charset="-122"/>
                <a:cs typeface="Calibri" pitchFamily="34" charset="-120"/>
              </a:rPr>
              <a:t>vor</a:t>
            </a:r>
            <a:r>
              <a:rPr lang="en-US" sz="1600">
                <a:ea typeface="Calibri" pitchFamily="34" charset="-122"/>
                <a:cs typeface="Calibri" pitchFamily="34" charset="-120"/>
              </a:rPr>
              <a:t> </a:t>
            </a:r>
            <a:r>
              <a:rPr lang="en-US" sz="1600" err="1">
                <a:ea typeface="Calibri" pitchFamily="34" charset="-122"/>
                <a:cs typeface="Calibri" pitchFamily="34" charset="-120"/>
              </a:rPr>
              <a:t>Vastgoed</a:t>
            </a:r>
            <a:r>
              <a:rPr lang="en-US" sz="1600">
                <a:ea typeface="Calibri" pitchFamily="34" charset="-122"/>
                <a:cs typeface="Calibri" pitchFamily="34" charset="-120"/>
              </a:rPr>
              <a:t> </a:t>
            </a:r>
            <a:r>
              <a:rPr lang="en-US" sz="1600" err="1">
                <a:ea typeface="Calibri" pitchFamily="34" charset="-122"/>
                <a:cs typeface="Calibri" pitchFamily="34" charset="-120"/>
              </a:rPr>
              <a:t>en</a:t>
            </a:r>
            <a:r>
              <a:rPr lang="en-US" sz="1600">
                <a:ea typeface="Calibri" pitchFamily="34" charset="-122"/>
                <a:cs typeface="Calibri" pitchFamily="34" charset="-120"/>
              </a:rPr>
              <a:t> </a:t>
            </a:r>
            <a:r>
              <a:rPr lang="en-US" sz="1600" err="1">
                <a:ea typeface="Calibri" pitchFamily="34" charset="-122"/>
                <a:cs typeface="Calibri" pitchFamily="34" charset="-120"/>
              </a:rPr>
              <a:t>voor</a:t>
            </a:r>
            <a:r>
              <a:rPr lang="en-US" sz="1600">
                <a:ea typeface="Calibri" pitchFamily="34" charset="-122"/>
                <a:cs typeface="Calibri" pitchFamily="34" charset="-120"/>
              </a:rPr>
              <a:t> u; </a:t>
            </a:r>
            <a:r>
              <a:rPr lang="en-US" sz="1600" err="1">
                <a:ea typeface="Calibri" pitchFamily="34" charset="-122"/>
                <a:cs typeface="Calibri" pitchFamily="34" charset="-120"/>
              </a:rPr>
              <a:t>dat</a:t>
            </a:r>
            <a:r>
              <a:rPr lang="en-US" sz="1600">
                <a:ea typeface="Calibri" pitchFamily="34" charset="-122"/>
                <a:cs typeface="Calibri" pitchFamily="34" charset="-120"/>
              </a:rPr>
              <a:t> </a:t>
            </a:r>
            <a:r>
              <a:rPr lang="en-US" sz="1600" err="1">
                <a:ea typeface="Calibri" pitchFamily="34" charset="-122"/>
                <a:cs typeface="Calibri" pitchFamily="34" charset="-120"/>
              </a:rPr>
              <a:t>maakt</a:t>
            </a:r>
            <a:r>
              <a:rPr lang="en-US" sz="1600">
                <a:ea typeface="Calibri" pitchFamily="34" charset="-122"/>
                <a:cs typeface="Calibri" pitchFamily="34" charset="-120"/>
              </a:rPr>
              <a:t> </a:t>
            </a:r>
            <a:r>
              <a:rPr lang="en-US" sz="1600" err="1">
                <a:ea typeface="Calibri" pitchFamily="34" charset="-122"/>
                <a:cs typeface="Calibri" pitchFamily="34" charset="-120"/>
              </a:rPr>
              <a:t>samenwerken</a:t>
            </a:r>
            <a:r>
              <a:rPr lang="en-US" sz="1600">
                <a:ea typeface="Calibri" pitchFamily="34" charset="-122"/>
                <a:cs typeface="Calibri" pitchFamily="34" charset="-120"/>
              </a:rPr>
              <a:t> </a:t>
            </a:r>
            <a:r>
              <a:rPr lang="en-US" sz="1600" err="1">
                <a:ea typeface="Calibri" pitchFamily="34" charset="-122"/>
                <a:cs typeface="Calibri" pitchFamily="34" charset="-120"/>
              </a:rPr>
              <a:t>en</a:t>
            </a:r>
            <a:r>
              <a:rPr lang="en-US" sz="1600">
                <a:ea typeface="Calibri" pitchFamily="34" charset="-122"/>
                <a:cs typeface="Calibri" pitchFamily="34" charset="-120"/>
              </a:rPr>
              <a:t> </a:t>
            </a:r>
            <a:r>
              <a:rPr lang="en-US" sz="1600" err="1">
                <a:ea typeface="Calibri" pitchFamily="34" charset="-122"/>
                <a:cs typeface="Calibri" pitchFamily="34" charset="-120"/>
              </a:rPr>
              <a:t>evalueren</a:t>
            </a:r>
            <a:r>
              <a:rPr lang="en-US" sz="1600">
                <a:ea typeface="Calibri" pitchFamily="34" charset="-122"/>
                <a:cs typeface="Calibri" pitchFamily="34" charset="-120"/>
              </a:rPr>
              <a:t> </a:t>
            </a:r>
            <a:r>
              <a:rPr lang="en-US" sz="1600" err="1">
                <a:ea typeface="Calibri" pitchFamily="34" charset="-122"/>
                <a:cs typeface="Calibri" pitchFamily="34" charset="-120"/>
              </a:rPr>
              <a:t>eenvoudiger</a:t>
            </a:r>
            <a:r>
              <a:rPr lang="en-US" sz="1600">
                <a:ea typeface="Calibri" pitchFamily="34" charset="-122"/>
                <a:cs typeface="Calibri" pitchFamily="34" charset="-120"/>
              </a:rPr>
              <a:t>.</a:t>
            </a:r>
            <a:endParaRPr lang="en-US" sz="1600"/>
          </a:p>
        </p:txBody>
      </p:sp>
      <p:sp>
        <p:nvSpPr>
          <p:cNvPr id="21" name="Tijdelijke aanduiding voor tekst 20">
            <a:extLst>
              <a:ext uri="{FF2B5EF4-FFF2-40B4-BE49-F238E27FC236}">
                <a16:creationId xmlns:a16="http://schemas.microsoft.com/office/drawing/2014/main" id="{DA867AB8-3190-82CA-CBD8-ACBB9033EBD4}"/>
              </a:ext>
            </a:extLst>
          </p:cNvPr>
          <p:cNvSpPr>
            <a:spLocks noGrp="1"/>
          </p:cNvSpPr>
          <p:nvPr>
            <p:ph type="body" sz="quarter" idx="14"/>
          </p:nvPr>
        </p:nvSpPr>
        <p:spPr>
          <a:xfrm>
            <a:off x="548640" y="453937"/>
            <a:ext cx="11338560" cy="609600"/>
          </a:xfrm>
        </p:spPr>
        <p:txBody>
          <a:bodyPr>
            <a:normAutofit lnSpcReduction="10000"/>
          </a:bodyPr>
          <a:lstStyle/>
          <a:p>
            <a:r>
              <a:rPr lang="nl-NL"/>
              <a:t>Wat betekent dit voor u?</a:t>
            </a:r>
          </a:p>
        </p:txBody>
      </p:sp>
      <p:sp>
        <p:nvSpPr>
          <p:cNvPr id="22" name="Tijdelijke aanduiding voor tekst 21">
            <a:extLst>
              <a:ext uri="{FF2B5EF4-FFF2-40B4-BE49-F238E27FC236}">
                <a16:creationId xmlns:a16="http://schemas.microsoft.com/office/drawing/2014/main" id="{5F2345EF-7F9D-6692-4E16-0E27B6CDD87B}"/>
              </a:ext>
            </a:extLst>
          </p:cNvPr>
          <p:cNvSpPr>
            <a:spLocks noGrp="1"/>
          </p:cNvSpPr>
          <p:nvPr>
            <p:ph type="body" sz="quarter" idx="15"/>
          </p:nvPr>
        </p:nvSpPr>
        <p:spPr>
          <a:xfrm>
            <a:off x="548640" y="1050458"/>
            <a:ext cx="11338560" cy="609600"/>
          </a:xfrm>
        </p:spPr>
        <p:txBody>
          <a:bodyPr/>
          <a:lstStyle/>
          <a:p>
            <a:endParaRPr lang="nl-NL"/>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txBox="1"/>
          <p:nvPr/>
        </p:nvSpPr>
        <p:spPr>
          <a:xfrm>
            <a:off x="548640" y="731520"/>
            <a:ext cx="11094415" cy="640080"/>
          </a:xfrm>
          <a:prstGeom prst="rect">
            <a:avLst/>
          </a:prstGeom>
          <a:noFill/>
          <a:ln/>
        </p:spPr>
        <p:txBody>
          <a:bodyPr wrap="square" lIns="0" tIns="0" rIns="0" bIns="0" rtlCol="0" anchor="ctr"/>
          <a:lstStyle/>
          <a:p>
            <a:pPr marL="0" indent="0">
              <a:buNone/>
            </a:pPr>
            <a:r>
              <a:rPr lang="en-US" sz="2800" b="1">
                <a:solidFill>
                  <a:srgbClr val="FFFFFF"/>
                </a:solidFill>
                <a:latin typeface="Calibri" pitchFamily="34" charset="0"/>
                <a:ea typeface="Calibri" pitchFamily="34" charset="-122"/>
                <a:cs typeface="Calibri" pitchFamily="34" charset="-120"/>
              </a:rPr>
              <a:t>Waarom een bedrijfsmodel voor Vastgoed?</a:t>
            </a:r>
            <a:endParaRPr lang="en-US" sz="2800"/>
          </a:p>
        </p:txBody>
      </p:sp>
      <p:sp>
        <p:nvSpPr>
          <p:cNvPr id="5" name="Shape 3"/>
          <p:cNvSpPr/>
          <p:nvPr/>
        </p:nvSpPr>
        <p:spPr>
          <a:xfrm>
            <a:off x="546354" y="1850306"/>
            <a:ext cx="54864" cy="1051560"/>
          </a:xfrm>
          <a:prstGeom prst="rect">
            <a:avLst/>
          </a:prstGeom>
          <a:solidFill>
            <a:srgbClr val="E07B39"/>
          </a:solidFill>
          <a:ln/>
        </p:spPr>
        <p:txBody>
          <a:bodyPr/>
          <a:lstStyle/>
          <a:p>
            <a:endParaRPr lang="nl-NL" sz="2400"/>
          </a:p>
        </p:txBody>
      </p:sp>
      <p:sp>
        <p:nvSpPr>
          <p:cNvPr id="6" name="Text 4"/>
          <p:cNvSpPr txBox="1"/>
          <p:nvPr/>
        </p:nvSpPr>
        <p:spPr>
          <a:xfrm>
            <a:off x="868680" y="1826514"/>
            <a:ext cx="10774375" cy="1143000"/>
          </a:xfrm>
          <a:prstGeom prst="rect">
            <a:avLst/>
          </a:prstGeom>
          <a:noFill/>
          <a:ln/>
        </p:spPr>
        <p:txBody>
          <a:bodyPr wrap="square" lIns="0" tIns="0" rIns="0" bIns="0" rtlCol="0" anchor="ctr"/>
          <a:lstStyle/>
          <a:p>
            <a:pPr marL="0" indent="0">
              <a:lnSpc>
                <a:spcPct val="120000"/>
              </a:lnSpc>
              <a:buNone/>
            </a:pPr>
            <a:r>
              <a:rPr lang="en-US" sz="2400">
                <a:ea typeface="Calibri" pitchFamily="34" charset="-122"/>
                <a:cs typeface="Calibri" pitchFamily="34" charset="-120"/>
              </a:rPr>
              <a:t>Een bedrijfsmodel is geen bureaucratie. Het is het overzicht </a:t>
            </a:r>
            <a:r>
              <a:rPr lang="en-US" sz="2400" err="1">
                <a:ea typeface="Calibri" pitchFamily="34" charset="-122"/>
                <a:cs typeface="Calibri" pitchFamily="34" charset="-120"/>
              </a:rPr>
              <a:t>waarmee</a:t>
            </a:r>
            <a:r>
              <a:rPr lang="en-US" sz="2400">
                <a:ea typeface="Calibri" pitchFamily="34" charset="-122"/>
                <a:cs typeface="Calibri" pitchFamily="34" charset="-120"/>
              </a:rPr>
              <a:t> </a:t>
            </a:r>
            <a:r>
              <a:rPr lang="en-US" sz="2400" err="1">
                <a:ea typeface="Calibri" pitchFamily="34" charset="-122"/>
                <a:cs typeface="Calibri" pitchFamily="34" charset="-120"/>
              </a:rPr>
              <a:t>Vastgoed</a:t>
            </a:r>
            <a:r>
              <a:rPr lang="en-US" sz="2400">
                <a:ea typeface="Calibri" pitchFamily="34" charset="-122"/>
                <a:cs typeface="Calibri" pitchFamily="34" charset="-120"/>
              </a:rPr>
              <a:t> </a:t>
            </a:r>
            <a:r>
              <a:rPr lang="en-US" sz="2400" err="1">
                <a:ea typeface="Calibri" pitchFamily="34" charset="-122"/>
                <a:cs typeface="Calibri" pitchFamily="34" charset="-120"/>
              </a:rPr>
              <a:t>en</a:t>
            </a:r>
            <a:r>
              <a:rPr lang="en-US" sz="2400">
                <a:ea typeface="Calibri" pitchFamily="34" charset="-122"/>
                <a:cs typeface="Calibri" pitchFamily="34" charset="-120"/>
              </a:rPr>
              <a:t> u </a:t>
            </a:r>
            <a:r>
              <a:rPr lang="en-US" sz="2400" err="1">
                <a:ea typeface="Calibri" pitchFamily="34" charset="-122"/>
                <a:cs typeface="Calibri" pitchFamily="34" charset="-120"/>
              </a:rPr>
              <a:t>als</a:t>
            </a:r>
            <a:r>
              <a:rPr lang="en-US" sz="2400">
                <a:ea typeface="Calibri" pitchFamily="34" charset="-122"/>
                <a:cs typeface="Calibri" pitchFamily="34" charset="-120"/>
              </a:rPr>
              <a:t> </a:t>
            </a:r>
            <a:r>
              <a:rPr lang="en-US" sz="2400" err="1">
                <a:ea typeface="Calibri" pitchFamily="34" charset="-122"/>
                <a:cs typeface="Calibri" pitchFamily="34" charset="-120"/>
              </a:rPr>
              <a:t>opdracht</a:t>
            </a:r>
            <a:r>
              <a:rPr lang="en-US" sz="2400">
                <a:ea typeface="Calibri" pitchFamily="34" charset="-122"/>
                <a:cs typeface="Calibri" pitchFamily="34" charset="-120"/>
              </a:rPr>
              <a:t> </a:t>
            </a:r>
            <a:r>
              <a:rPr lang="en-US" sz="2400" err="1">
                <a:ea typeface="Calibri" pitchFamily="34" charset="-122"/>
                <a:cs typeface="Calibri" pitchFamily="34" charset="-120"/>
              </a:rPr>
              <a:t>nemer</a:t>
            </a:r>
            <a:r>
              <a:rPr lang="en-US" sz="2400">
                <a:ea typeface="Calibri" pitchFamily="34" charset="-122"/>
                <a:cs typeface="Calibri" pitchFamily="34" charset="-120"/>
              </a:rPr>
              <a:t> </a:t>
            </a:r>
            <a:r>
              <a:rPr lang="en-US" sz="2400" err="1">
                <a:ea typeface="Calibri" pitchFamily="34" charset="-122"/>
                <a:cs typeface="Calibri" pitchFamily="34" charset="-120"/>
              </a:rPr>
              <a:t>gericht</a:t>
            </a:r>
            <a:r>
              <a:rPr lang="en-US" sz="2400">
                <a:ea typeface="Calibri" pitchFamily="34" charset="-122"/>
                <a:cs typeface="Calibri" pitchFamily="34" charset="-120"/>
              </a:rPr>
              <a:t> </a:t>
            </a:r>
            <a:r>
              <a:rPr lang="en-US" sz="2400" err="1">
                <a:ea typeface="Calibri" pitchFamily="34" charset="-122"/>
                <a:cs typeface="Calibri" pitchFamily="34" charset="-120"/>
              </a:rPr>
              <a:t>kunnen</a:t>
            </a:r>
            <a:r>
              <a:rPr lang="en-US" sz="2400">
                <a:ea typeface="Calibri" pitchFamily="34" charset="-122"/>
                <a:cs typeface="Calibri" pitchFamily="34" charset="-120"/>
              </a:rPr>
              <a:t> </a:t>
            </a:r>
            <a:r>
              <a:rPr lang="en-US" sz="2400" err="1">
                <a:ea typeface="Calibri" pitchFamily="34" charset="-122"/>
                <a:cs typeface="Calibri" pitchFamily="34" charset="-120"/>
              </a:rPr>
              <a:t>samenwerlen</a:t>
            </a:r>
            <a:r>
              <a:rPr lang="en-US" sz="2400">
                <a:ea typeface="Calibri" pitchFamily="34" charset="-122"/>
                <a:cs typeface="Calibri" pitchFamily="34" charset="-120"/>
              </a:rPr>
              <a:t>. En </a:t>
            </a:r>
            <a:r>
              <a:rPr lang="en-US" sz="2400" err="1">
                <a:ea typeface="Calibri" pitchFamily="34" charset="-122"/>
                <a:cs typeface="Calibri" pitchFamily="34" charset="-120"/>
              </a:rPr>
              <a:t>verbeteren</a:t>
            </a:r>
            <a:r>
              <a:rPr lang="en-US" sz="2400">
                <a:ea typeface="Calibri" pitchFamily="34" charset="-122"/>
                <a:cs typeface="Calibri" pitchFamily="34" charset="-120"/>
              </a:rPr>
              <a:t>.</a:t>
            </a:r>
            <a:endParaRPr lang="en-US" sz="2400"/>
          </a:p>
        </p:txBody>
      </p:sp>
      <p:sp>
        <p:nvSpPr>
          <p:cNvPr id="7" name="Shape 5"/>
          <p:cNvSpPr/>
          <p:nvPr/>
        </p:nvSpPr>
        <p:spPr>
          <a:xfrm>
            <a:off x="487679" y="3326130"/>
            <a:ext cx="3393338" cy="1965960"/>
          </a:xfrm>
          <a:prstGeom prst="roundRect">
            <a:avLst>
              <a:gd name="adj" fmla="val 2791"/>
            </a:avLst>
          </a:prstGeom>
          <a:solidFill>
            <a:srgbClr val="2E3B42"/>
          </a:solidFill>
          <a:ln/>
        </p:spPr>
        <p:txBody>
          <a:bodyPr/>
          <a:lstStyle/>
          <a:p>
            <a:endParaRPr lang="nl-NL" sz="2400"/>
          </a:p>
        </p:txBody>
      </p:sp>
      <p:sp>
        <p:nvSpPr>
          <p:cNvPr id="8" name="Shape 6"/>
          <p:cNvSpPr/>
          <p:nvPr/>
        </p:nvSpPr>
        <p:spPr>
          <a:xfrm>
            <a:off x="716279" y="3554730"/>
            <a:ext cx="347472" cy="347472"/>
          </a:xfrm>
          <a:prstGeom prst="ellipse">
            <a:avLst/>
          </a:prstGeom>
          <a:solidFill>
            <a:srgbClr val="D8CFAF"/>
          </a:solidFill>
          <a:ln/>
        </p:spPr>
        <p:txBody>
          <a:bodyPr/>
          <a:lstStyle/>
          <a:p>
            <a:endParaRPr lang="nl-NL" sz="2400"/>
          </a:p>
        </p:txBody>
      </p:sp>
      <p:sp>
        <p:nvSpPr>
          <p:cNvPr id="9" name="Text 7"/>
          <p:cNvSpPr txBox="1"/>
          <p:nvPr/>
        </p:nvSpPr>
        <p:spPr>
          <a:xfrm>
            <a:off x="1173479" y="3536442"/>
            <a:ext cx="2607946" cy="640080"/>
          </a:xfrm>
          <a:prstGeom prst="rect">
            <a:avLst/>
          </a:prstGeom>
          <a:noFill/>
          <a:ln/>
        </p:spPr>
        <p:txBody>
          <a:bodyPr wrap="square" lIns="0" tIns="0" rIns="0" bIns="0" rtlCol="0" anchor="ctr"/>
          <a:lstStyle/>
          <a:p>
            <a:pPr marL="0" indent="0">
              <a:lnSpc>
                <a:spcPct val="110000"/>
              </a:lnSpc>
              <a:buNone/>
            </a:pPr>
            <a:r>
              <a:rPr lang="en-US" sz="1600" b="1" err="1">
                <a:solidFill>
                  <a:srgbClr val="FFFFFF"/>
                </a:solidFill>
                <a:ea typeface="Calibri" pitchFamily="34" charset="-122"/>
                <a:cs typeface="Calibri" pitchFamily="34" charset="-120"/>
              </a:rPr>
              <a:t>Verbindt</a:t>
            </a:r>
            <a:r>
              <a:rPr lang="en-US" sz="1600" b="1">
                <a:solidFill>
                  <a:srgbClr val="FFFFFF"/>
                </a:solidFill>
                <a:ea typeface="Calibri" pitchFamily="34" charset="-122"/>
                <a:cs typeface="Calibri" pitchFamily="34" charset="-120"/>
              </a:rPr>
              <a:t> </a:t>
            </a:r>
            <a:r>
              <a:rPr lang="en-US" sz="1600" b="1" err="1">
                <a:solidFill>
                  <a:srgbClr val="FFFFFF"/>
                </a:solidFill>
                <a:ea typeface="Calibri" pitchFamily="34" charset="-122"/>
                <a:cs typeface="Calibri" pitchFamily="34" charset="-120"/>
              </a:rPr>
              <a:t>opdracht</a:t>
            </a:r>
            <a:r>
              <a:rPr lang="en-US" sz="1600" b="1">
                <a:solidFill>
                  <a:srgbClr val="FFFFFF"/>
                </a:solidFill>
                <a:ea typeface="Calibri" pitchFamily="34" charset="-122"/>
                <a:cs typeface="Calibri" pitchFamily="34" charset="-120"/>
              </a:rPr>
              <a:t> </a:t>
            </a:r>
            <a:r>
              <a:rPr lang="en-US" sz="1600" b="1" err="1">
                <a:solidFill>
                  <a:srgbClr val="FFFFFF"/>
                </a:solidFill>
                <a:ea typeface="Calibri" pitchFamily="34" charset="-122"/>
                <a:cs typeface="Calibri" pitchFamily="34" charset="-120"/>
              </a:rPr>
              <a:t>en</a:t>
            </a:r>
            <a:r>
              <a:rPr lang="en-US" sz="1600" b="1">
                <a:solidFill>
                  <a:srgbClr val="FFFFFF"/>
                </a:solidFill>
                <a:ea typeface="Calibri" pitchFamily="34" charset="-122"/>
                <a:cs typeface="Calibri" pitchFamily="34" charset="-120"/>
              </a:rPr>
              <a:t> </a:t>
            </a:r>
            <a:r>
              <a:rPr lang="en-US" sz="1600" b="1" err="1">
                <a:solidFill>
                  <a:srgbClr val="FFFFFF"/>
                </a:solidFill>
                <a:ea typeface="Calibri" pitchFamily="34" charset="-122"/>
                <a:cs typeface="Calibri" pitchFamily="34" charset="-120"/>
              </a:rPr>
              <a:t>uitvoering</a:t>
            </a:r>
            <a:r>
              <a:rPr lang="en-US" sz="1600" b="1">
                <a:solidFill>
                  <a:srgbClr val="FFFFFF"/>
                </a:solidFill>
                <a:ea typeface="Calibri" pitchFamily="34" charset="-122"/>
                <a:cs typeface="Calibri" pitchFamily="34" charset="-120"/>
              </a:rPr>
              <a:t> en werk</a:t>
            </a:r>
            <a:endParaRPr lang="en-US" sz="1600"/>
          </a:p>
        </p:txBody>
      </p:sp>
      <p:sp>
        <p:nvSpPr>
          <p:cNvPr id="10" name="Text 8"/>
          <p:cNvSpPr txBox="1"/>
          <p:nvPr/>
        </p:nvSpPr>
        <p:spPr>
          <a:xfrm>
            <a:off x="716279" y="4533138"/>
            <a:ext cx="2936138" cy="685800"/>
          </a:xfrm>
          <a:prstGeom prst="rect">
            <a:avLst/>
          </a:prstGeom>
          <a:noFill/>
          <a:ln/>
        </p:spPr>
        <p:txBody>
          <a:bodyPr wrap="square" lIns="0" tIns="0" rIns="0" bIns="0" rtlCol="0" anchor="t"/>
          <a:lstStyle/>
          <a:p>
            <a:pPr marL="0" indent="0">
              <a:lnSpc>
                <a:spcPct val="118000"/>
              </a:lnSpc>
              <a:buNone/>
            </a:pPr>
            <a:r>
              <a:rPr lang="en-US" sz="1200" err="1">
                <a:solidFill>
                  <a:srgbClr val="C7D0D4"/>
                </a:solidFill>
                <a:ea typeface="Calibri" pitchFamily="34" charset="-122"/>
                <a:cs typeface="Calibri" pitchFamily="34" charset="-120"/>
              </a:rPr>
              <a:t>Uw</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dagelijkse</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werk</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een</a:t>
            </a:r>
            <a:r>
              <a:rPr lang="en-US" sz="1200">
                <a:solidFill>
                  <a:srgbClr val="C7D0D4"/>
                </a:solidFill>
                <a:ea typeface="Calibri" pitchFamily="34" charset="-122"/>
                <a:cs typeface="Calibri" pitchFamily="34" charset="-120"/>
              </a:rPr>
              <a:t> job, </a:t>
            </a:r>
            <a:r>
              <a:rPr lang="en-US" sz="1200" err="1">
                <a:solidFill>
                  <a:srgbClr val="C7D0D4"/>
                </a:solidFill>
                <a:ea typeface="Calibri" pitchFamily="34" charset="-122"/>
                <a:cs typeface="Calibri" pitchFamily="34" charset="-120"/>
              </a:rPr>
              <a:t>een</a:t>
            </a:r>
            <a:r>
              <a:rPr lang="en-US" sz="1200">
                <a:solidFill>
                  <a:srgbClr val="C7D0D4"/>
                </a:solidFill>
                <a:ea typeface="Calibri" pitchFamily="34" charset="-122"/>
                <a:cs typeface="Calibri" pitchFamily="34" charset="-120"/>
              </a:rPr>
              <a:t> meeting, is zichtbaar verbonden met het contract </a:t>
            </a:r>
            <a:r>
              <a:rPr lang="en-US" sz="1200" err="1">
                <a:solidFill>
                  <a:srgbClr val="C7D0D4"/>
                </a:solidFill>
                <a:ea typeface="Calibri" pitchFamily="34" charset="-122"/>
                <a:cs typeface="Calibri" pitchFamily="34" charset="-120"/>
              </a:rPr>
              <a:t>en</a:t>
            </a:r>
            <a:r>
              <a:rPr lang="en-US" sz="1200">
                <a:solidFill>
                  <a:srgbClr val="C7D0D4"/>
                </a:solidFill>
                <a:ea typeface="Calibri" pitchFamily="34" charset="-122"/>
                <a:cs typeface="Calibri" pitchFamily="34" charset="-120"/>
              </a:rPr>
              <a:t> de </a:t>
            </a:r>
            <a:r>
              <a:rPr lang="en-US" sz="1200" err="1">
                <a:solidFill>
                  <a:srgbClr val="C7D0D4"/>
                </a:solidFill>
                <a:ea typeface="Calibri" pitchFamily="34" charset="-122"/>
                <a:cs typeface="Calibri" pitchFamily="34" charset="-120"/>
              </a:rPr>
              <a:t>doelen</a:t>
            </a:r>
            <a:r>
              <a:rPr lang="en-US" sz="1200">
                <a:solidFill>
                  <a:srgbClr val="C7D0D4"/>
                </a:solidFill>
                <a:ea typeface="Calibri" pitchFamily="34" charset="-122"/>
                <a:cs typeface="Calibri" pitchFamily="34" charset="-120"/>
              </a:rPr>
              <a:t> van Vastgoed.</a:t>
            </a:r>
            <a:endParaRPr lang="en-US" sz="1200"/>
          </a:p>
        </p:txBody>
      </p:sp>
      <p:sp>
        <p:nvSpPr>
          <p:cNvPr id="11" name="Shape 9"/>
          <p:cNvSpPr/>
          <p:nvPr/>
        </p:nvSpPr>
        <p:spPr>
          <a:xfrm>
            <a:off x="4338217" y="3326130"/>
            <a:ext cx="3393338" cy="1965960"/>
          </a:xfrm>
          <a:prstGeom prst="roundRect">
            <a:avLst>
              <a:gd name="adj" fmla="val 2791"/>
            </a:avLst>
          </a:prstGeom>
          <a:solidFill>
            <a:srgbClr val="2E3B42"/>
          </a:solidFill>
          <a:ln/>
        </p:spPr>
        <p:txBody>
          <a:bodyPr/>
          <a:lstStyle/>
          <a:p>
            <a:endParaRPr lang="nl-NL" sz="2400"/>
          </a:p>
        </p:txBody>
      </p:sp>
      <p:sp>
        <p:nvSpPr>
          <p:cNvPr id="12" name="Shape 10"/>
          <p:cNvSpPr/>
          <p:nvPr/>
        </p:nvSpPr>
        <p:spPr>
          <a:xfrm>
            <a:off x="4566817" y="3554730"/>
            <a:ext cx="347472" cy="347472"/>
          </a:xfrm>
          <a:prstGeom prst="ellipse">
            <a:avLst/>
          </a:prstGeom>
          <a:solidFill>
            <a:srgbClr val="E07B39"/>
          </a:solidFill>
          <a:ln/>
        </p:spPr>
        <p:txBody>
          <a:bodyPr/>
          <a:lstStyle/>
          <a:p>
            <a:endParaRPr lang="nl-NL" sz="2400"/>
          </a:p>
        </p:txBody>
      </p:sp>
      <p:sp>
        <p:nvSpPr>
          <p:cNvPr id="13" name="Text 11"/>
          <p:cNvSpPr txBox="1"/>
          <p:nvPr/>
        </p:nvSpPr>
        <p:spPr>
          <a:xfrm>
            <a:off x="5024018" y="3610737"/>
            <a:ext cx="2557882" cy="502920"/>
          </a:xfrm>
          <a:prstGeom prst="rect">
            <a:avLst/>
          </a:prstGeom>
          <a:noFill/>
          <a:ln/>
        </p:spPr>
        <p:txBody>
          <a:bodyPr wrap="square" lIns="0" tIns="0" rIns="0" bIns="0" rtlCol="0" anchor="ctr"/>
          <a:lstStyle/>
          <a:p>
            <a:pPr marL="0" indent="0">
              <a:lnSpc>
                <a:spcPct val="110000"/>
              </a:lnSpc>
              <a:buNone/>
            </a:pPr>
            <a:r>
              <a:rPr lang="en-US" sz="1600" b="1" err="1">
                <a:solidFill>
                  <a:srgbClr val="FFFFFF"/>
                </a:solidFill>
                <a:ea typeface="Calibri" pitchFamily="34" charset="-122"/>
                <a:cs typeface="Calibri" pitchFamily="34" charset="-120"/>
              </a:rPr>
              <a:t>Maakt</a:t>
            </a:r>
            <a:r>
              <a:rPr lang="en-US" sz="1600" b="1">
                <a:solidFill>
                  <a:srgbClr val="FFFFFF"/>
                </a:solidFill>
                <a:ea typeface="Calibri" pitchFamily="34" charset="-122"/>
                <a:cs typeface="Calibri" pitchFamily="34" charset="-120"/>
              </a:rPr>
              <a:t> </a:t>
            </a:r>
            <a:r>
              <a:rPr lang="en-US" sz="1600" b="1" err="1">
                <a:solidFill>
                  <a:srgbClr val="FFFFFF"/>
                </a:solidFill>
                <a:ea typeface="Calibri" pitchFamily="34" charset="-122"/>
                <a:cs typeface="Calibri" pitchFamily="34" charset="-120"/>
              </a:rPr>
              <a:t>verantwoordelijkheid</a:t>
            </a:r>
            <a:r>
              <a:rPr lang="en-US" sz="1600" b="1">
                <a:solidFill>
                  <a:srgbClr val="FFFFFF"/>
                </a:solidFill>
                <a:ea typeface="Calibri" pitchFamily="34" charset="-122"/>
                <a:cs typeface="Calibri" pitchFamily="34" charset="-120"/>
              </a:rPr>
              <a:t> </a:t>
            </a:r>
            <a:r>
              <a:rPr lang="en-US" sz="1600" b="1" err="1">
                <a:solidFill>
                  <a:srgbClr val="FFFFFF"/>
                </a:solidFill>
                <a:ea typeface="Calibri" pitchFamily="34" charset="-122"/>
                <a:cs typeface="Calibri" pitchFamily="34" charset="-120"/>
              </a:rPr>
              <a:t>concreet</a:t>
            </a:r>
            <a:endParaRPr lang="en-US" sz="1600"/>
          </a:p>
        </p:txBody>
      </p:sp>
      <p:sp>
        <p:nvSpPr>
          <p:cNvPr id="14" name="Text 12"/>
          <p:cNvSpPr txBox="1"/>
          <p:nvPr/>
        </p:nvSpPr>
        <p:spPr>
          <a:xfrm>
            <a:off x="4566817" y="4533138"/>
            <a:ext cx="2936138" cy="685800"/>
          </a:xfrm>
          <a:prstGeom prst="rect">
            <a:avLst/>
          </a:prstGeom>
          <a:noFill/>
          <a:ln/>
        </p:spPr>
        <p:txBody>
          <a:bodyPr wrap="square" lIns="0" tIns="0" rIns="0" bIns="0" rtlCol="0" anchor="t"/>
          <a:lstStyle/>
          <a:p>
            <a:pPr>
              <a:lnSpc>
                <a:spcPct val="118000"/>
              </a:lnSpc>
            </a:pPr>
            <a:r>
              <a:rPr lang="en-US" sz="1200">
                <a:solidFill>
                  <a:srgbClr val="C7D0D4"/>
                </a:solidFill>
                <a:ea typeface="Calibri" pitchFamily="34" charset="-122"/>
                <a:cs typeface="Calibri" pitchFamily="34" charset="-120"/>
              </a:rPr>
              <a:t>Voor </a:t>
            </a:r>
            <a:r>
              <a:rPr lang="en-US" sz="1200" err="1">
                <a:solidFill>
                  <a:srgbClr val="C7D0D4"/>
                </a:solidFill>
                <a:ea typeface="Calibri" pitchFamily="34" charset="-122"/>
                <a:cs typeface="Calibri" pitchFamily="34" charset="-120"/>
              </a:rPr>
              <a:t>elke</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stap</a:t>
            </a:r>
            <a:r>
              <a:rPr lang="en-US" sz="1200">
                <a:solidFill>
                  <a:srgbClr val="C7D0D4"/>
                </a:solidFill>
                <a:ea typeface="Calibri" pitchFamily="34" charset="-122"/>
                <a:cs typeface="Calibri" pitchFamily="34" charset="-120"/>
              </a:rPr>
              <a:t> in het </a:t>
            </a:r>
            <a:r>
              <a:rPr lang="en-US" sz="1200" err="1">
                <a:solidFill>
                  <a:srgbClr val="C7D0D4"/>
                </a:solidFill>
                <a:ea typeface="Calibri" pitchFamily="34" charset="-122"/>
                <a:cs typeface="Calibri" pitchFamily="34" charset="-120"/>
              </a:rPr>
              <a:t>proces</a:t>
            </a:r>
            <a:r>
              <a:rPr lang="en-US" sz="1200">
                <a:solidFill>
                  <a:srgbClr val="C7D0D4"/>
                </a:solidFill>
                <a:ea typeface="Calibri" pitchFamily="34" charset="-122"/>
                <a:cs typeface="Calibri" pitchFamily="34" charset="-120"/>
              </a:rPr>
              <a:t> is </a:t>
            </a:r>
            <a:r>
              <a:rPr lang="en-US" sz="1200" err="1">
                <a:solidFill>
                  <a:srgbClr val="C7D0D4"/>
                </a:solidFill>
                <a:ea typeface="Calibri" pitchFamily="34" charset="-122"/>
                <a:cs typeface="Calibri" pitchFamily="34" charset="-120"/>
              </a:rPr>
              <a:t>helder</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wie</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opdrachtgever</a:t>
            </a:r>
            <a:r>
              <a:rPr lang="en-US" sz="1200">
                <a:solidFill>
                  <a:srgbClr val="C7D0D4"/>
                </a:solidFill>
                <a:ea typeface="Calibri" pitchFamily="34" charset="-122"/>
                <a:cs typeface="Calibri" pitchFamily="34" charset="-120"/>
              </a:rPr>
              <a:t> is </a:t>
            </a:r>
            <a:r>
              <a:rPr lang="en-US" sz="1200" err="1">
                <a:solidFill>
                  <a:srgbClr val="C7D0D4"/>
                </a:solidFill>
                <a:ea typeface="Calibri" pitchFamily="34" charset="-122"/>
                <a:cs typeface="Calibri" pitchFamily="34" charset="-120"/>
              </a:rPr>
              <a:t>en</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wie</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opdrachtnemer</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en</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dus</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wie</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waarvoor</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verantwoordelijk</a:t>
            </a:r>
            <a:r>
              <a:rPr lang="en-US" sz="1200">
                <a:solidFill>
                  <a:srgbClr val="C7D0D4"/>
                </a:solidFill>
                <a:ea typeface="Calibri" pitchFamily="34" charset="-122"/>
                <a:cs typeface="Calibri" pitchFamily="34" charset="-120"/>
              </a:rPr>
              <a:t> is.</a:t>
            </a:r>
            <a:endParaRPr lang="en-US" sz="1200"/>
          </a:p>
        </p:txBody>
      </p:sp>
      <p:sp>
        <p:nvSpPr>
          <p:cNvPr id="15" name="Shape 13"/>
          <p:cNvSpPr/>
          <p:nvPr/>
        </p:nvSpPr>
        <p:spPr>
          <a:xfrm>
            <a:off x="8188756" y="3326130"/>
            <a:ext cx="3393338" cy="1965960"/>
          </a:xfrm>
          <a:prstGeom prst="roundRect">
            <a:avLst>
              <a:gd name="adj" fmla="val 2791"/>
            </a:avLst>
          </a:prstGeom>
          <a:solidFill>
            <a:srgbClr val="2E3B42"/>
          </a:solidFill>
          <a:ln/>
        </p:spPr>
        <p:txBody>
          <a:bodyPr/>
          <a:lstStyle/>
          <a:p>
            <a:endParaRPr lang="nl-NL" sz="2400"/>
          </a:p>
        </p:txBody>
      </p:sp>
      <p:sp>
        <p:nvSpPr>
          <p:cNvPr id="16" name="Shape 14"/>
          <p:cNvSpPr/>
          <p:nvPr/>
        </p:nvSpPr>
        <p:spPr>
          <a:xfrm>
            <a:off x="8417356" y="3554730"/>
            <a:ext cx="347472" cy="347472"/>
          </a:xfrm>
          <a:prstGeom prst="ellipse">
            <a:avLst/>
          </a:prstGeom>
          <a:solidFill>
            <a:srgbClr val="8FA6AD"/>
          </a:solidFill>
          <a:ln/>
        </p:spPr>
        <p:txBody>
          <a:bodyPr/>
          <a:lstStyle/>
          <a:p>
            <a:endParaRPr lang="nl-NL" sz="2400"/>
          </a:p>
        </p:txBody>
      </p:sp>
      <p:sp>
        <p:nvSpPr>
          <p:cNvPr id="17" name="Text 15"/>
          <p:cNvSpPr txBox="1"/>
          <p:nvPr/>
        </p:nvSpPr>
        <p:spPr>
          <a:xfrm>
            <a:off x="8874556" y="3650742"/>
            <a:ext cx="2601165" cy="502920"/>
          </a:xfrm>
          <a:prstGeom prst="rect">
            <a:avLst/>
          </a:prstGeom>
          <a:noFill/>
          <a:ln/>
        </p:spPr>
        <p:txBody>
          <a:bodyPr wrap="square" lIns="0" tIns="0" rIns="0" bIns="0" rtlCol="0" anchor="ctr"/>
          <a:lstStyle/>
          <a:p>
            <a:pPr marL="0" indent="0">
              <a:lnSpc>
                <a:spcPct val="110000"/>
              </a:lnSpc>
              <a:buNone/>
            </a:pPr>
            <a:r>
              <a:rPr lang="en-US" sz="1600" b="1" err="1">
                <a:solidFill>
                  <a:srgbClr val="FFFFFF"/>
                </a:solidFill>
                <a:ea typeface="Calibri" pitchFamily="34" charset="-122"/>
                <a:cs typeface="Calibri" pitchFamily="34" charset="-120"/>
              </a:rPr>
              <a:t>Maakt</a:t>
            </a:r>
            <a:r>
              <a:rPr lang="en-US" sz="1600" b="1">
                <a:solidFill>
                  <a:srgbClr val="FFFFFF"/>
                </a:solidFill>
                <a:ea typeface="Calibri" pitchFamily="34" charset="-122"/>
                <a:cs typeface="Calibri" pitchFamily="34" charset="-120"/>
              </a:rPr>
              <a:t> </a:t>
            </a:r>
            <a:r>
              <a:rPr lang="en-US" sz="1600" b="1" err="1">
                <a:solidFill>
                  <a:srgbClr val="FFFFFF"/>
                </a:solidFill>
                <a:ea typeface="Calibri" pitchFamily="34" charset="-122"/>
                <a:cs typeface="Calibri" pitchFamily="34" charset="-120"/>
              </a:rPr>
              <a:t>evalueren</a:t>
            </a:r>
            <a:r>
              <a:rPr lang="en-US" sz="1600" b="1">
                <a:solidFill>
                  <a:srgbClr val="FFFFFF"/>
                </a:solidFill>
                <a:ea typeface="Calibri" pitchFamily="34" charset="-122"/>
                <a:cs typeface="Calibri" pitchFamily="34" charset="-120"/>
              </a:rPr>
              <a:t> </a:t>
            </a:r>
            <a:r>
              <a:rPr lang="en-US" sz="1600" b="1" err="1">
                <a:solidFill>
                  <a:srgbClr val="FFFFFF"/>
                </a:solidFill>
                <a:ea typeface="Calibri" pitchFamily="34" charset="-122"/>
                <a:cs typeface="Calibri" pitchFamily="34" charset="-120"/>
              </a:rPr>
              <a:t>en</a:t>
            </a:r>
            <a:r>
              <a:rPr lang="en-US" sz="1600" b="1">
                <a:solidFill>
                  <a:srgbClr val="FFFFFF"/>
                </a:solidFill>
                <a:ea typeface="Calibri" pitchFamily="34" charset="-122"/>
                <a:cs typeface="Calibri" pitchFamily="34" charset="-120"/>
              </a:rPr>
              <a:t> </a:t>
            </a:r>
            <a:r>
              <a:rPr lang="en-US" sz="1600" b="1" err="1">
                <a:solidFill>
                  <a:srgbClr val="FFFFFF"/>
                </a:solidFill>
                <a:ea typeface="Calibri" pitchFamily="34" charset="-122"/>
                <a:cs typeface="Calibri" pitchFamily="34" charset="-120"/>
              </a:rPr>
              <a:t>verbeteren</a:t>
            </a:r>
            <a:r>
              <a:rPr lang="en-US" sz="1600" b="1">
                <a:solidFill>
                  <a:srgbClr val="FFFFFF"/>
                </a:solidFill>
                <a:ea typeface="Calibri" pitchFamily="34" charset="-122"/>
                <a:cs typeface="Calibri" pitchFamily="34" charset="-120"/>
              </a:rPr>
              <a:t> mogelijk</a:t>
            </a:r>
            <a:endParaRPr lang="en-US" sz="1600"/>
          </a:p>
        </p:txBody>
      </p:sp>
      <p:sp>
        <p:nvSpPr>
          <p:cNvPr id="18" name="Text 16"/>
          <p:cNvSpPr txBox="1"/>
          <p:nvPr/>
        </p:nvSpPr>
        <p:spPr>
          <a:xfrm>
            <a:off x="8417356" y="4533138"/>
            <a:ext cx="2936138" cy="685800"/>
          </a:xfrm>
          <a:prstGeom prst="rect">
            <a:avLst/>
          </a:prstGeom>
          <a:noFill/>
          <a:ln/>
        </p:spPr>
        <p:txBody>
          <a:bodyPr wrap="square" lIns="0" tIns="0" rIns="0" bIns="0" rtlCol="0" anchor="t"/>
          <a:lstStyle/>
          <a:p>
            <a:pPr marL="0" indent="0">
              <a:lnSpc>
                <a:spcPct val="118000"/>
              </a:lnSpc>
              <a:buNone/>
            </a:pPr>
            <a:r>
              <a:rPr lang="en-US" sz="1200">
                <a:solidFill>
                  <a:srgbClr val="C7D0D4"/>
                </a:solidFill>
                <a:ea typeface="Calibri" pitchFamily="34" charset="-122"/>
                <a:cs typeface="Calibri" pitchFamily="34" charset="-120"/>
              </a:rPr>
              <a:t>Omdat </a:t>
            </a:r>
            <a:r>
              <a:rPr lang="en-US" sz="1200" err="1">
                <a:solidFill>
                  <a:srgbClr val="C7D0D4"/>
                </a:solidFill>
                <a:ea typeface="Calibri" pitchFamily="34" charset="-122"/>
                <a:cs typeface="Calibri" pitchFamily="34" charset="-120"/>
              </a:rPr>
              <a:t>alles</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vastligt</a:t>
            </a:r>
            <a:r>
              <a:rPr lang="en-US" sz="1200">
                <a:solidFill>
                  <a:srgbClr val="C7D0D4"/>
                </a:solidFill>
                <a:ea typeface="Calibri" pitchFamily="34" charset="-122"/>
                <a:cs typeface="Calibri" pitchFamily="34" charset="-120"/>
              </a:rPr>
              <a:t> in 1 system, </a:t>
            </a:r>
            <a:r>
              <a:rPr lang="en-US" sz="1200" err="1">
                <a:solidFill>
                  <a:srgbClr val="C7D0D4"/>
                </a:solidFill>
                <a:ea typeface="Calibri" pitchFamily="34" charset="-122"/>
                <a:cs typeface="Calibri" pitchFamily="34" charset="-120"/>
              </a:rPr>
              <a:t>kunnen</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Vastgoed</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en</a:t>
            </a:r>
            <a:r>
              <a:rPr lang="en-US" sz="1200">
                <a:solidFill>
                  <a:srgbClr val="C7D0D4"/>
                </a:solidFill>
                <a:ea typeface="Calibri" pitchFamily="34" charset="-122"/>
                <a:cs typeface="Calibri" pitchFamily="34" charset="-120"/>
              </a:rPr>
              <a:t> u </a:t>
            </a:r>
            <a:r>
              <a:rPr lang="en-US" sz="1200" err="1">
                <a:solidFill>
                  <a:srgbClr val="C7D0D4"/>
                </a:solidFill>
                <a:ea typeface="Calibri" pitchFamily="34" charset="-122"/>
                <a:cs typeface="Calibri" pitchFamily="34" charset="-120"/>
              </a:rPr>
              <a:t>samen</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prestaties</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bespreken</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en</a:t>
            </a:r>
            <a:r>
              <a:rPr lang="en-US" sz="1200">
                <a:solidFill>
                  <a:srgbClr val="C7D0D4"/>
                </a:solidFill>
                <a:ea typeface="Calibri" pitchFamily="34" charset="-122"/>
                <a:cs typeface="Calibri" pitchFamily="34" charset="-120"/>
              </a:rPr>
              <a:t> het contract </a:t>
            </a:r>
            <a:r>
              <a:rPr lang="en-US" sz="1200" err="1">
                <a:solidFill>
                  <a:srgbClr val="C7D0D4"/>
                </a:solidFill>
                <a:ea typeface="Calibri" pitchFamily="34" charset="-122"/>
                <a:cs typeface="Calibri" pitchFamily="34" charset="-120"/>
              </a:rPr>
              <a:t>en</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jaarplan</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gericht</a:t>
            </a:r>
            <a:r>
              <a:rPr lang="en-US" sz="1200">
                <a:solidFill>
                  <a:srgbClr val="C7D0D4"/>
                </a:solidFill>
                <a:ea typeface="Calibri" pitchFamily="34" charset="-122"/>
                <a:cs typeface="Calibri" pitchFamily="34" charset="-120"/>
              </a:rPr>
              <a:t> </a:t>
            </a:r>
            <a:r>
              <a:rPr lang="en-US" sz="1200" err="1">
                <a:solidFill>
                  <a:srgbClr val="C7D0D4"/>
                </a:solidFill>
                <a:ea typeface="Calibri" pitchFamily="34" charset="-122"/>
                <a:cs typeface="Calibri" pitchFamily="34" charset="-120"/>
              </a:rPr>
              <a:t>bijstellen</a:t>
            </a:r>
            <a:r>
              <a:rPr lang="en-US" sz="1200">
                <a:solidFill>
                  <a:srgbClr val="C7D0D4"/>
                </a:solidFill>
                <a:ea typeface="Calibri" pitchFamily="34" charset="-122"/>
                <a:cs typeface="Calibri" pitchFamily="34" charset="-120"/>
              </a:rPr>
              <a:t>.</a:t>
            </a:r>
            <a:endParaRPr lang="en-US" sz="1200"/>
          </a:p>
        </p:txBody>
      </p:sp>
      <p:sp>
        <p:nvSpPr>
          <p:cNvPr id="23" name="Tijdelijke aanduiding voor tekst 22">
            <a:extLst>
              <a:ext uri="{FF2B5EF4-FFF2-40B4-BE49-F238E27FC236}">
                <a16:creationId xmlns:a16="http://schemas.microsoft.com/office/drawing/2014/main" id="{CC6BABB6-E3D1-8BA1-9539-09D81690C202}"/>
              </a:ext>
            </a:extLst>
          </p:cNvPr>
          <p:cNvSpPr>
            <a:spLocks noGrp="1"/>
          </p:cNvSpPr>
          <p:nvPr>
            <p:ph type="body" sz="quarter" idx="14"/>
          </p:nvPr>
        </p:nvSpPr>
        <p:spPr>
          <a:xfrm>
            <a:off x="487679" y="453937"/>
            <a:ext cx="11399521" cy="609600"/>
          </a:xfrm>
        </p:spPr>
        <p:txBody>
          <a:bodyPr>
            <a:normAutofit fontScale="92500"/>
          </a:bodyPr>
          <a:lstStyle/>
          <a:p>
            <a:r>
              <a:rPr lang="nl-NL" err="1"/>
              <a:t>Één</a:t>
            </a:r>
            <a:r>
              <a:rPr lang="nl-NL"/>
              <a:t> bedrijfsmodel, twee rollen, samen verantwoordelijk</a:t>
            </a:r>
          </a:p>
        </p:txBody>
      </p:sp>
      <p:sp>
        <p:nvSpPr>
          <p:cNvPr id="24" name="Tijdelijke aanduiding voor tekst 23">
            <a:extLst>
              <a:ext uri="{FF2B5EF4-FFF2-40B4-BE49-F238E27FC236}">
                <a16:creationId xmlns:a16="http://schemas.microsoft.com/office/drawing/2014/main" id="{D73133F9-5E65-1C02-E19E-07088B85DAE1}"/>
              </a:ext>
            </a:extLst>
          </p:cNvPr>
          <p:cNvSpPr>
            <a:spLocks noGrp="1"/>
          </p:cNvSpPr>
          <p:nvPr>
            <p:ph type="body" sz="quarter" idx="15"/>
          </p:nvPr>
        </p:nvSpPr>
        <p:spPr/>
        <p:txBody>
          <a:bodyPr/>
          <a:lstStyle/>
          <a:p>
            <a:endParaRPr lang="nl-NL"/>
          </a:p>
        </p:txBody>
      </p:sp>
      <p:sp>
        <p:nvSpPr>
          <p:cNvPr id="25" name="Tekstvak 24">
            <a:extLst>
              <a:ext uri="{FF2B5EF4-FFF2-40B4-BE49-F238E27FC236}">
                <a16:creationId xmlns:a16="http://schemas.microsoft.com/office/drawing/2014/main" id="{80DB10F8-0664-BC55-E843-850DE29E7ABF}"/>
              </a:ext>
            </a:extLst>
          </p:cNvPr>
          <p:cNvSpPr txBox="1"/>
          <p:nvPr/>
        </p:nvSpPr>
        <p:spPr>
          <a:xfrm>
            <a:off x="1063750" y="5648706"/>
            <a:ext cx="2468119" cy="329184"/>
          </a:xfrm>
          <a:prstGeom prst="rect">
            <a:avLst/>
          </a:prstGeom>
          <a:noFill/>
        </p:spPr>
        <p:txBody>
          <a:bodyPr wrap="none" rtlCol="0" anchor="b">
            <a:normAutofit fontScale="92500" lnSpcReduction="20000"/>
          </a:bodyPr>
          <a:lstStyle/>
          <a:p>
            <a:r>
              <a:rPr lang="en-US" sz="2000" i="1" err="1">
                <a:solidFill>
                  <a:srgbClr val="8FA6AD"/>
                </a:solidFill>
                <a:latin typeface="Calibri" pitchFamily="34" charset="0"/>
                <a:ea typeface="Calibri" pitchFamily="34" charset="-122"/>
                <a:cs typeface="Calibri" pitchFamily="34" charset="-120"/>
              </a:rPr>
              <a:t>Vragen</a:t>
            </a:r>
            <a:r>
              <a:rPr lang="en-US" sz="2000" i="1">
                <a:solidFill>
                  <a:srgbClr val="8FA6AD"/>
                </a:solidFill>
                <a:latin typeface="Calibri" pitchFamily="34" charset="0"/>
                <a:ea typeface="Calibri" pitchFamily="34" charset="-122"/>
                <a:cs typeface="Calibri" pitchFamily="34" charset="-120"/>
              </a:rPr>
              <a:t> over </a:t>
            </a:r>
            <a:r>
              <a:rPr lang="en-US" sz="2000" i="1" err="1">
                <a:solidFill>
                  <a:srgbClr val="8FA6AD"/>
                </a:solidFill>
                <a:latin typeface="Calibri" pitchFamily="34" charset="0"/>
                <a:ea typeface="Calibri" pitchFamily="34" charset="-122"/>
                <a:cs typeface="Calibri" pitchFamily="34" charset="-120"/>
              </a:rPr>
              <a:t>dit</a:t>
            </a:r>
            <a:r>
              <a:rPr lang="en-US" sz="2000" i="1">
                <a:solidFill>
                  <a:srgbClr val="8FA6AD"/>
                </a:solidFill>
                <a:latin typeface="Calibri" pitchFamily="34" charset="0"/>
                <a:ea typeface="Calibri" pitchFamily="34" charset="-122"/>
                <a:cs typeface="Calibri" pitchFamily="34" charset="-120"/>
              </a:rPr>
              <a:t> </a:t>
            </a:r>
            <a:r>
              <a:rPr lang="en-US" sz="2000" i="1" err="1">
                <a:solidFill>
                  <a:srgbClr val="8FA6AD"/>
                </a:solidFill>
                <a:latin typeface="Calibri" pitchFamily="34" charset="0"/>
                <a:ea typeface="Calibri" pitchFamily="34" charset="-122"/>
                <a:cs typeface="Calibri" pitchFamily="34" charset="-120"/>
              </a:rPr>
              <a:t>bedrijfsmodel</a:t>
            </a:r>
            <a:r>
              <a:rPr lang="en-US" sz="2000" i="1">
                <a:solidFill>
                  <a:srgbClr val="8FA6AD"/>
                </a:solidFill>
                <a:latin typeface="Calibri" pitchFamily="34" charset="0"/>
                <a:ea typeface="Calibri" pitchFamily="34" charset="-122"/>
                <a:cs typeface="Calibri" pitchFamily="34" charset="-120"/>
              </a:rPr>
              <a:t>? Neem contact op met </a:t>
            </a:r>
            <a:r>
              <a:rPr lang="en-US" sz="2000" i="1" err="1">
                <a:solidFill>
                  <a:srgbClr val="8FA6AD"/>
                </a:solidFill>
                <a:latin typeface="Calibri" pitchFamily="34" charset="0"/>
                <a:ea typeface="Calibri" pitchFamily="34" charset="-122"/>
                <a:cs typeface="Calibri" pitchFamily="34" charset="-120"/>
              </a:rPr>
              <a:t>uw</a:t>
            </a:r>
            <a:r>
              <a:rPr lang="en-US" sz="2000" i="1">
                <a:solidFill>
                  <a:srgbClr val="8FA6AD"/>
                </a:solidFill>
                <a:latin typeface="Calibri" pitchFamily="34" charset="0"/>
                <a:ea typeface="Calibri" pitchFamily="34" charset="-122"/>
                <a:cs typeface="Calibri" pitchFamily="34" charset="-120"/>
              </a:rPr>
              <a:t> </a:t>
            </a:r>
            <a:r>
              <a:rPr lang="en-US" sz="2000" i="1" err="1">
                <a:solidFill>
                  <a:srgbClr val="8FA6AD"/>
                </a:solidFill>
                <a:latin typeface="Calibri" pitchFamily="34" charset="0"/>
                <a:ea typeface="Calibri" pitchFamily="34" charset="-122"/>
                <a:cs typeface="Calibri" pitchFamily="34" charset="-120"/>
              </a:rPr>
              <a:t>contractmanager</a:t>
            </a:r>
            <a:r>
              <a:rPr lang="en-US" sz="2000" i="1">
                <a:solidFill>
                  <a:srgbClr val="8FA6AD"/>
                </a:solidFill>
                <a:latin typeface="Calibri" pitchFamily="34" charset="0"/>
                <a:ea typeface="Calibri" pitchFamily="34" charset="-122"/>
                <a:cs typeface="Calibri" pitchFamily="34" charset="-120"/>
              </a:rPr>
              <a:t> </a:t>
            </a:r>
            <a:r>
              <a:rPr lang="en-US" sz="2000" i="1" err="1">
                <a:solidFill>
                  <a:srgbClr val="8FA6AD"/>
                </a:solidFill>
                <a:latin typeface="Calibri" pitchFamily="34" charset="0"/>
                <a:ea typeface="Calibri" pitchFamily="34" charset="-122"/>
                <a:cs typeface="Calibri" pitchFamily="34" charset="-120"/>
              </a:rPr>
              <a:t>bij</a:t>
            </a:r>
            <a:r>
              <a:rPr lang="en-US" sz="2000" i="1">
                <a:solidFill>
                  <a:srgbClr val="8FA6AD"/>
                </a:solidFill>
                <a:latin typeface="Calibri" pitchFamily="34" charset="0"/>
                <a:ea typeface="Calibri" pitchFamily="34" charset="-122"/>
                <a:cs typeface="Calibri" pitchFamily="34" charset="-120"/>
              </a:rPr>
              <a:t> </a:t>
            </a:r>
            <a:r>
              <a:rPr lang="en-US" sz="2000" i="1" err="1">
                <a:solidFill>
                  <a:srgbClr val="8FA6AD"/>
                </a:solidFill>
                <a:latin typeface="Calibri" pitchFamily="34" charset="0"/>
                <a:ea typeface="Calibri" pitchFamily="34" charset="-122"/>
                <a:cs typeface="Calibri" pitchFamily="34" charset="-120"/>
              </a:rPr>
              <a:t>Vastgoed</a:t>
            </a:r>
            <a:r>
              <a:rPr lang="en-US" sz="2000" i="1">
                <a:solidFill>
                  <a:srgbClr val="8FA6AD"/>
                </a:solidFill>
                <a:latin typeface="Calibri" pitchFamily="34" charset="0"/>
                <a:ea typeface="Calibri" pitchFamily="34" charset="-122"/>
                <a:cs typeface="Calibri" pitchFamily="34" charset="-120"/>
              </a:rPr>
              <a:t>.</a:t>
            </a:r>
            <a:endParaRPr lang="en-US" sz="2000"/>
          </a:p>
        </p:txBody>
      </p:sp>
    </p:spTree>
  </p:cSld>
  <p:clrMapOvr>
    <a:masterClrMapping/>
  </p:clrMapOvr>
</p:sld>
</file>

<file path=ppt/theme/theme1.xml><?xml version="1.0" encoding="utf-8"?>
<a:theme xmlns:a="http://schemas.openxmlformats.org/drawingml/2006/main" name="GVB Sjabloon - standaard dia's">
  <a:themeElements>
    <a:clrScheme name="GVB">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angepast 2">
      <a:majorFont>
        <a:latin typeface="Tw Cen MT"/>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nchor="b">
        <a:normAutofit/>
      </a:bodyPr>
      <a:lstStyle>
        <a:defPPr algn="l">
          <a:defRPr sz="9000" b="1" dirty="0" err="1" smtClean="0">
            <a:solidFill>
              <a:schemeClr val="bg1"/>
            </a:solidFill>
            <a:latin typeface="Source Sans 3 Black" panose="020B0303030403020204" pitchFamily="34" charset="0"/>
          </a:defRPr>
        </a:defPPr>
      </a:lstStyle>
    </a:txDef>
  </a:objectDefaults>
  <a:extraClrSchemeLst/>
  <a:extLst>
    <a:ext uri="{05A4C25C-085E-4340-85A3-A5531E510DB2}">
      <thm15:themeFamily xmlns:thm15="http://schemas.microsoft.com/office/thememl/2012/main" name="GVB PPT TEMPLATE_V120226.pptx" id="{E7C50CB7-3768-4A86-B144-7191B6A79A48}" vid="{3579EF99-1978-453B-A7AE-A03355104F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0DBBB90FEE63D43A84F64C5D7FD84D0" ma:contentTypeVersion="21" ma:contentTypeDescription="Een nieuw document maken." ma:contentTypeScope="" ma:versionID="4fb5f4a3007770f6152c84eaf48e35b3">
  <xsd:schema xmlns:xsd="http://www.w3.org/2001/XMLSchema" xmlns:xs="http://www.w3.org/2001/XMLSchema" xmlns:p="http://schemas.microsoft.com/office/2006/metadata/properties" xmlns:ns2="04e266d1-64dc-41ee-b0cf-240ce783983b" xmlns:ns3="95714b43-610b-4bf1-8f96-b5c8a38cd7ea" xmlns:ns4="cd981784-7dd2-4175-9cb8-9d8549712172" targetNamespace="http://schemas.microsoft.com/office/2006/metadata/properties" ma:root="true" ma:fieldsID="a5218002b4448786848ac59023cd5782" ns2:_="" ns3:_="" ns4:_="">
    <xsd:import namespace="04e266d1-64dc-41ee-b0cf-240ce783983b"/>
    <xsd:import namespace="95714b43-610b-4bf1-8f96-b5c8a38cd7ea"/>
    <xsd:import namespace="cd981784-7dd2-4175-9cb8-9d854971217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4:SharedWithUsers" minOccurs="0"/>
                <xsd:element ref="ns4:SharedWithDetails" minOccurs="0"/>
                <xsd:element ref="ns2:MediaServiceSearchProperties" minOccurs="0"/>
                <xsd:element ref="ns2:MediaLengthInSeconds" minOccurs="0"/>
                <xsd:element ref="ns2:Datumuitgevoerd" minOccurs="0"/>
                <xsd:element ref="ns2:Datumvolgendeinspectie" minOccurs="0"/>
                <xsd:element ref="ns2:Locatie" minOccurs="0"/>
                <xsd:element ref="ns2:Soortinspectie" minOccurs="0"/>
                <xsd:element ref="ns2:Herstelwerk"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e266d1-64dc-41ee-b0cf-240ce78398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62cec6e1-74e5-426d-9676-d3f0f119fa7a"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Datumuitgevoerd" ma:index="23" nillable="true" ma:displayName="Datum uitgevoerd" ma:format="DateOnly" ma:internalName="Datumuitgevoerd">
      <xsd:simpleType>
        <xsd:restriction base="dms:DateTime"/>
      </xsd:simpleType>
    </xsd:element>
    <xsd:element name="Datumvolgendeinspectie" ma:index="24" nillable="true" ma:displayName="Datum volgende inspectie" ma:format="DateOnly" ma:internalName="Datumvolgendeinspectie">
      <xsd:simpleType>
        <xsd:restriction base="dms:DateTime"/>
      </xsd:simpleType>
    </xsd:element>
    <xsd:element name="Locatie" ma:index="25" nillable="true" ma:displayName="Locatie" ma:format="Dropdown" ma:internalName="Locatie">
      <xsd:simpleType>
        <xsd:restriction base="dms:Text">
          <xsd:maxLength value="255"/>
        </xsd:restriction>
      </xsd:simpleType>
    </xsd:element>
    <xsd:element name="Soortinspectie" ma:index="26" nillable="true" ma:displayName="Soort inspectie" ma:description="Norm " ma:format="Dropdown" ma:internalName="Soortinspectie">
      <xsd:simpleType>
        <xsd:restriction base="dms:Text">
          <xsd:maxLength value="255"/>
        </xsd:restriction>
      </xsd:simpleType>
    </xsd:element>
    <xsd:element name="Herstelwerk" ma:index="27" nillable="true" ma:displayName="Herstelwerk" ma:description="Ja/nee" ma:format="Dropdown" ma:internalName="Herstelwerk">
      <xsd:simpleType>
        <xsd:restriction base="dms:Text">
          <xsd:maxLength value="255"/>
        </xsd:restrictio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5714b43-610b-4bf1-8f96-b5c8a38cd7e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9a5b788-f435-4088-bfa5-b4ca55f441d6}" ma:internalName="TaxCatchAll" ma:showField="CatchAllData" ma:web="cd981784-7dd2-4175-9cb8-9d854971217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d981784-7dd2-4175-9cb8-9d8549712172" elementFormDefault="qualified">
    <xsd:import namespace="http://schemas.microsoft.com/office/2006/documentManagement/types"/>
    <xsd:import namespace="http://schemas.microsoft.com/office/infopath/2007/PartnerControls"/>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4e266d1-64dc-41ee-b0cf-240ce783983b">
      <Terms xmlns="http://schemas.microsoft.com/office/infopath/2007/PartnerControls"/>
    </lcf76f155ced4ddcb4097134ff3c332f>
    <TaxCatchAll xmlns="95714b43-610b-4bf1-8f96-b5c8a38cd7ea" xsi:nil="true"/>
    <Datumuitgevoerd xmlns="04e266d1-64dc-41ee-b0cf-240ce783983b" xsi:nil="true"/>
    <Soortinspectie xmlns="04e266d1-64dc-41ee-b0cf-240ce783983b" xsi:nil="true"/>
    <Herstelwerk xmlns="04e266d1-64dc-41ee-b0cf-240ce783983b" xsi:nil="true"/>
    <Locatie xmlns="04e266d1-64dc-41ee-b0cf-240ce783983b" xsi:nil="true"/>
    <Datumvolgendeinspectie xmlns="04e266d1-64dc-41ee-b0cf-240ce783983b" xsi:nil="true"/>
  </documentManagement>
</p:properties>
</file>

<file path=customXml/itemProps1.xml><?xml version="1.0" encoding="utf-8"?>
<ds:datastoreItem xmlns:ds="http://schemas.openxmlformats.org/officeDocument/2006/customXml" ds:itemID="{035200E9-456E-45C2-8C81-A7E868D4FE0B}">
  <ds:schemaRefs>
    <ds:schemaRef ds:uri="http://schemas.microsoft.com/sharepoint/v3/contenttype/forms"/>
  </ds:schemaRefs>
</ds:datastoreItem>
</file>

<file path=customXml/itemProps2.xml><?xml version="1.0" encoding="utf-8"?>
<ds:datastoreItem xmlns:ds="http://schemas.openxmlformats.org/officeDocument/2006/customXml" ds:itemID="{52EE0E46-5C50-440E-8178-144FB73382D9}"/>
</file>

<file path=customXml/itemProps3.xml><?xml version="1.0" encoding="utf-8"?>
<ds:datastoreItem xmlns:ds="http://schemas.openxmlformats.org/officeDocument/2006/customXml" ds:itemID="{85901A35-250F-4C5C-AD62-F8132DEDA0F7}">
  <ds:schemaRefs>
    <ds:schemaRef ds:uri="http://schemas.microsoft.com/office/2006/metadata/properties"/>
    <ds:schemaRef ds:uri="http://purl.org/dc/terms/"/>
    <ds:schemaRef ds:uri="http://schemas.openxmlformats.org/package/2006/metadata/core-properties"/>
    <ds:schemaRef ds:uri="http://purl.org/dc/dcmitype/"/>
    <ds:schemaRef ds:uri="c252294a-e6df-44b0-8d87-5febc33ba6fa"/>
    <ds:schemaRef ds:uri="http://schemas.microsoft.com/office/infopath/2007/PartnerControls"/>
    <ds:schemaRef ds:uri="http://schemas.microsoft.com/office/2006/documentManagement/types"/>
    <ds:schemaRef ds:uri="http://www.w3.org/XML/1998/namespace"/>
    <ds:schemaRef ds:uri="http://purl.org/dc/elements/1.1/"/>
    <ds:schemaRef ds:uri="564c91e4-1343-4e05-bcb9-c3cb7e7d167b"/>
  </ds:schemaRefs>
</ds:datastoreItem>
</file>

<file path=docProps/app.xml><?xml version="1.0" encoding="utf-8"?>
<Properties xmlns="http://schemas.openxmlformats.org/officeDocument/2006/extended-properties" xmlns:vt="http://schemas.openxmlformats.org/officeDocument/2006/docPropsVTypes">
  <Template>GVB PPT TEMPLATE_V120226</Template>
  <TotalTime>0</TotalTime>
  <Words>1303</Words>
  <Application>Microsoft Office PowerPoint</Application>
  <PresentationFormat>Breedbeeld</PresentationFormat>
  <Paragraphs>119</Paragraphs>
  <Slides>13</Slides>
  <Notes>4</Notes>
  <HiddenSlides>0</HiddenSlides>
  <MMClips>0</MMClips>
  <ScaleCrop>false</ScaleCrop>
  <HeadingPairs>
    <vt:vector size="6" baseType="variant">
      <vt:variant>
        <vt:lpstr>Gebruikte lettertypen</vt:lpstr>
      </vt:variant>
      <vt:variant>
        <vt:i4>12</vt:i4>
      </vt:variant>
      <vt:variant>
        <vt:lpstr>Thema</vt:lpstr>
      </vt:variant>
      <vt:variant>
        <vt:i4>1</vt:i4>
      </vt:variant>
      <vt:variant>
        <vt:lpstr>Diatitels</vt:lpstr>
      </vt:variant>
      <vt:variant>
        <vt:i4>13</vt:i4>
      </vt:variant>
    </vt:vector>
  </HeadingPairs>
  <TitlesOfParts>
    <vt:vector size="26" baseType="lpstr">
      <vt:lpstr>Aptos</vt:lpstr>
      <vt:lpstr>Arial</vt:lpstr>
      <vt:lpstr>Calibri</vt:lpstr>
      <vt:lpstr>Courier New</vt:lpstr>
      <vt:lpstr>Helvetica Neue Medium</vt:lpstr>
      <vt:lpstr>Open Sans</vt:lpstr>
      <vt:lpstr>Source Sans 3 Black</vt:lpstr>
      <vt:lpstr>Source Sans 3 Bold</vt:lpstr>
      <vt:lpstr>Source Sans 3 ExtraBold</vt:lpstr>
      <vt:lpstr>Source Sans 3 Light</vt:lpstr>
      <vt:lpstr>Source Sans 3 Medium</vt:lpstr>
      <vt:lpstr>Source Sans Pro</vt:lpstr>
      <vt:lpstr>GVB Sjabloon - standaard dia's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GVB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Hoppenbrouwers, Kon</dc:creator>
  <cp:lastModifiedBy>Warnaar, Bart</cp:lastModifiedBy>
  <cp:revision>2</cp:revision>
  <dcterms:created xsi:type="dcterms:W3CDTF">2026-09-07T06:45:55Z</dcterms:created>
  <dcterms:modified xsi:type="dcterms:W3CDTF">2026-09-15T04:47:44Z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23600</vt:r8>
  </property>
  <property fmtid="{D5CDD505-2E9C-101B-9397-08002B2CF9AE}" pid="3" name="ContentTypeId">
    <vt:lpwstr>0x010100B0DBBB90FEE63D43A84F64C5D7FD84D0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y fmtid="{D5CDD505-2E9C-101B-9397-08002B2CF9AE}" pid="8" name="_SourceUrl">
    <vt:lpwstr/>
  </property>
  <property fmtid="{D5CDD505-2E9C-101B-9397-08002B2CF9AE}" pid="9" name="_SharedFileIndex">
    <vt:lpwstr/>
  </property>
</Properties>
</file>