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05613" cy="99441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2A4D5-8DE0-419A-8D58-76C07BBB0D12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D9C1AC-BAB9-4872-9944-C1EC33D748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8994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9C1AC-BAB9-4872-9944-C1EC33D7482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8801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1C7F9-038F-48C5-9655-D871BDBC784C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98DA-A114-4F6B-A18E-B2A2ECDF92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1473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1C7F9-038F-48C5-9655-D871BDBC784C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98DA-A114-4F6B-A18E-B2A2ECDF92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5936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1C7F9-038F-48C5-9655-D871BDBC784C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98DA-A114-4F6B-A18E-B2A2ECDF92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3186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1C7F9-038F-48C5-9655-D871BDBC784C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98DA-A114-4F6B-A18E-B2A2ECDF92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5673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1C7F9-038F-48C5-9655-D871BDBC784C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98DA-A114-4F6B-A18E-B2A2ECDF92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3558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1C7F9-038F-48C5-9655-D871BDBC784C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98DA-A114-4F6B-A18E-B2A2ECDF92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372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1C7F9-038F-48C5-9655-D871BDBC784C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98DA-A114-4F6B-A18E-B2A2ECDF92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65377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1C7F9-038F-48C5-9655-D871BDBC784C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98DA-A114-4F6B-A18E-B2A2ECDF92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7533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1C7F9-038F-48C5-9655-D871BDBC784C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98DA-A114-4F6B-A18E-B2A2ECDF92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8054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1C7F9-038F-48C5-9655-D871BDBC784C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98DA-A114-4F6B-A18E-B2A2ECDF92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040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1C7F9-038F-48C5-9655-D871BDBC784C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E98DA-A114-4F6B-A18E-B2A2ECDF92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6859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1C7F9-038F-48C5-9655-D871BDBC784C}" type="datetimeFigureOut">
              <a:rPr lang="nl-NL" smtClean="0"/>
              <a:t>6-8-2026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E98DA-A114-4F6B-A18E-B2A2ECDF92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514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2880320"/>
          </a:xfrm>
        </p:spPr>
        <p:txBody>
          <a:bodyPr>
            <a:noAutofit/>
          </a:bodyPr>
          <a:lstStyle/>
          <a:p>
            <a:r>
              <a:rPr lang="nl-NL" sz="8000" u="sng" dirty="0">
                <a:solidFill>
                  <a:srgbClr val="FFFF00"/>
                </a:solidFill>
              </a:rPr>
              <a:t>AFGEKEURD</a:t>
            </a:r>
            <a:br>
              <a:rPr lang="nl-NL" sz="8000" u="sng" dirty="0">
                <a:solidFill>
                  <a:srgbClr val="FFFF00"/>
                </a:solidFill>
              </a:rPr>
            </a:br>
            <a:r>
              <a:rPr lang="nl-NL" sz="8000" i="1" u="sng" dirty="0">
                <a:solidFill>
                  <a:srgbClr val="FFFF00"/>
                </a:solidFill>
              </a:rPr>
              <a:t>OUT OF ORDER</a:t>
            </a:r>
            <a:br>
              <a:rPr lang="nl-NL" sz="8000" dirty="0">
                <a:solidFill>
                  <a:srgbClr val="FFFF00"/>
                </a:solidFill>
              </a:rPr>
            </a:br>
            <a:r>
              <a:rPr lang="nl-NL" sz="8000" dirty="0">
                <a:solidFill>
                  <a:srgbClr val="FFFF00"/>
                </a:solidFill>
              </a:rPr>
              <a:t>NIET GEBRUIKEN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31640" y="4545124"/>
            <a:ext cx="6768752" cy="1260140"/>
          </a:xfrm>
        </p:spPr>
        <p:txBody>
          <a:bodyPr>
            <a:normAutofit/>
          </a:bodyPr>
          <a:lstStyle/>
          <a:p>
            <a:r>
              <a:rPr lang="nl-NL" sz="2400" dirty="0">
                <a:solidFill>
                  <a:srgbClr val="FFFF00"/>
                </a:solidFill>
              </a:rPr>
              <a:t>Voor vragen kunt u terecht bij de AMC.</a:t>
            </a:r>
          </a:p>
          <a:p>
            <a:r>
              <a:rPr lang="nl-NL" sz="2400" i="1" dirty="0" err="1">
                <a:solidFill>
                  <a:srgbClr val="FFFF00"/>
                </a:solidFill>
              </a:rPr>
              <a:t>If</a:t>
            </a:r>
            <a:r>
              <a:rPr lang="nl-NL" sz="2400" i="1" dirty="0">
                <a:solidFill>
                  <a:srgbClr val="FFFF00"/>
                </a:solidFill>
              </a:rPr>
              <a:t> </a:t>
            </a:r>
            <a:r>
              <a:rPr lang="nl-NL" sz="2400" i="1" dirty="0" err="1">
                <a:solidFill>
                  <a:srgbClr val="FFFF00"/>
                </a:solidFill>
              </a:rPr>
              <a:t>you</a:t>
            </a:r>
            <a:r>
              <a:rPr lang="nl-NL" sz="2400" i="1" dirty="0">
                <a:solidFill>
                  <a:srgbClr val="FFFF00"/>
                </a:solidFill>
              </a:rPr>
              <a:t> have </a:t>
            </a:r>
            <a:r>
              <a:rPr lang="nl-NL" sz="2400" i="1" dirty="0" err="1">
                <a:solidFill>
                  <a:srgbClr val="FFFF00"/>
                </a:solidFill>
              </a:rPr>
              <a:t>any</a:t>
            </a:r>
            <a:r>
              <a:rPr lang="nl-NL" sz="2400" i="1" dirty="0">
                <a:solidFill>
                  <a:srgbClr val="FFFF00"/>
                </a:solidFill>
              </a:rPr>
              <a:t> </a:t>
            </a:r>
            <a:r>
              <a:rPr lang="nl-NL" sz="2400" i="1" dirty="0" err="1">
                <a:solidFill>
                  <a:srgbClr val="FFFF00"/>
                </a:solidFill>
              </a:rPr>
              <a:t>questions</a:t>
            </a:r>
            <a:r>
              <a:rPr lang="nl-NL" sz="2400" i="1" dirty="0">
                <a:solidFill>
                  <a:srgbClr val="FFFF00"/>
                </a:solidFill>
              </a:rPr>
              <a:t> </a:t>
            </a:r>
            <a:r>
              <a:rPr lang="nl-NL" sz="2400" i="1" dirty="0" err="1">
                <a:solidFill>
                  <a:srgbClr val="FFFF00"/>
                </a:solidFill>
              </a:rPr>
              <a:t>you</a:t>
            </a:r>
            <a:r>
              <a:rPr lang="nl-NL" sz="2400" i="1" dirty="0">
                <a:solidFill>
                  <a:srgbClr val="FFFF00"/>
                </a:solidFill>
              </a:rPr>
              <a:t> </a:t>
            </a:r>
            <a:r>
              <a:rPr lang="nl-NL" sz="2400" i="1" dirty="0" err="1">
                <a:solidFill>
                  <a:srgbClr val="FFFF00"/>
                </a:solidFill>
              </a:rPr>
              <a:t>can</a:t>
            </a:r>
            <a:r>
              <a:rPr lang="nl-NL" sz="2400" i="1" dirty="0">
                <a:solidFill>
                  <a:srgbClr val="FFFF00"/>
                </a:solidFill>
              </a:rPr>
              <a:t> contact </a:t>
            </a:r>
            <a:r>
              <a:rPr lang="nl-NL" sz="2400" i="1" dirty="0" err="1">
                <a:solidFill>
                  <a:srgbClr val="FFFF00"/>
                </a:solidFill>
              </a:rPr>
              <a:t>the</a:t>
            </a:r>
            <a:r>
              <a:rPr lang="nl-NL" sz="2400" i="1" dirty="0">
                <a:solidFill>
                  <a:srgbClr val="FFFF00"/>
                </a:solidFill>
              </a:rPr>
              <a:t> AMC.</a:t>
            </a:r>
          </a:p>
        </p:txBody>
      </p:sp>
      <p:sp>
        <p:nvSpPr>
          <p:cNvPr id="4" name="Ondertitel 2"/>
          <p:cNvSpPr txBox="1">
            <a:spLocks/>
          </p:cNvSpPr>
          <p:nvPr/>
        </p:nvSpPr>
        <p:spPr>
          <a:xfrm>
            <a:off x="2339752" y="5913276"/>
            <a:ext cx="6400800" cy="612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nl-NL" sz="1400" b="1" dirty="0">
                <a:solidFill>
                  <a:srgbClr val="FFFF00"/>
                </a:solidFill>
              </a:rPr>
              <a:t>Datum:___ /___ /___</a:t>
            </a:r>
          </a:p>
        </p:txBody>
      </p:sp>
    </p:spTree>
    <p:extLst>
      <p:ext uri="{BB962C8B-B14F-4D97-AF65-F5344CB8AC3E}">
        <p14:creationId xmlns:p14="http://schemas.microsoft.com/office/powerpoint/2010/main" val="376210200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FF6679FFD65543A5DC4444C6805CE2" ma:contentTypeVersion="3" ma:contentTypeDescription="Create a new document." ma:contentTypeScope="" ma:versionID="03cadfe7163b94adc328c236a7dd8f2d">
  <xsd:schema xmlns:xsd="http://www.w3.org/2001/XMLSchema" xmlns:xs="http://www.w3.org/2001/XMLSchema" xmlns:p="http://schemas.microsoft.com/office/2006/metadata/properties" xmlns:ns2="5eee1ab7-5905-4a82-8d1b-09a7b214fc1e" targetNamespace="http://schemas.microsoft.com/office/2006/metadata/properties" ma:root="true" ma:fieldsID="51d8987979ec72d02c9ca28cb5e6d15e" ns2:_="">
    <xsd:import namespace="5eee1ab7-5905-4a82-8d1b-09a7b214fc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ee1ab7-5905-4a82-8d1b-09a7b214fc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80E6BA0-F102-49AD-A01A-EAAF59178DC0}"/>
</file>

<file path=customXml/itemProps2.xml><?xml version="1.0" encoding="utf-8"?>
<ds:datastoreItem xmlns:ds="http://schemas.openxmlformats.org/officeDocument/2006/customXml" ds:itemID="{F3EEF546-E8BD-4854-9594-57392F06C855}"/>
</file>

<file path=customXml/itemProps3.xml><?xml version="1.0" encoding="utf-8"?>
<ds:datastoreItem xmlns:ds="http://schemas.openxmlformats.org/officeDocument/2006/customXml" ds:itemID="{A9256695-676B-488D-91B7-11701BF9DCA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</Words>
  <Application>Microsoft Office PowerPoint</Application>
  <PresentationFormat>Diavoorstelling (4:3)</PresentationFormat>
  <Paragraphs>5</Paragraphs>
  <Slides>1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4" baseType="lpstr">
      <vt:lpstr>Arial</vt:lpstr>
      <vt:lpstr>Calibri</vt:lpstr>
      <vt:lpstr>Kantoorthema</vt:lpstr>
      <vt:lpstr>AFGEKEURD OUT OF ORDER NIET GEBRUIKEN</vt:lpstr>
    </vt:vector>
  </TitlesOfParts>
  <Company>Utrecht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AFGEKEURD ! NIET GEBRUIKEN</dc:title>
  <dc:creator>Klerk, M.H. de (Martin)</dc:creator>
  <cp:lastModifiedBy>Hubers, E.J.P. (Elvira)</cp:lastModifiedBy>
  <cp:revision>13</cp:revision>
  <cp:lastPrinted>2017-01-10T10:40:08Z</cp:lastPrinted>
  <dcterms:created xsi:type="dcterms:W3CDTF">2016-10-03T10:02:22Z</dcterms:created>
  <dcterms:modified xsi:type="dcterms:W3CDTF">2026-08-06T09:52:01Z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0x01010014FF6679FFD65543A5DC4444C6805CE2</vt:lpwstr>
  </property>
</Properties>
</file>