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3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9144000" cy="6858000" type="screen4x3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5" d="100"/>
          <a:sy n="105" d="100"/>
        </p:scale>
        <p:origin x="1794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ustomXml" Target="../customXml/item1.xml"/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10" Type="http://schemas.openxmlformats.org/officeDocument/2006/relationships/customXml" Target="../customXml/item3.xml"/><Relationship Id="rId4" Type="http://schemas.openxmlformats.org/officeDocument/2006/relationships/presProps" Target="presProps.xml"/><Relationship Id="rId9" Type="http://schemas.openxmlformats.org/officeDocument/2006/relationships/customXml" Target="../customXml/item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4F2A4D5-8DE0-419A-8D58-76C07BBB0D12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23448"/>
            <a:ext cx="5444490" cy="447484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69"/>
            <a:ext cx="2949099" cy="49720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D9C1AC-BAB9-4872-9944-C1EC33D7482D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1989943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9C1AC-BAB9-4872-9944-C1EC33D7482D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28801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/>
              <a:t>Klik om de ondertitelstijl van het model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61473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659365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5318626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35673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735584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3728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653773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975337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580543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0400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168594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C1C7F9-038F-48C5-9655-D871BDBC784C}" type="datetimeFigureOut">
              <a:rPr lang="nl-NL" smtClean="0"/>
              <a:t>6-8-2026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BE98DA-A114-4F6B-A18E-B2A2ECDF929B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95145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3568" y="980728"/>
            <a:ext cx="7772400" cy="2880320"/>
          </a:xfrm>
        </p:spPr>
        <p:txBody>
          <a:bodyPr>
            <a:noAutofit/>
          </a:bodyPr>
          <a:lstStyle/>
          <a:p>
            <a:r>
              <a:rPr lang="nl-NL" sz="8000" u="sng" dirty="0">
                <a:solidFill>
                  <a:srgbClr val="FFFF00"/>
                </a:solidFill>
              </a:rPr>
              <a:t>AFGEKEURD</a:t>
            </a:r>
            <a:br>
              <a:rPr lang="nl-NL" sz="8000" u="sng" dirty="0">
                <a:solidFill>
                  <a:srgbClr val="FFFF00"/>
                </a:solidFill>
              </a:rPr>
            </a:br>
            <a:r>
              <a:rPr lang="nl-NL" sz="8000" i="1" u="sng" dirty="0">
                <a:solidFill>
                  <a:srgbClr val="FFFF00"/>
                </a:solidFill>
              </a:rPr>
              <a:t>OUT OF ORDER</a:t>
            </a:r>
            <a:br>
              <a:rPr lang="nl-NL" sz="8000" dirty="0">
                <a:solidFill>
                  <a:srgbClr val="FFFF00"/>
                </a:solidFill>
              </a:rPr>
            </a:br>
            <a:r>
              <a:rPr lang="nl-NL" sz="8000" dirty="0">
                <a:solidFill>
                  <a:srgbClr val="FFFF00"/>
                </a:solidFill>
              </a:rPr>
              <a:t>NIET GEBRUIKEN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31640" y="4545124"/>
            <a:ext cx="6768752" cy="1260140"/>
          </a:xfrm>
        </p:spPr>
        <p:txBody>
          <a:bodyPr>
            <a:normAutofit/>
          </a:bodyPr>
          <a:lstStyle/>
          <a:p>
            <a:r>
              <a:rPr lang="nl-NL" sz="2400" dirty="0">
                <a:solidFill>
                  <a:srgbClr val="FFFF00"/>
                </a:solidFill>
              </a:rPr>
              <a:t>Voor vragen kunt u terecht bij de AMC.</a:t>
            </a:r>
          </a:p>
          <a:p>
            <a:r>
              <a:rPr lang="nl-NL" sz="2400" i="1" dirty="0" err="1">
                <a:solidFill>
                  <a:srgbClr val="FFFF00"/>
                </a:solidFill>
              </a:rPr>
              <a:t>If</a:t>
            </a:r>
            <a:r>
              <a:rPr lang="nl-NL" sz="2400" i="1" dirty="0">
                <a:solidFill>
                  <a:srgbClr val="FFFF00"/>
                </a:solidFill>
              </a:rPr>
              <a:t> </a:t>
            </a:r>
            <a:r>
              <a:rPr lang="nl-NL" sz="2400" i="1" dirty="0" err="1">
                <a:solidFill>
                  <a:srgbClr val="FFFF00"/>
                </a:solidFill>
              </a:rPr>
              <a:t>you</a:t>
            </a:r>
            <a:r>
              <a:rPr lang="nl-NL" sz="2400" i="1" dirty="0">
                <a:solidFill>
                  <a:srgbClr val="FFFF00"/>
                </a:solidFill>
              </a:rPr>
              <a:t> have </a:t>
            </a:r>
            <a:r>
              <a:rPr lang="nl-NL" sz="2400" i="1" dirty="0" err="1">
                <a:solidFill>
                  <a:srgbClr val="FFFF00"/>
                </a:solidFill>
              </a:rPr>
              <a:t>any</a:t>
            </a:r>
            <a:r>
              <a:rPr lang="nl-NL" sz="2400" i="1" dirty="0">
                <a:solidFill>
                  <a:srgbClr val="FFFF00"/>
                </a:solidFill>
              </a:rPr>
              <a:t> </a:t>
            </a:r>
            <a:r>
              <a:rPr lang="nl-NL" sz="2400" i="1" dirty="0" err="1">
                <a:solidFill>
                  <a:srgbClr val="FFFF00"/>
                </a:solidFill>
              </a:rPr>
              <a:t>questions</a:t>
            </a:r>
            <a:r>
              <a:rPr lang="nl-NL" sz="2400" i="1" dirty="0">
                <a:solidFill>
                  <a:srgbClr val="FFFF00"/>
                </a:solidFill>
              </a:rPr>
              <a:t> </a:t>
            </a:r>
            <a:r>
              <a:rPr lang="nl-NL" sz="2400" i="1" dirty="0" err="1">
                <a:solidFill>
                  <a:srgbClr val="FFFF00"/>
                </a:solidFill>
              </a:rPr>
              <a:t>you</a:t>
            </a:r>
            <a:r>
              <a:rPr lang="nl-NL" sz="2400" i="1" dirty="0">
                <a:solidFill>
                  <a:srgbClr val="FFFF00"/>
                </a:solidFill>
              </a:rPr>
              <a:t> </a:t>
            </a:r>
            <a:r>
              <a:rPr lang="nl-NL" sz="2400" i="1" dirty="0" err="1">
                <a:solidFill>
                  <a:srgbClr val="FFFF00"/>
                </a:solidFill>
              </a:rPr>
              <a:t>can</a:t>
            </a:r>
            <a:r>
              <a:rPr lang="nl-NL" sz="2400" i="1" dirty="0">
                <a:solidFill>
                  <a:srgbClr val="FFFF00"/>
                </a:solidFill>
              </a:rPr>
              <a:t> contact </a:t>
            </a:r>
            <a:r>
              <a:rPr lang="nl-NL" sz="2400" i="1" dirty="0" err="1">
                <a:solidFill>
                  <a:srgbClr val="FFFF00"/>
                </a:solidFill>
              </a:rPr>
              <a:t>the</a:t>
            </a:r>
            <a:r>
              <a:rPr lang="nl-NL" sz="2400" i="1" dirty="0">
                <a:solidFill>
                  <a:srgbClr val="FFFF00"/>
                </a:solidFill>
              </a:rPr>
              <a:t> AMC.</a:t>
            </a:r>
          </a:p>
        </p:txBody>
      </p:sp>
      <p:sp>
        <p:nvSpPr>
          <p:cNvPr id="4" name="Ondertitel 2"/>
          <p:cNvSpPr txBox="1">
            <a:spLocks/>
          </p:cNvSpPr>
          <p:nvPr/>
        </p:nvSpPr>
        <p:spPr>
          <a:xfrm>
            <a:off x="2339752" y="5913276"/>
            <a:ext cx="6400800" cy="612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r"/>
            <a:r>
              <a:rPr lang="nl-NL" sz="1400" b="1" dirty="0">
                <a:solidFill>
                  <a:srgbClr val="FFFF00"/>
                </a:solidFill>
              </a:rPr>
              <a:t>Datum:___ /___ /___</a:t>
            </a:r>
          </a:p>
        </p:txBody>
      </p:sp>
    </p:spTree>
    <p:extLst>
      <p:ext uri="{BB962C8B-B14F-4D97-AF65-F5344CB8AC3E}">
        <p14:creationId xmlns:p14="http://schemas.microsoft.com/office/powerpoint/2010/main" val="3762102002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Kantoor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4FF6679FFD65543A5DC4444C6805CE2" ma:contentTypeVersion="3" ma:contentTypeDescription="Create a new document." ma:contentTypeScope="" ma:versionID="03cadfe7163b94adc328c236a7dd8f2d">
  <xsd:schema xmlns:xsd="http://www.w3.org/2001/XMLSchema" xmlns:xs="http://www.w3.org/2001/XMLSchema" xmlns:p="http://schemas.microsoft.com/office/2006/metadata/properties" xmlns:ns2="5eee1ab7-5905-4a82-8d1b-09a7b214fc1e" targetNamespace="http://schemas.microsoft.com/office/2006/metadata/properties" ma:root="true" ma:fieldsID="51d8987979ec72d02c9ca28cb5e6d15e" ns2:_="">
    <xsd:import namespace="5eee1ab7-5905-4a82-8d1b-09a7b214fc1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eee1ab7-5905-4a82-8d1b-09a7b214fc1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80E6BA0-F102-49AD-A01A-EAAF59178DC0}"/>
</file>

<file path=customXml/itemProps2.xml><?xml version="1.0" encoding="utf-8"?>
<ds:datastoreItem xmlns:ds="http://schemas.openxmlformats.org/officeDocument/2006/customXml" ds:itemID="{F3EEF546-E8BD-4854-9594-57392F06C855}"/>
</file>

<file path=customXml/itemProps3.xml><?xml version="1.0" encoding="utf-8"?>
<ds:datastoreItem xmlns:ds="http://schemas.openxmlformats.org/officeDocument/2006/customXml" ds:itemID="{A9256695-676B-488D-91B7-11701BF9DCA2}"/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33</Words>
  <Application>Microsoft Office PowerPoint</Application>
  <PresentationFormat>Diavoorstelling (4:3)</PresentationFormat>
  <Paragraphs>5</Paragraphs>
  <Slides>1</Slides>
  <Notes>1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Calibri</vt:lpstr>
      <vt:lpstr>Kantoorthema</vt:lpstr>
      <vt:lpstr>AFGEKEURD OUT OF ORDER NIET GEBRUIKEN</vt:lpstr>
    </vt:vector>
  </TitlesOfParts>
  <Company>Utrecht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AFGEKEURD ! NIET GEBRUIKEN</dc:title>
  <dc:creator>Klerk, M.H. de (Martin)</dc:creator>
  <cp:lastModifiedBy>Hubers, E.J.P. (Elvira)</cp:lastModifiedBy>
  <cp:revision>13</cp:revision>
  <cp:lastPrinted>2017-01-10T10:40:08Z</cp:lastPrinted>
  <dcterms:created xsi:type="dcterms:W3CDTF">2016-10-03T10:02:22Z</dcterms:created>
  <dcterms:modified xsi:type="dcterms:W3CDTF">2026-08-06T09:52:01Z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0x01010014FF6679FFD65543A5DC4444C6805CE2</vt:lpwstr>
  </property>
</Properties>
</file>