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sldIdLst>
    <p:sldId id="256" r:id="rId7"/>
    <p:sldId id="257" r:id="rId8"/>
    <p:sldId id="258" r:id="rId9"/>
    <p:sldId id="310" r:id="rId10"/>
    <p:sldId id="304" r:id="rId11"/>
    <p:sldId id="305" r:id="rId12"/>
    <p:sldId id="298" r:id="rId13"/>
    <p:sldId id="300" r:id="rId14"/>
    <p:sldId id="308" r:id="rId15"/>
    <p:sldId id="269" r:id="rId16"/>
    <p:sldId id="268" r:id="rId17"/>
    <p:sldId id="276" r:id="rId18"/>
    <p:sldId id="290" r:id="rId19"/>
    <p:sldId id="270" r:id="rId20"/>
    <p:sldId id="291" r:id="rId21"/>
    <p:sldId id="277" r:id="rId22"/>
    <p:sldId id="292" r:id="rId23"/>
    <p:sldId id="293" r:id="rId24"/>
    <p:sldId id="294" r:id="rId25"/>
    <p:sldId id="280" r:id="rId26"/>
    <p:sldId id="278" r:id="rId27"/>
    <p:sldId id="295" r:id="rId28"/>
    <p:sldId id="279" r:id="rId29"/>
    <p:sldId id="281" r:id="rId30"/>
    <p:sldId id="282" r:id="rId31"/>
    <p:sldId id="283" r:id="rId32"/>
    <p:sldId id="284" r:id="rId33"/>
    <p:sldId id="289" r:id="rId34"/>
    <p:sldId id="285" r:id="rId35"/>
    <p:sldId id="287" r:id="rId36"/>
    <p:sldId id="288" r:id="rId37"/>
    <p:sldId id="296" r:id="rId38"/>
    <p:sldId id="262" r:id="rId39"/>
    <p:sldId id="263" r:id="rId40"/>
    <p:sldId id="264" r:id="rId41"/>
    <p:sldId id="297" r:id="rId42"/>
    <p:sldId id="272" r:id="rId43"/>
    <p:sldId id="274" r:id="rId44"/>
    <p:sldId id="273" r:id="rId45"/>
    <p:sldId id="271" r:id="rId46"/>
    <p:sldId id="275" r:id="rId4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2633"/>
    <a:srgbClr val="004B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31" dt="2026-09-23T10:15:14.684"/>
    <p1510:client id="{2C0EE139-3F27-88E2-D1AC-D924B2503426}" v="22" dt="2026-09-23T09:55:13.739"/>
    <p1510:client id="{901278DE-BF31-4DA1-8632-91CE95508FFA}" v="1" dt="2026-09-21T12:10:17.731"/>
    <p1510:client id="{D66D4011-8AE5-E92A-BACF-F3E368E40BBC}" v="135" dt="2026-09-23T10:29:24.454"/>
    <p1510:client id="{F4BD01C8-2C3A-0B83-3F05-84BFE68E4CAF}" v="133" dt="2026-09-23T09:17:47.28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292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6"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0NoLn">
    <dgm:fillClrLst meth="cycle">
      <a:schemeClr val="accent1">
        <a:alpha val="80000"/>
      </a:schemeClr>
    </dgm:fillClrLst>
    <dgm:linClrLst meth="repeat">
      <a:schemeClr val="lt1">
        <a:alpha val="0"/>
      </a:schemeClr>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node1NoLn">
    <dgm:fillClrLst>
      <a:schemeClr val="accent1">
        <a:alpha val="90000"/>
      </a:schemeClr>
      <a:schemeClr val="accent1">
        <a:alpha val="50000"/>
      </a:schemeClr>
    </dgm:fillClrLst>
    <dgm:linClrLst meth="repeat">
      <a:schemeClr val="lt1">
        <a:alpha val="0"/>
      </a:schemeClr>
    </dgm:linClrLst>
    <dgm:effectClrLst/>
    <dgm:txLinClrLst/>
    <dgm:txFillClrLst/>
    <dgm:txEffectClrLst/>
  </dgm:styleLbl>
  <dgm:styleLbl name="ltNode1NoLn">
    <dgm:fillClrLst>
      <a:schemeClr val="accent1">
        <a:tint val="75000"/>
      </a:schemeClr>
      <a:schemeClr val="accent1">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2NoLn">
    <dgm:fillClrLst>
      <a:schemeClr val="accent1">
        <a:alpha val="70000"/>
      </a:schemeClr>
    </dgm:fillClrLst>
    <dgm:linClrLst meth="repeat">
      <a:schemeClr val="lt1">
        <a:alpha val="0"/>
      </a:schemeClr>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3NoLn">
    <dgm:fillClrLst>
      <a:schemeClr val="accent1">
        <a:alpha val="50000"/>
      </a:schemeClr>
    </dgm:fillClrLst>
    <dgm:linClrLst meth="repeat">
      <a:schemeClr val="lt1">
        <a:alpha val="0"/>
      </a:schemeClr>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node4NoLn">
    <dgm:fillClrLst>
      <a:schemeClr val="accent1">
        <a:alpha val="30000"/>
      </a:schemeClr>
    </dgm:fillClrLst>
    <dgm:linClrLst meth="repeat">
      <a:schemeClr val="lt1">
        <a:alpha val="0"/>
      </a:schemeClr>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9FF06F4-6B60-47C3-8E40-E32D52279868}" type="doc">
      <dgm:prSet loTypeId="urn:microsoft.com/office/officeart/2005/8/layout/pyramid3" loCatId="pyramid" qsTypeId="urn:microsoft.com/office/officeart/2005/8/quickstyle/simple2#1" qsCatId="simple" csTypeId="urn:microsoft.com/office/officeart/2005/8/colors/accent1_5#1" csCatId="accent1" phldr="1"/>
      <dgm:spPr/>
      <dgm:t>
        <a:bodyPr/>
        <a:lstStyle/>
        <a:p>
          <a:endParaRPr lang="nl-NL"/>
        </a:p>
      </dgm:t>
    </dgm:pt>
    <dgm:pt modelId="{16278251-96A8-4198-BDBE-12305E77A683}">
      <dgm:prSet phldrT="[Tekst]" phldr="0"/>
      <dgm:spPr/>
      <dgm:t>
        <a:bodyPr/>
        <a:lstStyle/>
        <a:p>
          <a:r>
            <a:rPr lang="nl-NL"/>
            <a:t>Uitsluitingsgronden</a:t>
          </a:r>
        </a:p>
      </dgm:t>
    </dgm:pt>
    <dgm:pt modelId="{95891831-0851-4116-9603-FC6D9EDED0B4}" type="parTrans" cxnId="{31FDF296-1BED-43F9-AAC7-829DA1E18B6A}">
      <dgm:prSet/>
      <dgm:spPr/>
      <dgm:t>
        <a:bodyPr/>
        <a:lstStyle/>
        <a:p>
          <a:endParaRPr lang="nl-NL"/>
        </a:p>
      </dgm:t>
    </dgm:pt>
    <dgm:pt modelId="{44643B8E-56BB-4119-B2BC-3924C8AA93B7}" type="sibTrans" cxnId="{31FDF296-1BED-43F9-AAC7-829DA1E18B6A}">
      <dgm:prSet/>
      <dgm:spPr/>
      <dgm:t>
        <a:bodyPr/>
        <a:lstStyle/>
        <a:p>
          <a:endParaRPr lang="nl-NL"/>
        </a:p>
      </dgm:t>
    </dgm:pt>
    <dgm:pt modelId="{2980B895-0D03-4284-B2F6-453A1D82F545}">
      <dgm:prSet phldrT="[Tekst]" phldr="0"/>
      <dgm:spPr/>
      <dgm:t>
        <a:bodyPr/>
        <a:lstStyle/>
        <a:p>
          <a:r>
            <a:rPr lang="nl-NL"/>
            <a:t>Geschiktheidseisen</a:t>
          </a:r>
        </a:p>
      </dgm:t>
    </dgm:pt>
    <dgm:pt modelId="{DA97F182-3D22-442C-BC5A-9D21A5246551}" type="parTrans" cxnId="{2988CABD-10D0-4E59-83AA-EEAC9C390215}">
      <dgm:prSet/>
      <dgm:spPr/>
      <dgm:t>
        <a:bodyPr/>
        <a:lstStyle/>
        <a:p>
          <a:endParaRPr lang="nl-NL"/>
        </a:p>
      </dgm:t>
    </dgm:pt>
    <dgm:pt modelId="{4E9DA5A1-FFA2-429E-8CB8-E52010BFF34B}" type="sibTrans" cxnId="{2988CABD-10D0-4E59-83AA-EEAC9C390215}">
      <dgm:prSet/>
      <dgm:spPr/>
      <dgm:t>
        <a:bodyPr/>
        <a:lstStyle/>
        <a:p>
          <a:endParaRPr lang="nl-NL"/>
        </a:p>
      </dgm:t>
    </dgm:pt>
    <dgm:pt modelId="{63F006B5-0DCA-4667-9023-B8919ACF7F3D}">
      <dgm:prSet phldrT="[Tekst]" phldr="0"/>
      <dgm:spPr/>
      <dgm:t>
        <a:bodyPr/>
        <a:lstStyle/>
        <a:p>
          <a:r>
            <a:rPr lang="nl-NL"/>
            <a:t>Gunningscriteria</a:t>
          </a:r>
        </a:p>
      </dgm:t>
    </dgm:pt>
    <dgm:pt modelId="{349F1C04-015F-438E-938C-CD75D9627D87}" type="parTrans" cxnId="{CE832A49-56BE-4B9D-926A-7F906E1675AB}">
      <dgm:prSet/>
      <dgm:spPr/>
      <dgm:t>
        <a:bodyPr/>
        <a:lstStyle/>
        <a:p>
          <a:endParaRPr lang="nl-NL"/>
        </a:p>
      </dgm:t>
    </dgm:pt>
    <dgm:pt modelId="{CDAA9DD9-961C-4DE7-A27E-78964A0C684D}" type="sibTrans" cxnId="{CE832A49-56BE-4B9D-926A-7F906E1675AB}">
      <dgm:prSet/>
      <dgm:spPr/>
      <dgm:t>
        <a:bodyPr/>
        <a:lstStyle/>
        <a:p>
          <a:endParaRPr lang="nl-NL"/>
        </a:p>
      </dgm:t>
    </dgm:pt>
    <dgm:pt modelId="{E70D1F64-F178-4886-B2B8-4DBE3ECA2350}">
      <dgm:prSet phldrT="[Tekst]" phldr="0" custT="1"/>
      <dgm:spPr/>
      <dgm:t>
        <a:bodyPr/>
        <a:lstStyle/>
        <a:p>
          <a:r>
            <a:rPr lang="nl-NL" sz="2400"/>
            <a:t>EMVI</a:t>
          </a:r>
          <a:endParaRPr lang="nl-NL" sz="800"/>
        </a:p>
      </dgm:t>
    </dgm:pt>
    <dgm:pt modelId="{6086E0E9-5F7B-4CBF-818D-4994F08C3F21}" type="parTrans" cxnId="{C6A8F9D0-3442-46F4-8EB6-C342FFD60AA6}">
      <dgm:prSet/>
      <dgm:spPr/>
      <dgm:t>
        <a:bodyPr/>
        <a:lstStyle/>
        <a:p>
          <a:endParaRPr lang="nl-NL"/>
        </a:p>
      </dgm:t>
    </dgm:pt>
    <dgm:pt modelId="{9931AFBD-A867-4843-B2B0-4A888127C1D4}" type="sibTrans" cxnId="{C6A8F9D0-3442-46F4-8EB6-C342FFD60AA6}">
      <dgm:prSet/>
      <dgm:spPr/>
      <dgm:t>
        <a:bodyPr/>
        <a:lstStyle/>
        <a:p>
          <a:endParaRPr lang="nl-NL"/>
        </a:p>
      </dgm:t>
    </dgm:pt>
    <dgm:pt modelId="{EB1197B2-E76B-4374-99CF-6DFCE84B74AC}" type="pres">
      <dgm:prSet presAssocID="{D9FF06F4-6B60-47C3-8E40-E32D52279868}" presName="Name0" presStyleCnt="0">
        <dgm:presLayoutVars>
          <dgm:dir/>
          <dgm:animLvl val="lvl"/>
          <dgm:resizeHandles val="exact"/>
        </dgm:presLayoutVars>
      </dgm:prSet>
      <dgm:spPr/>
    </dgm:pt>
    <dgm:pt modelId="{737CF88C-7EB1-4B9A-B922-CD1F4258E9EB}" type="pres">
      <dgm:prSet presAssocID="{16278251-96A8-4198-BDBE-12305E77A683}" presName="Name8" presStyleCnt="0"/>
      <dgm:spPr/>
    </dgm:pt>
    <dgm:pt modelId="{1E8A4856-F647-47B6-BD1E-AAF1D0055639}" type="pres">
      <dgm:prSet presAssocID="{16278251-96A8-4198-BDBE-12305E77A683}" presName="level" presStyleLbl="node1" presStyleIdx="0" presStyleCnt="4">
        <dgm:presLayoutVars>
          <dgm:chMax val="1"/>
          <dgm:bulletEnabled val="1"/>
        </dgm:presLayoutVars>
      </dgm:prSet>
      <dgm:spPr/>
    </dgm:pt>
    <dgm:pt modelId="{F36C9775-902B-4ACD-BBF1-3EE9BC93BBC2}" type="pres">
      <dgm:prSet presAssocID="{16278251-96A8-4198-BDBE-12305E77A683}" presName="levelTx" presStyleLbl="revTx" presStyleIdx="0" presStyleCnt="0">
        <dgm:presLayoutVars>
          <dgm:chMax val="1"/>
          <dgm:bulletEnabled val="1"/>
        </dgm:presLayoutVars>
      </dgm:prSet>
      <dgm:spPr/>
    </dgm:pt>
    <dgm:pt modelId="{380B5CD7-80D1-428F-AEE4-068D53983EB9}" type="pres">
      <dgm:prSet presAssocID="{2980B895-0D03-4284-B2F6-453A1D82F545}" presName="Name8" presStyleCnt="0"/>
      <dgm:spPr/>
    </dgm:pt>
    <dgm:pt modelId="{0C872A0F-CEB0-4C55-893C-F1ED141A6228}" type="pres">
      <dgm:prSet presAssocID="{2980B895-0D03-4284-B2F6-453A1D82F545}" presName="level" presStyleLbl="node1" presStyleIdx="1" presStyleCnt="4">
        <dgm:presLayoutVars>
          <dgm:chMax val="1"/>
          <dgm:bulletEnabled val="1"/>
        </dgm:presLayoutVars>
      </dgm:prSet>
      <dgm:spPr/>
    </dgm:pt>
    <dgm:pt modelId="{AB304286-42A9-4875-88A5-B9516F1527AC}" type="pres">
      <dgm:prSet presAssocID="{2980B895-0D03-4284-B2F6-453A1D82F545}" presName="levelTx" presStyleLbl="revTx" presStyleIdx="0" presStyleCnt="0">
        <dgm:presLayoutVars>
          <dgm:chMax val="1"/>
          <dgm:bulletEnabled val="1"/>
        </dgm:presLayoutVars>
      </dgm:prSet>
      <dgm:spPr/>
    </dgm:pt>
    <dgm:pt modelId="{AF4E6FC7-C212-41BC-AD15-30063C847301}" type="pres">
      <dgm:prSet presAssocID="{63F006B5-0DCA-4667-9023-B8919ACF7F3D}" presName="Name8" presStyleCnt="0"/>
      <dgm:spPr/>
    </dgm:pt>
    <dgm:pt modelId="{5B06FB93-A7EF-4465-BBAE-441C5742C9F8}" type="pres">
      <dgm:prSet presAssocID="{63F006B5-0DCA-4667-9023-B8919ACF7F3D}" presName="level" presStyleLbl="node1" presStyleIdx="2" presStyleCnt="4">
        <dgm:presLayoutVars>
          <dgm:chMax val="1"/>
          <dgm:bulletEnabled val="1"/>
        </dgm:presLayoutVars>
      </dgm:prSet>
      <dgm:spPr/>
    </dgm:pt>
    <dgm:pt modelId="{062A9201-1C04-4360-8CBD-841DABFFCA70}" type="pres">
      <dgm:prSet presAssocID="{63F006B5-0DCA-4667-9023-B8919ACF7F3D}" presName="levelTx" presStyleLbl="revTx" presStyleIdx="0" presStyleCnt="0">
        <dgm:presLayoutVars>
          <dgm:chMax val="1"/>
          <dgm:bulletEnabled val="1"/>
        </dgm:presLayoutVars>
      </dgm:prSet>
      <dgm:spPr/>
    </dgm:pt>
    <dgm:pt modelId="{48C37A38-373E-49E9-8188-6E3873203E1C}" type="pres">
      <dgm:prSet presAssocID="{E70D1F64-F178-4886-B2B8-4DBE3ECA2350}" presName="Name8" presStyleCnt="0"/>
      <dgm:spPr/>
    </dgm:pt>
    <dgm:pt modelId="{0D015706-8A2F-4193-9AB3-328CEE8B285A}" type="pres">
      <dgm:prSet presAssocID="{E70D1F64-F178-4886-B2B8-4DBE3ECA2350}" presName="level" presStyleLbl="node1" presStyleIdx="3" presStyleCnt="4" custLinFactNeighborX="0">
        <dgm:presLayoutVars>
          <dgm:chMax val="1"/>
          <dgm:bulletEnabled val="1"/>
        </dgm:presLayoutVars>
      </dgm:prSet>
      <dgm:spPr/>
    </dgm:pt>
    <dgm:pt modelId="{38EDFA8C-EBAF-4526-AEB1-20F538CCD629}" type="pres">
      <dgm:prSet presAssocID="{E70D1F64-F178-4886-B2B8-4DBE3ECA2350}" presName="levelTx" presStyleLbl="revTx" presStyleIdx="0" presStyleCnt="0">
        <dgm:presLayoutVars>
          <dgm:chMax val="1"/>
          <dgm:bulletEnabled val="1"/>
        </dgm:presLayoutVars>
      </dgm:prSet>
      <dgm:spPr/>
    </dgm:pt>
  </dgm:ptLst>
  <dgm:cxnLst>
    <dgm:cxn modelId="{E24EAB1A-C18D-4956-91E2-0ED24F1F2F05}" type="presOf" srcId="{E70D1F64-F178-4886-B2B8-4DBE3ECA2350}" destId="{38EDFA8C-EBAF-4526-AEB1-20F538CCD629}" srcOrd="1" destOrd="0" presId="urn:microsoft.com/office/officeart/2005/8/layout/pyramid3"/>
    <dgm:cxn modelId="{0746D42F-3B83-4BD5-8954-FD9041999912}" type="presOf" srcId="{16278251-96A8-4198-BDBE-12305E77A683}" destId="{1E8A4856-F647-47B6-BD1E-AAF1D0055639}" srcOrd="0" destOrd="0" presId="urn:microsoft.com/office/officeart/2005/8/layout/pyramid3"/>
    <dgm:cxn modelId="{F6015663-FECD-4142-A567-F4C5FE42B081}" type="presOf" srcId="{2980B895-0D03-4284-B2F6-453A1D82F545}" destId="{AB304286-42A9-4875-88A5-B9516F1527AC}" srcOrd="1" destOrd="0" presId="urn:microsoft.com/office/officeart/2005/8/layout/pyramid3"/>
    <dgm:cxn modelId="{CE832A49-56BE-4B9D-926A-7F906E1675AB}" srcId="{D9FF06F4-6B60-47C3-8E40-E32D52279868}" destId="{63F006B5-0DCA-4667-9023-B8919ACF7F3D}" srcOrd="2" destOrd="0" parTransId="{349F1C04-015F-438E-938C-CD75D9627D87}" sibTransId="{CDAA9DD9-961C-4DE7-A27E-78964A0C684D}"/>
    <dgm:cxn modelId="{31FDF296-1BED-43F9-AAC7-829DA1E18B6A}" srcId="{D9FF06F4-6B60-47C3-8E40-E32D52279868}" destId="{16278251-96A8-4198-BDBE-12305E77A683}" srcOrd="0" destOrd="0" parTransId="{95891831-0851-4116-9603-FC6D9EDED0B4}" sibTransId="{44643B8E-56BB-4119-B2BC-3924C8AA93B7}"/>
    <dgm:cxn modelId="{98AC9498-2DCA-4FD9-B8C6-E43C9B6E34D4}" type="presOf" srcId="{16278251-96A8-4198-BDBE-12305E77A683}" destId="{F36C9775-902B-4ACD-BBF1-3EE9BC93BBC2}" srcOrd="1" destOrd="0" presId="urn:microsoft.com/office/officeart/2005/8/layout/pyramid3"/>
    <dgm:cxn modelId="{D9830F99-F20F-4987-BF5A-4AAEB4A1E1FD}" type="presOf" srcId="{63F006B5-0DCA-4667-9023-B8919ACF7F3D}" destId="{5B06FB93-A7EF-4465-BBAE-441C5742C9F8}" srcOrd="0" destOrd="0" presId="urn:microsoft.com/office/officeart/2005/8/layout/pyramid3"/>
    <dgm:cxn modelId="{413C97A5-3C45-43EC-9E1A-A9F55D8CC521}" type="presOf" srcId="{2980B895-0D03-4284-B2F6-453A1D82F545}" destId="{0C872A0F-CEB0-4C55-893C-F1ED141A6228}" srcOrd="0" destOrd="0" presId="urn:microsoft.com/office/officeart/2005/8/layout/pyramid3"/>
    <dgm:cxn modelId="{D7A571B8-B1F9-42F6-928C-01D67CDBCA81}" type="presOf" srcId="{D9FF06F4-6B60-47C3-8E40-E32D52279868}" destId="{EB1197B2-E76B-4374-99CF-6DFCE84B74AC}" srcOrd="0" destOrd="0" presId="urn:microsoft.com/office/officeart/2005/8/layout/pyramid3"/>
    <dgm:cxn modelId="{2988CABD-10D0-4E59-83AA-EEAC9C390215}" srcId="{D9FF06F4-6B60-47C3-8E40-E32D52279868}" destId="{2980B895-0D03-4284-B2F6-453A1D82F545}" srcOrd="1" destOrd="0" parTransId="{DA97F182-3D22-442C-BC5A-9D21A5246551}" sibTransId="{4E9DA5A1-FFA2-429E-8CB8-E52010BFF34B}"/>
    <dgm:cxn modelId="{E1891BC7-90EF-4716-B53D-9A262A1B37D8}" type="presOf" srcId="{63F006B5-0DCA-4667-9023-B8919ACF7F3D}" destId="{062A9201-1C04-4360-8CBD-841DABFFCA70}" srcOrd="1" destOrd="0" presId="urn:microsoft.com/office/officeart/2005/8/layout/pyramid3"/>
    <dgm:cxn modelId="{C6A8F9D0-3442-46F4-8EB6-C342FFD60AA6}" srcId="{D9FF06F4-6B60-47C3-8E40-E32D52279868}" destId="{E70D1F64-F178-4886-B2B8-4DBE3ECA2350}" srcOrd="3" destOrd="0" parTransId="{6086E0E9-5F7B-4CBF-818D-4994F08C3F21}" sibTransId="{9931AFBD-A867-4843-B2B0-4A888127C1D4}"/>
    <dgm:cxn modelId="{C0E933FC-FC82-4731-9D2F-3D568B5A8F1F}" type="presOf" srcId="{E70D1F64-F178-4886-B2B8-4DBE3ECA2350}" destId="{0D015706-8A2F-4193-9AB3-328CEE8B285A}" srcOrd="0" destOrd="0" presId="urn:microsoft.com/office/officeart/2005/8/layout/pyramid3"/>
    <dgm:cxn modelId="{7B702A94-56B0-4D85-BEAA-4E9B57410529}" type="presParOf" srcId="{EB1197B2-E76B-4374-99CF-6DFCE84B74AC}" destId="{737CF88C-7EB1-4B9A-B922-CD1F4258E9EB}" srcOrd="0" destOrd="0" presId="urn:microsoft.com/office/officeart/2005/8/layout/pyramid3"/>
    <dgm:cxn modelId="{B49FC87C-1CB7-41E2-A92D-7A758F16E0FF}" type="presParOf" srcId="{737CF88C-7EB1-4B9A-B922-CD1F4258E9EB}" destId="{1E8A4856-F647-47B6-BD1E-AAF1D0055639}" srcOrd="0" destOrd="0" presId="urn:microsoft.com/office/officeart/2005/8/layout/pyramid3"/>
    <dgm:cxn modelId="{7D36FDE1-74EF-483F-8241-4DE7C606B776}" type="presParOf" srcId="{737CF88C-7EB1-4B9A-B922-CD1F4258E9EB}" destId="{F36C9775-902B-4ACD-BBF1-3EE9BC93BBC2}" srcOrd="1" destOrd="0" presId="urn:microsoft.com/office/officeart/2005/8/layout/pyramid3"/>
    <dgm:cxn modelId="{637FDCF4-ECB8-4A46-8FCB-47C7754C8694}" type="presParOf" srcId="{EB1197B2-E76B-4374-99CF-6DFCE84B74AC}" destId="{380B5CD7-80D1-428F-AEE4-068D53983EB9}" srcOrd="1" destOrd="0" presId="urn:microsoft.com/office/officeart/2005/8/layout/pyramid3"/>
    <dgm:cxn modelId="{03B2BB6B-00C8-4E38-A9D9-5815A664DD54}" type="presParOf" srcId="{380B5CD7-80D1-428F-AEE4-068D53983EB9}" destId="{0C872A0F-CEB0-4C55-893C-F1ED141A6228}" srcOrd="0" destOrd="0" presId="urn:microsoft.com/office/officeart/2005/8/layout/pyramid3"/>
    <dgm:cxn modelId="{8B052EDB-F7D0-4B24-BB7D-9687204D06D9}" type="presParOf" srcId="{380B5CD7-80D1-428F-AEE4-068D53983EB9}" destId="{AB304286-42A9-4875-88A5-B9516F1527AC}" srcOrd="1" destOrd="0" presId="urn:microsoft.com/office/officeart/2005/8/layout/pyramid3"/>
    <dgm:cxn modelId="{FA29B3C3-781D-4F85-9F1A-7C29A599FE6C}" type="presParOf" srcId="{EB1197B2-E76B-4374-99CF-6DFCE84B74AC}" destId="{AF4E6FC7-C212-41BC-AD15-30063C847301}" srcOrd="2" destOrd="0" presId="urn:microsoft.com/office/officeart/2005/8/layout/pyramid3"/>
    <dgm:cxn modelId="{3D1D675C-3689-4E1C-9286-60837D80BC87}" type="presParOf" srcId="{AF4E6FC7-C212-41BC-AD15-30063C847301}" destId="{5B06FB93-A7EF-4465-BBAE-441C5742C9F8}" srcOrd="0" destOrd="0" presId="urn:microsoft.com/office/officeart/2005/8/layout/pyramid3"/>
    <dgm:cxn modelId="{B2E11612-A7C7-43C3-8A7F-473B1E34ACDC}" type="presParOf" srcId="{AF4E6FC7-C212-41BC-AD15-30063C847301}" destId="{062A9201-1C04-4360-8CBD-841DABFFCA70}" srcOrd="1" destOrd="0" presId="urn:microsoft.com/office/officeart/2005/8/layout/pyramid3"/>
    <dgm:cxn modelId="{AD47D84E-2703-4D75-A79D-66E5CCD716F0}" type="presParOf" srcId="{EB1197B2-E76B-4374-99CF-6DFCE84B74AC}" destId="{48C37A38-373E-49E9-8188-6E3873203E1C}" srcOrd="3" destOrd="0" presId="urn:microsoft.com/office/officeart/2005/8/layout/pyramid3"/>
    <dgm:cxn modelId="{6BFE7393-544C-4029-9E89-6B70AA913E18}" type="presParOf" srcId="{48C37A38-373E-49E9-8188-6E3873203E1C}" destId="{0D015706-8A2F-4193-9AB3-328CEE8B285A}" srcOrd="0" destOrd="0" presId="urn:microsoft.com/office/officeart/2005/8/layout/pyramid3"/>
    <dgm:cxn modelId="{E06C9B93-1AD3-426A-82FC-6AF631FD6E49}" type="presParOf" srcId="{48C37A38-373E-49E9-8188-6E3873203E1C}" destId="{38EDFA8C-EBAF-4526-AEB1-20F538CCD629}"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A4856-F647-47B6-BD1E-AAF1D0055639}">
      <dsp:nvSpPr>
        <dsp:cNvPr id="0" name=""/>
        <dsp:cNvSpPr/>
      </dsp:nvSpPr>
      <dsp:spPr>
        <a:xfrm rot="10800000">
          <a:off x="0" y="0"/>
          <a:ext cx="6663943" cy="1075097"/>
        </a:xfrm>
        <a:prstGeom prst="trapezoid">
          <a:avLst>
            <a:gd name="adj" fmla="val 77481"/>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NL" sz="2400" kern="1200"/>
            <a:t>Uitsluitingsgronden</a:t>
          </a:r>
        </a:p>
      </dsp:txBody>
      <dsp:txXfrm rot="-10800000">
        <a:off x="1166190" y="0"/>
        <a:ext cx="4331563" cy="1075097"/>
      </dsp:txXfrm>
    </dsp:sp>
    <dsp:sp modelId="{0C872A0F-CEB0-4C55-893C-F1ED141A6228}">
      <dsp:nvSpPr>
        <dsp:cNvPr id="0" name=""/>
        <dsp:cNvSpPr/>
      </dsp:nvSpPr>
      <dsp:spPr>
        <a:xfrm rot="10800000">
          <a:off x="832992" y="1075097"/>
          <a:ext cx="4997958" cy="1075097"/>
        </a:xfrm>
        <a:prstGeom prst="trapezoid">
          <a:avLst>
            <a:gd name="adj" fmla="val 77481"/>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NL" sz="2400" kern="1200"/>
            <a:t>Geschiktheidseisen</a:t>
          </a:r>
        </a:p>
      </dsp:txBody>
      <dsp:txXfrm rot="-10800000">
        <a:off x="1707635" y="1075097"/>
        <a:ext cx="3248672" cy="1075097"/>
      </dsp:txXfrm>
    </dsp:sp>
    <dsp:sp modelId="{5B06FB93-A7EF-4465-BBAE-441C5742C9F8}">
      <dsp:nvSpPr>
        <dsp:cNvPr id="0" name=""/>
        <dsp:cNvSpPr/>
      </dsp:nvSpPr>
      <dsp:spPr>
        <a:xfrm rot="10800000">
          <a:off x="1665985" y="2150194"/>
          <a:ext cx="3331971" cy="1075097"/>
        </a:xfrm>
        <a:prstGeom prst="trapezoid">
          <a:avLst>
            <a:gd name="adj" fmla="val 77481"/>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NL" sz="2400" kern="1200"/>
            <a:t>Gunningscriteria</a:t>
          </a:r>
        </a:p>
      </dsp:txBody>
      <dsp:txXfrm rot="-10800000">
        <a:off x="2249081" y="2150194"/>
        <a:ext cx="2165781" cy="1075097"/>
      </dsp:txXfrm>
    </dsp:sp>
    <dsp:sp modelId="{0D015706-8A2F-4193-9AB3-328CEE8B285A}">
      <dsp:nvSpPr>
        <dsp:cNvPr id="0" name=""/>
        <dsp:cNvSpPr/>
      </dsp:nvSpPr>
      <dsp:spPr>
        <a:xfrm rot="10800000">
          <a:off x="2498979" y="3225291"/>
          <a:ext cx="1665985" cy="1075097"/>
        </a:xfrm>
        <a:prstGeom prst="trapezoid">
          <a:avLst>
            <a:gd name="adj" fmla="val 77481"/>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nl-NL" sz="2400" kern="1200"/>
            <a:t>EMVI</a:t>
          </a:r>
          <a:endParaRPr lang="nl-NL" sz="800" kern="1200"/>
        </a:p>
      </dsp:txBody>
      <dsp:txXfrm rot="-10800000">
        <a:off x="2498979" y="3225291"/>
        <a:ext cx="1665985" cy="10750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AD330C-961E-ED41-8656-41B8F7B848CD}"/>
              </a:ext>
            </a:extLst>
          </p:cNvPr>
          <p:cNvSpPr>
            <a:spLocks noGrp="1"/>
          </p:cNvSpPr>
          <p:nvPr>
            <p:ph type="ctrTitle"/>
          </p:nvPr>
        </p:nvSpPr>
        <p:spPr>
          <a:xfrm>
            <a:off x="1524000" y="1122363"/>
            <a:ext cx="9144000" cy="2225669"/>
          </a:xfrm>
        </p:spPr>
        <p:txBody>
          <a:bodyPr anchor="b">
            <a:normAutofit/>
          </a:bodyPr>
          <a:lstStyle>
            <a:lvl1pPr algn="l">
              <a:defRPr sz="5400"/>
            </a:lvl1pPr>
          </a:lstStyle>
          <a:p>
            <a:r>
              <a:rPr lang="nl-NL"/>
              <a:t>Klik om stijl te bewerken</a:t>
            </a:r>
          </a:p>
        </p:txBody>
      </p:sp>
      <p:sp>
        <p:nvSpPr>
          <p:cNvPr id="3" name="Ondertitel 2">
            <a:extLst>
              <a:ext uri="{FF2B5EF4-FFF2-40B4-BE49-F238E27FC236}">
                <a16:creationId xmlns:a16="http://schemas.microsoft.com/office/drawing/2014/main" id="{E8F50CA2-C22C-0142-99D4-A976BAE28D66}"/>
              </a:ext>
            </a:extLst>
          </p:cNvPr>
          <p:cNvSpPr>
            <a:spLocks noGrp="1"/>
          </p:cNvSpPr>
          <p:nvPr>
            <p:ph type="subTitle" idx="1"/>
          </p:nvPr>
        </p:nvSpPr>
        <p:spPr>
          <a:xfrm>
            <a:off x="1524000" y="3602038"/>
            <a:ext cx="9144000"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cxnSp>
        <p:nvCxnSpPr>
          <p:cNvPr id="8" name="Rechte verbindingslijn 7">
            <a:extLst>
              <a:ext uri="{FF2B5EF4-FFF2-40B4-BE49-F238E27FC236}">
                <a16:creationId xmlns:a16="http://schemas.microsoft.com/office/drawing/2014/main" id="{D11C2B05-534C-EF42-BACC-999CEBABA104}"/>
              </a:ext>
            </a:extLst>
          </p:cNvPr>
          <p:cNvCxnSpPr>
            <a:cxnSpLocks/>
          </p:cNvCxnSpPr>
          <p:nvPr userDrawn="1"/>
        </p:nvCxnSpPr>
        <p:spPr>
          <a:xfrm>
            <a:off x="293077" y="3450329"/>
            <a:ext cx="3598984" cy="0"/>
          </a:xfrm>
          <a:prstGeom prst="line">
            <a:avLst/>
          </a:prstGeom>
          <a:ln w="508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285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eldia">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E8F50CA2-C22C-0142-99D4-A976BAE28D66}"/>
              </a:ext>
            </a:extLst>
          </p:cNvPr>
          <p:cNvSpPr>
            <a:spLocks noGrp="1"/>
          </p:cNvSpPr>
          <p:nvPr>
            <p:ph type="subTitle" idx="1"/>
          </p:nvPr>
        </p:nvSpPr>
        <p:spPr>
          <a:xfrm>
            <a:off x="1524000" y="3602038"/>
            <a:ext cx="9144000"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tel 1">
            <a:extLst>
              <a:ext uri="{FF2B5EF4-FFF2-40B4-BE49-F238E27FC236}">
                <a16:creationId xmlns:a16="http://schemas.microsoft.com/office/drawing/2014/main" id="{1036D028-D567-7842-90DD-12672A84C4DD}"/>
              </a:ext>
            </a:extLst>
          </p:cNvPr>
          <p:cNvSpPr>
            <a:spLocks noGrp="1"/>
          </p:cNvSpPr>
          <p:nvPr>
            <p:ph type="ctrTitle"/>
          </p:nvPr>
        </p:nvSpPr>
        <p:spPr>
          <a:xfrm>
            <a:off x="1524000" y="1122363"/>
            <a:ext cx="9144000" cy="2225669"/>
          </a:xfrm>
        </p:spPr>
        <p:txBody>
          <a:bodyPr anchor="b">
            <a:normAutofit/>
          </a:bodyPr>
          <a:lstStyle>
            <a:lvl1pPr algn="l">
              <a:defRPr sz="5400">
                <a:solidFill>
                  <a:srgbClr val="862633"/>
                </a:solidFill>
              </a:defRPr>
            </a:lvl1pPr>
          </a:lstStyle>
          <a:p>
            <a:r>
              <a:rPr lang="nl-NL"/>
              <a:t>Klik om stijl te bewerken</a:t>
            </a:r>
          </a:p>
        </p:txBody>
      </p:sp>
      <p:cxnSp>
        <p:nvCxnSpPr>
          <p:cNvPr id="7" name="Rechte verbindingslijn 6">
            <a:extLst>
              <a:ext uri="{FF2B5EF4-FFF2-40B4-BE49-F238E27FC236}">
                <a16:creationId xmlns:a16="http://schemas.microsoft.com/office/drawing/2014/main" id="{7D18060E-9005-DE45-A389-BF3C79403EEC}"/>
              </a:ext>
            </a:extLst>
          </p:cNvPr>
          <p:cNvCxnSpPr>
            <a:cxnSpLocks/>
          </p:cNvCxnSpPr>
          <p:nvPr userDrawn="1"/>
        </p:nvCxnSpPr>
        <p:spPr>
          <a:xfrm>
            <a:off x="293077" y="3450329"/>
            <a:ext cx="3598984" cy="0"/>
          </a:xfrm>
          <a:prstGeom prst="line">
            <a:avLst/>
          </a:prstGeom>
          <a:ln w="508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8562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13B963D-D1BF-4D44-A723-421B4152FF72}"/>
              </a:ext>
            </a:extLst>
          </p:cNvPr>
          <p:cNvSpPr/>
          <p:nvPr userDrawn="1"/>
        </p:nvSpPr>
        <p:spPr>
          <a:xfrm>
            <a:off x="304800" y="318053"/>
            <a:ext cx="11582400" cy="5417584"/>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ndertitel 2">
            <a:extLst>
              <a:ext uri="{FF2B5EF4-FFF2-40B4-BE49-F238E27FC236}">
                <a16:creationId xmlns:a16="http://schemas.microsoft.com/office/drawing/2014/main" id="{E8F50CA2-C22C-0142-99D4-A976BAE28D66}"/>
              </a:ext>
            </a:extLst>
          </p:cNvPr>
          <p:cNvSpPr>
            <a:spLocks noGrp="1"/>
          </p:cNvSpPr>
          <p:nvPr>
            <p:ph type="subTitle" idx="1"/>
          </p:nvPr>
        </p:nvSpPr>
        <p:spPr>
          <a:xfrm>
            <a:off x="1524000" y="3602038"/>
            <a:ext cx="9144000" cy="1655762"/>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tel 1">
            <a:extLst>
              <a:ext uri="{FF2B5EF4-FFF2-40B4-BE49-F238E27FC236}">
                <a16:creationId xmlns:a16="http://schemas.microsoft.com/office/drawing/2014/main" id="{F4AB1425-8CD3-7B4C-B3CB-D5EB8BE78505}"/>
              </a:ext>
            </a:extLst>
          </p:cNvPr>
          <p:cNvSpPr>
            <a:spLocks noGrp="1"/>
          </p:cNvSpPr>
          <p:nvPr>
            <p:ph type="ctrTitle"/>
          </p:nvPr>
        </p:nvSpPr>
        <p:spPr>
          <a:xfrm>
            <a:off x="1524000" y="1122363"/>
            <a:ext cx="9144000" cy="2225669"/>
          </a:xfrm>
        </p:spPr>
        <p:txBody>
          <a:bodyPr anchor="b">
            <a:normAutofit/>
          </a:bodyPr>
          <a:lstStyle>
            <a:lvl1pPr algn="l">
              <a:defRPr sz="5400">
                <a:solidFill>
                  <a:schemeClr val="bg1"/>
                </a:solidFill>
              </a:defRPr>
            </a:lvl1pPr>
          </a:lstStyle>
          <a:p>
            <a:r>
              <a:rPr lang="nl-NL"/>
              <a:t>Klik om stijl te bewerken</a:t>
            </a:r>
          </a:p>
        </p:txBody>
      </p:sp>
      <p:cxnSp>
        <p:nvCxnSpPr>
          <p:cNvPr id="7" name="Rechte verbindingslijn 6">
            <a:extLst>
              <a:ext uri="{FF2B5EF4-FFF2-40B4-BE49-F238E27FC236}">
                <a16:creationId xmlns:a16="http://schemas.microsoft.com/office/drawing/2014/main" id="{50C06A20-0334-6F4E-A2A5-5BDB267A35C4}"/>
              </a:ext>
            </a:extLst>
          </p:cNvPr>
          <p:cNvCxnSpPr>
            <a:cxnSpLocks/>
          </p:cNvCxnSpPr>
          <p:nvPr userDrawn="1"/>
        </p:nvCxnSpPr>
        <p:spPr>
          <a:xfrm>
            <a:off x="293077" y="3450329"/>
            <a:ext cx="359898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656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13B963D-D1BF-4D44-A723-421B4152FF72}"/>
              </a:ext>
            </a:extLst>
          </p:cNvPr>
          <p:cNvSpPr/>
          <p:nvPr userDrawn="1"/>
        </p:nvSpPr>
        <p:spPr>
          <a:xfrm>
            <a:off x="304800" y="318053"/>
            <a:ext cx="11582400" cy="5417584"/>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ndertitel 2">
            <a:extLst>
              <a:ext uri="{FF2B5EF4-FFF2-40B4-BE49-F238E27FC236}">
                <a16:creationId xmlns:a16="http://schemas.microsoft.com/office/drawing/2014/main" id="{E8F50CA2-C22C-0142-99D4-A976BAE28D66}"/>
              </a:ext>
            </a:extLst>
          </p:cNvPr>
          <p:cNvSpPr>
            <a:spLocks noGrp="1"/>
          </p:cNvSpPr>
          <p:nvPr>
            <p:ph type="subTitle" idx="1"/>
          </p:nvPr>
        </p:nvSpPr>
        <p:spPr>
          <a:xfrm>
            <a:off x="1524000" y="3602038"/>
            <a:ext cx="9144000" cy="1655762"/>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tel 1">
            <a:extLst>
              <a:ext uri="{FF2B5EF4-FFF2-40B4-BE49-F238E27FC236}">
                <a16:creationId xmlns:a16="http://schemas.microsoft.com/office/drawing/2014/main" id="{B4A26F9F-F7C6-4E4F-8C87-1E16216B8113}"/>
              </a:ext>
            </a:extLst>
          </p:cNvPr>
          <p:cNvSpPr>
            <a:spLocks noGrp="1"/>
          </p:cNvSpPr>
          <p:nvPr>
            <p:ph type="ctrTitle"/>
          </p:nvPr>
        </p:nvSpPr>
        <p:spPr>
          <a:xfrm>
            <a:off x="1524000" y="1122363"/>
            <a:ext cx="9144000" cy="2225669"/>
          </a:xfrm>
        </p:spPr>
        <p:txBody>
          <a:bodyPr anchor="b">
            <a:normAutofit/>
          </a:bodyPr>
          <a:lstStyle>
            <a:lvl1pPr algn="l">
              <a:defRPr sz="5400">
                <a:solidFill>
                  <a:schemeClr val="bg1"/>
                </a:solidFill>
              </a:defRPr>
            </a:lvl1pPr>
          </a:lstStyle>
          <a:p>
            <a:r>
              <a:rPr lang="nl-NL"/>
              <a:t>Klik om stijl te bewerken</a:t>
            </a:r>
          </a:p>
        </p:txBody>
      </p:sp>
      <p:cxnSp>
        <p:nvCxnSpPr>
          <p:cNvPr id="7" name="Rechte verbindingslijn 6">
            <a:extLst>
              <a:ext uri="{FF2B5EF4-FFF2-40B4-BE49-F238E27FC236}">
                <a16:creationId xmlns:a16="http://schemas.microsoft.com/office/drawing/2014/main" id="{BAC576B7-606B-C445-AD41-DFBF5722DD7E}"/>
              </a:ext>
            </a:extLst>
          </p:cNvPr>
          <p:cNvCxnSpPr>
            <a:cxnSpLocks/>
          </p:cNvCxnSpPr>
          <p:nvPr userDrawn="1"/>
        </p:nvCxnSpPr>
        <p:spPr>
          <a:xfrm>
            <a:off x="293077" y="3450329"/>
            <a:ext cx="359898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08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13B963D-D1BF-4D44-A723-421B4152FF72}"/>
              </a:ext>
            </a:extLst>
          </p:cNvPr>
          <p:cNvSpPr/>
          <p:nvPr userDrawn="1"/>
        </p:nvSpPr>
        <p:spPr>
          <a:xfrm flipH="1">
            <a:off x="361657" y="332961"/>
            <a:ext cx="7200677" cy="6192077"/>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47AD330C-961E-ED41-8656-41B8F7B848CD}"/>
              </a:ext>
            </a:extLst>
          </p:cNvPr>
          <p:cNvSpPr>
            <a:spLocks noGrp="1"/>
          </p:cNvSpPr>
          <p:nvPr>
            <p:ph type="ctrTitle"/>
          </p:nvPr>
        </p:nvSpPr>
        <p:spPr>
          <a:xfrm>
            <a:off x="1524000" y="1122363"/>
            <a:ext cx="5704703" cy="2295523"/>
          </a:xfrm>
        </p:spPr>
        <p:txBody>
          <a:bodyPr anchor="b">
            <a:normAutofit/>
          </a:bodyPr>
          <a:lstStyle>
            <a:lvl1pPr algn="l">
              <a:defRPr sz="540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E8F50CA2-C22C-0142-99D4-A976BAE28D66}"/>
              </a:ext>
            </a:extLst>
          </p:cNvPr>
          <p:cNvSpPr>
            <a:spLocks noGrp="1"/>
          </p:cNvSpPr>
          <p:nvPr>
            <p:ph type="subTitle" idx="1"/>
          </p:nvPr>
        </p:nvSpPr>
        <p:spPr>
          <a:xfrm>
            <a:off x="1524000" y="3602038"/>
            <a:ext cx="5704703" cy="1655762"/>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jdelijke aanduiding voor inhoud 2">
            <a:extLst>
              <a:ext uri="{FF2B5EF4-FFF2-40B4-BE49-F238E27FC236}">
                <a16:creationId xmlns:a16="http://schemas.microsoft.com/office/drawing/2014/main" id="{3C0193B0-E8B6-694E-AFBE-51C8D36E8384}"/>
              </a:ext>
            </a:extLst>
          </p:cNvPr>
          <p:cNvSpPr>
            <a:spLocks noGrp="1"/>
          </p:cNvSpPr>
          <p:nvPr>
            <p:ph idx="10"/>
          </p:nvPr>
        </p:nvSpPr>
        <p:spPr>
          <a:xfrm>
            <a:off x="7883611" y="1122363"/>
            <a:ext cx="4008517" cy="4135437"/>
          </a:xfrm>
        </p:spPr>
        <p:txBody>
          <a:bodyPr/>
          <a:lstStyle/>
          <a:p>
            <a:pPr lvl="0"/>
            <a:r>
              <a:rPr lang="nl-NL"/>
              <a:t>Klikken om de tekststijl van het model te bewerken</a:t>
            </a:r>
          </a:p>
          <a:p>
            <a:pPr lvl="1"/>
            <a:r>
              <a:rPr lang="nl-NL"/>
              <a:t>Tweede niveau</a:t>
            </a:r>
          </a:p>
          <a:p>
            <a:pPr lvl="2"/>
            <a:r>
              <a:rPr lang="nl-NL"/>
              <a:t>Derde niveau</a:t>
            </a:r>
          </a:p>
        </p:txBody>
      </p:sp>
      <p:cxnSp>
        <p:nvCxnSpPr>
          <p:cNvPr id="7" name="Rechte verbindingslijn 6">
            <a:extLst>
              <a:ext uri="{FF2B5EF4-FFF2-40B4-BE49-F238E27FC236}">
                <a16:creationId xmlns:a16="http://schemas.microsoft.com/office/drawing/2014/main" id="{EA9203BD-9954-464E-B305-4FA5EB848E02}"/>
              </a:ext>
            </a:extLst>
          </p:cNvPr>
          <p:cNvCxnSpPr>
            <a:cxnSpLocks/>
          </p:cNvCxnSpPr>
          <p:nvPr userDrawn="1"/>
        </p:nvCxnSpPr>
        <p:spPr>
          <a:xfrm>
            <a:off x="293077" y="3474794"/>
            <a:ext cx="359898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071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13B963D-D1BF-4D44-A723-421B4152FF72}"/>
              </a:ext>
            </a:extLst>
          </p:cNvPr>
          <p:cNvSpPr/>
          <p:nvPr userDrawn="1"/>
        </p:nvSpPr>
        <p:spPr>
          <a:xfrm flipH="1">
            <a:off x="361657" y="332961"/>
            <a:ext cx="7200677" cy="6192077"/>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ndertitel 2">
            <a:extLst>
              <a:ext uri="{FF2B5EF4-FFF2-40B4-BE49-F238E27FC236}">
                <a16:creationId xmlns:a16="http://schemas.microsoft.com/office/drawing/2014/main" id="{E8F50CA2-C22C-0142-99D4-A976BAE28D66}"/>
              </a:ext>
            </a:extLst>
          </p:cNvPr>
          <p:cNvSpPr>
            <a:spLocks noGrp="1"/>
          </p:cNvSpPr>
          <p:nvPr>
            <p:ph type="subTitle" idx="1"/>
          </p:nvPr>
        </p:nvSpPr>
        <p:spPr>
          <a:xfrm>
            <a:off x="1524000" y="3602038"/>
            <a:ext cx="5704703" cy="1655762"/>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6" name="Tijdelijke aanduiding voor inhoud 2">
            <a:extLst>
              <a:ext uri="{FF2B5EF4-FFF2-40B4-BE49-F238E27FC236}">
                <a16:creationId xmlns:a16="http://schemas.microsoft.com/office/drawing/2014/main" id="{3C0193B0-E8B6-694E-AFBE-51C8D36E8384}"/>
              </a:ext>
            </a:extLst>
          </p:cNvPr>
          <p:cNvSpPr>
            <a:spLocks noGrp="1"/>
          </p:cNvSpPr>
          <p:nvPr>
            <p:ph idx="10"/>
          </p:nvPr>
        </p:nvSpPr>
        <p:spPr>
          <a:xfrm>
            <a:off x="7883611" y="1122363"/>
            <a:ext cx="4008517" cy="4135437"/>
          </a:xfrm>
        </p:spPr>
        <p:txBody>
          <a:bodyPr/>
          <a:lstStyle/>
          <a:p>
            <a:pPr lvl="0"/>
            <a:r>
              <a:rPr lang="nl-NL"/>
              <a:t>Klikken om de tekststijl van het model te bewerken</a:t>
            </a:r>
          </a:p>
          <a:p>
            <a:pPr lvl="1"/>
            <a:r>
              <a:rPr lang="nl-NL"/>
              <a:t>Tweede niveau</a:t>
            </a:r>
          </a:p>
          <a:p>
            <a:pPr lvl="2"/>
            <a:r>
              <a:rPr lang="nl-NL"/>
              <a:t>Derde niveau</a:t>
            </a:r>
          </a:p>
        </p:txBody>
      </p:sp>
      <p:sp>
        <p:nvSpPr>
          <p:cNvPr id="8" name="Titel 1">
            <a:extLst>
              <a:ext uri="{FF2B5EF4-FFF2-40B4-BE49-F238E27FC236}">
                <a16:creationId xmlns:a16="http://schemas.microsoft.com/office/drawing/2014/main" id="{3C28C747-EE39-BF4E-AE3C-40353596501B}"/>
              </a:ext>
            </a:extLst>
          </p:cNvPr>
          <p:cNvSpPr>
            <a:spLocks noGrp="1"/>
          </p:cNvSpPr>
          <p:nvPr>
            <p:ph type="ctrTitle"/>
          </p:nvPr>
        </p:nvSpPr>
        <p:spPr>
          <a:xfrm>
            <a:off x="1524000" y="1122363"/>
            <a:ext cx="5704703" cy="2295523"/>
          </a:xfrm>
        </p:spPr>
        <p:txBody>
          <a:bodyPr anchor="b">
            <a:normAutofit/>
          </a:bodyPr>
          <a:lstStyle>
            <a:lvl1pPr algn="l">
              <a:defRPr sz="5400">
                <a:solidFill>
                  <a:schemeClr val="bg1"/>
                </a:solidFill>
              </a:defRPr>
            </a:lvl1pPr>
          </a:lstStyle>
          <a:p>
            <a:r>
              <a:rPr lang="nl-NL"/>
              <a:t>Klik om stijl te bewerken</a:t>
            </a:r>
          </a:p>
        </p:txBody>
      </p:sp>
      <p:cxnSp>
        <p:nvCxnSpPr>
          <p:cNvPr id="9" name="Rechte verbindingslijn 8">
            <a:extLst>
              <a:ext uri="{FF2B5EF4-FFF2-40B4-BE49-F238E27FC236}">
                <a16:creationId xmlns:a16="http://schemas.microsoft.com/office/drawing/2014/main" id="{B5B9A65A-7A79-534C-914B-C2E20B10D55D}"/>
              </a:ext>
            </a:extLst>
          </p:cNvPr>
          <p:cNvCxnSpPr>
            <a:cxnSpLocks/>
          </p:cNvCxnSpPr>
          <p:nvPr userDrawn="1"/>
        </p:nvCxnSpPr>
        <p:spPr>
          <a:xfrm>
            <a:off x="293077" y="3474794"/>
            <a:ext cx="359898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344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p:txBody>
      </p:sp>
      <p:cxnSp>
        <p:nvCxnSpPr>
          <p:cNvPr id="6" name="Rechte verbindingslijn 5">
            <a:extLst>
              <a:ext uri="{FF2B5EF4-FFF2-40B4-BE49-F238E27FC236}">
                <a16:creationId xmlns:a16="http://schemas.microsoft.com/office/drawing/2014/main" id="{00A8EF58-0308-1C47-82EA-AA2222504813}"/>
              </a:ext>
            </a:extLst>
          </p:cNvPr>
          <p:cNvCxnSpPr>
            <a:cxnSpLocks/>
          </p:cNvCxnSpPr>
          <p:nvPr userDrawn="1"/>
        </p:nvCxnSpPr>
        <p:spPr>
          <a:xfrm>
            <a:off x="293077" y="1690688"/>
            <a:ext cx="3598984" cy="0"/>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9835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7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p:txBody>
          <a:bodyPr/>
          <a:lstStyle>
            <a:lvl1pPr>
              <a:defRPr>
                <a:solidFill>
                  <a:srgbClr val="862633"/>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p:txBody>
      </p:sp>
      <p:cxnSp>
        <p:nvCxnSpPr>
          <p:cNvPr id="4" name="Rechte verbindingslijn 3">
            <a:extLst>
              <a:ext uri="{FF2B5EF4-FFF2-40B4-BE49-F238E27FC236}">
                <a16:creationId xmlns:a16="http://schemas.microsoft.com/office/drawing/2014/main" id="{CDBB76D6-293A-5747-A72C-3378292EF649}"/>
              </a:ext>
            </a:extLst>
          </p:cNvPr>
          <p:cNvCxnSpPr>
            <a:cxnSpLocks/>
          </p:cNvCxnSpPr>
          <p:nvPr userDrawn="1"/>
        </p:nvCxnSpPr>
        <p:spPr>
          <a:xfrm>
            <a:off x="293077" y="1690688"/>
            <a:ext cx="3598984" cy="0"/>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10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a:off x="304800" y="318053"/>
            <a:ext cx="11582400" cy="5417584"/>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838200" y="1825625"/>
            <a:ext cx="10515600" cy="361134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nl-NL"/>
              <a:t>Klikken om de tekststijl van het model te bewerken</a:t>
            </a:r>
          </a:p>
          <a:p>
            <a:pPr lvl="1"/>
            <a:r>
              <a:rPr lang="nl-NL"/>
              <a:t>Tweede niveau</a:t>
            </a:r>
          </a:p>
          <a:p>
            <a:pPr lvl="2"/>
            <a:r>
              <a:rPr lang="nl-NL"/>
              <a:t>Derde niveau</a:t>
            </a:r>
          </a:p>
        </p:txBody>
      </p:sp>
      <p:cxnSp>
        <p:nvCxnSpPr>
          <p:cNvPr id="5" name="Rechte verbindingslijn 4">
            <a:extLst>
              <a:ext uri="{FF2B5EF4-FFF2-40B4-BE49-F238E27FC236}">
                <a16:creationId xmlns:a16="http://schemas.microsoft.com/office/drawing/2014/main" id="{31CF6722-D9D1-F24F-A9E6-A7212A976978}"/>
              </a:ext>
            </a:extLst>
          </p:cNvPr>
          <p:cNvCxnSpPr>
            <a:cxnSpLocks/>
          </p:cNvCxnSpPr>
          <p:nvPr userDrawn="1"/>
        </p:nvCxnSpPr>
        <p:spPr>
          <a:xfrm>
            <a:off x="293077" y="1683728"/>
            <a:ext cx="359898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347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a:off x="304800" y="318053"/>
            <a:ext cx="11582400" cy="5417584"/>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838200" y="1825625"/>
            <a:ext cx="10515600" cy="361134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nl-NL"/>
              <a:t>Klikken om de tekststijl van het model te bewerken</a:t>
            </a:r>
          </a:p>
          <a:p>
            <a:pPr lvl="1"/>
            <a:r>
              <a:rPr lang="nl-NL"/>
              <a:t>Tweede niveau</a:t>
            </a:r>
          </a:p>
          <a:p>
            <a:pPr lvl="2"/>
            <a:r>
              <a:rPr lang="nl-NL"/>
              <a:t>Derde niveau</a:t>
            </a:r>
          </a:p>
        </p:txBody>
      </p:sp>
      <p:cxnSp>
        <p:nvCxnSpPr>
          <p:cNvPr id="5" name="Rechte verbindingslijn 4">
            <a:extLst>
              <a:ext uri="{FF2B5EF4-FFF2-40B4-BE49-F238E27FC236}">
                <a16:creationId xmlns:a16="http://schemas.microsoft.com/office/drawing/2014/main" id="{8E0AAEC7-D871-7F42-9EA8-8DA9DD229C7C}"/>
              </a:ext>
            </a:extLst>
          </p:cNvPr>
          <p:cNvCxnSpPr>
            <a:cxnSpLocks/>
          </p:cNvCxnSpPr>
          <p:nvPr userDrawn="1"/>
        </p:nvCxnSpPr>
        <p:spPr>
          <a:xfrm>
            <a:off x="293077" y="1683728"/>
            <a:ext cx="359898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106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a:off x="2860429" y="318053"/>
            <a:ext cx="9000000" cy="5417584"/>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a:xfrm>
            <a:off x="3176954" y="365125"/>
            <a:ext cx="8176846" cy="1325563"/>
          </a:xfrm>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3176954" y="1825625"/>
            <a:ext cx="8176846" cy="361134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nl-NL"/>
              <a:t>Klikken om de tekststijl van het model te bewerken</a:t>
            </a:r>
          </a:p>
          <a:p>
            <a:pPr lvl="1"/>
            <a:r>
              <a:rPr lang="nl-NL"/>
              <a:t>Tweede niveau</a:t>
            </a:r>
          </a:p>
          <a:p>
            <a:pPr lvl="2"/>
            <a:r>
              <a:rPr lang="nl-NL"/>
              <a:t>Derde niveau</a:t>
            </a:r>
          </a:p>
        </p:txBody>
      </p:sp>
      <p:sp>
        <p:nvSpPr>
          <p:cNvPr id="5" name="Tijdelijke aanduiding voor inhoud 2">
            <a:extLst>
              <a:ext uri="{FF2B5EF4-FFF2-40B4-BE49-F238E27FC236}">
                <a16:creationId xmlns:a16="http://schemas.microsoft.com/office/drawing/2014/main" id="{47FFB693-0E0B-7D45-8F3F-B0F70062A9FD}"/>
              </a:ext>
            </a:extLst>
          </p:cNvPr>
          <p:cNvSpPr>
            <a:spLocks noGrp="1"/>
          </p:cNvSpPr>
          <p:nvPr>
            <p:ph idx="10"/>
          </p:nvPr>
        </p:nvSpPr>
        <p:spPr>
          <a:xfrm>
            <a:off x="445477" y="318053"/>
            <a:ext cx="2414952" cy="5417584"/>
          </a:xfrm>
        </p:spPr>
        <p:txBody>
          <a:bodyPr/>
          <a:lstStyle>
            <a:lvl1pPr>
              <a:defRPr>
                <a:solidFill>
                  <a:srgbClr val="004B87"/>
                </a:solidFill>
              </a:defRPr>
            </a:lvl1pPr>
            <a:lvl2pPr>
              <a:defRPr>
                <a:solidFill>
                  <a:srgbClr val="004B87"/>
                </a:solidFill>
              </a:defRPr>
            </a:lvl2pPr>
            <a:lvl3pPr>
              <a:defRPr>
                <a:solidFill>
                  <a:srgbClr val="004B87"/>
                </a:solidFill>
              </a:defRPr>
            </a:lvl3pPr>
          </a:lstStyle>
          <a:p>
            <a:pPr lvl="0"/>
            <a:r>
              <a:rPr lang="nl-NL"/>
              <a:t>Klikken om de tekststijl van het model te bewerken</a:t>
            </a:r>
          </a:p>
          <a:p>
            <a:pPr lvl="1"/>
            <a:r>
              <a:rPr lang="nl-NL"/>
              <a:t>Tweede niveau</a:t>
            </a:r>
          </a:p>
          <a:p>
            <a:pPr lvl="2"/>
            <a:r>
              <a:rPr lang="nl-NL"/>
              <a:t>Derde niveau</a:t>
            </a:r>
          </a:p>
        </p:txBody>
      </p:sp>
      <p:cxnSp>
        <p:nvCxnSpPr>
          <p:cNvPr id="6" name="Rechte verbindingslijn 5">
            <a:extLst>
              <a:ext uri="{FF2B5EF4-FFF2-40B4-BE49-F238E27FC236}">
                <a16:creationId xmlns:a16="http://schemas.microsoft.com/office/drawing/2014/main" id="{2C28DC80-F10F-F541-B3DB-108D692486B1}"/>
              </a:ext>
            </a:extLst>
          </p:cNvPr>
          <p:cNvCxnSpPr>
            <a:cxnSpLocks/>
          </p:cNvCxnSpPr>
          <p:nvPr userDrawn="1"/>
        </p:nvCxnSpPr>
        <p:spPr>
          <a:xfrm>
            <a:off x="2836983" y="1683728"/>
            <a:ext cx="359898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817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a:off x="2860429" y="318053"/>
            <a:ext cx="9000000" cy="5417584"/>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a:xfrm>
            <a:off x="3176954" y="365125"/>
            <a:ext cx="8176846" cy="1325563"/>
          </a:xfrm>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3176954" y="1825625"/>
            <a:ext cx="8176846" cy="361134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nl-NL"/>
              <a:t>Klikken om de tekststijl van het model te bewerken</a:t>
            </a:r>
          </a:p>
          <a:p>
            <a:pPr lvl="1"/>
            <a:r>
              <a:rPr lang="nl-NL"/>
              <a:t>Tweede niveau</a:t>
            </a:r>
          </a:p>
          <a:p>
            <a:pPr lvl="2"/>
            <a:r>
              <a:rPr lang="nl-NL"/>
              <a:t>Derde niveau</a:t>
            </a:r>
          </a:p>
        </p:txBody>
      </p:sp>
      <p:sp>
        <p:nvSpPr>
          <p:cNvPr id="5" name="Tijdelijke aanduiding voor inhoud 2">
            <a:extLst>
              <a:ext uri="{FF2B5EF4-FFF2-40B4-BE49-F238E27FC236}">
                <a16:creationId xmlns:a16="http://schemas.microsoft.com/office/drawing/2014/main" id="{47FFB693-0E0B-7D45-8F3F-B0F70062A9FD}"/>
              </a:ext>
            </a:extLst>
          </p:cNvPr>
          <p:cNvSpPr>
            <a:spLocks noGrp="1"/>
          </p:cNvSpPr>
          <p:nvPr>
            <p:ph idx="10"/>
          </p:nvPr>
        </p:nvSpPr>
        <p:spPr>
          <a:xfrm>
            <a:off x="445477" y="318053"/>
            <a:ext cx="2414952" cy="5417584"/>
          </a:xfrm>
        </p:spPr>
        <p:txBody>
          <a:bodyPr/>
          <a:lstStyle>
            <a:lvl1pPr>
              <a:defRPr>
                <a:solidFill>
                  <a:srgbClr val="862633"/>
                </a:solidFill>
              </a:defRPr>
            </a:lvl1pPr>
            <a:lvl2pPr>
              <a:defRPr>
                <a:solidFill>
                  <a:srgbClr val="862633"/>
                </a:solidFill>
              </a:defRPr>
            </a:lvl2pPr>
            <a:lvl3pPr>
              <a:defRPr>
                <a:solidFill>
                  <a:srgbClr val="862633"/>
                </a:solidFill>
              </a:defRPr>
            </a:lvl3pPr>
          </a:lstStyle>
          <a:p>
            <a:pPr lvl="0"/>
            <a:r>
              <a:rPr lang="nl-NL"/>
              <a:t>Klikken om de tekststijl van het model te bewerken</a:t>
            </a:r>
          </a:p>
          <a:p>
            <a:pPr lvl="1"/>
            <a:r>
              <a:rPr lang="nl-NL"/>
              <a:t>Tweede niveau</a:t>
            </a:r>
          </a:p>
          <a:p>
            <a:pPr lvl="2"/>
            <a:r>
              <a:rPr lang="nl-NL"/>
              <a:t>Derde niveau</a:t>
            </a:r>
          </a:p>
        </p:txBody>
      </p:sp>
      <p:cxnSp>
        <p:nvCxnSpPr>
          <p:cNvPr id="6" name="Rechte verbindingslijn 5">
            <a:extLst>
              <a:ext uri="{FF2B5EF4-FFF2-40B4-BE49-F238E27FC236}">
                <a16:creationId xmlns:a16="http://schemas.microsoft.com/office/drawing/2014/main" id="{F619420F-C071-BC4D-8228-A9B04145B0B5}"/>
              </a:ext>
            </a:extLst>
          </p:cNvPr>
          <p:cNvCxnSpPr>
            <a:cxnSpLocks/>
          </p:cNvCxnSpPr>
          <p:nvPr userDrawn="1"/>
        </p:nvCxnSpPr>
        <p:spPr>
          <a:xfrm>
            <a:off x="2836983" y="1683728"/>
            <a:ext cx="359898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168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a:off x="9445477" y="318053"/>
            <a:ext cx="2414952" cy="5417584"/>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inhoud 2">
            <a:extLst>
              <a:ext uri="{FF2B5EF4-FFF2-40B4-BE49-F238E27FC236}">
                <a16:creationId xmlns:a16="http://schemas.microsoft.com/office/drawing/2014/main" id="{47FFB693-0E0B-7D45-8F3F-B0F70062A9FD}"/>
              </a:ext>
            </a:extLst>
          </p:cNvPr>
          <p:cNvSpPr>
            <a:spLocks noGrp="1"/>
          </p:cNvSpPr>
          <p:nvPr>
            <p:ph idx="10"/>
          </p:nvPr>
        </p:nvSpPr>
        <p:spPr>
          <a:xfrm>
            <a:off x="445477" y="318053"/>
            <a:ext cx="9000000" cy="5417584"/>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nl-NL"/>
              <a:t>Klikken om de tekststijl van het model te bewerken</a:t>
            </a:r>
          </a:p>
          <a:p>
            <a:pPr lvl="1"/>
            <a:r>
              <a:rPr lang="nl-NL"/>
              <a:t>Tweede niveau</a:t>
            </a:r>
          </a:p>
          <a:p>
            <a:pPr lvl="2"/>
            <a:r>
              <a:rPr lang="nl-NL"/>
              <a:t>Derde niveau</a:t>
            </a:r>
          </a:p>
        </p:txBody>
      </p:sp>
      <p:sp>
        <p:nvSpPr>
          <p:cNvPr id="7" name="Titel 1">
            <a:extLst>
              <a:ext uri="{FF2B5EF4-FFF2-40B4-BE49-F238E27FC236}">
                <a16:creationId xmlns:a16="http://schemas.microsoft.com/office/drawing/2014/main" id="{E8A69551-A034-AD48-8B52-1BE33933AF4B}"/>
              </a:ext>
            </a:extLst>
          </p:cNvPr>
          <p:cNvSpPr>
            <a:spLocks noGrp="1"/>
          </p:cNvSpPr>
          <p:nvPr>
            <p:ph type="title"/>
          </p:nvPr>
        </p:nvSpPr>
        <p:spPr>
          <a:xfrm rot="5400000">
            <a:off x="8191735" y="2060572"/>
            <a:ext cx="4917357" cy="1957754"/>
          </a:xfrm>
        </p:spPr>
        <p:txBody>
          <a:bodyPr/>
          <a:lstStyle>
            <a:lvl1pPr>
              <a:defRPr>
                <a:solidFill>
                  <a:schemeClr val="bg1"/>
                </a:solidFill>
              </a:defRPr>
            </a:lvl1pPr>
          </a:lstStyle>
          <a:p>
            <a:r>
              <a:rPr lang="nl-NL"/>
              <a:t>Klik om stijl te bewerken</a:t>
            </a:r>
          </a:p>
        </p:txBody>
      </p:sp>
      <p:cxnSp>
        <p:nvCxnSpPr>
          <p:cNvPr id="8" name="Rechte verbindingslijn 7">
            <a:extLst>
              <a:ext uri="{FF2B5EF4-FFF2-40B4-BE49-F238E27FC236}">
                <a16:creationId xmlns:a16="http://schemas.microsoft.com/office/drawing/2014/main" id="{4151CB3A-5D0D-1E4E-9094-A81454C68A06}"/>
              </a:ext>
            </a:extLst>
          </p:cNvPr>
          <p:cNvCxnSpPr>
            <a:cxnSpLocks/>
          </p:cNvCxnSpPr>
          <p:nvPr userDrawn="1"/>
        </p:nvCxnSpPr>
        <p:spPr>
          <a:xfrm>
            <a:off x="9671536" y="294607"/>
            <a:ext cx="0" cy="180382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361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a:off x="9445477" y="318053"/>
            <a:ext cx="2414952" cy="5417584"/>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jdelijke aanduiding voor inhoud 2">
            <a:extLst>
              <a:ext uri="{FF2B5EF4-FFF2-40B4-BE49-F238E27FC236}">
                <a16:creationId xmlns:a16="http://schemas.microsoft.com/office/drawing/2014/main" id="{47FFB693-0E0B-7D45-8F3F-B0F70062A9FD}"/>
              </a:ext>
            </a:extLst>
          </p:cNvPr>
          <p:cNvSpPr>
            <a:spLocks noGrp="1"/>
          </p:cNvSpPr>
          <p:nvPr>
            <p:ph idx="10"/>
          </p:nvPr>
        </p:nvSpPr>
        <p:spPr>
          <a:xfrm>
            <a:off x="445477" y="318053"/>
            <a:ext cx="9000000" cy="5417584"/>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nl-NL"/>
              <a:t>Klikken om de tekststijl van het model te bewerken</a:t>
            </a:r>
          </a:p>
          <a:p>
            <a:pPr lvl="1"/>
            <a:r>
              <a:rPr lang="nl-NL"/>
              <a:t>Tweede niveau</a:t>
            </a:r>
          </a:p>
          <a:p>
            <a:pPr lvl="2"/>
            <a:r>
              <a:rPr lang="nl-NL"/>
              <a:t>Derde niveau</a:t>
            </a:r>
          </a:p>
        </p:txBody>
      </p:sp>
      <p:sp>
        <p:nvSpPr>
          <p:cNvPr id="7" name="Titel 1">
            <a:extLst>
              <a:ext uri="{FF2B5EF4-FFF2-40B4-BE49-F238E27FC236}">
                <a16:creationId xmlns:a16="http://schemas.microsoft.com/office/drawing/2014/main" id="{E8A69551-A034-AD48-8B52-1BE33933AF4B}"/>
              </a:ext>
            </a:extLst>
          </p:cNvPr>
          <p:cNvSpPr>
            <a:spLocks noGrp="1"/>
          </p:cNvSpPr>
          <p:nvPr>
            <p:ph type="title"/>
          </p:nvPr>
        </p:nvSpPr>
        <p:spPr>
          <a:xfrm rot="5400000">
            <a:off x="8191735" y="2060572"/>
            <a:ext cx="4917357" cy="1957754"/>
          </a:xfrm>
        </p:spPr>
        <p:txBody>
          <a:bodyPr/>
          <a:lstStyle>
            <a:lvl1pPr>
              <a:defRPr>
                <a:solidFill>
                  <a:schemeClr val="bg1"/>
                </a:solidFill>
              </a:defRPr>
            </a:lvl1pPr>
          </a:lstStyle>
          <a:p>
            <a:r>
              <a:rPr lang="nl-NL"/>
              <a:t>Klik om stijl te bewerken</a:t>
            </a:r>
          </a:p>
        </p:txBody>
      </p:sp>
      <p:cxnSp>
        <p:nvCxnSpPr>
          <p:cNvPr id="6" name="Rechte verbindingslijn 5">
            <a:extLst>
              <a:ext uri="{FF2B5EF4-FFF2-40B4-BE49-F238E27FC236}">
                <a16:creationId xmlns:a16="http://schemas.microsoft.com/office/drawing/2014/main" id="{B754E60D-35A8-4F4C-A089-ABEF0C8A6B67}"/>
              </a:ext>
            </a:extLst>
          </p:cNvPr>
          <p:cNvCxnSpPr>
            <a:cxnSpLocks/>
          </p:cNvCxnSpPr>
          <p:nvPr userDrawn="1"/>
        </p:nvCxnSpPr>
        <p:spPr>
          <a:xfrm>
            <a:off x="9671536" y="294607"/>
            <a:ext cx="0" cy="180382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592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flipH="1">
            <a:off x="333695" y="318053"/>
            <a:ext cx="3600000" cy="6268098"/>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a:xfrm>
            <a:off x="838200" y="580768"/>
            <a:ext cx="2868827" cy="5263978"/>
          </a:xfrm>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4211532" y="580766"/>
            <a:ext cx="7708557" cy="5263979"/>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nl-NL"/>
              <a:t>Klikken om de tekststijl van het model te bewerken</a:t>
            </a:r>
          </a:p>
          <a:p>
            <a:pPr lvl="1"/>
            <a:r>
              <a:rPr lang="nl-NL"/>
              <a:t>Tweede niveau</a:t>
            </a:r>
          </a:p>
          <a:p>
            <a:pPr lvl="2"/>
            <a:r>
              <a:rPr lang="nl-NL"/>
              <a:t>Derde niveau</a:t>
            </a:r>
          </a:p>
        </p:txBody>
      </p:sp>
      <p:cxnSp>
        <p:nvCxnSpPr>
          <p:cNvPr id="5" name="Rechte verbindingslijn 4">
            <a:extLst>
              <a:ext uri="{FF2B5EF4-FFF2-40B4-BE49-F238E27FC236}">
                <a16:creationId xmlns:a16="http://schemas.microsoft.com/office/drawing/2014/main" id="{1CDAC9CD-87E0-C844-8B17-E56F3E35046E}"/>
              </a:ext>
            </a:extLst>
          </p:cNvPr>
          <p:cNvCxnSpPr>
            <a:cxnSpLocks/>
          </p:cNvCxnSpPr>
          <p:nvPr userDrawn="1"/>
        </p:nvCxnSpPr>
        <p:spPr>
          <a:xfrm rot="-5400000">
            <a:off x="861972" y="5305510"/>
            <a:ext cx="0" cy="108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21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5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flipH="1">
            <a:off x="333695" y="318053"/>
            <a:ext cx="3600000" cy="6268098"/>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a:xfrm>
            <a:off x="838200" y="580768"/>
            <a:ext cx="2868827" cy="5263978"/>
          </a:xfrm>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4211532" y="580766"/>
            <a:ext cx="7708557" cy="5263979"/>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nl-NL"/>
              <a:t>Klikken om de tekststijl van het model te bewerken</a:t>
            </a:r>
          </a:p>
          <a:p>
            <a:pPr lvl="1"/>
            <a:r>
              <a:rPr lang="nl-NL"/>
              <a:t>Tweede niveau</a:t>
            </a:r>
          </a:p>
          <a:p>
            <a:pPr lvl="2"/>
            <a:r>
              <a:rPr lang="nl-NL"/>
              <a:t>Derde niveau</a:t>
            </a:r>
          </a:p>
        </p:txBody>
      </p:sp>
      <p:cxnSp>
        <p:nvCxnSpPr>
          <p:cNvPr id="7" name="Rechte verbindingslijn 6">
            <a:extLst>
              <a:ext uri="{FF2B5EF4-FFF2-40B4-BE49-F238E27FC236}">
                <a16:creationId xmlns:a16="http://schemas.microsoft.com/office/drawing/2014/main" id="{7CBDB179-966F-9C4E-ADC3-98F5DC27FE9C}"/>
              </a:ext>
            </a:extLst>
          </p:cNvPr>
          <p:cNvCxnSpPr>
            <a:cxnSpLocks/>
          </p:cNvCxnSpPr>
          <p:nvPr userDrawn="1"/>
        </p:nvCxnSpPr>
        <p:spPr>
          <a:xfrm rot="-5400000">
            <a:off x="861972" y="5305510"/>
            <a:ext cx="0" cy="108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213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flipH="1">
            <a:off x="333695" y="318053"/>
            <a:ext cx="1800000" cy="6268098"/>
          </a:xfrm>
          <a:prstGeom prst="round1Rect">
            <a:avLst/>
          </a:prstGeom>
          <a:solidFill>
            <a:srgbClr val="004B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a:xfrm rot="5400000">
            <a:off x="-1629034" y="2728784"/>
            <a:ext cx="5717061" cy="1421028"/>
          </a:xfrm>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2318982" y="580766"/>
            <a:ext cx="9601107" cy="5263979"/>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nl-NL"/>
              <a:t>Klikken om de tekststijl van het model te bewerken</a:t>
            </a:r>
          </a:p>
          <a:p>
            <a:pPr lvl="1"/>
            <a:r>
              <a:rPr lang="nl-NL"/>
              <a:t>Tweede niveau</a:t>
            </a:r>
          </a:p>
          <a:p>
            <a:pPr lvl="2"/>
            <a:r>
              <a:rPr lang="nl-NL"/>
              <a:t>Derde niveau</a:t>
            </a:r>
          </a:p>
        </p:txBody>
      </p:sp>
      <p:cxnSp>
        <p:nvCxnSpPr>
          <p:cNvPr id="5" name="Rechte verbindingslijn 4">
            <a:extLst>
              <a:ext uri="{FF2B5EF4-FFF2-40B4-BE49-F238E27FC236}">
                <a16:creationId xmlns:a16="http://schemas.microsoft.com/office/drawing/2014/main" id="{78AE723F-AFB6-EF41-8097-52778E8092CF}"/>
              </a:ext>
            </a:extLst>
          </p:cNvPr>
          <p:cNvCxnSpPr>
            <a:cxnSpLocks/>
          </p:cNvCxnSpPr>
          <p:nvPr userDrawn="1"/>
        </p:nvCxnSpPr>
        <p:spPr>
          <a:xfrm>
            <a:off x="507256" y="4794050"/>
            <a:ext cx="0" cy="180382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779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6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BC3E320-EA76-164B-8C84-2477345097E1}"/>
              </a:ext>
            </a:extLst>
          </p:cNvPr>
          <p:cNvSpPr/>
          <p:nvPr userDrawn="1"/>
        </p:nvSpPr>
        <p:spPr>
          <a:xfrm flipH="1">
            <a:off x="333695" y="318053"/>
            <a:ext cx="1800000" cy="6268098"/>
          </a:xfrm>
          <a:prstGeom prst="round1Rect">
            <a:avLst/>
          </a:prstGeom>
          <a:solidFill>
            <a:srgbClr val="8626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0AD163-09F7-F849-8288-93EE8D8702DF}"/>
              </a:ext>
            </a:extLst>
          </p:cNvPr>
          <p:cNvSpPr>
            <a:spLocks noGrp="1"/>
          </p:cNvSpPr>
          <p:nvPr>
            <p:ph type="title"/>
          </p:nvPr>
        </p:nvSpPr>
        <p:spPr>
          <a:xfrm rot="5400000">
            <a:off x="-1629034" y="2728784"/>
            <a:ext cx="5717061" cy="1421028"/>
          </a:xfrm>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514D19C5-9835-A74C-AC60-E02EADA7CD8B}"/>
              </a:ext>
            </a:extLst>
          </p:cNvPr>
          <p:cNvSpPr>
            <a:spLocks noGrp="1"/>
          </p:cNvSpPr>
          <p:nvPr>
            <p:ph idx="1"/>
          </p:nvPr>
        </p:nvSpPr>
        <p:spPr>
          <a:xfrm>
            <a:off x="2318982" y="580766"/>
            <a:ext cx="9601107" cy="5263979"/>
          </a:xfrm>
        </p:spPr>
        <p:txBody>
          <a:bodyPr/>
          <a:lstStyle>
            <a:lvl1pPr>
              <a:defRPr>
                <a:solidFill>
                  <a:schemeClr val="tx1"/>
                </a:solidFill>
              </a:defRPr>
            </a:lvl1pPr>
            <a:lvl2pPr>
              <a:defRPr>
                <a:solidFill>
                  <a:schemeClr val="tx1"/>
                </a:solidFill>
              </a:defRPr>
            </a:lvl2pPr>
            <a:lvl3pPr>
              <a:defRPr>
                <a:solidFill>
                  <a:schemeClr val="tx1"/>
                </a:solidFill>
              </a:defRPr>
            </a:lvl3pPr>
          </a:lstStyle>
          <a:p>
            <a:pPr lvl="0"/>
            <a:r>
              <a:rPr lang="nl-NL"/>
              <a:t>Klikken om de tekststijl van het model te bewerken</a:t>
            </a:r>
          </a:p>
          <a:p>
            <a:pPr lvl="1"/>
            <a:r>
              <a:rPr lang="nl-NL"/>
              <a:t>Tweede niveau</a:t>
            </a:r>
          </a:p>
          <a:p>
            <a:pPr lvl="2"/>
            <a:r>
              <a:rPr lang="nl-NL"/>
              <a:t>Derde niveau</a:t>
            </a:r>
          </a:p>
        </p:txBody>
      </p:sp>
      <p:cxnSp>
        <p:nvCxnSpPr>
          <p:cNvPr id="5" name="Rechte verbindingslijn 4">
            <a:extLst>
              <a:ext uri="{FF2B5EF4-FFF2-40B4-BE49-F238E27FC236}">
                <a16:creationId xmlns:a16="http://schemas.microsoft.com/office/drawing/2014/main" id="{64A12587-515C-6B48-AB5E-0420EF6A8CA0}"/>
              </a:ext>
            </a:extLst>
          </p:cNvPr>
          <p:cNvCxnSpPr>
            <a:cxnSpLocks/>
          </p:cNvCxnSpPr>
          <p:nvPr userDrawn="1"/>
        </p:nvCxnSpPr>
        <p:spPr>
          <a:xfrm>
            <a:off x="507256" y="4794050"/>
            <a:ext cx="0" cy="180382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452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EFDEFB-EA82-E642-8302-1ED1D1995AAA}"/>
              </a:ext>
            </a:extLst>
          </p:cNvPr>
          <p:cNvSpPr>
            <a:spLocks noGrp="1"/>
          </p:cNvSpPr>
          <p:nvPr>
            <p:ph type="title"/>
          </p:nvPr>
        </p:nvSpPr>
        <p:spPr>
          <a:xfrm>
            <a:off x="831850" y="1709739"/>
            <a:ext cx="10515600" cy="2607896"/>
          </a:xfrm>
        </p:spPr>
        <p:txBody>
          <a:bodyPr anchor="b">
            <a:normAutofit/>
          </a:bodyPr>
          <a:lstStyle>
            <a:lvl1pPr>
              <a:defRPr sz="5400"/>
            </a:lvl1pPr>
          </a:lstStyle>
          <a:p>
            <a:r>
              <a:rPr lang="nl-NL"/>
              <a:t>Klik om stijl te bewerken</a:t>
            </a:r>
          </a:p>
        </p:txBody>
      </p:sp>
      <p:sp>
        <p:nvSpPr>
          <p:cNvPr id="3" name="Tijdelijke aanduiding voor tekst 2">
            <a:extLst>
              <a:ext uri="{FF2B5EF4-FFF2-40B4-BE49-F238E27FC236}">
                <a16:creationId xmlns:a16="http://schemas.microsoft.com/office/drawing/2014/main" id="{34B5790A-DB9A-B148-9F11-E6A2CA2CAF03}"/>
              </a:ext>
            </a:extLst>
          </p:cNvPr>
          <p:cNvSpPr>
            <a:spLocks noGrp="1"/>
          </p:cNvSpPr>
          <p:nvPr>
            <p:ph type="body" idx="1"/>
          </p:nvPr>
        </p:nvSpPr>
        <p:spPr>
          <a:xfrm>
            <a:off x="831850" y="4589463"/>
            <a:ext cx="10515600" cy="1500187"/>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cxnSp>
        <p:nvCxnSpPr>
          <p:cNvPr id="4" name="Rechte verbindingslijn 3">
            <a:extLst>
              <a:ext uri="{FF2B5EF4-FFF2-40B4-BE49-F238E27FC236}">
                <a16:creationId xmlns:a16="http://schemas.microsoft.com/office/drawing/2014/main" id="{97C2DDDD-47C1-664E-9042-5F0FDE6CEB7B}"/>
              </a:ext>
            </a:extLst>
          </p:cNvPr>
          <p:cNvCxnSpPr>
            <a:cxnSpLocks/>
          </p:cNvCxnSpPr>
          <p:nvPr userDrawn="1"/>
        </p:nvCxnSpPr>
        <p:spPr>
          <a:xfrm>
            <a:off x="293077" y="4418381"/>
            <a:ext cx="3598984" cy="0"/>
          </a:xfrm>
          <a:prstGeom prst="line">
            <a:avLst/>
          </a:prstGeom>
          <a:ln w="508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707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4B5790A-DB9A-B148-9F11-E6A2CA2CAF03}"/>
              </a:ext>
            </a:extLst>
          </p:cNvPr>
          <p:cNvSpPr>
            <a:spLocks noGrp="1"/>
          </p:cNvSpPr>
          <p:nvPr>
            <p:ph type="body" idx="1"/>
          </p:nvPr>
        </p:nvSpPr>
        <p:spPr>
          <a:xfrm>
            <a:off x="831850" y="4589463"/>
            <a:ext cx="10515600" cy="1500187"/>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6" name="Titel 1">
            <a:extLst>
              <a:ext uri="{FF2B5EF4-FFF2-40B4-BE49-F238E27FC236}">
                <a16:creationId xmlns:a16="http://schemas.microsoft.com/office/drawing/2014/main" id="{8BE848D5-3B13-4847-A753-30397839F698}"/>
              </a:ext>
            </a:extLst>
          </p:cNvPr>
          <p:cNvSpPr>
            <a:spLocks noGrp="1"/>
          </p:cNvSpPr>
          <p:nvPr>
            <p:ph type="title"/>
          </p:nvPr>
        </p:nvSpPr>
        <p:spPr>
          <a:xfrm>
            <a:off x="831850" y="1709739"/>
            <a:ext cx="10515600" cy="2607896"/>
          </a:xfrm>
        </p:spPr>
        <p:txBody>
          <a:bodyPr anchor="b">
            <a:normAutofit/>
          </a:bodyPr>
          <a:lstStyle>
            <a:lvl1pPr>
              <a:defRPr sz="5400">
                <a:solidFill>
                  <a:srgbClr val="862633"/>
                </a:solidFill>
              </a:defRPr>
            </a:lvl1pPr>
          </a:lstStyle>
          <a:p>
            <a:r>
              <a:rPr lang="nl-NL"/>
              <a:t>Klik om stijl te bewerken</a:t>
            </a:r>
          </a:p>
        </p:txBody>
      </p:sp>
      <p:cxnSp>
        <p:nvCxnSpPr>
          <p:cNvPr id="7" name="Rechte verbindingslijn 6">
            <a:extLst>
              <a:ext uri="{FF2B5EF4-FFF2-40B4-BE49-F238E27FC236}">
                <a16:creationId xmlns:a16="http://schemas.microsoft.com/office/drawing/2014/main" id="{B95B331F-FC27-1140-B999-684C9F4E6976}"/>
              </a:ext>
            </a:extLst>
          </p:cNvPr>
          <p:cNvCxnSpPr>
            <a:cxnSpLocks/>
          </p:cNvCxnSpPr>
          <p:nvPr userDrawn="1"/>
        </p:nvCxnSpPr>
        <p:spPr>
          <a:xfrm>
            <a:off x="293077" y="4418381"/>
            <a:ext cx="3598984" cy="0"/>
          </a:xfrm>
          <a:prstGeom prst="line">
            <a:avLst/>
          </a:prstGeom>
          <a:ln w="508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4503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5EBB64-19B0-2B4A-9AE2-B7C6F03BE90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780BDC9-20F6-1E47-A35B-558406ED37A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p:txBody>
      </p:sp>
      <p:sp>
        <p:nvSpPr>
          <p:cNvPr id="4" name="Tijdelijke aanduiding voor inhoud 3">
            <a:extLst>
              <a:ext uri="{FF2B5EF4-FFF2-40B4-BE49-F238E27FC236}">
                <a16:creationId xmlns:a16="http://schemas.microsoft.com/office/drawing/2014/main" id="{9DF35719-52AF-1748-9924-7333F801C39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p:txBody>
      </p:sp>
      <p:cxnSp>
        <p:nvCxnSpPr>
          <p:cNvPr id="7" name="Rechte verbindingslijn 6">
            <a:extLst>
              <a:ext uri="{FF2B5EF4-FFF2-40B4-BE49-F238E27FC236}">
                <a16:creationId xmlns:a16="http://schemas.microsoft.com/office/drawing/2014/main" id="{F204A541-98A0-C446-8297-1E0E40B1DB5D}"/>
              </a:ext>
            </a:extLst>
          </p:cNvPr>
          <p:cNvCxnSpPr>
            <a:cxnSpLocks/>
          </p:cNvCxnSpPr>
          <p:nvPr userDrawn="1"/>
        </p:nvCxnSpPr>
        <p:spPr>
          <a:xfrm>
            <a:off x="293077" y="1690688"/>
            <a:ext cx="3598984" cy="0"/>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38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1_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5EBB64-19B0-2B4A-9AE2-B7C6F03BE905}"/>
              </a:ext>
            </a:extLst>
          </p:cNvPr>
          <p:cNvSpPr>
            <a:spLocks noGrp="1"/>
          </p:cNvSpPr>
          <p:nvPr>
            <p:ph type="title"/>
          </p:nvPr>
        </p:nvSpPr>
        <p:spPr/>
        <p:txBody>
          <a:bodyPr/>
          <a:lstStyle>
            <a:lvl1pPr>
              <a:defRPr>
                <a:solidFill>
                  <a:srgbClr val="862633"/>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2780BDC9-20F6-1E47-A35B-558406ED37A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p:txBody>
      </p:sp>
      <p:sp>
        <p:nvSpPr>
          <p:cNvPr id="4" name="Tijdelijke aanduiding voor inhoud 3">
            <a:extLst>
              <a:ext uri="{FF2B5EF4-FFF2-40B4-BE49-F238E27FC236}">
                <a16:creationId xmlns:a16="http://schemas.microsoft.com/office/drawing/2014/main" id="{9DF35719-52AF-1748-9924-7333F801C39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p:txBody>
      </p:sp>
      <p:cxnSp>
        <p:nvCxnSpPr>
          <p:cNvPr id="5" name="Rechte verbindingslijn 4">
            <a:extLst>
              <a:ext uri="{FF2B5EF4-FFF2-40B4-BE49-F238E27FC236}">
                <a16:creationId xmlns:a16="http://schemas.microsoft.com/office/drawing/2014/main" id="{51B9AD0A-08CB-0645-85F6-19252581872A}"/>
              </a:ext>
            </a:extLst>
          </p:cNvPr>
          <p:cNvCxnSpPr>
            <a:cxnSpLocks/>
          </p:cNvCxnSpPr>
          <p:nvPr userDrawn="1"/>
        </p:nvCxnSpPr>
        <p:spPr>
          <a:xfrm>
            <a:off x="293077" y="1690688"/>
            <a:ext cx="3598984" cy="0"/>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0017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F200B-9B3D-FD49-B7F3-E6C2E627D40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1A93998-AEDB-A34E-AF35-0023F4DD73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9E4405F-EB2F-0F4C-B7D0-8630C398CCAA}"/>
              </a:ext>
            </a:extLst>
          </p:cNvPr>
          <p:cNvSpPr>
            <a:spLocks noGrp="1"/>
          </p:cNvSpPr>
          <p:nvPr>
            <p:ph sz="half" idx="2"/>
          </p:nvPr>
        </p:nvSpPr>
        <p:spPr>
          <a:xfrm>
            <a:off x="839788" y="2505075"/>
            <a:ext cx="5157787" cy="3684588"/>
          </a:xfrm>
        </p:spPr>
        <p:txBody>
          <a:bodyPr/>
          <a:lstStyle>
            <a:lvl4pPr marL="1371600" indent="0">
              <a:buNone/>
              <a:defRPr/>
            </a:lvl4pPr>
          </a:lstStyle>
          <a:p>
            <a:pPr lvl="0"/>
            <a:r>
              <a:rPr lang="nl-NL"/>
              <a:t>Klikken om de tekststijl van het model te bewerken</a:t>
            </a:r>
          </a:p>
          <a:p>
            <a:pPr lvl="1"/>
            <a:r>
              <a:rPr lang="nl-NL"/>
              <a:t>Tweede niveau</a:t>
            </a:r>
          </a:p>
          <a:p>
            <a:pPr lvl="2"/>
            <a:r>
              <a:rPr lang="nl-NL"/>
              <a:t>Derde niveau</a:t>
            </a:r>
          </a:p>
        </p:txBody>
      </p:sp>
      <p:sp>
        <p:nvSpPr>
          <p:cNvPr id="5" name="Tijdelijke aanduiding voor tekst 4">
            <a:extLst>
              <a:ext uri="{FF2B5EF4-FFF2-40B4-BE49-F238E27FC236}">
                <a16:creationId xmlns:a16="http://schemas.microsoft.com/office/drawing/2014/main" id="{9B841821-A68F-4242-9075-816285F93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CACD173-8902-C74E-8336-34AE795678E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p:txBody>
      </p:sp>
      <p:cxnSp>
        <p:nvCxnSpPr>
          <p:cNvPr id="7" name="Rechte verbindingslijn 6">
            <a:extLst>
              <a:ext uri="{FF2B5EF4-FFF2-40B4-BE49-F238E27FC236}">
                <a16:creationId xmlns:a16="http://schemas.microsoft.com/office/drawing/2014/main" id="{995000FA-AA39-684C-A596-3B5EA3C85F6F}"/>
              </a:ext>
            </a:extLst>
          </p:cNvPr>
          <p:cNvCxnSpPr>
            <a:cxnSpLocks/>
          </p:cNvCxnSpPr>
          <p:nvPr userDrawn="1"/>
        </p:nvCxnSpPr>
        <p:spPr>
          <a:xfrm>
            <a:off x="293077" y="1690688"/>
            <a:ext cx="3598984" cy="0"/>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562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1_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F200B-9B3D-FD49-B7F3-E6C2E627D40A}"/>
              </a:ext>
            </a:extLst>
          </p:cNvPr>
          <p:cNvSpPr>
            <a:spLocks noGrp="1"/>
          </p:cNvSpPr>
          <p:nvPr>
            <p:ph type="title"/>
          </p:nvPr>
        </p:nvSpPr>
        <p:spPr>
          <a:xfrm>
            <a:off x="839788" y="365125"/>
            <a:ext cx="10515600" cy="1325563"/>
          </a:xfrm>
        </p:spPr>
        <p:txBody>
          <a:bodyPr/>
          <a:lstStyle>
            <a:lvl1pPr>
              <a:defRPr>
                <a:solidFill>
                  <a:srgbClr val="862633"/>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71A93998-AEDB-A34E-AF35-0023F4DD73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9E4405F-EB2F-0F4C-B7D0-8630C398CCAA}"/>
              </a:ext>
            </a:extLst>
          </p:cNvPr>
          <p:cNvSpPr>
            <a:spLocks noGrp="1"/>
          </p:cNvSpPr>
          <p:nvPr>
            <p:ph sz="half" idx="2"/>
          </p:nvPr>
        </p:nvSpPr>
        <p:spPr>
          <a:xfrm>
            <a:off x="839788" y="2505075"/>
            <a:ext cx="5157787" cy="3684588"/>
          </a:xfrm>
        </p:spPr>
        <p:txBody>
          <a:bodyPr/>
          <a:lstStyle>
            <a:lvl4pPr marL="1371600" indent="0">
              <a:buNone/>
              <a:defRPr/>
            </a:lvl4pPr>
          </a:lstStyle>
          <a:p>
            <a:pPr lvl="0"/>
            <a:r>
              <a:rPr lang="nl-NL"/>
              <a:t>Klikken om de tekststijl van het model te bewerken</a:t>
            </a:r>
          </a:p>
          <a:p>
            <a:pPr lvl="1"/>
            <a:r>
              <a:rPr lang="nl-NL"/>
              <a:t>Tweede niveau</a:t>
            </a:r>
          </a:p>
          <a:p>
            <a:pPr lvl="2"/>
            <a:r>
              <a:rPr lang="nl-NL"/>
              <a:t>Derde niveau</a:t>
            </a:r>
          </a:p>
        </p:txBody>
      </p:sp>
      <p:sp>
        <p:nvSpPr>
          <p:cNvPr id="5" name="Tijdelijke aanduiding voor tekst 4">
            <a:extLst>
              <a:ext uri="{FF2B5EF4-FFF2-40B4-BE49-F238E27FC236}">
                <a16:creationId xmlns:a16="http://schemas.microsoft.com/office/drawing/2014/main" id="{9B841821-A68F-4242-9075-816285F93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CACD173-8902-C74E-8336-34AE795678E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p:txBody>
      </p:sp>
      <p:cxnSp>
        <p:nvCxnSpPr>
          <p:cNvPr id="7" name="Rechte verbindingslijn 6">
            <a:extLst>
              <a:ext uri="{FF2B5EF4-FFF2-40B4-BE49-F238E27FC236}">
                <a16:creationId xmlns:a16="http://schemas.microsoft.com/office/drawing/2014/main" id="{7E880E4B-54D8-5F41-B4E2-113109A7F624}"/>
              </a:ext>
            </a:extLst>
          </p:cNvPr>
          <p:cNvCxnSpPr>
            <a:cxnSpLocks/>
          </p:cNvCxnSpPr>
          <p:nvPr userDrawn="1"/>
        </p:nvCxnSpPr>
        <p:spPr>
          <a:xfrm>
            <a:off x="293077" y="1690688"/>
            <a:ext cx="3598984" cy="0"/>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749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3B4BE-19C4-2C4B-ABE7-44360312B250}"/>
              </a:ext>
            </a:extLst>
          </p:cNvPr>
          <p:cNvSpPr>
            <a:spLocks noGrp="1"/>
          </p:cNvSpPr>
          <p:nvPr>
            <p:ph type="title"/>
          </p:nvPr>
        </p:nvSpPr>
        <p:spPr/>
        <p:txBody>
          <a:bodyPr/>
          <a:lstStyle/>
          <a:p>
            <a:r>
              <a:rPr lang="nl-NL"/>
              <a:t>Klik om stijl te bewerken</a:t>
            </a:r>
          </a:p>
        </p:txBody>
      </p:sp>
      <p:cxnSp>
        <p:nvCxnSpPr>
          <p:cNvPr id="3" name="Rechte verbindingslijn 2">
            <a:extLst>
              <a:ext uri="{FF2B5EF4-FFF2-40B4-BE49-F238E27FC236}">
                <a16:creationId xmlns:a16="http://schemas.microsoft.com/office/drawing/2014/main" id="{3E392F12-278D-BC4B-9761-54BDBB080C9C}"/>
              </a:ext>
            </a:extLst>
          </p:cNvPr>
          <p:cNvCxnSpPr>
            <a:cxnSpLocks/>
          </p:cNvCxnSpPr>
          <p:nvPr userDrawn="1"/>
        </p:nvCxnSpPr>
        <p:spPr>
          <a:xfrm>
            <a:off x="293077" y="1690688"/>
            <a:ext cx="3598984" cy="0"/>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02787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1_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3B4BE-19C4-2C4B-ABE7-44360312B250}"/>
              </a:ext>
            </a:extLst>
          </p:cNvPr>
          <p:cNvSpPr>
            <a:spLocks noGrp="1"/>
          </p:cNvSpPr>
          <p:nvPr>
            <p:ph type="title"/>
          </p:nvPr>
        </p:nvSpPr>
        <p:spPr/>
        <p:txBody>
          <a:bodyPr/>
          <a:lstStyle>
            <a:lvl1pPr>
              <a:defRPr>
                <a:solidFill>
                  <a:srgbClr val="862633"/>
                </a:solidFill>
              </a:defRPr>
            </a:lvl1pPr>
          </a:lstStyle>
          <a:p>
            <a:r>
              <a:rPr lang="nl-NL"/>
              <a:t>Klik om stijl te bewerken</a:t>
            </a:r>
          </a:p>
        </p:txBody>
      </p:sp>
      <p:cxnSp>
        <p:nvCxnSpPr>
          <p:cNvPr id="3" name="Rechte verbindingslijn 2">
            <a:extLst>
              <a:ext uri="{FF2B5EF4-FFF2-40B4-BE49-F238E27FC236}">
                <a16:creationId xmlns:a16="http://schemas.microsoft.com/office/drawing/2014/main" id="{D1541E33-1831-B747-A5B8-F991ECE2F91A}"/>
              </a:ext>
            </a:extLst>
          </p:cNvPr>
          <p:cNvCxnSpPr>
            <a:cxnSpLocks/>
          </p:cNvCxnSpPr>
          <p:nvPr userDrawn="1"/>
        </p:nvCxnSpPr>
        <p:spPr>
          <a:xfrm>
            <a:off x="293077" y="1690688"/>
            <a:ext cx="3598984" cy="0"/>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405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4A8BA9-D1B7-0F48-953F-184D21D172DC}"/>
              </a:ext>
            </a:extLst>
          </p:cNvPr>
          <p:cNvSpPr>
            <a:spLocks noGrp="1"/>
          </p:cNvSpPr>
          <p:nvPr>
            <p:ph type="title"/>
          </p:nvPr>
        </p:nvSpPr>
        <p:spPr>
          <a:xfrm>
            <a:off x="839788" y="457200"/>
            <a:ext cx="3932237" cy="1465385"/>
          </a:xfrm>
        </p:spPr>
        <p:txBody>
          <a:bodyPr anchor="b">
            <a:normAutofit/>
          </a:bodyPr>
          <a:lstStyle>
            <a:lvl1pPr>
              <a:defRPr sz="2400"/>
            </a:lvl1pPr>
          </a:lstStyle>
          <a:p>
            <a:r>
              <a:rPr lang="nl-NL"/>
              <a:t>Klik om stijl te bewerken</a:t>
            </a:r>
          </a:p>
        </p:txBody>
      </p:sp>
      <p:sp>
        <p:nvSpPr>
          <p:cNvPr id="3" name="Tijdelijke aanduiding voor afbeelding 2">
            <a:extLst>
              <a:ext uri="{FF2B5EF4-FFF2-40B4-BE49-F238E27FC236}">
                <a16:creationId xmlns:a16="http://schemas.microsoft.com/office/drawing/2014/main" id="{9C13BA95-0E85-5E46-8F4B-74F92F1EDCA9}"/>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8CA7318-01E5-DE49-AAF1-B03F40A72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cxnSp>
        <p:nvCxnSpPr>
          <p:cNvPr id="5" name="Rechte verbindingslijn 4">
            <a:extLst>
              <a:ext uri="{FF2B5EF4-FFF2-40B4-BE49-F238E27FC236}">
                <a16:creationId xmlns:a16="http://schemas.microsoft.com/office/drawing/2014/main" id="{1130F1D2-29DA-4B44-8FE1-121A899264D5}"/>
              </a:ext>
            </a:extLst>
          </p:cNvPr>
          <p:cNvCxnSpPr>
            <a:cxnSpLocks/>
          </p:cNvCxnSpPr>
          <p:nvPr userDrawn="1"/>
        </p:nvCxnSpPr>
        <p:spPr>
          <a:xfrm>
            <a:off x="293077" y="1940170"/>
            <a:ext cx="3598984" cy="0"/>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9285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Afbeelding met bijschrift">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9C13BA95-0E85-5E46-8F4B-74F92F1EDCA9}"/>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8CA7318-01E5-DE49-AAF1-B03F40A72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tel 1">
            <a:extLst>
              <a:ext uri="{FF2B5EF4-FFF2-40B4-BE49-F238E27FC236}">
                <a16:creationId xmlns:a16="http://schemas.microsoft.com/office/drawing/2014/main" id="{2A752DA2-2695-2543-BFD0-5F152CD5D6F6}"/>
              </a:ext>
            </a:extLst>
          </p:cNvPr>
          <p:cNvSpPr>
            <a:spLocks noGrp="1"/>
          </p:cNvSpPr>
          <p:nvPr>
            <p:ph type="title"/>
          </p:nvPr>
        </p:nvSpPr>
        <p:spPr>
          <a:xfrm>
            <a:off x="839788" y="457200"/>
            <a:ext cx="3932237" cy="1465385"/>
          </a:xfrm>
        </p:spPr>
        <p:txBody>
          <a:bodyPr anchor="b">
            <a:normAutofit/>
          </a:bodyPr>
          <a:lstStyle>
            <a:lvl1pPr>
              <a:defRPr sz="2400">
                <a:solidFill>
                  <a:srgbClr val="862633"/>
                </a:solidFill>
              </a:defRPr>
            </a:lvl1pPr>
          </a:lstStyle>
          <a:p>
            <a:r>
              <a:rPr lang="nl-NL"/>
              <a:t>Klik om stijl te bewerken</a:t>
            </a:r>
          </a:p>
        </p:txBody>
      </p:sp>
      <p:cxnSp>
        <p:nvCxnSpPr>
          <p:cNvPr id="6" name="Rechte verbindingslijn 5">
            <a:extLst>
              <a:ext uri="{FF2B5EF4-FFF2-40B4-BE49-F238E27FC236}">
                <a16:creationId xmlns:a16="http://schemas.microsoft.com/office/drawing/2014/main" id="{916E8C35-BB4D-FB44-A966-296BDD5A41F5}"/>
              </a:ext>
            </a:extLst>
          </p:cNvPr>
          <p:cNvCxnSpPr>
            <a:cxnSpLocks/>
          </p:cNvCxnSpPr>
          <p:nvPr userDrawn="1"/>
        </p:nvCxnSpPr>
        <p:spPr>
          <a:xfrm>
            <a:off x="293077" y="1940170"/>
            <a:ext cx="3598984" cy="0"/>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0484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ED717-DA29-B44F-8AAF-04B2D63EF11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F988265-8683-A64C-B70D-3A9A858D1966}"/>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p:txBody>
      </p:sp>
      <p:cxnSp>
        <p:nvCxnSpPr>
          <p:cNvPr id="4" name="Rechte verbindingslijn 3">
            <a:extLst>
              <a:ext uri="{FF2B5EF4-FFF2-40B4-BE49-F238E27FC236}">
                <a16:creationId xmlns:a16="http://schemas.microsoft.com/office/drawing/2014/main" id="{CE2D9D49-8036-7640-A6EF-3DD42DEE354A}"/>
              </a:ext>
            </a:extLst>
          </p:cNvPr>
          <p:cNvCxnSpPr>
            <a:cxnSpLocks/>
          </p:cNvCxnSpPr>
          <p:nvPr userDrawn="1"/>
        </p:nvCxnSpPr>
        <p:spPr>
          <a:xfrm>
            <a:off x="293077" y="1690688"/>
            <a:ext cx="3598984" cy="0"/>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406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1_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ED717-DA29-B44F-8AAF-04B2D63EF110}"/>
              </a:ext>
            </a:extLst>
          </p:cNvPr>
          <p:cNvSpPr>
            <a:spLocks noGrp="1"/>
          </p:cNvSpPr>
          <p:nvPr>
            <p:ph type="title"/>
          </p:nvPr>
        </p:nvSpPr>
        <p:spPr/>
        <p:txBody>
          <a:bodyPr/>
          <a:lstStyle>
            <a:lvl1pPr>
              <a:defRPr>
                <a:solidFill>
                  <a:srgbClr val="862633"/>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CF988265-8683-A64C-B70D-3A9A858D1966}"/>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p:txBody>
      </p:sp>
      <p:cxnSp>
        <p:nvCxnSpPr>
          <p:cNvPr id="4" name="Rechte verbindingslijn 3">
            <a:extLst>
              <a:ext uri="{FF2B5EF4-FFF2-40B4-BE49-F238E27FC236}">
                <a16:creationId xmlns:a16="http://schemas.microsoft.com/office/drawing/2014/main" id="{428C49A2-AD3A-D04C-B402-4D987D61CC82}"/>
              </a:ext>
            </a:extLst>
          </p:cNvPr>
          <p:cNvCxnSpPr>
            <a:cxnSpLocks/>
          </p:cNvCxnSpPr>
          <p:nvPr userDrawn="1"/>
        </p:nvCxnSpPr>
        <p:spPr>
          <a:xfrm>
            <a:off x="293077" y="1690688"/>
            <a:ext cx="3598984" cy="0"/>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3474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0F536BE-EC7A-104A-BDAA-6BFFF35E7A3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A2464E8-E665-3E40-8303-D32AACEF78A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p:txBody>
      </p:sp>
      <p:cxnSp>
        <p:nvCxnSpPr>
          <p:cNvPr id="4" name="Rechte verbindingslijn 3">
            <a:extLst>
              <a:ext uri="{FF2B5EF4-FFF2-40B4-BE49-F238E27FC236}">
                <a16:creationId xmlns:a16="http://schemas.microsoft.com/office/drawing/2014/main" id="{1B27A7C0-5FC0-0B47-8A67-A364EFA1423E}"/>
              </a:ext>
            </a:extLst>
          </p:cNvPr>
          <p:cNvCxnSpPr>
            <a:cxnSpLocks/>
          </p:cNvCxnSpPr>
          <p:nvPr userDrawn="1"/>
        </p:nvCxnSpPr>
        <p:spPr>
          <a:xfrm>
            <a:off x="8710248" y="294607"/>
            <a:ext cx="0" cy="1803824"/>
          </a:xfrm>
          <a:prstGeom prst="line">
            <a:avLst/>
          </a:prstGeom>
          <a:ln w="25400">
            <a:solidFill>
              <a:srgbClr val="004B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0001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1_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0F536BE-EC7A-104A-BDAA-6BFFF35E7A30}"/>
              </a:ext>
            </a:extLst>
          </p:cNvPr>
          <p:cNvSpPr>
            <a:spLocks noGrp="1"/>
          </p:cNvSpPr>
          <p:nvPr>
            <p:ph type="title" orient="vert"/>
          </p:nvPr>
        </p:nvSpPr>
        <p:spPr>
          <a:xfrm>
            <a:off x="8724900" y="365125"/>
            <a:ext cx="2628900" cy="5811838"/>
          </a:xfrm>
        </p:spPr>
        <p:txBody>
          <a:bodyPr vert="eaVert"/>
          <a:lstStyle>
            <a:lvl1pPr>
              <a:defRPr>
                <a:solidFill>
                  <a:srgbClr val="862633"/>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BA2464E8-E665-3E40-8303-D32AACEF78A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p:txBody>
      </p:sp>
      <p:cxnSp>
        <p:nvCxnSpPr>
          <p:cNvPr id="4" name="Rechte verbindingslijn 3">
            <a:extLst>
              <a:ext uri="{FF2B5EF4-FFF2-40B4-BE49-F238E27FC236}">
                <a16:creationId xmlns:a16="http://schemas.microsoft.com/office/drawing/2014/main" id="{EF08B44A-4BD4-F544-ACD7-43FD6585E724}"/>
              </a:ext>
            </a:extLst>
          </p:cNvPr>
          <p:cNvCxnSpPr>
            <a:cxnSpLocks/>
          </p:cNvCxnSpPr>
          <p:nvPr userDrawn="1"/>
        </p:nvCxnSpPr>
        <p:spPr>
          <a:xfrm>
            <a:off x="8721972" y="294607"/>
            <a:ext cx="0" cy="1803824"/>
          </a:xfrm>
          <a:prstGeom prst="line">
            <a:avLst/>
          </a:prstGeom>
          <a:ln w="25400">
            <a:solidFill>
              <a:srgbClr val="8626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1114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Frontpage">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0"/>
          </p:nvPr>
        </p:nvSpPr>
        <p:spPr>
          <a:xfrm>
            <a:off x="0" y="1068917"/>
            <a:ext cx="12192000" cy="5433483"/>
          </a:xfrm>
          <a:solidFill>
            <a:srgbClr val="184350"/>
          </a:solidFill>
        </p:spPr>
        <p:txBody>
          <a:bodyPr>
            <a:normAutofit/>
          </a:bodyPr>
          <a:lstStyle>
            <a:lvl1pPr>
              <a:defRPr sz="2133">
                <a:solidFill>
                  <a:srgbClr val="F3F7FC"/>
                </a:solidFill>
              </a:defRPr>
            </a:lvl1pPr>
          </a:lstStyle>
          <a:p>
            <a:r>
              <a:rPr lang="nl-NL"/>
              <a:t>Klik op het pictogram als u een afbeelding wilt toevoegen</a:t>
            </a:r>
            <a:endParaRPr lang="en-GB" dirty="0"/>
          </a:p>
        </p:txBody>
      </p:sp>
      <p:sp>
        <p:nvSpPr>
          <p:cNvPr id="3" name="Subtitle 2"/>
          <p:cNvSpPr>
            <a:spLocks noGrp="1"/>
          </p:cNvSpPr>
          <p:nvPr>
            <p:ph type="subTitle" idx="1"/>
          </p:nvPr>
        </p:nvSpPr>
        <p:spPr>
          <a:xfrm>
            <a:off x="2639575" y="4242677"/>
            <a:ext cx="8690943" cy="1053840"/>
          </a:xfrm>
        </p:spPr>
        <p:txBody>
          <a:bodyPr wrap="square" lIns="0" tIns="0" rIns="0" bIns="0" anchor="b" anchorCtr="0">
            <a:noAutofit/>
          </a:bodyPr>
          <a:lstStyle>
            <a:lvl1pPr marL="0" indent="0" algn="r">
              <a:lnSpc>
                <a:spcPts val="4800"/>
              </a:lnSpc>
              <a:spcBef>
                <a:spcPts val="0"/>
              </a:spcBef>
              <a:buNone/>
              <a:defRPr sz="4800" b="0" kern="3000" spc="0" normalizeH="0" baseline="0">
                <a:solidFill>
                  <a:schemeClr val="bg1"/>
                </a:solidFill>
                <a:latin typeface="Segoe UI Light" pitchFamily="34" charset="0"/>
                <a:ea typeface="Ebrima" pitchFamily="2" charset="0"/>
                <a:cs typeface="Ebrima" pitchFamily="2"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l-NL"/>
              <a:t>Klikken om de ondertitelstijl van het model te bewerken</a:t>
            </a:r>
            <a:endParaRPr lang="en-US" dirty="0"/>
          </a:p>
        </p:txBody>
      </p:sp>
      <p:sp>
        <p:nvSpPr>
          <p:cNvPr id="22" name="Tijdelijke aanduiding voor tekst 21"/>
          <p:cNvSpPr>
            <a:spLocks noGrp="1"/>
          </p:cNvSpPr>
          <p:nvPr>
            <p:ph type="body" sz="quarter" idx="11"/>
          </p:nvPr>
        </p:nvSpPr>
        <p:spPr>
          <a:xfrm>
            <a:off x="2639570" y="5296518"/>
            <a:ext cx="8690945" cy="517967"/>
          </a:xfrm>
        </p:spPr>
        <p:txBody>
          <a:bodyPr lIns="0" tIns="0" rIns="0" bIns="0" anchor="t">
            <a:noAutofit/>
          </a:bodyPr>
          <a:lstStyle>
            <a:lvl1pPr marL="0" indent="0" algn="r">
              <a:lnSpc>
                <a:spcPts val="2000"/>
              </a:lnSpc>
              <a:spcBef>
                <a:spcPts val="0"/>
              </a:spcBef>
              <a:buFontTx/>
              <a:buNone/>
              <a:defRPr sz="1600" b="1" baseline="0">
                <a:solidFill>
                  <a:schemeClr val="bg1"/>
                </a:solidFill>
              </a:defRPr>
            </a:lvl1pPr>
            <a:lvl2pPr>
              <a:defRPr>
                <a:solidFill>
                  <a:srgbClr val="F3F7FC"/>
                </a:solidFill>
              </a:defRPr>
            </a:lvl2pPr>
            <a:lvl3pPr>
              <a:defRPr>
                <a:solidFill>
                  <a:srgbClr val="F3F7FC"/>
                </a:solidFill>
              </a:defRPr>
            </a:lvl3pPr>
            <a:lvl4pPr>
              <a:defRPr>
                <a:solidFill>
                  <a:srgbClr val="F3F7FC"/>
                </a:solidFill>
              </a:defRPr>
            </a:lvl4pPr>
            <a:lvl5pPr>
              <a:defRPr>
                <a:solidFill>
                  <a:srgbClr val="F3F7FC"/>
                </a:solidFill>
              </a:defRPr>
            </a:lvl5pPr>
          </a:lstStyle>
          <a:p>
            <a:pPr lvl="0"/>
            <a:r>
              <a:rPr lang="nl-NL"/>
              <a:t>Klikken om de tekststijl van het model te bewerken</a:t>
            </a:r>
          </a:p>
        </p:txBody>
      </p:sp>
      <p:sp>
        <p:nvSpPr>
          <p:cNvPr id="6" name="Tijdelijke aanduiding voor tekst 21"/>
          <p:cNvSpPr>
            <a:spLocks noGrp="1"/>
          </p:cNvSpPr>
          <p:nvPr>
            <p:ph type="body" sz="quarter" idx="12"/>
          </p:nvPr>
        </p:nvSpPr>
        <p:spPr>
          <a:xfrm>
            <a:off x="2639570" y="5814484"/>
            <a:ext cx="8690945" cy="278856"/>
          </a:xfrm>
        </p:spPr>
        <p:txBody>
          <a:bodyPr lIns="0" tIns="0" rIns="0" bIns="0" anchor="b">
            <a:noAutofit/>
          </a:bodyPr>
          <a:lstStyle>
            <a:lvl1pPr marL="0" indent="0" algn="r">
              <a:lnSpc>
                <a:spcPts val="2000"/>
              </a:lnSpc>
              <a:spcBef>
                <a:spcPts val="0"/>
              </a:spcBef>
              <a:buFontTx/>
              <a:buNone/>
              <a:defRPr sz="1200" b="0" baseline="0">
                <a:solidFill>
                  <a:schemeClr val="bg1"/>
                </a:solidFill>
              </a:defRPr>
            </a:lvl1pPr>
            <a:lvl2pPr>
              <a:defRPr>
                <a:solidFill>
                  <a:srgbClr val="F3F7FC"/>
                </a:solidFill>
              </a:defRPr>
            </a:lvl2pPr>
            <a:lvl3pPr>
              <a:defRPr>
                <a:solidFill>
                  <a:srgbClr val="F3F7FC"/>
                </a:solidFill>
              </a:defRPr>
            </a:lvl3pPr>
            <a:lvl4pPr>
              <a:defRPr>
                <a:solidFill>
                  <a:srgbClr val="F3F7FC"/>
                </a:solidFill>
              </a:defRPr>
            </a:lvl4pPr>
            <a:lvl5pPr>
              <a:defRPr>
                <a:solidFill>
                  <a:srgbClr val="F3F7FC"/>
                </a:solidFill>
              </a:defRPr>
            </a:lvl5pPr>
          </a:lstStyle>
          <a:p>
            <a:pPr lvl="0"/>
            <a:r>
              <a:rPr lang="nl-NL"/>
              <a:t>Klikken om de tekststijl van het model te bewerken</a:t>
            </a:r>
          </a:p>
        </p:txBody>
      </p:sp>
    </p:spTree>
    <p:extLst>
      <p:ext uri="{BB962C8B-B14F-4D97-AF65-F5344CB8AC3E}">
        <p14:creationId xmlns:p14="http://schemas.microsoft.com/office/powerpoint/2010/main" val="4008286308"/>
      </p:ext>
    </p:extLst>
  </p:cSld>
  <p:clrMapOvr>
    <a:masterClrMapping/>
  </p:clrMapOvr>
  <p:hf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xt (plain)">
    <p:spTree>
      <p:nvGrpSpPr>
        <p:cNvPr id="1" name=""/>
        <p:cNvGrpSpPr/>
        <p:nvPr/>
      </p:nvGrpSpPr>
      <p:grpSpPr>
        <a:xfrm>
          <a:off x="0" y="0"/>
          <a:ext cx="0" cy="0"/>
          <a:chOff x="0" y="0"/>
          <a:chExt cx="0" cy="0"/>
        </a:xfrm>
      </p:grpSpPr>
      <p:sp>
        <p:nvSpPr>
          <p:cNvPr id="5" name="Rechthoek 4"/>
          <p:cNvSpPr/>
          <p:nvPr userDrawn="1"/>
        </p:nvSpPr>
        <p:spPr>
          <a:xfrm>
            <a:off x="0" y="1068918"/>
            <a:ext cx="12192000" cy="5433481"/>
          </a:xfrm>
          <a:prstGeom prst="rect">
            <a:avLst/>
          </a:prstGeom>
          <a:solidFill>
            <a:srgbClr val="F3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 name="Title 1"/>
          <p:cNvSpPr>
            <a:spLocks noGrp="1"/>
          </p:cNvSpPr>
          <p:nvPr>
            <p:ph type="title"/>
          </p:nvPr>
        </p:nvSpPr>
        <p:spPr>
          <a:xfrm>
            <a:off x="863601" y="1716618"/>
            <a:ext cx="10466919" cy="571500"/>
          </a:xfrm>
        </p:spPr>
        <p:txBody>
          <a:bodyPr lIns="0" tIns="0" rIns="0" bIns="0" anchor="t">
            <a:noAutofit/>
          </a:bodyPr>
          <a:lstStyle>
            <a:lvl1pPr algn="l">
              <a:lnSpc>
                <a:spcPts val="2933"/>
              </a:lnSpc>
              <a:defRPr sz="2933" b="0" kern="1500" baseline="0"/>
            </a:lvl1pPr>
          </a:lstStyle>
          <a:p>
            <a:r>
              <a:rPr lang="nl-NL"/>
              <a:t>Klik om stijl te bewerken</a:t>
            </a:r>
            <a:endParaRPr lang="en-US" dirty="0"/>
          </a:p>
        </p:txBody>
      </p:sp>
      <p:sp>
        <p:nvSpPr>
          <p:cNvPr id="7" name="Tijdelijke aanduiding voor dianummer 5"/>
          <p:cNvSpPr>
            <a:spLocks noGrp="1"/>
          </p:cNvSpPr>
          <p:nvPr>
            <p:ph type="sldNum" sz="quarter" idx="4"/>
          </p:nvPr>
        </p:nvSpPr>
        <p:spPr>
          <a:xfrm>
            <a:off x="10624473" y="6502400"/>
            <a:ext cx="702995" cy="355600"/>
          </a:xfrm>
          <a:prstGeom prst="rect">
            <a:avLst/>
          </a:prstGeom>
        </p:spPr>
        <p:txBody>
          <a:bodyPr vert="horz" lIns="0" tIns="0" rIns="0" bIns="0" rtlCol="0" anchor="ctr" anchorCtr="0"/>
          <a:lstStyle>
            <a:lvl1pPr algn="r">
              <a:defRPr sz="1467" b="0">
                <a:solidFill>
                  <a:srgbClr val="184350"/>
                </a:solidFill>
                <a:latin typeface="Segoe UI" pitchFamily="34" charset="0"/>
                <a:ea typeface="Segoe UI" pitchFamily="34" charset="0"/>
                <a:cs typeface="Segoe UI" pitchFamily="34" charset="0"/>
              </a:defRPr>
            </a:lvl1pPr>
          </a:lstStyle>
          <a:p>
            <a:fld id="{44259A67-670E-4C64-97AA-2ABF111DB1CB}" type="slidenum">
              <a:rPr lang="en-GB" smtClean="0"/>
              <a:pPr/>
              <a:t>‹nr.›</a:t>
            </a:fld>
            <a:endParaRPr lang="en-GB" dirty="0"/>
          </a:p>
        </p:txBody>
      </p:sp>
      <p:sp>
        <p:nvSpPr>
          <p:cNvPr id="11" name="Tijdelijke aanduiding voor tekst 10"/>
          <p:cNvSpPr>
            <a:spLocks noGrp="1"/>
          </p:cNvSpPr>
          <p:nvPr>
            <p:ph type="body" sz="quarter" idx="11"/>
          </p:nvPr>
        </p:nvSpPr>
        <p:spPr>
          <a:xfrm>
            <a:off x="863601" y="2288117"/>
            <a:ext cx="10463868" cy="3526367"/>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2397079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numeration)">
    <p:spTree>
      <p:nvGrpSpPr>
        <p:cNvPr id="1" name=""/>
        <p:cNvGrpSpPr/>
        <p:nvPr/>
      </p:nvGrpSpPr>
      <p:grpSpPr>
        <a:xfrm>
          <a:off x="0" y="0"/>
          <a:ext cx="0" cy="0"/>
          <a:chOff x="0" y="0"/>
          <a:chExt cx="0" cy="0"/>
        </a:xfrm>
      </p:grpSpPr>
      <p:sp>
        <p:nvSpPr>
          <p:cNvPr id="5" name="Rechthoek 4"/>
          <p:cNvSpPr/>
          <p:nvPr userDrawn="1"/>
        </p:nvSpPr>
        <p:spPr>
          <a:xfrm>
            <a:off x="0" y="1068918"/>
            <a:ext cx="12192000" cy="5433481"/>
          </a:xfrm>
          <a:prstGeom prst="rect">
            <a:avLst/>
          </a:prstGeom>
          <a:solidFill>
            <a:srgbClr val="F3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2" name="Title 1"/>
          <p:cNvSpPr>
            <a:spLocks noGrp="1"/>
          </p:cNvSpPr>
          <p:nvPr>
            <p:ph type="title"/>
          </p:nvPr>
        </p:nvSpPr>
        <p:spPr>
          <a:xfrm>
            <a:off x="863601" y="1716618"/>
            <a:ext cx="10466919" cy="571500"/>
          </a:xfrm>
        </p:spPr>
        <p:txBody>
          <a:bodyPr lIns="0" tIns="0" rIns="0" bIns="0" anchor="t">
            <a:noAutofit/>
          </a:bodyPr>
          <a:lstStyle>
            <a:lvl1pPr algn="l">
              <a:lnSpc>
                <a:spcPts val="2933"/>
              </a:lnSpc>
              <a:defRPr sz="2933" b="0" kern="1500" baseline="0"/>
            </a:lvl1pPr>
          </a:lstStyle>
          <a:p>
            <a:r>
              <a:rPr lang="nl-NL"/>
              <a:t>Klik om stijl te bewerken</a:t>
            </a:r>
            <a:endParaRPr lang="en-US" dirty="0"/>
          </a:p>
        </p:txBody>
      </p:sp>
      <p:sp>
        <p:nvSpPr>
          <p:cNvPr id="7" name="Tijdelijke aanduiding voor dianummer 5"/>
          <p:cNvSpPr>
            <a:spLocks noGrp="1"/>
          </p:cNvSpPr>
          <p:nvPr>
            <p:ph type="sldNum" sz="quarter" idx="4"/>
          </p:nvPr>
        </p:nvSpPr>
        <p:spPr>
          <a:xfrm>
            <a:off x="10624473" y="6502400"/>
            <a:ext cx="702995" cy="355600"/>
          </a:xfrm>
          <a:prstGeom prst="rect">
            <a:avLst/>
          </a:prstGeom>
        </p:spPr>
        <p:txBody>
          <a:bodyPr vert="horz" lIns="0" tIns="0" rIns="0" bIns="0" rtlCol="0" anchor="ctr" anchorCtr="0"/>
          <a:lstStyle>
            <a:lvl1pPr algn="r">
              <a:defRPr sz="1467" b="0">
                <a:solidFill>
                  <a:srgbClr val="184350"/>
                </a:solidFill>
                <a:latin typeface="Segoe UI" pitchFamily="34" charset="0"/>
                <a:ea typeface="Segoe UI" pitchFamily="34" charset="0"/>
                <a:cs typeface="Segoe UI" pitchFamily="34" charset="0"/>
              </a:defRPr>
            </a:lvl1pPr>
          </a:lstStyle>
          <a:p>
            <a:fld id="{44259A67-670E-4C64-97AA-2ABF111DB1CB}" type="slidenum">
              <a:rPr lang="en-GB" smtClean="0"/>
              <a:pPr/>
              <a:t>‹nr.›</a:t>
            </a:fld>
            <a:endParaRPr lang="en-GB" dirty="0"/>
          </a:p>
        </p:txBody>
      </p:sp>
      <p:sp>
        <p:nvSpPr>
          <p:cNvPr id="9" name="Tijdelijke aanduiding voor tekst 8"/>
          <p:cNvSpPr>
            <a:spLocks noGrp="1"/>
          </p:cNvSpPr>
          <p:nvPr>
            <p:ph type="body" sz="quarter" idx="10"/>
          </p:nvPr>
        </p:nvSpPr>
        <p:spPr>
          <a:xfrm>
            <a:off x="863601" y="2288118"/>
            <a:ext cx="10463868" cy="3526367"/>
          </a:xfrm>
        </p:spPr>
        <p:txBody>
          <a:bodyPr>
            <a:noAutofit/>
          </a:bodyPr>
          <a:lstStyle>
            <a:lvl1pPr marL="307192" indent="-307192">
              <a:buFont typeface="Segoe UI Semibold" pitchFamily="34" charset="0"/>
              <a:buChar char="˗"/>
              <a:defRPr/>
            </a:lvl1pPr>
            <a:lvl2pPr marL="769181" indent="-457189">
              <a:buFont typeface="Segoe UI Semibold" pitchFamily="34" charset="0"/>
              <a:buChar char="·"/>
              <a:defRPr/>
            </a:lvl2pPr>
            <a:lvl3pPr marL="945576" indent="-307192">
              <a:buFont typeface="Segoe UI Semibold" pitchFamily="34" charset="0"/>
              <a:buChar char="˗"/>
              <a:defRPr/>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832684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Image full-screen (no title)">
    <p:spTree>
      <p:nvGrpSpPr>
        <p:cNvPr id="1" name=""/>
        <p:cNvGrpSpPr/>
        <p:nvPr/>
      </p:nvGrpSpPr>
      <p:grpSpPr>
        <a:xfrm>
          <a:off x="0" y="0"/>
          <a:ext cx="0" cy="0"/>
          <a:chOff x="0" y="0"/>
          <a:chExt cx="0" cy="0"/>
        </a:xfrm>
      </p:grpSpPr>
      <p:sp>
        <p:nvSpPr>
          <p:cNvPr id="9" name="Tijdelijke aanduiding voor afbeelding 15"/>
          <p:cNvSpPr>
            <a:spLocks noGrp="1"/>
          </p:cNvSpPr>
          <p:nvPr>
            <p:ph type="pic" sz="quarter" idx="10"/>
          </p:nvPr>
        </p:nvSpPr>
        <p:spPr>
          <a:xfrm>
            <a:off x="0" y="1068917"/>
            <a:ext cx="12192000" cy="5433483"/>
          </a:xfrm>
          <a:solidFill>
            <a:srgbClr val="184350"/>
          </a:solidFill>
        </p:spPr>
        <p:txBody>
          <a:bodyPr>
            <a:normAutofit/>
          </a:bodyPr>
          <a:lstStyle>
            <a:lvl1pPr>
              <a:defRPr sz="2133">
                <a:solidFill>
                  <a:schemeClr val="bg1"/>
                </a:solidFill>
              </a:defRPr>
            </a:lvl1pPr>
          </a:lstStyle>
          <a:p>
            <a:r>
              <a:rPr lang="nl-NL"/>
              <a:t>Klik op het pictogram als u een afbeelding wilt toevoegen</a:t>
            </a:r>
            <a:endParaRPr lang="en-GB" dirty="0"/>
          </a:p>
        </p:txBody>
      </p:sp>
      <p:sp>
        <p:nvSpPr>
          <p:cNvPr id="4" name="Tijdelijke aanduiding voor dianummer 5"/>
          <p:cNvSpPr>
            <a:spLocks noGrp="1"/>
          </p:cNvSpPr>
          <p:nvPr>
            <p:ph type="sldNum" sz="quarter" idx="4"/>
          </p:nvPr>
        </p:nvSpPr>
        <p:spPr>
          <a:xfrm>
            <a:off x="10624473" y="6502400"/>
            <a:ext cx="702995" cy="355600"/>
          </a:xfrm>
          <a:prstGeom prst="rect">
            <a:avLst/>
          </a:prstGeom>
        </p:spPr>
        <p:txBody>
          <a:bodyPr vert="horz" lIns="0" tIns="0" rIns="0" bIns="0" rtlCol="0" anchor="ctr" anchorCtr="0"/>
          <a:lstStyle>
            <a:lvl1pPr algn="r">
              <a:defRPr sz="1467" b="0">
                <a:solidFill>
                  <a:srgbClr val="184350"/>
                </a:solidFill>
                <a:latin typeface="Segoe UI" pitchFamily="34" charset="0"/>
                <a:ea typeface="Segoe UI" pitchFamily="34" charset="0"/>
                <a:cs typeface="Segoe UI" pitchFamily="34" charset="0"/>
              </a:defRPr>
            </a:lvl1pPr>
          </a:lstStyle>
          <a:p>
            <a:fld id="{44259A67-670E-4C64-97AA-2ABF111DB1CB}" type="slidenum">
              <a:rPr lang="en-GB" smtClean="0"/>
              <a:pPr/>
              <a:t>‹nr.›</a:t>
            </a:fld>
            <a:endParaRPr lang="en-GB" dirty="0"/>
          </a:p>
        </p:txBody>
      </p:sp>
    </p:spTree>
    <p:extLst>
      <p:ext uri="{BB962C8B-B14F-4D97-AF65-F5344CB8AC3E}">
        <p14:creationId xmlns:p14="http://schemas.microsoft.com/office/powerpoint/2010/main" val="219490646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8EF88F2-A885-0D4A-BB7A-DAACAA4ADD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EEA38C5-E0DC-5C44-8953-E5D17E965B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Eerste niveau</a:t>
            </a:r>
          </a:p>
          <a:p>
            <a:pPr lvl="2"/>
            <a:r>
              <a:rPr lang="nl-NL"/>
              <a:t>Tweede niveau</a:t>
            </a:r>
          </a:p>
        </p:txBody>
      </p:sp>
      <p:pic>
        <p:nvPicPr>
          <p:cNvPr id="9" name="Afbeelding 8">
            <a:extLst>
              <a:ext uri="{FF2B5EF4-FFF2-40B4-BE49-F238E27FC236}">
                <a16:creationId xmlns:a16="http://schemas.microsoft.com/office/drawing/2014/main" id="{56DD11B7-BBF5-B04F-96CB-06F3B24D3278}"/>
              </a:ext>
            </a:extLst>
          </p:cNvPr>
          <p:cNvPicPr>
            <a:picLocks noChangeAspect="1"/>
          </p:cNvPicPr>
          <p:nvPr userDrawn="1"/>
        </p:nvPicPr>
        <p:blipFill>
          <a:blip r:embed="rId38"/>
          <a:stretch>
            <a:fillRect/>
          </a:stretch>
        </p:blipFill>
        <p:spPr>
          <a:xfrm>
            <a:off x="9514840" y="6078553"/>
            <a:ext cx="2387600" cy="635000"/>
          </a:xfrm>
          <a:prstGeom prst="rect">
            <a:avLst/>
          </a:prstGeom>
        </p:spPr>
      </p:pic>
    </p:spTree>
    <p:extLst>
      <p:ext uri="{BB962C8B-B14F-4D97-AF65-F5344CB8AC3E}">
        <p14:creationId xmlns:p14="http://schemas.microsoft.com/office/powerpoint/2010/main" val="3189457674"/>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60" r:id="rId3"/>
    <p:sldLayoutId id="2147483665" r:id="rId4"/>
    <p:sldLayoutId id="2147483661" r:id="rId5"/>
    <p:sldLayoutId id="2147483666" r:id="rId6"/>
    <p:sldLayoutId id="2147483650" r:id="rId7"/>
    <p:sldLayoutId id="2147483671" r:id="rId8"/>
    <p:sldLayoutId id="2147483662" r:id="rId9"/>
    <p:sldLayoutId id="2147483667" r:id="rId10"/>
    <p:sldLayoutId id="2147483679" r:id="rId11"/>
    <p:sldLayoutId id="2147483680" r:id="rId12"/>
    <p:sldLayoutId id="2147483681" r:id="rId13"/>
    <p:sldLayoutId id="2147483682" r:id="rId14"/>
    <p:sldLayoutId id="2147483663" r:id="rId15"/>
    <p:sldLayoutId id="2147483668" r:id="rId16"/>
    <p:sldLayoutId id="2147483664" r:id="rId17"/>
    <p:sldLayoutId id="2147483669" r:id="rId18"/>
    <p:sldLayoutId id="2147483651" r:id="rId19"/>
    <p:sldLayoutId id="2147483672" r:id="rId20"/>
    <p:sldLayoutId id="2147483652" r:id="rId21"/>
    <p:sldLayoutId id="2147483673" r:id="rId22"/>
    <p:sldLayoutId id="2147483653" r:id="rId23"/>
    <p:sldLayoutId id="2147483674" r:id="rId24"/>
    <p:sldLayoutId id="2147483654" r:id="rId25"/>
    <p:sldLayoutId id="2147483675" r:id="rId26"/>
    <p:sldLayoutId id="2147483657" r:id="rId27"/>
    <p:sldLayoutId id="2147483676" r:id="rId28"/>
    <p:sldLayoutId id="2147483658" r:id="rId29"/>
    <p:sldLayoutId id="2147483677" r:id="rId30"/>
    <p:sldLayoutId id="2147483659" r:id="rId31"/>
    <p:sldLayoutId id="2147483678" r:id="rId32"/>
    <p:sldLayoutId id="2147483683" r:id="rId33"/>
    <p:sldLayoutId id="2147483684" r:id="rId34"/>
    <p:sldLayoutId id="2147483685" r:id="rId35"/>
    <p:sldLayoutId id="2147483686" r:id="rId36"/>
  </p:sldLayoutIdLst>
  <p:txStyles>
    <p:titleStyle>
      <a:lvl1pPr algn="l" defTabSz="914400" rtl="0" eaLnBrk="1" latinLnBrk="0" hangingPunct="1">
        <a:lnSpc>
          <a:spcPct val="90000"/>
        </a:lnSpc>
        <a:spcBef>
          <a:spcPct val="0"/>
        </a:spcBef>
        <a:buNone/>
        <a:defRPr sz="4000" kern="1200">
          <a:solidFill>
            <a:srgbClr val="004B87"/>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33.xm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4.xml"/><Relationship Id="rId5" Type="http://schemas.openxmlformats.org/officeDocument/2006/relationships/image" Target="../media/image7.sv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4.xml"/><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34.xml"/><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34.xml"/><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36.xml"/><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4.xml"/><Relationship Id="rId5" Type="http://schemas.openxmlformats.org/officeDocument/2006/relationships/image" Target="../media/image7.sv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34.xml"/><Relationship Id="rId4" Type="http://schemas.openxmlformats.org/officeDocument/2006/relationships/image" Target="../media/image7.sv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5.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36.xml"/><Relationship Id="rId4" Type="http://schemas.openxmlformats.org/officeDocument/2006/relationships/image" Target="../media/image7.sv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5.xml"/><Relationship Id="rId5" Type="http://schemas.openxmlformats.org/officeDocument/2006/relationships/image" Target="../media/image7.sv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35.xml"/><Relationship Id="rId4" Type="http://schemas.openxmlformats.org/officeDocument/2006/relationships/image" Target="../media/image7.sv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5.xml"/><Relationship Id="rId5" Type="http://schemas.openxmlformats.org/officeDocument/2006/relationships/image" Target="../media/image7.sv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36.xml"/><Relationship Id="rId4" Type="http://schemas.openxmlformats.org/officeDocument/2006/relationships/image" Target="../media/image7.sv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35.xml"/><Relationship Id="rId4" Type="http://schemas.openxmlformats.org/officeDocument/2006/relationships/image" Target="../media/image7.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package" Target="../embeddings/Microsoft_Word_Document.docx"/><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4">
            <a:extLst>
              <a:ext uri="{FF2B5EF4-FFF2-40B4-BE49-F238E27FC236}">
                <a16:creationId xmlns:a16="http://schemas.microsoft.com/office/drawing/2014/main" id="{6E751B1D-A004-DE6F-84CE-7C891536789A}"/>
              </a:ext>
            </a:extLst>
          </p:cNvPr>
          <p:cNvSpPr>
            <a:spLocks noGrp="1"/>
          </p:cNvSpPr>
          <p:nvPr>
            <p:ph type="subTitle" idx="1"/>
          </p:nvPr>
        </p:nvSpPr>
        <p:spPr/>
        <p:txBody>
          <a:bodyPr/>
          <a:lstStyle/>
          <a:p>
            <a:r>
              <a:rPr lang="nl-NL"/>
              <a:t>Gefaseerde sanering Blekerijweg 4 en 4-1 te IJsselmuiden fase II:  kwelgebied Koekoekspolder</a:t>
            </a:r>
          </a:p>
        </p:txBody>
      </p:sp>
      <p:sp>
        <p:nvSpPr>
          <p:cNvPr id="4" name="Titel 3">
            <a:extLst>
              <a:ext uri="{FF2B5EF4-FFF2-40B4-BE49-F238E27FC236}">
                <a16:creationId xmlns:a16="http://schemas.microsoft.com/office/drawing/2014/main" id="{D42A8E73-30F1-298B-1335-8B0BF3945922}"/>
              </a:ext>
            </a:extLst>
          </p:cNvPr>
          <p:cNvSpPr>
            <a:spLocks noGrp="1"/>
          </p:cNvSpPr>
          <p:nvPr>
            <p:ph type="ctrTitle"/>
          </p:nvPr>
        </p:nvSpPr>
        <p:spPr/>
        <p:txBody>
          <a:bodyPr>
            <a:normAutofit/>
          </a:bodyPr>
          <a:lstStyle/>
          <a:p>
            <a:r>
              <a:rPr lang="nl-NL"/>
              <a:t>Informatiebijeenkomst</a:t>
            </a:r>
          </a:p>
        </p:txBody>
      </p:sp>
    </p:spTree>
    <p:extLst>
      <p:ext uri="{BB962C8B-B14F-4D97-AF65-F5344CB8AC3E}">
        <p14:creationId xmlns:p14="http://schemas.microsoft.com/office/powerpoint/2010/main" val="817809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004D8-0CB9-0B43-BB8C-B07F55ED361C}"/>
              </a:ext>
            </a:extLst>
          </p:cNvPr>
          <p:cNvSpPr>
            <a:spLocks noGrp="1"/>
          </p:cNvSpPr>
          <p:nvPr>
            <p:ph type="title"/>
          </p:nvPr>
        </p:nvSpPr>
        <p:spPr/>
        <p:txBody>
          <a:bodyPr/>
          <a:lstStyle/>
          <a:p>
            <a:r>
              <a:rPr lang="nl-NL"/>
              <a:t>Welkom - agenda</a:t>
            </a:r>
          </a:p>
        </p:txBody>
      </p:sp>
      <p:sp>
        <p:nvSpPr>
          <p:cNvPr id="3" name="Tijdelijke aanduiding voor inhoud 2">
            <a:extLst>
              <a:ext uri="{FF2B5EF4-FFF2-40B4-BE49-F238E27FC236}">
                <a16:creationId xmlns:a16="http://schemas.microsoft.com/office/drawing/2014/main" id="{76843B01-4C01-D740-BA8E-8C65170FA901}"/>
              </a:ext>
            </a:extLst>
          </p:cNvPr>
          <p:cNvSpPr>
            <a:spLocks noGrp="1"/>
          </p:cNvSpPr>
          <p:nvPr>
            <p:ph idx="1"/>
          </p:nvPr>
        </p:nvSpPr>
        <p:spPr/>
        <p:txBody>
          <a:bodyPr/>
          <a:lstStyle/>
          <a:p>
            <a:pPr marL="342900" indent="-342900">
              <a:buFont typeface="Arial" panose="020B0604020202020204" pitchFamily="34" charset="0"/>
              <a:buChar char="•"/>
            </a:pPr>
            <a:r>
              <a:rPr lang="nl-NL"/>
              <a:t>Welkom – introductie teamleden &amp; agenda</a:t>
            </a:r>
          </a:p>
          <a:p>
            <a:pPr marL="342900" indent="-342900">
              <a:buFont typeface="Arial" panose="020B0604020202020204" pitchFamily="34" charset="0"/>
              <a:buChar char="•"/>
            </a:pPr>
            <a:r>
              <a:rPr lang="nl-NL"/>
              <a:t>Aanleiding project – Jan Zoetbrood</a:t>
            </a:r>
          </a:p>
          <a:p>
            <a:pPr marL="342900" indent="-342900">
              <a:buFont typeface="Arial" panose="020B0604020202020204" pitchFamily="34" charset="0"/>
              <a:buChar char="•"/>
            </a:pPr>
            <a:r>
              <a:rPr lang="nl-NL"/>
              <a:t>Uitleg fase II – Bjent van der Enden</a:t>
            </a:r>
          </a:p>
          <a:p>
            <a:pPr marL="342900" indent="-342900">
              <a:buFont typeface="Arial" panose="020B0604020202020204" pitchFamily="34" charset="0"/>
              <a:buChar char="•"/>
            </a:pPr>
            <a:r>
              <a:rPr lang="nl-NL"/>
              <a:t>Contractvorm – Marijke Postma</a:t>
            </a:r>
          </a:p>
          <a:p>
            <a:pPr marL="342900" indent="-342900">
              <a:buFont typeface="Arial" panose="020B0604020202020204" pitchFamily="34" charset="0"/>
              <a:buChar char="•"/>
            </a:pPr>
            <a:r>
              <a:rPr lang="nl-NL"/>
              <a:t>Aanbestedingsprocedure – Alex van der Galiën</a:t>
            </a:r>
          </a:p>
        </p:txBody>
      </p:sp>
    </p:spTree>
    <p:extLst>
      <p:ext uri="{BB962C8B-B14F-4D97-AF65-F5344CB8AC3E}">
        <p14:creationId xmlns:p14="http://schemas.microsoft.com/office/powerpoint/2010/main" val="2770325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027CDD-8AD5-0DF2-3745-F951E86DA210}"/>
              </a:ext>
            </a:extLst>
          </p:cNvPr>
          <p:cNvSpPr>
            <a:spLocks noGrp="1"/>
          </p:cNvSpPr>
          <p:nvPr>
            <p:ph type="title"/>
          </p:nvPr>
        </p:nvSpPr>
        <p:spPr/>
        <p:txBody>
          <a:bodyPr/>
          <a:lstStyle/>
          <a:p>
            <a:r>
              <a:rPr lang="nl-NL"/>
              <a:t>Teamleden provincie</a:t>
            </a:r>
          </a:p>
        </p:txBody>
      </p:sp>
      <p:sp>
        <p:nvSpPr>
          <p:cNvPr id="3" name="Tijdelijke aanduiding voor inhoud 2">
            <a:extLst>
              <a:ext uri="{FF2B5EF4-FFF2-40B4-BE49-F238E27FC236}">
                <a16:creationId xmlns:a16="http://schemas.microsoft.com/office/drawing/2014/main" id="{9FD5CF61-4C1A-4B96-B2C2-EA1E34314190}"/>
              </a:ext>
            </a:extLst>
          </p:cNvPr>
          <p:cNvSpPr>
            <a:spLocks noGrp="1"/>
          </p:cNvSpPr>
          <p:nvPr>
            <p:ph idx="1"/>
          </p:nvPr>
        </p:nvSpPr>
        <p:spPr/>
        <p:txBody>
          <a:bodyPr/>
          <a:lstStyle/>
          <a:p>
            <a:r>
              <a:rPr lang="nl-NL" sz="2800" b="1"/>
              <a:t>Maak kennis met:</a:t>
            </a:r>
          </a:p>
          <a:p>
            <a:pPr marL="342900" indent="-342900">
              <a:buFont typeface="Arial" panose="020B0604020202020204" pitchFamily="34" charset="0"/>
              <a:buChar char="•"/>
            </a:pPr>
            <a:r>
              <a:rPr lang="nl-NL"/>
              <a:t>Jan Zoetbrood – projectleider Provincie Overijssel</a:t>
            </a:r>
          </a:p>
          <a:p>
            <a:pPr marL="342900" indent="-342900">
              <a:buFont typeface="Arial" panose="020B0604020202020204" pitchFamily="34" charset="0"/>
              <a:buChar char="•"/>
            </a:pPr>
            <a:r>
              <a:rPr lang="nl-NL"/>
              <a:t>Erik Godeke – technisch manager Provincie Overijssel</a:t>
            </a:r>
          </a:p>
          <a:p>
            <a:pPr marL="342900" indent="-342900">
              <a:buFont typeface="Arial" panose="020B0604020202020204" pitchFamily="34" charset="0"/>
              <a:buChar char="•"/>
            </a:pPr>
            <a:r>
              <a:rPr lang="nl-NL"/>
              <a:t>Marijke Postma – contractmanager Provincie Overijssel</a:t>
            </a:r>
          </a:p>
          <a:p>
            <a:pPr marL="342900" indent="-342900">
              <a:buFont typeface="Arial" panose="020B0604020202020204" pitchFamily="34" charset="0"/>
              <a:buChar char="•"/>
            </a:pPr>
            <a:r>
              <a:rPr lang="nl-NL"/>
              <a:t>Alex van der Galiën – inkoopadviseur SSC-ONS</a:t>
            </a:r>
          </a:p>
          <a:p>
            <a:pPr marL="342900" indent="-342900">
              <a:buFont typeface="Arial" panose="020B0604020202020204" pitchFamily="34" charset="0"/>
              <a:buChar char="•"/>
            </a:pPr>
            <a:r>
              <a:rPr lang="nl-NL"/>
              <a:t>Bjent van der Enden – adviseur sanering Witteveen en Bos</a:t>
            </a:r>
          </a:p>
          <a:p>
            <a:pPr marL="342900" indent="-342900">
              <a:buFont typeface="Arial" panose="020B0604020202020204" pitchFamily="34" charset="0"/>
              <a:buChar char="•"/>
            </a:pPr>
            <a:r>
              <a:rPr lang="nl-NL"/>
              <a:t>Harjen Vrijs – adviseur contract</a:t>
            </a:r>
          </a:p>
        </p:txBody>
      </p:sp>
    </p:spTree>
    <p:extLst>
      <p:ext uri="{BB962C8B-B14F-4D97-AF65-F5344CB8AC3E}">
        <p14:creationId xmlns:p14="http://schemas.microsoft.com/office/powerpoint/2010/main" val="142058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46F2F-9EB9-71E1-6039-6E7842679CA8}"/>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6F8D1C5D-97DF-78ED-279F-16D8C4760933}"/>
              </a:ext>
            </a:extLst>
          </p:cNvPr>
          <p:cNvSpPr>
            <a:spLocks noGrp="1"/>
          </p:cNvSpPr>
          <p:nvPr>
            <p:ph type="title"/>
          </p:nvPr>
        </p:nvSpPr>
        <p:spPr/>
        <p:txBody>
          <a:bodyPr/>
          <a:lstStyle/>
          <a:p>
            <a:r>
              <a:rPr lang="nl-NL">
                <a:latin typeface="Open Sans"/>
                <a:ea typeface="Open Sans"/>
                <a:cs typeface="Open Sans"/>
              </a:rPr>
              <a:t>Aanleiding project</a:t>
            </a:r>
          </a:p>
        </p:txBody>
      </p:sp>
      <p:sp>
        <p:nvSpPr>
          <p:cNvPr id="5" name="Tijdelijke aanduiding voor inhoud 4">
            <a:extLst>
              <a:ext uri="{FF2B5EF4-FFF2-40B4-BE49-F238E27FC236}">
                <a16:creationId xmlns:a16="http://schemas.microsoft.com/office/drawing/2014/main" id="{5FBF4099-7B1C-10DF-EC41-1169DBBA44BC}"/>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1904072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98B4B-B5B2-D26A-3B04-496F132805C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86C8443-6F55-1D0B-A9DB-52BB6DA119CB}"/>
              </a:ext>
            </a:extLst>
          </p:cNvPr>
          <p:cNvSpPr>
            <a:spLocks noGrp="1"/>
          </p:cNvSpPr>
          <p:nvPr>
            <p:ph type="title"/>
          </p:nvPr>
        </p:nvSpPr>
        <p:spPr/>
        <p:txBody>
          <a:bodyPr/>
          <a:lstStyle/>
          <a:p>
            <a:r>
              <a:rPr lang="nl-NL">
                <a:latin typeface="Open Sans"/>
                <a:ea typeface="Open Sans"/>
                <a:cs typeface="Open Sans"/>
              </a:rPr>
              <a:t>Bodemsanering Blekerijweg IJsselmuiden</a:t>
            </a:r>
          </a:p>
        </p:txBody>
      </p:sp>
      <p:pic>
        <p:nvPicPr>
          <p:cNvPr id="6" name="Content Placeholder 5">
            <a:extLst>
              <a:ext uri="{FF2B5EF4-FFF2-40B4-BE49-F238E27FC236}">
                <a16:creationId xmlns:a16="http://schemas.microsoft.com/office/drawing/2014/main" id="{D2D23514-0E5E-275D-D701-850D76041819}"/>
              </a:ext>
            </a:extLst>
          </p:cNvPr>
          <p:cNvPicPr>
            <a:picLocks noGrp="1" noChangeAspect="1"/>
          </p:cNvPicPr>
          <p:nvPr>
            <p:ph idx="1"/>
          </p:nvPr>
        </p:nvPicPr>
        <p:blipFill>
          <a:blip r:embed="rId2"/>
          <a:stretch>
            <a:fillRect/>
          </a:stretch>
        </p:blipFill>
        <p:spPr>
          <a:xfrm>
            <a:off x="844098" y="1683385"/>
            <a:ext cx="7425324" cy="4544378"/>
          </a:xfrm>
          <a:prstGeom prst="rect">
            <a:avLst/>
          </a:prstGeom>
        </p:spPr>
      </p:pic>
    </p:spTree>
    <p:extLst>
      <p:ext uri="{BB962C8B-B14F-4D97-AF65-F5344CB8AC3E}">
        <p14:creationId xmlns:p14="http://schemas.microsoft.com/office/powerpoint/2010/main" val="60002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A3FB8-77B1-D677-274A-253D56FC0CB2}"/>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0F0CBB5-7AD8-0829-5676-1D627CB9D534}"/>
              </a:ext>
            </a:extLst>
          </p:cNvPr>
          <p:cNvSpPr>
            <a:spLocks noGrp="1"/>
          </p:cNvSpPr>
          <p:nvPr>
            <p:ph type="title"/>
          </p:nvPr>
        </p:nvSpPr>
        <p:spPr/>
        <p:txBody>
          <a:bodyPr/>
          <a:lstStyle/>
          <a:p>
            <a:r>
              <a:rPr lang="nl-NL">
                <a:latin typeface="Open Sans"/>
                <a:ea typeface="Open Sans"/>
                <a:cs typeface="Open Sans"/>
              </a:rPr>
              <a:t>Bodemsanering Blekerijweg IJsselmuiden</a:t>
            </a:r>
          </a:p>
        </p:txBody>
      </p:sp>
      <p:pic>
        <p:nvPicPr>
          <p:cNvPr id="5" name="Content Placeholder 4">
            <a:extLst>
              <a:ext uri="{FF2B5EF4-FFF2-40B4-BE49-F238E27FC236}">
                <a16:creationId xmlns:a16="http://schemas.microsoft.com/office/drawing/2014/main" id="{993E8754-31B8-3827-CFC8-68EE6ED54AE6}"/>
              </a:ext>
            </a:extLst>
          </p:cNvPr>
          <p:cNvPicPr>
            <a:picLocks noGrp="1" noChangeAspect="1"/>
          </p:cNvPicPr>
          <p:nvPr>
            <p:ph idx="1"/>
          </p:nvPr>
        </p:nvPicPr>
        <p:blipFill>
          <a:blip r:embed="rId2"/>
          <a:stretch>
            <a:fillRect/>
          </a:stretch>
        </p:blipFill>
        <p:spPr>
          <a:xfrm>
            <a:off x="844232" y="1834039"/>
            <a:ext cx="6022975" cy="4314190"/>
          </a:xfrm>
          <a:prstGeom prst="rect">
            <a:avLst/>
          </a:prstGeom>
        </p:spPr>
      </p:pic>
    </p:spTree>
    <p:extLst>
      <p:ext uri="{BB962C8B-B14F-4D97-AF65-F5344CB8AC3E}">
        <p14:creationId xmlns:p14="http://schemas.microsoft.com/office/powerpoint/2010/main" val="4028016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CA4AA-5DB7-B2F4-BD59-27191EDBAF5A}"/>
              </a:ext>
            </a:extLst>
          </p:cNvPr>
          <p:cNvSpPr>
            <a:spLocks noGrp="1"/>
          </p:cNvSpPr>
          <p:nvPr>
            <p:ph type="title"/>
          </p:nvPr>
        </p:nvSpPr>
        <p:spPr/>
        <p:txBody>
          <a:bodyPr/>
          <a:lstStyle/>
          <a:p>
            <a:r>
              <a:rPr lang="en-US" err="1">
                <a:latin typeface="Open Sans"/>
                <a:ea typeface="Open Sans"/>
                <a:cs typeface="Open Sans"/>
              </a:rPr>
              <a:t>Bodemsanering</a:t>
            </a:r>
            <a:r>
              <a:rPr lang="en-US">
                <a:latin typeface="Open Sans"/>
                <a:ea typeface="Open Sans"/>
                <a:cs typeface="Open Sans"/>
              </a:rPr>
              <a:t> </a:t>
            </a:r>
            <a:r>
              <a:rPr lang="en-US" err="1">
                <a:latin typeface="Open Sans"/>
                <a:ea typeface="Open Sans"/>
                <a:cs typeface="Open Sans"/>
              </a:rPr>
              <a:t>Blekerijweg</a:t>
            </a:r>
            <a:r>
              <a:rPr lang="en-US">
                <a:latin typeface="Open Sans"/>
                <a:ea typeface="Open Sans"/>
                <a:cs typeface="Open Sans"/>
              </a:rPr>
              <a:t> </a:t>
            </a:r>
            <a:r>
              <a:rPr lang="en-US" err="1">
                <a:latin typeface="Open Sans"/>
                <a:ea typeface="Open Sans"/>
                <a:cs typeface="Open Sans"/>
              </a:rPr>
              <a:t>IJsselmuiden</a:t>
            </a:r>
            <a:r>
              <a:rPr lang="en-US">
                <a:latin typeface="Open Sans"/>
                <a:ea typeface="Open Sans"/>
                <a:cs typeface="Open Sans"/>
              </a:rPr>
              <a:t> </a:t>
            </a:r>
            <a:endParaRPr lang="en-US"/>
          </a:p>
        </p:txBody>
      </p:sp>
      <p:sp>
        <p:nvSpPr>
          <p:cNvPr id="3" name="Content Placeholder 2">
            <a:extLst>
              <a:ext uri="{FF2B5EF4-FFF2-40B4-BE49-F238E27FC236}">
                <a16:creationId xmlns:a16="http://schemas.microsoft.com/office/drawing/2014/main" id="{F0774CE7-A82A-DE26-20F3-44DB6CA45FDC}"/>
              </a:ext>
            </a:extLst>
          </p:cNvPr>
          <p:cNvSpPr>
            <a:spLocks noGrp="1"/>
          </p:cNvSpPr>
          <p:nvPr>
            <p:ph idx="1"/>
          </p:nvPr>
        </p:nvSpPr>
        <p:spPr/>
        <p:txBody>
          <a:bodyPr vert="horz" lIns="91440" tIns="45720" rIns="91440" bIns="45720" rtlCol="0" anchor="t">
            <a:normAutofit/>
          </a:bodyPr>
          <a:lstStyle/>
          <a:p>
            <a:r>
              <a:rPr lang="en-US" err="1">
                <a:latin typeface="Open Sans"/>
                <a:ea typeface="Open Sans"/>
                <a:cs typeface="Open Sans"/>
              </a:rPr>
              <a:t>Besluiten</a:t>
            </a:r>
            <a:r>
              <a:rPr lang="en-US">
                <a:latin typeface="Open Sans"/>
                <a:ea typeface="Open Sans"/>
                <a:cs typeface="Open Sans"/>
              </a:rPr>
              <a:t> </a:t>
            </a:r>
            <a:r>
              <a:rPr lang="en-US" err="1">
                <a:latin typeface="Open Sans"/>
                <a:ea typeface="Open Sans"/>
                <a:cs typeface="Open Sans"/>
              </a:rPr>
              <a:t>Omgevingsdienst</a:t>
            </a:r>
            <a:r>
              <a:rPr lang="en-US">
                <a:latin typeface="Open Sans"/>
                <a:ea typeface="Open Sans"/>
                <a:cs typeface="Open Sans"/>
              </a:rPr>
              <a:t> IJsselland</a:t>
            </a:r>
            <a:endParaRPr lang="en-US"/>
          </a:p>
          <a:p>
            <a:endParaRPr lang="en-US">
              <a:latin typeface="Open Sans"/>
              <a:ea typeface="Open Sans"/>
              <a:cs typeface="Open Sans"/>
            </a:endParaRPr>
          </a:p>
          <a:p>
            <a:r>
              <a:rPr lang="en-US">
                <a:latin typeface="Open Sans"/>
                <a:ea typeface="Open Sans"/>
                <a:cs typeface="Open Sans"/>
              </a:rPr>
              <a:t>18-02-2000 Besluit ernstig en spoedeisend</a:t>
            </a:r>
          </a:p>
          <a:p>
            <a:r>
              <a:rPr lang="en-US">
                <a:latin typeface="Open Sans"/>
                <a:ea typeface="Open Sans"/>
                <a:cs typeface="Open Sans"/>
              </a:rPr>
              <a:t>19-05-2014 Herzien besluit spoedeisend o.b.v. verspreidingsrisico </a:t>
            </a:r>
            <a:endParaRPr lang="en-US"/>
          </a:p>
          <a:p>
            <a:r>
              <a:rPr lang="en-US">
                <a:latin typeface="Open Sans"/>
                <a:ea typeface="Open Sans"/>
                <a:cs typeface="Open Sans"/>
              </a:rPr>
              <a:t>20-01-2023 Wijzigingsbesluit spoedeisend</a:t>
            </a:r>
            <a:endParaRPr lang="en-US"/>
          </a:p>
          <a:p>
            <a:r>
              <a:rPr lang="en-US">
                <a:latin typeface="Open Sans"/>
                <a:ea typeface="Open Sans"/>
                <a:cs typeface="Open Sans"/>
              </a:rPr>
              <a:t>07-06-2022 Instemming saneringsplan fase 1 brongebied</a:t>
            </a:r>
          </a:p>
          <a:p>
            <a:r>
              <a:rPr lang="en-US">
                <a:latin typeface="Open Sans"/>
                <a:ea typeface="Open Sans"/>
                <a:cs typeface="Open Sans"/>
              </a:rPr>
              <a:t>05-04-2025 Instemming fase 1b aanvullende grondwatersanering</a:t>
            </a:r>
            <a:endParaRPr lang="en-US"/>
          </a:p>
          <a:p>
            <a:r>
              <a:rPr lang="en-US">
                <a:latin typeface="Open Sans"/>
                <a:ea typeface="Open Sans"/>
                <a:cs typeface="Open Sans"/>
              </a:rPr>
              <a:t>13-07-2026 Instemming saneringsplan fase 2 kwelgebied</a:t>
            </a:r>
          </a:p>
          <a:p>
            <a:r>
              <a:rPr lang="en-US">
                <a:latin typeface="Open Sans"/>
                <a:ea typeface="Open Sans"/>
                <a:cs typeface="Open Sans"/>
              </a:rPr>
              <a:t>21-09-2026 Instemming evaluatierapport fase 1 brongebied</a:t>
            </a:r>
            <a:endParaRPr lang="en-US"/>
          </a:p>
        </p:txBody>
      </p:sp>
    </p:spTree>
    <p:extLst>
      <p:ext uri="{BB962C8B-B14F-4D97-AF65-F5344CB8AC3E}">
        <p14:creationId xmlns:p14="http://schemas.microsoft.com/office/powerpoint/2010/main" val="4067943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D4778-B354-F5EC-3B35-7A1D399043D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2F8BE2E-4C40-B1C0-9C60-CD83CD6097A4}"/>
              </a:ext>
            </a:extLst>
          </p:cNvPr>
          <p:cNvSpPr>
            <a:spLocks noGrp="1"/>
          </p:cNvSpPr>
          <p:nvPr>
            <p:ph type="title"/>
          </p:nvPr>
        </p:nvSpPr>
        <p:spPr/>
        <p:txBody>
          <a:bodyPr/>
          <a:lstStyle/>
          <a:p>
            <a:r>
              <a:rPr lang="nl-NL">
                <a:latin typeface="Open Sans"/>
                <a:ea typeface="Open Sans"/>
                <a:cs typeface="Open Sans"/>
              </a:rPr>
              <a:t>Bodemsanering Blekerijweg IJsselmuiden</a:t>
            </a:r>
          </a:p>
        </p:txBody>
      </p:sp>
      <p:sp>
        <p:nvSpPr>
          <p:cNvPr id="5" name="Tijdelijke aanduiding voor inhoud 4">
            <a:extLst>
              <a:ext uri="{FF2B5EF4-FFF2-40B4-BE49-F238E27FC236}">
                <a16:creationId xmlns:a16="http://schemas.microsoft.com/office/drawing/2014/main" id="{CA98565E-5B25-493B-0C97-4A132E32ACE4}"/>
              </a:ext>
            </a:extLst>
          </p:cNvPr>
          <p:cNvSpPr>
            <a:spLocks noGrp="1"/>
          </p:cNvSpPr>
          <p:nvPr>
            <p:ph idx="1"/>
          </p:nvPr>
        </p:nvSpPr>
        <p:spPr/>
        <p:txBody>
          <a:bodyPr vert="horz" lIns="91440" tIns="45720" rIns="91440" bIns="45720" rtlCol="0" anchor="t">
            <a:normAutofit/>
          </a:bodyPr>
          <a:lstStyle/>
          <a:p>
            <a:r>
              <a:rPr lang="nl-NL" sz="3200">
                <a:latin typeface="Open Sans"/>
                <a:ea typeface="Open Sans"/>
                <a:cs typeface="Open Sans"/>
              </a:rPr>
              <a:t>Aanleiding</a:t>
            </a:r>
          </a:p>
          <a:p>
            <a:pPr marL="342900" indent="-342900">
              <a:buChar char="•"/>
            </a:pPr>
            <a:r>
              <a:rPr lang="nl-NL">
                <a:latin typeface="Open Sans"/>
                <a:ea typeface="Open Sans"/>
                <a:cs typeface="Open Sans"/>
              </a:rPr>
              <a:t>Chemische wasserij in de jaren 60 en 70 van de vorige eeuw</a:t>
            </a:r>
            <a:endParaRPr lang="nl-NL"/>
          </a:p>
          <a:p>
            <a:pPr marL="342900" indent="-342900">
              <a:buChar char="•"/>
            </a:pPr>
            <a:r>
              <a:rPr lang="nl-NL">
                <a:latin typeface="Open Sans"/>
                <a:ea typeface="Open Sans"/>
                <a:cs typeface="Open Sans"/>
              </a:rPr>
              <a:t>Eerste onderzoeken begin jaren 90 van de vorige eeuw</a:t>
            </a:r>
            <a:endParaRPr lang="nl-NL"/>
          </a:p>
          <a:p>
            <a:pPr marL="342900" indent="-342900">
              <a:buChar char="•"/>
            </a:pPr>
            <a:r>
              <a:rPr lang="nl-NL">
                <a:latin typeface="Open Sans"/>
                <a:ea typeface="Open Sans"/>
                <a:cs typeface="Open Sans"/>
              </a:rPr>
              <a:t>Verontreiniging met </a:t>
            </a:r>
            <a:r>
              <a:rPr lang="nl-NL" err="1">
                <a:latin typeface="Open Sans"/>
                <a:ea typeface="Open Sans"/>
                <a:cs typeface="Open Sans"/>
              </a:rPr>
              <a:t>VOCl</a:t>
            </a:r>
            <a:r>
              <a:rPr lang="nl-NL">
                <a:latin typeface="Open Sans"/>
                <a:ea typeface="Open Sans"/>
                <a:cs typeface="Open Sans"/>
              </a:rPr>
              <a:t> in grond en grondwater</a:t>
            </a:r>
            <a:endParaRPr lang="nl-NL"/>
          </a:p>
          <a:p>
            <a:pPr marL="342900" indent="-342900">
              <a:buChar char="•"/>
            </a:pPr>
            <a:r>
              <a:rPr lang="nl-NL">
                <a:latin typeface="Open Sans"/>
                <a:ea typeface="Open Sans"/>
                <a:cs typeface="Open Sans"/>
              </a:rPr>
              <a:t>Aanwezigheid puur product in deklaag (klei-veen) tot 6 m-mv</a:t>
            </a:r>
          </a:p>
          <a:p>
            <a:pPr marL="342900" indent="-342900">
              <a:buChar char="•"/>
            </a:pPr>
            <a:r>
              <a:rPr lang="nl-NL">
                <a:latin typeface="Open Sans"/>
                <a:ea typeface="Open Sans"/>
                <a:cs typeface="Open Sans"/>
              </a:rPr>
              <a:t>Verspreiding naar Koekoekspolder  (2 km oostelijk)</a:t>
            </a:r>
          </a:p>
          <a:p>
            <a:pPr marL="342900" indent="-342900">
              <a:buChar char="•"/>
            </a:pPr>
            <a:r>
              <a:rPr lang="nl-NL">
                <a:latin typeface="Open Sans"/>
                <a:ea typeface="Open Sans"/>
                <a:cs typeface="Open Sans"/>
              </a:rPr>
              <a:t>Risico verspreiding naar natuurgebieden (Goot en Ganzendiep)</a:t>
            </a:r>
          </a:p>
          <a:p>
            <a:pPr marL="342900" indent="-342900">
              <a:buChar char="•"/>
            </a:pPr>
            <a:r>
              <a:rPr lang="nl-NL">
                <a:latin typeface="Open Sans"/>
                <a:ea typeface="Open Sans"/>
                <a:cs typeface="Open Sans"/>
              </a:rPr>
              <a:t>Uitsluiten eeuwigdurende nalevering</a:t>
            </a:r>
          </a:p>
          <a:p>
            <a:pPr marL="342900" indent="-342900">
              <a:buChar char="•"/>
            </a:pPr>
            <a:r>
              <a:rPr lang="nl-NL">
                <a:latin typeface="Open Sans"/>
                <a:ea typeface="Open Sans"/>
                <a:cs typeface="Open Sans"/>
              </a:rPr>
              <a:t>Uitvoeren bodemsanering</a:t>
            </a:r>
            <a:endParaRPr lang="nl-NL"/>
          </a:p>
        </p:txBody>
      </p:sp>
    </p:spTree>
    <p:extLst>
      <p:ext uri="{BB962C8B-B14F-4D97-AF65-F5344CB8AC3E}">
        <p14:creationId xmlns:p14="http://schemas.microsoft.com/office/powerpoint/2010/main" val="2816884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AB391-E6FE-B040-9814-030036176EF0}"/>
              </a:ext>
            </a:extLst>
          </p:cNvPr>
          <p:cNvSpPr>
            <a:spLocks noGrp="1"/>
          </p:cNvSpPr>
          <p:nvPr>
            <p:ph type="title"/>
          </p:nvPr>
        </p:nvSpPr>
        <p:spPr/>
        <p:txBody>
          <a:bodyPr/>
          <a:lstStyle/>
          <a:p>
            <a:r>
              <a:rPr lang="en-US">
                <a:latin typeface="Open Sans"/>
                <a:ea typeface="Open Sans"/>
                <a:cs typeface="Open Sans"/>
              </a:rPr>
              <a:t>BS Fase 1 brongebied</a:t>
            </a:r>
            <a:endParaRPr lang="en-US"/>
          </a:p>
        </p:txBody>
      </p:sp>
      <p:pic>
        <p:nvPicPr>
          <p:cNvPr id="4" name="Content Placeholder 3">
            <a:extLst>
              <a:ext uri="{FF2B5EF4-FFF2-40B4-BE49-F238E27FC236}">
                <a16:creationId xmlns:a16="http://schemas.microsoft.com/office/drawing/2014/main" id="{718A23D8-7E8D-65BB-FFB7-68EEE94C1E77}"/>
              </a:ext>
            </a:extLst>
          </p:cNvPr>
          <p:cNvPicPr>
            <a:picLocks noGrp="1" noChangeAspect="1"/>
          </p:cNvPicPr>
          <p:nvPr>
            <p:ph idx="1"/>
          </p:nvPr>
        </p:nvPicPr>
        <p:blipFill>
          <a:blip r:embed="rId2"/>
          <a:stretch>
            <a:fillRect/>
          </a:stretch>
        </p:blipFill>
        <p:spPr>
          <a:xfrm>
            <a:off x="2250454" y="1825625"/>
            <a:ext cx="7691092" cy="4351338"/>
          </a:xfrm>
          <a:prstGeom prst="rect">
            <a:avLst/>
          </a:prstGeom>
        </p:spPr>
      </p:pic>
    </p:spTree>
    <p:extLst>
      <p:ext uri="{BB962C8B-B14F-4D97-AF65-F5344CB8AC3E}">
        <p14:creationId xmlns:p14="http://schemas.microsoft.com/office/powerpoint/2010/main" val="3955336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32FE3-025F-FD81-5F23-612D227F0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3BE36-AC6C-CE48-D788-3D30EB9077D8}"/>
              </a:ext>
            </a:extLst>
          </p:cNvPr>
          <p:cNvSpPr>
            <a:spLocks noGrp="1"/>
          </p:cNvSpPr>
          <p:nvPr>
            <p:ph type="title"/>
          </p:nvPr>
        </p:nvSpPr>
        <p:spPr/>
        <p:txBody>
          <a:bodyPr/>
          <a:lstStyle/>
          <a:p>
            <a:r>
              <a:rPr lang="en-US">
                <a:latin typeface="Open Sans"/>
                <a:ea typeface="Open Sans"/>
                <a:cs typeface="Open Sans"/>
              </a:rPr>
              <a:t>BS Fase 1 </a:t>
            </a:r>
            <a:r>
              <a:rPr lang="en-US" err="1">
                <a:latin typeface="Open Sans"/>
                <a:ea typeface="Open Sans"/>
                <a:cs typeface="Open Sans"/>
              </a:rPr>
              <a:t>Brongebied</a:t>
            </a:r>
            <a:endParaRPr lang="en-US" err="1"/>
          </a:p>
        </p:txBody>
      </p:sp>
      <p:sp>
        <p:nvSpPr>
          <p:cNvPr id="5" name="Content Placeholder 4">
            <a:extLst>
              <a:ext uri="{FF2B5EF4-FFF2-40B4-BE49-F238E27FC236}">
                <a16:creationId xmlns:a16="http://schemas.microsoft.com/office/drawing/2014/main" id="{E45B9A4F-0280-30F1-709B-73A29EC59FBD}"/>
              </a:ext>
            </a:extLst>
          </p:cNvPr>
          <p:cNvSpPr>
            <a:spLocks noGrp="1"/>
          </p:cNvSpPr>
          <p:nvPr>
            <p:ph idx="1"/>
          </p:nvPr>
        </p:nvSpPr>
        <p:spPr/>
        <p:txBody>
          <a:bodyPr vert="horz" lIns="91440" tIns="45720" rIns="91440" bIns="45720" rtlCol="0" anchor="t">
            <a:normAutofit lnSpcReduction="10000"/>
          </a:bodyPr>
          <a:lstStyle/>
          <a:p>
            <a:r>
              <a:rPr lang="en-US" sz="3200" err="1">
                <a:latin typeface="Open Sans"/>
                <a:ea typeface="Open Sans"/>
                <a:cs typeface="Open Sans"/>
              </a:rPr>
              <a:t>Grondsanering</a:t>
            </a:r>
          </a:p>
          <a:p>
            <a:pPr marL="342900" indent="-342900">
              <a:buFont typeface="Arial"/>
              <a:buChar char="•"/>
            </a:pPr>
            <a:r>
              <a:rPr lang="en-US" err="1">
                <a:latin typeface="Open Sans"/>
                <a:ea typeface="Open Sans"/>
                <a:cs typeface="Open Sans"/>
              </a:rPr>
              <a:t>Verwijderen</a:t>
            </a:r>
            <a:r>
              <a:rPr lang="en-US">
                <a:latin typeface="Open Sans"/>
                <a:ea typeface="Open Sans"/>
                <a:cs typeface="Open Sans"/>
              </a:rPr>
              <a:t> </a:t>
            </a:r>
            <a:r>
              <a:rPr lang="en-US" err="1">
                <a:latin typeface="Open Sans"/>
                <a:ea typeface="Open Sans"/>
                <a:cs typeface="Open Sans"/>
              </a:rPr>
              <a:t>puur</a:t>
            </a:r>
            <a:r>
              <a:rPr lang="en-US">
                <a:latin typeface="Open Sans"/>
                <a:ea typeface="Open Sans"/>
                <a:cs typeface="Open Sans"/>
              </a:rPr>
              <a:t> </a:t>
            </a:r>
            <a:r>
              <a:rPr lang="en-US" err="1">
                <a:latin typeface="Open Sans"/>
                <a:ea typeface="Open Sans"/>
                <a:cs typeface="Open Sans"/>
              </a:rPr>
              <a:t>produkt</a:t>
            </a:r>
            <a:r>
              <a:rPr lang="en-US">
                <a:latin typeface="Open Sans"/>
                <a:ea typeface="Open Sans"/>
                <a:cs typeface="Open Sans"/>
              </a:rPr>
              <a:t> / </a:t>
            </a:r>
            <a:r>
              <a:rPr lang="en-US" err="1">
                <a:latin typeface="Open Sans"/>
                <a:ea typeface="Open Sans"/>
                <a:cs typeface="Open Sans"/>
              </a:rPr>
              <a:t>deklaag</a:t>
            </a:r>
            <a:r>
              <a:rPr lang="en-US">
                <a:latin typeface="Open Sans"/>
                <a:ea typeface="Open Sans"/>
                <a:cs typeface="Open Sans"/>
              </a:rPr>
              <a:t> </a:t>
            </a:r>
            <a:r>
              <a:rPr lang="en-US" err="1">
                <a:latin typeface="Open Sans"/>
                <a:ea typeface="Open Sans"/>
                <a:cs typeface="Open Sans"/>
              </a:rPr>
              <a:t>klei-veen</a:t>
            </a:r>
            <a:endParaRPr lang="en-US" err="1"/>
          </a:p>
          <a:p>
            <a:pPr marL="1028700" lvl="1">
              <a:buFont typeface="Arial"/>
              <a:buChar char="•"/>
            </a:pPr>
            <a:r>
              <a:rPr lang="en-US" err="1">
                <a:latin typeface="Open Sans"/>
                <a:ea typeface="Open Sans"/>
                <a:cs typeface="Open Sans"/>
              </a:rPr>
              <a:t>Slopen</a:t>
            </a:r>
            <a:r>
              <a:rPr lang="en-US">
                <a:latin typeface="Open Sans"/>
                <a:ea typeface="Open Sans"/>
                <a:cs typeface="Open Sans"/>
              </a:rPr>
              <a:t> </a:t>
            </a:r>
            <a:r>
              <a:rPr lang="en-US" err="1">
                <a:latin typeface="Open Sans"/>
                <a:ea typeface="Open Sans"/>
                <a:cs typeface="Open Sans"/>
              </a:rPr>
              <a:t>panden</a:t>
            </a:r>
            <a:endParaRPr lang="en-US"/>
          </a:p>
          <a:p>
            <a:pPr marL="1028700" lvl="1">
              <a:buFont typeface="Arial"/>
              <a:buChar char="•"/>
            </a:pPr>
            <a:r>
              <a:rPr lang="en-US" err="1">
                <a:latin typeface="Open Sans"/>
                <a:ea typeface="Open Sans"/>
                <a:cs typeface="Open Sans"/>
              </a:rPr>
              <a:t>Inrichten</a:t>
            </a:r>
            <a:r>
              <a:rPr lang="en-US">
                <a:latin typeface="Open Sans"/>
                <a:ea typeface="Open Sans"/>
                <a:cs typeface="Open Sans"/>
              </a:rPr>
              <a:t> </a:t>
            </a:r>
            <a:r>
              <a:rPr lang="en-US" err="1">
                <a:latin typeface="Open Sans"/>
                <a:ea typeface="Open Sans"/>
                <a:cs typeface="Open Sans"/>
              </a:rPr>
              <a:t>werkterrein</a:t>
            </a:r>
            <a:endParaRPr lang="en-US"/>
          </a:p>
          <a:p>
            <a:pPr marL="1028700" lvl="1">
              <a:buFont typeface="Arial"/>
              <a:buChar char="•"/>
            </a:pPr>
            <a:r>
              <a:rPr lang="en-US" err="1">
                <a:latin typeface="Open Sans"/>
                <a:ea typeface="Open Sans"/>
                <a:cs typeface="Open Sans"/>
              </a:rPr>
              <a:t>Plaatsen</a:t>
            </a:r>
            <a:r>
              <a:rPr lang="en-US">
                <a:latin typeface="Open Sans"/>
                <a:ea typeface="Open Sans"/>
                <a:cs typeface="Open Sans"/>
              </a:rPr>
              <a:t> </a:t>
            </a:r>
            <a:r>
              <a:rPr lang="en-US" err="1">
                <a:latin typeface="Open Sans"/>
                <a:ea typeface="Open Sans"/>
                <a:cs typeface="Open Sans"/>
              </a:rPr>
              <a:t>damwanden</a:t>
            </a:r>
            <a:r>
              <a:rPr lang="en-US">
                <a:latin typeface="Open Sans"/>
                <a:ea typeface="Open Sans"/>
                <a:cs typeface="Open Sans"/>
              </a:rPr>
              <a:t> tot 15 m-mv </a:t>
            </a:r>
            <a:r>
              <a:rPr lang="en-US" err="1">
                <a:latin typeface="Open Sans"/>
                <a:ea typeface="Open Sans"/>
                <a:cs typeface="Open Sans"/>
              </a:rPr>
              <a:t>en</a:t>
            </a:r>
            <a:r>
              <a:rPr lang="en-US">
                <a:latin typeface="Open Sans"/>
                <a:ea typeface="Open Sans"/>
                <a:cs typeface="Open Sans"/>
              </a:rPr>
              <a:t> </a:t>
            </a:r>
            <a:r>
              <a:rPr lang="en-US" err="1">
                <a:latin typeface="Open Sans"/>
                <a:ea typeface="Open Sans"/>
                <a:cs typeface="Open Sans"/>
              </a:rPr>
              <a:t>injecteren</a:t>
            </a:r>
            <a:r>
              <a:rPr lang="en-US">
                <a:latin typeface="Open Sans"/>
                <a:ea typeface="Open Sans"/>
                <a:cs typeface="Open Sans"/>
              </a:rPr>
              <a:t> </a:t>
            </a:r>
            <a:r>
              <a:rPr lang="en-US" err="1">
                <a:latin typeface="Open Sans"/>
                <a:ea typeface="Open Sans"/>
                <a:cs typeface="Open Sans"/>
              </a:rPr>
              <a:t>waterglas</a:t>
            </a:r>
            <a:r>
              <a:rPr lang="en-US">
                <a:latin typeface="Open Sans"/>
                <a:ea typeface="Open Sans"/>
                <a:cs typeface="Open Sans"/>
              </a:rPr>
              <a:t> op 14 m-mv</a:t>
            </a:r>
            <a:endParaRPr lang="en-US"/>
          </a:p>
          <a:p>
            <a:pPr marL="1028700" lvl="1">
              <a:buFont typeface="Arial"/>
              <a:buChar char="•"/>
            </a:pPr>
            <a:r>
              <a:rPr lang="en-US" err="1">
                <a:latin typeface="Open Sans"/>
                <a:ea typeface="Open Sans"/>
                <a:cs typeface="Open Sans"/>
              </a:rPr>
              <a:t>Ontgraven</a:t>
            </a:r>
            <a:r>
              <a:rPr lang="en-US">
                <a:latin typeface="Open Sans"/>
                <a:ea typeface="Open Sans"/>
                <a:cs typeface="Open Sans"/>
              </a:rPr>
              <a:t> </a:t>
            </a:r>
            <a:r>
              <a:rPr lang="en-US" err="1">
                <a:latin typeface="Open Sans"/>
                <a:ea typeface="Open Sans"/>
                <a:cs typeface="Open Sans"/>
              </a:rPr>
              <a:t>en</a:t>
            </a:r>
            <a:r>
              <a:rPr lang="en-US">
                <a:latin typeface="Open Sans"/>
                <a:ea typeface="Open Sans"/>
                <a:cs typeface="Open Sans"/>
              </a:rPr>
              <a:t> </a:t>
            </a:r>
            <a:r>
              <a:rPr lang="en-US" err="1">
                <a:latin typeface="Open Sans"/>
                <a:ea typeface="Open Sans"/>
                <a:cs typeface="Open Sans"/>
              </a:rPr>
              <a:t>afvoeren</a:t>
            </a:r>
            <a:r>
              <a:rPr lang="en-US">
                <a:latin typeface="Open Sans"/>
                <a:ea typeface="Open Sans"/>
                <a:cs typeface="Open Sans"/>
              </a:rPr>
              <a:t> circa 6.000 m3 </a:t>
            </a:r>
            <a:r>
              <a:rPr lang="en-US" err="1">
                <a:latin typeface="Open Sans"/>
                <a:ea typeface="Open Sans"/>
                <a:cs typeface="Open Sans"/>
              </a:rPr>
              <a:t>verontreinigde</a:t>
            </a:r>
            <a:r>
              <a:rPr lang="en-US">
                <a:latin typeface="Open Sans"/>
                <a:ea typeface="Open Sans"/>
                <a:cs typeface="Open Sans"/>
              </a:rPr>
              <a:t> </a:t>
            </a:r>
            <a:r>
              <a:rPr lang="en-US" err="1">
                <a:latin typeface="Open Sans"/>
                <a:ea typeface="Open Sans"/>
                <a:cs typeface="Open Sans"/>
              </a:rPr>
              <a:t>grond</a:t>
            </a:r>
            <a:endParaRPr lang="en-US" err="1"/>
          </a:p>
          <a:p>
            <a:pPr marL="1028700" lvl="1">
              <a:buFont typeface="Arial"/>
              <a:buChar char="•"/>
            </a:pPr>
            <a:r>
              <a:rPr lang="en-US" err="1">
                <a:latin typeface="Open Sans"/>
                <a:ea typeface="Open Sans"/>
                <a:cs typeface="Open Sans"/>
              </a:rPr>
              <a:t>Intensieve</a:t>
            </a:r>
            <a:r>
              <a:rPr lang="en-US">
                <a:latin typeface="Open Sans"/>
                <a:ea typeface="Open Sans"/>
                <a:cs typeface="Open Sans"/>
              </a:rPr>
              <a:t> </a:t>
            </a:r>
            <a:r>
              <a:rPr lang="en-US" err="1">
                <a:latin typeface="Open Sans"/>
                <a:ea typeface="Open Sans"/>
                <a:cs typeface="Open Sans"/>
              </a:rPr>
              <a:t>communicatie</a:t>
            </a:r>
            <a:r>
              <a:rPr lang="en-US">
                <a:latin typeface="Open Sans"/>
                <a:ea typeface="Open Sans"/>
                <a:cs typeface="Open Sans"/>
              </a:rPr>
              <a:t> met stake-holders </a:t>
            </a:r>
            <a:endParaRPr lang="en-US"/>
          </a:p>
          <a:p>
            <a:pPr marL="1028700" lvl="1">
              <a:buFont typeface="Arial"/>
              <a:buChar char="•"/>
            </a:pPr>
            <a:r>
              <a:rPr lang="en-US" err="1">
                <a:latin typeface="Open Sans"/>
                <a:ea typeface="Open Sans"/>
                <a:cs typeface="Open Sans"/>
              </a:rPr>
              <a:t>Herstel</a:t>
            </a:r>
            <a:r>
              <a:rPr lang="en-US">
                <a:latin typeface="Open Sans"/>
                <a:ea typeface="Open Sans"/>
                <a:cs typeface="Open Sans"/>
              </a:rPr>
              <a:t> </a:t>
            </a:r>
            <a:r>
              <a:rPr lang="en-US" err="1">
                <a:latin typeface="Open Sans"/>
                <a:ea typeface="Open Sans"/>
                <a:cs typeface="Open Sans"/>
              </a:rPr>
              <a:t>locatie</a:t>
            </a:r>
            <a:r>
              <a:rPr lang="en-US">
                <a:latin typeface="Open Sans"/>
                <a:ea typeface="Open Sans"/>
                <a:cs typeface="Open Sans"/>
              </a:rPr>
              <a:t> </a:t>
            </a:r>
            <a:r>
              <a:rPr lang="en-US" err="1">
                <a:latin typeface="Open Sans"/>
                <a:ea typeface="Open Sans"/>
                <a:cs typeface="Open Sans"/>
              </a:rPr>
              <a:t>en</a:t>
            </a:r>
            <a:r>
              <a:rPr lang="en-US">
                <a:latin typeface="Open Sans"/>
                <a:ea typeface="Open Sans"/>
                <a:cs typeface="Open Sans"/>
              </a:rPr>
              <a:t> </a:t>
            </a:r>
            <a:r>
              <a:rPr lang="en-US" err="1">
                <a:latin typeface="Open Sans"/>
                <a:ea typeface="Open Sans"/>
                <a:cs typeface="Open Sans"/>
              </a:rPr>
              <a:t>directe</a:t>
            </a:r>
            <a:r>
              <a:rPr lang="en-US">
                <a:latin typeface="Open Sans"/>
                <a:ea typeface="Open Sans"/>
                <a:cs typeface="Open Sans"/>
              </a:rPr>
              <a:t> </a:t>
            </a:r>
            <a:r>
              <a:rPr lang="en-US" err="1">
                <a:latin typeface="Open Sans"/>
                <a:ea typeface="Open Sans"/>
                <a:cs typeface="Open Sans"/>
              </a:rPr>
              <a:t>omgeving</a:t>
            </a:r>
            <a:endParaRPr lang="en-US" err="1"/>
          </a:p>
          <a:p>
            <a:pPr marL="800100" lvl="1" indent="0">
              <a:buNone/>
            </a:pPr>
            <a:endParaRPr lang="en-US"/>
          </a:p>
          <a:p>
            <a:pPr marL="342900" indent="-342900">
              <a:buChar char="•"/>
            </a:pPr>
            <a:r>
              <a:rPr lang="en-US" sz="2000" err="1">
                <a:latin typeface="Open Sans"/>
                <a:ea typeface="Open Sans"/>
                <a:cs typeface="Open Sans"/>
              </a:rPr>
              <a:t>Aanvullende</a:t>
            </a:r>
            <a:r>
              <a:rPr lang="en-US" sz="2000">
                <a:latin typeface="Open Sans"/>
                <a:ea typeface="Open Sans"/>
                <a:cs typeface="Open Sans"/>
              </a:rPr>
              <a:t> </a:t>
            </a:r>
            <a:r>
              <a:rPr lang="en-US" sz="2000" err="1">
                <a:latin typeface="Open Sans"/>
                <a:ea typeface="Open Sans"/>
                <a:cs typeface="Open Sans"/>
              </a:rPr>
              <a:t>grondwatersanering</a:t>
            </a:r>
            <a:r>
              <a:rPr lang="en-US" sz="2000">
                <a:latin typeface="Open Sans"/>
                <a:ea typeface="Open Sans"/>
                <a:cs typeface="Open Sans"/>
              </a:rPr>
              <a:t> </a:t>
            </a:r>
            <a:r>
              <a:rPr lang="en-US" sz="2000" err="1">
                <a:latin typeface="Open Sans"/>
                <a:ea typeface="Open Sans"/>
                <a:cs typeface="Open Sans"/>
              </a:rPr>
              <a:t>onder</a:t>
            </a:r>
            <a:r>
              <a:rPr lang="en-US" sz="2000">
                <a:latin typeface="Open Sans"/>
                <a:ea typeface="Open Sans"/>
                <a:cs typeface="Open Sans"/>
              </a:rPr>
              <a:t> </a:t>
            </a:r>
            <a:r>
              <a:rPr lang="en-US" sz="2000" err="1">
                <a:latin typeface="Open Sans"/>
                <a:ea typeface="Open Sans"/>
                <a:cs typeface="Open Sans"/>
              </a:rPr>
              <a:t>deklaag</a:t>
            </a:r>
            <a:r>
              <a:rPr lang="en-US" sz="2000">
                <a:latin typeface="Open Sans"/>
                <a:ea typeface="Open Sans"/>
                <a:cs typeface="Open Sans"/>
              </a:rPr>
              <a:t> </a:t>
            </a:r>
            <a:r>
              <a:rPr lang="en-US" sz="2000" err="1">
                <a:latin typeface="Open Sans"/>
                <a:ea typeface="Open Sans"/>
                <a:cs typeface="Open Sans"/>
              </a:rPr>
              <a:t>klei-veen</a:t>
            </a:r>
            <a:r>
              <a:rPr lang="en-US" sz="2000">
                <a:latin typeface="Open Sans"/>
                <a:ea typeface="Open Sans"/>
                <a:cs typeface="Open Sans"/>
              </a:rPr>
              <a:t> tot 9 m-mv</a:t>
            </a:r>
          </a:p>
          <a:p>
            <a:pPr marL="1028700" lvl="1"/>
            <a:r>
              <a:rPr lang="en-US" err="1">
                <a:latin typeface="Open Sans"/>
                <a:ea typeface="Open Sans"/>
                <a:cs typeface="Open Sans"/>
              </a:rPr>
              <a:t>Biologisch</a:t>
            </a:r>
            <a:r>
              <a:rPr lang="en-US">
                <a:latin typeface="Open Sans"/>
                <a:ea typeface="Open Sans"/>
                <a:cs typeface="Open Sans"/>
              </a:rPr>
              <a:t> in situ </a:t>
            </a:r>
            <a:r>
              <a:rPr lang="en-US" err="1">
                <a:latin typeface="Open Sans"/>
                <a:ea typeface="Open Sans"/>
                <a:cs typeface="Open Sans"/>
              </a:rPr>
              <a:t>sanering</a:t>
            </a:r>
            <a:r>
              <a:rPr lang="en-US">
                <a:latin typeface="Open Sans"/>
                <a:ea typeface="Open Sans"/>
                <a:cs typeface="Open Sans"/>
              </a:rPr>
              <a:t> VOCL-</a:t>
            </a:r>
            <a:r>
              <a:rPr lang="en-US" err="1">
                <a:latin typeface="Open Sans"/>
                <a:ea typeface="Open Sans"/>
                <a:cs typeface="Open Sans"/>
              </a:rPr>
              <a:t>verontreiniging</a:t>
            </a:r>
            <a:r>
              <a:rPr lang="en-US">
                <a:latin typeface="Open Sans"/>
                <a:ea typeface="Open Sans"/>
                <a:cs typeface="Open Sans"/>
              </a:rPr>
              <a:t> </a:t>
            </a:r>
            <a:r>
              <a:rPr lang="en-US" err="1">
                <a:latin typeface="Open Sans"/>
                <a:ea typeface="Open Sans"/>
                <a:cs typeface="Open Sans"/>
              </a:rPr>
              <a:t>t.p.v.</a:t>
            </a:r>
            <a:r>
              <a:rPr lang="en-US">
                <a:latin typeface="Open Sans"/>
                <a:ea typeface="Open Sans"/>
                <a:cs typeface="Open Sans"/>
              </a:rPr>
              <a:t> </a:t>
            </a:r>
            <a:r>
              <a:rPr lang="en-US" err="1">
                <a:latin typeface="Open Sans"/>
                <a:ea typeface="Open Sans"/>
                <a:cs typeface="Open Sans"/>
              </a:rPr>
              <a:t>damwandkuip</a:t>
            </a:r>
            <a:endParaRPr lang="en-US">
              <a:latin typeface="Open Sans"/>
              <a:ea typeface="Open Sans"/>
              <a:cs typeface="Open Sans"/>
            </a:endParaRPr>
          </a:p>
          <a:p>
            <a:pPr marL="1028700" lvl="1"/>
            <a:r>
              <a:rPr lang="en-US" err="1">
                <a:latin typeface="Open Sans"/>
                <a:ea typeface="Open Sans"/>
                <a:cs typeface="Open Sans"/>
              </a:rPr>
              <a:t>Monitoren</a:t>
            </a:r>
            <a:r>
              <a:rPr lang="en-US">
                <a:latin typeface="Open Sans"/>
                <a:ea typeface="Open Sans"/>
                <a:cs typeface="Open Sans"/>
              </a:rPr>
              <a:t> </a:t>
            </a:r>
            <a:r>
              <a:rPr lang="en-US" err="1">
                <a:latin typeface="Open Sans"/>
                <a:ea typeface="Open Sans"/>
                <a:cs typeface="Open Sans"/>
              </a:rPr>
              <a:t>biologische</a:t>
            </a:r>
            <a:r>
              <a:rPr lang="en-US">
                <a:latin typeface="Open Sans"/>
                <a:ea typeface="Open Sans"/>
                <a:cs typeface="Open Sans"/>
              </a:rPr>
              <a:t> </a:t>
            </a:r>
            <a:r>
              <a:rPr lang="en-US" err="1">
                <a:latin typeface="Open Sans"/>
                <a:ea typeface="Open Sans"/>
                <a:cs typeface="Open Sans"/>
              </a:rPr>
              <a:t>activiteit</a:t>
            </a:r>
            <a:r>
              <a:rPr lang="en-US">
                <a:latin typeface="Open Sans"/>
                <a:ea typeface="Open Sans"/>
                <a:cs typeface="Open Sans"/>
              </a:rPr>
              <a:t> </a:t>
            </a:r>
            <a:r>
              <a:rPr lang="en-US" err="1">
                <a:latin typeface="Open Sans"/>
                <a:ea typeface="Open Sans"/>
                <a:cs typeface="Open Sans"/>
              </a:rPr>
              <a:t>en</a:t>
            </a:r>
            <a:r>
              <a:rPr lang="en-US">
                <a:latin typeface="Open Sans"/>
                <a:ea typeface="Open Sans"/>
                <a:cs typeface="Open Sans"/>
              </a:rPr>
              <a:t> </a:t>
            </a:r>
            <a:r>
              <a:rPr lang="en-US" err="1">
                <a:latin typeface="Open Sans"/>
                <a:ea typeface="Open Sans"/>
                <a:cs typeface="Open Sans"/>
              </a:rPr>
              <a:t>grondwaterkwaliteit</a:t>
            </a:r>
            <a:endParaRPr lang="en-US">
              <a:latin typeface="Open Sans"/>
              <a:ea typeface="Open Sans"/>
              <a:cs typeface="Open Sans"/>
            </a:endParaRPr>
          </a:p>
        </p:txBody>
      </p:sp>
    </p:spTree>
    <p:extLst>
      <p:ext uri="{BB962C8B-B14F-4D97-AF65-F5344CB8AC3E}">
        <p14:creationId xmlns:p14="http://schemas.microsoft.com/office/powerpoint/2010/main" val="3655479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8A76-967E-45E8-8CB9-F65E88E419AB}"/>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F2D8F13-24E6-FC34-A7B0-17E6695FE38F}"/>
              </a:ext>
            </a:extLst>
          </p:cNvPr>
          <p:cNvSpPr>
            <a:spLocks noGrp="1"/>
          </p:cNvSpPr>
          <p:nvPr>
            <p:ph type="title"/>
          </p:nvPr>
        </p:nvSpPr>
        <p:spPr/>
        <p:txBody>
          <a:bodyPr/>
          <a:lstStyle/>
          <a:p>
            <a:r>
              <a:rPr lang="nl-NL"/>
              <a:t>Uitleg fase 2</a:t>
            </a:r>
          </a:p>
        </p:txBody>
      </p:sp>
      <p:sp>
        <p:nvSpPr>
          <p:cNvPr id="5" name="Tijdelijke aanduiding voor inhoud 4">
            <a:extLst>
              <a:ext uri="{FF2B5EF4-FFF2-40B4-BE49-F238E27FC236}">
                <a16:creationId xmlns:a16="http://schemas.microsoft.com/office/drawing/2014/main" id="{14408BC2-3302-23F6-54F7-764732A6D9CA}"/>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342767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A4EF3943-E5B3-46E8-C902-7E4D2AA8A824}"/>
              </a:ext>
            </a:extLst>
          </p:cNvPr>
          <p:cNvPicPr>
            <a:picLocks noGrp="1" noChangeAspect="1"/>
          </p:cNvPicPr>
          <p:nvPr>
            <p:ph type="pic" sz="quarter" idx="10"/>
          </p:nvPr>
        </p:nvPicPr>
        <p:blipFill>
          <a:blip r:embed="rId2"/>
          <a:srcRect t="148" b="148"/>
          <a:stretch>
            <a:fillRect/>
          </a:stretch>
        </p:blipFill>
        <p:spPr>
          <a:xfrm>
            <a:off x="0" y="1068917"/>
            <a:ext cx="12192000" cy="5433483"/>
          </a:xfrm>
        </p:spPr>
      </p:pic>
      <p:sp>
        <p:nvSpPr>
          <p:cNvPr id="3" name="Ondertitel 2"/>
          <p:cNvSpPr>
            <a:spLocks noGrp="1"/>
          </p:cNvSpPr>
          <p:nvPr>
            <p:ph type="subTitle" idx="1"/>
          </p:nvPr>
        </p:nvSpPr>
        <p:spPr/>
        <p:txBody>
          <a:bodyPr/>
          <a:lstStyle/>
          <a:p>
            <a:r>
              <a:rPr lang="nl-NL" dirty="0"/>
              <a:t>Gefaseerde sanering Blekerijweg 4 en 4-1 te IJsselmuiden fase II: kwelgebied Koekoekspolder</a:t>
            </a:r>
          </a:p>
        </p:txBody>
      </p:sp>
      <p:sp>
        <p:nvSpPr>
          <p:cNvPr id="4" name="Tijdelijke aanduiding voor tekst 3"/>
          <p:cNvSpPr>
            <a:spLocks noGrp="1"/>
          </p:cNvSpPr>
          <p:nvPr>
            <p:ph type="body" sz="quarter" idx="11"/>
          </p:nvPr>
        </p:nvSpPr>
        <p:spPr/>
        <p:txBody>
          <a:bodyPr/>
          <a:lstStyle/>
          <a:p>
            <a:r>
              <a:rPr lang="nl-NL" dirty="0"/>
              <a:t>Toelichting aanpak</a:t>
            </a:r>
          </a:p>
        </p:txBody>
      </p:sp>
      <p:sp>
        <p:nvSpPr>
          <p:cNvPr id="5" name="Tijdelijke aanduiding voor tekst 4"/>
          <p:cNvSpPr>
            <a:spLocks noGrp="1"/>
          </p:cNvSpPr>
          <p:nvPr>
            <p:ph type="body" sz="quarter" idx="12"/>
          </p:nvPr>
        </p:nvSpPr>
        <p:spPr/>
        <p:txBody>
          <a:bodyPr/>
          <a:lstStyle/>
          <a:p>
            <a:r>
              <a:rPr lang="nl-NL" dirty="0"/>
              <a:t>24 september 2026</a:t>
            </a:r>
          </a:p>
        </p:txBody>
      </p:sp>
      <p:pic>
        <p:nvPicPr>
          <p:cNvPr id="8" name="Afbeelding 7" descr="Provincie Overijssel - Provincie Overijssel">
            <a:extLst>
              <a:ext uri="{FF2B5EF4-FFF2-40B4-BE49-F238E27FC236}">
                <a16:creationId xmlns:a16="http://schemas.microsoft.com/office/drawing/2014/main" id="{CF974F3F-9DDA-CA83-519D-F1C95988DF31}"/>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9" name="Graphic 35">
            <a:extLst>
              <a:ext uri="{FF2B5EF4-FFF2-40B4-BE49-F238E27FC236}">
                <a16:creationId xmlns:a16="http://schemas.microsoft.com/office/drawing/2014/main" id="{C78188D8-5A44-0FAB-157E-C029F92EA4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9A2052-BA07-D61A-62B6-48144B02BF12}"/>
              </a:ext>
            </a:extLst>
          </p:cNvPr>
          <p:cNvSpPr>
            <a:spLocks noGrp="1"/>
          </p:cNvSpPr>
          <p:nvPr>
            <p:ph type="title"/>
          </p:nvPr>
        </p:nvSpPr>
        <p:spPr/>
        <p:txBody>
          <a:bodyPr/>
          <a:lstStyle/>
          <a:p>
            <a:r>
              <a:rPr lang="nl-NL" dirty="0"/>
              <a:t>Voorbehoud</a:t>
            </a:r>
          </a:p>
        </p:txBody>
      </p:sp>
      <p:sp>
        <p:nvSpPr>
          <p:cNvPr id="3" name="Tijdelijke aanduiding voor dianummer 2">
            <a:extLst>
              <a:ext uri="{FF2B5EF4-FFF2-40B4-BE49-F238E27FC236}">
                <a16:creationId xmlns:a16="http://schemas.microsoft.com/office/drawing/2014/main" id="{7BB510B6-9AF8-5498-781C-C76BB6A09122}"/>
              </a:ext>
            </a:extLst>
          </p:cNvPr>
          <p:cNvSpPr>
            <a:spLocks noGrp="1"/>
          </p:cNvSpPr>
          <p:nvPr>
            <p:ph type="sldNum" sz="quarter" idx="4"/>
          </p:nvPr>
        </p:nvSpPr>
        <p:spPr/>
        <p:txBody>
          <a:bodyPr/>
          <a:lstStyle/>
          <a:p>
            <a:fld id="{44259A67-670E-4C64-97AA-2ABF111DB1CB}" type="slidenum">
              <a:rPr lang="en-GB" smtClean="0"/>
              <a:pPr/>
              <a:t>13</a:t>
            </a:fld>
            <a:endParaRPr lang="en-GB" dirty="0"/>
          </a:p>
        </p:txBody>
      </p:sp>
      <p:sp>
        <p:nvSpPr>
          <p:cNvPr id="4" name="Tijdelijke aanduiding voor tekst 3">
            <a:extLst>
              <a:ext uri="{FF2B5EF4-FFF2-40B4-BE49-F238E27FC236}">
                <a16:creationId xmlns:a16="http://schemas.microsoft.com/office/drawing/2014/main" id="{762C37A7-21B8-A0C9-21CA-B8DA9AF90D40}"/>
              </a:ext>
            </a:extLst>
          </p:cNvPr>
          <p:cNvSpPr>
            <a:spLocks noGrp="1"/>
          </p:cNvSpPr>
          <p:nvPr>
            <p:ph type="body" sz="quarter" idx="11"/>
          </p:nvPr>
        </p:nvSpPr>
        <p:spPr/>
        <p:txBody>
          <a:bodyPr/>
          <a:lstStyle/>
          <a:p>
            <a:r>
              <a:rPr lang="nl-NL" dirty="0"/>
              <a:t>Deze presentatie betreft een samenvatting uit de bij de aanbesteding geleverde documenten. Hierdoor kunnen mogelijk onderdelen onderbelicht blijven die voor de inschrijver wel van belang zijn. Voor een volledige weergave wordt daarom verwezen naar deze oorspronkelijke documenten.</a:t>
            </a:r>
          </a:p>
          <a:p>
            <a:endParaRPr lang="nl-NL" dirty="0"/>
          </a:p>
          <a:p>
            <a:r>
              <a:rPr lang="nl-NL" dirty="0"/>
              <a:t>Indien u vragen heeft wordt u verzocht deze tijdens de Inlichtingen schriftelijk te stellen. Vanwege eenduidigheid worden vragen niet tijdens deze bijeenkomst beantwoord.</a:t>
            </a:r>
          </a:p>
        </p:txBody>
      </p:sp>
      <p:pic>
        <p:nvPicPr>
          <p:cNvPr id="6" name="Afbeelding 5" descr="Provincie Overijssel - Provincie Overijssel">
            <a:extLst>
              <a:ext uri="{FF2B5EF4-FFF2-40B4-BE49-F238E27FC236}">
                <a16:creationId xmlns:a16="http://schemas.microsoft.com/office/drawing/2014/main" id="{FC703E02-4DC8-3A9F-D2BF-D46D6783C5D8}"/>
              </a:ext>
            </a:extLst>
          </p:cNvPr>
          <p:cNvPicPr>
            <a:picLocks noChangeAspect="1"/>
          </p:cNvPicPr>
          <p:nvPr/>
        </p:nvPicPr>
        <p:blipFill>
          <a:blip r:embed="rId2"/>
          <a:stretch>
            <a:fillRect/>
          </a:stretch>
        </p:blipFill>
        <p:spPr>
          <a:xfrm>
            <a:off x="9050246" y="203666"/>
            <a:ext cx="2280269" cy="676665"/>
          </a:xfrm>
          <a:prstGeom prst="rect">
            <a:avLst/>
          </a:prstGeom>
        </p:spPr>
      </p:pic>
      <p:pic>
        <p:nvPicPr>
          <p:cNvPr id="8" name="Graphic 35">
            <a:extLst>
              <a:ext uri="{FF2B5EF4-FFF2-40B4-BE49-F238E27FC236}">
                <a16:creationId xmlns:a16="http://schemas.microsoft.com/office/drawing/2014/main" id="{FF53ABBB-846D-B153-B07B-31208ACD4F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3026178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D0E59-C343-257F-D940-F3B3A98CDE1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28522DAC-98F4-D6B3-86A9-5C6213A950A8}"/>
              </a:ext>
            </a:extLst>
          </p:cNvPr>
          <p:cNvSpPr>
            <a:spLocks noGrp="1"/>
          </p:cNvSpPr>
          <p:nvPr>
            <p:ph type="title"/>
          </p:nvPr>
        </p:nvSpPr>
        <p:spPr/>
        <p:txBody>
          <a:bodyPr/>
          <a:lstStyle/>
          <a:p>
            <a:r>
              <a:rPr lang="en-GB" dirty="0" err="1"/>
              <a:t>Wasserij</a:t>
            </a:r>
            <a:r>
              <a:rPr lang="en-GB" dirty="0"/>
              <a:t> </a:t>
            </a:r>
            <a:r>
              <a:rPr lang="en-GB" dirty="0" err="1"/>
              <a:t>Blekerijweg</a:t>
            </a:r>
            <a:r>
              <a:rPr lang="en-GB" dirty="0"/>
              <a:t> 4 / 4-1</a:t>
            </a:r>
          </a:p>
        </p:txBody>
      </p:sp>
      <p:sp>
        <p:nvSpPr>
          <p:cNvPr id="3" name="Tijdelijke aanduiding voor dianummer 2">
            <a:extLst>
              <a:ext uri="{FF2B5EF4-FFF2-40B4-BE49-F238E27FC236}">
                <a16:creationId xmlns:a16="http://schemas.microsoft.com/office/drawing/2014/main" id="{FA0C4459-0CC6-ABCB-35CD-58B70B544A3B}"/>
              </a:ext>
            </a:extLst>
          </p:cNvPr>
          <p:cNvSpPr>
            <a:spLocks noGrp="1"/>
          </p:cNvSpPr>
          <p:nvPr>
            <p:ph type="sldNum" sz="quarter" idx="4"/>
          </p:nvPr>
        </p:nvSpPr>
        <p:spPr/>
        <p:txBody>
          <a:bodyPr/>
          <a:lstStyle/>
          <a:p>
            <a:fld id="{44259A67-670E-4C64-97AA-2ABF111DB1CB}" type="slidenum">
              <a:rPr lang="en-GB" smtClean="0"/>
              <a:pPr/>
              <a:t>14</a:t>
            </a:fld>
            <a:endParaRPr lang="en-GB" dirty="0"/>
          </a:p>
        </p:txBody>
      </p:sp>
      <p:pic>
        <p:nvPicPr>
          <p:cNvPr id="4" name="Afbeelding 3" descr="Zuiderzeemuseum - Met de opkomst van de stoommachine rond 1870 veranderde  er veel in het Zuiderzeegebied. Bepaalde zaken die voorheen met de hand  werden gedaan, konden ineens machinaal. Er ontstonden bijvoorbeeld  stoomwasserijen.">
            <a:extLst>
              <a:ext uri="{FF2B5EF4-FFF2-40B4-BE49-F238E27FC236}">
                <a16:creationId xmlns:a16="http://schemas.microsoft.com/office/drawing/2014/main" id="{9FE39917-6000-EB65-A379-815B7DD170F4}"/>
              </a:ext>
            </a:extLst>
          </p:cNvPr>
          <p:cNvPicPr>
            <a:picLocks noChangeAspect="1"/>
          </p:cNvPicPr>
          <p:nvPr/>
        </p:nvPicPr>
        <p:blipFill>
          <a:blip r:embed="rId2"/>
          <a:stretch>
            <a:fillRect/>
          </a:stretch>
        </p:blipFill>
        <p:spPr>
          <a:xfrm>
            <a:off x="4963934" y="2271464"/>
            <a:ext cx="6369860" cy="4230937"/>
          </a:xfrm>
          <a:prstGeom prst="rect">
            <a:avLst/>
          </a:prstGeom>
        </p:spPr>
      </p:pic>
      <p:sp>
        <p:nvSpPr>
          <p:cNvPr id="6" name="Tijdelijke aanduiding voor tekst 5">
            <a:extLst>
              <a:ext uri="{FF2B5EF4-FFF2-40B4-BE49-F238E27FC236}">
                <a16:creationId xmlns:a16="http://schemas.microsoft.com/office/drawing/2014/main" id="{378D3874-9CEA-4821-D4BA-1869225E89C0}"/>
              </a:ext>
            </a:extLst>
          </p:cNvPr>
          <p:cNvSpPr>
            <a:spLocks noGrp="1"/>
          </p:cNvSpPr>
          <p:nvPr>
            <p:ph type="body" sz="quarter" idx="11"/>
          </p:nvPr>
        </p:nvSpPr>
        <p:spPr/>
        <p:txBody>
          <a:bodyPr/>
          <a:lstStyle/>
          <a:p>
            <a:endParaRPr lang="en-GB" dirty="0"/>
          </a:p>
        </p:txBody>
      </p:sp>
      <p:pic>
        <p:nvPicPr>
          <p:cNvPr id="2" name="Afbeelding 1" descr="Afbeelding met buiten, weg, vrachtwagen, lucht&#10;&#10;Automatisch gegenereerde beschrijving">
            <a:extLst>
              <a:ext uri="{FF2B5EF4-FFF2-40B4-BE49-F238E27FC236}">
                <a16:creationId xmlns:a16="http://schemas.microsoft.com/office/drawing/2014/main" id="{01D40B41-144B-054C-8ACB-166014C471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413" y="2243316"/>
            <a:ext cx="4142195" cy="2614104"/>
          </a:xfrm>
          <a:prstGeom prst="rect">
            <a:avLst/>
          </a:prstGeom>
        </p:spPr>
      </p:pic>
      <p:pic>
        <p:nvPicPr>
          <p:cNvPr id="8" name="Afbeelding 7" descr="Provincie Overijssel - Provincie Overijssel">
            <a:extLst>
              <a:ext uri="{FF2B5EF4-FFF2-40B4-BE49-F238E27FC236}">
                <a16:creationId xmlns:a16="http://schemas.microsoft.com/office/drawing/2014/main" id="{81CA4901-EAA5-8DB9-1E3D-7DFBA7B14369}"/>
              </a:ext>
            </a:extLst>
          </p:cNvPr>
          <p:cNvPicPr>
            <a:picLocks noChangeAspect="1"/>
          </p:cNvPicPr>
          <p:nvPr/>
        </p:nvPicPr>
        <p:blipFill>
          <a:blip r:embed="rId4"/>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D7FF13A4-001F-CEBB-CD26-270BE83BF1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730225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8FAD3-4BF5-A7FB-8F5E-0501EE12044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EC15AB15-62ED-5350-8203-1909E9B677E7}"/>
              </a:ext>
            </a:extLst>
          </p:cNvPr>
          <p:cNvSpPr>
            <a:spLocks noGrp="1"/>
          </p:cNvSpPr>
          <p:nvPr>
            <p:ph type="title"/>
          </p:nvPr>
        </p:nvSpPr>
        <p:spPr/>
        <p:txBody>
          <a:bodyPr/>
          <a:lstStyle/>
          <a:p>
            <a:r>
              <a:rPr lang="en-GB" dirty="0"/>
              <a:t>Regionale </a:t>
            </a:r>
            <a:r>
              <a:rPr lang="en-GB" dirty="0" err="1"/>
              <a:t>situatie</a:t>
            </a:r>
            <a:endParaRPr lang="en-GB" dirty="0"/>
          </a:p>
        </p:txBody>
      </p:sp>
      <p:sp>
        <p:nvSpPr>
          <p:cNvPr id="3" name="Tijdelijke aanduiding voor dianummer 2">
            <a:extLst>
              <a:ext uri="{FF2B5EF4-FFF2-40B4-BE49-F238E27FC236}">
                <a16:creationId xmlns:a16="http://schemas.microsoft.com/office/drawing/2014/main" id="{A45E579C-D70E-A8A0-CA8E-0DDB0C238FC6}"/>
              </a:ext>
            </a:extLst>
          </p:cNvPr>
          <p:cNvSpPr>
            <a:spLocks noGrp="1"/>
          </p:cNvSpPr>
          <p:nvPr>
            <p:ph type="sldNum" sz="quarter" idx="4"/>
          </p:nvPr>
        </p:nvSpPr>
        <p:spPr/>
        <p:txBody>
          <a:bodyPr/>
          <a:lstStyle/>
          <a:p>
            <a:fld id="{44259A67-670E-4C64-97AA-2ABF111DB1CB}" type="slidenum">
              <a:rPr lang="en-GB" smtClean="0"/>
              <a:pPr/>
              <a:t>15</a:t>
            </a:fld>
            <a:endParaRPr lang="en-GB" dirty="0"/>
          </a:p>
        </p:txBody>
      </p:sp>
      <p:sp>
        <p:nvSpPr>
          <p:cNvPr id="6" name="Tijdelijke aanduiding voor tekst 5">
            <a:extLst>
              <a:ext uri="{FF2B5EF4-FFF2-40B4-BE49-F238E27FC236}">
                <a16:creationId xmlns:a16="http://schemas.microsoft.com/office/drawing/2014/main" id="{2941FA19-B2DA-3AC8-5B1D-4DE52CE3B118}"/>
              </a:ext>
            </a:extLst>
          </p:cNvPr>
          <p:cNvSpPr>
            <a:spLocks noGrp="1"/>
          </p:cNvSpPr>
          <p:nvPr>
            <p:ph type="body" sz="quarter" idx="11"/>
          </p:nvPr>
        </p:nvSpPr>
        <p:spPr/>
        <p:txBody>
          <a:bodyPr/>
          <a:lstStyle/>
          <a:p>
            <a:endParaRPr lang="en-GB" dirty="0"/>
          </a:p>
        </p:txBody>
      </p:sp>
      <p:pic>
        <p:nvPicPr>
          <p:cNvPr id="4" name="Afbeelding 3">
            <a:extLst>
              <a:ext uri="{FF2B5EF4-FFF2-40B4-BE49-F238E27FC236}">
                <a16:creationId xmlns:a16="http://schemas.microsoft.com/office/drawing/2014/main" id="{849CF965-3DDF-9DFA-3B19-A28311B03597}"/>
              </a:ext>
            </a:extLst>
          </p:cNvPr>
          <p:cNvPicPr>
            <a:picLocks noChangeAspect="1"/>
          </p:cNvPicPr>
          <p:nvPr/>
        </p:nvPicPr>
        <p:blipFill>
          <a:blip r:embed="rId2"/>
          <a:stretch>
            <a:fillRect/>
          </a:stretch>
        </p:blipFill>
        <p:spPr>
          <a:xfrm>
            <a:off x="-6625" y="2288118"/>
            <a:ext cx="6277225" cy="4272863"/>
          </a:xfrm>
          <a:prstGeom prst="rect">
            <a:avLst/>
          </a:prstGeom>
        </p:spPr>
      </p:pic>
      <p:pic>
        <p:nvPicPr>
          <p:cNvPr id="8" name="Afbeelding 7">
            <a:extLst>
              <a:ext uri="{FF2B5EF4-FFF2-40B4-BE49-F238E27FC236}">
                <a16:creationId xmlns:a16="http://schemas.microsoft.com/office/drawing/2014/main" id="{62CA4E18-76A5-D3B2-EA1F-74ED1A83F6C0}"/>
              </a:ext>
            </a:extLst>
          </p:cNvPr>
          <p:cNvPicPr>
            <a:picLocks noChangeAspect="1"/>
          </p:cNvPicPr>
          <p:nvPr/>
        </p:nvPicPr>
        <p:blipFill>
          <a:blip r:embed="rId3"/>
          <a:stretch>
            <a:fillRect/>
          </a:stretch>
        </p:blipFill>
        <p:spPr>
          <a:xfrm>
            <a:off x="6277227" y="2288118"/>
            <a:ext cx="5890711" cy="3092623"/>
          </a:xfrm>
          <a:prstGeom prst="rect">
            <a:avLst/>
          </a:prstGeom>
        </p:spPr>
      </p:pic>
      <p:pic>
        <p:nvPicPr>
          <p:cNvPr id="10" name="Afbeelding 9" descr="Provincie Overijssel - Provincie Overijssel">
            <a:extLst>
              <a:ext uri="{FF2B5EF4-FFF2-40B4-BE49-F238E27FC236}">
                <a16:creationId xmlns:a16="http://schemas.microsoft.com/office/drawing/2014/main" id="{CAE55B8B-C5E5-1FD7-F792-05E008E6DF2F}"/>
              </a:ext>
            </a:extLst>
          </p:cNvPr>
          <p:cNvPicPr>
            <a:picLocks noChangeAspect="1"/>
          </p:cNvPicPr>
          <p:nvPr/>
        </p:nvPicPr>
        <p:blipFill>
          <a:blip r:embed="rId4"/>
          <a:stretch>
            <a:fillRect/>
          </a:stretch>
        </p:blipFill>
        <p:spPr>
          <a:xfrm>
            <a:off x="9050246" y="203666"/>
            <a:ext cx="2280269" cy="676665"/>
          </a:xfrm>
          <a:prstGeom prst="rect">
            <a:avLst/>
          </a:prstGeom>
        </p:spPr>
      </p:pic>
      <p:pic>
        <p:nvPicPr>
          <p:cNvPr id="12" name="Graphic 35">
            <a:extLst>
              <a:ext uri="{FF2B5EF4-FFF2-40B4-BE49-F238E27FC236}">
                <a16:creationId xmlns:a16="http://schemas.microsoft.com/office/drawing/2014/main" id="{40D825FA-DFE0-01EE-47DA-5DD5126DD3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3373218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61B22-C356-580B-A00E-CDF26F6497AC}"/>
              </a:ext>
            </a:extLst>
          </p:cNvPr>
          <p:cNvSpPr>
            <a:spLocks noGrp="1"/>
          </p:cNvSpPr>
          <p:nvPr>
            <p:ph type="title"/>
          </p:nvPr>
        </p:nvSpPr>
        <p:spPr/>
        <p:txBody>
          <a:bodyPr/>
          <a:lstStyle/>
          <a:p>
            <a:r>
              <a:rPr lang="nl-NL" dirty="0"/>
              <a:t>Grondwaterpluim</a:t>
            </a:r>
          </a:p>
        </p:txBody>
      </p:sp>
      <p:sp>
        <p:nvSpPr>
          <p:cNvPr id="3" name="Tijdelijke aanduiding voor dianummer 2">
            <a:extLst>
              <a:ext uri="{FF2B5EF4-FFF2-40B4-BE49-F238E27FC236}">
                <a16:creationId xmlns:a16="http://schemas.microsoft.com/office/drawing/2014/main" id="{857E7C43-48CC-F5BC-0B80-9D11CDDAB6AA}"/>
              </a:ext>
            </a:extLst>
          </p:cNvPr>
          <p:cNvSpPr>
            <a:spLocks noGrp="1"/>
          </p:cNvSpPr>
          <p:nvPr>
            <p:ph type="sldNum" sz="quarter" idx="4"/>
          </p:nvPr>
        </p:nvSpPr>
        <p:spPr/>
        <p:txBody>
          <a:bodyPr/>
          <a:lstStyle/>
          <a:p>
            <a:fld id="{44259A67-670E-4C64-97AA-2ABF111DB1CB}" type="slidenum">
              <a:rPr lang="en-GB" smtClean="0"/>
              <a:pPr/>
              <a:t>16</a:t>
            </a:fld>
            <a:endParaRPr lang="en-GB" dirty="0"/>
          </a:p>
        </p:txBody>
      </p:sp>
      <p:sp>
        <p:nvSpPr>
          <p:cNvPr id="4" name="Tijdelijke aanduiding voor tekst 3">
            <a:extLst>
              <a:ext uri="{FF2B5EF4-FFF2-40B4-BE49-F238E27FC236}">
                <a16:creationId xmlns:a16="http://schemas.microsoft.com/office/drawing/2014/main" id="{B7FFE240-A42E-854D-BBAA-3D7FA5A4372E}"/>
              </a:ext>
            </a:extLst>
          </p:cNvPr>
          <p:cNvSpPr>
            <a:spLocks noGrp="1"/>
          </p:cNvSpPr>
          <p:nvPr>
            <p:ph type="body" sz="quarter" idx="11"/>
          </p:nvPr>
        </p:nvSpPr>
        <p:spPr/>
        <p:txBody>
          <a:bodyPr/>
          <a:lstStyle/>
          <a:p>
            <a:endParaRPr lang="nl-NL" dirty="0"/>
          </a:p>
        </p:txBody>
      </p:sp>
      <p:pic>
        <p:nvPicPr>
          <p:cNvPr id="6" name="Afbeelding 5">
            <a:extLst>
              <a:ext uri="{FF2B5EF4-FFF2-40B4-BE49-F238E27FC236}">
                <a16:creationId xmlns:a16="http://schemas.microsoft.com/office/drawing/2014/main" id="{91B0D378-F9BB-DC81-BCFE-3F9D95EB060E}"/>
              </a:ext>
            </a:extLst>
          </p:cNvPr>
          <p:cNvPicPr>
            <a:picLocks noChangeAspect="1"/>
          </p:cNvPicPr>
          <p:nvPr/>
        </p:nvPicPr>
        <p:blipFill>
          <a:blip r:embed="rId2"/>
          <a:stretch>
            <a:fillRect/>
          </a:stretch>
        </p:blipFill>
        <p:spPr>
          <a:xfrm>
            <a:off x="860549" y="2241862"/>
            <a:ext cx="5117763" cy="4260537"/>
          </a:xfrm>
          <a:prstGeom prst="rect">
            <a:avLst/>
          </a:prstGeom>
          <a:noFill/>
        </p:spPr>
      </p:pic>
      <p:pic>
        <p:nvPicPr>
          <p:cNvPr id="8" name="Afbeelding 7" descr="Provincie Overijssel - Provincie Overijssel">
            <a:extLst>
              <a:ext uri="{FF2B5EF4-FFF2-40B4-BE49-F238E27FC236}">
                <a16:creationId xmlns:a16="http://schemas.microsoft.com/office/drawing/2014/main" id="{99E9710B-FEC0-82D6-1092-F0A11F7C6791}"/>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AEA6C870-FF04-F48E-7FA6-A8D4E1A619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3481329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C2B663-6824-0CD9-FE29-949479DDC4D4}"/>
              </a:ext>
            </a:extLst>
          </p:cNvPr>
          <p:cNvSpPr>
            <a:spLocks noGrp="1"/>
          </p:cNvSpPr>
          <p:nvPr>
            <p:ph type="title"/>
          </p:nvPr>
        </p:nvSpPr>
        <p:spPr/>
        <p:txBody>
          <a:bodyPr/>
          <a:lstStyle/>
          <a:p>
            <a:r>
              <a:rPr lang="nl-NL" dirty="0"/>
              <a:t>Kenmerken</a:t>
            </a:r>
          </a:p>
        </p:txBody>
      </p:sp>
      <p:sp>
        <p:nvSpPr>
          <p:cNvPr id="3" name="Tijdelijke aanduiding voor dianummer 2">
            <a:extLst>
              <a:ext uri="{FF2B5EF4-FFF2-40B4-BE49-F238E27FC236}">
                <a16:creationId xmlns:a16="http://schemas.microsoft.com/office/drawing/2014/main" id="{0409A6EC-5B36-70E4-5F3B-1590022E44E7}"/>
              </a:ext>
            </a:extLst>
          </p:cNvPr>
          <p:cNvSpPr>
            <a:spLocks noGrp="1"/>
          </p:cNvSpPr>
          <p:nvPr>
            <p:ph type="sldNum" sz="quarter" idx="4"/>
          </p:nvPr>
        </p:nvSpPr>
        <p:spPr/>
        <p:txBody>
          <a:bodyPr/>
          <a:lstStyle/>
          <a:p>
            <a:fld id="{44259A67-670E-4C64-97AA-2ABF111DB1CB}" type="slidenum">
              <a:rPr lang="en-GB" smtClean="0"/>
              <a:pPr/>
              <a:t>17</a:t>
            </a:fld>
            <a:endParaRPr lang="en-GB" dirty="0"/>
          </a:p>
        </p:txBody>
      </p:sp>
      <p:sp>
        <p:nvSpPr>
          <p:cNvPr id="4" name="Tijdelijke aanduiding voor tekst 3">
            <a:extLst>
              <a:ext uri="{FF2B5EF4-FFF2-40B4-BE49-F238E27FC236}">
                <a16:creationId xmlns:a16="http://schemas.microsoft.com/office/drawing/2014/main" id="{7FB71E51-521E-4B37-74E5-5ABB86A4F564}"/>
              </a:ext>
            </a:extLst>
          </p:cNvPr>
          <p:cNvSpPr>
            <a:spLocks noGrp="1"/>
          </p:cNvSpPr>
          <p:nvPr>
            <p:ph type="body" sz="quarter" idx="10"/>
          </p:nvPr>
        </p:nvSpPr>
        <p:spPr/>
        <p:txBody>
          <a:bodyPr/>
          <a:lstStyle/>
          <a:p>
            <a:r>
              <a:rPr lang="nl-NL" dirty="0"/>
              <a:t>Pluim ongeveer 2 km lang / 177.000 m</a:t>
            </a:r>
            <a:r>
              <a:rPr lang="nl-NL" baseline="30000" dirty="0"/>
              <a:t>2</a:t>
            </a:r>
            <a:r>
              <a:rPr lang="nl-NL" dirty="0"/>
              <a:t> / 8.000.000 m</a:t>
            </a:r>
            <a:r>
              <a:rPr lang="nl-NL" baseline="30000" dirty="0"/>
              <a:t>3</a:t>
            </a:r>
            <a:r>
              <a:rPr lang="nl-NL" dirty="0"/>
              <a:t> boven interventiewaarde</a:t>
            </a:r>
          </a:p>
          <a:p>
            <a:r>
              <a:rPr lang="nl-NL" dirty="0"/>
              <a:t>Tot ca. 60 m-mv</a:t>
            </a:r>
          </a:p>
          <a:p>
            <a:r>
              <a:rPr lang="nl-NL" dirty="0"/>
              <a:t>Voornamelijk CIS en VC</a:t>
            </a:r>
          </a:p>
          <a:p>
            <a:r>
              <a:rPr lang="nl-NL" dirty="0"/>
              <a:t>Sterke kwel bij de Koekoekspolder</a:t>
            </a:r>
          </a:p>
          <a:p>
            <a:r>
              <a:rPr lang="nl-NL" dirty="0"/>
              <a:t>Verspreiding CIS/VC via oppervlaktewater in Koekoekspolder</a:t>
            </a:r>
          </a:p>
          <a:p>
            <a:endParaRPr lang="nl-NL" dirty="0"/>
          </a:p>
          <a:p>
            <a:endParaRPr lang="nl-NL" dirty="0"/>
          </a:p>
          <a:p>
            <a:endParaRPr lang="nl-NL" dirty="0"/>
          </a:p>
        </p:txBody>
      </p:sp>
      <p:pic>
        <p:nvPicPr>
          <p:cNvPr id="6" name="Afbeelding 5" descr="Provincie Overijssel - Provincie Overijssel">
            <a:extLst>
              <a:ext uri="{FF2B5EF4-FFF2-40B4-BE49-F238E27FC236}">
                <a16:creationId xmlns:a16="http://schemas.microsoft.com/office/drawing/2014/main" id="{715A71F2-A4A9-3B90-2368-43C328486E5A}"/>
              </a:ext>
            </a:extLst>
          </p:cNvPr>
          <p:cNvPicPr>
            <a:picLocks noChangeAspect="1"/>
          </p:cNvPicPr>
          <p:nvPr/>
        </p:nvPicPr>
        <p:blipFill>
          <a:blip r:embed="rId2"/>
          <a:stretch>
            <a:fillRect/>
          </a:stretch>
        </p:blipFill>
        <p:spPr>
          <a:xfrm>
            <a:off x="9050246" y="203666"/>
            <a:ext cx="2280269" cy="676665"/>
          </a:xfrm>
          <a:prstGeom prst="rect">
            <a:avLst/>
          </a:prstGeom>
        </p:spPr>
      </p:pic>
      <p:pic>
        <p:nvPicPr>
          <p:cNvPr id="8" name="Graphic 35">
            <a:extLst>
              <a:ext uri="{FF2B5EF4-FFF2-40B4-BE49-F238E27FC236}">
                <a16:creationId xmlns:a16="http://schemas.microsoft.com/office/drawing/2014/main" id="{708F8B18-8DFD-CADE-E5DA-7A8ADD7411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2957465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2C0408-7056-AA68-6316-572467E9B6F0}"/>
              </a:ext>
            </a:extLst>
          </p:cNvPr>
          <p:cNvSpPr>
            <a:spLocks noGrp="1"/>
          </p:cNvSpPr>
          <p:nvPr>
            <p:ph type="title"/>
          </p:nvPr>
        </p:nvSpPr>
        <p:spPr/>
        <p:txBody>
          <a:bodyPr/>
          <a:lstStyle/>
          <a:p>
            <a:r>
              <a:rPr lang="nl-NL" dirty="0"/>
              <a:t>Dwarsprofiel grondwaterpluim</a:t>
            </a:r>
          </a:p>
        </p:txBody>
      </p:sp>
      <p:sp>
        <p:nvSpPr>
          <p:cNvPr id="3" name="Tijdelijke aanduiding voor dianummer 2">
            <a:extLst>
              <a:ext uri="{FF2B5EF4-FFF2-40B4-BE49-F238E27FC236}">
                <a16:creationId xmlns:a16="http://schemas.microsoft.com/office/drawing/2014/main" id="{59135714-8CC0-F013-B251-2D0A1416A638}"/>
              </a:ext>
            </a:extLst>
          </p:cNvPr>
          <p:cNvSpPr>
            <a:spLocks noGrp="1"/>
          </p:cNvSpPr>
          <p:nvPr>
            <p:ph type="sldNum" sz="quarter" idx="4"/>
          </p:nvPr>
        </p:nvSpPr>
        <p:spPr/>
        <p:txBody>
          <a:bodyPr/>
          <a:lstStyle/>
          <a:p>
            <a:fld id="{44259A67-670E-4C64-97AA-2ABF111DB1CB}" type="slidenum">
              <a:rPr lang="en-GB" smtClean="0"/>
              <a:pPr/>
              <a:t>18</a:t>
            </a:fld>
            <a:endParaRPr lang="en-GB" dirty="0"/>
          </a:p>
        </p:txBody>
      </p:sp>
      <p:sp>
        <p:nvSpPr>
          <p:cNvPr id="4" name="Tijdelijke aanduiding voor tekst 3">
            <a:extLst>
              <a:ext uri="{FF2B5EF4-FFF2-40B4-BE49-F238E27FC236}">
                <a16:creationId xmlns:a16="http://schemas.microsoft.com/office/drawing/2014/main" id="{1E91CCE7-29D8-C849-8534-8221AF47EE64}"/>
              </a:ext>
            </a:extLst>
          </p:cNvPr>
          <p:cNvSpPr>
            <a:spLocks noGrp="1"/>
          </p:cNvSpPr>
          <p:nvPr>
            <p:ph type="body" sz="quarter" idx="11"/>
          </p:nvPr>
        </p:nvSpPr>
        <p:spPr/>
        <p:txBody>
          <a:bodyPr/>
          <a:lstStyle/>
          <a:p>
            <a:endParaRPr lang="nl-NL" dirty="0"/>
          </a:p>
        </p:txBody>
      </p:sp>
      <p:pic>
        <p:nvPicPr>
          <p:cNvPr id="6" name="Afbeelding 5">
            <a:extLst>
              <a:ext uri="{FF2B5EF4-FFF2-40B4-BE49-F238E27FC236}">
                <a16:creationId xmlns:a16="http://schemas.microsoft.com/office/drawing/2014/main" id="{82664D5D-68FB-4BAE-F066-C680AFE7FCC9}"/>
              </a:ext>
            </a:extLst>
          </p:cNvPr>
          <p:cNvPicPr>
            <a:picLocks noChangeAspect="1"/>
          </p:cNvPicPr>
          <p:nvPr/>
        </p:nvPicPr>
        <p:blipFill>
          <a:blip r:embed="rId2"/>
          <a:stretch>
            <a:fillRect/>
          </a:stretch>
        </p:blipFill>
        <p:spPr>
          <a:xfrm>
            <a:off x="-467" y="2439668"/>
            <a:ext cx="12192000" cy="2508921"/>
          </a:xfrm>
          <a:prstGeom prst="rect">
            <a:avLst/>
          </a:prstGeom>
        </p:spPr>
      </p:pic>
      <p:sp>
        <p:nvSpPr>
          <p:cNvPr id="7" name="Rechthoek 6">
            <a:extLst>
              <a:ext uri="{FF2B5EF4-FFF2-40B4-BE49-F238E27FC236}">
                <a16:creationId xmlns:a16="http://schemas.microsoft.com/office/drawing/2014/main" id="{574DD120-5583-7CEA-A472-111D095182E0}"/>
              </a:ext>
            </a:extLst>
          </p:cNvPr>
          <p:cNvSpPr/>
          <p:nvPr/>
        </p:nvSpPr>
        <p:spPr>
          <a:xfrm>
            <a:off x="6960096" y="2288117"/>
            <a:ext cx="3936437" cy="3061096"/>
          </a:xfrm>
          <a:prstGeom prst="rect">
            <a:avLst/>
          </a:prstGeom>
          <a:noFill/>
          <a:ln w="28575">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p>
        </p:txBody>
      </p:sp>
      <p:pic>
        <p:nvPicPr>
          <p:cNvPr id="9" name="Afbeelding 8" descr="Provincie Overijssel - Provincie Overijssel">
            <a:extLst>
              <a:ext uri="{FF2B5EF4-FFF2-40B4-BE49-F238E27FC236}">
                <a16:creationId xmlns:a16="http://schemas.microsoft.com/office/drawing/2014/main" id="{A415658D-2057-E775-C6CF-71A33C9B2FE8}"/>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1" name="Graphic 35">
            <a:extLst>
              <a:ext uri="{FF2B5EF4-FFF2-40B4-BE49-F238E27FC236}">
                <a16:creationId xmlns:a16="http://schemas.microsoft.com/office/drawing/2014/main" id="{D175DD13-7024-E1E3-A704-4EFEF354D0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1935682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4F1BB-4070-BA25-9E28-4632065D65D0}"/>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471BDBE0-DF18-A83A-E7A8-D628B5B1BF7A}"/>
              </a:ext>
            </a:extLst>
          </p:cNvPr>
          <p:cNvPicPr>
            <a:picLocks noChangeAspect="1"/>
          </p:cNvPicPr>
          <p:nvPr/>
        </p:nvPicPr>
        <p:blipFill>
          <a:blip r:embed="rId2"/>
          <a:stretch>
            <a:fillRect/>
          </a:stretch>
        </p:blipFill>
        <p:spPr>
          <a:xfrm>
            <a:off x="1222922" y="1068917"/>
            <a:ext cx="9746157" cy="5433483"/>
          </a:xfrm>
          <a:prstGeom prst="rect">
            <a:avLst/>
          </a:prstGeom>
          <a:noFill/>
        </p:spPr>
      </p:pic>
      <p:sp>
        <p:nvSpPr>
          <p:cNvPr id="3" name="Tijdelijke aanduiding voor dianummer 2">
            <a:extLst>
              <a:ext uri="{FF2B5EF4-FFF2-40B4-BE49-F238E27FC236}">
                <a16:creationId xmlns:a16="http://schemas.microsoft.com/office/drawing/2014/main" id="{C99695C7-173F-9265-B447-D1D12603AAB2}"/>
              </a:ext>
            </a:extLst>
          </p:cNvPr>
          <p:cNvSpPr>
            <a:spLocks noGrp="1"/>
          </p:cNvSpPr>
          <p:nvPr>
            <p:ph type="sldNum" sz="quarter" idx="4"/>
          </p:nvPr>
        </p:nvSpPr>
        <p:spPr>
          <a:xfrm>
            <a:off x="10624473" y="6502400"/>
            <a:ext cx="702995" cy="355600"/>
          </a:xfrm>
        </p:spPr>
        <p:txBody>
          <a:bodyPr anchor="ctr">
            <a:normAutofit/>
          </a:bodyPr>
          <a:lstStyle/>
          <a:p>
            <a:pPr>
              <a:spcAft>
                <a:spcPts val="800"/>
              </a:spcAft>
            </a:pPr>
            <a:fld id="{44259A67-670E-4C64-97AA-2ABF111DB1CB}" type="slidenum">
              <a:rPr lang="en-GB" smtClean="0"/>
              <a:pPr>
                <a:spcAft>
                  <a:spcPts val="800"/>
                </a:spcAft>
              </a:pPr>
              <a:t>19</a:t>
            </a:fld>
            <a:endParaRPr lang="en-GB"/>
          </a:p>
        </p:txBody>
      </p:sp>
      <p:pic>
        <p:nvPicPr>
          <p:cNvPr id="8" name="Afbeelding 7" descr="Provincie Overijssel - Provincie Overijssel">
            <a:extLst>
              <a:ext uri="{FF2B5EF4-FFF2-40B4-BE49-F238E27FC236}">
                <a16:creationId xmlns:a16="http://schemas.microsoft.com/office/drawing/2014/main" id="{2D3FDBDE-6052-0936-E03A-C6739566752C}"/>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4EBBBCE5-7D92-FBC2-6BB8-840998C7AD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4180331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145B2D-041D-43B6-46D4-592627451B9C}"/>
              </a:ext>
            </a:extLst>
          </p:cNvPr>
          <p:cNvSpPr>
            <a:spLocks noGrp="1"/>
          </p:cNvSpPr>
          <p:nvPr>
            <p:ph type="title"/>
          </p:nvPr>
        </p:nvSpPr>
        <p:spPr/>
        <p:txBody>
          <a:bodyPr/>
          <a:lstStyle/>
          <a:p>
            <a:r>
              <a:rPr lang="nl-NL" dirty="0"/>
              <a:t>Oppervlaktewater</a:t>
            </a:r>
          </a:p>
        </p:txBody>
      </p:sp>
      <p:sp>
        <p:nvSpPr>
          <p:cNvPr id="3" name="Tijdelijke aanduiding voor dianummer 2">
            <a:extLst>
              <a:ext uri="{FF2B5EF4-FFF2-40B4-BE49-F238E27FC236}">
                <a16:creationId xmlns:a16="http://schemas.microsoft.com/office/drawing/2014/main" id="{0C4389A6-77D6-C0C0-0355-DCB780450B4B}"/>
              </a:ext>
            </a:extLst>
          </p:cNvPr>
          <p:cNvSpPr>
            <a:spLocks noGrp="1"/>
          </p:cNvSpPr>
          <p:nvPr>
            <p:ph type="sldNum" sz="quarter" idx="4"/>
          </p:nvPr>
        </p:nvSpPr>
        <p:spPr/>
        <p:txBody>
          <a:bodyPr/>
          <a:lstStyle/>
          <a:p>
            <a:fld id="{44259A67-670E-4C64-97AA-2ABF111DB1CB}" type="slidenum">
              <a:rPr lang="en-GB" smtClean="0"/>
              <a:pPr/>
              <a:t>20</a:t>
            </a:fld>
            <a:endParaRPr lang="en-GB" dirty="0"/>
          </a:p>
        </p:txBody>
      </p:sp>
      <p:sp>
        <p:nvSpPr>
          <p:cNvPr id="4" name="Tijdelijke aanduiding voor tekst 3">
            <a:extLst>
              <a:ext uri="{FF2B5EF4-FFF2-40B4-BE49-F238E27FC236}">
                <a16:creationId xmlns:a16="http://schemas.microsoft.com/office/drawing/2014/main" id="{9BA216FE-98F7-4A8E-6917-1E41F3541559}"/>
              </a:ext>
            </a:extLst>
          </p:cNvPr>
          <p:cNvSpPr>
            <a:spLocks noGrp="1"/>
          </p:cNvSpPr>
          <p:nvPr>
            <p:ph type="body" sz="quarter" idx="11"/>
          </p:nvPr>
        </p:nvSpPr>
        <p:spPr/>
        <p:txBody>
          <a:bodyPr/>
          <a:lstStyle/>
          <a:p>
            <a:endParaRPr lang="nl-NL" dirty="0"/>
          </a:p>
        </p:txBody>
      </p:sp>
      <p:pic>
        <p:nvPicPr>
          <p:cNvPr id="6" name="Afbeelding 5">
            <a:extLst>
              <a:ext uri="{FF2B5EF4-FFF2-40B4-BE49-F238E27FC236}">
                <a16:creationId xmlns:a16="http://schemas.microsoft.com/office/drawing/2014/main" id="{ED65E8B7-39D2-8912-BB2C-3D084102F696}"/>
              </a:ext>
            </a:extLst>
          </p:cNvPr>
          <p:cNvPicPr>
            <a:picLocks noChangeAspect="1"/>
          </p:cNvPicPr>
          <p:nvPr/>
        </p:nvPicPr>
        <p:blipFill>
          <a:blip r:embed="rId2"/>
          <a:stretch>
            <a:fillRect/>
          </a:stretch>
        </p:blipFill>
        <p:spPr>
          <a:xfrm>
            <a:off x="0" y="2242613"/>
            <a:ext cx="6096000" cy="4021995"/>
          </a:xfrm>
          <a:prstGeom prst="rect">
            <a:avLst/>
          </a:prstGeom>
        </p:spPr>
      </p:pic>
      <p:pic>
        <p:nvPicPr>
          <p:cNvPr id="8" name="Afbeelding 7">
            <a:extLst>
              <a:ext uri="{FF2B5EF4-FFF2-40B4-BE49-F238E27FC236}">
                <a16:creationId xmlns:a16="http://schemas.microsoft.com/office/drawing/2014/main" id="{98E80C7F-D0FF-39B1-4B3E-24F02883A24A}"/>
              </a:ext>
            </a:extLst>
          </p:cNvPr>
          <p:cNvPicPr>
            <a:picLocks noChangeAspect="1"/>
          </p:cNvPicPr>
          <p:nvPr/>
        </p:nvPicPr>
        <p:blipFill>
          <a:blip r:embed="rId3"/>
          <a:stretch>
            <a:fillRect/>
          </a:stretch>
        </p:blipFill>
        <p:spPr>
          <a:xfrm>
            <a:off x="6078165" y="2257380"/>
            <a:ext cx="5970496" cy="4016609"/>
          </a:xfrm>
          <a:prstGeom prst="rect">
            <a:avLst/>
          </a:prstGeom>
        </p:spPr>
      </p:pic>
      <p:pic>
        <p:nvPicPr>
          <p:cNvPr id="10" name="Afbeelding 9" descr="Provincie Overijssel - Provincie Overijssel">
            <a:extLst>
              <a:ext uri="{FF2B5EF4-FFF2-40B4-BE49-F238E27FC236}">
                <a16:creationId xmlns:a16="http://schemas.microsoft.com/office/drawing/2014/main" id="{EFCF9EDD-BD6F-FF36-3F04-891ADDBFFF75}"/>
              </a:ext>
            </a:extLst>
          </p:cNvPr>
          <p:cNvPicPr>
            <a:picLocks noChangeAspect="1"/>
          </p:cNvPicPr>
          <p:nvPr/>
        </p:nvPicPr>
        <p:blipFill>
          <a:blip r:embed="rId4"/>
          <a:stretch>
            <a:fillRect/>
          </a:stretch>
        </p:blipFill>
        <p:spPr>
          <a:xfrm>
            <a:off x="9050246" y="203666"/>
            <a:ext cx="2280269" cy="676665"/>
          </a:xfrm>
          <a:prstGeom prst="rect">
            <a:avLst/>
          </a:prstGeom>
        </p:spPr>
      </p:pic>
      <p:pic>
        <p:nvPicPr>
          <p:cNvPr id="12" name="Graphic 35">
            <a:extLst>
              <a:ext uri="{FF2B5EF4-FFF2-40B4-BE49-F238E27FC236}">
                <a16:creationId xmlns:a16="http://schemas.microsoft.com/office/drawing/2014/main" id="{445C9EB7-92C9-E117-C9A9-0977FBF059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3854484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BEA36-98CA-0E15-269A-CD600D5055D9}"/>
              </a:ext>
            </a:extLst>
          </p:cNvPr>
          <p:cNvSpPr>
            <a:spLocks noGrp="1"/>
          </p:cNvSpPr>
          <p:nvPr>
            <p:ph type="title"/>
          </p:nvPr>
        </p:nvSpPr>
        <p:spPr/>
        <p:txBody>
          <a:bodyPr/>
          <a:lstStyle/>
          <a:p>
            <a:r>
              <a:rPr lang="nl-NL" dirty="0"/>
              <a:t>Model zonder sanering</a:t>
            </a:r>
          </a:p>
        </p:txBody>
      </p:sp>
      <p:sp>
        <p:nvSpPr>
          <p:cNvPr id="3" name="Tijdelijke aanduiding voor dianummer 2">
            <a:extLst>
              <a:ext uri="{FF2B5EF4-FFF2-40B4-BE49-F238E27FC236}">
                <a16:creationId xmlns:a16="http://schemas.microsoft.com/office/drawing/2014/main" id="{AA6F9119-667E-1F6E-6B49-FF7783A4E107}"/>
              </a:ext>
            </a:extLst>
          </p:cNvPr>
          <p:cNvSpPr>
            <a:spLocks noGrp="1"/>
          </p:cNvSpPr>
          <p:nvPr>
            <p:ph type="sldNum" sz="quarter" idx="4"/>
          </p:nvPr>
        </p:nvSpPr>
        <p:spPr/>
        <p:txBody>
          <a:bodyPr/>
          <a:lstStyle/>
          <a:p>
            <a:fld id="{44259A67-670E-4C64-97AA-2ABF111DB1CB}" type="slidenum">
              <a:rPr lang="en-GB" smtClean="0"/>
              <a:pPr/>
              <a:t>21</a:t>
            </a:fld>
            <a:endParaRPr lang="en-GB" dirty="0"/>
          </a:p>
        </p:txBody>
      </p:sp>
      <p:sp>
        <p:nvSpPr>
          <p:cNvPr id="4" name="Tijdelijke aanduiding voor tekst 3">
            <a:extLst>
              <a:ext uri="{FF2B5EF4-FFF2-40B4-BE49-F238E27FC236}">
                <a16:creationId xmlns:a16="http://schemas.microsoft.com/office/drawing/2014/main" id="{53BF34CD-3D0D-D57D-496E-C06830429B0A}"/>
              </a:ext>
            </a:extLst>
          </p:cNvPr>
          <p:cNvSpPr>
            <a:spLocks noGrp="1"/>
          </p:cNvSpPr>
          <p:nvPr>
            <p:ph type="body" sz="quarter" idx="11"/>
          </p:nvPr>
        </p:nvSpPr>
        <p:spPr/>
        <p:txBody>
          <a:bodyPr/>
          <a:lstStyle/>
          <a:p>
            <a:endParaRPr lang="nl-NL"/>
          </a:p>
        </p:txBody>
      </p:sp>
      <p:pic>
        <p:nvPicPr>
          <p:cNvPr id="6" name="Afbeelding 5">
            <a:extLst>
              <a:ext uri="{FF2B5EF4-FFF2-40B4-BE49-F238E27FC236}">
                <a16:creationId xmlns:a16="http://schemas.microsoft.com/office/drawing/2014/main" id="{D3027568-DCD2-8B15-B99E-C7C6CE8B6C22}"/>
              </a:ext>
            </a:extLst>
          </p:cNvPr>
          <p:cNvPicPr>
            <a:picLocks noChangeAspect="1"/>
          </p:cNvPicPr>
          <p:nvPr/>
        </p:nvPicPr>
        <p:blipFill>
          <a:blip r:embed="rId2"/>
          <a:stretch>
            <a:fillRect/>
          </a:stretch>
        </p:blipFill>
        <p:spPr>
          <a:xfrm>
            <a:off x="863601" y="2288115"/>
            <a:ext cx="7393487" cy="4214285"/>
          </a:xfrm>
          <a:prstGeom prst="rect">
            <a:avLst/>
          </a:prstGeom>
          <a:noFill/>
        </p:spPr>
      </p:pic>
      <p:pic>
        <p:nvPicPr>
          <p:cNvPr id="8" name="Afbeelding 7" descr="Provincie Overijssel - Provincie Overijssel">
            <a:extLst>
              <a:ext uri="{FF2B5EF4-FFF2-40B4-BE49-F238E27FC236}">
                <a16:creationId xmlns:a16="http://schemas.microsoft.com/office/drawing/2014/main" id="{A2313456-39FC-8431-B90A-16D2F58CD617}"/>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B51CE8DB-2AF6-B5F7-B3B7-93356B5EF4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290067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24610-9E48-70E8-4A1F-303329A6F987}"/>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406968C1-F4C0-0172-1288-812DCEF36BDC}"/>
              </a:ext>
            </a:extLst>
          </p:cNvPr>
          <p:cNvSpPr>
            <a:spLocks noGrp="1"/>
          </p:cNvSpPr>
          <p:nvPr>
            <p:ph type="title"/>
          </p:nvPr>
        </p:nvSpPr>
        <p:spPr/>
        <p:txBody>
          <a:bodyPr/>
          <a:lstStyle/>
          <a:p>
            <a:r>
              <a:rPr lang="en-GB" dirty="0"/>
              <a:t>Model </a:t>
            </a:r>
            <a:r>
              <a:rPr lang="en-GB" dirty="0" err="1"/>
              <a:t>na</a:t>
            </a:r>
            <a:r>
              <a:rPr lang="en-GB" dirty="0"/>
              <a:t> </a:t>
            </a:r>
            <a:r>
              <a:rPr lang="en-GB" dirty="0" err="1"/>
              <a:t>sanering</a:t>
            </a:r>
            <a:r>
              <a:rPr lang="en-GB" dirty="0"/>
              <a:t> van de </a:t>
            </a:r>
            <a:r>
              <a:rPr lang="en-GB" dirty="0" err="1"/>
              <a:t>bron</a:t>
            </a:r>
            <a:r>
              <a:rPr lang="en-GB" dirty="0"/>
              <a:t> (</a:t>
            </a:r>
            <a:r>
              <a:rPr lang="en-GB" dirty="0" err="1"/>
              <a:t>fase</a:t>
            </a:r>
            <a:r>
              <a:rPr lang="en-GB" dirty="0"/>
              <a:t> I en </a:t>
            </a:r>
            <a:r>
              <a:rPr lang="en-GB" dirty="0" err="1"/>
              <a:t>Ib</a:t>
            </a:r>
            <a:r>
              <a:rPr lang="en-GB" dirty="0"/>
              <a:t>)</a:t>
            </a:r>
          </a:p>
        </p:txBody>
      </p:sp>
      <p:sp>
        <p:nvSpPr>
          <p:cNvPr id="3" name="Tijdelijke aanduiding voor dianummer 2">
            <a:extLst>
              <a:ext uri="{FF2B5EF4-FFF2-40B4-BE49-F238E27FC236}">
                <a16:creationId xmlns:a16="http://schemas.microsoft.com/office/drawing/2014/main" id="{6F896A42-8E92-5A22-9AFE-91F3FA761E2C}"/>
              </a:ext>
            </a:extLst>
          </p:cNvPr>
          <p:cNvSpPr>
            <a:spLocks noGrp="1"/>
          </p:cNvSpPr>
          <p:nvPr>
            <p:ph type="sldNum" sz="quarter" idx="4"/>
          </p:nvPr>
        </p:nvSpPr>
        <p:spPr/>
        <p:txBody>
          <a:bodyPr/>
          <a:lstStyle/>
          <a:p>
            <a:fld id="{44259A67-670E-4C64-97AA-2ABF111DB1CB}" type="slidenum">
              <a:rPr lang="en-GB" smtClean="0"/>
              <a:pPr/>
              <a:t>22</a:t>
            </a:fld>
            <a:endParaRPr lang="en-GB" dirty="0"/>
          </a:p>
        </p:txBody>
      </p:sp>
      <p:sp>
        <p:nvSpPr>
          <p:cNvPr id="6" name="Tijdelijke aanduiding voor tekst 5">
            <a:extLst>
              <a:ext uri="{FF2B5EF4-FFF2-40B4-BE49-F238E27FC236}">
                <a16:creationId xmlns:a16="http://schemas.microsoft.com/office/drawing/2014/main" id="{5478A5CB-22F9-2964-9F12-1B7C89CFFF29}"/>
              </a:ext>
            </a:extLst>
          </p:cNvPr>
          <p:cNvSpPr>
            <a:spLocks noGrp="1"/>
          </p:cNvSpPr>
          <p:nvPr>
            <p:ph type="body" sz="quarter" idx="10"/>
          </p:nvPr>
        </p:nvSpPr>
        <p:spPr/>
        <p:txBody>
          <a:bodyPr/>
          <a:lstStyle/>
          <a:p>
            <a:endParaRPr lang="en-GB" dirty="0"/>
          </a:p>
        </p:txBody>
      </p:sp>
      <p:pic>
        <p:nvPicPr>
          <p:cNvPr id="8" name="Afbeelding 7">
            <a:extLst>
              <a:ext uri="{FF2B5EF4-FFF2-40B4-BE49-F238E27FC236}">
                <a16:creationId xmlns:a16="http://schemas.microsoft.com/office/drawing/2014/main" id="{429121AF-2350-8813-E76C-B2054379A074}"/>
              </a:ext>
            </a:extLst>
          </p:cNvPr>
          <p:cNvPicPr>
            <a:picLocks noChangeAspect="1"/>
          </p:cNvPicPr>
          <p:nvPr/>
        </p:nvPicPr>
        <p:blipFill>
          <a:blip r:embed="rId2"/>
          <a:stretch>
            <a:fillRect/>
          </a:stretch>
        </p:blipFill>
        <p:spPr>
          <a:xfrm>
            <a:off x="0" y="2882687"/>
            <a:ext cx="4170069" cy="2328076"/>
          </a:xfrm>
          <a:prstGeom prst="rect">
            <a:avLst/>
          </a:prstGeom>
        </p:spPr>
      </p:pic>
      <p:pic>
        <p:nvPicPr>
          <p:cNvPr id="10" name="Afbeelding 9">
            <a:extLst>
              <a:ext uri="{FF2B5EF4-FFF2-40B4-BE49-F238E27FC236}">
                <a16:creationId xmlns:a16="http://schemas.microsoft.com/office/drawing/2014/main" id="{BB4AE40B-6839-F686-68CD-E20ADF4F75B1}"/>
              </a:ext>
            </a:extLst>
          </p:cNvPr>
          <p:cNvPicPr>
            <a:picLocks noChangeAspect="1"/>
          </p:cNvPicPr>
          <p:nvPr/>
        </p:nvPicPr>
        <p:blipFill>
          <a:blip r:embed="rId3"/>
          <a:stretch>
            <a:fillRect/>
          </a:stretch>
        </p:blipFill>
        <p:spPr>
          <a:xfrm>
            <a:off x="3931706" y="2882689"/>
            <a:ext cx="4274249" cy="2353164"/>
          </a:xfrm>
          <a:prstGeom prst="rect">
            <a:avLst/>
          </a:prstGeom>
        </p:spPr>
      </p:pic>
      <p:pic>
        <p:nvPicPr>
          <p:cNvPr id="12" name="Afbeelding 11">
            <a:extLst>
              <a:ext uri="{FF2B5EF4-FFF2-40B4-BE49-F238E27FC236}">
                <a16:creationId xmlns:a16="http://schemas.microsoft.com/office/drawing/2014/main" id="{22A8FF0E-922C-C88B-C7CF-5A7E22597B48}"/>
              </a:ext>
            </a:extLst>
          </p:cNvPr>
          <p:cNvPicPr>
            <a:picLocks noChangeAspect="1"/>
          </p:cNvPicPr>
          <p:nvPr/>
        </p:nvPicPr>
        <p:blipFill>
          <a:blip r:embed="rId4"/>
          <a:stretch>
            <a:fillRect/>
          </a:stretch>
        </p:blipFill>
        <p:spPr>
          <a:xfrm>
            <a:off x="7967000" y="2861927"/>
            <a:ext cx="4225000" cy="2350075"/>
          </a:xfrm>
          <a:prstGeom prst="rect">
            <a:avLst/>
          </a:prstGeom>
        </p:spPr>
      </p:pic>
      <p:pic>
        <p:nvPicPr>
          <p:cNvPr id="14" name="Afbeelding 13" descr="Provincie Overijssel - Provincie Overijssel">
            <a:extLst>
              <a:ext uri="{FF2B5EF4-FFF2-40B4-BE49-F238E27FC236}">
                <a16:creationId xmlns:a16="http://schemas.microsoft.com/office/drawing/2014/main" id="{9F20086B-4280-D967-A7DB-AD2C89760810}"/>
              </a:ext>
            </a:extLst>
          </p:cNvPr>
          <p:cNvPicPr>
            <a:picLocks noChangeAspect="1"/>
          </p:cNvPicPr>
          <p:nvPr/>
        </p:nvPicPr>
        <p:blipFill>
          <a:blip r:embed="rId5"/>
          <a:stretch>
            <a:fillRect/>
          </a:stretch>
        </p:blipFill>
        <p:spPr>
          <a:xfrm>
            <a:off x="9050246" y="203666"/>
            <a:ext cx="2280269" cy="676665"/>
          </a:xfrm>
          <a:prstGeom prst="rect">
            <a:avLst/>
          </a:prstGeom>
        </p:spPr>
      </p:pic>
      <p:pic>
        <p:nvPicPr>
          <p:cNvPr id="16" name="Graphic 35">
            <a:extLst>
              <a:ext uri="{FF2B5EF4-FFF2-40B4-BE49-F238E27FC236}">
                <a16:creationId xmlns:a16="http://schemas.microsoft.com/office/drawing/2014/main" id="{DC65A873-2D72-1B40-C2D1-FE1DD03261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2897480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4172DE-443C-9B3C-78B3-56F5BDE4D0A4}"/>
              </a:ext>
            </a:extLst>
          </p:cNvPr>
          <p:cNvSpPr>
            <a:spLocks noGrp="1"/>
          </p:cNvSpPr>
          <p:nvPr>
            <p:ph type="title"/>
          </p:nvPr>
        </p:nvSpPr>
        <p:spPr/>
        <p:txBody>
          <a:bodyPr/>
          <a:lstStyle/>
          <a:p>
            <a:r>
              <a:rPr lang="nl-NL" dirty="0"/>
              <a:t>Doel fases I, Ib en II</a:t>
            </a:r>
          </a:p>
        </p:txBody>
      </p:sp>
      <p:sp>
        <p:nvSpPr>
          <p:cNvPr id="3" name="Tijdelijke aanduiding voor dianummer 2">
            <a:extLst>
              <a:ext uri="{FF2B5EF4-FFF2-40B4-BE49-F238E27FC236}">
                <a16:creationId xmlns:a16="http://schemas.microsoft.com/office/drawing/2014/main" id="{1BEAF3ED-8297-10BD-1A79-D9AEFC6DCF51}"/>
              </a:ext>
            </a:extLst>
          </p:cNvPr>
          <p:cNvSpPr>
            <a:spLocks noGrp="1"/>
          </p:cNvSpPr>
          <p:nvPr>
            <p:ph type="sldNum" sz="quarter" idx="4"/>
          </p:nvPr>
        </p:nvSpPr>
        <p:spPr/>
        <p:txBody>
          <a:bodyPr/>
          <a:lstStyle/>
          <a:p>
            <a:fld id="{44259A67-670E-4C64-97AA-2ABF111DB1CB}" type="slidenum">
              <a:rPr lang="en-GB" smtClean="0"/>
              <a:pPr/>
              <a:t>23</a:t>
            </a:fld>
            <a:endParaRPr lang="en-GB" dirty="0"/>
          </a:p>
        </p:txBody>
      </p:sp>
      <p:sp>
        <p:nvSpPr>
          <p:cNvPr id="4" name="Tijdelijke aanduiding voor tekst 3">
            <a:extLst>
              <a:ext uri="{FF2B5EF4-FFF2-40B4-BE49-F238E27FC236}">
                <a16:creationId xmlns:a16="http://schemas.microsoft.com/office/drawing/2014/main" id="{5FA794C3-B328-AED3-8657-CCD1B1A94788}"/>
              </a:ext>
            </a:extLst>
          </p:cNvPr>
          <p:cNvSpPr>
            <a:spLocks noGrp="1"/>
          </p:cNvSpPr>
          <p:nvPr>
            <p:ph type="body" sz="quarter" idx="10"/>
          </p:nvPr>
        </p:nvSpPr>
        <p:spPr/>
        <p:txBody>
          <a:bodyPr/>
          <a:lstStyle/>
          <a:p>
            <a:r>
              <a:rPr lang="nl-NL" dirty="0"/>
              <a:t>Reduceren concentraties CIS en VC in het grondwater zodat op lange termijn (30 tot 50 jaar) een duurzame milieukwaliteit wordt gewaarborgd en in het oppervlaktewater voldaan wordt aan de </a:t>
            </a:r>
            <a:r>
              <a:rPr lang="nl-NL" dirty="0" err="1"/>
              <a:t>JG-MKN</a:t>
            </a:r>
            <a:r>
              <a:rPr lang="nl-NL" dirty="0"/>
              <a:t>:</a:t>
            </a:r>
          </a:p>
          <a:p>
            <a:pPr lvl="1"/>
            <a:r>
              <a:rPr lang="nl-NL" dirty="0"/>
              <a:t>cis-1,2-dichlooretheen = 6,8 µg/L</a:t>
            </a:r>
          </a:p>
          <a:p>
            <a:pPr lvl="1"/>
            <a:r>
              <a:rPr lang="nl-NL" dirty="0"/>
              <a:t>vinylchloride = 0,09 µg/l</a:t>
            </a:r>
          </a:p>
          <a:p>
            <a:endParaRPr lang="nl-NL" dirty="0"/>
          </a:p>
          <a:p>
            <a:endParaRPr lang="nl-NL" dirty="0"/>
          </a:p>
        </p:txBody>
      </p:sp>
      <p:pic>
        <p:nvPicPr>
          <p:cNvPr id="6" name="Afbeelding 5" descr="Provincie Overijssel - Provincie Overijssel">
            <a:extLst>
              <a:ext uri="{FF2B5EF4-FFF2-40B4-BE49-F238E27FC236}">
                <a16:creationId xmlns:a16="http://schemas.microsoft.com/office/drawing/2014/main" id="{995216B3-60D6-3C71-27D4-CB76BBAD0E12}"/>
              </a:ext>
            </a:extLst>
          </p:cNvPr>
          <p:cNvPicPr>
            <a:picLocks noChangeAspect="1"/>
          </p:cNvPicPr>
          <p:nvPr/>
        </p:nvPicPr>
        <p:blipFill>
          <a:blip r:embed="rId2"/>
          <a:stretch>
            <a:fillRect/>
          </a:stretch>
        </p:blipFill>
        <p:spPr>
          <a:xfrm>
            <a:off x="9050246" y="203666"/>
            <a:ext cx="2280269" cy="676665"/>
          </a:xfrm>
          <a:prstGeom prst="rect">
            <a:avLst/>
          </a:prstGeom>
        </p:spPr>
      </p:pic>
      <p:pic>
        <p:nvPicPr>
          <p:cNvPr id="8" name="Graphic 35">
            <a:extLst>
              <a:ext uri="{FF2B5EF4-FFF2-40B4-BE49-F238E27FC236}">
                <a16:creationId xmlns:a16="http://schemas.microsoft.com/office/drawing/2014/main" id="{CDD4D61D-AF49-2527-68C1-0505876241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107992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05AC8-BA5D-92AF-652A-D9608708CE84}"/>
              </a:ext>
            </a:extLst>
          </p:cNvPr>
          <p:cNvSpPr>
            <a:spLocks noGrp="1"/>
          </p:cNvSpPr>
          <p:nvPr>
            <p:ph type="title"/>
          </p:nvPr>
        </p:nvSpPr>
        <p:spPr/>
        <p:txBody>
          <a:bodyPr/>
          <a:lstStyle/>
          <a:p>
            <a:r>
              <a:rPr lang="nl-NL" dirty="0"/>
              <a:t>Doel fase II: Anaerobe biologische afbraak</a:t>
            </a:r>
          </a:p>
        </p:txBody>
      </p:sp>
      <p:sp>
        <p:nvSpPr>
          <p:cNvPr id="3" name="Tijdelijke aanduiding voor dianummer 2">
            <a:extLst>
              <a:ext uri="{FF2B5EF4-FFF2-40B4-BE49-F238E27FC236}">
                <a16:creationId xmlns:a16="http://schemas.microsoft.com/office/drawing/2014/main" id="{16706659-83EC-AFE8-B833-80450E740992}"/>
              </a:ext>
            </a:extLst>
          </p:cNvPr>
          <p:cNvSpPr>
            <a:spLocks noGrp="1"/>
          </p:cNvSpPr>
          <p:nvPr>
            <p:ph type="sldNum" sz="quarter" idx="4"/>
          </p:nvPr>
        </p:nvSpPr>
        <p:spPr/>
        <p:txBody>
          <a:bodyPr/>
          <a:lstStyle/>
          <a:p>
            <a:fld id="{44259A67-670E-4C64-97AA-2ABF111DB1CB}" type="slidenum">
              <a:rPr lang="en-GB" smtClean="0"/>
              <a:pPr/>
              <a:t>24</a:t>
            </a:fld>
            <a:endParaRPr lang="en-GB" dirty="0"/>
          </a:p>
        </p:txBody>
      </p:sp>
      <p:sp>
        <p:nvSpPr>
          <p:cNvPr id="4" name="Tijdelijke aanduiding voor tekst 3">
            <a:extLst>
              <a:ext uri="{FF2B5EF4-FFF2-40B4-BE49-F238E27FC236}">
                <a16:creationId xmlns:a16="http://schemas.microsoft.com/office/drawing/2014/main" id="{5225AE86-FDE2-AEE0-596D-F625A43E9F73}"/>
              </a:ext>
            </a:extLst>
          </p:cNvPr>
          <p:cNvSpPr>
            <a:spLocks noGrp="1"/>
          </p:cNvSpPr>
          <p:nvPr>
            <p:ph type="body" sz="quarter" idx="10"/>
          </p:nvPr>
        </p:nvSpPr>
        <p:spPr/>
        <p:txBody>
          <a:bodyPr/>
          <a:lstStyle/>
          <a:p>
            <a:r>
              <a:rPr lang="nl-NL" dirty="0"/>
              <a:t>Op korte tot middellange termijn (binnen 5 jaar) door een biologisch actieve zone concentraties in het freatisch grondwater (en oppervlaktewater) reduceren tot terugsaneerwaarden:</a:t>
            </a:r>
          </a:p>
          <a:p>
            <a:pPr lvl="1"/>
            <a:r>
              <a:rPr lang="nl-NL" dirty="0"/>
              <a:t>cis-1,2-dichlooretheen : 5 µg/L (actiewaarde 10 µg/L)</a:t>
            </a:r>
          </a:p>
          <a:p>
            <a:pPr lvl="1"/>
            <a:r>
              <a:rPr lang="nl-NL" dirty="0"/>
              <a:t>vinylchloride : 5 µg/L (actiewaarde 10 µg/L)</a:t>
            </a:r>
          </a:p>
          <a:p>
            <a:pPr lvl="1"/>
            <a:endParaRPr lang="nl-NL" dirty="0"/>
          </a:p>
          <a:p>
            <a:endParaRPr lang="nl-NL" dirty="0"/>
          </a:p>
        </p:txBody>
      </p:sp>
      <p:pic>
        <p:nvPicPr>
          <p:cNvPr id="6" name="Afbeelding 5" descr="Provincie Overijssel - Provincie Overijssel">
            <a:extLst>
              <a:ext uri="{FF2B5EF4-FFF2-40B4-BE49-F238E27FC236}">
                <a16:creationId xmlns:a16="http://schemas.microsoft.com/office/drawing/2014/main" id="{E32DD35D-C8E9-693F-B912-2F3D0FAF3748}"/>
              </a:ext>
            </a:extLst>
          </p:cNvPr>
          <p:cNvPicPr>
            <a:picLocks noChangeAspect="1"/>
          </p:cNvPicPr>
          <p:nvPr/>
        </p:nvPicPr>
        <p:blipFill>
          <a:blip r:embed="rId2"/>
          <a:stretch>
            <a:fillRect/>
          </a:stretch>
        </p:blipFill>
        <p:spPr>
          <a:xfrm>
            <a:off x="9050246" y="203666"/>
            <a:ext cx="2280269" cy="676665"/>
          </a:xfrm>
          <a:prstGeom prst="rect">
            <a:avLst/>
          </a:prstGeom>
        </p:spPr>
      </p:pic>
      <p:pic>
        <p:nvPicPr>
          <p:cNvPr id="8" name="Graphic 35">
            <a:extLst>
              <a:ext uri="{FF2B5EF4-FFF2-40B4-BE49-F238E27FC236}">
                <a16:creationId xmlns:a16="http://schemas.microsoft.com/office/drawing/2014/main" id="{23E5CF46-71F0-653D-3288-07543161FD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3820807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70E515-ED9D-CE39-C17B-B11EBE909537}"/>
              </a:ext>
            </a:extLst>
          </p:cNvPr>
          <p:cNvSpPr>
            <a:spLocks noGrp="1"/>
          </p:cNvSpPr>
          <p:nvPr>
            <p:ph type="title"/>
          </p:nvPr>
        </p:nvSpPr>
        <p:spPr/>
        <p:txBody>
          <a:bodyPr/>
          <a:lstStyle/>
          <a:p>
            <a:r>
              <a:rPr lang="nl-NL" dirty="0"/>
              <a:t>Inrichting systeem fase II</a:t>
            </a:r>
          </a:p>
        </p:txBody>
      </p:sp>
      <p:sp>
        <p:nvSpPr>
          <p:cNvPr id="3" name="Tijdelijke aanduiding voor dianummer 2">
            <a:extLst>
              <a:ext uri="{FF2B5EF4-FFF2-40B4-BE49-F238E27FC236}">
                <a16:creationId xmlns:a16="http://schemas.microsoft.com/office/drawing/2014/main" id="{13BE3D8D-64A3-74FB-5D5E-09F2767B1087}"/>
              </a:ext>
            </a:extLst>
          </p:cNvPr>
          <p:cNvSpPr>
            <a:spLocks noGrp="1"/>
          </p:cNvSpPr>
          <p:nvPr>
            <p:ph type="sldNum" sz="quarter" idx="4"/>
          </p:nvPr>
        </p:nvSpPr>
        <p:spPr/>
        <p:txBody>
          <a:bodyPr/>
          <a:lstStyle/>
          <a:p>
            <a:fld id="{44259A67-670E-4C64-97AA-2ABF111DB1CB}" type="slidenum">
              <a:rPr lang="en-GB" smtClean="0"/>
              <a:pPr/>
              <a:t>25</a:t>
            </a:fld>
            <a:endParaRPr lang="en-GB" dirty="0"/>
          </a:p>
        </p:txBody>
      </p:sp>
      <p:sp>
        <p:nvSpPr>
          <p:cNvPr id="4" name="Tijdelijke aanduiding voor tekst 3">
            <a:extLst>
              <a:ext uri="{FF2B5EF4-FFF2-40B4-BE49-F238E27FC236}">
                <a16:creationId xmlns:a16="http://schemas.microsoft.com/office/drawing/2014/main" id="{02976351-87FC-17E9-5B39-3FC21F91D64E}"/>
              </a:ext>
            </a:extLst>
          </p:cNvPr>
          <p:cNvSpPr>
            <a:spLocks noGrp="1"/>
          </p:cNvSpPr>
          <p:nvPr>
            <p:ph type="body" sz="quarter" idx="10"/>
          </p:nvPr>
        </p:nvSpPr>
        <p:spPr/>
        <p:txBody>
          <a:bodyPr/>
          <a:lstStyle/>
          <a:p>
            <a:r>
              <a:rPr lang="nl-NL" dirty="0"/>
              <a:t>infiltratie en onttrekking per zone (3) van ca. 15 tot 61 m-mv</a:t>
            </a:r>
          </a:p>
          <a:p>
            <a:r>
              <a:rPr lang="nl-NL" dirty="0"/>
              <a:t>in totaal 3 + 4 + 4 + 2 = 13 bronnen</a:t>
            </a:r>
          </a:p>
          <a:p>
            <a:r>
              <a:rPr lang="nl-NL" dirty="0"/>
              <a:t>filterlengte van 12 m met 4 filters per bron (totaal 52 filters)</a:t>
            </a:r>
          </a:p>
          <a:p>
            <a:r>
              <a:rPr lang="nl-NL" dirty="0"/>
              <a:t>een continue onttrekking tijdens de actieve fase zone A en B uit bron SOD-1 met een laag debiet (ca. 48 m3/dag) als ‘slot op de deur’ (‘</a:t>
            </a:r>
            <a:r>
              <a:rPr lang="nl-NL" dirty="0" err="1"/>
              <a:t>SOD</a:t>
            </a:r>
            <a:r>
              <a:rPr lang="nl-NL" dirty="0"/>
              <a:t>’). Deze waterstroom wordt binnen de actieve infiltratieraai geïnfiltreerd</a:t>
            </a:r>
          </a:p>
          <a:p>
            <a:r>
              <a:rPr lang="nl-NL" dirty="0"/>
              <a:t>er is sprake van een gesloten waterbalans</a:t>
            </a:r>
          </a:p>
          <a:p>
            <a:r>
              <a:rPr lang="nl-NL" dirty="0"/>
              <a:t>zoveel mogelijk in openbaar (vrij toegankelijk) gebied</a:t>
            </a:r>
          </a:p>
        </p:txBody>
      </p:sp>
      <p:pic>
        <p:nvPicPr>
          <p:cNvPr id="6" name="Afbeelding 5" descr="Provincie Overijssel - Provincie Overijssel">
            <a:extLst>
              <a:ext uri="{FF2B5EF4-FFF2-40B4-BE49-F238E27FC236}">
                <a16:creationId xmlns:a16="http://schemas.microsoft.com/office/drawing/2014/main" id="{4313BD63-3E6F-FD45-5498-F775E5195F26}"/>
              </a:ext>
            </a:extLst>
          </p:cNvPr>
          <p:cNvPicPr>
            <a:picLocks noChangeAspect="1"/>
          </p:cNvPicPr>
          <p:nvPr/>
        </p:nvPicPr>
        <p:blipFill>
          <a:blip r:embed="rId2"/>
          <a:stretch>
            <a:fillRect/>
          </a:stretch>
        </p:blipFill>
        <p:spPr>
          <a:xfrm>
            <a:off x="9050246" y="203666"/>
            <a:ext cx="2280269" cy="676665"/>
          </a:xfrm>
          <a:prstGeom prst="rect">
            <a:avLst/>
          </a:prstGeom>
        </p:spPr>
      </p:pic>
      <p:pic>
        <p:nvPicPr>
          <p:cNvPr id="8" name="Graphic 35">
            <a:extLst>
              <a:ext uri="{FF2B5EF4-FFF2-40B4-BE49-F238E27FC236}">
                <a16:creationId xmlns:a16="http://schemas.microsoft.com/office/drawing/2014/main" id="{5B574111-D5A3-B975-B28C-1FA4562E27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1142862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A0EC410-3DA9-37C5-A798-5AC6B0B47F04}"/>
              </a:ext>
            </a:extLst>
          </p:cNvPr>
          <p:cNvPicPr>
            <a:picLocks noChangeAspect="1"/>
          </p:cNvPicPr>
          <p:nvPr/>
        </p:nvPicPr>
        <p:blipFill>
          <a:blip r:embed="rId2"/>
          <a:stretch>
            <a:fillRect/>
          </a:stretch>
        </p:blipFill>
        <p:spPr>
          <a:xfrm>
            <a:off x="1696420" y="1068917"/>
            <a:ext cx="8799161" cy="5433483"/>
          </a:xfrm>
          <a:prstGeom prst="rect">
            <a:avLst/>
          </a:prstGeom>
          <a:noFill/>
        </p:spPr>
      </p:pic>
      <p:sp>
        <p:nvSpPr>
          <p:cNvPr id="3" name="Tijdelijke aanduiding voor dianummer 2">
            <a:extLst>
              <a:ext uri="{FF2B5EF4-FFF2-40B4-BE49-F238E27FC236}">
                <a16:creationId xmlns:a16="http://schemas.microsoft.com/office/drawing/2014/main" id="{134A6254-CCEC-C937-61A3-F2250C4B0DC4}"/>
              </a:ext>
            </a:extLst>
          </p:cNvPr>
          <p:cNvSpPr>
            <a:spLocks noGrp="1"/>
          </p:cNvSpPr>
          <p:nvPr>
            <p:ph type="sldNum" sz="quarter" idx="4"/>
          </p:nvPr>
        </p:nvSpPr>
        <p:spPr>
          <a:xfrm>
            <a:off x="10624473" y="6502400"/>
            <a:ext cx="702995" cy="355600"/>
          </a:xfrm>
        </p:spPr>
        <p:txBody>
          <a:bodyPr anchor="ctr">
            <a:normAutofit/>
          </a:bodyPr>
          <a:lstStyle/>
          <a:p>
            <a:pPr>
              <a:spcAft>
                <a:spcPts val="800"/>
              </a:spcAft>
            </a:pPr>
            <a:fld id="{44259A67-670E-4C64-97AA-2ABF111DB1CB}" type="slidenum">
              <a:rPr lang="en-GB" smtClean="0"/>
              <a:pPr>
                <a:spcAft>
                  <a:spcPts val="800"/>
                </a:spcAft>
              </a:pPr>
              <a:t>26</a:t>
            </a:fld>
            <a:endParaRPr lang="en-GB"/>
          </a:p>
        </p:txBody>
      </p:sp>
      <p:pic>
        <p:nvPicPr>
          <p:cNvPr id="8" name="Afbeelding 7" descr="Provincie Overijssel - Provincie Overijssel">
            <a:extLst>
              <a:ext uri="{FF2B5EF4-FFF2-40B4-BE49-F238E27FC236}">
                <a16:creationId xmlns:a16="http://schemas.microsoft.com/office/drawing/2014/main" id="{3573E91F-447F-A025-D82D-D8DBC3E67195}"/>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C1ABD258-FA76-6EBE-FB60-09DC048240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1457741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1A090-2041-4774-0315-D6D76376FBD6}"/>
              </a:ext>
            </a:extLst>
          </p:cNvPr>
          <p:cNvSpPr>
            <a:spLocks noGrp="1"/>
          </p:cNvSpPr>
          <p:nvPr>
            <p:ph type="title"/>
          </p:nvPr>
        </p:nvSpPr>
        <p:spPr/>
        <p:txBody>
          <a:bodyPr/>
          <a:lstStyle/>
          <a:p>
            <a:r>
              <a:rPr lang="nl-NL" dirty="0"/>
              <a:t>Verspreiding C-bron</a:t>
            </a:r>
          </a:p>
        </p:txBody>
      </p:sp>
      <p:sp>
        <p:nvSpPr>
          <p:cNvPr id="3" name="Tijdelijke aanduiding voor dianummer 2">
            <a:extLst>
              <a:ext uri="{FF2B5EF4-FFF2-40B4-BE49-F238E27FC236}">
                <a16:creationId xmlns:a16="http://schemas.microsoft.com/office/drawing/2014/main" id="{F41CFD39-964B-3098-66F3-B75705C73027}"/>
              </a:ext>
            </a:extLst>
          </p:cNvPr>
          <p:cNvSpPr>
            <a:spLocks noGrp="1"/>
          </p:cNvSpPr>
          <p:nvPr>
            <p:ph type="sldNum" sz="quarter" idx="4"/>
          </p:nvPr>
        </p:nvSpPr>
        <p:spPr/>
        <p:txBody>
          <a:bodyPr/>
          <a:lstStyle/>
          <a:p>
            <a:fld id="{44259A67-670E-4C64-97AA-2ABF111DB1CB}" type="slidenum">
              <a:rPr lang="en-GB" smtClean="0"/>
              <a:pPr/>
              <a:t>27</a:t>
            </a:fld>
            <a:endParaRPr lang="en-GB" dirty="0"/>
          </a:p>
        </p:txBody>
      </p:sp>
      <p:pic>
        <p:nvPicPr>
          <p:cNvPr id="8" name="Afbeelding 7">
            <a:extLst>
              <a:ext uri="{FF2B5EF4-FFF2-40B4-BE49-F238E27FC236}">
                <a16:creationId xmlns:a16="http://schemas.microsoft.com/office/drawing/2014/main" id="{6C88342F-4B1C-11BE-DF7B-1342F8B945CA}"/>
              </a:ext>
            </a:extLst>
          </p:cNvPr>
          <p:cNvPicPr>
            <a:picLocks noChangeAspect="1"/>
          </p:cNvPicPr>
          <p:nvPr/>
        </p:nvPicPr>
        <p:blipFill>
          <a:blip r:embed="rId2"/>
          <a:stretch>
            <a:fillRect/>
          </a:stretch>
        </p:blipFill>
        <p:spPr>
          <a:xfrm>
            <a:off x="866418" y="2230099"/>
            <a:ext cx="2590231" cy="3706885"/>
          </a:xfrm>
          <a:prstGeom prst="rect">
            <a:avLst/>
          </a:prstGeom>
        </p:spPr>
      </p:pic>
      <p:pic>
        <p:nvPicPr>
          <p:cNvPr id="10" name="Afbeelding 9">
            <a:extLst>
              <a:ext uri="{FF2B5EF4-FFF2-40B4-BE49-F238E27FC236}">
                <a16:creationId xmlns:a16="http://schemas.microsoft.com/office/drawing/2014/main" id="{596C0152-E8AC-7F3A-EF3D-BBD27862B5B1}"/>
              </a:ext>
            </a:extLst>
          </p:cNvPr>
          <p:cNvPicPr>
            <a:picLocks noChangeAspect="1"/>
          </p:cNvPicPr>
          <p:nvPr/>
        </p:nvPicPr>
        <p:blipFill>
          <a:blip r:embed="rId3"/>
          <a:stretch>
            <a:fillRect/>
          </a:stretch>
        </p:blipFill>
        <p:spPr>
          <a:xfrm>
            <a:off x="3805139" y="2230099"/>
            <a:ext cx="2792131" cy="3706885"/>
          </a:xfrm>
          <a:prstGeom prst="rect">
            <a:avLst/>
          </a:prstGeom>
        </p:spPr>
      </p:pic>
      <p:pic>
        <p:nvPicPr>
          <p:cNvPr id="16" name="Afbeelding 15" descr="Provincie Overijssel - Provincie Overijssel">
            <a:extLst>
              <a:ext uri="{FF2B5EF4-FFF2-40B4-BE49-F238E27FC236}">
                <a16:creationId xmlns:a16="http://schemas.microsoft.com/office/drawing/2014/main" id="{8E1C53F4-D5AA-D730-568D-C039EB411EE1}"/>
              </a:ext>
            </a:extLst>
          </p:cNvPr>
          <p:cNvPicPr>
            <a:picLocks noChangeAspect="1"/>
          </p:cNvPicPr>
          <p:nvPr/>
        </p:nvPicPr>
        <p:blipFill>
          <a:blip r:embed="rId4"/>
          <a:stretch>
            <a:fillRect/>
          </a:stretch>
        </p:blipFill>
        <p:spPr>
          <a:xfrm>
            <a:off x="9050246" y="203666"/>
            <a:ext cx="2280269" cy="676665"/>
          </a:xfrm>
          <a:prstGeom prst="rect">
            <a:avLst/>
          </a:prstGeom>
        </p:spPr>
      </p:pic>
      <p:pic>
        <p:nvPicPr>
          <p:cNvPr id="18" name="Graphic 35">
            <a:extLst>
              <a:ext uri="{FF2B5EF4-FFF2-40B4-BE49-F238E27FC236}">
                <a16:creationId xmlns:a16="http://schemas.microsoft.com/office/drawing/2014/main" id="{3FCDFF15-307B-B577-4EC4-587106E13F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588957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684ED-EC5B-ED18-B575-26E8E16B15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5DE094-1C92-47EC-25B8-148DF81036D1}"/>
              </a:ext>
            </a:extLst>
          </p:cNvPr>
          <p:cNvSpPr>
            <a:spLocks noGrp="1"/>
          </p:cNvSpPr>
          <p:nvPr>
            <p:ph type="title"/>
          </p:nvPr>
        </p:nvSpPr>
        <p:spPr/>
        <p:txBody>
          <a:bodyPr/>
          <a:lstStyle/>
          <a:p>
            <a:r>
              <a:rPr lang="nl-NL" dirty="0"/>
              <a:t>Verspreiding C-bron</a:t>
            </a:r>
          </a:p>
        </p:txBody>
      </p:sp>
      <p:sp>
        <p:nvSpPr>
          <p:cNvPr id="3" name="Tijdelijke aanduiding voor dianummer 2">
            <a:extLst>
              <a:ext uri="{FF2B5EF4-FFF2-40B4-BE49-F238E27FC236}">
                <a16:creationId xmlns:a16="http://schemas.microsoft.com/office/drawing/2014/main" id="{28A6102D-9B23-66A8-19EB-8777FC045B85}"/>
              </a:ext>
            </a:extLst>
          </p:cNvPr>
          <p:cNvSpPr>
            <a:spLocks noGrp="1"/>
          </p:cNvSpPr>
          <p:nvPr>
            <p:ph type="sldNum" sz="quarter" idx="4"/>
          </p:nvPr>
        </p:nvSpPr>
        <p:spPr/>
        <p:txBody>
          <a:bodyPr/>
          <a:lstStyle/>
          <a:p>
            <a:fld id="{44259A67-670E-4C64-97AA-2ABF111DB1CB}" type="slidenum">
              <a:rPr lang="en-GB" smtClean="0"/>
              <a:pPr/>
              <a:t>28</a:t>
            </a:fld>
            <a:endParaRPr lang="en-GB" dirty="0"/>
          </a:p>
        </p:txBody>
      </p:sp>
      <p:sp>
        <p:nvSpPr>
          <p:cNvPr id="4" name="Tijdelijke aanduiding voor tekst 3">
            <a:extLst>
              <a:ext uri="{FF2B5EF4-FFF2-40B4-BE49-F238E27FC236}">
                <a16:creationId xmlns:a16="http://schemas.microsoft.com/office/drawing/2014/main" id="{2FB98B02-388C-2F6A-AA0E-DD39BA567907}"/>
              </a:ext>
            </a:extLst>
          </p:cNvPr>
          <p:cNvSpPr>
            <a:spLocks noGrp="1"/>
          </p:cNvSpPr>
          <p:nvPr>
            <p:ph type="body" sz="quarter" idx="10"/>
          </p:nvPr>
        </p:nvSpPr>
        <p:spPr/>
        <p:txBody>
          <a:bodyPr/>
          <a:lstStyle/>
          <a:p>
            <a:r>
              <a:rPr lang="nl-NL" dirty="0" err="1"/>
              <a:t>TOC</a:t>
            </a:r>
            <a:r>
              <a:rPr lang="nl-NL" dirty="0"/>
              <a:t> minimaal 25 mg/L in te behandelen zone </a:t>
            </a:r>
          </a:p>
          <a:p>
            <a:r>
              <a:rPr lang="nl-NL" dirty="0"/>
              <a:t>Infiltratie </a:t>
            </a:r>
            <a:r>
              <a:rPr lang="nl-NL" dirty="0" err="1"/>
              <a:t>TOC</a:t>
            </a:r>
            <a:r>
              <a:rPr lang="nl-NL" dirty="0"/>
              <a:t> in overmaat 250 mg/L</a:t>
            </a:r>
          </a:p>
          <a:p>
            <a:r>
              <a:rPr lang="nl-NL" dirty="0"/>
              <a:t>Infiltratie anaeroob</a:t>
            </a:r>
          </a:p>
          <a:p>
            <a:r>
              <a:rPr lang="nl-NL" dirty="0"/>
              <a:t>C-bronmengsel food-</a:t>
            </a:r>
            <a:r>
              <a:rPr lang="nl-NL" dirty="0" err="1"/>
              <a:t>grade</a:t>
            </a:r>
            <a:r>
              <a:rPr lang="nl-NL" dirty="0"/>
              <a:t> en geen zwevende delen</a:t>
            </a:r>
          </a:p>
          <a:p>
            <a:r>
              <a:rPr lang="nl-NL" dirty="0"/>
              <a:t>Met </a:t>
            </a:r>
            <a:r>
              <a:rPr lang="nl-NL" dirty="0" err="1"/>
              <a:t>TOC</a:t>
            </a:r>
            <a:r>
              <a:rPr lang="nl-NL" dirty="0"/>
              <a:t> 200 gram/L</a:t>
            </a:r>
          </a:p>
          <a:p>
            <a:r>
              <a:rPr lang="nl-NL" dirty="0"/>
              <a:t>Dechlorerende bacteriën 1x10</a:t>
            </a:r>
            <a:r>
              <a:rPr lang="nl-NL" baseline="30000" dirty="0"/>
              <a:t>3</a:t>
            </a:r>
            <a:r>
              <a:rPr lang="nl-NL" dirty="0"/>
              <a:t> cellen/</a:t>
            </a:r>
            <a:r>
              <a:rPr lang="nl-NL" dirty="0" err="1"/>
              <a:t>genetic</a:t>
            </a:r>
            <a:r>
              <a:rPr lang="nl-NL" dirty="0"/>
              <a:t> units DHC per ml </a:t>
            </a:r>
          </a:p>
          <a:p>
            <a:endParaRPr lang="nl-NL" dirty="0"/>
          </a:p>
          <a:p>
            <a:endParaRPr lang="nl-NL" dirty="0"/>
          </a:p>
        </p:txBody>
      </p:sp>
      <p:pic>
        <p:nvPicPr>
          <p:cNvPr id="12" name="Afbeelding 11">
            <a:extLst>
              <a:ext uri="{FF2B5EF4-FFF2-40B4-BE49-F238E27FC236}">
                <a16:creationId xmlns:a16="http://schemas.microsoft.com/office/drawing/2014/main" id="{DE3E5D9C-09EF-C2A6-49A4-AEF8360ABE49}"/>
              </a:ext>
            </a:extLst>
          </p:cNvPr>
          <p:cNvPicPr>
            <a:picLocks noChangeAspect="1"/>
          </p:cNvPicPr>
          <p:nvPr/>
        </p:nvPicPr>
        <p:blipFill>
          <a:blip r:embed="rId2"/>
          <a:stretch>
            <a:fillRect/>
          </a:stretch>
        </p:blipFill>
        <p:spPr>
          <a:xfrm>
            <a:off x="8496267" y="1220755"/>
            <a:ext cx="3480239" cy="3070500"/>
          </a:xfrm>
          <a:prstGeom prst="rect">
            <a:avLst/>
          </a:prstGeom>
        </p:spPr>
      </p:pic>
      <p:pic>
        <p:nvPicPr>
          <p:cNvPr id="6" name="Afbeelding 5" descr="Provincie Overijssel - Provincie Overijssel">
            <a:extLst>
              <a:ext uri="{FF2B5EF4-FFF2-40B4-BE49-F238E27FC236}">
                <a16:creationId xmlns:a16="http://schemas.microsoft.com/office/drawing/2014/main" id="{9DD52AE4-372E-A269-DC88-3A791C824375}"/>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9" name="Graphic 35">
            <a:extLst>
              <a:ext uri="{FF2B5EF4-FFF2-40B4-BE49-F238E27FC236}">
                <a16:creationId xmlns:a16="http://schemas.microsoft.com/office/drawing/2014/main" id="{36A25A07-5028-104F-6E44-0E6ED177F8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1302101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0770A-4259-FDD3-7764-A16D63A72D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E256B6F-C948-BD18-1217-E7A1812572F8}"/>
              </a:ext>
            </a:extLst>
          </p:cNvPr>
          <p:cNvSpPr>
            <a:spLocks noGrp="1"/>
          </p:cNvSpPr>
          <p:nvPr>
            <p:ph type="title"/>
          </p:nvPr>
        </p:nvSpPr>
        <p:spPr/>
        <p:txBody>
          <a:bodyPr/>
          <a:lstStyle/>
          <a:p>
            <a:r>
              <a:rPr lang="nl-NL" dirty="0"/>
              <a:t>Kenmerken systeem</a:t>
            </a:r>
          </a:p>
        </p:txBody>
      </p:sp>
      <p:sp>
        <p:nvSpPr>
          <p:cNvPr id="3" name="Tijdelijke aanduiding voor dianummer 2">
            <a:extLst>
              <a:ext uri="{FF2B5EF4-FFF2-40B4-BE49-F238E27FC236}">
                <a16:creationId xmlns:a16="http://schemas.microsoft.com/office/drawing/2014/main" id="{46C6A0A2-5AEF-A48C-598B-7FF44748705E}"/>
              </a:ext>
            </a:extLst>
          </p:cNvPr>
          <p:cNvSpPr>
            <a:spLocks noGrp="1"/>
          </p:cNvSpPr>
          <p:nvPr>
            <p:ph type="sldNum" sz="quarter" idx="4"/>
          </p:nvPr>
        </p:nvSpPr>
        <p:spPr/>
        <p:txBody>
          <a:bodyPr/>
          <a:lstStyle/>
          <a:p>
            <a:fld id="{44259A67-670E-4C64-97AA-2ABF111DB1CB}" type="slidenum">
              <a:rPr lang="en-GB" smtClean="0"/>
              <a:pPr/>
              <a:t>29</a:t>
            </a:fld>
            <a:endParaRPr lang="en-GB" dirty="0"/>
          </a:p>
        </p:txBody>
      </p:sp>
      <p:sp>
        <p:nvSpPr>
          <p:cNvPr id="4" name="Tijdelijke aanduiding voor tekst 3">
            <a:extLst>
              <a:ext uri="{FF2B5EF4-FFF2-40B4-BE49-F238E27FC236}">
                <a16:creationId xmlns:a16="http://schemas.microsoft.com/office/drawing/2014/main" id="{31FC9240-5AB4-D7D9-0AF8-D31001B9B4AC}"/>
              </a:ext>
            </a:extLst>
          </p:cNvPr>
          <p:cNvSpPr>
            <a:spLocks noGrp="1"/>
          </p:cNvSpPr>
          <p:nvPr>
            <p:ph type="body" sz="quarter" idx="10"/>
          </p:nvPr>
        </p:nvSpPr>
        <p:spPr/>
        <p:txBody>
          <a:bodyPr/>
          <a:lstStyle/>
          <a:p>
            <a:endParaRPr lang="nl-NL" dirty="0"/>
          </a:p>
        </p:txBody>
      </p:sp>
      <p:pic>
        <p:nvPicPr>
          <p:cNvPr id="6" name="Afbeelding 5">
            <a:extLst>
              <a:ext uri="{FF2B5EF4-FFF2-40B4-BE49-F238E27FC236}">
                <a16:creationId xmlns:a16="http://schemas.microsoft.com/office/drawing/2014/main" id="{4C9D3A52-A147-C335-6363-D072E9A4D964}"/>
              </a:ext>
            </a:extLst>
          </p:cNvPr>
          <p:cNvPicPr>
            <a:picLocks noChangeAspect="1"/>
          </p:cNvPicPr>
          <p:nvPr/>
        </p:nvPicPr>
        <p:blipFill>
          <a:blip r:embed="rId2"/>
          <a:stretch>
            <a:fillRect/>
          </a:stretch>
        </p:blipFill>
        <p:spPr>
          <a:xfrm>
            <a:off x="1" y="2569779"/>
            <a:ext cx="6089308" cy="2683424"/>
          </a:xfrm>
          <a:prstGeom prst="rect">
            <a:avLst/>
          </a:prstGeom>
        </p:spPr>
      </p:pic>
      <p:pic>
        <p:nvPicPr>
          <p:cNvPr id="7" name="Afbeelding 6">
            <a:extLst>
              <a:ext uri="{FF2B5EF4-FFF2-40B4-BE49-F238E27FC236}">
                <a16:creationId xmlns:a16="http://schemas.microsoft.com/office/drawing/2014/main" id="{74572B2C-DE57-0FB7-28E9-08A58191BF64}"/>
              </a:ext>
            </a:extLst>
          </p:cNvPr>
          <p:cNvPicPr>
            <a:picLocks noChangeAspect="1"/>
          </p:cNvPicPr>
          <p:nvPr/>
        </p:nvPicPr>
        <p:blipFill>
          <a:blip r:embed="rId3"/>
          <a:stretch>
            <a:fillRect/>
          </a:stretch>
        </p:blipFill>
        <p:spPr>
          <a:xfrm>
            <a:off x="5979004" y="2585998"/>
            <a:ext cx="6212065" cy="3799985"/>
          </a:xfrm>
          <a:prstGeom prst="rect">
            <a:avLst/>
          </a:prstGeom>
        </p:spPr>
      </p:pic>
      <p:pic>
        <p:nvPicPr>
          <p:cNvPr id="11" name="Afbeelding 10" descr="Provincie Overijssel - Provincie Overijssel">
            <a:extLst>
              <a:ext uri="{FF2B5EF4-FFF2-40B4-BE49-F238E27FC236}">
                <a16:creationId xmlns:a16="http://schemas.microsoft.com/office/drawing/2014/main" id="{0CFDD6A9-3E1C-9888-7A67-C3BCF7DF5F02}"/>
              </a:ext>
            </a:extLst>
          </p:cNvPr>
          <p:cNvPicPr>
            <a:picLocks noChangeAspect="1"/>
          </p:cNvPicPr>
          <p:nvPr/>
        </p:nvPicPr>
        <p:blipFill>
          <a:blip r:embed="rId4"/>
          <a:stretch>
            <a:fillRect/>
          </a:stretch>
        </p:blipFill>
        <p:spPr>
          <a:xfrm>
            <a:off x="9050246" y="203666"/>
            <a:ext cx="2280269" cy="676665"/>
          </a:xfrm>
          <a:prstGeom prst="rect">
            <a:avLst/>
          </a:prstGeom>
        </p:spPr>
      </p:pic>
      <p:pic>
        <p:nvPicPr>
          <p:cNvPr id="13" name="Graphic 35">
            <a:extLst>
              <a:ext uri="{FF2B5EF4-FFF2-40B4-BE49-F238E27FC236}">
                <a16:creationId xmlns:a16="http://schemas.microsoft.com/office/drawing/2014/main" id="{4D8BDD2F-9CD6-7B67-0960-69214C7CB01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4269020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54AEB18-30A9-D440-CD10-296DE0D92D86}"/>
              </a:ext>
            </a:extLst>
          </p:cNvPr>
          <p:cNvPicPr>
            <a:picLocks noChangeAspect="1"/>
          </p:cNvPicPr>
          <p:nvPr/>
        </p:nvPicPr>
        <p:blipFill>
          <a:blip r:embed="rId2"/>
          <a:stretch>
            <a:fillRect/>
          </a:stretch>
        </p:blipFill>
        <p:spPr>
          <a:xfrm>
            <a:off x="2187020" y="1068917"/>
            <a:ext cx="7817960" cy="5433483"/>
          </a:xfrm>
          <a:prstGeom prst="rect">
            <a:avLst/>
          </a:prstGeom>
          <a:noFill/>
        </p:spPr>
      </p:pic>
      <p:sp>
        <p:nvSpPr>
          <p:cNvPr id="3" name="Tijdelijke aanduiding voor dianummer 2">
            <a:extLst>
              <a:ext uri="{FF2B5EF4-FFF2-40B4-BE49-F238E27FC236}">
                <a16:creationId xmlns:a16="http://schemas.microsoft.com/office/drawing/2014/main" id="{77E87C91-BBE7-CC52-CE12-76988FEB5EBD}"/>
              </a:ext>
            </a:extLst>
          </p:cNvPr>
          <p:cNvSpPr>
            <a:spLocks noGrp="1"/>
          </p:cNvSpPr>
          <p:nvPr>
            <p:ph type="sldNum" sz="quarter" idx="4"/>
          </p:nvPr>
        </p:nvSpPr>
        <p:spPr>
          <a:xfrm>
            <a:off x="10624473" y="6502400"/>
            <a:ext cx="702995" cy="355600"/>
          </a:xfrm>
        </p:spPr>
        <p:txBody>
          <a:bodyPr anchor="ctr">
            <a:normAutofit/>
          </a:bodyPr>
          <a:lstStyle/>
          <a:p>
            <a:pPr>
              <a:spcAft>
                <a:spcPts val="800"/>
              </a:spcAft>
            </a:pPr>
            <a:fld id="{44259A67-670E-4C64-97AA-2ABF111DB1CB}" type="slidenum">
              <a:rPr lang="en-GB" smtClean="0"/>
              <a:pPr>
                <a:spcAft>
                  <a:spcPts val="800"/>
                </a:spcAft>
              </a:pPr>
              <a:t>30</a:t>
            </a:fld>
            <a:endParaRPr lang="en-GB"/>
          </a:p>
        </p:txBody>
      </p:sp>
      <p:pic>
        <p:nvPicPr>
          <p:cNvPr id="8" name="Afbeelding 7" descr="Provincie Overijssel - Provincie Overijssel">
            <a:extLst>
              <a:ext uri="{FF2B5EF4-FFF2-40B4-BE49-F238E27FC236}">
                <a16:creationId xmlns:a16="http://schemas.microsoft.com/office/drawing/2014/main" id="{5256C36F-A651-EB75-03B7-00332A2869C5}"/>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26EBBE46-C3EE-2FB0-AD44-68C6B54B39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1383133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76057-0DE1-2BF9-B976-62F72150630B}"/>
              </a:ext>
            </a:extLst>
          </p:cNvPr>
          <p:cNvSpPr>
            <a:spLocks noGrp="1"/>
          </p:cNvSpPr>
          <p:nvPr>
            <p:ph type="title"/>
          </p:nvPr>
        </p:nvSpPr>
        <p:spPr/>
        <p:txBody>
          <a:bodyPr/>
          <a:lstStyle/>
          <a:p>
            <a:r>
              <a:rPr lang="nl-NL" dirty="0" err="1"/>
              <a:t>UAV-gc</a:t>
            </a:r>
            <a:endParaRPr lang="nl-NL" dirty="0"/>
          </a:p>
        </p:txBody>
      </p:sp>
      <p:sp>
        <p:nvSpPr>
          <p:cNvPr id="3" name="Tijdelijke aanduiding voor dianummer 2">
            <a:extLst>
              <a:ext uri="{FF2B5EF4-FFF2-40B4-BE49-F238E27FC236}">
                <a16:creationId xmlns:a16="http://schemas.microsoft.com/office/drawing/2014/main" id="{E3FBEDB7-7FFD-3D1C-E9D2-827FD05BA6A3}"/>
              </a:ext>
            </a:extLst>
          </p:cNvPr>
          <p:cNvSpPr>
            <a:spLocks noGrp="1"/>
          </p:cNvSpPr>
          <p:nvPr>
            <p:ph type="sldNum" sz="quarter" idx="4"/>
          </p:nvPr>
        </p:nvSpPr>
        <p:spPr/>
        <p:txBody>
          <a:bodyPr/>
          <a:lstStyle/>
          <a:p>
            <a:fld id="{44259A67-670E-4C64-97AA-2ABF111DB1CB}" type="slidenum">
              <a:rPr lang="en-GB" smtClean="0"/>
              <a:pPr/>
              <a:t>31</a:t>
            </a:fld>
            <a:endParaRPr lang="en-GB" dirty="0"/>
          </a:p>
        </p:txBody>
      </p:sp>
      <p:sp>
        <p:nvSpPr>
          <p:cNvPr id="4" name="Tijdelijke aanduiding voor tekst 3">
            <a:extLst>
              <a:ext uri="{FF2B5EF4-FFF2-40B4-BE49-F238E27FC236}">
                <a16:creationId xmlns:a16="http://schemas.microsoft.com/office/drawing/2014/main" id="{8A0A5391-2B1D-73D2-5482-ED3E2B6CFF27}"/>
              </a:ext>
            </a:extLst>
          </p:cNvPr>
          <p:cNvSpPr>
            <a:spLocks noGrp="1"/>
          </p:cNvSpPr>
          <p:nvPr>
            <p:ph type="body" sz="quarter" idx="10"/>
          </p:nvPr>
        </p:nvSpPr>
        <p:spPr/>
        <p:txBody>
          <a:bodyPr/>
          <a:lstStyle/>
          <a:p>
            <a:r>
              <a:rPr lang="nl-NL" dirty="0"/>
              <a:t>Tabel 2.8 Vs1!</a:t>
            </a:r>
          </a:p>
        </p:txBody>
      </p:sp>
      <p:pic>
        <p:nvPicPr>
          <p:cNvPr id="6" name="Afbeelding 5">
            <a:extLst>
              <a:ext uri="{FF2B5EF4-FFF2-40B4-BE49-F238E27FC236}">
                <a16:creationId xmlns:a16="http://schemas.microsoft.com/office/drawing/2014/main" id="{A90A1F36-EC3F-51EF-F715-5E2D52D3EC11}"/>
              </a:ext>
            </a:extLst>
          </p:cNvPr>
          <p:cNvPicPr>
            <a:picLocks noChangeAspect="1"/>
          </p:cNvPicPr>
          <p:nvPr/>
        </p:nvPicPr>
        <p:blipFill>
          <a:blip r:embed="rId2"/>
          <a:stretch>
            <a:fillRect/>
          </a:stretch>
        </p:blipFill>
        <p:spPr>
          <a:xfrm>
            <a:off x="3535069" y="2952178"/>
            <a:ext cx="8656932" cy="3549343"/>
          </a:xfrm>
          <a:prstGeom prst="rect">
            <a:avLst/>
          </a:prstGeom>
          <a:noFill/>
        </p:spPr>
      </p:pic>
      <p:pic>
        <p:nvPicPr>
          <p:cNvPr id="8" name="Afbeelding 7" descr="Provincie Overijssel - Provincie Overijssel">
            <a:extLst>
              <a:ext uri="{FF2B5EF4-FFF2-40B4-BE49-F238E27FC236}">
                <a16:creationId xmlns:a16="http://schemas.microsoft.com/office/drawing/2014/main" id="{4CE2383D-AE2E-1CF5-AE59-21E956E45E83}"/>
              </a:ext>
            </a:extLst>
          </p:cNvPr>
          <p:cNvPicPr>
            <a:picLocks noChangeAspect="1"/>
          </p:cNvPicPr>
          <p:nvPr/>
        </p:nvPicPr>
        <p:blipFill>
          <a:blip r:embed="rId3"/>
          <a:stretch>
            <a:fillRect/>
          </a:stretch>
        </p:blipFill>
        <p:spPr>
          <a:xfrm>
            <a:off x="9050246" y="203666"/>
            <a:ext cx="2280269" cy="676665"/>
          </a:xfrm>
          <a:prstGeom prst="rect">
            <a:avLst/>
          </a:prstGeom>
        </p:spPr>
      </p:pic>
      <p:pic>
        <p:nvPicPr>
          <p:cNvPr id="10" name="Graphic 35">
            <a:extLst>
              <a:ext uri="{FF2B5EF4-FFF2-40B4-BE49-F238E27FC236}">
                <a16:creationId xmlns:a16="http://schemas.microsoft.com/office/drawing/2014/main" id="{D2ECCF94-E87D-46A0-2203-46DE6B78FE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3659" y="310434"/>
            <a:ext cx="1713653" cy="463127"/>
          </a:xfrm>
          <a:prstGeom prst="rect">
            <a:avLst/>
          </a:prstGeom>
        </p:spPr>
      </p:pic>
    </p:spTree>
    <p:extLst>
      <p:ext uri="{BB962C8B-B14F-4D97-AF65-F5344CB8AC3E}">
        <p14:creationId xmlns:p14="http://schemas.microsoft.com/office/powerpoint/2010/main" val="2746320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BD549DF-2850-D2D4-8892-E9A2CC9CEC6B}"/>
              </a:ext>
            </a:extLst>
          </p:cNvPr>
          <p:cNvSpPr>
            <a:spLocks noGrp="1"/>
          </p:cNvSpPr>
          <p:nvPr>
            <p:ph type="title"/>
          </p:nvPr>
        </p:nvSpPr>
        <p:spPr/>
        <p:txBody>
          <a:bodyPr/>
          <a:lstStyle/>
          <a:p>
            <a:r>
              <a:rPr lang="nl-NL" dirty="0"/>
              <a:t>Contract</a:t>
            </a:r>
          </a:p>
        </p:txBody>
      </p:sp>
    </p:spTree>
    <p:extLst>
      <p:ext uri="{BB962C8B-B14F-4D97-AF65-F5344CB8AC3E}">
        <p14:creationId xmlns:p14="http://schemas.microsoft.com/office/powerpoint/2010/main" val="1383953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E926B35-ACFF-A634-58E2-7E31828AEF72}"/>
              </a:ext>
            </a:extLst>
          </p:cNvPr>
          <p:cNvSpPr>
            <a:spLocks noGrp="1"/>
          </p:cNvSpPr>
          <p:nvPr>
            <p:ph type="title"/>
          </p:nvPr>
        </p:nvSpPr>
        <p:spPr/>
        <p:txBody>
          <a:bodyPr/>
          <a:lstStyle/>
          <a:p>
            <a:r>
              <a:rPr lang="nl-NL"/>
              <a:t>Contract</a:t>
            </a:r>
          </a:p>
        </p:txBody>
      </p:sp>
      <p:sp>
        <p:nvSpPr>
          <p:cNvPr id="5" name="Tijdelijke aanduiding voor inhoud 4">
            <a:extLst>
              <a:ext uri="{FF2B5EF4-FFF2-40B4-BE49-F238E27FC236}">
                <a16:creationId xmlns:a16="http://schemas.microsoft.com/office/drawing/2014/main" id="{D6AFA2F9-731A-0E24-989E-83672F2DEA5A}"/>
              </a:ext>
            </a:extLst>
          </p:cNvPr>
          <p:cNvSpPr>
            <a:spLocks noGrp="1"/>
          </p:cNvSpPr>
          <p:nvPr>
            <p:ph idx="1"/>
          </p:nvPr>
        </p:nvSpPr>
        <p:spPr/>
        <p:txBody>
          <a:bodyPr>
            <a:normAutofit lnSpcReduction="10000"/>
          </a:bodyPr>
          <a:lstStyle/>
          <a:p>
            <a:r>
              <a:rPr lang="nl-NL" b="1"/>
              <a:t>Contractdocumenten onder UAV-GC 2025</a:t>
            </a:r>
            <a:endParaRPr lang="nl-NL"/>
          </a:p>
          <a:p>
            <a:pPr lvl="0"/>
            <a:endParaRPr lang="nl-NL"/>
          </a:p>
          <a:p>
            <a:pPr lvl="0"/>
            <a:r>
              <a:rPr lang="nl-NL"/>
              <a:t>UAV-GC 2025 uniforme algemene voorwaarden geïntegreerde contracten</a:t>
            </a:r>
          </a:p>
          <a:p>
            <a:pPr lvl="0"/>
            <a:endParaRPr lang="nl-NL"/>
          </a:p>
          <a:p>
            <a:pPr lvl="0"/>
            <a:r>
              <a:rPr lang="nl-NL"/>
              <a:t>Contractdocumenten:</a:t>
            </a:r>
          </a:p>
          <a:p>
            <a:pPr lvl="1"/>
            <a:r>
              <a:rPr lang="nl-NL"/>
              <a:t>Basisovereenkomst</a:t>
            </a:r>
          </a:p>
          <a:p>
            <a:pPr lvl="1"/>
            <a:r>
              <a:rPr lang="nl-NL"/>
              <a:t>Annexen </a:t>
            </a:r>
          </a:p>
          <a:p>
            <a:pPr lvl="1"/>
            <a:r>
              <a:rPr lang="nl-NL"/>
              <a:t>Bijlagen</a:t>
            </a:r>
          </a:p>
          <a:p>
            <a:pPr lvl="1"/>
            <a:r>
              <a:rPr lang="nl-NL"/>
              <a:t>Vraagspecificatie</a:t>
            </a:r>
          </a:p>
          <a:p>
            <a:pPr lvl="0"/>
            <a:endParaRPr lang="nl-NL"/>
          </a:p>
          <a:p>
            <a:pPr lvl="0"/>
            <a:r>
              <a:rPr lang="nl-NL"/>
              <a:t>Vraagspecificatie:</a:t>
            </a:r>
          </a:p>
          <a:p>
            <a:pPr lvl="1"/>
            <a:r>
              <a:rPr lang="nl-NL"/>
              <a:t>VS1 (VSE)</a:t>
            </a:r>
          </a:p>
          <a:p>
            <a:pPr lvl="1"/>
            <a:r>
              <a:rPr lang="nl-NL"/>
              <a:t>VS2 (VSP)</a:t>
            </a:r>
          </a:p>
          <a:p>
            <a:endParaRPr lang="nl-NL"/>
          </a:p>
        </p:txBody>
      </p:sp>
    </p:spTree>
    <p:extLst>
      <p:ext uri="{BB962C8B-B14F-4D97-AF65-F5344CB8AC3E}">
        <p14:creationId xmlns:p14="http://schemas.microsoft.com/office/powerpoint/2010/main" val="3395889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39DCB7-10FF-D8D2-AD7D-D66115BEF791}"/>
              </a:ext>
            </a:extLst>
          </p:cNvPr>
          <p:cNvSpPr>
            <a:spLocks noGrp="1"/>
          </p:cNvSpPr>
          <p:nvPr>
            <p:ph type="title"/>
          </p:nvPr>
        </p:nvSpPr>
        <p:spPr>
          <a:xfrm>
            <a:off x="838200" y="580768"/>
            <a:ext cx="2868827" cy="5263978"/>
          </a:xfrm>
        </p:spPr>
        <p:txBody>
          <a:bodyPr anchor="ctr">
            <a:normAutofit/>
          </a:bodyPr>
          <a:lstStyle/>
          <a:p>
            <a:r>
              <a:rPr lang="nl-NL" sz="2500"/>
              <a:t>Vraagspecificaties	</a:t>
            </a:r>
          </a:p>
        </p:txBody>
      </p:sp>
      <p:sp>
        <p:nvSpPr>
          <p:cNvPr id="7" name="Tijdelijke aanduiding voor inhoud 2">
            <a:extLst>
              <a:ext uri="{FF2B5EF4-FFF2-40B4-BE49-F238E27FC236}">
                <a16:creationId xmlns:a16="http://schemas.microsoft.com/office/drawing/2014/main" id="{AA289116-5F74-C421-E9A2-9E7DBDE7F06C}"/>
              </a:ext>
            </a:extLst>
          </p:cNvPr>
          <p:cNvSpPr>
            <a:spLocks noGrp="1"/>
          </p:cNvSpPr>
          <p:nvPr>
            <p:ph idx="1"/>
          </p:nvPr>
        </p:nvSpPr>
        <p:spPr>
          <a:xfrm>
            <a:off x="4911924" y="580765"/>
            <a:ext cx="6021966" cy="5263979"/>
          </a:xfrm>
        </p:spPr>
        <p:txBody>
          <a:bodyPr>
            <a:normAutofit fontScale="92500" lnSpcReduction="10000"/>
          </a:bodyPr>
          <a:lstStyle/>
          <a:p>
            <a:r>
              <a:rPr lang="nl-NL" b="1"/>
              <a:t>Vraagspecificatie: VSE (1) en VSP (2)</a:t>
            </a:r>
          </a:p>
          <a:p>
            <a:endParaRPr lang="nl-NL" b="1"/>
          </a:p>
          <a:p>
            <a:r>
              <a:rPr lang="nl-NL" b="1"/>
              <a:t>Vraagspecificatie Eisen – het ‘wat’</a:t>
            </a:r>
            <a:endParaRPr lang="nl-NL"/>
          </a:p>
          <a:p>
            <a:pPr lvl="0"/>
            <a:r>
              <a:rPr lang="nl-NL"/>
              <a:t>eisen aan het resultaat</a:t>
            </a:r>
          </a:p>
          <a:p>
            <a:pPr lvl="0"/>
            <a:r>
              <a:rPr lang="nl-NL"/>
              <a:t>prestaties en functionaliteit</a:t>
            </a:r>
          </a:p>
          <a:p>
            <a:pPr lvl="0"/>
            <a:r>
              <a:rPr lang="nl-NL"/>
              <a:t>kwaliteit, veiligheid en randvoorwaarden</a:t>
            </a:r>
          </a:p>
          <a:p>
            <a:endParaRPr lang="nl-NL" b="1"/>
          </a:p>
          <a:p>
            <a:r>
              <a:rPr lang="nl-NL" b="1"/>
              <a:t>Vraagspecificatie PROCES – het ‘hoe’</a:t>
            </a:r>
            <a:endParaRPr lang="nl-NL"/>
          </a:p>
          <a:p>
            <a:pPr lvl="0"/>
            <a:r>
              <a:rPr lang="nl-NL"/>
              <a:t>eisen aan procesbeheersing</a:t>
            </a:r>
          </a:p>
          <a:p>
            <a:pPr lvl="0"/>
            <a:r>
              <a:rPr lang="nl-NL"/>
              <a:t>kwaliteitsborging en risicobeheersing</a:t>
            </a:r>
          </a:p>
          <a:p>
            <a:pPr lvl="0"/>
            <a:r>
              <a:rPr lang="nl-NL"/>
              <a:t>planning, verificatie en rapportage</a:t>
            </a:r>
          </a:p>
          <a:p>
            <a:br>
              <a:rPr lang="nl-NL"/>
            </a:br>
            <a:endParaRPr lang="nl-NL"/>
          </a:p>
        </p:txBody>
      </p:sp>
    </p:spTree>
    <p:extLst>
      <p:ext uri="{BB962C8B-B14F-4D97-AF65-F5344CB8AC3E}">
        <p14:creationId xmlns:p14="http://schemas.microsoft.com/office/powerpoint/2010/main" val="3809838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8BAEA37-E1CC-6734-9BBB-0F76FDE7C072}"/>
              </a:ext>
            </a:extLst>
          </p:cNvPr>
          <p:cNvSpPr>
            <a:spLocks noGrp="1"/>
          </p:cNvSpPr>
          <p:nvPr>
            <p:ph type="title"/>
          </p:nvPr>
        </p:nvSpPr>
        <p:spPr/>
        <p:txBody>
          <a:bodyPr/>
          <a:lstStyle/>
          <a:p>
            <a:r>
              <a:rPr lang="nl-NL"/>
              <a:t>Ontwerpvrijheid (VS1)</a:t>
            </a:r>
          </a:p>
        </p:txBody>
      </p:sp>
      <p:sp>
        <p:nvSpPr>
          <p:cNvPr id="5" name="Tijdelijke aanduiding voor inhoud 4">
            <a:extLst>
              <a:ext uri="{FF2B5EF4-FFF2-40B4-BE49-F238E27FC236}">
                <a16:creationId xmlns:a16="http://schemas.microsoft.com/office/drawing/2014/main" id="{D3DD6C36-0EE8-CA46-1974-20AC43E77747}"/>
              </a:ext>
            </a:extLst>
          </p:cNvPr>
          <p:cNvSpPr>
            <a:spLocks noGrp="1"/>
          </p:cNvSpPr>
          <p:nvPr>
            <p:ph idx="1"/>
          </p:nvPr>
        </p:nvSpPr>
        <p:spPr/>
        <p:txBody>
          <a:bodyPr>
            <a:normAutofit fontScale="62500" lnSpcReduction="20000"/>
          </a:bodyPr>
          <a:lstStyle/>
          <a:p>
            <a:r>
              <a:rPr lang="nl-NL" sz="2900"/>
              <a:t>Het Saneringsplan [VTZD1000] is </a:t>
            </a:r>
            <a:r>
              <a:rPr lang="nl-NL" sz="2900" b="1" u="sng"/>
              <a:t>leidend</a:t>
            </a:r>
            <a:r>
              <a:rPr lang="nl-NL" sz="2900" u="sng"/>
              <a:t>.</a:t>
            </a:r>
          </a:p>
          <a:p>
            <a:endParaRPr lang="nl-NL"/>
          </a:p>
          <a:p>
            <a:r>
              <a:rPr lang="nl-NL"/>
              <a:t>Binnen de randvoorwaarden van het Saneringsplan heeft de Opdrachtnemer ontwerpvrijheid voor de technische uitwerking van het saneringssysteem. </a:t>
            </a:r>
          </a:p>
          <a:p>
            <a:endParaRPr lang="nl-NL"/>
          </a:p>
          <a:p>
            <a:r>
              <a:rPr lang="nl-NL"/>
              <a:t>De Opdrachtnemer heeft binnen die randvoorwaarden ontwerpvrijheid ten aanzien van onder meer: </a:t>
            </a:r>
          </a:p>
          <a:p>
            <a:pPr marL="342900" lvl="0" indent="-342900">
              <a:buFont typeface="Wingdings" panose="05000000000000000000" pitchFamily="2" charset="2"/>
              <a:buChar char="Ø"/>
            </a:pPr>
            <a:r>
              <a:rPr lang="nl-NL"/>
              <a:t>de bronconstructie; </a:t>
            </a:r>
          </a:p>
          <a:p>
            <a:pPr marL="342900" lvl="0" indent="-342900">
              <a:buFont typeface="Wingdings" panose="05000000000000000000" pitchFamily="2" charset="2"/>
              <a:buChar char="Ø"/>
            </a:pPr>
            <a:r>
              <a:rPr lang="nl-NL"/>
              <a:t>de materiaalkeuze van filters en leidingen; </a:t>
            </a:r>
          </a:p>
          <a:p>
            <a:pPr marL="342900" lvl="0" indent="-342900">
              <a:buFont typeface="Wingdings" panose="05000000000000000000" pitchFamily="2" charset="2"/>
              <a:buChar char="Ø"/>
            </a:pPr>
            <a:r>
              <a:rPr lang="nl-NL"/>
              <a:t>de boormethode; </a:t>
            </a:r>
          </a:p>
          <a:p>
            <a:pPr marL="342900" lvl="0" indent="-342900">
              <a:buFont typeface="Wingdings" panose="05000000000000000000" pitchFamily="2" charset="2"/>
              <a:buChar char="Ø"/>
            </a:pPr>
            <a:r>
              <a:rPr lang="nl-NL"/>
              <a:t>de detailuitwerking van infiltratie- en onttrekkingsfilters; </a:t>
            </a:r>
          </a:p>
          <a:p>
            <a:pPr marL="342900" lvl="0" indent="-342900">
              <a:buFont typeface="Wingdings" panose="05000000000000000000" pitchFamily="2" charset="2"/>
              <a:buChar char="Ø"/>
            </a:pPr>
            <a:r>
              <a:rPr lang="nl-NL"/>
              <a:t>het type en de uitwerking van infiltratielansen; </a:t>
            </a:r>
          </a:p>
          <a:p>
            <a:pPr marL="342900" lvl="0" indent="-342900">
              <a:buFont typeface="Wingdings" panose="05000000000000000000" pitchFamily="2" charset="2"/>
              <a:buChar char="Ø"/>
            </a:pPr>
            <a:r>
              <a:rPr lang="nl-NL"/>
              <a:t>de inrichting van de saneringsunit; </a:t>
            </a:r>
          </a:p>
          <a:p>
            <a:pPr marL="342900" lvl="0" indent="-342900">
              <a:buFont typeface="Wingdings" panose="05000000000000000000" pitchFamily="2" charset="2"/>
              <a:buChar char="Ø"/>
            </a:pPr>
            <a:r>
              <a:rPr lang="nl-NL"/>
              <a:t>de wijze van dosering, mengen en filtreren; </a:t>
            </a:r>
          </a:p>
          <a:p>
            <a:pPr marL="342900" lvl="0" indent="-342900">
              <a:buFont typeface="Wingdings" panose="05000000000000000000" pitchFamily="2" charset="2"/>
              <a:buChar char="Ø"/>
            </a:pPr>
            <a:r>
              <a:rPr lang="nl-NL"/>
              <a:t>de keuze van koolstofbronmengsel, nutriënten en bacteriën; </a:t>
            </a:r>
          </a:p>
          <a:p>
            <a:pPr marL="342900" lvl="0" indent="-342900">
              <a:buFont typeface="Wingdings" panose="05000000000000000000" pitchFamily="2" charset="2"/>
              <a:buChar char="Ø"/>
            </a:pPr>
            <a:r>
              <a:rPr lang="nl-NL"/>
              <a:t>en de operationele processturing tijdens de actieve fases. </a:t>
            </a:r>
          </a:p>
          <a:p>
            <a:endParaRPr lang="nl-NL"/>
          </a:p>
          <a:p>
            <a:r>
              <a:rPr lang="nl-NL"/>
              <a:t>Overzicht geen vrijheden en wel vrijheden</a:t>
            </a:r>
          </a:p>
          <a:p>
            <a:r>
              <a:rPr lang="nl-NL" b="1"/>
              <a:t>tabel 2.8 in VS1 pagina 16.</a:t>
            </a:r>
          </a:p>
        </p:txBody>
      </p:sp>
      <p:graphicFrame>
        <p:nvGraphicFramePr>
          <p:cNvPr id="8" name="Object 7">
            <a:extLst>
              <a:ext uri="{FF2B5EF4-FFF2-40B4-BE49-F238E27FC236}">
                <a16:creationId xmlns:a16="http://schemas.microsoft.com/office/drawing/2014/main" id="{7B78766C-1D68-B713-3FC3-AF02B2FBB512}"/>
              </a:ext>
            </a:extLst>
          </p:cNvPr>
          <p:cNvGraphicFramePr>
            <a:graphicFrameLocks noChangeAspect="1"/>
          </p:cNvGraphicFramePr>
          <p:nvPr>
            <p:extLst>
              <p:ext uri="{D42A27DB-BD31-4B8C-83A1-F6EECF244321}">
                <p14:modId xmlns:p14="http://schemas.microsoft.com/office/powerpoint/2010/main" val="1273839197"/>
              </p:ext>
            </p:extLst>
          </p:nvPr>
        </p:nvGraphicFramePr>
        <p:xfrm>
          <a:off x="8018563" y="580766"/>
          <a:ext cx="3327400" cy="5418137"/>
        </p:xfrm>
        <a:graphic>
          <a:graphicData uri="http://schemas.openxmlformats.org/presentationml/2006/ole">
            <mc:AlternateContent xmlns:mc="http://schemas.openxmlformats.org/markup-compatibility/2006">
              <mc:Choice xmlns:v="urn:schemas-microsoft-com:vml" Requires="v">
                <p:oleObj name="Document" r:id="rId2" imgW="5487529" imgH="8935881" progId="Word.Document.12">
                  <p:embed/>
                </p:oleObj>
              </mc:Choice>
              <mc:Fallback>
                <p:oleObj name="Document" r:id="rId2" imgW="5487529" imgH="8935881" progId="Word.Document.12">
                  <p:embed/>
                  <p:pic>
                    <p:nvPicPr>
                      <p:cNvPr id="8" name="Object 7">
                        <a:extLst>
                          <a:ext uri="{FF2B5EF4-FFF2-40B4-BE49-F238E27FC236}">
                            <a16:creationId xmlns:a16="http://schemas.microsoft.com/office/drawing/2014/main" id="{7B78766C-1D68-B713-3FC3-AF02B2FBB512}"/>
                          </a:ext>
                        </a:extLst>
                      </p:cNvPr>
                      <p:cNvPicPr/>
                      <p:nvPr/>
                    </p:nvPicPr>
                    <p:blipFill>
                      <a:blip r:embed="rId3"/>
                      <a:stretch>
                        <a:fillRect/>
                      </a:stretch>
                    </p:blipFill>
                    <p:spPr>
                      <a:xfrm>
                        <a:off x="8018563" y="580766"/>
                        <a:ext cx="3327400" cy="5418137"/>
                      </a:xfrm>
                      <a:prstGeom prst="rect">
                        <a:avLst/>
                      </a:prstGeom>
                      <a:solidFill>
                        <a:schemeClr val="accent3">
                          <a:lumMod val="20000"/>
                          <a:lumOff val="80000"/>
                        </a:schemeClr>
                      </a:solidFill>
                    </p:spPr>
                  </p:pic>
                </p:oleObj>
              </mc:Fallback>
            </mc:AlternateContent>
          </a:graphicData>
        </a:graphic>
      </p:graphicFrame>
    </p:spTree>
    <p:extLst>
      <p:ext uri="{BB962C8B-B14F-4D97-AF65-F5344CB8AC3E}">
        <p14:creationId xmlns:p14="http://schemas.microsoft.com/office/powerpoint/2010/main" val="87945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1C366B0-4A6D-7E6F-D80C-A6E38D161478}"/>
              </a:ext>
            </a:extLst>
          </p:cNvPr>
          <p:cNvSpPr>
            <a:spLocks noGrp="1"/>
          </p:cNvSpPr>
          <p:nvPr>
            <p:ph type="title"/>
          </p:nvPr>
        </p:nvSpPr>
        <p:spPr/>
        <p:txBody>
          <a:bodyPr/>
          <a:lstStyle/>
          <a:p>
            <a:r>
              <a:rPr lang="nl-NL" dirty="0"/>
              <a:t>Aanbesteding</a:t>
            </a:r>
          </a:p>
        </p:txBody>
      </p:sp>
    </p:spTree>
    <p:extLst>
      <p:ext uri="{BB962C8B-B14F-4D97-AF65-F5344CB8AC3E}">
        <p14:creationId xmlns:p14="http://schemas.microsoft.com/office/powerpoint/2010/main" val="624205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8715E-6ACB-2D6B-EB6D-ED1828212ED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0D22A56-3608-0456-D0E8-6A43B249F66E}"/>
              </a:ext>
            </a:extLst>
          </p:cNvPr>
          <p:cNvSpPr>
            <a:spLocks noGrp="1"/>
          </p:cNvSpPr>
          <p:nvPr>
            <p:ph type="title"/>
          </p:nvPr>
        </p:nvSpPr>
        <p:spPr/>
        <p:txBody>
          <a:bodyPr/>
          <a:lstStyle/>
          <a:p>
            <a:r>
              <a:rPr lang="nl-NL">
                <a:latin typeface="Open Sans"/>
                <a:ea typeface="Open Sans"/>
                <a:cs typeface="Open Sans"/>
              </a:rPr>
              <a:t>Aanbestedingsprocedure</a:t>
            </a:r>
            <a:endParaRPr lang="en-US"/>
          </a:p>
        </p:txBody>
      </p:sp>
      <p:sp>
        <p:nvSpPr>
          <p:cNvPr id="5" name="Tijdelijke aanduiding voor inhoud 4">
            <a:extLst>
              <a:ext uri="{FF2B5EF4-FFF2-40B4-BE49-F238E27FC236}">
                <a16:creationId xmlns:a16="http://schemas.microsoft.com/office/drawing/2014/main" id="{46859F8D-49E4-3DDD-9157-86A03FAE3726}"/>
              </a:ext>
            </a:extLst>
          </p:cNvPr>
          <p:cNvSpPr>
            <a:spLocks noGrp="1"/>
          </p:cNvSpPr>
          <p:nvPr>
            <p:ph idx="1"/>
          </p:nvPr>
        </p:nvSpPr>
        <p:spPr/>
        <p:txBody>
          <a:bodyPr vert="horz" lIns="91440" tIns="45720" rIns="91440" bIns="45720" rtlCol="0" anchor="t">
            <a:normAutofit/>
          </a:bodyPr>
          <a:lstStyle/>
          <a:p>
            <a:r>
              <a:rPr lang="nl-NL" sz="3200" u="sng">
                <a:latin typeface="Open Sans"/>
                <a:ea typeface="Open Sans"/>
                <a:cs typeface="Open Sans"/>
              </a:rPr>
              <a:t>Doel aanbesteding</a:t>
            </a:r>
            <a:r>
              <a:rPr lang="nl-NL" sz="3200">
                <a:latin typeface="Open Sans"/>
                <a:ea typeface="Open Sans"/>
                <a:cs typeface="Open Sans"/>
              </a:rPr>
              <a:t>:</a:t>
            </a:r>
            <a:endParaRPr lang="en-US"/>
          </a:p>
          <a:p>
            <a:r>
              <a:rPr lang="nl-NL" sz="2800">
                <a:latin typeface="Open Sans"/>
                <a:ea typeface="Open Sans"/>
                <a:cs typeface="Open Sans"/>
              </a:rPr>
              <a:t>Een opdrachtnemer </a:t>
            </a:r>
            <a:r>
              <a:rPr lang="nl-NL" sz="2800" u="sng">
                <a:latin typeface="Open Sans"/>
                <a:ea typeface="Open Sans"/>
                <a:cs typeface="Open Sans"/>
              </a:rPr>
              <a:t>selecteren</a:t>
            </a:r>
            <a:r>
              <a:rPr lang="nl-NL" sz="2800">
                <a:latin typeface="Open Sans"/>
                <a:ea typeface="Open Sans"/>
                <a:cs typeface="Open Sans"/>
              </a:rPr>
              <a:t> op een eerlijke, transparante en objectieve manier tegen de beste prijs-kwaliteit verhouding (</a:t>
            </a:r>
            <a:r>
              <a:rPr lang="nl-NL" sz="2800" u="sng">
                <a:latin typeface="Open Sans"/>
                <a:ea typeface="Open Sans"/>
                <a:cs typeface="Open Sans"/>
              </a:rPr>
              <a:t>BPKV</a:t>
            </a:r>
            <a:r>
              <a:rPr lang="nl-NL" sz="2800">
                <a:latin typeface="Open Sans"/>
                <a:ea typeface="Open Sans"/>
                <a:cs typeface="Open Sans"/>
              </a:rPr>
              <a:t>).</a:t>
            </a:r>
            <a:endParaRPr lang="nl-NL" sz="2800"/>
          </a:p>
          <a:p>
            <a:endParaRPr lang="nl-NL" sz="3200"/>
          </a:p>
        </p:txBody>
      </p:sp>
      <p:pic>
        <p:nvPicPr>
          <p:cNvPr id="6" name="Afbeelding 5">
            <a:extLst>
              <a:ext uri="{FF2B5EF4-FFF2-40B4-BE49-F238E27FC236}">
                <a16:creationId xmlns:a16="http://schemas.microsoft.com/office/drawing/2014/main" id="{083E3881-B5CA-7117-3EBA-B93AF1A1418B}"/>
              </a:ext>
            </a:extLst>
          </p:cNvPr>
          <p:cNvPicPr>
            <a:picLocks noChangeAspect="1"/>
          </p:cNvPicPr>
          <p:nvPr/>
        </p:nvPicPr>
        <p:blipFill>
          <a:blip r:embed="rId2"/>
          <a:stretch>
            <a:fillRect/>
          </a:stretch>
        </p:blipFill>
        <p:spPr>
          <a:xfrm>
            <a:off x="124670" y="4001294"/>
            <a:ext cx="4294930" cy="2793165"/>
          </a:xfrm>
          <a:prstGeom prst="rect">
            <a:avLst/>
          </a:prstGeom>
        </p:spPr>
      </p:pic>
    </p:spTree>
    <p:extLst>
      <p:ext uri="{BB962C8B-B14F-4D97-AF65-F5344CB8AC3E}">
        <p14:creationId xmlns:p14="http://schemas.microsoft.com/office/powerpoint/2010/main" val="2266028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86469-AFCA-5C6B-057C-B6D899170C43}"/>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7808027-324E-3045-81F4-0337E7DD87FB}"/>
              </a:ext>
            </a:extLst>
          </p:cNvPr>
          <p:cNvSpPr>
            <a:spLocks noGrp="1"/>
          </p:cNvSpPr>
          <p:nvPr>
            <p:ph type="title"/>
          </p:nvPr>
        </p:nvSpPr>
        <p:spPr/>
        <p:txBody>
          <a:bodyPr/>
          <a:lstStyle/>
          <a:p>
            <a:r>
              <a:rPr lang="nl-NL">
                <a:latin typeface="Open Sans"/>
                <a:ea typeface="Open Sans"/>
                <a:cs typeface="Open Sans"/>
              </a:rPr>
              <a:t>Aanbestedingsprocedure</a:t>
            </a:r>
            <a:endParaRPr lang="en-US"/>
          </a:p>
        </p:txBody>
      </p:sp>
      <p:sp>
        <p:nvSpPr>
          <p:cNvPr id="5" name="Tijdelijke aanduiding voor inhoud 4">
            <a:extLst>
              <a:ext uri="{FF2B5EF4-FFF2-40B4-BE49-F238E27FC236}">
                <a16:creationId xmlns:a16="http://schemas.microsoft.com/office/drawing/2014/main" id="{5DB0FE36-FFD8-6CF1-094F-9B585A64EA97}"/>
              </a:ext>
            </a:extLst>
          </p:cNvPr>
          <p:cNvSpPr>
            <a:spLocks noGrp="1"/>
          </p:cNvSpPr>
          <p:nvPr>
            <p:ph idx="1"/>
          </p:nvPr>
        </p:nvSpPr>
        <p:spPr>
          <a:xfrm>
            <a:off x="1170432" y="1837944"/>
            <a:ext cx="10030968" cy="1005840"/>
          </a:xfrm>
        </p:spPr>
        <p:txBody>
          <a:bodyPr vert="horz" lIns="91440" tIns="45720" rIns="91440" bIns="45720" rtlCol="0" anchor="t">
            <a:normAutofit/>
          </a:bodyPr>
          <a:lstStyle/>
          <a:p>
            <a:r>
              <a:rPr lang="nl-NL" sz="3200" u="sng">
                <a:latin typeface="Open Sans"/>
                <a:ea typeface="Open Sans"/>
                <a:cs typeface="Open Sans"/>
              </a:rPr>
              <a:t>Trechtersystematiek bij selecteren</a:t>
            </a:r>
          </a:p>
        </p:txBody>
      </p:sp>
      <p:graphicFrame>
        <p:nvGraphicFramePr>
          <p:cNvPr id="3" name="Diagram 2">
            <a:extLst>
              <a:ext uri="{FF2B5EF4-FFF2-40B4-BE49-F238E27FC236}">
                <a16:creationId xmlns:a16="http://schemas.microsoft.com/office/drawing/2014/main" id="{6D686931-202A-5AA9-9D7F-E81E6BFEB351}"/>
              </a:ext>
            </a:extLst>
          </p:cNvPr>
          <p:cNvGraphicFramePr/>
          <p:nvPr>
            <p:extLst>
              <p:ext uri="{D42A27DB-BD31-4B8C-83A1-F6EECF244321}">
                <p14:modId xmlns:p14="http://schemas.microsoft.com/office/powerpoint/2010/main" val="3384534236"/>
              </p:ext>
            </p:extLst>
          </p:nvPr>
        </p:nvGraphicFramePr>
        <p:xfrm>
          <a:off x="164592" y="2464090"/>
          <a:ext cx="6663944" cy="4300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Rechte verbindingslijn met pijl 7">
            <a:extLst>
              <a:ext uri="{FF2B5EF4-FFF2-40B4-BE49-F238E27FC236}">
                <a16:creationId xmlns:a16="http://schemas.microsoft.com/office/drawing/2014/main" id="{9B1D0917-06DE-15FA-DDAF-C325A6F9DA76}"/>
              </a:ext>
            </a:extLst>
          </p:cNvPr>
          <p:cNvCxnSpPr/>
          <p:nvPr/>
        </p:nvCxnSpPr>
        <p:spPr>
          <a:xfrm flipH="1">
            <a:off x="6475877" y="3018001"/>
            <a:ext cx="1800000"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 name="Rechte verbindingslijn met pijl 8">
            <a:extLst>
              <a:ext uri="{FF2B5EF4-FFF2-40B4-BE49-F238E27FC236}">
                <a16:creationId xmlns:a16="http://schemas.microsoft.com/office/drawing/2014/main" id="{5098D36F-F322-B3B3-AAD0-A76DD9C1CCCB}"/>
              </a:ext>
            </a:extLst>
          </p:cNvPr>
          <p:cNvCxnSpPr/>
          <p:nvPr/>
        </p:nvCxnSpPr>
        <p:spPr>
          <a:xfrm flipH="1">
            <a:off x="6475877" y="4112233"/>
            <a:ext cx="1800000"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Rechte verbindingslijn met pijl 9">
            <a:extLst>
              <a:ext uri="{FF2B5EF4-FFF2-40B4-BE49-F238E27FC236}">
                <a16:creationId xmlns:a16="http://schemas.microsoft.com/office/drawing/2014/main" id="{8FDAA8A1-FE75-5D5F-2DA1-9314222A7AA4}"/>
              </a:ext>
            </a:extLst>
          </p:cNvPr>
          <p:cNvCxnSpPr/>
          <p:nvPr/>
        </p:nvCxnSpPr>
        <p:spPr>
          <a:xfrm flipH="1">
            <a:off x="6503309" y="5209513"/>
            <a:ext cx="1800000"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1" name="Tijdelijke aanduiding voor inhoud 4">
            <a:extLst>
              <a:ext uri="{FF2B5EF4-FFF2-40B4-BE49-F238E27FC236}">
                <a16:creationId xmlns:a16="http://schemas.microsoft.com/office/drawing/2014/main" id="{AC1E26A6-B0D9-AD4F-FA8B-EC0337AD473C}"/>
              </a:ext>
            </a:extLst>
          </p:cNvPr>
          <p:cNvSpPr txBox="1">
            <a:spLocks/>
          </p:cNvSpPr>
          <p:nvPr/>
        </p:nvSpPr>
        <p:spPr>
          <a:xfrm>
            <a:off x="8503920" y="2386584"/>
            <a:ext cx="2849880" cy="388620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sz="3200" u="sng">
              <a:latin typeface="Open Sans"/>
              <a:ea typeface="Open Sans"/>
              <a:cs typeface="Open Sans"/>
            </a:endParaRPr>
          </a:p>
        </p:txBody>
      </p:sp>
      <p:sp>
        <p:nvSpPr>
          <p:cNvPr id="12" name="Tijdelijke aanduiding voor inhoud 4">
            <a:extLst>
              <a:ext uri="{FF2B5EF4-FFF2-40B4-BE49-F238E27FC236}">
                <a16:creationId xmlns:a16="http://schemas.microsoft.com/office/drawing/2014/main" id="{604E9BD7-738F-08BE-B9DB-47E7B456E56F}"/>
              </a:ext>
            </a:extLst>
          </p:cNvPr>
          <p:cNvSpPr txBox="1">
            <a:spLocks/>
          </p:cNvSpPr>
          <p:nvPr/>
        </p:nvSpPr>
        <p:spPr>
          <a:xfrm>
            <a:off x="8503920" y="2464090"/>
            <a:ext cx="3523488" cy="328748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sz="1800">
              <a:latin typeface="Open Sans"/>
              <a:ea typeface="Open Sans"/>
              <a:cs typeface="Open Sans"/>
            </a:endParaRPr>
          </a:p>
          <a:p>
            <a:r>
              <a:rPr lang="nl-NL" sz="1800" i="1">
                <a:latin typeface="Open Sans"/>
                <a:ea typeface="Open Sans"/>
                <a:cs typeface="Open Sans"/>
              </a:rPr>
              <a:t>Integriteit inschrij</a:t>
            </a:r>
            <a:r>
              <a:rPr lang="nl-NL" sz="1800" i="1" u="sng">
                <a:latin typeface="Open Sans"/>
                <a:ea typeface="Open Sans"/>
                <a:cs typeface="Open Sans"/>
              </a:rPr>
              <a:t>ver</a:t>
            </a:r>
          </a:p>
          <a:p>
            <a:endParaRPr lang="nl-NL" sz="1800" i="1">
              <a:latin typeface="Open Sans"/>
              <a:ea typeface="Open Sans"/>
              <a:cs typeface="Open Sans"/>
            </a:endParaRPr>
          </a:p>
          <a:p>
            <a:endParaRPr lang="nl-NL" sz="1800" i="1">
              <a:latin typeface="Open Sans"/>
              <a:ea typeface="Open Sans"/>
              <a:cs typeface="Open Sans"/>
            </a:endParaRPr>
          </a:p>
          <a:p>
            <a:r>
              <a:rPr lang="nl-NL" sz="1800" i="1">
                <a:latin typeface="Open Sans"/>
                <a:ea typeface="Open Sans"/>
                <a:cs typeface="Open Sans"/>
              </a:rPr>
              <a:t>Geschiktheid inschrij</a:t>
            </a:r>
            <a:r>
              <a:rPr lang="nl-NL" sz="1800" i="1" u="sng">
                <a:latin typeface="Open Sans"/>
                <a:ea typeface="Open Sans"/>
                <a:cs typeface="Open Sans"/>
              </a:rPr>
              <a:t>ver</a:t>
            </a:r>
          </a:p>
          <a:p>
            <a:endParaRPr lang="nl-NL" sz="1800" i="1" u="sng">
              <a:latin typeface="Open Sans"/>
              <a:ea typeface="Open Sans"/>
              <a:cs typeface="Open Sans"/>
            </a:endParaRPr>
          </a:p>
          <a:p>
            <a:endParaRPr lang="nl-NL" sz="1800" i="1" u="sng">
              <a:latin typeface="Open Sans"/>
              <a:ea typeface="Open Sans"/>
              <a:cs typeface="Open Sans"/>
            </a:endParaRPr>
          </a:p>
          <a:p>
            <a:r>
              <a:rPr lang="nl-NL" sz="1800" i="1">
                <a:latin typeface="Open Sans"/>
                <a:ea typeface="Open Sans"/>
                <a:cs typeface="Open Sans"/>
              </a:rPr>
              <a:t>Beste inschrij</a:t>
            </a:r>
            <a:r>
              <a:rPr lang="nl-NL" sz="1800" i="1" u="sng">
                <a:latin typeface="Open Sans"/>
                <a:ea typeface="Open Sans"/>
                <a:cs typeface="Open Sans"/>
              </a:rPr>
              <a:t>ving</a:t>
            </a:r>
          </a:p>
        </p:txBody>
      </p:sp>
    </p:spTree>
    <p:extLst>
      <p:ext uri="{BB962C8B-B14F-4D97-AF65-F5344CB8AC3E}">
        <p14:creationId xmlns:p14="http://schemas.microsoft.com/office/powerpoint/2010/main" val="2773524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F8BC4-1DD5-0131-8CAE-8E76D433A52E}"/>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7355E300-335E-0BAF-F5A9-2DB0EDFA2D08}"/>
              </a:ext>
            </a:extLst>
          </p:cNvPr>
          <p:cNvPicPr>
            <a:picLocks noChangeAspect="1"/>
          </p:cNvPicPr>
          <p:nvPr/>
        </p:nvPicPr>
        <p:blipFill>
          <a:blip r:embed="rId2"/>
          <a:stretch>
            <a:fillRect/>
          </a:stretch>
        </p:blipFill>
        <p:spPr>
          <a:xfrm>
            <a:off x="8696876" y="1"/>
            <a:ext cx="3495123" cy="2285999"/>
          </a:xfrm>
          <a:prstGeom prst="rect">
            <a:avLst/>
          </a:prstGeom>
        </p:spPr>
      </p:pic>
      <p:sp>
        <p:nvSpPr>
          <p:cNvPr id="4" name="Titel 3">
            <a:extLst>
              <a:ext uri="{FF2B5EF4-FFF2-40B4-BE49-F238E27FC236}">
                <a16:creationId xmlns:a16="http://schemas.microsoft.com/office/drawing/2014/main" id="{FED14805-006A-52A3-F5ED-4D308D73DF6E}"/>
              </a:ext>
            </a:extLst>
          </p:cNvPr>
          <p:cNvSpPr>
            <a:spLocks noGrp="1"/>
          </p:cNvSpPr>
          <p:nvPr>
            <p:ph type="title"/>
          </p:nvPr>
        </p:nvSpPr>
        <p:spPr/>
        <p:txBody>
          <a:bodyPr/>
          <a:lstStyle/>
          <a:p>
            <a:r>
              <a:rPr lang="nl-NL">
                <a:latin typeface="Open Sans"/>
                <a:ea typeface="Open Sans"/>
                <a:cs typeface="Open Sans"/>
              </a:rPr>
              <a:t>Aanbestedingsprocedure</a:t>
            </a:r>
            <a:endParaRPr lang="en-US"/>
          </a:p>
        </p:txBody>
      </p:sp>
      <p:sp>
        <p:nvSpPr>
          <p:cNvPr id="5" name="Tijdelijke aanduiding voor inhoud 4">
            <a:extLst>
              <a:ext uri="{FF2B5EF4-FFF2-40B4-BE49-F238E27FC236}">
                <a16:creationId xmlns:a16="http://schemas.microsoft.com/office/drawing/2014/main" id="{3D34F2B5-6900-53EA-91C5-C580E0DDCB1D}"/>
              </a:ext>
            </a:extLst>
          </p:cNvPr>
          <p:cNvSpPr>
            <a:spLocks noGrp="1"/>
          </p:cNvSpPr>
          <p:nvPr>
            <p:ph idx="1"/>
          </p:nvPr>
        </p:nvSpPr>
        <p:spPr/>
        <p:txBody>
          <a:bodyPr vert="horz" lIns="91440" tIns="45720" rIns="91440" bIns="45720" rtlCol="0" anchor="t">
            <a:normAutofit/>
          </a:bodyPr>
          <a:lstStyle/>
          <a:p>
            <a:r>
              <a:rPr lang="nl-NL" sz="2800" u="sng">
                <a:latin typeface="Open Sans"/>
                <a:ea typeface="Open Sans"/>
                <a:cs typeface="Open Sans"/>
              </a:rPr>
              <a:t>Geschiktheidseisen &gt; referentieopdrachten</a:t>
            </a:r>
            <a:endParaRPr lang="en-US" u="sng"/>
          </a:p>
          <a:p>
            <a:r>
              <a:rPr lang="nl-NL" sz="2800" b="1">
                <a:latin typeface="Open Sans"/>
                <a:ea typeface="Open Sans"/>
                <a:cs typeface="Open Sans"/>
              </a:rPr>
              <a:t>           </a:t>
            </a:r>
            <a:r>
              <a:rPr lang="nl-NL" sz="2000">
                <a:latin typeface="Open Sans"/>
                <a:ea typeface="Open Sans"/>
                <a:cs typeface="Open Sans"/>
              </a:rPr>
              <a:t> </a:t>
            </a:r>
            <a:endParaRPr lang="nl-NL" sz="2000"/>
          </a:p>
        </p:txBody>
      </p:sp>
      <p:pic>
        <p:nvPicPr>
          <p:cNvPr id="2" name="Picture 1">
            <a:extLst>
              <a:ext uri="{FF2B5EF4-FFF2-40B4-BE49-F238E27FC236}">
                <a16:creationId xmlns:a16="http://schemas.microsoft.com/office/drawing/2014/main" id="{319B4EB8-1FE3-71D3-3DA9-F56DB9E6DDF6}"/>
              </a:ext>
            </a:extLst>
          </p:cNvPr>
          <p:cNvPicPr>
            <a:picLocks noChangeAspect="1"/>
          </p:cNvPicPr>
          <p:nvPr/>
        </p:nvPicPr>
        <p:blipFill>
          <a:blip r:embed="rId3"/>
          <a:stretch>
            <a:fillRect/>
          </a:stretch>
        </p:blipFill>
        <p:spPr>
          <a:xfrm>
            <a:off x="1396416" y="2465722"/>
            <a:ext cx="7915275" cy="3971925"/>
          </a:xfrm>
          <a:prstGeom prst="rect">
            <a:avLst/>
          </a:prstGeom>
        </p:spPr>
      </p:pic>
    </p:spTree>
    <p:extLst>
      <p:ext uri="{BB962C8B-B14F-4D97-AF65-F5344CB8AC3E}">
        <p14:creationId xmlns:p14="http://schemas.microsoft.com/office/powerpoint/2010/main" val="384726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1826A-75A0-E24B-7AB0-D92FEDF1E7D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C692C6C1-F009-49BE-994F-428CF9BA81C7}"/>
              </a:ext>
            </a:extLst>
          </p:cNvPr>
          <p:cNvSpPr>
            <a:spLocks noGrp="1"/>
          </p:cNvSpPr>
          <p:nvPr>
            <p:ph type="title"/>
          </p:nvPr>
        </p:nvSpPr>
        <p:spPr/>
        <p:txBody>
          <a:bodyPr/>
          <a:lstStyle/>
          <a:p>
            <a:r>
              <a:rPr lang="nl-NL">
                <a:latin typeface="Open Sans"/>
                <a:ea typeface="Open Sans"/>
                <a:cs typeface="Open Sans"/>
              </a:rPr>
              <a:t>Aanbestedingsprocedure</a:t>
            </a:r>
            <a:endParaRPr lang="en-US"/>
          </a:p>
        </p:txBody>
      </p:sp>
      <p:sp>
        <p:nvSpPr>
          <p:cNvPr id="5" name="Tijdelijke aanduiding voor inhoud 4">
            <a:extLst>
              <a:ext uri="{FF2B5EF4-FFF2-40B4-BE49-F238E27FC236}">
                <a16:creationId xmlns:a16="http://schemas.microsoft.com/office/drawing/2014/main" id="{AD25EA19-4E53-EDEB-0AB6-68B962021DE5}"/>
              </a:ext>
            </a:extLst>
          </p:cNvPr>
          <p:cNvSpPr>
            <a:spLocks noGrp="1"/>
          </p:cNvSpPr>
          <p:nvPr>
            <p:ph idx="1"/>
          </p:nvPr>
        </p:nvSpPr>
        <p:spPr/>
        <p:txBody>
          <a:bodyPr vert="horz" lIns="91440" tIns="45720" rIns="91440" bIns="45720" rtlCol="0" anchor="t">
            <a:normAutofit/>
          </a:bodyPr>
          <a:lstStyle/>
          <a:p>
            <a:r>
              <a:rPr lang="nl-NL" sz="2800" u="sng">
                <a:latin typeface="Open Sans"/>
                <a:ea typeface="Open Sans"/>
                <a:cs typeface="Open Sans"/>
              </a:rPr>
              <a:t>Gunningscriteria </a:t>
            </a:r>
            <a:endParaRPr lang="nl-NL" sz="1000" u="sng"/>
          </a:p>
          <a:p>
            <a:br>
              <a:rPr lang="nl-NL" sz="3200">
                <a:latin typeface="Open Sans"/>
                <a:ea typeface="Open Sans"/>
                <a:cs typeface="Open Sans"/>
              </a:rPr>
            </a:br>
            <a:r>
              <a:rPr lang="nl-NL">
                <a:latin typeface="Open Sans"/>
                <a:ea typeface="Open Sans"/>
                <a:cs typeface="Open Sans"/>
              </a:rPr>
              <a:t>Gunnen op waarde systematiek: </a:t>
            </a:r>
          </a:p>
          <a:p>
            <a:r>
              <a:rPr lang="nl-NL">
                <a:latin typeface="Open Sans"/>
                <a:ea typeface="Open Sans"/>
                <a:cs typeface="Open Sans"/>
              </a:rPr>
              <a:t>  </a:t>
            </a:r>
            <a:r>
              <a:rPr lang="nl-NL" sz="2000" i="1">
                <a:latin typeface="Open Sans"/>
                <a:ea typeface="Open Sans"/>
                <a:cs typeface="Open Sans"/>
              </a:rPr>
              <a:t>Inschrijvingssom - kwaliteitswaarde = </a:t>
            </a:r>
            <a:r>
              <a:rPr lang="nl-NL" sz="2000" b="1" i="1">
                <a:latin typeface="Open Sans"/>
                <a:ea typeface="Open Sans"/>
                <a:cs typeface="Open Sans"/>
              </a:rPr>
              <a:t>evaluatieprijs</a:t>
            </a:r>
          </a:p>
          <a:p>
            <a:endParaRPr lang="nl-NL" sz="2000" b="1">
              <a:latin typeface="Open Sans"/>
              <a:ea typeface="Open Sans"/>
              <a:cs typeface="Open Sans"/>
            </a:endParaRPr>
          </a:p>
          <a:p>
            <a:r>
              <a:rPr lang="nl-NL" sz="2000">
                <a:latin typeface="Open Sans"/>
                <a:ea typeface="Open Sans"/>
                <a:cs typeface="Open Sans"/>
              </a:rPr>
              <a:t>Kwaliteitswaarde:  G1 Samenwerking en communicatie (max. waarde: € 2,4 m.)</a:t>
            </a:r>
          </a:p>
          <a:p>
            <a:r>
              <a:rPr lang="nl-NL" sz="2000">
                <a:latin typeface="Open Sans"/>
                <a:ea typeface="Open Sans"/>
                <a:cs typeface="Open Sans"/>
              </a:rPr>
              <a:t>           G2 Risicodossier (max. waarde: € 1,0 m.)  </a:t>
            </a:r>
            <a:endParaRPr lang="nl-NL" sz="2000"/>
          </a:p>
        </p:txBody>
      </p:sp>
      <p:pic>
        <p:nvPicPr>
          <p:cNvPr id="6" name="Afbeelding 5">
            <a:extLst>
              <a:ext uri="{FF2B5EF4-FFF2-40B4-BE49-F238E27FC236}">
                <a16:creationId xmlns:a16="http://schemas.microsoft.com/office/drawing/2014/main" id="{75956734-E4F5-6D90-FFE6-C3E205EF1301}"/>
              </a:ext>
            </a:extLst>
          </p:cNvPr>
          <p:cNvPicPr>
            <a:picLocks noChangeAspect="1"/>
          </p:cNvPicPr>
          <p:nvPr/>
        </p:nvPicPr>
        <p:blipFill>
          <a:blip r:embed="rId2"/>
          <a:stretch>
            <a:fillRect/>
          </a:stretch>
        </p:blipFill>
        <p:spPr>
          <a:xfrm>
            <a:off x="8696876" y="1"/>
            <a:ext cx="3495124" cy="2285999"/>
          </a:xfrm>
          <a:prstGeom prst="rect">
            <a:avLst/>
          </a:prstGeom>
        </p:spPr>
      </p:pic>
    </p:spTree>
    <p:extLst>
      <p:ext uri="{BB962C8B-B14F-4D97-AF65-F5344CB8AC3E}">
        <p14:creationId xmlns:p14="http://schemas.microsoft.com/office/powerpoint/2010/main" val="710444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52249-129A-8875-6316-D286559C6FCD}"/>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FE29362-7D63-88DA-4A1A-585B8C2B7840}"/>
              </a:ext>
            </a:extLst>
          </p:cNvPr>
          <p:cNvSpPr>
            <a:spLocks noGrp="1"/>
          </p:cNvSpPr>
          <p:nvPr>
            <p:ph type="title"/>
          </p:nvPr>
        </p:nvSpPr>
        <p:spPr/>
        <p:txBody>
          <a:bodyPr/>
          <a:lstStyle/>
          <a:p>
            <a:r>
              <a:rPr lang="nl-NL">
                <a:latin typeface="Open Sans"/>
                <a:ea typeface="Open Sans"/>
                <a:cs typeface="Open Sans"/>
              </a:rPr>
              <a:t>Aanbestedingsprocedure</a:t>
            </a:r>
            <a:endParaRPr lang="en-US"/>
          </a:p>
        </p:txBody>
      </p:sp>
      <p:sp>
        <p:nvSpPr>
          <p:cNvPr id="5" name="Tijdelijke aanduiding voor inhoud 4">
            <a:extLst>
              <a:ext uri="{FF2B5EF4-FFF2-40B4-BE49-F238E27FC236}">
                <a16:creationId xmlns:a16="http://schemas.microsoft.com/office/drawing/2014/main" id="{2A39E084-37C9-D91E-F682-1F7CA90CEDFB}"/>
              </a:ext>
            </a:extLst>
          </p:cNvPr>
          <p:cNvSpPr>
            <a:spLocks noGrp="1"/>
          </p:cNvSpPr>
          <p:nvPr>
            <p:ph idx="1"/>
          </p:nvPr>
        </p:nvSpPr>
        <p:spPr/>
        <p:txBody>
          <a:bodyPr vert="horz" lIns="91440" tIns="45720" rIns="91440" bIns="45720" rtlCol="0" anchor="t">
            <a:normAutofit/>
          </a:bodyPr>
          <a:lstStyle/>
          <a:p>
            <a:r>
              <a:rPr lang="nl-NL" sz="2800" u="sng"/>
              <a:t>Planning</a:t>
            </a:r>
            <a:endParaRPr lang="nl-NL" sz="2000" u="sng"/>
          </a:p>
        </p:txBody>
      </p:sp>
      <p:pic>
        <p:nvPicPr>
          <p:cNvPr id="9" name="Afbeelding 8">
            <a:extLst>
              <a:ext uri="{FF2B5EF4-FFF2-40B4-BE49-F238E27FC236}">
                <a16:creationId xmlns:a16="http://schemas.microsoft.com/office/drawing/2014/main" id="{25BA3181-0444-FC27-F1AC-933C45923D10}"/>
              </a:ext>
            </a:extLst>
          </p:cNvPr>
          <p:cNvPicPr>
            <a:picLocks noChangeAspect="1"/>
          </p:cNvPicPr>
          <p:nvPr/>
        </p:nvPicPr>
        <p:blipFill>
          <a:blip r:embed="rId2"/>
          <a:stretch>
            <a:fillRect/>
          </a:stretch>
        </p:blipFill>
        <p:spPr>
          <a:xfrm>
            <a:off x="2781701" y="1957634"/>
            <a:ext cx="6439302" cy="4415720"/>
          </a:xfrm>
          <a:prstGeom prst="rect">
            <a:avLst/>
          </a:prstGeom>
        </p:spPr>
      </p:pic>
    </p:spTree>
    <p:extLst>
      <p:ext uri="{BB962C8B-B14F-4D97-AF65-F5344CB8AC3E}">
        <p14:creationId xmlns:p14="http://schemas.microsoft.com/office/powerpoint/2010/main" val="309022397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Overijssel Document" ma:contentTypeID="0x010100A00871B6ADF1FF46A0727E13CD234E7E00B9A5C6A8A92B9E49A7DE1DCDC58A133C" ma:contentTypeVersion="19" ma:contentTypeDescription="Standaard document met de generieke eigenschappen." ma:contentTypeScope="" ma:versionID="f91b9fa13afbf6be923be1031ee8d3d3">
  <xsd:schema xmlns:xsd="http://www.w3.org/2001/XMLSchema" xmlns:xs="http://www.w3.org/2001/XMLSchema" xmlns:p="http://schemas.microsoft.com/office/2006/metadata/properties" xmlns:ns2="ba4790f2-98c4-4268-a930-bdc80538f7bb" xmlns:ns3="1dcb8cc3-17ce-4b97-a5e8-aa036fab1c67" targetNamespace="http://schemas.microsoft.com/office/2006/metadata/properties" ma:root="true" ma:fieldsID="9a3dc6f75f38ab49421147b14d772568" ns2:_="" ns3:_="">
    <xsd:import namespace="ba4790f2-98c4-4268-a930-bdc80538f7bb"/>
    <xsd:import namespace="1dcb8cc3-17ce-4b97-a5e8-aa036fab1c67"/>
    <xsd:element name="properties">
      <xsd:complexType>
        <xsd:sequence>
          <xsd:element name="documentManagement">
            <xsd:complexType>
              <xsd:all>
                <xsd:element ref="ns2:ExternSysteemIdentificatiekenmerk" minOccurs="0"/>
                <xsd:element ref="ns2:TaxCatchAll" minOccurs="0"/>
                <xsd:element ref="ns2:TaxCatchAllLabel" minOccurs="0"/>
                <xsd:element ref="ns2:g5a2340f0f904ba4a99e1492014754c9" minOccurs="0"/>
                <xsd:element ref="ns2:ae6d95edee634b2792e6f1a4ecf2da08" minOccurs="0"/>
                <xsd:element ref="ns2:ZaaksysteemKenmerk" minOccurs="0"/>
                <xsd:element ref="ns2:Bijvoegen" minOccurs="0"/>
                <xsd:element ref="ns2:StartZaak_x0020_"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790f2-98c4-4268-a930-bdc80538f7bb" elementFormDefault="qualified">
    <xsd:import namespace="http://schemas.microsoft.com/office/2006/documentManagement/types"/>
    <xsd:import namespace="http://schemas.microsoft.com/office/infopath/2007/PartnerControls"/>
    <xsd:element name="ExternSysteemIdentificatiekenmerk" ma:index="4" nillable="true" ma:displayName="Extern systeem identificatiekenmerk" ma:description="Specificeer hier het systeem en het kenmerk (bijv. SAP-19373836)" ma:internalName="ExternSysteemIdentificatiekenmerk">
      <xsd:simpleType>
        <xsd:restriction base="dms:Text">
          <xsd:maxLength value="255"/>
        </xsd:restriction>
      </xsd:simpleType>
    </xsd:element>
    <xsd:element name="TaxCatchAll" ma:index="6" nillable="true" ma:displayName="Taxonomy Catch All Column" ma:hidden="true" ma:list="{f9391467-5760-4fa8-bf30-611dc180ca22}" ma:internalName="TaxCatchAll" ma:showField="CatchAllData" ma:web="1dcb8cc3-17ce-4b97-a5e8-aa036fab1c67">
      <xsd:complexType>
        <xsd:complexContent>
          <xsd:extension base="dms:MultiChoiceLookup">
            <xsd:sequence>
              <xsd:element name="Value" type="dms:Lookup" maxOccurs="unbounded" minOccurs="0" nillable="true"/>
            </xsd:sequence>
          </xsd:extension>
        </xsd:complexContent>
      </xsd:complexType>
    </xsd:element>
    <xsd:element name="TaxCatchAllLabel" ma:index="7" nillable="true" ma:displayName="Taxonomy Catch All Column1" ma:hidden="true" ma:list="{f9391467-5760-4fa8-bf30-611dc180ca22}" ma:internalName="TaxCatchAllLabel" ma:readOnly="true" ma:showField="CatchAllDataLabel" ma:web="1dcb8cc3-17ce-4b97-a5e8-aa036fab1c67">
      <xsd:complexType>
        <xsd:complexContent>
          <xsd:extension base="dms:MultiChoiceLookup">
            <xsd:sequence>
              <xsd:element name="Value" type="dms:Lookup" maxOccurs="unbounded" minOccurs="0" nillable="true"/>
            </xsd:sequence>
          </xsd:extension>
        </xsd:complexContent>
      </xsd:complexType>
    </xsd:element>
    <xsd:element name="g5a2340f0f904ba4a99e1492014754c9" ma:index="9" nillable="true" ma:taxonomy="true" ma:internalName="g5a2340f0f904ba4a99e1492014754c9" ma:taxonomyFieldName="Documenttype" ma:displayName="Documenttype" ma:readOnly="false" ma:default="" ma:fieldId="{05a2340f-0f90-4ba4-a99e-1492014754c9}" ma:sspId="61134e7c-f487-4f3e-b234-30d43b5f02e1" ma:termSetId="dd23a233-2f62-4320-bc53-288f842bf377" ma:anchorId="00000000-0000-0000-0000-000000000000" ma:open="false" ma:isKeyword="false">
      <xsd:complexType>
        <xsd:sequence>
          <xsd:element ref="pc:Terms" minOccurs="0" maxOccurs="1"/>
        </xsd:sequence>
      </xsd:complexType>
    </xsd:element>
    <xsd:element name="ae6d95edee634b2792e6f1a4ecf2da08" ma:index="13" nillable="true" ma:taxonomy="true" ma:internalName="ae6d95edee634b2792e6f1a4ecf2da08" ma:taxonomyFieldName="Documentstatus" ma:displayName="Documentstatus" ma:readOnly="false" ma:fieldId="{ae6d95ed-ee63-4b27-92e6-f1a4ecf2da08}" ma:sspId="61134e7c-f487-4f3e-b234-30d43b5f02e1" ma:termSetId="d4545161-d101-419d-849d-c2735aac7eba" ma:anchorId="00000000-0000-0000-0000-000000000000" ma:open="false" ma:isKeyword="false">
      <xsd:complexType>
        <xsd:sequence>
          <xsd:element ref="pc:Terms" minOccurs="0" maxOccurs="1"/>
        </xsd:sequence>
      </xsd:complexType>
    </xsd:element>
    <xsd:element name="ZaaksysteemKenmerk" ma:index="15" nillable="true" ma:displayName="Zaaksysteem kenmerk" ma:hidden="true" ma:internalName="ZaaksysteemKenmerk" ma:readOnly="false">
      <xsd:simpleType>
        <xsd:restriction base="dms:Text">
          <xsd:maxLength value="255"/>
        </xsd:restriction>
      </xsd:simpleType>
    </xsd:element>
    <xsd:element name="Bijvoegen" ma:index="16" nillable="true" ma:displayName="Bijvoegen" ma:default="0" ma:hidden="true" ma:internalName="Bijvoegen" ma:readOnly="false">
      <xsd:simpleType>
        <xsd:restriction base="dms:Boolean"/>
      </xsd:simpleType>
    </xsd:element>
    <xsd:element name="StartZaak_x0020_" ma:index="17" nillable="true" ma:displayName="Start zaak" ma:hidden="true" ma:internalName="StartZaak_x0020_"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cb8cc3-17ce-4b97-a5e8-aa036fab1c67" elementFormDefault="qualified">
    <xsd:import namespace="http://schemas.microsoft.com/office/2006/documentManagement/types"/>
    <xsd:import namespace="http://schemas.microsoft.com/office/infopath/2007/PartnerControls"/>
    <xsd:element name="_dlc_DocId" ma:index="18" nillable="true" ma:displayName="Waarde van de document-id" ma:description="De waarde van de document-id die aan dit item is toegewezen." ma:indexed="true" ma:internalName="_dlc_DocId" ma:readOnly="true">
      <xsd:simpleType>
        <xsd:restriction base="dms:Text"/>
      </xsd:simpleType>
    </xsd:element>
    <xsd:element name="_dlc_DocIdUrl" ma:index="1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Inhou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C22AF301AB5824C940705505F9283C7" ma:contentTypeVersion="21" ma:contentTypeDescription="Een nieuw document maken." ma:contentTypeScope="" ma:versionID="aeb1a481123659bef86153192fe3102c">
  <xsd:schema xmlns:xsd="http://www.w3.org/2001/XMLSchema" xmlns:xs="http://www.w3.org/2001/XMLSchema" xmlns:p="http://schemas.microsoft.com/office/2006/metadata/properties" xmlns:ns2="558c601a-c172-4142-980b-33deeaa1e95d" xmlns:ns3="128ee3f7-829e-4555-9a1a-4c53ac6fd304" targetNamespace="http://schemas.microsoft.com/office/2006/metadata/properties" ma:root="true" ma:fieldsID="b250b39f6dc7b1ae2fa6dc48221f6cac" ns2:_="" ns3:_="">
    <xsd:import namespace="558c601a-c172-4142-980b-33deeaa1e95d"/>
    <xsd:import namespace="128ee3f7-829e-4555-9a1a-4c53ac6fd30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2:_dlc_DocId" minOccurs="0"/>
                <xsd:element ref="ns2:_dlc_DocIdUrl" minOccurs="0"/>
                <xsd:element ref="ns2:_dlc_DocIdPersistId"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CATSCM" minOccurs="0"/>
                <xsd:element ref="ns3:MediaServiceSearchProperties" minOccurs="0"/>
                <xsd:element ref="ns3:Pad"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8c601a-c172-4142-980b-33deeaa1e95d"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_dlc_DocId" ma:index="19" nillable="true" ma:displayName="Waarde van de document-id" ma:description="De waarde van de document-id die aan dit item is toegewezen." ma:internalName="_dlc_DocId" ma:readOnly="true">
      <xsd:simpleType>
        <xsd:restriction base="dms:Text"/>
      </xsd:simpleType>
    </xsd:element>
    <xsd:element name="_dlc_DocIdUrl" ma:index="20"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element name="TaxCatchAll" ma:index="26" nillable="true" ma:displayName="Taxonomy Catch All Column" ma:hidden="true" ma:list="{9392851b-d907-4c17-aeb4-e7e7e5d713d0}" ma:internalName="TaxCatchAll" ma:showField="CatchAllData" ma:web="558c601a-c172-4142-980b-33deeaa1e95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28ee3f7-829e-4555-9a1a-4c53ac6fd30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Afbeeldingtags" ma:readOnly="false" ma:fieldId="{5cf76f15-5ced-4ddc-b409-7134ff3c332f}" ma:taxonomyMulti="true" ma:sspId="0b59a455-64ee-4abd-a5da-46dd2294792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CATSCM" ma:index="28" nillable="true" ma:displayName="Onderwerp" ma:format="Dropdown" ma:internalName="CATSCM">
      <xsd:simpleType>
        <xsd:restriction base="dms:Text">
          <xsd:maxLength value="255"/>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Pad" ma:index="30" nillable="true" ma:displayName="Pad" ma:format="Hyperlink" ma:internalName="Pad">
      <xsd:complexType>
        <xsd:complexContent>
          <xsd:extension base="dms:URL">
            <xsd:sequence>
              <xsd:element name="Url" type="dms:ValidUrl" minOccurs="0" nillable="true"/>
              <xsd:element name="Description" type="xsd:string" nillable="true"/>
            </xsd:sequence>
          </xsd:extension>
        </xsd:complexContent>
      </xsd:complex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58c601a-c172-4142-980b-33deeaa1e95d" xsi:nil="true"/>
    <_dlc_DocId xmlns="558c601a-c172-4142-980b-33deeaa1e95d">RCUS45HN67DU-974321440-402912</_dlc_DocId>
    <_dlc_DocIdUrl xmlns="558c601a-c172-4142-980b-33deeaa1e95d">
      <Url>https://sscons.sharepoint.com/sites/ORG-IC/_layouts/15/DocIdRedir.aspx?ID=RCUS45HN67DU-974321440-402912</Url>
      <Description>RCUS45HN67DU-974321440-402912</Description>
    </_dlc_DocIdUrl>
    <Pad xmlns="128ee3f7-829e-4555-9a1a-4c53ac6fd304">
      <Url xsi:nil="true"/>
      <Description xsi:nil="true"/>
    </Pad>
    <lcf76f155ced4ddcb4097134ff3c332f xmlns="128ee3f7-829e-4555-9a1a-4c53ac6fd304">
      <Terms xmlns="http://schemas.microsoft.com/office/infopath/2007/PartnerControls"/>
    </lcf76f155ced4ddcb4097134ff3c332f>
    <CATSCM xmlns="128ee3f7-829e-4555-9a1a-4c53ac6fd304" xsi:nil="true"/>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AFA0907-5FF8-4497-A3DB-8EBE4B2FA02A}">
  <ds:schemaRefs>
    <ds:schemaRef ds:uri="1dcb8cc3-17ce-4b97-a5e8-aa036fab1c67"/>
    <ds:schemaRef ds:uri="ba4790f2-98c4-4268-a930-bdc80538f7b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7A935B-DB08-459A-956D-2E48136C2CA3}">
  <ds:schemaRefs>
    <ds:schemaRef ds:uri="http://schemas.microsoft.com/sharepoint/v3/contenttype/forms"/>
  </ds:schemaRefs>
</ds:datastoreItem>
</file>

<file path=customXml/itemProps3.xml><?xml version="1.0" encoding="utf-8"?>
<ds:datastoreItem xmlns:ds="http://schemas.openxmlformats.org/officeDocument/2006/customXml" ds:itemID="{B6EE1D75-02E6-4DAC-BF0C-25F26B7921E5}"/>
</file>

<file path=customXml/itemProps4.xml><?xml version="1.0" encoding="utf-8"?>
<ds:datastoreItem xmlns:ds="http://schemas.openxmlformats.org/officeDocument/2006/customXml" ds:itemID="{1FE187E1-83B7-46A4-8539-E6FE1DE2CAD5}">
  <ds:schemaRefs>
    <ds:schemaRef ds:uri="http://purl.org/dc/dcmitype/"/>
    <ds:schemaRef ds:uri="ba4790f2-98c4-4268-a930-bdc80538f7bb"/>
    <ds:schemaRef ds:uri="http://schemas.microsoft.com/office/infopath/2007/PartnerControls"/>
    <ds:schemaRef ds:uri="http://purl.org/dc/elements/1.1/"/>
    <ds:schemaRef ds:uri="1dcb8cc3-17ce-4b97-a5e8-aa036fab1c67"/>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5.xml><?xml version="1.0" encoding="utf-8"?>
<ds:datastoreItem xmlns:ds="http://schemas.openxmlformats.org/officeDocument/2006/customXml" ds:itemID="{976CE927-4E80-4385-8F64-4B5E3CDCBF60}">
  <ds:schemaRefs>
    <ds:schemaRef ds:uri="http://schemas.microsoft.com/sharepoint/events"/>
  </ds:schemaRefs>
</ds:datastoreItem>
</file>

<file path=docMetadata/LabelInfo.xml><?xml version="1.0" encoding="utf-8"?>
<clbl:labelList xmlns:clbl="http://schemas.microsoft.com/office/2020/mipLabelMetadata">
  <clbl:label id="{1f7c1374-3856-4efe-8a20-c736d592c69d}" enabled="1" method="Standard" siteId="{198fc6c4-dbc7-4471-82ef-764d9e62caf1}" removed="0"/>
</clbl:labelList>
</file>

<file path=docProps/app.xml><?xml version="1.0" encoding="utf-8"?>
<Properties xmlns="http://schemas.openxmlformats.org/officeDocument/2006/extended-properties" xmlns:vt="http://schemas.openxmlformats.org/officeDocument/2006/docPropsVTypes">
  <TotalTime>0</TotalTime>
  <Words>1009</Words>
  <Application>Microsoft Office PowerPoint</Application>
  <PresentationFormat>Breedbeeld</PresentationFormat>
  <Paragraphs>196</Paragraphs>
  <Slides>41</Slides>
  <Notes>0</Notes>
  <HiddenSlides>0</HiddenSlides>
  <MMClips>0</MMClips>
  <ScaleCrop>false</ScaleCrop>
  <HeadingPairs>
    <vt:vector size="8" baseType="variant">
      <vt:variant>
        <vt:lpstr>Gebruikte lettertypen</vt:lpstr>
      </vt:variant>
      <vt:variant>
        <vt:i4>6</vt:i4>
      </vt:variant>
      <vt:variant>
        <vt:lpstr>Thema</vt:lpstr>
      </vt:variant>
      <vt:variant>
        <vt:i4>1</vt:i4>
      </vt:variant>
      <vt:variant>
        <vt:lpstr>Ingesloten OLE-bronprogramma's</vt:lpstr>
      </vt:variant>
      <vt:variant>
        <vt:i4>1</vt:i4>
      </vt:variant>
      <vt:variant>
        <vt:lpstr>Diatitels</vt:lpstr>
      </vt:variant>
      <vt:variant>
        <vt:i4>41</vt:i4>
      </vt:variant>
    </vt:vector>
  </HeadingPairs>
  <TitlesOfParts>
    <vt:vector size="49" baseType="lpstr">
      <vt:lpstr>Arial</vt:lpstr>
      <vt:lpstr>Open Sans</vt:lpstr>
      <vt:lpstr>Segoe UI</vt:lpstr>
      <vt:lpstr>Segoe UI Light</vt:lpstr>
      <vt:lpstr>Segoe UI Semibold</vt:lpstr>
      <vt:lpstr>Wingdings</vt:lpstr>
      <vt:lpstr>Kantoorthema</vt:lpstr>
      <vt:lpstr>Document</vt:lpstr>
      <vt:lpstr>Informatiebijeenkomst</vt:lpstr>
      <vt:lpstr>Welkom - agenda</vt:lpstr>
      <vt:lpstr>Teamleden provincie</vt:lpstr>
      <vt:lpstr>Aanleiding project</vt:lpstr>
      <vt:lpstr>Bodemsanering Blekerijweg IJsselmuiden</vt:lpstr>
      <vt:lpstr>Bodemsanering Blekerijweg IJsselmuiden</vt:lpstr>
      <vt:lpstr>Bodemsanering Blekerijweg IJsselmuiden </vt:lpstr>
      <vt:lpstr>Bodemsanering Blekerijweg IJsselmuiden</vt:lpstr>
      <vt:lpstr>BS Fase 1 brongebied</vt:lpstr>
      <vt:lpstr>BS Fase 1 Brongebied</vt:lpstr>
      <vt:lpstr>Uitleg fase 2</vt:lpstr>
      <vt:lpstr>PowerPoint-presentatie</vt:lpstr>
      <vt:lpstr>Voorbehoud</vt:lpstr>
      <vt:lpstr>Wasserij Blekerijweg 4 / 4-1</vt:lpstr>
      <vt:lpstr>Regionale situatie</vt:lpstr>
      <vt:lpstr>Grondwaterpluim</vt:lpstr>
      <vt:lpstr>Kenmerken</vt:lpstr>
      <vt:lpstr>Dwarsprofiel grondwaterpluim</vt:lpstr>
      <vt:lpstr>PowerPoint-presentatie</vt:lpstr>
      <vt:lpstr>Oppervlaktewater</vt:lpstr>
      <vt:lpstr>Model zonder sanering</vt:lpstr>
      <vt:lpstr>Model na sanering van de bron (fase I en Ib)</vt:lpstr>
      <vt:lpstr>Doel fases I, Ib en II</vt:lpstr>
      <vt:lpstr>Doel fase II: Anaerobe biologische afbraak</vt:lpstr>
      <vt:lpstr>Inrichting systeem fase II</vt:lpstr>
      <vt:lpstr>PowerPoint-presentatie</vt:lpstr>
      <vt:lpstr>Verspreiding C-bron</vt:lpstr>
      <vt:lpstr>Verspreiding C-bron</vt:lpstr>
      <vt:lpstr>Kenmerken systeem</vt:lpstr>
      <vt:lpstr>PowerPoint-presentatie</vt:lpstr>
      <vt:lpstr>UAV-gc</vt:lpstr>
      <vt:lpstr>Contract</vt:lpstr>
      <vt:lpstr>Contract</vt:lpstr>
      <vt:lpstr>Vraagspecificaties </vt:lpstr>
      <vt:lpstr>Ontwerpvrijheid (VS1)</vt:lpstr>
      <vt:lpstr>Aanbesteding</vt:lpstr>
      <vt:lpstr>Aanbestedingsprocedure</vt:lpstr>
      <vt:lpstr>Aanbestedingsprocedure</vt:lpstr>
      <vt:lpstr>Aanbestedingsprocedure</vt:lpstr>
      <vt:lpstr>Aanbestedingsprocedure</vt:lpstr>
      <vt:lpstr>Aanbestedingsprocedure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provincie Overijssel</dc:title>
  <dc:subject/>
  <dc:creator>Cecile Li</dc:creator>
  <cp:keywords/>
  <dc:description/>
  <cp:lastModifiedBy>Postma, M. (Marijke)</cp:lastModifiedBy>
  <cp:revision>2</cp:revision>
  <dcterms:created xsi:type="dcterms:W3CDTF">2021-04-02T08:22:43Z</dcterms:created>
  <dcterms:modified xsi:type="dcterms:W3CDTF">2026-09-23T12:10:42Z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0x0101003C22AF301AB5824C940705505F9283C7</vt:lpwstr>
  </property>
  <property fmtid="{D5CDD505-2E9C-101B-9397-08002B2CF9AE}" pid="3" name="hc177bb5d1a84cadb04e5c71ff211ad4">
    <vt:lpwstr>Milieu, Natuur en Landschap, Ruimtelijke Ordening Volkshuisvesting|86e838ec-f63a-4142-af80-bf8391838c00</vt:lpwstr>
  </property>
  <property fmtid="{D5CDD505-2E9C-101B-9397-08002B2CF9AE}" pid="4" name="g4911d1be07a4422a8ee2ce893e0df3b">
    <vt:lpwstr>Meerdere eenheden|fb552dcb-2828-453d-902e-16186bc7c8d9</vt:lpwstr>
  </property>
  <property fmtid="{D5CDD505-2E9C-101B-9397-08002B2CF9AE}" pid="5" name="_dlc_DocIdItemGuid">
    <vt:lpwstr>b2da4092-4819-4d80-bacf-88ed7465443f</vt:lpwstr>
  </property>
  <property fmtid="{D5CDD505-2E9C-101B-9397-08002B2CF9AE}" pid="6" name="Selectielijstnummer">
    <vt:lpwstr/>
  </property>
  <property fmtid="{D5CDD505-2E9C-101B-9397-08002B2CF9AE}" pid="7" name="MediaServiceImageTags">
    <vt:lpwstr/>
  </property>
  <property fmtid="{D5CDD505-2E9C-101B-9397-08002B2CF9AE}" pid="8" name="leedccc8b8a64a658e7b6cf4fb0de248">
    <vt:lpwstr/>
  </property>
  <property fmtid="{D5CDD505-2E9C-101B-9397-08002B2CF9AE}" pid="9" name="gdee63a8b651439cb8bd2cdd061035cb">
    <vt:lpwstr/>
  </property>
  <property fmtid="{D5CDD505-2E9C-101B-9397-08002B2CF9AE}" pid="10" name="Verantwoordelijk organisatieonderdeel">
    <vt:lpwstr>5;#Meerdere eenheden|fb552dcb-2828-453d-902e-16186bc7c8d9</vt:lpwstr>
  </property>
  <property fmtid="{D5CDD505-2E9C-101B-9397-08002B2CF9AE}" pid="11" name="Documenttype">
    <vt:lpwstr/>
  </property>
  <property fmtid="{D5CDD505-2E9C-101B-9397-08002B2CF9AE}" pid="12" name="Documentstatus">
    <vt:lpwstr/>
  </property>
  <property fmtid="{D5CDD505-2E9C-101B-9397-08002B2CF9AE}" pid="13" name="Verantwoordelijk_x0020_organisatieonderdeel">
    <vt:lpwstr>5;#Meerdere eenheden|fb552dcb-2828-453d-902e-16186bc7c8d9</vt:lpwstr>
  </property>
  <property fmtid="{D5CDD505-2E9C-101B-9397-08002B2CF9AE}" pid="14" name="Secretariaat">
    <vt:lpwstr/>
  </property>
  <property fmtid="{D5CDD505-2E9C-101B-9397-08002B2CF9AE}" pid="15" name="Proces">
    <vt:lpwstr/>
  </property>
  <property fmtid="{D5CDD505-2E9C-101B-9397-08002B2CF9AE}" pid="16" name="a9d9304080c442a390f71e3ceccb5a7c">
    <vt:lpwstr/>
  </property>
  <property fmtid="{D5CDD505-2E9C-101B-9397-08002B2CF9AE}" pid="17" name="Bewaartermijn">
    <vt:lpwstr/>
  </property>
  <property fmtid="{D5CDD505-2E9C-101B-9397-08002B2CF9AE}" pid="18" name="b7d5404cb2a5404d83710578ba68e687">
    <vt:lpwstr/>
  </property>
  <property fmtid="{D5CDD505-2E9C-101B-9397-08002B2CF9AE}" pid="19" name="i3a97997f2484179be2952c5602acc27">
    <vt:lpwstr/>
  </property>
  <property fmtid="{D5CDD505-2E9C-101B-9397-08002B2CF9AE}" pid="20" name="Hotspot">
    <vt:lpwstr/>
  </property>
  <property fmtid="{D5CDD505-2E9C-101B-9397-08002B2CF9AE}" pid="21" name="lcf76f155ced4ddcb4097134ff3c332f">
    <vt:lpwstr/>
  </property>
  <property fmtid="{D5CDD505-2E9C-101B-9397-08002B2CF9AE}" pid="22" name="Taakveld">
    <vt:lpwstr>4;#Milieu, Natuur en Landschap, Ruimtelijke Ordening Volkshuisvesting|86e838ec-f63a-4142-af80-bf8391838c00</vt:lpwstr>
  </property>
</Properties>
</file>