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72" y="-16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Montfoort" userId="495b1e30-d29d-4d5b-a178-dcb36c75f1fa" providerId="ADAL" clId="{7C1CBEAC-2EC5-45D4-8DB3-68C6EE4E3A9F}"/>
    <pc:docChg chg="custSel modSld">
      <pc:chgData name="Steven Montfoort" userId="495b1e30-d29d-4d5b-a178-dcb36c75f1fa" providerId="ADAL" clId="{7C1CBEAC-2EC5-45D4-8DB3-68C6EE4E3A9F}" dt="2026-07-14T08:55:24.969" v="71" actId="1076"/>
      <pc:docMkLst>
        <pc:docMk/>
      </pc:docMkLst>
      <pc:sldChg chg="modSp mod">
        <pc:chgData name="Steven Montfoort" userId="495b1e30-d29d-4d5b-a178-dcb36c75f1fa" providerId="ADAL" clId="{7C1CBEAC-2EC5-45D4-8DB3-68C6EE4E3A9F}" dt="2026-07-14T08:55:24.969" v="71" actId="1076"/>
        <pc:sldMkLst>
          <pc:docMk/>
          <pc:sldMk cId="633297601" sldId="256"/>
        </pc:sldMkLst>
        <pc:spChg chg="mod">
          <ac:chgData name="Steven Montfoort" userId="495b1e30-d29d-4d5b-a178-dcb36c75f1fa" providerId="ADAL" clId="{7C1CBEAC-2EC5-45D4-8DB3-68C6EE4E3A9F}" dt="2026-07-14T08:55:24.969" v="71" actId="1076"/>
          <ac:spMkLst>
            <pc:docMk/>
            <pc:sldMk cId="633297601" sldId="256"/>
            <ac:spMk id="18" creationId="{6EB50E5E-22C2-ECA0-FA92-FC361E98A800}"/>
          </ac:spMkLst>
        </pc:spChg>
      </pc:sldChg>
      <pc:sldChg chg="addSp delSp modSp mod">
        <pc:chgData name="Steven Montfoort" userId="495b1e30-d29d-4d5b-a178-dcb36c75f1fa" providerId="ADAL" clId="{7C1CBEAC-2EC5-45D4-8DB3-68C6EE4E3A9F}" dt="2026-06-22T14:24:08.879" v="70" actId="1582"/>
        <pc:sldMkLst>
          <pc:docMk/>
          <pc:sldMk cId="3962653596" sldId="257"/>
        </pc:sldMkLst>
        <pc:spChg chg="mod topLvl">
          <ac:chgData name="Steven Montfoort" userId="495b1e30-d29d-4d5b-a178-dcb36c75f1fa" providerId="ADAL" clId="{7C1CBEAC-2EC5-45D4-8DB3-68C6EE4E3A9F}" dt="2026-06-22T14:23:28.296" v="57" actId="165"/>
          <ac:spMkLst>
            <pc:docMk/>
            <pc:sldMk cId="3962653596" sldId="257"/>
            <ac:spMk id="32" creationId="{B5A486A6-9E1E-A091-522A-6616BFE50780}"/>
          </ac:spMkLst>
        </pc:spChg>
        <pc:spChg chg="mod topLvl">
          <ac:chgData name="Steven Montfoort" userId="495b1e30-d29d-4d5b-a178-dcb36c75f1fa" providerId="ADAL" clId="{7C1CBEAC-2EC5-45D4-8DB3-68C6EE4E3A9F}" dt="2026-06-22T14:23:28.296" v="57" actId="165"/>
          <ac:spMkLst>
            <pc:docMk/>
            <pc:sldMk cId="3962653596" sldId="257"/>
            <ac:spMk id="35" creationId="{E4AAA5CB-0D4C-E5E5-981C-85B264C654FC}"/>
          </ac:spMkLst>
        </pc:spChg>
        <pc:spChg chg="mod topLvl">
          <ac:chgData name="Steven Montfoort" userId="495b1e30-d29d-4d5b-a178-dcb36c75f1fa" providerId="ADAL" clId="{7C1CBEAC-2EC5-45D4-8DB3-68C6EE4E3A9F}" dt="2026-06-22T14:23:28.296" v="57" actId="165"/>
          <ac:spMkLst>
            <pc:docMk/>
            <pc:sldMk cId="3962653596" sldId="257"/>
            <ac:spMk id="37" creationId="{DB3F0A81-D700-32F8-6AF2-26B7A25A898A}"/>
          </ac:spMkLst>
        </pc:spChg>
        <pc:spChg chg="mod topLvl">
          <ac:chgData name="Steven Montfoort" userId="495b1e30-d29d-4d5b-a178-dcb36c75f1fa" providerId="ADAL" clId="{7C1CBEAC-2EC5-45D4-8DB3-68C6EE4E3A9F}" dt="2026-06-22T14:23:28.296" v="57" actId="165"/>
          <ac:spMkLst>
            <pc:docMk/>
            <pc:sldMk cId="3962653596" sldId="257"/>
            <ac:spMk id="56" creationId="{7938DDAE-49B4-868A-2801-BD4DDB8688EE}"/>
          </ac:spMkLst>
        </pc:spChg>
        <pc:spChg chg="mod topLvl">
          <ac:chgData name="Steven Montfoort" userId="495b1e30-d29d-4d5b-a178-dcb36c75f1fa" providerId="ADAL" clId="{7C1CBEAC-2EC5-45D4-8DB3-68C6EE4E3A9F}" dt="2026-06-22T14:23:28.296" v="57" actId="165"/>
          <ac:spMkLst>
            <pc:docMk/>
            <pc:sldMk cId="3962653596" sldId="257"/>
            <ac:spMk id="57" creationId="{BCE43AFA-58F2-A3B7-077A-7F1A09B219B0}"/>
          </ac:spMkLst>
        </pc:spChg>
        <pc:spChg chg="add mod">
          <ac:chgData name="Steven Montfoort" userId="495b1e30-d29d-4d5b-a178-dcb36c75f1fa" providerId="ADAL" clId="{7C1CBEAC-2EC5-45D4-8DB3-68C6EE4E3A9F}" dt="2026-06-22T13:38:43.377" v="27" actId="13926"/>
          <ac:spMkLst>
            <pc:docMk/>
            <pc:sldMk cId="3962653596" sldId="257"/>
            <ac:spMk id="59" creationId="{DA124B07-FB17-DD0B-5DA2-0F9504B14ED3}"/>
          </ac:spMkLst>
        </pc:spChg>
        <pc:spChg chg="add mod">
          <ac:chgData name="Steven Montfoort" userId="495b1e30-d29d-4d5b-a178-dcb36c75f1fa" providerId="ADAL" clId="{7C1CBEAC-2EC5-45D4-8DB3-68C6EE4E3A9F}" dt="2026-06-22T14:23:09.457" v="53" actId="1076"/>
          <ac:spMkLst>
            <pc:docMk/>
            <pc:sldMk cId="3962653596" sldId="257"/>
            <ac:spMk id="60" creationId="{E15E5A56-4483-1714-003A-F084D52217DA}"/>
          </ac:spMkLst>
        </pc:spChg>
        <pc:spChg chg="add mod">
          <ac:chgData name="Steven Montfoort" userId="495b1e30-d29d-4d5b-a178-dcb36c75f1fa" providerId="ADAL" clId="{7C1CBEAC-2EC5-45D4-8DB3-68C6EE4E3A9F}" dt="2026-06-22T14:24:08.879" v="70" actId="1582"/>
          <ac:spMkLst>
            <pc:docMk/>
            <pc:sldMk cId="3962653596" sldId="257"/>
            <ac:spMk id="61" creationId="{D4C8B7C1-ECB2-F55A-F59F-AF52F0E7B52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859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33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623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77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398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3106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464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434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865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6378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5986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FBB0E2-B9B9-47EA-95FD-B822D5187D8E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E0BF68-A60B-4301-9110-420FA5D34D9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268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8D70A574-AA1A-1918-8ECD-97354DFACD9E}"/>
              </a:ext>
            </a:extLst>
          </p:cNvPr>
          <p:cNvSpPr txBox="1"/>
          <p:nvPr/>
        </p:nvSpPr>
        <p:spPr>
          <a:xfrm>
            <a:off x="218364" y="218364"/>
            <a:ext cx="28174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Bijlage xx</a:t>
            </a:r>
          </a:p>
          <a:p>
            <a:r>
              <a:rPr lang="nl-NL" dirty="0"/>
              <a:t>Engelseweg 173, Helmond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22E4A0F-4D28-BC03-1E5A-2329571355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33" r="10836"/>
          <a:stretch>
            <a:fillRect/>
          </a:stretch>
        </p:blipFill>
        <p:spPr>
          <a:xfrm>
            <a:off x="14126" y="1183197"/>
            <a:ext cx="6843874" cy="7524075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2726B038-53B7-E592-5214-3B3385EFFA6D}"/>
              </a:ext>
            </a:extLst>
          </p:cNvPr>
          <p:cNvSpPr/>
          <p:nvPr/>
        </p:nvSpPr>
        <p:spPr>
          <a:xfrm>
            <a:off x="354527" y="2528025"/>
            <a:ext cx="6318368" cy="5472055"/>
          </a:xfrm>
          <a:custGeom>
            <a:avLst/>
            <a:gdLst>
              <a:gd name="csX0" fmla="*/ 1209675 w 5191125"/>
              <a:gd name="csY0" fmla="*/ 4495800 h 4495800"/>
              <a:gd name="csX1" fmla="*/ 2095500 w 5191125"/>
              <a:gd name="csY1" fmla="*/ 3914775 h 4495800"/>
              <a:gd name="csX2" fmla="*/ 5191125 w 5191125"/>
              <a:gd name="csY2" fmla="*/ 247650 h 4495800"/>
              <a:gd name="csX3" fmla="*/ 4133850 w 5191125"/>
              <a:gd name="csY3" fmla="*/ 0 h 4495800"/>
              <a:gd name="csX4" fmla="*/ 3076575 w 5191125"/>
              <a:gd name="csY4" fmla="*/ 1076325 h 4495800"/>
              <a:gd name="csX5" fmla="*/ 2019300 w 5191125"/>
              <a:gd name="csY5" fmla="*/ 1285875 h 4495800"/>
              <a:gd name="csX6" fmla="*/ 962025 w 5191125"/>
              <a:gd name="csY6" fmla="*/ 2057400 h 4495800"/>
              <a:gd name="csX7" fmla="*/ 1771650 w 5191125"/>
              <a:gd name="csY7" fmla="*/ 2486025 h 4495800"/>
              <a:gd name="csX8" fmla="*/ 0 w 5191125"/>
              <a:gd name="csY8" fmla="*/ 3619500 h 4495800"/>
              <a:gd name="csX9" fmla="*/ 1209675 w 5191125"/>
              <a:gd name="csY9" fmla="*/ 4495800 h 4495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191125" h="4495800">
                <a:moveTo>
                  <a:pt x="1209675" y="4495800"/>
                </a:moveTo>
                <a:lnTo>
                  <a:pt x="2095500" y="3914775"/>
                </a:lnTo>
                <a:lnTo>
                  <a:pt x="5191125" y="247650"/>
                </a:lnTo>
                <a:lnTo>
                  <a:pt x="4133850" y="0"/>
                </a:lnTo>
                <a:lnTo>
                  <a:pt x="3076575" y="1076325"/>
                </a:lnTo>
                <a:lnTo>
                  <a:pt x="2019300" y="1285875"/>
                </a:lnTo>
                <a:lnTo>
                  <a:pt x="962025" y="2057400"/>
                </a:lnTo>
                <a:lnTo>
                  <a:pt x="1771650" y="2486025"/>
                </a:lnTo>
                <a:lnTo>
                  <a:pt x="0" y="3619500"/>
                </a:lnTo>
                <a:lnTo>
                  <a:pt x="1209675" y="4495800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C528DFE9-84E5-D03D-6F96-6B7E38692F04}"/>
              </a:ext>
            </a:extLst>
          </p:cNvPr>
          <p:cNvSpPr/>
          <p:nvPr/>
        </p:nvSpPr>
        <p:spPr>
          <a:xfrm>
            <a:off x="1610436" y="4476466"/>
            <a:ext cx="3411940" cy="3493827"/>
          </a:xfrm>
          <a:custGeom>
            <a:avLst/>
            <a:gdLst>
              <a:gd name="csX0" fmla="*/ 0 w 3411940"/>
              <a:gd name="csY0" fmla="*/ 3493827 h 3493827"/>
              <a:gd name="csX1" fmla="*/ 1160060 w 3411940"/>
              <a:gd name="csY1" fmla="*/ 2729552 h 3493827"/>
              <a:gd name="csX2" fmla="*/ 3411940 w 3411940"/>
              <a:gd name="csY2" fmla="*/ 177421 h 3493827"/>
              <a:gd name="csX3" fmla="*/ 3057098 w 3411940"/>
              <a:gd name="csY3" fmla="*/ 0 h 34938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411940" h="3493827">
                <a:moveTo>
                  <a:pt x="0" y="3493827"/>
                </a:moveTo>
                <a:lnTo>
                  <a:pt x="1160060" y="2729552"/>
                </a:lnTo>
                <a:lnTo>
                  <a:pt x="3411940" y="177421"/>
                </a:lnTo>
                <a:lnTo>
                  <a:pt x="3057098" y="0"/>
                </a:ln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1E3747F-5B87-609E-288B-94E0020E7CBF}"/>
              </a:ext>
            </a:extLst>
          </p:cNvPr>
          <p:cNvSpPr/>
          <p:nvPr/>
        </p:nvSpPr>
        <p:spPr>
          <a:xfrm rot="2685817">
            <a:off x="4540614" y="4282954"/>
            <a:ext cx="313898" cy="38702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A497A576-1261-0F57-3B84-79D67B6CD158}"/>
              </a:ext>
            </a:extLst>
          </p:cNvPr>
          <p:cNvSpPr/>
          <p:nvPr/>
        </p:nvSpPr>
        <p:spPr>
          <a:xfrm rot="2685817">
            <a:off x="1717839" y="7664329"/>
            <a:ext cx="313898" cy="3870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BC265019-8B21-6453-970A-07469E6663E9}"/>
              </a:ext>
            </a:extLst>
          </p:cNvPr>
          <p:cNvSpPr/>
          <p:nvPr/>
        </p:nvSpPr>
        <p:spPr>
          <a:xfrm>
            <a:off x="197578" y="8832262"/>
            <a:ext cx="313898" cy="38702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DEA5DCBF-F62E-570A-B045-9B4E19B9BE2A}"/>
              </a:ext>
            </a:extLst>
          </p:cNvPr>
          <p:cNvSpPr/>
          <p:nvPr/>
        </p:nvSpPr>
        <p:spPr>
          <a:xfrm>
            <a:off x="197578" y="9364969"/>
            <a:ext cx="313898" cy="3870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71B791D-A558-03DE-3C56-EFBACAA147A2}"/>
              </a:ext>
            </a:extLst>
          </p:cNvPr>
          <p:cNvSpPr txBox="1"/>
          <p:nvPr/>
        </p:nvSpPr>
        <p:spPr>
          <a:xfrm>
            <a:off x="518615" y="8848352"/>
            <a:ext cx="2626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Bestaande inkoopruimte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B8A7539-7FA7-DF69-2D6A-60C948F9B294}"/>
              </a:ext>
            </a:extLst>
          </p:cNvPr>
          <p:cNvSpPr txBox="1"/>
          <p:nvPr/>
        </p:nvSpPr>
        <p:spPr>
          <a:xfrm>
            <a:off x="520889" y="9355594"/>
            <a:ext cx="222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Nieuw inkoopstation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EB50E5E-22C2-ECA0-FA92-FC361E98A800}"/>
              </a:ext>
            </a:extLst>
          </p:cNvPr>
          <p:cNvSpPr txBox="1"/>
          <p:nvPr/>
        </p:nvSpPr>
        <p:spPr>
          <a:xfrm rot="18675447">
            <a:off x="3825405" y="4996951"/>
            <a:ext cx="808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00B0F0"/>
                </a:solidFill>
              </a:rPr>
              <a:t>10 kV</a:t>
            </a:r>
          </a:p>
        </p:txBody>
      </p:sp>
    </p:spTree>
    <p:extLst>
      <p:ext uri="{BB962C8B-B14F-4D97-AF65-F5344CB8AC3E}">
        <p14:creationId xmlns:p14="http://schemas.microsoft.com/office/powerpoint/2010/main" val="63329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41A8189-7E5F-0E48-8D5C-AA4D0D67AA40}"/>
              </a:ext>
            </a:extLst>
          </p:cNvPr>
          <p:cNvSpPr txBox="1"/>
          <p:nvPr/>
        </p:nvSpPr>
        <p:spPr>
          <a:xfrm>
            <a:off x="218364" y="218364"/>
            <a:ext cx="2620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Bijlage xx</a:t>
            </a:r>
          </a:p>
          <a:p>
            <a:r>
              <a:rPr lang="nl-NL" dirty="0" err="1"/>
              <a:t>Zoutweg</a:t>
            </a:r>
            <a:r>
              <a:rPr lang="nl-NL" dirty="0"/>
              <a:t> 1, Westerhoven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8306E3BE-3C32-0F1D-9A65-30BE18F576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2196"/>
          <a:stretch>
            <a:fillRect/>
          </a:stretch>
        </p:blipFill>
        <p:spPr>
          <a:xfrm rot="8658591">
            <a:off x="3218329" y="4310189"/>
            <a:ext cx="1430379" cy="2415210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19E0434F-0FC9-3060-28DF-6484D1A67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878789">
            <a:off x="4421852" y="6303907"/>
            <a:ext cx="989929" cy="1165287"/>
          </a:xfrm>
          <a:prstGeom prst="rect">
            <a:avLst/>
          </a:prstGeom>
        </p:spPr>
      </p:pic>
      <p:sp>
        <p:nvSpPr>
          <p:cNvPr id="32" name="Rechthoek 31">
            <a:extLst>
              <a:ext uri="{FF2B5EF4-FFF2-40B4-BE49-F238E27FC236}">
                <a16:creationId xmlns:a16="http://schemas.microsoft.com/office/drawing/2014/main" id="{B5A486A6-9E1E-A091-522A-6616BFE50780}"/>
              </a:ext>
            </a:extLst>
          </p:cNvPr>
          <p:cNvSpPr/>
          <p:nvPr/>
        </p:nvSpPr>
        <p:spPr>
          <a:xfrm rot="19265669">
            <a:off x="4248284" y="7098363"/>
            <a:ext cx="276552" cy="6922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27846DA7-B9D6-3ACB-3465-A6B3D3D852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422" y1="84810" x2="39422" y2="84810"/>
                        <a14:foregroundMark x1="63166" y1="48101" x2="63166" y2="48101"/>
                        <a14:foregroundMark x1="63318" y1="49367" x2="65297" y2="53165"/>
                        <a14:foregroundMark x1="57534" y1="36456" x2="58295" y2="40000"/>
                        <a14:backgroundMark x1="36682" y1="24051" x2="34855" y2="24304"/>
                        <a14:backgroundMark x1="26484" y1="32911" x2="22679" y2="34684"/>
                      </a14:backgroundRemoval>
                    </a14:imgEffect>
                  </a14:imgLayer>
                </a14:imgProps>
              </a:ext>
            </a:extLst>
          </a:blip>
          <a:srcRect l="17220" r="26715"/>
          <a:stretch>
            <a:fillRect/>
          </a:stretch>
        </p:blipFill>
        <p:spPr>
          <a:xfrm>
            <a:off x="1524464" y="1949083"/>
            <a:ext cx="2091806" cy="2243183"/>
          </a:xfrm>
          <a:prstGeom prst="rect">
            <a:avLst/>
          </a:prstGeom>
        </p:spPr>
      </p:pic>
      <p:sp>
        <p:nvSpPr>
          <p:cNvPr id="34" name="Vrije vorm: vorm 33">
            <a:extLst>
              <a:ext uri="{FF2B5EF4-FFF2-40B4-BE49-F238E27FC236}">
                <a16:creationId xmlns:a16="http://schemas.microsoft.com/office/drawing/2014/main" id="{75EF6F40-5B35-6EBB-1604-216D72C0589B}"/>
              </a:ext>
            </a:extLst>
          </p:cNvPr>
          <p:cNvSpPr/>
          <p:nvPr/>
        </p:nvSpPr>
        <p:spPr>
          <a:xfrm>
            <a:off x="1671707" y="3210920"/>
            <a:ext cx="2000729" cy="996575"/>
          </a:xfrm>
          <a:custGeom>
            <a:avLst/>
            <a:gdLst>
              <a:gd name="connsiteX0" fmla="*/ 2066925 w 2066925"/>
              <a:gd name="connsiteY0" fmla="*/ 533400 h 600088"/>
              <a:gd name="connsiteX1" fmla="*/ 1533525 w 2066925"/>
              <a:gd name="connsiteY1" fmla="*/ 19050 h 600088"/>
              <a:gd name="connsiteX2" fmla="*/ 638175 w 2066925"/>
              <a:gd name="connsiteY2" fmla="*/ 600075 h 600088"/>
              <a:gd name="connsiteX3" fmla="*/ 0 w 2066925"/>
              <a:gd name="connsiteY3" fmla="*/ 0 h 600088"/>
              <a:gd name="connsiteX0" fmla="*/ 2066925 w 2066925"/>
              <a:gd name="connsiteY0" fmla="*/ 533400 h 600092"/>
              <a:gd name="connsiteX1" fmla="*/ 1533525 w 2066925"/>
              <a:gd name="connsiteY1" fmla="*/ 152400 h 600092"/>
              <a:gd name="connsiteX2" fmla="*/ 638175 w 2066925"/>
              <a:gd name="connsiteY2" fmla="*/ 600075 h 600092"/>
              <a:gd name="connsiteX3" fmla="*/ 0 w 2066925"/>
              <a:gd name="connsiteY3" fmla="*/ 0 h 600092"/>
              <a:gd name="connsiteX0" fmla="*/ 2505075 w 2505075"/>
              <a:gd name="connsiteY0" fmla="*/ 1181100 h 1247792"/>
              <a:gd name="connsiteX1" fmla="*/ 1971675 w 2505075"/>
              <a:gd name="connsiteY1" fmla="*/ 800100 h 1247792"/>
              <a:gd name="connsiteX2" fmla="*/ 1076325 w 2505075"/>
              <a:gd name="connsiteY2" fmla="*/ 1247775 h 1247792"/>
              <a:gd name="connsiteX3" fmla="*/ 0 w 2505075"/>
              <a:gd name="connsiteY3" fmla="*/ 0 h 1247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5075" h="1247792">
                <a:moveTo>
                  <a:pt x="2505075" y="1181100"/>
                </a:moveTo>
                <a:cubicBezTo>
                  <a:pt x="2357437" y="918368"/>
                  <a:pt x="2209800" y="788987"/>
                  <a:pt x="1971675" y="800100"/>
                </a:cubicBezTo>
                <a:cubicBezTo>
                  <a:pt x="1733550" y="811213"/>
                  <a:pt x="1331912" y="1250950"/>
                  <a:pt x="1076325" y="1247775"/>
                </a:cubicBezTo>
                <a:cubicBezTo>
                  <a:pt x="820738" y="1244600"/>
                  <a:pt x="191294" y="298450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E4AAA5CB-0D4C-E5E5-981C-85B264C654FC}"/>
              </a:ext>
            </a:extLst>
          </p:cNvPr>
          <p:cNvSpPr/>
          <p:nvPr/>
        </p:nvSpPr>
        <p:spPr>
          <a:xfrm>
            <a:off x="1671706" y="3229695"/>
            <a:ext cx="1757295" cy="1110671"/>
          </a:xfrm>
          <a:custGeom>
            <a:avLst/>
            <a:gdLst>
              <a:gd name="connsiteX0" fmla="*/ 2066925 w 2066925"/>
              <a:gd name="connsiteY0" fmla="*/ 533400 h 600088"/>
              <a:gd name="connsiteX1" fmla="*/ 1533525 w 2066925"/>
              <a:gd name="connsiteY1" fmla="*/ 19050 h 600088"/>
              <a:gd name="connsiteX2" fmla="*/ 638175 w 2066925"/>
              <a:gd name="connsiteY2" fmla="*/ 600075 h 600088"/>
              <a:gd name="connsiteX3" fmla="*/ 0 w 2066925"/>
              <a:gd name="connsiteY3" fmla="*/ 0 h 600088"/>
              <a:gd name="connsiteX0" fmla="*/ 2066925 w 2066925"/>
              <a:gd name="connsiteY0" fmla="*/ 533400 h 600092"/>
              <a:gd name="connsiteX1" fmla="*/ 1533525 w 2066925"/>
              <a:gd name="connsiteY1" fmla="*/ 152400 h 600092"/>
              <a:gd name="connsiteX2" fmla="*/ 638175 w 2066925"/>
              <a:gd name="connsiteY2" fmla="*/ 600075 h 600092"/>
              <a:gd name="connsiteX3" fmla="*/ 0 w 2066925"/>
              <a:gd name="connsiteY3" fmla="*/ 0 h 600092"/>
              <a:gd name="connsiteX0" fmla="*/ 2505075 w 2505075"/>
              <a:gd name="connsiteY0" fmla="*/ 1181100 h 1247792"/>
              <a:gd name="connsiteX1" fmla="*/ 1971675 w 2505075"/>
              <a:gd name="connsiteY1" fmla="*/ 800100 h 1247792"/>
              <a:gd name="connsiteX2" fmla="*/ 1076325 w 2505075"/>
              <a:gd name="connsiteY2" fmla="*/ 1247775 h 1247792"/>
              <a:gd name="connsiteX3" fmla="*/ 0 w 2505075"/>
              <a:gd name="connsiteY3" fmla="*/ 0 h 1247792"/>
              <a:gd name="connsiteX0" fmla="*/ 2200275 w 2200275"/>
              <a:gd name="connsiteY0" fmla="*/ 1390650 h 1390650"/>
              <a:gd name="connsiteX1" fmla="*/ 1971675 w 2200275"/>
              <a:gd name="connsiteY1" fmla="*/ 800100 h 1390650"/>
              <a:gd name="connsiteX2" fmla="*/ 1076325 w 2200275"/>
              <a:gd name="connsiteY2" fmla="*/ 1247775 h 1390650"/>
              <a:gd name="connsiteX3" fmla="*/ 0 w 2200275"/>
              <a:gd name="connsiteY3" fmla="*/ 0 h 1390650"/>
              <a:gd name="connsiteX0" fmla="*/ 2200275 w 2200275"/>
              <a:gd name="connsiteY0" fmla="*/ 1390650 h 1390650"/>
              <a:gd name="connsiteX1" fmla="*/ 1552575 w 2200275"/>
              <a:gd name="connsiteY1" fmla="*/ 1066800 h 1390650"/>
              <a:gd name="connsiteX2" fmla="*/ 1076325 w 2200275"/>
              <a:gd name="connsiteY2" fmla="*/ 1247775 h 1390650"/>
              <a:gd name="connsiteX3" fmla="*/ 0 w 2200275"/>
              <a:gd name="connsiteY3" fmla="*/ 0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1390650">
                <a:moveTo>
                  <a:pt x="2200275" y="1390650"/>
                </a:moveTo>
                <a:cubicBezTo>
                  <a:pt x="2052637" y="1127918"/>
                  <a:pt x="1739900" y="1090612"/>
                  <a:pt x="1552575" y="1066800"/>
                </a:cubicBezTo>
                <a:cubicBezTo>
                  <a:pt x="1365250" y="1042988"/>
                  <a:pt x="1331912" y="1250950"/>
                  <a:pt x="1076325" y="1247775"/>
                </a:cubicBezTo>
                <a:cubicBezTo>
                  <a:pt x="820738" y="1244600"/>
                  <a:pt x="191294" y="298450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299B2756-1D96-A673-35AA-7D9E81BBBF1D}"/>
              </a:ext>
            </a:extLst>
          </p:cNvPr>
          <p:cNvCxnSpPr/>
          <p:nvPr/>
        </p:nvCxnSpPr>
        <p:spPr>
          <a:xfrm>
            <a:off x="1329377" y="3229695"/>
            <a:ext cx="1220976" cy="17233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Vrije vorm: vorm 36">
            <a:extLst>
              <a:ext uri="{FF2B5EF4-FFF2-40B4-BE49-F238E27FC236}">
                <a16:creationId xmlns:a16="http://schemas.microsoft.com/office/drawing/2014/main" id="{DB3F0A81-D700-32F8-6AF2-26B7A25A898A}"/>
              </a:ext>
            </a:extLst>
          </p:cNvPr>
          <p:cNvSpPr/>
          <p:nvPr/>
        </p:nvSpPr>
        <p:spPr>
          <a:xfrm>
            <a:off x="1793424" y="3895580"/>
            <a:ext cx="1021527" cy="948461"/>
          </a:xfrm>
          <a:custGeom>
            <a:avLst/>
            <a:gdLst>
              <a:gd name="connsiteX0" fmla="*/ 0 w 1012334"/>
              <a:gd name="connsiteY0" fmla="*/ 0 h 806550"/>
              <a:gd name="connsiteX1" fmla="*/ 619125 w 1012334"/>
              <a:gd name="connsiteY1" fmla="*/ 190500 h 806550"/>
              <a:gd name="connsiteX2" fmla="*/ 971550 w 1012334"/>
              <a:gd name="connsiteY2" fmla="*/ 752475 h 806550"/>
              <a:gd name="connsiteX3" fmla="*/ 990600 w 1012334"/>
              <a:gd name="connsiteY3" fmla="*/ 752475 h 806550"/>
              <a:gd name="connsiteX0" fmla="*/ 0 w 1012334"/>
              <a:gd name="connsiteY0" fmla="*/ 0 h 806550"/>
              <a:gd name="connsiteX1" fmla="*/ 457200 w 1012334"/>
              <a:gd name="connsiteY1" fmla="*/ 219075 h 806550"/>
              <a:gd name="connsiteX2" fmla="*/ 971550 w 1012334"/>
              <a:gd name="connsiteY2" fmla="*/ 752475 h 806550"/>
              <a:gd name="connsiteX3" fmla="*/ 990600 w 1012334"/>
              <a:gd name="connsiteY3" fmla="*/ 752475 h 806550"/>
              <a:gd name="connsiteX0" fmla="*/ 0 w 1012334"/>
              <a:gd name="connsiteY0" fmla="*/ 0 h 806550"/>
              <a:gd name="connsiteX1" fmla="*/ 457200 w 1012334"/>
              <a:gd name="connsiteY1" fmla="*/ 219075 h 806550"/>
              <a:gd name="connsiteX2" fmla="*/ 971550 w 1012334"/>
              <a:gd name="connsiteY2" fmla="*/ 752475 h 806550"/>
              <a:gd name="connsiteX3" fmla="*/ 990600 w 1012334"/>
              <a:gd name="connsiteY3" fmla="*/ 752475 h 806550"/>
              <a:gd name="connsiteX0" fmla="*/ 0 w 1279034"/>
              <a:gd name="connsiteY0" fmla="*/ 0 h 1187550"/>
              <a:gd name="connsiteX1" fmla="*/ 723900 w 1279034"/>
              <a:gd name="connsiteY1" fmla="*/ 600075 h 1187550"/>
              <a:gd name="connsiteX2" fmla="*/ 1238250 w 1279034"/>
              <a:gd name="connsiteY2" fmla="*/ 1133475 h 1187550"/>
              <a:gd name="connsiteX3" fmla="*/ 1257300 w 1279034"/>
              <a:gd name="connsiteY3" fmla="*/ 1133475 h 1187550"/>
              <a:gd name="connsiteX0" fmla="*/ 0 w 1279034"/>
              <a:gd name="connsiteY0" fmla="*/ 0 h 1187550"/>
              <a:gd name="connsiteX1" fmla="*/ 723900 w 1279034"/>
              <a:gd name="connsiteY1" fmla="*/ 600075 h 1187550"/>
              <a:gd name="connsiteX2" fmla="*/ 1238250 w 1279034"/>
              <a:gd name="connsiteY2" fmla="*/ 1133475 h 1187550"/>
              <a:gd name="connsiteX3" fmla="*/ 1257300 w 1279034"/>
              <a:gd name="connsiteY3" fmla="*/ 1133475 h 1187550"/>
              <a:gd name="connsiteX0" fmla="*/ 0 w 1279034"/>
              <a:gd name="connsiteY0" fmla="*/ 0 h 1187550"/>
              <a:gd name="connsiteX1" fmla="*/ 962025 w 1279034"/>
              <a:gd name="connsiteY1" fmla="*/ 714375 h 1187550"/>
              <a:gd name="connsiteX2" fmla="*/ 1238250 w 1279034"/>
              <a:gd name="connsiteY2" fmla="*/ 1133475 h 1187550"/>
              <a:gd name="connsiteX3" fmla="*/ 1257300 w 1279034"/>
              <a:gd name="connsiteY3" fmla="*/ 1133475 h 118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9034" h="1187550">
                <a:moveTo>
                  <a:pt x="0" y="0"/>
                </a:moveTo>
                <a:cubicBezTo>
                  <a:pt x="485775" y="499269"/>
                  <a:pt x="755650" y="525463"/>
                  <a:pt x="962025" y="714375"/>
                </a:cubicBezTo>
                <a:cubicBezTo>
                  <a:pt x="1168400" y="903287"/>
                  <a:pt x="1238250" y="1133475"/>
                  <a:pt x="1238250" y="1133475"/>
                </a:cubicBezTo>
                <a:cubicBezTo>
                  <a:pt x="1300162" y="1227137"/>
                  <a:pt x="1278731" y="1180306"/>
                  <a:pt x="1257300" y="1133475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B0D8650F-805E-6410-A98D-16510329A0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00249"/>
            <a:ext cx="6858000" cy="5477281"/>
          </a:xfrm>
          <a:prstGeom prst="rect">
            <a:avLst/>
          </a:prstGeom>
        </p:spPr>
      </p:pic>
      <p:pic>
        <p:nvPicPr>
          <p:cNvPr id="41" name="Afbeelding 40">
            <a:extLst>
              <a:ext uri="{FF2B5EF4-FFF2-40B4-BE49-F238E27FC236}">
                <a16:creationId xmlns:a16="http://schemas.microsoft.com/office/drawing/2014/main" id="{797A8141-AB19-3648-FEA2-E5AAEBBD0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9422" y1="84810" x2="39422" y2="84810"/>
                        <a14:foregroundMark x1="63166" y1="48101" x2="63166" y2="48101"/>
                        <a14:foregroundMark x1="63318" y1="49367" x2="65297" y2="53165"/>
                        <a14:foregroundMark x1="57534" y1="36456" x2="58295" y2="40000"/>
                        <a14:backgroundMark x1="36682" y1="24051" x2="34855" y2="24304"/>
                        <a14:backgroundMark x1="26484" y1="32911" x2="22679" y2="34684"/>
                      </a14:backgroundRemoval>
                    </a14:imgEffect>
                  </a14:imgLayer>
                </a14:imgProps>
              </a:ext>
            </a:extLst>
          </a:blip>
          <a:srcRect l="17220" r="26715"/>
          <a:stretch>
            <a:fillRect/>
          </a:stretch>
        </p:blipFill>
        <p:spPr>
          <a:xfrm>
            <a:off x="1638573" y="1929575"/>
            <a:ext cx="2091806" cy="2243183"/>
          </a:xfrm>
          <a:prstGeom prst="rect">
            <a:avLst/>
          </a:prstGeom>
        </p:spPr>
      </p:pic>
      <p:sp>
        <p:nvSpPr>
          <p:cNvPr id="45" name="Tekstvak 44">
            <a:extLst>
              <a:ext uri="{FF2B5EF4-FFF2-40B4-BE49-F238E27FC236}">
                <a16:creationId xmlns:a16="http://schemas.microsoft.com/office/drawing/2014/main" id="{22593702-F83C-1557-87DF-8A1ADB8DA8F1}"/>
              </a:ext>
            </a:extLst>
          </p:cNvPr>
          <p:cNvSpPr txBox="1"/>
          <p:nvPr/>
        </p:nvSpPr>
        <p:spPr>
          <a:xfrm rot="3505768">
            <a:off x="3201387" y="5191608"/>
            <a:ext cx="147539" cy="294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47" name="Wolk 46">
            <a:extLst>
              <a:ext uri="{FF2B5EF4-FFF2-40B4-BE49-F238E27FC236}">
                <a16:creationId xmlns:a16="http://schemas.microsoft.com/office/drawing/2014/main" id="{01E1127E-677B-63FA-102F-EB7E6A8A7B8F}"/>
              </a:ext>
            </a:extLst>
          </p:cNvPr>
          <p:cNvSpPr/>
          <p:nvPr/>
        </p:nvSpPr>
        <p:spPr>
          <a:xfrm rot="19007101">
            <a:off x="4268849" y="7068552"/>
            <a:ext cx="2318674" cy="253809"/>
          </a:xfrm>
          <a:prstGeom prst="cloud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Rechthoek 54">
            <a:extLst>
              <a:ext uri="{FF2B5EF4-FFF2-40B4-BE49-F238E27FC236}">
                <a16:creationId xmlns:a16="http://schemas.microsoft.com/office/drawing/2014/main" id="{4BCE3CAF-7469-0A7F-D41F-B72A5BCE9CB3}"/>
              </a:ext>
            </a:extLst>
          </p:cNvPr>
          <p:cNvSpPr/>
          <p:nvPr/>
        </p:nvSpPr>
        <p:spPr>
          <a:xfrm rot="19825899">
            <a:off x="1131623" y="2992731"/>
            <a:ext cx="178866" cy="1558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Rechthoek 55">
            <a:extLst>
              <a:ext uri="{FF2B5EF4-FFF2-40B4-BE49-F238E27FC236}">
                <a16:creationId xmlns:a16="http://schemas.microsoft.com/office/drawing/2014/main" id="{7938DDAE-49B4-868A-2801-BD4DDB8688EE}"/>
              </a:ext>
            </a:extLst>
          </p:cNvPr>
          <p:cNvSpPr/>
          <p:nvPr/>
        </p:nvSpPr>
        <p:spPr>
          <a:xfrm>
            <a:off x="214545" y="7195456"/>
            <a:ext cx="2335808" cy="3681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Rechthoek 56">
            <a:extLst>
              <a:ext uri="{FF2B5EF4-FFF2-40B4-BE49-F238E27FC236}">
                <a16:creationId xmlns:a16="http://schemas.microsoft.com/office/drawing/2014/main" id="{BCE43AFA-58F2-A3B7-077A-7F1A09B219B0}"/>
              </a:ext>
            </a:extLst>
          </p:cNvPr>
          <p:cNvSpPr/>
          <p:nvPr/>
        </p:nvSpPr>
        <p:spPr>
          <a:xfrm>
            <a:off x="258017" y="7318881"/>
            <a:ext cx="178866" cy="1558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5CFF1DEE-7834-B7CD-CF71-E2D9C5257901}"/>
              </a:ext>
            </a:extLst>
          </p:cNvPr>
          <p:cNvSpPr txBox="1"/>
          <p:nvPr/>
        </p:nvSpPr>
        <p:spPr>
          <a:xfrm>
            <a:off x="466372" y="7273872"/>
            <a:ext cx="1726010" cy="2458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Toekomstig inkoopstation</a:t>
            </a:r>
          </a:p>
        </p:txBody>
      </p:sp>
      <p:sp>
        <p:nvSpPr>
          <p:cNvPr id="59" name="Tekstvak 58">
            <a:extLst>
              <a:ext uri="{FF2B5EF4-FFF2-40B4-BE49-F238E27FC236}">
                <a16:creationId xmlns:a16="http://schemas.microsoft.com/office/drawing/2014/main" id="{DA124B07-FB17-DD0B-5DA2-0F9504B14ED3}"/>
              </a:ext>
            </a:extLst>
          </p:cNvPr>
          <p:cNvSpPr txBox="1"/>
          <p:nvPr/>
        </p:nvSpPr>
        <p:spPr>
          <a:xfrm>
            <a:off x="2091251" y="3018291"/>
            <a:ext cx="1245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ighlight>
                  <a:srgbClr val="C0C0C0"/>
                </a:highlight>
              </a:rPr>
              <a:t>TVS </a:t>
            </a:r>
            <a:r>
              <a:rPr lang="nl-NL" dirty="0" err="1">
                <a:highlight>
                  <a:srgbClr val="C0C0C0"/>
                </a:highlight>
              </a:rPr>
              <a:t>Enexis</a:t>
            </a:r>
            <a:endParaRPr lang="nl-NL" dirty="0">
              <a:highlight>
                <a:srgbClr val="C0C0C0"/>
              </a:highlight>
            </a:endParaRPr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E15E5A56-4483-1714-003A-F084D52217DA}"/>
              </a:ext>
            </a:extLst>
          </p:cNvPr>
          <p:cNvSpPr txBox="1"/>
          <p:nvPr/>
        </p:nvSpPr>
        <p:spPr>
          <a:xfrm>
            <a:off x="18515" y="2005158"/>
            <a:ext cx="2405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Toekomstige inrichting</a:t>
            </a:r>
          </a:p>
        </p:txBody>
      </p:sp>
      <p:sp>
        <p:nvSpPr>
          <p:cNvPr id="61" name="Vrije vorm: vorm 60">
            <a:extLst>
              <a:ext uri="{FF2B5EF4-FFF2-40B4-BE49-F238E27FC236}">
                <a16:creationId xmlns:a16="http://schemas.microsoft.com/office/drawing/2014/main" id="{D4C8B7C1-ECB2-F55A-F59F-AF52F0E7B52D}"/>
              </a:ext>
            </a:extLst>
          </p:cNvPr>
          <p:cNvSpPr/>
          <p:nvPr/>
        </p:nvSpPr>
        <p:spPr>
          <a:xfrm>
            <a:off x="1064525" y="2565779"/>
            <a:ext cx="941696" cy="491320"/>
          </a:xfrm>
          <a:custGeom>
            <a:avLst/>
            <a:gdLst>
              <a:gd name="csX0" fmla="*/ 941696 w 941696"/>
              <a:gd name="csY0" fmla="*/ 150125 h 491320"/>
              <a:gd name="csX1" fmla="*/ 914400 w 941696"/>
              <a:gd name="csY1" fmla="*/ 0 h 491320"/>
              <a:gd name="csX2" fmla="*/ 0 w 941696"/>
              <a:gd name="csY2" fmla="*/ 259308 h 491320"/>
              <a:gd name="csX3" fmla="*/ 109182 w 941696"/>
              <a:gd name="csY3" fmla="*/ 491320 h 491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41696" h="491320">
                <a:moveTo>
                  <a:pt x="941696" y="150125"/>
                </a:moveTo>
                <a:lnTo>
                  <a:pt x="914400" y="0"/>
                </a:lnTo>
                <a:lnTo>
                  <a:pt x="0" y="259308"/>
                </a:lnTo>
                <a:lnTo>
                  <a:pt x="109182" y="49132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265359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524BF3102E09488D6DE66FA4401B20" ma:contentTypeVersion="18" ma:contentTypeDescription="Een nieuw document maken." ma:contentTypeScope="" ma:versionID="8b70921ae223bf82105fbd474b10222b">
  <xsd:schema xmlns:xsd="http://www.w3.org/2001/XMLSchema" xmlns:xs="http://www.w3.org/2001/XMLSchema" xmlns:p="http://schemas.microsoft.com/office/2006/metadata/properties" xmlns:ns2="ebb63315-c309-4e12-ba75-d92468614f86" xmlns:ns3="41c4359d-9a47-46a2-9379-5bffea580d7b" targetNamespace="http://schemas.microsoft.com/office/2006/metadata/properties" ma:root="true" ma:fieldsID="b6b4fcaed5a3b585565a20c31049b2d3" ns2:_="" ns3:_="">
    <xsd:import namespace="ebb63315-c309-4e12-ba75-d92468614f86"/>
    <xsd:import namespace="41c4359d-9a47-46a2-9379-5bffea580d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63315-c309-4e12-ba75-d92468614f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973e716c-908e-467b-bea2-8423709b99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c4359d-9a47-46a2-9379-5bffea580d7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cc84499-1819-4fb3-9630-fa49b2b74d3e}" ma:internalName="TaxCatchAll" ma:showField="CatchAllData" ma:web="41c4359d-9a47-46a2-9379-5bffea580d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b63315-c309-4e12-ba75-d92468614f86">
      <Terms xmlns="http://schemas.microsoft.com/office/infopath/2007/PartnerControls"/>
    </lcf76f155ced4ddcb4097134ff3c332f>
    <TaxCatchAll xmlns="41c4359d-9a47-46a2-9379-5bffea580d7b" xsi:nil="true"/>
  </documentManagement>
</p:properties>
</file>

<file path=customXml/itemProps1.xml><?xml version="1.0" encoding="utf-8"?>
<ds:datastoreItem xmlns:ds="http://schemas.openxmlformats.org/officeDocument/2006/customXml" ds:itemID="{6431E1FA-A9C0-4AAC-B783-76F34A4B2D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4EE941-74AE-4F4C-B20F-50B464F91F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63315-c309-4e12-ba75-d92468614f86"/>
    <ds:schemaRef ds:uri="41c4359d-9a47-46a2-9379-5bffea580d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CD8617-C090-4B8B-B7F9-11BCF1D22994}">
  <ds:schemaRefs>
    <ds:schemaRef ds:uri="http://schemas.microsoft.com/office/2006/metadata/properties"/>
    <ds:schemaRef ds:uri="http://schemas.microsoft.com/office/infopath/2007/PartnerControls"/>
    <ds:schemaRef ds:uri="ebb63315-c309-4e12-ba75-d92468614f86"/>
    <ds:schemaRef ds:uri="41c4359d-9a47-46a2-9379-5bffea580d7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24</Words>
  <Application>Microsoft Office PowerPoint</Application>
  <PresentationFormat>A4 (210 x 297 mm)</PresentationFormat>
  <Paragraphs>10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Montfoort</dc:creator>
  <cp:lastModifiedBy>Steven Montfoort</cp:lastModifiedBy>
  <cp:revision>1</cp:revision>
  <dcterms:created xsi:type="dcterms:W3CDTF">2026-06-22T13:17:19Z</dcterms:created>
  <dcterms:modified xsi:type="dcterms:W3CDTF">2026-07-14T08:55:34Z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8665262-5df6-455e-bf48-5928a5d868f6_Enabled">
    <vt:lpwstr>true</vt:lpwstr>
  </property>
  <property fmtid="{D5CDD505-2E9C-101B-9397-08002B2CF9AE}" pid="3" name="MSIP_Label_b8665262-5df6-455e-bf48-5928a5d868f6_SetDate">
    <vt:lpwstr>2026-06-22T13:31:44Z</vt:lpwstr>
  </property>
  <property fmtid="{D5CDD505-2E9C-101B-9397-08002B2CF9AE}" pid="4" name="MSIP_Label_b8665262-5df6-455e-bf48-5928a5d868f6_Method">
    <vt:lpwstr>Standard</vt:lpwstr>
  </property>
  <property fmtid="{D5CDD505-2E9C-101B-9397-08002B2CF9AE}" pid="5" name="MSIP_Label_b8665262-5df6-455e-bf48-5928a5d868f6_Name">
    <vt:lpwstr>Vertrouwelijk</vt:lpwstr>
  </property>
  <property fmtid="{D5CDD505-2E9C-101B-9397-08002B2CF9AE}" pid="6" name="MSIP_Label_b8665262-5df6-455e-bf48-5928a5d868f6_SiteId">
    <vt:lpwstr>d2aff5f9-8c21-47f2-88f3-08ac4fda56f5</vt:lpwstr>
  </property>
  <property fmtid="{D5CDD505-2E9C-101B-9397-08002B2CF9AE}" pid="7" name="MSIP_Label_b8665262-5df6-455e-bf48-5928a5d868f6_ActionId">
    <vt:lpwstr>a2148583-eafa-4b3f-ac24-05fa0f9c82bf</vt:lpwstr>
  </property>
  <property fmtid="{D5CDD505-2E9C-101B-9397-08002B2CF9AE}" pid="8" name="MSIP_Label_b8665262-5df6-455e-bf48-5928a5d868f6_ContentBits">
    <vt:lpwstr>0</vt:lpwstr>
  </property>
  <property fmtid="{D5CDD505-2E9C-101B-9397-08002B2CF9AE}" pid="9" name="MSIP_Label_b8665262-5df6-455e-bf48-5928a5d868f6_Tag">
    <vt:lpwstr>10, 3, 0, 1</vt:lpwstr>
  </property>
  <property fmtid="{D5CDD505-2E9C-101B-9397-08002B2CF9AE}" pid="10" name="MediaServiceImageTags">
    <vt:lpwstr/>
  </property>
  <property fmtid="{D5CDD505-2E9C-101B-9397-08002B2CF9AE}" pid="11" name="ContentTypeId">
    <vt:lpwstr>0x010100D8524BF3102E09488D6DE66FA4401B20</vt:lpwstr>
  </property>
</Properties>
</file>