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72" r:id="rId2"/>
  </p:sldMasterIdLst>
  <p:notesMasterIdLst>
    <p:notesMasterId r:id="rId4"/>
  </p:notesMasterIdLst>
  <p:sldIdLst>
    <p:sldId id="325" r:id="rId3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273" userDrawn="1">
          <p15:clr>
            <a:srgbClr val="A4A3A4"/>
          </p15:clr>
        </p15:guide>
        <p15:guide id="2" orient="horz" pos="21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3052"/>
    <a:srgbClr val="B4CBEA"/>
    <a:srgbClr val="3558A2"/>
    <a:srgbClr val="F2F8FB"/>
    <a:srgbClr val="ACCBEC"/>
    <a:srgbClr val="00C0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1" autoAdjust="0"/>
    <p:restoredTop sz="94567"/>
  </p:normalViewPr>
  <p:slideViewPr>
    <p:cSldViewPr snapToGrid="0" showGuides="1">
      <p:cViewPr varScale="1">
        <p:scale>
          <a:sx n="150" d="100"/>
          <a:sy n="150" d="100"/>
        </p:scale>
        <p:origin x="624" y="126"/>
      </p:cViewPr>
      <p:guideLst>
        <p:guide pos="3273"/>
        <p:guide orient="horz" pos="213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89649A-F6F5-0A43-9CFF-00FC811A34B3}" type="datetimeFigureOut">
              <a:rPr lang="nl-NL" smtClean="0"/>
              <a:t>1-9-2026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2EE38A-0E56-954F-86BB-A7DB57F42F1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645447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2EE38A-0E56-954F-86BB-A7DB57F42F1C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098483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sv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afbeelding 7">
            <a:extLst>
              <a:ext uri="{FF2B5EF4-FFF2-40B4-BE49-F238E27FC236}">
                <a16:creationId xmlns:a16="http://schemas.microsoft.com/office/drawing/2014/main" id="{4A7C4C05-1125-79D1-261D-932372209B7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572800" y="0"/>
            <a:ext cx="9619200" cy="6858000"/>
          </a:xfrm>
          <a:custGeom>
            <a:avLst/>
            <a:gdLst>
              <a:gd name="csX0" fmla="*/ 0 w 9619200"/>
              <a:gd name="csY0" fmla="*/ 0 h 6858000"/>
              <a:gd name="csX1" fmla="*/ 9619200 w 9619200"/>
              <a:gd name="csY1" fmla="*/ 0 h 6858000"/>
              <a:gd name="csX2" fmla="*/ 9619200 w 9619200"/>
              <a:gd name="csY2" fmla="*/ 6858000 h 6858000"/>
              <a:gd name="csX3" fmla="*/ 0 w 9619200"/>
              <a:gd name="csY3" fmla="*/ 6858000 h 6858000"/>
              <a:gd name="csX4" fmla="*/ 0 w 9619200"/>
              <a:gd name="csY4" fmla="*/ 4770438 h 6858000"/>
              <a:gd name="csX5" fmla="*/ 2634200 w 9619200"/>
              <a:gd name="csY5" fmla="*/ 4770438 h 6858000"/>
              <a:gd name="csX6" fmla="*/ 2634200 w 9619200"/>
              <a:gd name="csY6" fmla="*/ 441325 h 6858000"/>
              <a:gd name="csX7" fmla="*/ 0 w 9619200"/>
              <a:gd name="csY7" fmla="*/ 441325 h 68580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9619200" h="6858000">
                <a:moveTo>
                  <a:pt x="0" y="0"/>
                </a:moveTo>
                <a:lnTo>
                  <a:pt x="9619200" y="0"/>
                </a:lnTo>
                <a:lnTo>
                  <a:pt x="9619200" y="6858000"/>
                </a:lnTo>
                <a:lnTo>
                  <a:pt x="0" y="6858000"/>
                </a:lnTo>
                <a:lnTo>
                  <a:pt x="0" y="4770438"/>
                </a:lnTo>
                <a:lnTo>
                  <a:pt x="2634200" y="4770438"/>
                </a:lnTo>
                <a:lnTo>
                  <a:pt x="2634200" y="441325"/>
                </a:lnTo>
                <a:lnTo>
                  <a:pt x="0" y="44132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noAutofit/>
          </a:bodyPr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AADB4A69-672E-4198-D160-A4220F3E36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42913" y="441325"/>
            <a:ext cx="4764087" cy="4329113"/>
          </a:xfrm>
          <a:prstGeom prst="rect">
            <a:avLst/>
          </a:prstGeom>
          <a:solidFill>
            <a:srgbClr val="3558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CDCD785-7556-E3A1-B8FA-5DDFABD02EB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11641" y="811729"/>
            <a:ext cx="820800" cy="729600"/>
          </a:xfrm>
          <a:prstGeom prst="rect">
            <a:avLst/>
          </a:prstGeom>
        </p:spPr>
      </p:pic>
      <p:sp>
        <p:nvSpPr>
          <p:cNvPr id="13" name="Tijdelijke aanduiding voor tekst 12">
            <a:extLst>
              <a:ext uri="{FF2B5EF4-FFF2-40B4-BE49-F238E27FC236}">
                <a16:creationId xmlns:a16="http://schemas.microsoft.com/office/drawing/2014/main" id="{4F353599-170C-D0DB-317E-82E45EE3D3E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89429" y="6443450"/>
            <a:ext cx="1061188" cy="166199"/>
          </a:xfrm>
          <a:noFill/>
        </p:spPr>
        <p:txBody>
          <a:bodyPr wrap="none" lIns="0" rtlCol="0">
            <a:spAutoFit/>
          </a:bodyPr>
          <a:lstStyle>
            <a:lvl1pPr>
              <a:buNone/>
              <a:defRPr lang="nl-NL" sz="1200" dirty="0" smtClean="0">
                <a:solidFill>
                  <a:srgbClr val="3558A2"/>
                </a:solidFill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lang="nl-NL" sz="1800" dirty="0" smtClean="0">
                <a:solidFill>
                  <a:srgbClr val="3558A2"/>
                </a:solidFill>
                <a:latin typeface="+mn-lt"/>
              </a:defRPr>
            </a:lvl2pPr>
            <a:lvl3pPr>
              <a:defRPr lang="nl-NL" sz="1800" dirty="0" smtClean="0">
                <a:solidFill>
                  <a:srgbClr val="3558A2"/>
                </a:solidFill>
                <a:latin typeface="+mn-lt"/>
              </a:defRPr>
            </a:lvl3pPr>
            <a:lvl4pPr>
              <a:defRPr lang="nl-NL" sz="1800" dirty="0" smtClean="0">
                <a:solidFill>
                  <a:srgbClr val="3558A2"/>
                </a:solidFill>
                <a:latin typeface="+mn-lt"/>
              </a:defRPr>
            </a:lvl4pPr>
            <a:lvl5pPr>
              <a:defRPr lang="nl-NL" sz="1800" dirty="0">
                <a:solidFill>
                  <a:srgbClr val="3558A2"/>
                </a:solidFill>
                <a:latin typeface="+mn-lt"/>
              </a:defRPr>
            </a:lvl5pPr>
          </a:lstStyle>
          <a:p>
            <a:r>
              <a:rPr lang="nl-NL" sz="1200" dirty="0">
                <a:solidFill>
                  <a:srgbClr val="3558A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[Naam Auteur]</a:t>
            </a:r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82D6A437-57BF-68C1-CA62-2B966A3616A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000" y="2422800"/>
            <a:ext cx="3960000" cy="997200"/>
          </a:xfrm>
        </p:spPr>
        <p:txBody>
          <a:bodyPr anchor="b"/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Hier is plek</a:t>
            </a:r>
            <a:br>
              <a:rPr lang="nl-NL" dirty="0"/>
            </a:br>
            <a:r>
              <a:rPr lang="nl-NL" dirty="0"/>
              <a:t>voor een titel</a:t>
            </a:r>
          </a:p>
        </p:txBody>
      </p:sp>
      <p:sp>
        <p:nvSpPr>
          <p:cNvPr id="5" name="Ondertitel 2">
            <a:extLst>
              <a:ext uri="{FF2B5EF4-FFF2-40B4-BE49-F238E27FC236}">
                <a16:creationId xmlns:a16="http://schemas.microsoft.com/office/drawing/2014/main" id="{350E04DC-75AA-DB16-BB34-249B07D731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000" y="3466800"/>
            <a:ext cx="3960000" cy="1007999"/>
          </a:xfrm>
        </p:spPr>
        <p:txBody>
          <a:bodyPr/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982155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inhoud bre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hoek 10">
            <a:extLst>
              <a:ext uri="{FF2B5EF4-FFF2-40B4-BE49-F238E27FC236}">
                <a16:creationId xmlns:a16="http://schemas.microsoft.com/office/drawing/2014/main" id="{41053F6E-446D-356C-8DAF-5CE94FAE205C}"/>
              </a:ext>
            </a:extLst>
          </p:cNvPr>
          <p:cNvSpPr/>
          <p:nvPr userDrawn="1"/>
        </p:nvSpPr>
        <p:spPr>
          <a:xfrm>
            <a:off x="0" y="0"/>
            <a:ext cx="12192000" cy="2196000"/>
          </a:xfrm>
          <a:prstGeom prst="rect">
            <a:avLst/>
          </a:prstGeom>
          <a:solidFill>
            <a:srgbClr val="3558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4D181A63-68EE-B50D-D79D-F7051BEDDB9D}"/>
              </a:ext>
            </a:extLst>
          </p:cNvPr>
          <p:cNvSpPr/>
          <p:nvPr userDrawn="1"/>
        </p:nvSpPr>
        <p:spPr>
          <a:xfrm>
            <a:off x="6093600" y="0"/>
            <a:ext cx="60984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D34D435-D6EA-91B0-F8FD-EAD23697B6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2990" y="355770"/>
            <a:ext cx="10066020" cy="1484460"/>
          </a:xfrm>
          <a:noFill/>
        </p:spPr>
        <p:txBody>
          <a:bodyPr wrap="none" anchor="ctr" anchorCtr="0">
            <a:no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10" name="Tijdelijke aanduiding voor inhoud 9">
            <a:extLst>
              <a:ext uri="{FF2B5EF4-FFF2-40B4-BE49-F238E27FC236}">
                <a16:creationId xmlns:a16="http://schemas.microsoft.com/office/drawing/2014/main" id="{29DFCA9D-7262-AF4D-E719-62CC9C60AD9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228725" y="2646045"/>
            <a:ext cx="9658350" cy="3314700"/>
          </a:xfrm>
        </p:spPr>
        <p:txBody>
          <a:bodyPr>
            <a:noAutofit/>
          </a:bodyPr>
          <a:lstStyle>
            <a:lvl1pPr>
              <a:buClr>
                <a:srgbClr val="3558A2"/>
              </a:buClr>
              <a:defRPr sz="1800">
                <a:solidFill>
                  <a:schemeClr val="tx1"/>
                </a:solidFill>
              </a:defRPr>
            </a:lvl1pPr>
            <a:lvl2pPr>
              <a:buClr>
                <a:srgbClr val="3558A2"/>
              </a:buClr>
              <a:defRPr sz="1800">
                <a:solidFill>
                  <a:schemeClr val="tx1"/>
                </a:solidFill>
              </a:defRPr>
            </a:lvl2pPr>
            <a:lvl3pPr>
              <a:buClr>
                <a:srgbClr val="3558A2"/>
              </a:buClr>
              <a:defRPr sz="1800">
                <a:solidFill>
                  <a:schemeClr val="tx1"/>
                </a:solidFill>
              </a:defRPr>
            </a:lvl3pPr>
            <a:lvl4pPr>
              <a:buClr>
                <a:srgbClr val="3558A2"/>
              </a:buClr>
              <a:defRPr sz="1800">
                <a:solidFill>
                  <a:schemeClr val="tx1"/>
                </a:solidFill>
              </a:defRPr>
            </a:lvl4pPr>
            <a:lvl5pPr>
              <a:buClr>
                <a:srgbClr val="3558A2"/>
              </a:buCl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238F45B1-8486-0905-16EB-8181C6D4A67B}"/>
              </a:ext>
            </a:extLst>
          </p:cNvPr>
          <p:cNvSpPr txBox="1">
            <a:spLocks/>
          </p:cNvSpPr>
          <p:nvPr userDrawn="1"/>
        </p:nvSpPr>
        <p:spPr>
          <a:xfrm>
            <a:off x="6953250" y="1354050"/>
            <a:ext cx="4703445" cy="589050"/>
          </a:xfrm>
          <a:prstGeom prst="rect">
            <a:avLst/>
          </a:prstGeom>
          <a:noFill/>
        </p:spPr>
        <p:txBody>
          <a:bodyPr vert="horz" wrap="none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40852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wegingen en opties">
    <p:bg>
      <p:bgPr>
        <a:solidFill>
          <a:srgbClr val="3558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hoek 10">
            <a:extLst>
              <a:ext uri="{FF2B5EF4-FFF2-40B4-BE49-F238E27FC236}">
                <a16:creationId xmlns:a16="http://schemas.microsoft.com/office/drawing/2014/main" id="{41053F6E-446D-356C-8DAF-5CE94FAE205C}"/>
              </a:ext>
            </a:extLst>
          </p:cNvPr>
          <p:cNvSpPr/>
          <p:nvPr userDrawn="1"/>
        </p:nvSpPr>
        <p:spPr>
          <a:xfrm>
            <a:off x="0" y="0"/>
            <a:ext cx="12192000" cy="219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4D181A63-68EE-B50D-D79D-F7051BEDDB9D}"/>
              </a:ext>
            </a:extLst>
          </p:cNvPr>
          <p:cNvSpPr/>
          <p:nvPr userDrawn="1"/>
        </p:nvSpPr>
        <p:spPr>
          <a:xfrm>
            <a:off x="6093600" y="0"/>
            <a:ext cx="60984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D34D435-D6EA-91B0-F8FD-EAD23697B6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2990" y="355770"/>
            <a:ext cx="10066020" cy="1484460"/>
          </a:xfrm>
          <a:noFill/>
        </p:spPr>
        <p:txBody>
          <a:bodyPr wrap="none" anchor="ctr" anchorCtr="0">
            <a:noAutofit/>
          </a:bodyPr>
          <a:lstStyle>
            <a:lvl1pPr algn="ctr">
              <a:defRPr sz="3600">
                <a:solidFill>
                  <a:srgbClr val="3558A2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10" name="Tijdelijke aanduiding voor inhoud 9">
            <a:extLst>
              <a:ext uri="{FF2B5EF4-FFF2-40B4-BE49-F238E27FC236}">
                <a16:creationId xmlns:a16="http://schemas.microsoft.com/office/drawing/2014/main" id="{29DFCA9D-7262-AF4D-E719-62CC9C60AD9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268731" y="3520440"/>
            <a:ext cx="3097530" cy="2691765"/>
          </a:xfrm>
        </p:spPr>
        <p:txBody>
          <a:bodyPr>
            <a:noAutofit/>
          </a:bodyPr>
          <a:lstStyle>
            <a:lvl1pPr>
              <a:buClr>
                <a:schemeClr val="bg1"/>
              </a:buClr>
              <a:defRPr sz="18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8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8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238F45B1-8486-0905-16EB-8181C6D4A67B}"/>
              </a:ext>
            </a:extLst>
          </p:cNvPr>
          <p:cNvSpPr txBox="1">
            <a:spLocks/>
          </p:cNvSpPr>
          <p:nvPr userDrawn="1"/>
        </p:nvSpPr>
        <p:spPr>
          <a:xfrm>
            <a:off x="6953250" y="1354050"/>
            <a:ext cx="4703445" cy="589050"/>
          </a:xfrm>
          <a:prstGeom prst="rect">
            <a:avLst/>
          </a:prstGeom>
          <a:noFill/>
        </p:spPr>
        <p:txBody>
          <a:bodyPr vert="horz" wrap="none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nl-NL" dirty="0"/>
          </a:p>
        </p:txBody>
      </p:sp>
      <p:sp>
        <p:nvSpPr>
          <p:cNvPr id="4" name="Tijdelijke aanduiding voor tekst 22">
            <a:extLst>
              <a:ext uri="{FF2B5EF4-FFF2-40B4-BE49-F238E27FC236}">
                <a16:creationId xmlns:a16="http://schemas.microsoft.com/office/drawing/2014/main" id="{48405FE3-089D-F83E-4FC5-638B2DAC327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68731" y="3042285"/>
            <a:ext cx="3097530" cy="277840"/>
          </a:xfrm>
        </p:spPr>
        <p:txBody>
          <a:bodyPr wrap="none">
            <a:noAutofit/>
          </a:bodyPr>
          <a:lstStyle>
            <a:lvl1pPr>
              <a:buNone/>
              <a:defRPr sz="2400">
                <a:solidFill>
                  <a:schemeClr val="bg1"/>
                </a:solidFill>
              </a:defRPr>
            </a:lvl1pPr>
            <a:lvl2pPr>
              <a:buNone/>
              <a:defRPr>
                <a:solidFill>
                  <a:srgbClr val="ACCBEC"/>
                </a:solidFill>
              </a:defRPr>
            </a:lvl2pPr>
            <a:lvl3pPr>
              <a:buNone/>
              <a:defRPr>
                <a:solidFill>
                  <a:srgbClr val="ACCBEC"/>
                </a:solidFill>
              </a:defRPr>
            </a:lvl3pPr>
            <a:lvl4pPr>
              <a:buNone/>
              <a:defRPr>
                <a:solidFill>
                  <a:srgbClr val="ACCBEC"/>
                </a:solidFill>
              </a:defRPr>
            </a:lvl4pPr>
            <a:lvl5pPr>
              <a:buNone/>
              <a:defRPr>
                <a:solidFill>
                  <a:srgbClr val="ACCBEC"/>
                </a:solidFill>
              </a:defRPr>
            </a:lvl5pPr>
          </a:lstStyle>
          <a:p>
            <a:pPr lvl="0"/>
            <a:r>
              <a:rPr lang="nl-NL" dirty="0"/>
              <a:t>[optie]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E7440D4-C8EE-AD91-68DA-17E045C6941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42913" y="6345638"/>
            <a:ext cx="360000" cy="303260"/>
          </a:xfrm>
          <a:prstGeom prst="rect">
            <a:avLst/>
          </a:prstGeom>
        </p:spPr>
      </p:pic>
      <p:sp>
        <p:nvSpPr>
          <p:cNvPr id="7" name="Tijdelijke aanduiding voor tekst 22">
            <a:extLst>
              <a:ext uri="{FF2B5EF4-FFF2-40B4-BE49-F238E27FC236}">
                <a16:creationId xmlns:a16="http://schemas.microsoft.com/office/drawing/2014/main" id="{E2F979CC-A1FF-4FBE-DCE3-4F9F7DF041F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546784" y="3042285"/>
            <a:ext cx="3097530" cy="277840"/>
          </a:xfrm>
        </p:spPr>
        <p:txBody>
          <a:bodyPr wrap="none">
            <a:noAutofit/>
          </a:bodyPr>
          <a:lstStyle>
            <a:lvl1pPr>
              <a:buNone/>
              <a:defRPr sz="2400">
                <a:solidFill>
                  <a:schemeClr val="bg1"/>
                </a:solidFill>
              </a:defRPr>
            </a:lvl1pPr>
            <a:lvl2pPr>
              <a:buNone/>
              <a:defRPr>
                <a:solidFill>
                  <a:srgbClr val="ACCBEC"/>
                </a:solidFill>
              </a:defRPr>
            </a:lvl2pPr>
            <a:lvl3pPr>
              <a:buNone/>
              <a:defRPr>
                <a:solidFill>
                  <a:srgbClr val="ACCBEC"/>
                </a:solidFill>
              </a:defRPr>
            </a:lvl3pPr>
            <a:lvl4pPr>
              <a:buNone/>
              <a:defRPr>
                <a:solidFill>
                  <a:srgbClr val="ACCBEC"/>
                </a:solidFill>
              </a:defRPr>
            </a:lvl4pPr>
            <a:lvl5pPr>
              <a:buNone/>
              <a:defRPr>
                <a:solidFill>
                  <a:srgbClr val="ACCBEC"/>
                </a:solidFill>
              </a:defRPr>
            </a:lvl5pPr>
          </a:lstStyle>
          <a:p>
            <a:pPr lvl="0"/>
            <a:r>
              <a:rPr lang="nl-NL" dirty="0"/>
              <a:t>[optie]</a:t>
            </a:r>
          </a:p>
        </p:txBody>
      </p:sp>
      <p:sp>
        <p:nvSpPr>
          <p:cNvPr id="8" name="Tijdelijke aanduiding voor tekst 22">
            <a:extLst>
              <a:ext uri="{FF2B5EF4-FFF2-40B4-BE49-F238E27FC236}">
                <a16:creationId xmlns:a16="http://schemas.microsoft.com/office/drawing/2014/main" id="{98CA3E8C-0DEF-3A10-B7B1-4308A2D7000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907757" y="3042285"/>
            <a:ext cx="3097530" cy="277840"/>
          </a:xfrm>
        </p:spPr>
        <p:txBody>
          <a:bodyPr wrap="none">
            <a:noAutofit/>
          </a:bodyPr>
          <a:lstStyle>
            <a:lvl1pPr>
              <a:buNone/>
              <a:defRPr sz="2400">
                <a:solidFill>
                  <a:schemeClr val="bg1"/>
                </a:solidFill>
              </a:defRPr>
            </a:lvl1pPr>
            <a:lvl2pPr>
              <a:buNone/>
              <a:defRPr>
                <a:solidFill>
                  <a:srgbClr val="ACCBEC"/>
                </a:solidFill>
              </a:defRPr>
            </a:lvl2pPr>
            <a:lvl3pPr>
              <a:buNone/>
              <a:defRPr>
                <a:solidFill>
                  <a:srgbClr val="ACCBEC"/>
                </a:solidFill>
              </a:defRPr>
            </a:lvl3pPr>
            <a:lvl4pPr>
              <a:buNone/>
              <a:defRPr>
                <a:solidFill>
                  <a:srgbClr val="ACCBEC"/>
                </a:solidFill>
              </a:defRPr>
            </a:lvl4pPr>
            <a:lvl5pPr>
              <a:buNone/>
              <a:defRPr>
                <a:solidFill>
                  <a:srgbClr val="ACCBEC"/>
                </a:solidFill>
              </a:defRPr>
            </a:lvl5pPr>
          </a:lstStyle>
          <a:p>
            <a:pPr lvl="0"/>
            <a:r>
              <a:rPr lang="nl-NL" dirty="0"/>
              <a:t>[optie]</a:t>
            </a:r>
          </a:p>
        </p:txBody>
      </p:sp>
      <p:sp>
        <p:nvSpPr>
          <p:cNvPr id="9" name="Tijdelijke aanduiding voor inhoud 9">
            <a:extLst>
              <a:ext uri="{FF2B5EF4-FFF2-40B4-BE49-F238E27FC236}">
                <a16:creationId xmlns:a16="http://schemas.microsoft.com/office/drawing/2014/main" id="{D8D67212-050A-5395-0EE4-CB9D825B38CB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4907757" y="3520440"/>
            <a:ext cx="3097530" cy="2691765"/>
          </a:xfrm>
        </p:spPr>
        <p:txBody>
          <a:bodyPr>
            <a:noAutofit/>
          </a:bodyPr>
          <a:lstStyle>
            <a:lvl1pPr>
              <a:buClr>
                <a:schemeClr val="bg1"/>
              </a:buClr>
              <a:defRPr sz="18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8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8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12" name="Tijdelijke aanduiding voor inhoud 9">
            <a:extLst>
              <a:ext uri="{FF2B5EF4-FFF2-40B4-BE49-F238E27FC236}">
                <a16:creationId xmlns:a16="http://schemas.microsoft.com/office/drawing/2014/main" id="{6D144667-A44B-22B7-D553-6A10634EE4C9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8546784" y="3520440"/>
            <a:ext cx="3097530" cy="2691765"/>
          </a:xfrm>
        </p:spPr>
        <p:txBody>
          <a:bodyPr>
            <a:noAutofit/>
          </a:bodyPr>
          <a:lstStyle>
            <a:lvl1pPr>
              <a:buClr>
                <a:schemeClr val="bg1"/>
              </a:buClr>
              <a:defRPr sz="18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8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8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517957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nd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jdelijke aanduiding voor afbeelding 12">
            <a:extLst>
              <a:ext uri="{FF2B5EF4-FFF2-40B4-BE49-F238E27FC236}">
                <a16:creationId xmlns:a16="http://schemas.microsoft.com/office/drawing/2014/main" id="{E37E52F3-6E2D-6703-EF2B-CF36A1FE3FFE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2208901" y="772940"/>
            <a:ext cx="7950986" cy="5312119"/>
          </a:xfrm>
          <a:custGeom>
            <a:avLst/>
            <a:gdLst>
              <a:gd name="csX0" fmla="*/ 0 w 7950986"/>
              <a:gd name="csY0" fmla="*/ 0 h 5312119"/>
              <a:gd name="csX1" fmla="*/ 7950986 w 7950986"/>
              <a:gd name="csY1" fmla="*/ 0 h 5312119"/>
              <a:gd name="csX2" fmla="*/ 7950986 w 7950986"/>
              <a:gd name="csY2" fmla="*/ 5312119 h 5312119"/>
              <a:gd name="csX3" fmla="*/ 0 w 7950986"/>
              <a:gd name="csY3" fmla="*/ 5312119 h 5312119"/>
              <a:gd name="csX4" fmla="*/ 0 w 7950986"/>
              <a:gd name="csY4" fmla="*/ 1951972 h 5312119"/>
              <a:gd name="csX5" fmla="*/ 3798708 w 7950986"/>
              <a:gd name="csY5" fmla="*/ 1951972 h 5312119"/>
              <a:gd name="csX6" fmla="*/ 3798708 w 7950986"/>
              <a:gd name="csY6" fmla="*/ 408541 h 5312119"/>
              <a:gd name="csX7" fmla="*/ 0 w 7950986"/>
              <a:gd name="csY7" fmla="*/ 408541 h 531211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7950986" h="5312119">
                <a:moveTo>
                  <a:pt x="0" y="0"/>
                </a:moveTo>
                <a:lnTo>
                  <a:pt x="7950986" y="0"/>
                </a:lnTo>
                <a:lnTo>
                  <a:pt x="7950986" y="5312119"/>
                </a:lnTo>
                <a:lnTo>
                  <a:pt x="0" y="5312119"/>
                </a:lnTo>
                <a:lnTo>
                  <a:pt x="0" y="1951972"/>
                </a:lnTo>
                <a:lnTo>
                  <a:pt x="3798708" y="1951972"/>
                </a:lnTo>
                <a:lnTo>
                  <a:pt x="3798708" y="408541"/>
                </a:lnTo>
                <a:lnTo>
                  <a:pt x="0" y="40854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r>
              <a:rPr lang="nl-NL"/>
              <a:t>Klik op het pictogram als u een afbeelding wilt toevoegen</a:t>
            </a:r>
          </a:p>
        </p:txBody>
      </p:sp>
      <p:pic>
        <p:nvPicPr>
          <p:cNvPr id="6" name="Tijdelijke aanduiding voor inhoud 4" descr="Afbeelding met tekenfilm, kunst, symbool&#10;&#10;Door AI gegenereerde inhoud is mogelijk onjuist.">
            <a:extLst>
              <a:ext uri="{FF2B5EF4-FFF2-40B4-BE49-F238E27FC236}">
                <a16:creationId xmlns:a16="http://schemas.microsoft.com/office/drawing/2014/main" id="{FED4AFB4-8A32-1E94-9901-EF934A20FED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913" y="6345238"/>
            <a:ext cx="381000" cy="317500"/>
          </a:xfrm>
          <a:prstGeom prst="rect">
            <a:avLst/>
          </a:prstGeom>
        </p:spPr>
      </p:pic>
      <p:sp>
        <p:nvSpPr>
          <p:cNvPr id="8" name="Rechthoek 7">
            <a:extLst>
              <a:ext uri="{FF2B5EF4-FFF2-40B4-BE49-F238E27FC236}">
                <a16:creationId xmlns:a16="http://schemas.microsoft.com/office/drawing/2014/main" id="{6CB289C4-443C-CFF3-B0D6-4DC8087B80AA}"/>
              </a:ext>
            </a:extLst>
          </p:cNvPr>
          <p:cNvSpPr/>
          <p:nvPr userDrawn="1"/>
        </p:nvSpPr>
        <p:spPr>
          <a:xfrm>
            <a:off x="1316737" y="1181481"/>
            <a:ext cx="4690872" cy="1540800"/>
          </a:xfrm>
          <a:prstGeom prst="rect">
            <a:avLst/>
          </a:prstGeom>
          <a:solidFill>
            <a:srgbClr val="3558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869857C-7860-8DC9-D066-39205E9B53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97026" y="1888490"/>
            <a:ext cx="4111048" cy="517526"/>
          </a:xfrm>
        </p:spPr>
        <p:txBody>
          <a:bodyPr wrap="none">
            <a:no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Hier een titel</a:t>
            </a:r>
          </a:p>
        </p:txBody>
      </p:sp>
      <p:sp>
        <p:nvSpPr>
          <p:cNvPr id="9" name="Tijdelijke aanduiding voor tekst 22">
            <a:extLst>
              <a:ext uri="{FF2B5EF4-FFF2-40B4-BE49-F238E27FC236}">
                <a16:creationId xmlns:a16="http://schemas.microsoft.com/office/drawing/2014/main" id="{F963EA1C-5B44-56BD-6A25-423CD851A4F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597025" y="1525606"/>
            <a:ext cx="4111049" cy="277840"/>
          </a:xfrm>
        </p:spPr>
        <p:txBody>
          <a:bodyPr wrap="none">
            <a:noAutofit/>
          </a:bodyPr>
          <a:lstStyle>
            <a:lvl1pPr>
              <a:buNone/>
              <a:defRPr sz="1800">
                <a:solidFill>
                  <a:schemeClr val="bg1"/>
                </a:solidFill>
              </a:defRPr>
            </a:lvl1pPr>
            <a:lvl2pPr>
              <a:buNone/>
              <a:defRPr>
                <a:solidFill>
                  <a:srgbClr val="ACCBEC"/>
                </a:solidFill>
              </a:defRPr>
            </a:lvl2pPr>
            <a:lvl3pPr>
              <a:buNone/>
              <a:defRPr>
                <a:solidFill>
                  <a:srgbClr val="ACCBEC"/>
                </a:solidFill>
              </a:defRPr>
            </a:lvl3pPr>
            <a:lvl4pPr>
              <a:buNone/>
              <a:defRPr>
                <a:solidFill>
                  <a:srgbClr val="ACCBEC"/>
                </a:solidFill>
              </a:defRPr>
            </a:lvl4pPr>
            <a:lvl5pPr>
              <a:buNone/>
              <a:defRPr>
                <a:solidFill>
                  <a:srgbClr val="ACCBEC"/>
                </a:solidFill>
              </a:defRPr>
            </a:lvl5pPr>
          </a:lstStyle>
          <a:p>
            <a:pPr lvl="0"/>
            <a:r>
              <a:rPr lang="nl-NL" dirty="0"/>
              <a:t>[onderwerpregel]</a:t>
            </a:r>
          </a:p>
        </p:txBody>
      </p:sp>
    </p:spTree>
    <p:extLst>
      <p:ext uri="{BB962C8B-B14F-4D97-AF65-F5344CB8AC3E}">
        <p14:creationId xmlns:p14="http://schemas.microsoft.com/office/powerpoint/2010/main" val="17600085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AADB4A69-672E-4198-D160-A4220F3E36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42913" y="441325"/>
            <a:ext cx="4764087" cy="4329113"/>
          </a:xfrm>
          <a:prstGeom prst="rect">
            <a:avLst/>
          </a:prstGeom>
          <a:solidFill>
            <a:srgbClr val="B4CBE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8" name="Tijdelijke aanduiding voor afbeelding 7">
            <a:extLst>
              <a:ext uri="{FF2B5EF4-FFF2-40B4-BE49-F238E27FC236}">
                <a16:creationId xmlns:a16="http://schemas.microsoft.com/office/drawing/2014/main" id="{4A7C4C05-1125-79D1-261D-932372209B7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572800" y="0"/>
            <a:ext cx="9619200" cy="6858000"/>
          </a:xfrm>
          <a:custGeom>
            <a:avLst/>
            <a:gdLst>
              <a:gd name="csX0" fmla="*/ 0 w 9619200"/>
              <a:gd name="csY0" fmla="*/ 0 h 6858000"/>
              <a:gd name="csX1" fmla="*/ 9619200 w 9619200"/>
              <a:gd name="csY1" fmla="*/ 0 h 6858000"/>
              <a:gd name="csX2" fmla="*/ 9619200 w 9619200"/>
              <a:gd name="csY2" fmla="*/ 6858000 h 6858000"/>
              <a:gd name="csX3" fmla="*/ 0 w 9619200"/>
              <a:gd name="csY3" fmla="*/ 6858000 h 6858000"/>
              <a:gd name="csX4" fmla="*/ 0 w 9619200"/>
              <a:gd name="csY4" fmla="*/ 4770438 h 6858000"/>
              <a:gd name="csX5" fmla="*/ 2634200 w 9619200"/>
              <a:gd name="csY5" fmla="*/ 4770438 h 6858000"/>
              <a:gd name="csX6" fmla="*/ 2634200 w 9619200"/>
              <a:gd name="csY6" fmla="*/ 441325 h 6858000"/>
              <a:gd name="csX7" fmla="*/ 0 w 9619200"/>
              <a:gd name="csY7" fmla="*/ 441325 h 68580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9619200" h="6858000">
                <a:moveTo>
                  <a:pt x="0" y="0"/>
                </a:moveTo>
                <a:lnTo>
                  <a:pt x="9619200" y="0"/>
                </a:lnTo>
                <a:lnTo>
                  <a:pt x="9619200" y="6858000"/>
                </a:lnTo>
                <a:lnTo>
                  <a:pt x="0" y="6858000"/>
                </a:lnTo>
                <a:lnTo>
                  <a:pt x="0" y="4770438"/>
                </a:lnTo>
                <a:lnTo>
                  <a:pt x="2634200" y="4770438"/>
                </a:lnTo>
                <a:lnTo>
                  <a:pt x="2634200" y="441325"/>
                </a:lnTo>
                <a:lnTo>
                  <a:pt x="0" y="44132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noAutofit/>
          </a:bodyPr>
          <a:lstStyle/>
          <a:p>
            <a:endParaRPr lang="nl-NL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CDCD785-7556-E3A1-B8FA-5DDFABD02EB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11641" y="811729"/>
            <a:ext cx="820800" cy="729600"/>
          </a:xfrm>
          <a:prstGeom prst="rect">
            <a:avLst/>
          </a:prstGeom>
        </p:spPr>
      </p:pic>
      <p:sp>
        <p:nvSpPr>
          <p:cNvPr id="13" name="Tijdelijke aanduiding voor tekst 12">
            <a:extLst>
              <a:ext uri="{FF2B5EF4-FFF2-40B4-BE49-F238E27FC236}">
                <a16:creationId xmlns:a16="http://schemas.microsoft.com/office/drawing/2014/main" id="{4F353599-170C-D0DB-317E-82E45EE3D3E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89429" y="6443450"/>
            <a:ext cx="1061188" cy="166199"/>
          </a:xfrm>
          <a:noFill/>
        </p:spPr>
        <p:txBody>
          <a:bodyPr wrap="none" lIns="0" rtlCol="0">
            <a:spAutoFit/>
          </a:bodyPr>
          <a:lstStyle>
            <a:lvl1pPr>
              <a:buNone/>
              <a:defRPr lang="nl-NL" sz="1200" dirty="0" smtClean="0">
                <a:solidFill>
                  <a:srgbClr val="3558A2"/>
                </a:solidFill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lang="nl-NL" sz="1800" dirty="0" smtClean="0">
                <a:solidFill>
                  <a:srgbClr val="3558A2"/>
                </a:solidFill>
                <a:latin typeface="+mn-lt"/>
              </a:defRPr>
            </a:lvl2pPr>
            <a:lvl3pPr>
              <a:defRPr lang="nl-NL" sz="1800" dirty="0" smtClean="0">
                <a:solidFill>
                  <a:srgbClr val="3558A2"/>
                </a:solidFill>
                <a:latin typeface="+mn-lt"/>
              </a:defRPr>
            </a:lvl3pPr>
            <a:lvl4pPr>
              <a:defRPr lang="nl-NL" sz="1800" dirty="0" smtClean="0">
                <a:solidFill>
                  <a:srgbClr val="3558A2"/>
                </a:solidFill>
                <a:latin typeface="+mn-lt"/>
              </a:defRPr>
            </a:lvl4pPr>
            <a:lvl5pPr>
              <a:defRPr lang="nl-NL" sz="1800" dirty="0">
                <a:solidFill>
                  <a:srgbClr val="3558A2"/>
                </a:solidFill>
                <a:latin typeface="+mn-lt"/>
              </a:defRPr>
            </a:lvl5pPr>
          </a:lstStyle>
          <a:p>
            <a:r>
              <a:rPr lang="nl-NL" sz="1200" dirty="0">
                <a:solidFill>
                  <a:srgbClr val="3558A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[Naam Auteur]</a:t>
            </a:r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82D6A437-57BF-68C1-CA62-2B966A3616A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000" y="2422800"/>
            <a:ext cx="3960000" cy="997200"/>
          </a:xfrm>
        </p:spPr>
        <p:txBody>
          <a:bodyPr anchor="b"/>
          <a:lstStyle>
            <a:lvl1pPr algn="l">
              <a:defRPr sz="3600">
                <a:solidFill>
                  <a:srgbClr val="243052"/>
                </a:solidFill>
              </a:defRPr>
            </a:lvl1pPr>
          </a:lstStyle>
          <a:p>
            <a:r>
              <a:rPr lang="nl-NL" dirty="0"/>
              <a:t>Hier is plek</a:t>
            </a:r>
            <a:br>
              <a:rPr lang="nl-NL" dirty="0"/>
            </a:br>
            <a:r>
              <a:rPr lang="nl-NL" dirty="0"/>
              <a:t>voor een titel</a:t>
            </a:r>
          </a:p>
        </p:txBody>
      </p:sp>
      <p:sp>
        <p:nvSpPr>
          <p:cNvPr id="5" name="Ondertitel 2">
            <a:extLst>
              <a:ext uri="{FF2B5EF4-FFF2-40B4-BE49-F238E27FC236}">
                <a16:creationId xmlns:a16="http://schemas.microsoft.com/office/drawing/2014/main" id="{350E04DC-75AA-DB16-BB34-249B07D731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000" y="3466800"/>
            <a:ext cx="3960000" cy="1007999"/>
          </a:xfrm>
        </p:spPr>
        <p:txBody>
          <a:bodyPr/>
          <a:lstStyle>
            <a:lvl1pPr marL="0" indent="0" algn="l">
              <a:buNone/>
              <a:defRPr sz="1600">
                <a:solidFill>
                  <a:srgbClr val="24305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Klikken om de ondertitelstijl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6875541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B">
    <p:bg>
      <p:bgPr>
        <a:solidFill>
          <a:srgbClr val="B4CB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66DD240D-7FBE-E65D-3B0B-51ABC5657F7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05359" y="6318689"/>
            <a:ext cx="1689369" cy="2844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>
                <a:solidFill>
                  <a:srgbClr val="243052"/>
                </a:solidFill>
              </a:defRPr>
            </a:lvl1pPr>
            <a:lvl2pPr>
              <a:buNone/>
              <a:defRPr>
                <a:solidFill>
                  <a:srgbClr val="243052"/>
                </a:solidFill>
              </a:defRPr>
            </a:lvl2pPr>
            <a:lvl3pPr>
              <a:buNone/>
              <a:defRPr>
                <a:solidFill>
                  <a:srgbClr val="243052"/>
                </a:solidFill>
              </a:defRPr>
            </a:lvl3pPr>
            <a:lvl4pPr>
              <a:buNone/>
              <a:defRPr>
                <a:solidFill>
                  <a:srgbClr val="243052"/>
                </a:solidFill>
              </a:defRPr>
            </a:lvl4pPr>
            <a:lvl5pPr>
              <a:buNone/>
              <a:defRPr>
                <a:solidFill>
                  <a:srgbClr val="243052"/>
                </a:solidFill>
              </a:defRPr>
            </a:lvl5pPr>
          </a:lstStyle>
          <a:p>
            <a:pPr lvl="0"/>
            <a:r>
              <a:rPr lang="nl-NL" dirty="0"/>
              <a:t>[hier invullen]</a:t>
            </a:r>
          </a:p>
        </p:txBody>
      </p:sp>
      <p:sp>
        <p:nvSpPr>
          <p:cNvPr id="20" name="Tijdelijke aanduiding voor tekst 6">
            <a:extLst>
              <a:ext uri="{FF2B5EF4-FFF2-40B4-BE49-F238E27FC236}">
                <a16:creationId xmlns:a16="http://schemas.microsoft.com/office/drawing/2014/main" id="{F3836121-FD8D-2168-32F2-603FB650FFB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971706" y="6318689"/>
            <a:ext cx="2439254" cy="2844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>
                <a:solidFill>
                  <a:srgbClr val="243052"/>
                </a:solidFill>
              </a:defRPr>
            </a:lvl1pPr>
            <a:lvl2pPr>
              <a:buNone/>
              <a:defRPr>
                <a:solidFill>
                  <a:srgbClr val="243052"/>
                </a:solidFill>
              </a:defRPr>
            </a:lvl2pPr>
            <a:lvl3pPr>
              <a:buNone/>
              <a:defRPr>
                <a:solidFill>
                  <a:srgbClr val="243052"/>
                </a:solidFill>
              </a:defRPr>
            </a:lvl3pPr>
            <a:lvl4pPr>
              <a:buNone/>
              <a:defRPr>
                <a:solidFill>
                  <a:srgbClr val="243052"/>
                </a:solidFill>
              </a:defRPr>
            </a:lvl4pPr>
            <a:lvl5pPr>
              <a:buNone/>
              <a:defRPr>
                <a:solidFill>
                  <a:srgbClr val="243052"/>
                </a:solidFill>
              </a:defRPr>
            </a:lvl5pPr>
          </a:lstStyle>
          <a:p>
            <a:pPr lvl="0"/>
            <a:r>
              <a:rPr lang="nl-NL" dirty="0"/>
              <a:t>[hier invullen]</a:t>
            </a:r>
          </a:p>
        </p:txBody>
      </p:sp>
      <p:sp>
        <p:nvSpPr>
          <p:cNvPr id="21" name="Tijdelijke aanduiding voor tekst 6">
            <a:extLst>
              <a:ext uri="{FF2B5EF4-FFF2-40B4-BE49-F238E27FC236}">
                <a16:creationId xmlns:a16="http://schemas.microsoft.com/office/drawing/2014/main" id="{56D6FF70-ABBA-C3B2-DE9B-0636D169E40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89491" y="6318689"/>
            <a:ext cx="3039227" cy="2844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>
                <a:solidFill>
                  <a:srgbClr val="243052"/>
                </a:solidFill>
              </a:defRPr>
            </a:lvl1pPr>
            <a:lvl2pPr>
              <a:buNone/>
              <a:defRPr>
                <a:solidFill>
                  <a:srgbClr val="243052"/>
                </a:solidFill>
              </a:defRPr>
            </a:lvl2pPr>
            <a:lvl3pPr>
              <a:buNone/>
              <a:defRPr>
                <a:solidFill>
                  <a:srgbClr val="243052"/>
                </a:solidFill>
              </a:defRPr>
            </a:lvl3pPr>
            <a:lvl4pPr>
              <a:buNone/>
              <a:defRPr>
                <a:solidFill>
                  <a:srgbClr val="243052"/>
                </a:solidFill>
              </a:defRPr>
            </a:lvl4pPr>
            <a:lvl5pPr>
              <a:buNone/>
              <a:defRPr>
                <a:solidFill>
                  <a:srgbClr val="243052"/>
                </a:solidFill>
              </a:defRPr>
            </a:lvl5pPr>
          </a:lstStyle>
          <a:p>
            <a:pPr lvl="0"/>
            <a:r>
              <a:rPr lang="nl-NL" dirty="0"/>
              <a:t>[hier invullen]</a:t>
            </a:r>
          </a:p>
        </p:txBody>
      </p:sp>
      <p:sp>
        <p:nvSpPr>
          <p:cNvPr id="22" name="Tijdelijke aanduiding voor tekst 6">
            <a:extLst>
              <a:ext uri="{FF2B5EF4-FFF2-40B4-BE49-F238E27FC236}">
                <a16:creationId xmlns:a16="http://schemas.microsoft.com/office/drawing/2014/main" id="{E847BAF0-E803-76C6-3489-6C951F7DAF4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244383" y="6321764"/>
            <a:ext cx="2576141" cy="2844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>
                <a:solidFill>
                  <a:srgbClr val="243052"/>
                </a:solidFill>
              </a:defRPr>
            </a:lvl1pPr>
            <a:lvl2pPr>
              <a:buNone/>
              <a:defRPr>
                <a:solidFill>
                  <a:srgbClr val="243052"/>
                </a:solidFill>
              </a:defRPr>
            </a:lvl2pPr>
            <a:lvl3pPr>
              <a:buNone/>
              <a:defRPr>
                <a:solidFill>
                  <a:srgbClr val="243052"/>
                </a:solidFill>
              </a:defRPr>
            </a:lvl3pPr>
            <a:lvl4pPr>
              <a:buNone/>
              <a:defRPr>
                <a:solidFill>
                  <a:srgbClr val="243052"/>
                </a:solidFill>
              </a:defRPr>
            </a:lvl4pPr>
            <a:lvl5pPr>
              <a:buNone/>
              <a:defRPr>
                <a:solidFill>
                  <a:srgbClr val="243052"/>
                </a:solidFill>
              </a:defRPr>
            </a:lvl5pPr>
          </a:lstStyle>
          <a:p>
            <a:pPr lvl="0"/>
            <a:r>
              <a:rPr lang="nl-NL" dirty="0"/>
              <a:t>[Adres]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CDCD785-7556-E3A1-B8FA-5DDFABD02EB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11641" y="811729"/>
            <a:ext cx="820800" cy="729600"/>
          </a:xfrm>
          <a:prstGeom prst="rect">
            <a:avLst/>
          </a:prstGeom>
        </p:spPr>
      </p:pic>
      <p:sp>
        <p:nvSpPr>
          <p:cNvPr id="10" name="Tekstvak 9">
            <a:extLst>
              <a:ext uri="{FF2B5EF4-FFF2-40B4-BE49-F238E27FC236}">
                <a16:creationId xmlns:a16="http://schemas.microsoft.com/office/drawing/2014/main" id="{5D9EE523-6E17-2565-D97C-C5E173AEC733}"/>
              </a:ext>
            </a:extLst>
          </p:cNvPr>
          <p:cNvSpPr txBox="1"/>
          <p:nvPr userDrawn="1"/>
        </p:nvSpPr>
        <p:spPr>
          <a:xfrm>
            <a:off x="689492" y="6082943"/>
            <a:ext cx="620363" cy="21544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nl-NL" sz="1400" dirty="0">
                <a:solidFill>
                  <a:srgbClr val="24305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Auteur 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3C6DC945-97FE-57EA-6914-53CAD02FE334}"/>
              </a:ext>
            </a:extLst>
          </p:cNvPr>
          <p:cNvSpPr txBox="1"/>
          <p:nvPr userDrawn="1"/>
        </p:nvSpPr>
        <p:spPr>
          <a:xfrm>
            <a:off x="9244383" y="6042303"/>
            <a:ext cx="1234312" cy="21544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nl-NL" sz="1400" dirty="0">
                <a:solidFill>
                  <a:srgbClr val="24305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Gemeente Ede</a:t>
            </a:r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8998F2A1-006E-2B67-2808-18B1C6FB1847}"/>
              </a:ext>
            </a:extLst>
          </p:cNvPr>
          <p:cNvSpPr txBox="1"/>
          <p:nvPr userDrawn="1"/>
        </p:nvSpPr>
        <p:spPr>
          <a:xfrm>
            <a:off x="6605360" y="6042303"/>
            <a:ext cx="684483" cy="21544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nl-NL" sz="1400" dirty="0">
                <a:solidFill>
                  <a:srgbClr val="24305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Afdeling</a:t>
            </a: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4B209BC4-01FD-A3D9-32DE-0E82F066FE9B}"/>
              </a:ext>
            </a:extLst>
          </p:cNvPr>
          <p:cNvSpPr txBox="1"/>
          <p:nvPr userDrawn="1"/>
        </p:nvSpPr>
        <p:spPr>
          <a:xfrm>
            <a:off x="3971706" y="6042303"/>
            <a:ext cx="928139" cy="21544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nl-NL" sz="1400" dirty="0">
                <a:solidFill>
                  <a:srgbClr val="24305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Functietitel</a:t>
            </a:r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0609ACBC-EA75-5C44-2896-C3FAF0EFDF2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000" y="2422800"/>
            <a:ext cx="3960000" cy="997200"/>
          </a:xfrm>
        </p:spPr>
        <p:txBody>
          <a:bodyPr anchor="b"/>
          <a:lstStyle>
            <a:lvl1pPr algn="l">
              <a:defRPr sz="3600">
                <a:solidFill>
                  <a:srgbClr val="243052"/>
                </a:solidFill>
              </a:defRPr>
            </a:lvl1pPr>
          </a:lstStyle>
          <a:p>
            <a:r>
              <a:rPr lang="nl-NL" dirty="0"/>
              <a:t>Hier is plek</a:t>
            </a:r>
            <a:br>
              <a:rPr lang="nl-NL" dirty="0"/>
            </a:br>
            <a:r>
              <a:rPr lang="nl-NL" dirty="0"/>
              <a:t>voor een titel</a:t>
            </a:r>
          </a:p>
        </p:txBody>
      </p:sp>
      <p:sp>
        <p:nvSpPr>
          <p:cNvPr id="5" name="Ondertitel 2">
            <a:extLst>
              <a:ext uri="{FF2B5EF4-FFF2-40B4-BE49-F238E27FC236}">
                <a16:creationId xmlns:a16="http://schemas.microsoft.com/office/drawing/2014/main" id="{47949F50-595C-1467-7F40-686CA5FB5D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000" y="3466800"/>
            <a:ext cx="3960000" cy="1007999"/>
          </a:xfrm>
        </p:spPr>
        <p:txBody>
          <a:bodyPr/>
          <a:lstStyle>
            <a:lvl1pPr marL="0" indent="0" algn="l">
              <a:buNone/>
              <a:defRPr sz="1600">
                <a:solidFill>
                  <a:srgbClr val="24305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Klikken om de ondertitelstijl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2084365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>
            <a:extLst>
              <a:ext uri="{FF2B5EF4-FFF2-40B4-BE49-F238E27FC236}">
                <a16:creationId xmlns:a16="http://schemas.microsoft.com/office/drawing/2014/main" id="{312F7425-5DDD-437A-6966-61D0D5EBDBA1}"/>
              </a:ext>
            </a:extLst>
          </p:cNvPr>
          <p:cNvSpPr/>
          <p:nvPr userDrawn="1"/>
        </p:nvSpPr>
        <p:spPr>
          <a:xfrm flipH="1" flipV="1">
            <a:off x="0" y="0"/>
            <a:ext cx="5515200" cy="6858000"/>
          </a:xfrm>
          <a:prstGeom prst="rect">
            <a:avLst/>
          </a:prstGeom>
          <a:solidFill>
            <a:srgbClr val="B4CBE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50AF892-9137-CF5C-AECB-A9B1A2422A3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000" y="2422800"/>
            <a:ext cx="3954088" cy="997196"/>
          </a:xfrm>
        </p:spPr>
        <p:txBody>
          <a:bodyPr vert="horz" wrap="square" lIns="0" tIns="0" rIns="0" bIns="0" rtlCol="0" anchor="t">
            <a:noAutofit/>
          </a:bodyPr>
          <a:lstStyle>
            <a:lvl1pPr algn="l">
              <a:defRPr lang="nl-NL" sz="3600">
                <a:solidFill>
                  <a:srgbClr val="243052"/>
                </a:solidFill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 panose="020B0604020202020204" pitchFamily="34" charset="0"/>
            </a:pPr>
            <a:r>
              <a:rPr lang="nl-NL" dirty="0"/>
              <a:t>Hier is plek</a:t>
            </a:r>
            <a:br>
              <a:rPr lang="nl-NL" dirty="0"/>
            </a:br>
            <a:r>
              <a:rPr lang="nl-NL" dirty="0"/>
              <a:t>voor een titel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F16B2B5F-D1C1-97E1-3154-933DFB4841C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42913" y="6345638"/>
            <a:ext cx="360000" cy="320000"/>
          </a:xfrm>
          <a:prstGeom prst="rect">
            <a:avLst/>
          </a:prstGeom>
        </p:spPr>
      </p:pic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BA4F86AA-55F2-9384-783C-A14EB50EA0D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03949" y="505621"/>
            <a:ext cx="5616575" cy="4831554"/>
          </a:xfrm>
        </p:spPr>
        <p:txBody>
          <a:bodyPr anchor="ctr"/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3265902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met afbeelding">
    <p:bg>
      <p:bgPr>
        <a:solidFill>
          <a:srgbClr val="B4CB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hthoek 40">
            <a:extLst>
              <a:ext uri="{FF2B5EF4-FFF2-40B4-BE49-F238E27FC236}">
                <a16:creationId xmlns:a16="http://schemas.microsoft.com/office/drawing/2014/main" id="{0214ED7B-BA9A-0B71-4A9A-D28FDB62D482}"/>
              </a:ext>
            </a:extLst>
          </p:cNvPr>
          <p:cNvSpPr/>
          <p:nvPr userDrawn="1"/>
        </p:nvSpPr>
        <p:spPr>
          <a:xfrm>
            <a:off x="0" y="6282000"/>
            <a:ext cx="900000" cy="57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D34D435-D6EA-91B0-F8FD-EAD23697B6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1561" y="1952307"/>
            <a:ext cx="10088880" cy="1368743"/>
          </a:xfrm>
          <a:noFill/>
        </p:spPr>
        <p:txBody>
          <a:bodyPr anchor="t" anchorCtr="0">
            <a:normAutofit/>
          </a:bodyPr>
          <a:lstStyle>
            <a:lvl1pPr algn="ctr">
              <a:defRPr sz="3600">
                <a:solidFill>
                  <a:srgbClr val="243052"/>
                </a:solidFill>
              </a:defRPr>
            </a:lvl1pPr>
          </a:lstStyle>
          <a:p>
            <a:r>
              <a:rPr lang="nl-NL" dirty="0"/>
              <a:t>Klik om stijl te bewerken</a:t>
            </a:r>
          </a:p>
        </p:txBody>
      </p:sp>
      <p:sp>
        <p:nvSpPr>
          <p:cNvPr id="40" name="Tijdelijke aanduiding voor afbeelding 39">
            <a:extLst>
              <a:ext uri="{FF2B5EF4-FFF2-40B4-BE49-F238E27FC236}">
                <a16:creationId xmlns:a16="http://schemas.microsoft.com/office/drawing/2014/main" id="{19A64BF7-9725-595C-8FB1-13593AC4EA7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" y="3931200"/>
            <a:ext cx="12191996" cy="2926800"/>
          </a:xfrm>
          <a:custGeom>
            <a:avLst/>
            <a:gdLst>
              <a:gd name="csX0" fmla="*/ 471735 w 12191996"/>
              <a:gd name="csY0" fmla="*/ 2703362 h 2926800"/>
              <a:gd name="csX1" fmla="*/ 500555 w 12191996"/>
              <a:gd name="csY1" fmla="*/ 2733617 h 2926800"/>
              <a:gd name="csX2" fmla="*/ 526755 w 12191996"/>
              <a:gd name="csY2" fmla="*/ 2717191 h 2926800"/>
              <a:gd name="csX3" fmla="*/ 563435 w 12191996"/>
              <a:gd name="csY3" fmla="*/ 2719352 h 2926800"/>
              <a:gd name="csX4" fmla="*/ 560815 w 12191996"/>
              <a:gd name="csY4" fmla="*/ 2703362 h 2926800"/>
              <a:gd name="csX5" fmla="*/ 718894 w 12191996"/>
              <a:gd name="csY5" fmla="*/ 2702497 h 2926800"/>
              <a:gd name="csX6" fmla="*/ 748147 w 12191996"/>
              <a:gd name="csY6" fmla="*/ 2732316 h 2926800"/>
              <a:gd name="csX7" fmla="*/ 774351 w 12191996"/>
              <a:gd name="csY7" fmla="*/ 2715466 h 2926800"/>
              <a:gd name="csX8" fmla="*/ 801866 w 12191996"/>
              <a:gd name="csY8" fmla="*/ 2717623 h 2926800"/>
              <a:gd name="csX9" fmla="*/ 801866 w 12191996"/>
              <a:gd name="csY9" fmla="*/ 2702497 h 2926800"/>
              <a:gd name="csX10" fmla="*/ 499683 w 12191996"/>
              <a:gd name="csY10" fmla="*/ 2654529 h 2926800"/>
              <a:gd name="csX11" fmla="*/ 473043 w 12191996"/>
              <a:gd name="csY11" fmla="*/ 2678295 h 2926800"/>
              <a:gd name="csX12" fmla="*/ 526323 w 12191996"/>
              <a:gd name="csY12" fmla="*/ 2678295 h 2926800"/>
              <a:gd name="csX13" fmla="*/ 499683 w 12191996"/>
              <a:gd name="csY13" fmla="*/ 2654529 h 2926800"/>
              <a:gd name="csX14" fmla="*/ 746836 w 12191996"/>
              <a:gd name="csY14" fmla="*/ 2653661 h 2926800"/>
              <a:gd name="csX15" fmla="*/ 720203 w 12191996"/>
              <a:gd name="csY15" fmla="*/ 2677430 h 2926800"/>
              <a:gd name="csX16" fmla="*/ 773477 w 12191996"/>
              <a:gd name="csY16" fmla="*/ 2677430 h 2926800"/>
              <a:gd name="csX17" fmla="*/ 746836 w 12191996"/>
              <a:gd name="csY17" fmla="*/ 2653661 h 2926800"/>
              <a:gd name="csX18" fmla="*/ 622389 w 12191996"/>
              <a:gd name="csY18" fmla="*/ 2653660 h 2926800"/>
              <a:gd name="csX19" fmla="*/ 594439 w 12191996"/>
              <a:gd name="csY19" fmla="*/ 2692126 h 2926800"/>
              <a:gd name="csX20" fmla="*/ 622389 w 12191996"/>
              <a:gd name="csY20" fmla="*/ 2730156 h 2926800"/>
              <a:gd name="csX21" fmla="*/ 650336 w 12191996"/>
              <a:gd name="csY21" fmla="*/ 2692126 h 2926800"/>
              <a:gd name="csX22" fmla="*/ 622389 w 12191996"/>
              <a:gd name="csY22" fmla="*/ 2653660 h 2926800"/>
              <a:gd name="csX23" fmla="*/ 594006 w 12191996"/>
              <a:gd name="csY23" fmla="*/ 2605690 h 2926800"/>
              <a:gd name="csX24" fmla="*/ 590512 w 12191996"/>
              <a:gd name="csY24" fmla="*/ 2611744 h 2926800"/>
              <a:gd name="csX25" fmla="*/ 587019 w 12191996"/>
              <a:gd name="csY25" fmla="*/ 2617794 h 2926800"/>
              <a:gd name="csX26" fmla="*/ 596189 w 12191996"/>
              <a:gd name="csY26" fmla="*/ 2629895 h 2926800"/>
              <a:gd name="csX27" fmla="*/ 597062 w 12191996"/>
              <a:gd name="csY27" fmla="*/ 2629895 h 2926800"/>
              <a:gd name="csX28" fmla="*/ 594879 w 12191996"/>
              <a:gd name="csY28" fmla="*/ 2614769 h 2926800"/>
              <a:gd name="csX29" fmla="*/ 594006 w 12191996"/>
              <a:gd name="csY29" fmla="*/ 2605690 h 2926800"/>
              <a:gd name="csX30" fmla="*/ 589204 w 12191996"/>
              <a:gd name="csY30" fmla="*/ 2599206 h 2926800"/>
              <a:gd name="csX31" fmla="*/ 587893 w 12191996"/>
              <a:gd name="csY31" fmla="*/ 2609578 h 2926800"/>
              <a:gd name="csX32" fmla="*/ 591387 w 12191996"/>
              <a:gd name="csY32" fmla="*/ 2603095 h 2926800"/>
              <a:gd name="csX33" fmla="*/ 589204 w 12191996"/>
              <a:gd name="csY33" fmla="*/ 2599206 h 2926800"/>
              <a:gd name="csX34" fmla="*/ 594886 w 12191996"/>
              <a:gd name="csY34" fmla="*/ 2589700 h 2926800"/>
              <a:gd name="csX35" fmla="*/ 591823 w 12191996"/>
              <a:gd name="csY35" fmla="*/ 2590993 h 2926800"/>
              <a:gd name="csX36" fmla="*/ 587893 w 12191996"/>
              <a:gd name="csY36" fmla="*/ 2593589 h 2926800"/>
              <a:gd name="csX37" fmla="*/ 590076 w 12191996"/>
              <a:gd name="csY37" fmla="*/ 2595750 h 2926800"/>
              <a:gd name="csX38" fmla="*/ 594006 w 12191996"/>
              <a:gd name="csY38" fmla="*/ 2600507 h 2926800"/>
              <a:gd name="csX39" fmla="*/ 594886 w 12191996"/>
              <a:gd name="csY39" fmla="*/ 2589700 h 2926800"/>
              <a:gd name="csX40" fmla="*/ 591385 w 12191996"/>
              <a:gd name="csY40" fmla="*/ 2577164 h 2926800"/>
              <a:gd name="csX41" fmla="*/ 588765 w 12191996"/>
              <a:gd name="csY41" fmla="*/ 2588839 h 2926800"/>
              <a:gd name="csX42" fmla="*/ 590078 w 12191996"/>
              <a:gd name="csY42" fmla="*/ 2587971 h 2926800"/>
              <a:gd name="csX43" fmla="*/ 595315 w 12191996"/>
              <a:gd name="csY43" fmla="*/ 2584082 h 2926800"/>
              <a:gd name="csX44" fmla="*/ 591822 w 12191996"/>
              <a:gd name="csY44" fmla="*/ 2578035 h 2926800"/>
              <a:gd name="csX45" fmla="*/ 591385 w 12191996"/>
              <a:gd name="csY45" fmla="*/ 2577164 h 2926800"/>
              <a:gd name="csX46" fmla="*/ 600560 w 12191996"/>
              <a:gd name="csY46" fmla="*/ 2574571 h 2926800"/>
              <a:gd name="csX47" fmla="*/ 598377 w 12191996"/>
              <a:gd name="csY47" fmla="*/ 2614333 h 2926800"/>
              <a:gd name="csX48" fmla="*/ 600123 w 12191996"/>
              <a:gd name="csY48" fmla="*/ 2628595 h 2926800"/>
              <a:gd name="csX49" fmla="*/ 610163 w 12191996"/>
              <a:gd name="csY49" fmla="*/ 2626002 h 2926800"/>
              <a:gd name="csX50" fmla="*/ 619773 w 12191996"/>
              <a:gd name="csY50" fmla="*/ 2625570 h 2926800"/>
              <a:gd name="csX51" fmla="*/ 605360 w 12191996"/>
              <a:gd name="csY51" fmla="*/ 2601369 h 2926800"/>
              <a:gd name="csX52" fmla="*/ 600560 w 12191996"/>
              <a:gd name="csY52" fmla="*/ 2574571 h 2926800"/>
              <a:gd name="csX53" fmla="*/ 611909 w 12191996"/>
              <a:gd name="csY53" fmla="*/ 2568523 h 2926800"/>
              <a:gd name="csX54" fmla="*/ 621514 w 12191996"/>
              <a:gd name="csY54" fmla="*/ 2587970 h 2926800"/>
              <a:gd name="csX55" fmla="*/ 622824 w 12191996"/>
              <a:gd name="csY55" fmla="*/ 2594452 h 2926800"/>
              <a:gd name="csX56" fmla="*/ 632431 w 12191996"/>
              <a:gd name="csY56" fmla="*/ 2613900 h 2926800"/>
              <a:gd name="csX57" fmla="*/ 630684 w 12191996"/>
              <a:gd name="csY57" fmla="*/ 2616928 h 2926800"/>
              <a:gd name="csX58" fmla="*/ 619331 w 12191996"/>
              <a:gd name="csY58" fmla="*/ 2595317 h 2926800"/>
              <a:gd name="csX59" fmla="*/ 618022 w 12191996"/>
              <a:gd name="csY59" fmla="*/ 2588838 h 2926800"/>
              <a:gd name="csX60" fmla="*/ 609724 w 12191996"/>
              <a:gd name="csY60" fmla="*/ 2571551 h 2926800"/>
              <a:gd name="csX61" fmla="*/ 675228 w 12191996"/>
              <a:gd name="csY61" fmla="*/ 2567223 h 2926800"/>
              <a:gd name="csX62" fmla="*/ 669985 w 12191996"/>
              <a:gd name="csY62" fmla="*/ 2570680 h 2926800"/>
              <a:gd name="csX63" fmla="*/ 674791 w 12191996"/>
              <a:gd name="csY63" fmla="*/ 2574141 h 2926800"/>
              <a:gd name="csX64" fmla="*/ 677848 w 12191996"/>
              <a:gd name="csY64" fmla="*/ 2571983 h 2926800"/>
              <a:gd name="csX65" fmla="*/ 681342 w 12191996"/>
              <a:gd name="csY65" fmla="*/ 2571983 h 2926800"/>
              <a:gd name="csX66" fmla="*/ 681342 w 12191996"/>
              <a:gd name="csY66" fmla="*/ 2568519 h 2926800"/>
              <a:gd name="csX67" fmla="*/ 677848 w 12191996"/>
              <a:gd name="csY67" fmla="*/ 2568519 h 2926800"/>
              <a:gd name="csX68" fmla="*/ 675229 w 12191996"/>
              <a:gd name="csY68" fmla="*/ 2550372 h 2926800"/>
              <a:gd name="csX69" fmla="*/ 669986 w 12191996"/>
              <a:gd name="csY69" fmla="*/ 2553833 h 2926800"/>
              <a:gd name="csX70" fmla="*/ 674793 w 12191996"/>
              <a:gd name="csY70" fmla="*/ 2557287 h 2926800"/>
              <a:gd name="csX71" fmla="*/ 677849 w 12191996"/>
              <a:gd name="csY71" fmla="*/ 2555129 h 2926800"/>
              <a:gd name="csX72" fmla="*/ 681339 w 12191996"/>
              <a:gd name="csY72" fmla="*/ 2555129 h 2926800"/>
              <a:gd name="csX73" fmla="*/ 681339 w 12191996"/>
              <a:gd name="csY73" fmla="*/ 2551668 h 2926800"/>
              <a:gd name="csX74" fmla="*/ 677849 w 12191996"/>
              <a:gd name="csY74" fmla="*/ 2551668 h 2926800"/>
              <a:gd name="csX75" fmla="*/ 613218 w 12191996"/>
              <a:gd name="csY75" fmla="*/ 2549507 h 2926800"/>
              <a:gd name="csX76" fmla="*/ 621078 w 12191996"/>
              <a:gd name="csY76" fmla="*/ 2553832 h 2926800"/>
              <a:gd name="csX77" fmla="*/ 631564 w 12191996"/>
              <a:gd name="csY77" fmla="*/ 2554693 h 2926800"/>
              <a:gd name="csX78" fmla="*/ 631995 w 12191996"/>
              <a:gd name="csY78" fmla="*/ 2558151 h 2926800"/>
              <a:gd name="csX79" fmla="*/ 619769 w 12191996"/>
              <a:gd name="csY79" fmla="*/ 2556854 h 2926800"/>
              <a:gd name="csX80" fmla="*/ 610161 w 12191996"/>
              <a:gd name="csY80" fmla="*/ 2551668 h 2926800"/>
              <a:gd name="csX81" fmla="*/ 665183 w 12191996"/>
              <a:gd name="csY81" fmla="*/ 2543025 h 2926800"/>
              <a:gd name="csX82" fmla="*/ 661689 w 12191996"/>
              <a:gd name="csY82" fmla="*/ 2544322 h 2926800"/>
              <a:gd name="csX83" fmla="*/ 659506 w 12191996"/>
              <a:gd name="csY83" fmla="*/ 2546479 h 2926800"/>
              <a:gd name="csX84" fmla="*/ 659069 w 12191996"/>
              <a:gd name="csY84" fmla="*/ 2550372 h 2926800"/>
              <a:gd name="csX85" fmla="*/ 657323 w 12191996"/>
              <a:gd name="csY85" fmla="*/ 2558151 h 2926800"/>
              <a:gd name="csX86" fmla="*/ 653829 w 12191996"/>
              <a:gd name="csY86" fmla="*/ 2560312 h 2926800"/>
              <a:gd name="csX87" fmla="*/ 653829 w 12191996"/>
              <a:gd name="csY87" fmla="*/ 2582355 h 2926800"/>
              <a:gd name="csX88" fmla="*/ 681339 w 12191996"/>
              <a:gd name="csY88" fmla="*/ 2582355 h 2926800"/>
              <a:gd name="csX89" fmla="*/ 681339 w 12191996"/>
              <a:gd name="csY89" fmla="*/ 2575434 h 2926800"/>
              <a:gd name="csX90" fmla="*/ 678723 w 12191996"/>
              <a:gd name="csY90" fmla="*/ 2575434 h 2926800"/>
              <a:gd name="csX91" fmla="*/ 674793 w 12191996"/>
              <a:gd name="csY91" fmla="*/ 2578034 h 2926800"/>
              <a:gd name="csX92" fmla="*/ 667366 w 12191996"/>
              <a:gd name="csY92" fmla="*/ 2572844 h 2926800"/>
              <a:gd name="csX93" fmla="*/ 667366 w 12191996"/>
              <a:gd name="csY93" fmla="*/ 2568523 h 2926800"/>
              <a:gd name="csX94" fmla="*/ 675229 w 12191996"/>
              <a:gd name="csY94" fmla="*/ 2563337 h 2926800"/>
              <a:gd name="csX95" fmla="*/ 678723 w 12191996"/>
              <a:gd name="csY95" fmla="*/ 2565062 h 2926800"/>
              <a:gd name="csX96" fmla="*/ 681339 w 12191996"/>
              <a:gd name="csY96" fmla="*/ 2565062 h 2926800"/>
              <a:gd name="csX97" fmla="*/ 681339 w 12191996"/>
              <a:gd name="csY97" fmla="*/ 2558583 h 2926800"/>
              <a:gd name="csX98" fmla="*/ 678723 w 12191996"/>
              <a:gd name="csY98" fmla="*/ 2558583 h 2926800"/>
              <a:gd name="csX99" fmla="*/ 674793 w 12191996"/>
              <a:gd name="csY99" fmla="*/ 2561176 h 2926800"/>
              <a:gd name="csX100" fmla="*/ 667366 w 12191996"/>
              <a:gd name="csY100" fmla="*/ 2555987 h 2926800"/>
              <a:gd name="csX101" fmla="*/ 667366 w 12191996"/>
              <a:gd name="csY101" fmla="*/ 2551668 h 2926800"/>
              <a:gd name="csX102" fmla="*/ 675229 w 12191996"/>
              <a:gd name="csY102" fmla="*/ 2546479 h 2926800"/>
              <a:gd name="csX103" fmla="*/ 678723 w 12191996"/>
              <a:gd name="csY103" fmla="*/ 2548211 h 2926800"/>
              <a:gd name="csX104" fmla="*/ 681339 w 12191996"/>
              <a:gd name="csY104" fmla="*/ 2548211 h 2926800"/>
              <a:gd name="csX105" fmla="*/ 681339 w 12191996"/>
              <a:gd name="csY105" fmla="*/ 2543025 h 2926800"/>
              <a:gd name="csX106" fmla="*/ 607108 w 12191996"/>
              <a:gd name="csY106" fmla="*/ 2538701 h 2926800"/>
              <a:gd name="csX107" fmla="*/ 600122 w 12191996"/>
              <a:gd name="csY107" fmla="*/ 2545616 h 2926800"/>
              <a:gd name="csX108" fmla="*/ 590075 w 12191996"/>
              <a:gd name="csY108" fmla="*/ 2562038 h 2926800"/>
              <a:gd name="csX109" fmla="*/ 589205 w 12191996"/>
              <a:gd name="csY109" fmla="*/ 2566360 h 2926800"/>
              <a:gd name="csX110" fmla="*/ 594442 w 12191996"/>
              <a:gd name="csY110" fmla="*/ 2575435 h 2926800"/>
              <a:gd name="csX111" fmla="*/ 596625 w 12191996"/>
              <a:gd name="csY111" fmla="*/ 2578035 h 2926800"/>
              <a:gd name="csX112" fmla="*/ 598808 w 12191996"/>
              <a:gd name="csY112" fmla="*/ 2568088 h 2926800"/>
              <a:gd name="csX113" fmla="*/ 602742 w 12191996"/>
              <a:gd name="csY113" fmla="*/ 2557716 h 2926800"/>
              <a:gd name="csX114" fmla="*/ 607108 w 12191996"/>
              <a:gd name="csY114" fmla="*/ 2538701 h 2926800"/>
              <a:gd name="csX115" fmla="*/ 653832 w 12191996"/>
              <a:gd name="csY115" fmla="*/ 2529193 h 2926800"/>
              <a:gd name="csX116" fmla="*/ 651209 w 12191996"/>
              <a:gd name="csY116" fmla="*/ 2532650 h 2926800"/>
              <a:gd name="csX117" fmla="*/ 648944 w 12191996"/>
              <a:gd name="csY117" fmla="*/ 2544818 h 2926800"/>
              <a:gd name="csX118" fmla="*/ 648589 w 12191996"/>
              <a:gd name="csY118" fmla="*/ 2545186 h 2926800"/>
              <a:gd name="csX119" fmla="*/ 647716 w 12191996"/>
              <a:gd name="csY119" fmla="*/ 2548644 h 2926800"/>
              <a:gd name="csX120" fmla="*/ 648056 w 12191996"/>
              <a:gd name="csY120" fmla="*/ 2549589 h 2926800"/>
              <a:gd name="csX121" fmla="*/ 645096 w 12191996"/>
              <a:gd name="csY121" fmla="*/ 2565498 h 2926800"/>
              <a:gd name="csX122" fmla="*/ 647716 w 12191996"/>
              <a:gd name="csY122" fmla="*/ 2602664 h 2926800"/>
              <a:gd name="csX123" fmla="*/ 645969 w 12191996"/>
              <a:gd name="csY123" fmla="*/ 2616497 h 2926800"/>
              <a:gd name="csX124" fmla="*/ 647279 w 12191996"/>
              <a:gd name="csY124" fmla="*/ 2639831 h 2926800"/>
              <a:gd name="csX125" fmla="*/ 650336 w 12191996"/>
              <a:gd name="csY125" fmla="*/ 2644152 h 2926800"/>
              <a:gd name="csX126" fmla="*/ 650336 w 12191996"/>
              <a:gd name="csY126" fmla="*/ 2556855 h 2926800"/>
              <a:gd name="csX127" fmla="*/ 649899 w 12191996"/>
              <a:gd name="csY127" fmla="*/ 2554694 h 2926800"/>
              <a:gd name="csX128" fmla="*/ 648056 w 12191996"/>
              <a:gd name="csY128" fmla="*/ 2549589 h 2926800"/>
              <a:gd name="csX129" fmla="*/ 648944 w 12191996"/>
              <a:gd name="csY129" fmla="*/ 2544818 h 2926800"/>
              <a:gd name="csX130" fmla="*/ 658199 w 12191996"/>
              <a:gd name="csY130" fmla="*/ 2535247 h 2926800"/>
              <a:gd name="csX131" fmla="*/ 653832 w 12191996"/>
              <a:gd name="csY131" fmla="*/ 2529193 h 2926800"/>
              <a:gd name="csX132" fmla="*/ 662127 w 12191996"/>
              <a:gd name="csY132" fmla="*/ 2523146 h 2926800"/>
              <a:gd name="csX133" fmla="*/ 656017 w 12191996"/>
              <a:gd name="csY133" fmla="*/ 2527033 h 2926800"/>
              <a:gd name="csX134" fmla="*/ 661690 w 12191996"/>
              <a:gd name="csY134" fmla="*/ 2533950 h 2926800"/>
              <a:gd name="csX135" fmla="*/ 663874 w 12191996"/>
              <a:gd name="csY135" fmla="*/ 2535247 h 2926800"/>
              <a:gd name="csX136" fmla="*/ 661690 w 12191996"/>
              <a:gd name="csY136" fmla="*/ 2536543 h 2926800"/>
              <a:gd name="csX137" fmla="*/ 651644 w 12191996"/>
              <a:gd name="csY137" fmla="*/ 2546915 h 2926800"/>
              <a:gd name="csX138" fmla="*/ 651207 w 12191996"/>
              <a:gd name="csY138" fmla="*/ 2548644 h 2926800"/>
              <a:gd name="csX139" fmla="*/ 652954 w 12191996"/>
              <a:gd name="csY139" fmla="*/ 2552537 h 2926800"/>
              <a:gd name="csX140" fmla="*/ 653391 w 12191996"/>
              <a:gd name="csY140" fmla="*/ 2552965 h 2926800"/>
              <a:gd name="csX141" fmla="*/ 653391 w 12191996"/>
              <a:gd name="csY141" fmla="*/ 2553830 h 2926800"/>
              <a:gd name="csX142" fmla="*/ 654264 w 12191996"/>
              <a:gd name="csY142" fmla="*/ 2556855 h 2926800"/>
              <a:gd name="csX143" fmla="*/ 654700 w 12191996"/>
              <a:gd name="csY143" fmla="*/ 2556423 h 2926800"/>
              <a:gd name="csX144" fmla="*/ 655574 w 12191996"/>
              <a:gd name="csY144" fmla="*/ 2549940 h 2926800"/>
              <a:gd name="csX145" fmla="*/ 656447 w 12191996"/>
              <a:gd name="csY145" fmla="*/ 2545187 h 2926800"/>
              <a:gd name="csX146" fmla="*/ 665620 w 12191996"/>
              <a:gd name="csY146" fmla="*/ 2539136 h 2926800"/>
              <a:gd name="csX147" fmla="*/ 666057 w 12191996"/>
              <a:gd name="csY147" fmla="*/ 2539136 h 2926800"/>
              <a:gd name="csX148" fmla="*/ 669984 w 12191996"/>
              <a:gd name="csY148" fmla="*/ 2536111 h 2926800"/>
              <a:gd name="csX149" fmla="*/ 669547 w 12191996"/>
              <a:gd name="csY149" fmla="*/ 2533950 h 2926800"/>
              <a:gd name="csX150" fmla="*/ 662127 w 12191996"/>
              <a:gd name="csY150" fmla="*/ 2523146 h 2926800"/>
              <a:gd name="csX151" fmla="*/ 579592 w 12191996"/>
              <a:gd name="csY151" fmla="*/ 2514073 h 2926800"/>
              <a:gd name="csX152" fmla="*/ 579592 w 12191996"/>
              <a:gd name="csY152" fmla="*/ 2533088 h 2926800"/>
              <a:gd name="csX153" fmla="*/ 599679 w 12191996"/>
              <a:gd name="csY153" fmla="*/ 2525741 h 2926800"/>
              <a:gd name="csX154" fmla="*/ 594002 w 12191996"/>
              <a:gd name="csY154" fmla="*/ 2519259 h 2926800"/>
              <a:gd name="csX155" fmla="*/ 584835 w 12191996"/>
              <a:gd name="csY155" fmla="*/ 2525309 h 2926800"/>
              <a:gd name="csX156" fmla="*/ 581339 w 12191996"/>
              <a:gd name="csY156" fmla="*/ 2527903 h 2926800"/>
              <a:gd name="csX157" fmla="*/ 581775 w 12191996"/>
              <a:gd name="csY157" fmla="*/ 2523581 h 2926800"/>
              <a:gd name="csX158" fmla="*/ 579592 w 12191996"/>
              <a:gd name="csY158" fmla="*/ 2514073 h 2926800"/>
              <a:gd name="csX159" fmla="*/ 605359 w 12191996"/>
              <a:gd name="csY159" fmla="*/ 2509749 h 2926800"/>
              <a:gd name="csX160" fmla="*/ 603176 w 12191996"/>
              <a:gd name="csY160" fmla="*/ 2511478 h 2926800"/>
              <a:gd name="csX161" fmla="*/ 597496 w 12191996"/>
              <a:gd name="csY161" fmla="*/ 2514932 h 2926800"/>
              <a:gd name="csX162" fmla="*/ 596186 w 12191996"/>
              <a:gd name="csY162" fmla="*/ 2516660 h 2926800"/>
              <a:gd name="csX163" fmla="*/ 606669 w 12191996"/>
              <a:gd name="csY163" fmla="*/ 2527900 h 2926800"/>
              <a:gd name="csX164" fmla="*/ 614969 w 12191996"/>
              <a:gd name="csY164" fmla="*/ 2519689 h 2926800"/>
              <a:gd name="csX165" fmla="*/ 608853 w 12191996"/>
              <a:gd name="csY165" fmla="*/ 2510614 h 2926800"/>
              <a:gd name="csX166" fmla="*/ 605359 w 12191996"/>
              <a:gd name="csY166" fmla="*/ 2509749 h 2926800"/>
              <a:gd name="csX167" fmla="*/ 646404 w 12191996"/>
              <a:gd name="csY167" fmla="*/ 2507584 h 2926800"/>
              <a:gd name="csX168" fmla="*/ 628501 w 12191996"/>
              <a:gd name="csY168" fmla="*/ 2525306 h 2926800"/>
              <a:gd name="csX169" fmla="*/ 621952 w 12191996"/>
              <a:gd name="csY169" fmla="*/ 2524010 h 2926800"/>
              <a:gd name="csX170" fmla="*/ 611909 w 12191996"/>
              <a:gd name="csY170" fmla="*/ 2533953 h 2926800"/>
              <a:gd name="csX171" fmla="*/ 618458 w 12191996"/>
              <a:gd name="csY171" fmla="*/ 2537839 h 2926800"/>
              <a:gd name="csX172" fmla="*/ 625448 w 12191996"/>
              <a:gd name="csY172" fmla="*/ 2532650 h 2926800"/>
              <a:gd name="csX173" fmla="*/ 627191 w 12191996"/>
              <a:gd name="csY173" fmla="*/ 2529624 h 2926800"/>
              <a:gd name="csX174" fmla="*/ 628501 w 12191996"/>
              <a:gd name="csY174" fmla="*/ 2532650 h 2926800"/>
              <a:gd name="csX175" fmla="*/ 636801 w 12191996"/>
              <a:gd name="csY175" fmla="*/ 2537839 h 2926800"/>
              <a:gd name="csX176" fmla="*/ 642041 w 12191996"/>
              <a:gd name="csY176" fmla="*/ 2534385 h 2926800"/>
              <a:gd name="csX177" fmla="*/ 642478 w 12191996"/>
              <a:gd name="csY177" fmla="*/ 2527031 h 2926800"/>
              <a:gd name="csX178" fmla="*/ 645531 w 12191996"/>
              <a:gd name="csY178" fmla="*/ 2526170 h 2926800"/>
              <a:gd name="csX179" fmla="*/ 645098 w 12191996"/>
              <a:gd name="csY179" fmla="*/ 2536113 h 2926800"/>
              <a:gd name="csX180" fmla="*/ 636801 w 12191996"/>
              <a:gd name="csY180" fmla="*/ 2541299 h 2926800"/>
              <a:gd name="csX181" fmla="*/ 627191 w 12191996"/>
              <a:gd name="csY181" fmla="*/ 2536542 h 2926800"/>
              <a:gd name="csX182" fmla="*/ 618458 w 12191996"/>
              <a:gd name="csY182" fmla="*/ 2541299 h 2926800"/>
              <a:gd name="csX183" fmla="*/ 610598 w 12191996"/>
              <a:gd name="csY183" fmla="*/ 2537407 h 2926800"/>
              <a:gd name="csX184" fmla="*/ 605798 w 12191996"/>
              <a:gd name="csY184" fmla="*/ 2559015 h 2926800"/>
              <a:gd name="csX185" fmla="*/ 603611 w 12191996"/>
              <a:gd name="csY185" fmla="*/ 2564636 h 2926800"/>
              <a:gd name="csX186" fmla="*/ 608851 w 12191996"/>
              <a:gd name="csY186" fmla="*/ 2600071 h 2926800"/>
              <a:gd name="csX187" fmla="*/ 625011 w 12191996"/>
              <a:gd name="csY187" fmla="*/ 2626433 h 2926800"/>
              <a:gd name="csX188" fmla="*/ 643351 w 12191996"/>
              <a:gd name="csY188" fmla="*/ 2635508 h 2926800"/>
              <a:gd name="csX189" fmla="*/ 642478 w 12191996"/>
              <a:gd name="csY189" fmla="*/ 2622543 h 2926800"/>
              <a:gd name="csX190" fmla="*/ 642914 w 12191996"/>
              <a:gd name="csY190" fmla="*/ 2616496 h 2926800"/>
              <a:gd name="csX191" fmla="*/ 644225 w 12191996"/>
              <a:gd name="csY191" fmla="*/ 2602235 h 2926800"/>
              <a:gd name="csX192" fmla="*/ 645531 w 12191996"/>
              <a:gd name="csY192" fmla="*/ 2586673 h 2926800"/>
              <a:gd name="csX193" fmla="*/ 642041 w 12191996"/>
              <a:gd name="csY193" fmla="*/ 2566362 h 2926800"/>
              <a:gd name="csX194" fmla="*/ 640295 w 12191996"/>
              <a:gd name="csY194" fmla="*/ 2555990 h 2926800"/>
              <a:gd name="csX195" fmla="*/ 648151 w 12191996"/>
              <a:gd name="csY195" fmla="*/ 2530921 h 2926800"/>
              <a:gd name="csX196" fmla="*/ 661255 w 12191996"/>
              <a:gd name="csY196" fmla="*/ 2519685 h 2926800"/>
              <a:gd name="csX197" fmla="*/ 661691 w 12191996"/>
              <a:gd name="csY197" fmla="*/ 2519252 h 2926800"/>
              <a:gd name="csX198" fmla="*/ 659508 w 12191996"/>
              <a:gd name="csY198" fmla="*/ 2517095 h 2926800"/>
              <a:gd name="csX199" fmla="*/ 651208 w 12191996"/>
              <a:gd name="csY199" fmla="*/ 2508016 h 2926800"/>
              <a:gd name="csX200" fmla="*/ 646404 w 12191996"/>
              <a:gd name="csY200" fmla="*/ 2507584 h 2926800"/>
              <a:gd name="csX201" fmla="*/ 638982 w 12191996"/>
              <a:gd name="csY201" fmla="*/ 2507157 h 2926800"/>
              <a:gd name="csX202" fmla="*/ 624575 w 12191996"/>
              <a:gd name="csY202" fmla="*/ 2521418 h 2926800"/>
              <a:gd name="csX203" fmla="*/ 628505 w 12191996"/>
              <a:gd name="csY203" fmla="*/ 2521851 h 2926800"/>
              <a:gd name="csX204" fmla="*/ 642915 w 12191996"/>
              <a:gd name="csY204" fmla="*/ 2507589 h 2926800"/>
              <a:gd name="csX205" fmla="*/ 638982 w 12191996"/>
              <a:gd name="csY205" fmla="*/ 2507157 h 2926800"/>
              <a:gd name="csX206" fmla="*/ 619335 w 12191996"/>
              <a:gd name="csY206" fmla="*/ 2495487 h 2926800"/>
              <a:gd name="csX207" fmla="*/ 622825 w 12191996"/>
              <a:gd name="csY207" fmla="*/ 2495487 h 2926800"/>
              <a:gd name="csX208" fmla="*/ 612785 w 12191996"/>
              <a:gd name="csY208" fmla="*/ 2508017 h 2926800"/>
              <a:gd name="csX209" fmla="*/ 611912 w 12191996"/>
              <a:gd name="csY209" fmla="*/ 2504995 h 2926800"/>
              <a:gd name="csX210" fmla="*/ 619335 w 12191996"/>
              <a:gd name="csY210" fmla="*/ 2495487 h 2926800"/>
              <a:gd name="csX211" fmla="*/ 620208 w 12191996"/>
              <a:gd name="csY211" fmla="*/ 2489002 h 2926800"/>
              <a:gd name="csX212" fmla="*/ 620645 w 12191996"/>
              <a:gd name="csY212" fmla="*/ 2492462 h 2926800"/>
              <a:gd name="csX213" fmla="*/ 618898 w 12191996"/>
              <a:gd name="csY213" fmla="*/ 2494623 h 2926800"/>
              <a:gd name="csX214" fmla="*/ 617585 w 12191996"/>
              <a:gd name="csY214" fmla="*/ 2496781 h 2926800"/>
              <a:gd name="csX215" fmla="*/ 610602 w 12191996"/>
              <a:gd name="csY215" fmla="*/ 2499374 h 2926800"/>
              <a:gd name="csX216" fmla="*/ 611038 w 12191996"/>
              <a:gd name="csY216" fmla="*/ 2495920 h 2926800"/>
              <a:gd name="csX217" fmla="*/ 614965 w 12191996"/>
              <a:gd name="csY217" fmla="*/ 2494623 h 2926800"/>
              <a:gd name="csX218" fmla="*/ 615838 w 12191996"/>
              <a:gd name="csY218" fmla="*/ 2493327 h 2926800"/>
              <a:gd name="csX219" fmla="*/ 620208 w 12191996"/>
              <a:gd name="csY219" fmla="*/ 2489002 h 2926800"/>
              <a:gd name="csX220" fmla="*/ 620645 w 12191996"/>
              <a:gd name="csY220" fmla="*/ 2485980 h 2926800"/>
              <a:gd name="csX221" fmla="*/ 619772 w 12191996"/>
              <a:gd name="csY221" fmla="*/ 2489002 h 2926800"/>
              <a:gd name="csX222" fmla="*/ 616712 w 12191996"/>
              <a:gd name="csY222" fmla="*/ 2491166 h 2926800"/>
              <a:gd name="csX223" fmla="*/ 615402 w 12191996"/>
              <a:gd name="csY223" fmla="*/ 2492462 h 2926800"/>
              <a:gd name="csX224" fmla="*/ 609288 w 12191996"/>
              <a:gd name="csY224" fmla="*/ 2494191 h 2926800"/>
              <a:gd name="csX225" fmla="*/ 608415 w 12191996"/>
              <a:gd name="csY225" fmla="*/ 2494191 h 2926800"/>
              <a:gd name="csX226" fmla="*/ 605358 w 12191996"/>
              <a:gd name="csY226" fmla="*/ 2495920 h 2926800"/>
              <a:gd name="csX227" fmla="*/ 604485 w 12191996"/>
              <a:gd name="csY227" fmla="*/ 2497213 h 2926800"/>
              <a:gd name="csX228" fmla="*/ 602305 w 12191996"/>
              <a:gd name="csY228" fmla="*/ 2494623 h 2926800"/>
              <a:gd name="csX229" fmla="*/ 602742 w 12191996"/>
              <a:gd name="csY229" fmla="*/ 2494191 h 2926800"/>
              <a:gd name="csX230" fmla="*/ 607978 w 12191996"/>
              <a:gd name="csY230" fmla="*/ 2490730 h 2926800"/>
              <a:gd name="csX231" fmla="*/ 609288 w 12191996"/>
              <a:gd name="csY231" fmla="*/ 2490730 h 2926800"/>
              <a:gd name="csX232" fmla="*/ 613218 w 12191996"/>
              <a:gd name="csY232" fmla="*/ 2490298 h 2926800"/>
              <a:gd name="csX233" fmla="*/ 614092 w 12191996"/>
              <a:gd name="csY233" fmla="*/ 2489002 h 2926800"/>
              <a:gd name="csX234" fmla="*/ 620645 w 12191996"/>
              <a:gd name="csY234" fmla="*/ 2485980 h 2926800"/>
              <a:gd name="csX235" fmla="*/ 628068 w 12191996"/>
              <a:gd name="csY235" fmla="*/ 2483387 h 2926800"/>
              <a:gd name="csX236" fmla="*/ 632432 w 12191996"/>
              <a:gd name="csY236" fmla="*/ 2483819 h 2926800"/>
              <a:gd name="csX237" fmla="*/ 632432 w 12191996"/>
              <a:gd name="csY237" fmla="*/ 2486841 h 2926800"/>
              <a:gd name="csX238" fmla="*/ 630688 w 12191996"/>
              <a:gd name="csY238" fmla="*/ 2486412 h 2926800"/>
              <a:gd name="csX239" fmla="*/ 628938 w 12191996"/>
              <a:gd name="csY239" fmla="*/ 2486841 h 2926800"/>
              <a:gd name="csX240" fmla="*/ 626758 w 12191996"/>
              <a:gd name="csY240" fmla="*/ 2485116 h 2926800"/>
              <a:gd name="csX241" fmla="*/ 628068 w 12191996"/>
              <a:gd name="csY241" fmla="*/ 2483387 h 2926800"/>
              <a:gd name="csX242" fmla="*/ 577412 w 12191996"/>
              <a:gd name="csY242" fmla="*/ 2472579 h 2926800"/>
              <a:gd name="csX243" fmla="*/ 587018 w 12191996"/>
              <a:gd name="csY243" fmla="*/ 2476901 h 2926800"/>
              <a:gd name="csX244" fmla="*/ 584398 w 12191996"/>
              <a:gd name="csY244" fmla="*/ 2479062 h 2926800"/>
              <a:gd name="csX245" fmla="*/ 577412 w 12191996"/>
              <a:gd name="csY245" fmla="*/ 2476040 h 2926800"/>
              <a:gd name="csX246" fmla="*/ 570428 w 12191996"/>
              <a:gd name="csY246" fmla="*/ 2479494 h 2926800"/>
              <a:gd name="csX247" fmla="*/ 567805 w 12191996"/>
              <a:gd name="csY247" fmla="*/ 2476901 h 2926800"/>
              <a:gd name="csX248" fmla="*/ 577412 w 12191996"/>
              <a:gd name="csY248" fmla="*/ 2472579 h 2926800"/>
              <a:gd name="csX249" fmla="*/ 442915 w 12191996"/>
              <a:gd name="csY249" fmla="*/ 2414422 h 2926800"/>
              <a:gd name="csX250" fmla="*/ 442915 w 12191996"/>
              <a:gd name="csY250" fmla="*/ 2664035 h 2926800"/>
              <a:gd name="csX251" fmla="*/ 497938 w 12191996"/>
              <a:gd name="csY251" fmla="*/ 2626433 h 2926800"/>
              <a:gd name="csX252" fmla="*/ 560818 w 12191996"/>
              <a:gd name="csY252" fmla="*/ 2680886 h 2926800"/>
              <a:gd name="csX253" fmla="*/ 566932 w 12191996"/>
              <a:gd name="csY253" fmla="*/ 2661007 h 2926800"/>
              <a:gd name="csX254" fmla="*/ 576538 w 12191996"/>
              <a:gd name="csY254" fmla="*/ 2645449 h 2926800"/>
              <a:gd name="csX255" fmla="*/ 576538 w 12191996"/>
              <a:gd name="csY255" fmla="*/ 2536108 h 2926800"/>
              <a:gd name="csX256" fmla="*/ 575228 w 12191996"/>
              <a:gd name="csY256" fmla="*/ 2535243 h 2926800"/>
              <a:gd name="csX257" fmla="*/ 571738 w 12191996"/>
              <a:gd name="csY257" fmla="*/ 2518392 h 2926800"/>
              <a:gd name="csX258" fmla="*/ 572172 w 12191996"/>
              <a:gd name="csY258" fmla="*/ 2515796 h 2926800"/>
              <a:gd name="csX259" fmla="*/ 572172 w 12191996"/>
              <a:gd name="csY259" fmla="*/ 2509749 h 2926800"/>
              <a:gd name="csX260" fmla="*/ 572172 w 12191996"/>
              <a:gd name="csY260" fmla="*/ 2499374 h 2926800"/>
              <a:gd name="csX261" fmla="*/ 575665 w 12191996"/>
              <a:gd name="csY261" fmla="*/ 2490298 h 2926800"/>
              <a:gd name="csX262" fmla="*/ 575665 w 12191996"/>
              <a:gd name="csY262" fmla="*/ 2484251 h 2926800"/>
              <a:gd name="csX263" fmla="*/ 563442 w 12191996"/>
              <a:gd name="csY263" fmla="*/ 2484251 h 2926800"/>
              <a:gd name="csX264" fmla="*/ 563442 w 12191996"/>
              <a:gd name="csY264" fmla="*/ 2480791 h 2926800"/>
              <a:gd name="csX265" fmla="*/ 591825 w 12191996"/>
              <a:gd name="csY265" fmla="*/ 2480791 h 2926800"/>
              <a:gd name="csX266" fmla="*/ 591825 w 12191996"/>
              <a:gd name="csY266" fmla="*/ 2484251 h 2926800"/>
              <a:gd name="csX267" fmla="*/ 579158 w 12191996"/>
              <a:gd name="csY267" fmla="*/ 2484251 h 2926800"/>
              <a:gd name="csX268" fmla="*/ 579158 w 12191996"/>
              <a:gd name="csY268" fmla="*/ 2488137 h 2926800"/>
              <a:gd name="csX269" fmla="*/ 581345 w 12191996"/>
              <a:gd name="csY269" fmla="*/ 2487273 h 2926800"/>
              <a:gd name="csX270" fmla="*/ 582218 w 12191996"/>
              <a:gd name="csY270" fmla="*/ 2490730 h 2926800"/>
              <a:gd name="csX271" fmla="*/ 579158 w 12191996"/>
              <a:gd name="csY271" fmla="*/ 2492030 h 2926800"/>
              <a:gd name="csX272" fmla="*/ 579158 w 12191996"/>
              <a:gd name="csY272" fmla="*/ 2494623 h 2926800"/>
              <a:gd name="csX273" fmla="*/ 576102 w 12191996"/>
              <a:gd name="csY273" fmla="*/ 2494623 h 2926800"/>
              <a:gd name="csX274" fmla="*/ 575665 w 12191996"/>
              <a:gd name="csY274" fmla="*/ 2498509 h 2926800"/>
              <a:gd name="csX275" fmla="*/ 575665 w 12191996"/>
              <a:gd name="csY275" fmla="*/ 2510181 h 2926800"/>
              <a:gd name="csX276" fmla="*/ 575228 w 12191996"/>
              <a:gd name="csY276" fmla="*/ 2515796 h 2926800"/>
              <a:gd name="csX277" fmla="*/ 575228 w 12191996"/>
              <a:gd name="csY277" fmla="*/ 2518821 h 2926800"/>
              <a:gd name="csX278" fmla="*/ 576538 w 12191996"/>
              <a:gd name="csY278" fmla="*/ 2531357 h 2926800"/>
              <a:gd name="csX279" fmla="*/ 576538 w 12191996"/>
              <a:gd name="csY279" fmla="*/ 2505856 h 2926800"/>
              <a:gd name="csX280" fmla="*/ 576975 w 12191996"/>
              <a:gd name="csY280" fmla="*/ 2505856 h 2926800"/>
              <a:gd name="csX281" fmla="*/ 577848 w 12191996"/>
              <a:gd name="csY281" fmla="*/ 2502834 h 2926800"/>
              <a:gd name="csX282" fmla="*/ 580908 w 12191996"/>
              <a:gd name="csY282" fmla="*/ 2495055 h 2926800"/>
              <a:gd name="csX283" fmla="*/ 584398 w 12191996"/>
              <a:gd name="csY283" fmla="*/ 2494191 h 2926800"/>
              <a:gd name="csX284" fmla="*/ 584398 w 12191996"/>
              <a:gd name="csY284" fmla="*/ 2496349 h 2926800"/>
              <a:gd name="csX285" fmla="*/ 580472 w 12191996"/>
              <a:gd name="csY285" fmla="*/ 2504563 h 2926800"/>
              <a:gd name="csX286" fmla="*/ 580472 w 12191996"/>
              <a:gd name="csY286" fmla="*/ 2505424 h 2926800"/>
              <a:gd name="csX287" fmla="*/ 581345 w 12191996"/>
              <a:gd name="csY287" fmla="*/ 2509313 h 2926800"/>
              <a:gd name="csX288" fmla="*/ 584835 w 12191996"/>
              <a:gd name="csY288" fmla="*/ 2520553 h 2926800"/>
              <a:gd name="csX289" fmla="*/ 592698 w 12191996"/>
              <a:gd name="csY289" fmla="*/ 2516228 h 2926800"/>
              <a:gd name="csX290" fmla="*/ 595752 w 12191996"/>
              <a:gd name="csY290" fmla="*/ 2512342 h 2926800"/>
              <a:gd name="csX291" fmla="*/ 600992 w 12191996"/>
              <a:gd name="csY291" fmla="*/ 2508449 h 2926800"/>
              <a:gd name="csX292" fmla="*/ 603178 w 12191996"/>
              <a:gd name="csY292" fmla="*/ 2507153 h 2926800"/>
              <a:gd name="csX293" fmla="*/ 611475 w 12191996"/>
              <a:gd name="csY293" fmla="*/ 2508881 h 2926800"/>
              <a:gd name="csX294" fmla="*/ 617585 w 12191996"/>
              <a:gd name="csY294" fmla="*/ 2517092 h 2926800"/>
              <a:gd name="csX295" fmla="*/ 632868 w 12191996"/>
              <a:gd name="csY295" fmla="*/ 2501970 h 2926800"/>
              <a:gd name="csX296" fmla="*/ 632868 w 12191996"/>
              <a:gd name="csY296" fmla="*/ 2500673 h 2926800"/>
              <a:gd name="csX297" fmla="*/ 622825 w 12191996"/>
              <a:gd name="csY297" fmla="*/ 2495487 h 2926800"/>
              <a:gd name="csX298" fmla="*/ 621955 w 12191996"/>
              <a:gd name="csY298" fmla="*/ 2493759 h 2926800"/>
              <a:gd name="csX299" fmla="*/ 625012 w 12191996"/>
              <a:gd name="csY299" fmla="*/ 2492462 h 2926800"/>
              <a:gd name="csX300" fmla="*/ 634182 w 12191996"/>
              <a:gd name="csY300" fmla="*/ 2497645 h 2926800"/>
              <a:gd name="csX301" fmla="*/ 635577 w 12191996"/>
              <a:gd name="csY301" fmla="*/ 2495920 h 2926800"/>
              <a:gd name="csX302" fmla="*/ 635928 w 12191996"/>
              <a:gd name="csY302" fmla="*/ 2495920 h 2926800"/>
              <a:gd name="csX303" fmla="*/ 636802 w 12191996"/>
              <a:gd name="csY303" fmla="*/ 2494623 h 2926800"/>
              <a:gd name="csX304" fmla="*/ 636760 w 12191996"/>
              <a:gd name="csY304" fmla="*/ 2494458 h 2926800"/>
              <a:gd name="csX305" fmla="*/ 639422 w 12191996"/>
              <a:gd name="csY305" fmla="*/ 2491166 h 2926800"/>
              <a:gd name="csX306" fmla="*/ 638985 w 12191996"/>
              <a:gd name="csY306" fmla="*/ 2488137 h 2926800"/>
              <a:gd name="csX307" fmla="*/ 637672 w 12191996"/>
              <a:gd name="csY307" fmla="*/ 2486841 h 2926800"/>
              <a:gd name="csX308" fmla="*/ 636362 w 12191996"/>
              <a:gd name="csY308" fmla="*/ 2492894 h 2926800"/>
              <a:gd name="csX309" fmla="*/ 636760 w 12191996"/>
              <a:gd name="csY309" fmla="*/ 2494458 h 2926800"/>
              <a:gd name="csX310" fmla="*/ 635577 w 12191996"/>
              <a:gd name="csY310" fmla="*/ 2495920 h 2926800"/>
              <a:gd name="csX311" fmla="*/ 635052 w 12191996"/>
              <a:gd name="csY311" fmla="*/ 2495920 h 2926800"/>
              <a:gd name="csX312" fmla="*/ 633305 w 12191996"/>
              <a:gd name="csY312" fmla="*/ 2496349 h 2926800"/>
              <a:gd name="csX313" fmla="*/ 631125 w 12191996"/>
              <a:gd name="csY313" fmla="*/ 2495055 h 2926800"/>
              <a:gd name="csX314" fmla="*/ 631562 w 12191996"/>
              <a:gd name="csY314" fmla="*/ 2492894 h 2926800"/>
              <a:gd name="csX315" fmla="*/ 634182 w 12191996"/>
              <a:gd name="csY315" fmla="*/ 2492462 h 2926800"/>
              <a:gd name="csX316" fmla="*/ 634615 w 12191996"/>
              <a:gd name="csY316" fmla="*/ 2490298 h 2926800"/>
              <a:gd name="csX317" fmla="*/ 634182 w 12191996"/>
              <a:gd name="csY317" fmla="*/ 2486841 h 2926800"/>
              <a:gd name="csX318" fmla="*/ 635492 w 12191996"/>
              <a:gd name="csY318" fmla="*/ 2485116 h 2926800"/>
              <a:gd name="csX319" fmla="*/ 637239 w 12191996"/>
              <a:gd name="csY319" fmla="*/ 2486412 h 2926800"/>
              <a:gd name="csX320" fmla="*/ 637672 w 12191996"/>
              <a:gd name="csY320" fmla="*/ 2483387 h 2926800"/>
              <a:gd name="csX321" fmla="*/ 638985 w 12191996"/>
              <a:gd name="csY321" fmla="*/ 2483819 h 2926800"/>
              <a:gd name="csX322" fmla="*/ 638985 w 12191996"/>
              <a:gd name="csY322" fmla="*/ 2481658 h 2926800"/>
              <a:gd name="csX323" fmla="*/ 635492 w 12191996"/>
              <a:gd name="csY323" fmla="*/ 2479926 h 2926800"/>
              <a:gd name="csX324" fmla="*/ 622388 w 12191996"/>
              <a:gd name="csY324" fmla="*/ 2483819 h 2926800"/>
              <a:gd name="csX325" fmla="*/ 620208 w 12191996"/>
              <a:gd name="csY325" fmla="*/ 2481658 h 2926800"/>
              <a:gd name="csX326" fmla="*/ 619772 w 12191996"/>
              <a:gd name="csY326" fmla="*/ 2484683 h 2926800"/>
              <a:gd name="csX327" fmla="*/ 616275 w 12191996"/>
              <a:gd name="csY327" fmla="*/ 2485548 h 2926800"/>
              <a:gd name="csX328" fmla="*/ 610602 w 12191996"/>
              <a:gd name="csY328" fmla="*/ 2489002 h 2926800"/>
              <a:gd name="csX329" fmla="*/ 608415 w 12191996"/>
              <a:gd name="csY329" fmla="*/ 2488137 h 2926800"/>
              <a:gd name="csX330" fmla="*/ 606672 w 12191996"/>
              <a:gd name="csY330" fmla="*/ 2489434 h 2926800"/>
              <a:gd name="csX331" fmla="*/ 603612 w 12191996"/>
              <a:gd name="csY331" fmla="*/ 2487705 h 2926800"/>
              <a:gd name="csX332" fmla="*/ 611038 w 12191996"/>
              <a:gd name="csY332" fmla="*/ 2485548 h 2926800"/>
              <a:gd name="csX333" fmla="*/ 613655 w 12191996"/>
              <a:gd name="csY333" fmla="*/ 2483387 h 2926800"/>
              <a:gd name="csX334" fmla="*/ 620208 w 12191996"/>
              <a:gd name="csY334" fmla="*/ 2481223 h 2926800"/>
              <a:gd name="csX335" fmla="*/ 638112 w 12191996"/>
              <a:gd name="csY335" fmla="*/ 2476901 h 2926800"/>
              <a:gd name="csX336" fmla="*/ 633742 w 12191996"/>
              <a:gd name="csY336" fmla="*/ 2471283 h 2926800"/>
              <a:gd name="csX337" fmla="*/ 626322 w 12191996"/>
              <a:gd name="csY337" fmla="*/ 2464800 h 2926800"/>
              <a:gd name="csX338" fmla="*/ 628068 w 12191996"/>
              <a:gd name="csY338" fmla="*/ 2469554 h 2926800"/>
              <a:gd name="csX339" fmla="*/ 623698 w 12191996"/>
              <a:gd name="csY339" fmla="*/ 2468690 h 2926800"/>
              <a:gd name="csX340" fmla="*/ 625882 w 12191996"/>
              <a:gd name="csY340" fmla="*/ 2473447 h 2926800"/>
              <a:gd name="csX341" fmla="*/ 620208 w 12191996"/>
              <a:gd name="csY341" fmla="*/ 2472579 h 2926800"/>
              <a:gd name="csX342" fmla="*/ 620208 w 12191996"/>
              <a:gd name="csY342" fmla="*/ 2480791 h 2926800"/>
              <a:gd name="csX343" fmla="*/ 617152 w 12191996"/>
              <a:gd name="csY343" fmla="*/ 2479062 h 2926800"/>
              <a:gd name="csX344" fmla="*/ 617585 w 12191996"/>
              <a:gd name="csY344" fmla="*/ 2474744 h 2926800"/>
              <a:gd name="csX345" fmla="*/ 612785 w 12191996"/>
              <a:gd name="csY345" fmla="*/ 2472579 h 2926800"/>
              <a:gd name="csX346" fmla="*/ 618898 w 12191996"/>
              <a:gd name="csY346" fmla="*/ 2469122 h 2926800"/>
              <a:gd name="csX347" fmla="*/ 614092 w 12191996"/>
              <a:gd name="csY347" fmla="*/ 2467397 h 2926800"/>
              <a:gd name="csX348" fmla="*/ 621955 w 12191996"/>
              <a:gd name="csY348" fmla="*/ 2464800 h 2926800"/>
              <a:gd name="csX349" fmla="*/ 618462 w 12191996"/>
              <a:gd name="csY349" fmla="*/ 2462207 h 2926800"/>
              <a:gd name="csX350" fmla="*/ 636362 w 12191996"/>
              <a:gd name="csY350" fmla="*/ 2468690 h 2926800"/>
              <a:gd name="csX351" fmla="*/ 641605 w 12191996"/>
              <a:gd name="csY351" fmla="*/ 2479494 h 2926800"/>
              <a:gd name="csX352" fmla="*/ 642038 w 12191996"/>
              <a:gd name="csY352" fmla="*/ 2479926 h 2926800"/>
              <a:gd name="csX353" fmla="*/ 641605 w 12191996"/>
              <a:gd name="csY353" fmla="*/ 2485980 h 2926800"/>
              <a:gd name="csX354" fmla="*/ 642475 w 12191996"/>
              <a:gd name="csY354" fmla="*/ 2492030 h 2926800"/>
              <a:gd name="csX355" fmla="*/ 635928 w 12191996"/>
              <a:gd name="csY355" fmla="*/ 2500238 h 2926800"/>
              <a:gd name="csX356" fmla="*/ 635928 w 12191996"/>
              <a:gd name="csY356" fmla="*/ 2501534 h 2926800"/>
              <a:gd name="csX357" fmla="*/ 637239 w 12191996"/>
              <a:gd name="csY357" fmla="*/ 2502402 h 2926800"/>
              <a:gd name="csX358" fmla="*/ 606672 w 12191996"/>
              <a:gd name="csY358" fmla="*/ 2532654 h 2926800"/>
              <a:gd name="csX359" fmla="*/ 605358 w 12191996"/>
              <a:gd name="csY359" fmla="*/ 2531357 h 2926800"/>
              <a:gd name="csX360" fmla="*/ 602305 w 12191996"/>
              <a:gd name="csY360" fmla="*/ 2528332 h 2926800"/>
              <a:gd name="csX361" fmla="*/ 580472 w 12191996"/>
              <a:gd name="csY361" fmla="*/ 2536540 h 2926800"/>
              <a:gd name="csX362" fmla="*/ 579595 w 12191996"/>
              <a:gd name="csY362" fmla="*/ 2536540 h 2926800"/>
              <a:gd name="csX363" fmla="*/ 579595 w 12191996"/>
              <a:gd name="csY363" fmla="*/ 2641559 h 2926800"/>
              <a:gd name="csX364" fmla="*/ 593135 w 12191996"/>
              <a:gd name="csY364" fmla="*/ 2631619 h 2926800"/>
              <a:gd name="csX365" fmla="*/ 584398 w 12191996"/>
              <a:gd name="csY365" fmla="*/ 2614762 h 2926800"/>
              <a:gd name="csX366" fmla="*/ 586145 w 12191996"/>
              <a:gd name="csY366" fmla="*/ 2597046 h 2926800"/>
              <a:gd name="csX367" fmla="*/ 585272 w 12191996"/>
              <a:gd name="csY367" fmla="*/ 2591425 h 2926800"/>
              <a:gd name="csX368" fmla="*/ 588765 w 12191996"/>
              <a:gd name="csY368" fmla="*/ 2574570 h 2926800"/>
              <a:gd name="csX369" fmla="*/ 596188 w 12191996"/>
              <a:gd name="csY369" fmla="*/ 2544751 h 2926800"/>
              <a:gd name="csX370" fmla="*/ 637672 w 12191996"/>
              <a:gd name="csY370" fmla="*/ 2503266 h 2926800"/>
              <a:gd name="csX371" fmla="*/ 651205 w 12191996"/>
              <a:gd name="csY371" fmla="*/ 2504563 h 2926800"/>
              <a:gd name="csX372" fmla="*/ 655572 w 12191996"/>
              <a:gd name="csY372" fmla="*/ 2507153 h 2926800"/>
              <a:gd name="csX373" fmla="*/ 664745 w 12191996"/>
              <a:gd name="csY373" fmla="*/ 2518392 h 2926800"/>
              <a:gd name="csX374" fmla="*/ 665178 w 12191996"/>
              <a:gd name="csY374" fmla="*/ 2521417 h 2926800"/>
              <a:gd name="csX375" fmla="*/ 672165 w 12191996"/>
              <a:gd name="csY375" fmla="*/ 2531357 h 2926800"/>
              <a:gd name="csX376" fmla="*/ 672165 w 12191996"/>
              <a:gd name="csY376" fmla="*/ 2539565 h 2926800"/>
              <a:gd name="csX377" fmla="*/ 684392 w 12191996"/>
              <a:gd name="csY377" fmla="*/ 2539565 h 2926800"/>
              <a:gd name="csX378" fmla="*/ 684392 w 12191996"/>
              <a:gd name="csY378" fmla="*/ 2686076 h 2926800"/>
              <a:gd name="csX379" fmla="*/ 746835 w 12191996"/>
              <a:gd name="csY379" fmla="*/ 2626433 h 2926800"/>
              <a:gd name="csX380" fmla="*/ 801863 w 12191996"/>
              <a:gd name="csY380" fmla="*/ 2660578 h 2926800"/>
              <a:gd name="csX381" fmla="*/ 801863 w 12191996"/>
              <a:gd name="csY381" fmla="*/ 2414422 h 2926800"/>
              <a:gd name="csX382" fmla="*/ 0 w 12191996"/>
              <a:gd name="csY382" fmla="*/ 0 h 2926800"/>
              <a:gd name="csX383" fmla="*/ 12191996 w 12191996"/>
              <a:gd name="csY383" fmla="*/ 0 h 2926800"/>
              <a:gd name="csX384" fmla="*/ 12191996 w 12191996"/>
              <a:gd name="csY384" fmla="*/ 2926800 h 2926800"/>
              <a:gd name="csX385" fmla="*/ 0 w 12191996"/>
              <a:gd name="csY385" fmla="*/ 2926800 h 29268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  <a:cxn ang="0">
                <a:pos x="csX191" y="csY191"/>
              </a:cxn>
              <a:cxn ang="0">
                <a:pos x="csX192" y="csY192"/>
              </a:cxn>
              <a:cxn ang="0">
                <a:pos x="csX193" y="csY193"/>
              </a:cxn>
              <a:cxn ang="0">
                <a:pos x="csX194" y="csY194"/>
              </a:cxn>
              <a:cxn ang="0">
                <a:pos x="csX195" y="csY195"/>
              </a:cxn>
              <a:cxn ang="0">
                <a:pos x="csX196" y="csY196"/>
              </a:cxn>
              <a:cxn ang="0">
                <a:pos x="csX197" y="csY197"/>
              </a:cxn>
              <a:cxn ang="0">
                <a:pos x="csX198" y="csY198"/>
              </a:cxn>
              <a:cxn ang="0">
                <a:pos x="csX199" y="csY199"/>
              </a:cxn>
              <a:cxn ang="0">
                <a:pos x="csX200" y="csY200"/>
              </a:cxn>
              <a:cxn ang="0">
                <a:pos x="csX201" y="csY201"/>
              </a:cxn>
              <a:cxn ang="0">
                <a:pos x="csX202" y="csY202"/>
              </a:cxn>
              <a:cxn ang="0">
                <a:pos x="csX203" y="csY203"/>
              </a:cxn>
              <a:cxn ang="0">
                <a:pos x="csX204" y="csY204"/>
              </a:cxn>
              <a:cxn ang="0">
                <a:pos x="csX205" y="csY205"/>
              </a:cxn>
              <a:cxn ang="0">
                <a:pos x="csX206" y="csY206"/>
              </a:cxn>
              <a:cxn ang="0">
                <a:pos x="csX207" y="csY207"/>
              </a:cxn>
              <a:cxn ang="0">
                <a:pos x="csX208" y="csY208"/>
              </a:cxn>
              <a:cxn ang="0">
                <a:pos x="csX209" y="csY209"/>
              </a:cxn>
              <a:cxn ang="0">
                <a:pos x="csX210" y="csY210"/>
              </a:cxn>
              <a:cxn ang="0">
                <a:pos x="csX211" y="csY211"/>
              </a:cxn>
              <a:cxn ang="0">
                <a:pos x="csX212" y="csY212"/>
              </a:cxn>
              <a:cxn ang="0">
                <a:pos x="csX213" y="csY213"/>
              </a:cxn>
              <a:cxn ang="0">
                <a:pos x="csX214" y="csY214"/>
              </a:cxn>
              <a:cxn ang="0">
                <a:pos x="csX215" y="csY215"/>
              </a:cxn>
              <a:cxn ang="0">
                <a:pos x="csX216" y="csY216"/>
              </a:cxn>
              <a:cxn ang="0">
                <a:pos x="csX217" y="csY217"/>
              </a:cxn>
              <a:cxn ang="0">
                <a:pos x="csX218" y="csY218"/>
              </a:cxn>
              <a:cxn ang="0">
                <a:pos x="csX219" y="csY219"/>
              </a:cxn>
              <a:cxn ang="0">
                <a:pos x="csX220" y="csY220"/>
              </a:cxn>
              <a:cxn ang="0">
                <a:pos x="csX221" y="csY221"/>
              </a:cxn>
              <a:cxn ang="0">
                <a:pos x="csX222" y="csY222"/>
              </a:cxn>
              <a:cxn ang="0">
                <a:pos x="csX223" y="csY223"/>
              </a:cxn>
              <a:cxn ang="0">
                <a:pos x="csX224" y="csY224"/>
              </a:cxn>
              <a:cxn ang="0">
                <a:pos x="csX225" y="csY225"/>
              </a:cxn>
              <a:cxn ang="0">
                <a:pos x="csX226" y="csY226"/>
              </a:cxn>
              <a:cxn ang="0">
                <a:pos x="csX227" y="csY227"/>
              </a:cxn>
              <a:cxn ang="0">
                <a:pos x="csX228" y="csY228"/>
              </a:cxn>
              <a:cxn ang="0">
                <a:pos x="csX229" y="csY229"/>
              </a:cxn>
              <a:cxn ang="0">
                <a:pos x="csX230" y="csY230"/>
              </a:cxn>
              <a:cxn ang="0">
                <a:pos x="csX231" y="csY231"/>
              </a:cxn>
              <a:cxn ang="0">
                <a:pos x="csX232" y="csY232"/>
              </a:cxn>
              <a:cxn ang="0">
                <a:pos x="csX233" y="csY233"/>
              </a:cxn>
              <a:cxn ang="0">
                <a:pos x="csX234" y="csY234"/>
              </a:cxn>
              <a:cxn ang="0">
                <a:pos x="csX235" y="csY235"/>
              </a:cxn>
              <a:cxn ang="0">
                <a:pos x="csX236" y="csY236"/>
              </a:cxn>
              <a:cxn ang="0">
                <a:pos x="csX237" y="csY237"/>
              </a:cxn>
              <a:cxn ang="0">
                <a:pos x="csX238" y="csY238"/>
              </a:cxn>
              <a:cxn ang="0">
                <a:pos x="csX239" y="csY239"/>
              </a:cxn>
              <a:cxn ang="0">
                <a:pos x="csX240" y="csY240"/>
              </a:cxn>
              <a:cxn ang="0">
                <a:pos x="csX241" y="csY241"/>
              </a:cxn>
              <a:cxn ang="0">
                <a:pos x="csX242" y="csY242"/>
              </a:cxn>
              <a:cxn ang="0">
                <a:pos x="csX243" y="csY243"/>
              </a:cxn>
              <a:cxn ang="0">
                <a:pos x="csX244" y="csY244"/>
              </a:cxn>
              <a:cxn ang="0">
                <a:pos x="csX245" y="csY245"/>
              </a:cxn>
              <a:cxn ang="0">
                <a:pos x="csX246" y="csY246"/>
              </a:cxn>
              <a:cxn ang="0">
                <a:pos x="csX247" y="csY247"/>
              </a:cxn>
              <a:cxn ang="0">
                <a:pos x="csX248" y="csY248"/>
              </a:cxn>
              <a:cxn ang="0">
                <a:pos x="csX249" y="csY249"/>
              </a:cxn>
              <a:cxn ang="0">
                <a:pos x="csX250" y="csY250"/>
              </a:cxn>
              <a:cxn ang="0">
                <a:pos x="csX251" y="csY251"/>
              </a:cxn>
              <a:cxn ang="0">
                <a:pos x="csX252" y="csY252"/>
              </a:cxn>
              <a:cxn ang="0">
                <a:pos x="csX253" y="csY253"/>
              </a:cxn>
              <a:cxn ang="0">
                <a:pos x="csX254" y="csY254"/>
              </a:cxn>
              <a:cxn ang="0">
                <a:pos x="csX255" y="csY255"/>
              </a:cxn>
              <a:cxn ang="0">
                <a:pos x="csX256" y="csY256"/>
              </a:cxn>
              <a:cxn ang="0">
                <a:pos x="csX257" y="csY257"/>
              </a:cxn>
              <a:cxn ang="0">
                <a:pos x="csX258" y="csY258"/>
              </a:cxn>
              <a:cxn ang="0">
                <a:pos x="csX259" y="csY259"/>
              </a:cxn>
              <a:cxn ang="0">
                <a:pos x="csX260" y="csY260"/>
              </a:cxn>
              <a:cxn ang="0">
                <a:pos x="csX261" y="csY261"/>
              </a:cxn>
              <a:cxn ang="0">
                <a:pos x="csX262" y="csY262"/>
              </a:cxn>
              <a:cxn ang="0">
                <a:pos x="csX263" y="csY263"/>
              </a:cxn>
              <a:cxn ang="0">
                <a:pos x="csX264" y="csY264"/>
              </a:cxn>
              <a:cxn ang="0">
                <a:pos x="csX265" y="csY265"/>
              </a:cxn>
              <a:cxn ang="0">
                <a:pos x="csX266" y="csY266"/>
              </a:cxn>
              <a:cxn ang="0">
                <a:pos x="csX267" y="csY267"/>
              </a:cxn>
              <a:cxn ang="0">
                <a:pos x="csX268" y="csY268"/>
              </a:cxn>
              <a:cxn ang="0">
                <a:pos x="csX269" y="csY269"/>
              </a:cxn>
              <a:cxn ang="0">
                <a:pos x="csX270" y="csY270"/>
              </a:cxn>
              <a:cxn ang="0">
                <a:pos x="csX271" y="csY271"/>
              </a:cxn>
              <a:cxn ang="0">
                <a:pos x="csX272" y="csY272"/>
              </a:cxn>
              <a:cxn ang="0">
                <a:pos x="csX273" y="csY273"/>
              </a:cxn>
              <a:cxn ang="0">
                <a:pos x="csX274" y="csY274"/>
              </a:cxn>
              <a:cxn ang="0">
                <a:pos x="csX275" y="csY275"/>
              </a:cxn>
              <a:cxn ang="0">
                <a:pos x="csX276" y="csY276"/>
              </a:cxn>
              <a:cxn ang="0">
                <a:pos x="csX277" y="csY277"/>
              </a:cxn>
              <a:cxn ang="0">
                <a:pos x="csX278" y="csY278"/>
              </a:cxn>
              <a:cxn ang="0">
                <a:pos x="csX279" y="csY279"/>
              </a:cxn>
              <a:cxn ang="0">
                <a:pos x="csX280" y="csY280"/>
              </a:cxn>
              <a:cxn ang="0">
                <a:pos x="csX281" y="csY281"/>
              </a:cxn>
              <a:cxn ang="0">
                <a:pos x="csX282" y="csY282"/>
              </a:cxn>
              <a:cxn ang="0">
                <a:pos x="csX283" y="csY283"/>
              </a:cxn>
              <a:cxn ang="0">
                <a:pos x="csX284" y="csY284"/>
              </a:cxn>
              <a:cxn ang="0">
                <a:pos x="csX285" y="csY285"/>
              </a:cxn>
              <a:cxn ang="0">
                <a:pos x="csX286" y="csY286"/>
              </a:cxn>
              <a:cxn ang="0">
                <a:pos x="csX287" y="csY287"/>
              </a:cxn>
              <a:cxn ang="0">
                <a:pos x="csX288" y="csY288"/>
              </a:cxn>
              <a:cxn ang="0">
                <a:pos x="csX289" y="csY289"/>
              </a:cxn>
              <a:cxn ang="0">
                <a:pos x="csX290" y="csY290"/>
              </a:cxn>
              <a:cxn ang="0">
                <a:pos x="csX291" y="csY291"/>
              </a:cxn>
              <a:cxn ang="0">
                <a:pos x="csX292" y="csY292"/>
              </a:cxn>
              <a:cxn ang="0">
                <a:pos x="csX293" y="csY293"/>
              </a:cxn>
              <a:cxn ang="0">
                <a:pos x="csX294" y="csY294"/>
              </a:cxn>
              <a:cxn ang="0">
                <a:pos x="csX295" y="csY295"/>
              </a:cxn>
              <a:cxn ang="0">
                <a:pos x="csX296" y="csY296"/>
              </a:cxn>
              <a:cxn ang="0">
                <a:pos x="csX297" y="csY297"/>
              </a:cxn>
              <a:cxn ang="0">
                <a:pos x="csX298" y="csY298"/>
              </a:cxn>
              <a:cxn ang="0">
                <a:pos x="csX299" y="csY299"/>
              </a:cxn>
              <a:cxn ang="0">
                <a:pos x="csX300" y="csY300"/>
              </a:cxn>
              <a:cxn ang="0">
                <a:pos x="csX301" y="csY301"/>
              </a:cxn>
              <a:cxn ang="0">
                <a:pos x="csX302" y="csY302"/>
              </a:cxn>
              <a:cxn ang="0">
                <a:pos x="csX303" y="csY303"/>
              </a:cxn>
              <a:cxn ang="0">
                <a:pos x="csX304" y="csY304"/>
              </a:cxn>
              <a:cxn ang="0">
                <a:pos x="csX305" y="csY305"/>
              </a:cxn>
              <a:cxn ang="0">
                <a:pos x="csX306" y="csY306"/>
              </a:cxn>
              <a:cxn ang="0">
                <a:pos x="csX307" y="csY307"/>
              </a:cxn>
              <a:cxn ang="0">
                <a:pos x="csX308" y="csY308"/>
              </a:cxn>
              <a:cxn ang="0">
                <a:pos x="csX309" y="csY309"/>
              </a:cxn>
              <a:cxn ang="0">
                <a:pos x="csX310" y="csY310"/>
              </a:cxn>
              <a:cxn ang="0">
                <a:pos x="csX311" y="csY311"/>
              </a:cxn>
              <a:cxn ang="0">
                <a:pos x="csX312" y="csY312"/>
              </a:cxn>
              <a:cxn ang="0">
                <a:pos x="csX313" y="csY313"/>
              </a:cxn>
              <a:cxn ang="0">
                <a:pos x="csX314" y="csY314"/>
              </a:cxn>
              <a:cxn ang="0">
                <a:pos x="csX315" y="csY315"/>
              </a:cxn>
              <a:cxn ang="0">
                <a:pos x="csX316" y="csY316"/>
              </a:cxn>
              <a:cxn ang="0">
                <a:pos x="csX317" y="csY317"/>
              </a:cxn>
              <a:cxn ang="0">
                <a:pos x="csX318" y="csY318"/>
              </a:cxn>
              <a:cxn ang="0">
                <a:pos x="csX319" y="csY319"/>
              </a:cxn>
              <a:cxn ang="0">
                <a:pos x="csX320" y="csY320"/>
              </a:cxn>
              <a:cxn ang="0">
                <a:pos x="csX321" y="csY321"/>
              </a:cxn>
              <a:cxn ang="0">
                <a:pos x="csX322" y="csY322"/>
              </a:cxn>
              <a:cxn ang="0">
                <a:pos x="csX323" y="csY323"/>
              </a:cxn>
              <a:cxn ang="0">
                <a:pos x="csX324" y="csY324"/>
              </a:cxn>
              <a:cxn ang="0">
                <a:pos x="csX325" y="csY325"/>
              </a:cxn>
              <a:cxn ang="0">
                <a:pos x="csX326" y="csY326"/>
              </a:cxn>
              <a:cxn ang="0">
                <a:pos x="csX327" y="csY327"/>
              </a:cxn>
              <a:cxn ang="0">
                <a:pos x="csX328" y="csY328"/>
              </a:cxn>
              <a:cxn ang="0">
                <a:pos x="csX329" y="csY329"/>
              </a:cxn>
              <a:cxn ang="0">
                <a:pos x="csX330" y="csY330"/>
              </a:cxn>
              <a:cxn ang="0">
                <a:pos x="csX331" y="csY331"/>
              </a:cxn>
              <a:cxn ang="0">
                <a:pos x="csX332" y="csY332"/>
              </a:cxn>
              <a:cxn ang="0">
                <a:pos x="csX333" y="csY333"/>
              </a:cxn>
              <a:cxn ang="0">
                <a:pos x="csX334" y="csY334"/>
              </a:cxn>
              <a:cxn ang="0">
                <a:pos x="csX335" y="csY335"/>
              </a:cxn>
              <a:cxn ang="0">
                <a:pos x="csX336" y="csY336"/>
              </a:cxn>
              <a:cxn ang="0">
                <a:pos x="csX337" y="csY337"/>
              </a:cxn>
              <a:cxn ang="0">
                <a:pos x="csX338" y="csY338"/>
              </a:cxn>
              <a:cxn ang="0">
                <a:pos x="csX339" y="csY339"/>
              </a:cxn>
              <a:cxn ang="0">
                <a:pos x="csX340" y="csY340"/>
              </a:cxn>
              <a:cxn ang="0">
                <a:pos x="csX341" y="csY341"/>
              </a:cxn>
              <a:cxn ang="0">
                <a:pos x="csX342" y="csY342"/>
              </a:cxn>
              <a:cxn ang="0">
                <a:pos x="csX343" y="csY343"/>
              </a:cxn>
              <a:cxn ang="0">
                <a:pos x="csX344" y="csY344"/>
              </a:cxn>
              <a:cxn ang="0">
                <a:pos x="csX345" y="csY345"/>
              </a:cxn>
              <a:cxn ang="0">
                <a:pos x="csX346" y="csY346"/>
              </a:cxn>
              <a:cxn ang="0">
                <a:pos x="csX347" y="csY347"/>
              </a:cxn>
              <a:cxn ang="0">
                <a:pos x="csX348" y="csY348"/>
              </a:cxn>
              <a:cxn ang="0">
                <a:pos x="csX349" y="csY349"/>
              </a:cxn>
              <a:cxn ang="0">
                <a:pos x="csX350" y="csY350"/>
              </a:cxn>
              <a:cxn ang="0">
                <a:pos x="csX351" y="csY351"/>
              </a:cxn>
              <a:cxn ang="0">
                <a:pos x="csX352" y="csY352"/>
              </a:cxn>
              <a:cxn ang="0">
                <a:pos x="csX353" y="csY353"/>
              </a:cxn>
              <a:cxn ang="0">
                <a:pos x="csX354" y="csY354"/>
              </a:cxn>
              <a:cxn ang="0">
                <a:pos x="csX355" y="csY355"/>
              </a:cxn>
              <a:cxn ang="0">
                <a:pos x="csX356" y="csY356"/>
              </a:cxn>
              <a:cxn ang="0">
                <a:pos x="csX357" y="csY357"/>
              </a:cxn>
              <a:cxn ang="0">
                <a:pos x="csX358" y="csY358"/>
              </a:cxn>
              <a:cxn ang="0">
                <a:pos x="csX359" y="csY359"/>
              </a:cxn>
              <a:cxn ang="0">
                <a:pos x="csX360" y="csY360"/>
              </a:cxn>
              <a:cxn ang="0">
                <a:pos x="csX361" y="csY361"/>
              </a:cxn>
              <a:cxn ang="0">
                <a:pos x="csX362" y="csY362"/>
              </a:cxn>
              <a:cxn ang="0">
                <a:pos x="csX363" y="csY363"/>
              </a:cxn>
              <a:cxn ang="0">
                <a:pos x="csX364" y="csY364"/>
              </a:cxn>
              <a:cxn ang="0">
                <a:pos x="csX365" y="csY365"/>
              </a:cxn>
              <a:cxn ang="0">
                <a:pos x="csX366" y="csY366"/>
              </a:cxn>
              <a:cxn ang="0">
                <a:pos x="csX367" y="csY367"/>
              </a:cxn>
              <a:cxn ang="0">
                <a:pos x="csX368" y="csY368"/>
              </a:cxn>
              <a:cxn ang="0">
                <a:pos x="csX369" y="csY369"/>
              </a:cxn>
              <a:cxn ang="0">
                <a:pos x="csX370" y="csY370"/>
              </a:cxn>
              <a:cxn ang="0">
                <a:pos x="csX371" y="csY371"/>
              </a:cxn>
              <a:cxn ang="0">
                <a:pos x="csX372" y="csY372"/>
              </a:cxn>
              <a:cxn ang="0">
                <a:pos x="csX373" y="csY373"/>
              </a:cxn>
              <a:cxn ang="0">
                <a:pos x="csX374" y="csY374"/>
              </a:cxn>
              <a:cxn ang="0">
                <a:pos x="csX375" y="csY375"/>
              </a:cxn>
              <a:cxn ang="0">
                <a:pos x="csX376" y="csY376"/>
              </a:cxn>
              <a:cxn ang="0">
                <a:pos x="csX377" y="csY377"/>
              </a:cxn>
              <a:cxn ang="0">
                <a:pos x="csX378" y="csY378"/>
              </a:cxn>
              <a:cxn ang="0">
                <a:pos x="csX379" y="csY379"/>
              </a:cxn>
              <a:cxn ang="0">
                <a:pos x="csX380" y="csY380"/>
              </a:cxn>
              <a:cxn ang="0">
                <a:pos x="csX381" y="csY381"/>
              </a:cxn>
              <a:cxn ang="0">
                <a:pos x="csX382" y="csY382"/>
              </a:cxn>
              <a:cxn ang="0">
                <a:pos x="csX383" y="csY383"/>
              </a:cxn>
              <a:cxn ang="0">
                <a:pos x="csX384" y="csY384"/>
              </a:cxn>
              <a:cxn ang="0">
                <a:pos x="csX385" y="csY385"/>
              </a:cxn>
            </a:cxnLst>
            <a:rect l="l" t="t" r="r" b="b"/>
            <a:pathLst>
              <a:path w="12191996" h="2926800">
                <a:moveTo>
                  <a:pt x="471735" y="2703362"/>
                </a:moveTo>
                <a:cubicBezTo>
                  <a:pt x="473478" y="2718920"/>
                  <a:pt x="481342" y="2733617"/>
                  <a:pt x="500555" y="2733617"/>
                </a:cubicBezTo>
                <a:cubicBezTo>
                  <a:pt x="519768" y="2733617"/>
                  <a:pt x="525445" y="2720649"/>
                  <a:pt x="526755" y="2717191"/>
                </a:cubicBezTo>
                <a:lnTo>
                  <a:pt x="563435" y="2719352"/>
                </a:lnTo>
                <a:cubicBezTo>
                  <a:pt x="562125" y="2715034"/>
                  <a:pt x="561252" y="2711141"/>
                  <a:pt x="560815" y="2703362"/>
                </a:cubicBezTo>
                <a:close/>
                <a:moveTo>
                  <a:pt x="718894" y="2702497"/>
                </a:moveTo>
                <a:cubicBezTo>
                  <a:pt x="719331" y="2715033"/>
                  <a:pt x="729804" y="2732316"/>
                  <a:pt x="748147" y="2732316"/>
                </a:cubicBezTo>
                <a:cubicBezTo>
                  <a:pt x="768234" y="2732316"/>
                  <a:pt x="774351" y="2715466"/>
                  <a:pt x="774351" y="2715466"/>
                </a:cubicBezTo>
                <a:lnTo>
                  <a:pt x="801866" y="2717623"/>
                </a:lnTo>
                <a:lnTo>
                  <a:pt x="801866" y="2702497"/>
                </a:lnTo>
                <a:close/>
                <a:moveTo>
                  <a:pt x="499683" y="2654529"/>
                </a:moveTo>
                <a:cubicBezTo>
                  <a:pt x="478286" y="2654529"/>
                  <a:pt x="473043" y="2675270"/>
                  <a:pt x="473043" y="2678295"/>
                </a:cubicBezTo>
                <a:lnTo>
                  <a:pt x="526323" y="2678295"/>
                </a:lnTo>
                <a:cubicBezTo>
                  <a:pt x="526323" y="2676134"/>
                  <a:pt x="521523" y="2654529"/>
                  <a:pt x="499683" y="2654529"/>
                </a:cubicBezTo>
                <a:close/>
                <a:moveTo>
                  <a:pt x="746836" y="2653661"/>
                </a:moveTo>
                <a:cubicBezTo>
                  <a:pt x="725004" y="2653661"/>
                  <a:pt x="720203" y="2673969"/>
                  <a:pt x="720203" y="2677430"/>
                </a:cubicBezTo>
                <a:lnTo>
                  <a:pt x="773477" y="2677430"/>
                </a:lnTo>
                <a:cubicBezTo>
                  <a:pt x="773477" y="2673537"/>
                  <a:pt x="767360" y="2653661"/>
                  <a:pt x="746836" y="2653661"/>
                </a:cubicBezTo>
                <a:close/>
                <a:moveTo>
                  <a:pt x="622389" y="2653660"/>
                </a:moveTo>
                <a:cubicBezTo>
                  <a:pt x="607106" y="2653660"/>
                  <a:pt x="594439" y="2671378"/>
                  <a:pt x="594439" y="2692126"/>
                </a:cubicBezTo>
                <a:cubicBezTo>
                  <a:pt x="594439" y="2714166"/>
                  <a:pt x="605359" y="2730156"/>
                  <a:pt x="622389" y="2730156"/>
                </a:cubicBezTo>
                <a:cubicBezTo>
                  <a:pt x="638109" y="2730156"/>
                  <a:pt x="650336" y="2715891"/>
                  <a:pt x="650336" y="2692126"/>
                </a:cubicBezTo>
                <a:cubicBezTo>
                  <a:pt x="650336" y="2670082"/>
                  <a:pt x="642039" y="2653660"/>
                  <a:pt x="622389" y="2653660"/>
                </a:cubicBezTo>
                <a:close/>
                <a:moveTo>
                  <a:pt x="594006" y="2605690"/>
                </a:moveTo>
                <a:cubicBezTo>
                  <a:pt x="593569" y="2607851"/>
                  <a:pt x="591822" y="2609579"/>
                  <a:pt x="590512" y="2611744"/>
                </a:cubicBezTo>
                <a:cubicBezTo>
                  <a:pt x="588769" y="2613898"/>
                  <a:pt x="587019" y="2616065"/>
                  <a:pt x="587019" y="2617794"/>
                </a:cubicBezTo>
                <a:cubicBezTo>
                  <a:pt x="587456" y="2622112"/>
                  <a:pt x="592259" y="2627734"/>
                  <a:pt x="596189" y="2629895"/>
                </a:cubicBezTo>
                <a:lnTo>
                  <a:pt x="597062" y="2629895"/>
                </a:lnTo>
                <a:lnTo>
                  <a:pt x="594879" y="2614769"/>
                </a:lnTo>
                <a:cubicBezTo>
                  <a:pt x="594442" y="2611744"/>
                  <a:pt x="594442" y="2608715"/>
                  <a:pt x="594006" y="2605690"/>
                </a:cubicBezTo>
                <a:close/>
                <a:moveTo>
                  <a:pt x="589204" y="2599206"/>
                </a:moveTo>
                <a:cubicBezTo>
                  <a:pt x="588331" y="2602663"/>
                  <a:pt x="587893" y="2606117"/>
                  <a:pt x="587893" y="2609578"/>
                </a:cubicBezTo>
                <a:cubicBezTo>
                  <a:pt x="589640" y="2607414"/>
                  <a:pt x="591387" y="2605256"/>
                  <a:pt x="591387" y="2603095"/>
                </a:cubicBezTo>
                <a:cubicBezTo>
                  <a:pt x="591387" y="2601799"/>
                  <a:pt x="590513" y="2600503"/>
                  <a:pt x="589204" y="2599206"/>
                </a:cubicBezTo>
                <a:close/>
                <a:moveTo>
                  <a:pt x="594886" y="2589700"/>
                </a:moveTo>
                <a:cubicBezTo>
                  <a:pt x="594006" y="2590135"/>
                  <a:pt x="592696" y="2590568"/>
                  <a:pt x="591823" y="2590993"/>
                </a:cubicBezTo>
                <a:cubicBezTo>
                  <a:pt x="590076" y="2591861"/>
                  <a:pt x="588330" y="2592725"/>
                  <a:pt x="587893" y="2593589"/>
                </a:cubicBezTo>
                <a:cubicBezTo>
                  <a:pt x="587893" y="2594018"/>
                  <a:pt x="589203" y="2595318"/>
                  <a:pt x="590076" y="2595750"/>
                </a:cubicBezTo>
                <a:cubicBezTo>
                  <a:pt x="591386" y="2597047"/>
                  <a:pt x="593133" y="2598343"/>
                  <a:pt x="594006" y="2600507"/>
                </a:cubicBezTo>
                <a:cubicBezTo>
                  <a:pt x="594006" y="2596615"/>
                  <a:pt x="594443" y="2592725"/>
                  <a:pt x="594886" y="2589700"/>
                </a:cubicBezTo>
                <a:close/>
                <a:moveTo>
                  <a:pt x="591385" y="2577164"/>
                </a:moveTo>
                <a:cubicBezTo>
                  <a:pt x="590078" y="2581057"/>
                  <a:pt x="589205" y="2584514"/>
                  <a:pt x="588765" y="2588839"/>
                </a:cubicBezTo>
                <a:cubicBezTo>
                  <a:pt x="589205" y="2588407"/>
                  <a:pt x="589642" y="2588407"/>
                  <a:pt x="590078" y="2587971"/>
                </a:cubicBezTo>
                <a:cubicBezTo>
                  <a:pt x="592695" y="2587107"/>
                  <a:pt x="595315" y="2585811"/>
                  <a:pt x="595315" y="2584082"/>
                </a:cubicBezTo>
                <a:cubicBezTo>
                  <a:pt x="595752" y="2581921"/>
                  <a:pt x="594442" y="2580192"/>
                  <a:pt x="591822" y="2578035"/>
                </a:cubicBezTo>
                <a:cubicBezTo>
                  <a:pt x="591822" y="2577596"/>
                  <a:pt x="591385" y="2577596"/>
                  <a:pt x="591385" y="2577164"/>
                </a:cubicBezTo>
                <a:close/>
                <a:moveTo>
                  <a:pt x="600560" y="2574571"/>
                </a:moveTo>
                <a:cubicBezTo>
                  <a:pt x="598813" y="2583650"/>
                  <a:pt x="596193" y="2598776"/>
                  <a:pt x="598377" y="2614333"/>
                </a:cubicBezTo>
                <a:lnTo>
                  <a:pt x="600123" y="2628595"/>
                </a:lnTo>
                <a:cubicBezTo>
                  <a:pt x="600123" y="2628595"/>
                  <a:pt x="604927" y="2626866"/>
                  <a:pt x="610163" y="2626002"/>
                </a:cubicBezTo>
                <a:cubicBezTo>
                  <a:pt x="615843" y="2625138"/>
                  <a:pt x="619773" y="2625570"/>
                  <a:pt x="619773" y="2625570"/>
                </a:cubicBezTo>
                <a:cubicBezTo>
                  <a:pt x="614093" y="2618223"/>
                  <a:pt x="608853" y="2609580"/>
                  <a:pt x="605360" y="2601369"/>
                </a:cubicBezTo>
                <a:cubicBezTo>
                  <a:pt x="603180" y="2594886"/>
                  <a:pt x="601433" y="2583650"/>
                  <a:pt x="600560" y="2574571"/>
                </a:cubicBezTo>
                <a:close/>
                <a:moveTo>
                  <a:pt x="611909" y="2568523"/>
                </a:moveTo>
                <a:cubicBezTo>
                  <a:pt x="618022" y="2573280"/>
                  <a:pt x="619769" y="2580194"/>
                  <a:pt x="621514" y="2587970"/>
                </a:cubicBezTo>
                <a:lnTo>
                  <a:pt x="622824" y="2594452"/>
                </a:lnTo>
                <a:cubicBezTo>
                  <a:pt x="625884" y="2606121"/>
                  <a:pt x="628938" y="2612171"/>
                  <a:pt x="632431" y="2613900"/>
                </a:cubicBezTo>
                <a:lnTo>
                  <a:pt x="630684" y="2616928"/>
                </a:lnTo>
                <a:cubicBezTo>
                  <a:pt x="626318" y="2614764"/>
                  <a:pt x="622824" y="2608282"/>
                  <a:pt x="619331" y="2595317"/>
                </a:cubicBezTo>
                <a:lnTo>
                  <a:pt x="618022" y="2588838"/>
                </a:lnTo>
                <a:cubicBezTo>
                  <a:pt x="616279" y="2581491"/>
                  <a:pt x="614968" y="2575005"/>
                  <a:pt x="609724" y="2571551"/>
                </a:cubicBezTo>
                <a:close/>
                <a:moveTo>
                  <a:pt x="675228" y="2567223"/>
                </a:moveTo>
                <a:lnTo>
                  <a:pt x="669985" y="2570680"/>
                </a:lnTo>
                <a:lnTo>
                  <a:pt x="674791" y="2574141"/>
                </a:lnTo>
                <a:lnTo>
                  <a:pt x="677848" y="2571983"/>
                </a:lnTo>
                <a:lnTo>
                  <a:pt x="681342" y="2571983"/>
                </a:lnTo>
                <a:lnTo>
                  <a:pt x="681342" y="2568519"/>
                </a:lnTo>
                <a:lnTo>
                  <a:pt x="677848" y="2568519"/>
                </a:lnTo>
                <a:close/>
                <a:moveTo>
                  <a:pt x="675229" y="2550372"/>
                </a:moveTo>
                <a:lnTo>
                  <a:pt x="669986" y="2553833"/>
                </a:lnTo>
                <a:lnTo>
                  <a:pt x="674793" y="2557287"/>
                </a:lnTo>
                <a:lnTo>
                  <a:pt x="677849" y="2555129"/>
                </a:lnTo>
                <a:lnTo>
                  <a:pt x="681339" y="2555129"/>
                </a:lnTo>
                <a:lnTo>
                  <a:pt x="681339" y="2551668"/>
                </a:lnTo>
                <a:lnTo>
                  <a:pt x="677849" y="2551668"/>
                </a:lnTo>
                <a:close/>
                <a:moveTo>
                  <a:pt x="613218" y="2549507"/>
                </a:moveTo>
                <a:cubicBezTo>
                  <a:pt x="614092" y="2550804"/>
                  <a:pt x="618022" y="2552968"/>
                  <a:pt x="621078" y="2553832"/>
                </a:cubicBezTo>
                <a:cubicBezTo>
                  <a:pt x="623699" y="2554693"/>
                  <a:pt x="629812" y="2555125"/>
                  <a:pt x="631564" y="2554693"/>
                </a:cubicBezTo>
                <a:lnTo>
                  <a:pt x="631995" y="2558151"/>
                </a:lnTo>
                <a:cubicBezTo>
                  <a:pt x="629812" y="2558583"/>
                  <a:pt x="623261" y="2558151"/>
                  <a:pt x="619769" y="2556854"/>
                </a:cubicBezTo>
                <a:cubicBezTo>
                  <a:pt x="617584" y="2556422"/>
                  <a:pt x="611909" y="2553832"/>
                  <a:pt x="610161" y="2551668"/>
                </a:cubicBezTo>
                <a:close/>
                <a:moveTo>
                  <a:pt x="665183" y="2543025"/>
                </a:moveTo>
                <a:cubicBezTo>
                  <a:pt x="663436" y="2543457"/>
                  <a:pt x="662126" y="2544322"/>
                  <a:pt x="661689" y="2544322"/>
                </a:cubicBezTo>
                <a:cubicBezTo>
                  <a:pt x="660376" y="2545183"/>
                  <a:pt x="659939" y="2545618"/>
                  <a:pt x="659506" y="2546479"/>
                </a:cubicBezTo>
                <a:cubicBezTo>
                  <a:pt x="659506" y="2546915"/>
                  <a:pt x="659069" y="2548643"/>
                  <a:pt x="659069" y="2550372"/>
                </a:cubicBezTo>
                <a:cubicBezTo>
                  <a:pt x="658632" y="2554258"/>
                  <a:pt x="658632" y="2556422"/>
                  <a:pt x="657323" y="2558151"/>
                </a:cubicBezTo>
                <a:cubicBezTo>
                  <a:pt x="656449" y="2559879"/>
                  <a:pt x="654703" y="2560744"/>
                  <a:pt x="653829" y="2560312"/>
                </a:cubicBezTo>
                <a:lnTo>
                  <a:pt x="653829" y="2582355"/>
                </a:lnTo>
                <a:lnTo>
                  <a:pt x="681339" y="2582355"/>
                </a:lnTo>
                <a:lnTo>
                  <a:pt x="681339" y="2575434"/>
                </a:lnTo>
                <a:lnTo>
                  <a:pt x="678723" y="2575434"/>
                </a:lnTo>
                <a:lnTo>
                  <a:pt x="674793" y="2578034"/>
                </a:lnTo>
                <a:lnTo>
                  <a:pt x="667366" y="2572844"/>
                </a:lnTo>
                <a:lnTo>
                  <a:pt x="667366" y="2568523"/>
                </a:lnTo>
                <a:lnTo>
                  <a:pt x="675229" y="2563337"/>
                </a:lnTo>
                <a:lnTo>
                  <a:pt x="678723" y="2565062"/>
                </a:lnTo>
                <a:lnTo>
                  <a:pt x="681339" y="2565062"/>
                </a:lnTo>
                <a:lnTo>
                  <a:pt x="681339" y="2558583"/>
                </a:lnTo>
                <a:lnTo>
                  <a:pt x="678723" y="2558583"/>
                </a:lnTo>
                <a:lnTo>
                  <a:pt x="674793" y="2561176"/>
                </a:lnTo>
                <a:lnTo>
                  <a:pt x="667366" y="2555987"/>
                </a:lnTo>
                <a:lnTo>
                  <a:pt x="667366" y="2551668"/>
                </a:lnTo>
                <a:lnTo>
                  <a:pt x="675229" y="2546479"/>
                </a:lnTo>
                <a:lnTo>
                  <a:pt x="678723" y="2548211"/>
                </a:lnTo>
                <a:lnTo>
                  <a:pt x="681339" y="2548211"/>
                </a:lnTo>
                <a:lnTo>
                  <a:pt x="681339" y="2543025"/>
                </a:lnTo>
                <a:close/>
                <a:moveTo>
                  <a:pt x="607108" y="2538701"/>
                </a:moveTo>
                <a:cubicBezTo>
                  <a:pt x="603178" y="2543023"/>
                  <a:pt x="600122" y="2545616"/>
                  <a:pt x="600122" y="2545616"/>
                </a:cubicBezTo>
                <a:cubicBezTo>
                  <a:pt x="594878" y="2550805"/>
                  <a:pt x="591822" y="2555988"/>
                  <a:pt x="590075" y="2562038"/>
                </a:cubicBezTo>
                <a:cubicBezTo>
                  <a:pt x="589642" y="2563767"/>
                  <a:pt x="589205" y="2565063"/>
                  <a:pt x="589205" y="2566360"/>
                </a:cubicBezTo>
                <a:cubicBezTo>
                  <a:pt x="589205" y="2570678"/>
                  <a:pt x="591822" y="2572842"/>
                  <a:pt x="594442" y="2575435"/>
                </a:cubicBezTo>
                <a:cubicBezTo>
                  <a:pt x="595315" y="2576299"/>
                  <a:pt x="595752" y="2577164"/>
                  <a:pt x="596625" y="2578035"/>
                </a:cubicBezTo>
                <a:cubicBezTo>
                  <a:pt x="597498" y="2573706"/>
                  <a:pt x="598372" y="2570252"/>
                  <a:pt x="598808" y="2568088"/>
                </a:cubicBezTo>
                <a:cubicBezTo>
                  <a:pt x="599678" y="2564199"/>
                  <a:pt x="601432" y="2561174"/>
                  <a:pt x="602742" y="2557716"/>
                </a:cubicBezTo>
                <a:cubicBezTo>
                  <a:pt x="604925" y="2552098"/>
                  <a:pt x="607545" y="2546912"/>
                  <a:pt x="607108" y="2538701"/>
                </a:cubicBezTo>
                <a:close/>
                <a:moveTo>
                  <a:pt x="653832" y="2529193"/>
                </a:moveTo>
                <a:cubicBezTo>
                  <a:pt x="652952" y="2530489"/>
                  <a:pt x="652089" y="2531354"/>
                  <a:pt x="651209" y="2532650"/>
                </a:cubicBezTo>
                <a:lnTo>
                  <a:pt x="648944" y="2544818"/>
                </a:lnTo>
                <a:lnTo>
                  <a:pt x="648589" y="2545186"/>
                </a:lnTo>
                <a:cubicBezTo>
                  <a:pt x="648152" y="2546051"/>
                  <a:pt x="647716" y="2547347"/>
                  <a:pt x="647716" y="2548644"/>
                </a:cubicBezTo>
                <a:lnTo>
                  <a:pt x="648056" y="2549589"/>
                </a:lnTo>
                <a:lnTo>
                  <a:pt x="645096" y="2565498"/>
                </a:lnTo>
                <a:cubicBezTo>
                  <a:pt x="650336" y="2580627"/>
                  <a:pt x="649026" y="2590135"/>
                  <a:pt x="647716" y="2602664"/>
                </a:cubicBezTo>
                <a:cubicBezTo>
                  <a:pt x="647279" y="2606986"/>
                  <a:pt x="646406" y="2611308"/>
                  <a:pt x="645969" y="2616497"/>
                </a:cubicBezTo>
                <a:cubicBezTo>
                  <a:pt x="645532" y="2626001"/>
                  <a:pt x="646842" y="2635509"/>
                  <a:pt x="647279" y="2639831"/>
                </a:cubicBezTo>
                <a:cubicBezTo>
                  <a:pt x="647279" y="2639831"/>
                  <a:pt x="649026" y="2641559"/>
                  <a:pt x="650336" y="2644152"/>
                </a:cubicBezTo>
                <a:lnTo>
                  <a:pt x="650336" y="2556855"/>
                </a:lnTo>
                <a:cubicBezTo>
                  <a:pt x="650336" y="2555991"/>
                  <a:pt x="650336" y="2555126"/>
                  <a:pt x="649899" y="2554694"/>
                </a:cubicBezTo>
                <a:lnTo>
                  <a:pt x="648056" y="2549589"/>
                </a:lnTo>
                <a:lnTo>
                  <a:pt x="648944" y="2544818"/>
                </a:lnTo>
                <a:lnTo>
                  <a:pt x="658199" y="2535247"/>
                </a:lnTo>
                <a:cubicBezTo>
                  <a:pt x="656452" y="2533947"/>
                  <a:pt x="655142" y="2531786"/>
                  <a:pt x="653832" y="2529193"/>
                </a:cubicBezTo>
                <a:close/>
                <a:moveTo>
                  <a:pt x="662127" y="2523146"/>
                </a:moveTo>
                <a:cubicBezTo>
                  <a:pt x="660381" y="2524007"/>
                  <a:pt x="658637" y="2524871"/>
                  <a:pt x="656017" y="2527033"/>
                </a:cubicBezTo>
                <a:cubicBezTo>
                  <a:pt x="658637" y="2530928"/>
                  <a:pt x="660381" y="2533089"/>
                  <a:pt x="661690" y="2533950"/>
                </a:cubicBezTo>
                <a:lnTo>
                  <a:pt x="663874" y="2535247"/>
                </a:lnTo>
                <a:lnTo>
                  <a:pt x="661690" y="2536543"/>
                </a:lnTo>
                <a:cubicBezTo>
                  <a:pt x="659074" y="2538704"/>
                  <a:pt x="652954" y="2544754"/>
                  <a:pt x="651644" y="2546915"/>
                </a:cubicBezTo>
                <a:cubicBezTo>
                  <a:pt x="651644" y="2547347"/>
                  <a:pt x="651207" y="2547780"/>
                  <a:pt x="651207" y="2548644"/>
                </a:cubicBezTo>
                <a:cubicBezTo>
                  <a:pt x="651207" y="2549940"/>
                  <a:pt x="651644" y="2551673"/>
                  <a:pt x="652954" y="2552537"/>
                </a:cubicBezTo>
                <a:lnTo>
                  <a:pt x="653391" y="2552965"/>
                </a:lnTo>
                <a:lnTo>
                  <a:pt x="653391" y="2553830"/>
                </a:lnTo>
                <a:cubicBezTo>
                  <a:pt x="653391" y="2555127"/>
                  <a:pt x="653827" y="2556423"/>
                  <a:pt x="654264" y="2556855"/>
                </a:cubicBezTo>
                <a:cubicBezTo>
                  <a:pt x="654264" y="2556855"/>
                  <a:pt x="654264" y="2556423"/>
                  <a:pt x="654700" y="2556423"/>
                </a:cubicBezTo>
                <a:cubicBezTo>
                  <a:pt x="655137" y="2555558"/>
                  <a:pt x="655574" y="2552104"/>
                  <a:pt x="655574" y="2549940"/>
                </a:cubicBezTo>
                <a:cubicBezTo>
                  <a:pt x="656017" y="2548212"/>
                  <a:pt x="656017" y="2546483"/>
                  <a:pt x="656447" y="2545187"/>
                </a:cubicBezTo>
                <a:cubicBezTo>
                  <a:pt x="657327" y="2542165"/>
                  <a:pt x="659507" y="2541300"/>
                  <a:pt x="665620" y="2539136"/>
                </a:cubicBezTo>
                <a:lnTo>
                  <a:pt x="666057" y="2539136"/>
                </a:lnTo>
                <a:cubicBezTo>
                  <a:pt x="669110" y="2537840"/>
                  <a:pt x="669984" y="2537407"/>
                  <a:pt x="669984" y="2536111"/>
                </a:cubicBezTo>
                <a:cubicBezTo>
                  <a:pt x="669984" y="2535679"/>
                  <a:pt x="669984" y="2534814"/>
                  <a:pt x="669547" y="2533950"/>
                </a:cubicBezTo>
                <a:cubicBezTo>
                  <a:pt x="669110" y="2532225"/>
                  <a:pt x="664310" y="2525736"/>
                  <a:pt x="662127" y="2523146"/>
                </a:cubicBezTo>
                <a:close/>
                <a:moveTo>
                  <a:pt x="579592" y="2514073"/>
                </a:moveTo>
                <a:lnTo>
                  <a:pt x="579592" y="2533088"/>
                </a:lnTo>
                <a:cubicBezTo>
                  <a:pt x="586145" y="2532224"/>
                  <a:pt x="595312" y="2528763"/>
                  <a:pt x="599679" y="2525741"/>
                </a:cubicBezTo>
                <a:cubicBezTo>
                  <a:pt x="597495" y="2522716"/>
                  <a:pt x="594875" y="2520120"/>
                  <a:pt x="594002" y="2519259"/>
                </a:cubicBezTo>
                <a:cubicBezTo>
                  <a:pt x="591385" y="2520120"/>
                  <a:pt x="587892" y="2522284"/>
                  <a:pt x="584835" y="2525309"/>
                </a:cubicBezTo>
                <a:lnTo>
                  <a:pt x="581339" y="2527903"/>
                </a:lnTo>
                <a:lnTo>
                  <a:pt x="581775" y="2523581"/>
                </a:lnTo>
                <a:cubicBezTo>
                  <a:pt x="581775" y="2521420"/>
                  <a:pt x="580909" y="2516666"/>
                  <a:pt x="579592" y="2514073"/>
                </a:cubicBezTo>
                <a:close/>
                <a:moveTo>
                  <a:pt x="605359" y="2509749"/>
                </a:moveTo>
                <a:lnTo>
                  <a:pt x="603176" y="2511478"/>
                </a:lnTo>
                <a:lnTo>
                  <a:pt x="597496" y="2514932"/>
                </a:lnTo>
                <a:cubicBezTo>
                  <a:pt x="597059" y="2515364"/>
                  <a:pt x="596186" y="2516232"/>
                  <a:pt x="596186" y="2516660"/>
                </a:cubicBezTo>
                <a:cubicBezTo>
                  <a:pt x="597496" y="2517961"/>
                  <a:pt x="604049" y="2524872"/>
                  <a:pt x="606669" y="2527900"/>
                </a:cubicBezTo>
                <a:cubicBezTo>
                  <a:pt x="607106" y="2527036"/>
                  <a:pt x="611469" y="2523146"/>
                  <a:pt x="614969" y="2519689"/>
                </a:cubicBezTo>
                <a:cubicBezTo>
                  <a:pt x="613223" y="2517096"/>
                  <a:pt x="608853" y="2510614"/>
                  <a:pt x="608853" y="2510614"/>
                </a:cubicBezTo>
                <a:cubicBezTo>
                  <a:pt x="607543" y="2508453"/>
                  <a:pt x="606233" y="2509317"/>
                  <a:pt x="605359" y="2509749"/>
                </a:cubicBezTo>
                <a:close/>
                <a:moveTo>
                  <a:pt x="646404" y="2507584"/>
                </a:moveTo>
                <a:cubicBezTo>
                  <a:pt x="645968" y="2516231"/>
                  <a:pt x="641168" y="2525306"/>
                  <a:pt x="628501" y="2525306"/>
                </a:cubicBezTo>
                <a:cubicBezTo>
                  <a:pt x="625884" y="2525306"/>
                  <a:pt x="623261" y="2524874"/>
                  <a:pt x="621952" y="2524010"/>
                </a:cubicBezTo>
                <a:lnTo>
                  <a:pt x="611909" y="2533953"/>
                </a:lnTo>
                <a:cubicBezTo>
                  <a:pt x="613218" y="2535681"/>
                  <a:pt x="615401" y="2537839"/>
                  <a:pt x="618458" y="2537839"/>
                </a:cubicBezTo>
                <a:cubicBezTo>
                  <a:pt x="619769" y="2537839"/>
                  <a:pt x="623261" y="2537407"/>
                  <a:pt x="625448" y="2532650"/>
                </a:cubicBezTo>
                <a:lnTo>
                  <a:pt x="627191" y="2529624"/>
                </a:lnTo>
                <a:lnTo>
                  <a:pt x="628501" y="2532650"/>
                </a:lnTo>
                <a:cubicBezTo>
                  <a:pt x="631121" y="2536975"/>
                  <a:pt x="632875" y="2537839"/>
                  <a:pt x="636801" y="2537839"/>
                </a:cubicBezTo>
                <a:cubicBezTo>
                  <a:pt x="638984" y="2537839"/>
                  <a:pt x="641604" y="2535249"/>
                  <a:pt x="642041" y="2534385"/>
                </a:cubicBezTo>
                <a:cubicBezTo>
                  <a:pt x="642478" y="2533520"/>
                  <a:pt x="643351" y="2530057"/>
                  <a:pt x="642478" y="2527031"/>
                </a:cubicBezTo>
                <a:lnTo>
                  <a:pt x="645531" y="2526170"/>
                </a:lnTo>
                <a:cubicBezTo>
                  <a:pt x="646404" y="2530057"/>
                  <a:pt x="645968" y="2534385"/>
                  <a:pt x="645098" y="2536113"/>
                </a:cubicBezTo>
                <a:cubicBezTo>
                  <a:pt x="644225" y="2537839"/>
                  <a:pt x="640731" y="2541299"/>
                  <a:pt x="636801" y="2541299"/>
                </a:cubicBezTo>
                <a:cubicBezTo>
                  <a:pt x="631995" y="2541299"/>
                  <a:pt x="629374" y="2540000"/>
                  <a:pt x="627191" y="2536542"/>
                </a:cubicBezTo>
                <a:cubicBezTo>
                  <a:pt x="624135" y="2540432"/>
                  <a:pt x="620205" y="2541299"/>
                  <a:pt x="618458" y="2541299"/>
                </a:cubicBezTo>
                <a:cubicBezTo>
                  <a:pt x="614968" y="2541299"/>
                  <a:pt x="612348" y="2539135"/>
                  <a:pt x="610598" y="2537407"/>
                </a:cubicBezTo>
                <a:cubicBezTo>
                  <a:pt x="611034" y="2546914"/>
                  <a:pt x="608414" y="2553400"/>
                  <a:pt x="605798" y="2559015"/>
                </a:cubicBezTo>
                <a:cubicBezTo>
                  <a:pt x="604921" y="2560747"/>
                  <a:pt x="604048" y="2562908"/>
                  <a:pt x="603611" y="2564636"/>
                </a:cubicBezTo>
                <a:cubicBezTo>
                  <a:pt x="603611" y="2571983"/>
                  <a:pt x="605362" y="2591431"/>
                  <a:pt x="608851" y="2600071"/>
                </a:cubicBezTo>
                <a:cubicBezTo>
                  <a:pt x="612348" y="2609149"/>
                  <a:pt x="618022" y="2618654"/>
                  <a:pt x="625011" y="2626433"/>
                </a:cubicBezTo>
                <a:cubicBezTo>
                  <a:pt x="625011" y="2626433"/>
                  <a:pt x="635058" y="2627729"/>
                  <a:pt x="643351" y="2635508"/>
                </a:cubicBezTo>
                <a:cubicBezTo>
                  <a:pt x="642914" y="2631619"/>
                  <a:pt x="642478" y="2627297"/>
                  <a:pt x="642478" y="2622543"/>
                </a:cubicBezTo>
                <a:cubicBezTo>
                  <a:pt x="642478" y="2620386"/>
                  <a:pt x="642478" y="2618225"/>
                  <a:pt x="642914" y="2616496"/>
                </a:cubicBezTo>
                <a:cubicBezTo>
                  <a:pt x="643351" y="2610878"/>
                  <a:pt x="643788" y="2606556"/>
                  <a:pt x="644225" y="2602235"/>
                </a:cubicBezTo>
                <a:cubicBezTo>
                  <a:pt x="645098" y="2596613"/>
                  <a:pt x="645531" y="2591863"/>
                  <a:pt x="645531" y="2586673"/>
                </a:cubicBezTo>
                <a:cubicBezTo>
                  <a:pt x="645531" y="2580626"/>
                  <a:pt x="644661" y="2574573"/>
                  <a:pt x="642041" y="2566362"/>
                </a:cubicBezTo>
                <a:cubicBezTo>
                  <a:pt x="640731" y="2562908"/>
                  <a:pt x="640295" y="2559447"/>
                  <a:pt x="640295" y="2555990"/>
                </a:cubicBezTo>
                <a:cubicBezTo>
                  <a:pt x="640295" y="2546482"/>
                  <a:pt x="644225" y="2537407"/>
                  <a:pt x="648151" y="2530921"/>
                </a:cubicBezTo>
                <a:cubicBezTo>
                  <a:pt x="652955" y="2523577"/>
                  <a:pt x="658198" y="2520981"/>
                  <a:pt x="661255" y="2519685"/>
                </a:cubicBezTo>
                <a:lnTo>
                  <a:pt x="661691" y="2519252"/>
                </a:lnTo>
                <a:cubicBezTo>
                  <a:pt x="660819" y="2518820"/>
                  <a:pt x="660381" y="2517956"/>
                  <a:pt x="659508" y="2517095"/>
                </a:cubicBezTo>
                <a:cubicBezTo>
                  <a:pt x="657325" y="2514070"/>
                  <a:pt x="652955" y="2508448"/>
                  <a:pt x="651208" y="2508016"/>
                </a:cubicBezTo>
                <a:cubicBezTo>
                  <a:pt x="651208" y="2508016"/>
                  <a:pt x="649025" y="2508016"/>
                  <a:pt x="646404" y="2507584"/>
                </a:cubicBezTo>
                <a:close/>
                <a:moveTo>
                  <a:pt x="638982" y="2507157"/>
                </a:moveTo>
                <a:cubicBezTo>
                  <a:pt x="637238" y="2508886"/>
                  <a:pt x="631122" y="2514504"/>
                  <a:pt x="624575" y="2521418"/>
                </a:cubicBezTo>
                <a:cubicBezTo>
                  <a:pt x="625885" y="2521851"/>
                  <a:pt x="627195" y="2521851"/>
                  <a:pt x="628505" y="2521851"/>
                </a:cubicBezTo>
                <a:cubicBezTo>
                  <a:pt x="641165" y="2521851"/>
                  <a:pt x="642915" y="2511908"/>
                  <a:pt x="642915" y="2507589"/>
                </a:cubicBezTo>
                <a:cubicBezTo>
                  <a:pt x="641165" y="2507157"/>
                  <a:pt x="639422" y="2507157"/>
                  <a:pt x="638982" y="2507157"/>
                </a:cubicBezTo>
                <a:close/>
                <a:moveTo>
                  <a:pt x="619335" y="2495487"/>
                </a:moveTo>
                <a:lnTo>
                  <a:pt x="622825" y="2495487"/>
                </a:lnTo>
                <a:cubicBezTo>
                  <a:pt x="622825" y="2498077"/>
                  <a:pt x="622825" y="2505424"/>
                  <a:pt x="612785" y="2508017"/>
                </a:cubicBezTo>
                <a:lnTo>
                  <a:pt x="611912" y="2504995"/>
                </a:lnTo>
                <a:cubicBezTo>
                  <a:pt x="618462" y="2503266"/>
                  <a:pt x="619335" y="2499374"/>
                  <a:pt x="619335" y="2495487"/>
                </a:cubicBezTo>
                <a:close/>
                <a:moveTo>
                  <a:pt x="620208" y="2489002"/>
                </a:moveTo>
                <a:lnTo>
                  <a:pt x="620645" y="2492462"/>
                </a:lnTo>
                <a:cubicBezTo>
                  <a:pt x="620208" y="2492462"/>
                  <a:pt x="619335" y="2493759"/>
                  <a:pt x="618898" y="2494623"/>
                </a:cubicBezTo>
                <a:cubicBezTo>
                  <a:pt x="618462" y="2495487"/>
                  <a:pt x="618025" y="2496349"/>
                  <a:pt x="617585" y="2496781"/>
                </a:cubicBezTo>
                <a:cubicBezTo>
                  <a:pt x="615838" y="2498509"/>
                  <a:pt x="613655" y="2499374"/>
                  <a:pt x="610602" y="2499374"/>
                </a:cubicBezTo>
                <a:lnTo>
                  <a:pt x="611038" y="2495920"/>
                </a:lnTo>
                <a:cubicBezTo>
                  <a:pt x="612785" y="2495920"/>
                  <a:pt x="614092" y="2495487"/>
                  <a:pt x="614965" y="2494623"/>
                </a:cubicBezTo>
                <a:cubicBezTo>
                  <a:pt x="615402" y="2494191"/>
                  <a:pt x="615402" y="2493759"/>
                  <a:pt x="615838" y="2493327"/>
                </a:cubicBezTo>
                <a:cubicBezTo>
                  <a:pt x="616712" y="2491598"/>
                  <a:pt x="618025" y="2489434"/>
                  <a:pt x="620208" y="2489002"/>
                </a:cubicBezTo>
                <a:close/>
                <a:moveTo>
                  <a:pt x="620645" y="2485980"/>
                </a:moveTo>
                <a:lnTo>
                  <a:pt x="619772" y="2489002"/>
                </a:lnTo>
                <a:cubicBezTo>
                  <a:pt x="618898" y="2489002"/>
                  <a:pt x="618025" y="2489866"/>
                  <a:pt x="616712" y="2491166"/>
                </a:cubicBezTo>
                <a:lnTo>
                  <a:pt x="615402" y="2492462"/>
                </a:lnTo>
                <a:cubicBezTo>
                  <a:pt x="614092" y="2494191"/>
                  <a:pt x="612348" y="2494191"/>
                  <a:pt x="609288" y="2494191"/>
                </a:cubicBezTo>
                <a:lnTo>
                  <a:pt x="608415" y="2494191"/>
                </a:lnTo>
                <a:cubicBezTo>
                  <a:pt x="606672" y="2494191"/>
                  <a:pt x="606232" y="2495055"/>
                  <a:pt x="605358" y="2495920"/>
                </a:cubicBezTo>
                <a:lnTo>
                  <a:pt x="604485" y="2497213"/>
                </a:lnTo>
                <a:lnTo>
                  <a:pt x="602305" y="2494623"/>
                </a:lnTo>
                <a:lnTo>
                  <a:pt x="602742" y="2494191"/>
                </a:lnTo>
                <a:cubicBezTo>
                  <a:pt x="603178" y="2492894"/>
                  <a:pt x="604485" y="2491166"/>
                  <a:pt x="607978" y="2490730"/>
                </a:cubicBezTo>
                <a:lnTo>
                  <a:pt x="609288" y="2490730"/>
                </a:lnTo>
                <a:cubicBezTo>
                  <a:pt x="611475" y="2490730"/>
                  <a:pt x="612785" y="2490730"/>
                  <a:pt x="613218" y="2490298"/>
                </a:cubicBezTo>
                <a:lnTo>
                  <a:pt x="614092" y="2489002"/>
                </a:lnTo>
                <a:cubicBezTo>
                  <a:pt x="615402" y="2487705"/>
                  <a:pt x="617585" y="2485116"/>
                  <a:pt x="620645" y="2485980"/>
                </a:cubicBezTo>
                <a:close/>
                <a:moveTo>
                  <a:pt x="628068" y="2483387"/>
                </a:moveTo>
                <a:cubicBezTo>
                  <a:pt x="628068" y="2483387"/>
                  <a:pt x="631562" y="2482955"/>
                  <a:pt x="632432" y="2483819"/>
                </a:cubicBezTo>
                <a:cubicBezTo>
                  <a:pt x="633305" y="2484683"/>
                  <a:pt x="633742" y="2485980"/>
                  <a:pt x="632432" y="2486841"/>
                </a:cubicBezTo>
                <a:cubicBezTo>
                  <a:pt x="632432" y="2486841"/>
                  <a:pt x="631562" y="2487273"/>
                  <a:pt x="630688" y="2486412"/>
                </a:cubicBezTo>
                <a:cubicBezTo>
                  <a:pt x="630688" y="2486412"/>
                  <a:pt x="629378" y="2486412"/>
                  <a:pt x="628938" y="2486841"/>
                </a:cubicBezTo>
                <a:cubicBezTo>
                  <a:pt x="628938" y="2486841"/>
                  <a:pt x="627195" y="2486841"/>
                  <a:pt x="626758" y="2485116"/>
                </a:cubicBezTo>
                <a:cubicBezTo>
                  <a:pt x="626758" y="2483819"/>
                  <a:pt x="628068" y="2483387"/>
                  <a:pt x="628068" y="2483387"/>
                </a:cubicBezTo>
                <a:close/>
                <a:moveTo>
                  <a:pt x="577412" y="2472579"/>
                </a:moveTo>
                <a:cubicBezTo>
                  <a:pt x="583092" y="2472579"/>
                  <a:pt x="586145" y="2475608"/>
                  <a:pt x="587018" y="2476901"/>
                </a:cubicBezTo>
                <a:lnTo>
                  <a:pt x="584398" y="2479062"/>
                </a:lnTo>
                <a:cubicBezTo>
                  <a:pt x="584398" y="2479062"/>
                  <a:pt x="582218" y="2476040"/>
                  <a:pt x="577412" y="2476040"/>
                </a:cubicBezTo>
                <a:cubicBezTo>
                  <a:pt x="577412" y="2476040"/>
                  <a:pt x="573922" y="2475608"/>
                  <a:pt x="570428" y="2479494"/>
                </a:cubicBezTo>
                <a:lnTo>
                  <a:pt x="567805" y="2476901"/>
                </a:lnTo>
                <a:cubicBezTo>
                  <a:pt x="567805" y="2476901"/>
                  <a:pt x="571738" y="2472579"/>
                  <a:pt x="577412" y="2472579"/>
                </a:cubicBezTo>
                <a:close/>
                <a:moveTo>
                  <a:pt x="442915" y="2414422"/>
                </a:moveTo>
                <a:lnTo>
                  <a:pt x="442915" y="2664035"/>
                </a:lnTo>
                <a:cubicBezTo>
                  <a:pt x="458638" y="2623837"/>
                  <a:pt x="497938" y="2626433"/>
                  <a:pt x="497938" y="2626433"/>
                </a:cubicBezTo>
                <a:cubicBezTo>
                  <a:pt x="552962" y="2626433"/>
                  <a:pt x="560818" y="2680886"/>
                  <a:pt x="560818" y="2680886"/>
                </a:cubicBezTo>
                <a:cubicBezTo>
                  <a:pt x="560818" y="2680886"/>
                  <a:pt x="563005" y="2670085"/>
                  <a:pt x="566932" y="2661007"/>
                </a:cubicBezTo>
                <a:cubicBezTo>
                  <a:pt x="570862" y="2651934"/>
                  <a:pt x="576538" y="2645449"/>
                  <a:pt x="576538" y="2645449"/>
                </a:cubicBezTo>
                <a:lnTo>
                  <a:pt x="576538" y="2536108"/>
                </a:lnTo>
                <a:cubicBezTo>
                  <a:pt x="575665" y="2536108"/>
                  <a:pt x="575228" y="2535676"/>
                  <a:pt x="575228" y="2535243"/>
                </a:cubicBezTo>
                <a:cubicBezTo>
                  <a:pt x="571302" y="2532221"/>
                  <a:pt x="571738" y="2524443"/>
                  <a:pt x="571738" y="2518392"/>
                </a:cubicBezTo>
                <a:lnTo>
                  <a:pt x="572172" y="2515796"/>
                </a:lnTo>
                <a:lnTo>
                  <a:pt x="572172" y="2509749"/>
                </a:lnTo>
                <a:cubicBezTo>
                  <a:pt x="572612" y="2505856"/>
                  <a:pt x="572612" y="2501534"/>
                  <a:pt x="572172" y="2499374"/>
                </a:cubicBezTo>
                <a:cubicBezTo>
                  <a:pt x="572172" y="2496781"/>
                  <a:pt x="572172" y="2492894"/>
                  <a:pt x="575665" y="2490298"/>
                </a:cubicBezTo>
                <a:lnTo>
                  <a:pt x="575665" y="2484251"/>
                </a:lnTo>
                <a:lnTo>
                  <a:pt x="563442" y="2484251"/>
                </a:lnTo>
                <a:lnTo>
                  <a:pt x="563442" y="2480791"/>
                </a:lnTo>
                <a:lnTo>
                  <a:pt x="591825" y="2480791"/>
                </a:lnTo>
                <a:lnTo>
                  <a:pt x="591825" y="2484251"/>
                </a:lnTo>
                <a:lnTo>
                  <a:pt x="579158" y="2484251"/>
                </a:lnTo>
                <a:lnTo>
                  <a:pt x="579158" y="2488137"/>
                </a:lnTo>
                <a:cubicBezTo>
                  <a:pt x="580032" y="2487705"/>
                  <a:pt x="580472" y="2487705"/>
                  <a:pt x="581345" y="2487273"/>
                </a:cubicBezTo>
                <a:lnTo>
                  <a:pt x="582218" y="2490730"/>
                </a:lnTo>
                <a:cubicBezTo>
                  <a:pt x="580908" y="2491166"/>
                  <a:pt x="580032" y="2491166"/>
                  <a:pt x="579158" y="2492030"/>
                </a:cubicBezTo>
                <a:lnTo>
                  <a:pt x="579158" y="2494623"/>
                </a:lnTo>
                <a:lnTo>
                  <a:pt x="576102" y="2494623"/>
                </a:lnTo>
                <a:cubicBezTo>
                  <a:pt x="575665" y="2495920"/>
                  <a:pt x="575665" y="2497213"/>
                  <a:pt x="575665" y="2498509"/>
                </a:cubicBezTo>
                <a:cubicBezTo>
                  <a:pt x="576102" y="2501106"/>
                  <a:pt x="576102" y="2505856"/>
                  <a:pt x="575665" y="2510181"/>
                </a:cubicBezTo>
                <a:lnTo>
                  <a:pt x="575228" y="2515796"/>
                </a:lnTo>
                <a:lnTo>
                  <a:pt x="575228" y="2518821"/>
                </a:lnTo>
                <a:cubicBezTo>
                  <a:pt x="575228" y="2522282"/>
                  <a:pt x="574792" y="2528332"/>
                  <a:pt x="576538" y="2531357"/>
                </a:cubicBezTo>
                <a:lnTo>
                  <a:pt x="576538" y="2505856"/>
                </a:lnTo>
                <a:lnTo>
                  <a:pt x="576975" y="2505856"/>
                </a:lnTo>
                <a:cubicBezTo>
                  <a:pt x="576975" y="2504563"/>
                  <a:pt x="577412" y="2503266"/>
                  <a:pt x="577848" y="2502834"/>
                </a:cubicBezTo>
                <a:cubicBezTo>
                  <a:pt x="580032" y="2499374"/>
                  <a:pt x="581345" y="2497645"/>
                  <a:pt x="580908" y="2495055"/>
                </a:cubicBezTo>
                <a:lnTo>
                  <a:pt x="584398" y="2494191"/>
                </a:lnTo>
                <a:lnTo>
                  <a:pt x="584398" y="2496349"/>
                </a:lnTo>
                <a:cubicBezTo>
                  <a:pt x="584398" y="2499374"/>
                  <a:pt x="582655" y="2501970"/>
                  <a:pt x="580472" y="2504563"/>
                </a:cubicBezTo>
                <a:lnTo>
                  <a:pt x="580472" y="2505424"/>
                </a:lnTo>
                <a:cubicBezTo>
                  <a:pt x="580472" y="2506720"/>
                  <a:pt x="580908" y="2508881"/>
                  <a:pt x="581345" y="2509313"/>
                </a:cubicBezTo>
                <a:cubicBezTo>
                  <a:pt x="582655" y="2511045"/>
                  <a:pt x="584398" y="2516228"/>
                  <a:pt x="584835" y="2520553"/>
                </a:cubicBezTo>
                <a:cubicBezTo>
                  <a:pt x="587018" y="2518821"/>
                  <a:pt x="590078" y="2517092"/>
                  <a:pt x="592698" y="2516228"/>
                </a:cubicBezTo>
                <a:cubicBezTo>
                  <a:pt x="593135" y="2514503"/>
                  <a:pt x="594442" y="2513206"/>
                  <a:pt x="595752" y="2512342"/>
                </a:cubicBezTo>
                <a:lnTo>
                  <a:pt x="600992" y="2508449"/>
                </a:lnTo>
                <a:lnTo>
                  <a:pt x="603178" y="2507153"/>
                </a:lnTo>
                <a:cubicBezTo>
                  <a:pt x="606232" y="2504995"/>
                  <a:pt x="609288" y="2505424"/>
                  <a:pt x="611475" y="2508881"/>
                </a:cubicBezTo>
                <a:cubicBezTo>
                  <a:pt x="611475" y="2508881"/>
                  <a:pt x="615838" y="2514935"/>
                  <a:pt x="617585" y="2517092"/>
                </a:cubicBezTo>
                <a:cubicBezTo>
                  <a:pt x="623262" y="2511045"/>
                  <a:pt x="629378" y="2504995"/>
                  <a:pt x="632868" y="2501970"/>
                </a:cubicBezTo>
                <a:lnTo>
                  <a:pt x="632868" y="2500673"/>
                </a:lnTo>
                <a:cubicBezTo>
                  <a:pt x="628505" y="2500238"/>
                  <a:pt x="624572" y="2497645"/>
                  <a:pt x="622825" y="2495487"/>
                </a:cubicBezTo>
                <a:cubicBezTo>
                  <a:pt x="622388" y="2494623"/>
                  <a:pt x="621955" y="2494191"/>
                  <a:pt x="621955" y="2493759"/>
                </a:cubicBezTo>
                <a:lnTo>
                  <a:pt x="625012" y="2492462"/>
                </a:lnTo>
                <a:cubicBezTo>
                  <a:pt x="625445" y="2493759"/>
                  <a:pt x="629815" y="2497645"/>
                  <a:pt x="634182" y="2497645"/>
                </a:cubicBezTo>
                <a:lnTo>
                  <a:pt x="635577" y="2495920"/>
                </a:lnTo>
                <a:lnTo>
                  <a:pt x="635928" y="2495920"/>
                </a:lnTo>
                <a:cubicBezTo>
                  <a:pt x="636362" y="2495487"/>
                  <a:pt x="636802" y="2495487"/>
                  <a:pt x="636802" y="2494623"/>
                </a:cubicBezTo>
                <a:lnTo>
                  <a:pt x="636760" y="2494458"/>
                </a:lnTo>
                <a:lnTo>
                  <a:pt x="639422" y="2491166"/>
                </a:lnTo>
                <a:cubicBezTo>
                  <a:pt x="639858" y="2489434"/>
                  <a:pt x="639422" y="2488570"/>
                  <a:pt x="638985" y="2488137"/>
                </a:cubicBezTo>
                <a:cubicBezTo>
                  <a:pt x="638548" y="2487273"/>
                  <a:pt x="638112" y="2487273"/>
                  <a:pt x="637672" y="2486841"/>
                </a:cubicBezTo>
                <a:cubicBezTo>
                  <a:pt x="638985" y="2492030"/>
                  <a:pt x="636362" y="2493327"/>
                  <a:pt x="636362" y="2492894"/>
                </a:cubicBezTo>
                <a:lnTo>
                  <a:pt x="636760" y="2494458"/>
                </a:lnTo>
                <a:lnTo>
                  <a:pt x="635577" y="2495920"/>
                </a:lnTo>
                <a:lnTo>
                  <a:pt x="635052" y="2495920"/>
                </a:lnTo>
                <a:cubicBezTo>
                  <a:pt x="634182" y="2495920"/>
                  <a:pt x="633305" y="2496349"/>
                  <a:pt x="633305" y="2496349"/>
                </a:cubicBezTo>
                <a:cubicBezTo>
                  <a:pt x="631998" y="2496349"/>
                  <a:pt x="631125" y="2495487"/>
                  <a:pt x="631125" y="2495055"/>
                </a:cubicBezTo>
                <a:cubicBezTo>
                  <a:pt x="631125" y="2494623"/>
                  <a:pt x="630688" y="2493759"/>
                  <a:pt x="631562" y="2492894"/>
                </a:cubicBezTo>
                <a:cubicBezTo>
                  <a:pt x="632432" y="2492894"/>
                  <a:pt x="633305" y="2492894"/>
                  <a:pt x="634182" y="2492462"/>
                </a:cubicBezTo>
                <a:cubicBezTo>
                  <a:pt x="633742" y="2492462"/>
                  <a:pt x="633742" y="2490730"/>
                  <a:pt x="634615" y="2490298"/>
                </a:cubicBezTo>
                <a:cubicBezTo>
                  <a:pt x="634615" y="2489434"/>
                  <a:pt x="634182" y="2486841"/>
                  <a:pt x="634182" y="2486841"/>
                </a:cubicBezTo>
                <a:cubicBezTo>
                  <a:pt x="634182" y="2486841"/>
                  <a:pt x="633742" y="2485116"/>
                  <a:pt x="635492" y="2485116"/>
                </a:cubicBezTo>
                <a:cubicBezTo>
                  <a:pt x="637239" y="2484683"/>
                  <a:pt x="637239" y="2486412"/>
                  <a:pt x="637239" y="2486412"/>
                </a:cubicBezTo>
                <a:lnTo>
                  <a:pt x="637672" y="2483387"/>
                </a:lnTo>
                <a:cubicBezTo>
                  <a:pt x="638112" y="2483387"/>
                  <a:pt x="638548" y="2483819"/>
                  <a:pt x="638985" y="2483819"/>
                </a:cubicBezTo>
                <a:cubicBezTo>
                  <a:pt x="639422" y="2482955"/>
                  <a:pt x="639422" y="2482087"/>
                  <a:pt x="638985" y="2481658"/>
                </a:cubicBezTo>
                <a:cubicBezTo>
                  <a:pt x="638548" y="2480358"/>
                  <a:pt x="637239" y="2479926"/>
                  <a:pt x="635492" y="2479926"/>
                </a:cubicBezTo>
                <a:cubicBezTo>
                  <a:pt x="629378" y="2479494"/>
                  <a:pt x="623698" y="2482523"/>
                  <a:pt x="622388" y="2483819"/>
                </a:cubicBezTo>
                <a:lnTo>
                  <a:pt x="620208" y="2481658"/>
                </a:lnTo>
                <a:lnTo>
                  <a:pt x="619772" y="2484683"/>
                </a:lnTo>
                <a:cubicBezTo>
                  <a:pt x="619772" y="2484683"/>
                  <a:pt x="617585" y="2484251"/>
                  <a:pt x="616275" y="2485548"/>
                </a:cubicBezTo>
                <a:cubicBezTo>
                  <a:pt x="615838" y="2486412"/>
                  <a:pt x="612785" y="2489434"/>
                  <a:pt x="610602" y="2489002"/>
                </a:cubicBezTo>
                <a:cubicBezTo>
                  <a:pt x="610165" y="2489002"/>
                  <a:pt x="609288" y="2488570"/>
                  <a:pt x="608415" y="2488137"/>
                </a:cubicBezTo>
                <a:cubicBezTo>
                  <a:pt x="607542" y="2487705"/>
                  <a:pt x="607105" y="2489002"/>
                  <a:pt x="606672" y="2489434"/>
                </a:cubicBezTo>
                <a:cubicBezTo>
                  <a:pt x="605795" y="2489002"/>
                  <a:pt x="604485" y="2488137"/>
                  <a:pt x="603612" y="2487705"/>
                </a:cubicBezTo>
                <a:cubicBezTo>
                  <a:pt x="606672" y="2482523"/>
                  <a:pt x="611038" y="2485548"/>
                  <a:pt x="611038" y="2485548"/>
                </a:cubicBezTo>
                <a:cubicBezTo>
                  <a:pt x="611038" y="2485548"/>
                  <a:pt x="612348" y="2485116"/>
                  <a:pt x="613655" y="2483387"/>
                </a:cubicBezTo>
                <a:cubicBezTo>
                  <a:pt x="615402" y="2481658"/>
                  <a:pt x="617585" y="2480791"/>
                  <a:pt x="620208" y="2481223"/>
                </a:cubicBezTo>
                <a:cubicBezTo>
                  <a:pt x="622388" y="2478630"/>
                  <a:pt x="631562" y="2475176"/>
                  <a:pt x="638112" y="2476901"/>
                </a:cubicBezTo>
                <a:cubicBezTo>
                  <a:pt x="638112" y="2476472"/>
                  <a:pt x="637239" y="2472579"/>
                  <a:pt x="633742" y="2471283"/>
                </a:cubicBezTo>
                <a:cubicBezTo>
                  <a:pt x="633742" y="2471283"/>
                  <a:pt x="632432" y="2466100"/>
                  <a:pt x="626322" y="2464800"/>
                </a:cubicBezTo>
                <a:cubicBezTo>
                  <a:pt x="627628" y="2466965"/>
                  <a:pt x="628068" y="2468690"/>
                  <a:pt x="628068" y="2469554"/>
                </a:cubicBezTo>
                <a:cubicBezTo>
                  <a:pt x="626758" y="2469122"/>
                  <a:pt x="625012" y="2468690"/>
                  <a:pt x="623698" y="2468690"/>
                </a:cubicBezTo>
                <a:cubicBezTo>
                  <a:pt x="625012" y="2471283"/>
                  <a:pt x="625882" y="2472579"/>
                  <a:pt x="625882" y="2473447"/>
                </a:cubicBezTo>
                <a:cubicBezTo>
                  <a:pt x="624572" y="2473015"/>
                  <a:pt x="622388" y="2472151"/>
                  <a:pt x="620208" y="2472579"/>
                </a:cubicBezTo>
                <a:cubicBezTo>
                  <a:pt x="620645" y="2473015"/>
                  <a:pt x="622825" y="2476040"/>
                  <a:pt x="620208" y="2480791"/>
                </a:cubicBezTo>
                <a:cubicBezTo>
                  <a:pt x="619772" y="2480358"/>
                  <a:pt x="617585" y="2479062"/>
                  <a:pt x="617152" y="2479062"/>
                </a:cubicBezTo>
                <a:cubicBezTo>
                  <a:pt x="617585" y="2478198"/>
                  <a:pt x="618462" y="2476472"/>
                  <a:pt x="617585" y="2474744"/>
                </a:cubicBezTo>
                <a:cubicBezTo>
                  <a:pt x="617152" y="2473879"/>
                  <a:pt x="614965" y="2473015"/>
                  <a:pt x="612785" y="2472579"/>
                </a:cubicBezTo>
                <a:cubicBezTo>
                  <a:pt x="614528" y="2470851"/>
                  <a:pt x="616712" y="2469986"/>
                  <a:pt x="618898" y="2469122"/>
                </a:cubicBezTo>
                <a:cubicBezTo>
                  <a:pt x="616712" y="2468258"/>
                  <a:pt x="614528" y="2467397"/>
                  <a:pt x="614092" y="2467397"/>
                </a:cubicBezTo>
                <a:cubicBezTo>
                  <a:pt x="619772" y="2463936"/>
                  <a:pt x="622388" y="2465236"/>
                  <a:pt x="621955" y="2464800"/>
                </a:cubicBezTo>
                <a:cubicBezTo>
                  <a:pt x="621082" y="2464372"/>
                  <a:pt x="619772" y="2463075"/>
                  <a:pt x="618462" y="2462207"/>
                </a:cubicBezTo>
                <a:cubicBezTo>
                  <a:pt x="632432" y="2457889"/>
                  <a:pt x="636362" y="2468690"/>
                  <a:pt x="636362" y="2468690"/>
                </a:cubicBezTo>
                <a:cubicBezTo>
                  <a:pt x="638985" y="2469986"/>
                  <a:pt x="642475" y="2474744"/>
                  <a:pt x="641605" y="2479494"/>
                </a:cubicBezTo>
                <a:lnTo>
                  <a:pt x="642038" y="2479926"/>
                </a:lnTo>
                <a:cubicBezTo>
                  <a:pt x="642912" y="2481658"/>
                  <a:pt x="642912" y="2483819"/>
                  <a:pt x="641605" y="2485980"/>
                </a:cubicBezTo>
                <a:cubicBezTo>
                  <a:pt x="642912" y="2487705"/>
                  <a:pt x="642912" y="2489866"/>
                  <a:pt x="642475" y="2492030"/>
                </a:cubicBezTo>
                <a:cubicBezTo>
                  <a:pt x="641605" y="2495055"/>
                  <a:pt x="638985" y="2498941"/>
                  <a:pt x="635928" y="2500238"/>
                </a:cubicBezTo>
                <a:lnTo>
                  <a:pt x="635928" y="2501534"/>
                </a:lnTo>
                <a:lnTo>
                  <a:pt x="637239" y="2502402"/>
                </a:lnTo>
                <a:lnTo>
                  <a:pt x="606672" y="2532654"/>
                </a:lnTo>
                <a:lnTo>
                  <a:pt x="605358" y="2531357"/>
                </a:lnTo>
                <a:cubicBezTo>
                  <a:pt x="605358" y="2531357"/>
                  <a:pt x="604048" y="2530057"/>
                  <a:pt x="602305" y="2528332"/>
                </a:cubicBezTo>
                <a:cubicBezTo>
                  <a:pt x="597062" y="2531357"/>
                  <a:pt x="587455" y="2535243"/>
                  <a:pt x="580472" y="2536540"/>
                </a:cubicBezTo>
                <a:lnTo>
                  <a:pt x="579595" y="2536540"/>
                </a:lnTo>
                <a:lnTo>
                  <a:pt x="579595" y="2641559"/>
                </a:lnTo>
                <a:cubicBezTo>
                  <a:pt x="579595" y="2641559"/>
                  <a:pt x="585708" y="2635509"/>
                  <a:pt x="593135" y="2631619"/>
                </a:cubicBezTo>
                <a:cubicBezTo>
                  <a:pt x="593135" y="2631619"/>
                  <a:pt x="580908" y="2622976"/>
                  <a:pt x="584398" y="2614762"/>
                </a:cubicBezTo>
                <a:cubicBezTo>
                  <a:pt x="584398" y="2614762"/>
                  <a:pt x="583965" y="2604822"/>
                  <a:pt x="586145" y="2597046"/>
                </a:cubicBezTo>
                <a:cubicBezTo>
                  <a:pt x="586145" y="2597046"/>
                  <a:pt x="583092" y="2594453"/>
                  <a:pt x="585272" y="2591425"/>
                </a:cubicBezTo>
                <a:cubicBezTo>
                  <a:pt x="585272" y="2591425"/>
                  <a:pt x="585272" y="2582349"/>
                  <a:pt x="588765" y="2574570"/>
                </a:cubicBezTo>
                <a:cubicBezTo>
                  <a:pt x="588765" y="2574570"/>
                  <a:pt x="579158" y="2565495"/>
                  <a:pt x="596188" y="2544751"/>
                </a:cubicBezTo>
                <a:lnTo>
                  <a:pt x="637672" y="2503266"/>
                </a:lnTo>
                <a:lnTo>
                  <a:pt x="651205" y="2504563"/>
                </a:lnTo>
                <a:cubicBezTo>
                  <a:pt x="651205" y="2504563"/>
                  <a:pt x="653388" y="2504995"/>
                  <a:pt x="655572" y="2507153"/>
                </a:cubicBezTo>
                <a:cubicBezTo>
                  <a:pt x="657755" y="2509313"/>
                  <a:pt x="664745" y="2518392"/>
                  <a:pt x="664745" y="2518392"/>
                </a:cubicBezTo>
                <a:cubicBezTo>
                  <a:pt x="664745" y="2518392"/>
                  <a:pt x="666929" y="2520118"/>
                  <a:pt x="665178" y="2521417"/>
                </a:cubicBezTo>
                <a:cubicBezTo>
                  <a:pt x="666055" y="2522282"/>
                  <a:pt x="672165" y="2531357"/>
                  <a:pt x="672165" y="2531357"/>
                </a:cubicBezTo>
                <a:cubicBezTo>
                  <a:pt x="672165" y="2531357"/>
                  <a:pt x="675225" y="2536540"/>
                  <a:pt x="672165" y="2539565"/>
                </a:cubicBezTo>
                <a:lnTo>
                  <a:pt x="684392" y="2539565"/>
                </a:lnTo>
                <a:lnTo>
                  <a:pt x="684392" y="2686076"/>
                </a:lnTo>
                <a:cubicBezTo>
                  <a:pt x="692688" y="2622109"/>
                  <a:pt x="746835" y="2626433"/>
                  <a:pt x="746835" y="2626433"/>
                </a:cubicBezTo>
                <a:cubicBezTo>
                  <a:pt x="790510" y="2626433"/>
                  <a:pt x="801863" y="2660578"/>
                  <a:pt x="801863" y="2660578"/>
                </a:cubicBezTo>
                <a:lnTo>
                  <a:pt x="801863" y="2414422"/>
                </a:lnTo>
                <a:close/>
                <a:moveTo>
                  <a:pt x="0" y="0"/>
                </a:moveTo>
                <a:lnTo>
                  <a:pt x="12191996" y="0"/>
                </a:lnTo>
                <a:lnTo>
                  <a:pt x="12191996" y="2926800"/>
                </a:lnTo>
                <a:lnTo>
                  <a:pt x="0" y="29268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484030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met grote foto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hthoek 32">
            <a:extLst>
              <a:ext uri="{FF2B5EF4-FFF2-40B4-BE49-F238E27FC236}">
                <a16:creationId xmlns:a16="http://schemas.microsoft.com/office/drawing/2014/main" id="{1193B757-8B0B-9DB3-7171-639C54F09A6E}"/>
              </a:ext>
            </a:extLst>
          </p:cNvPr>
          <p:cNvSpPr/>
          <p:nvPr userDrawn="1"/>
        </p:nvSpPr>
        <p:spPr>
          <a:xfrm>
            <a:off x="981075" y="1190625"/>
            <a:ext cx="6981825" cy="4667250"/>
          </a:xfrm>
          <a:prstGeom prst="rect">
            <a:avLst/>
          </a:prstGeom>
          <a:solidFill>
            <a:srgbClr val="B4CBE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Tijdelijke aanduiding voor afbeelding 31">
            <a:extLst>
              <a:ext uri="{FF2B5EF4-FFF2-40B4-BE49-F238E27FC236}">
                <a16:creationId xmlns:a16="http://schemas.microsoft.com/office/drawing/2014/main" id="{3A03721F-B2AD-BA9D-A96C-DA3C389D33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3249600" y="0"/>
            <a:ext cx="8942400" cy="6858000"/>
          </a:xfrm>
          <a:custGeom>
            <a:avLst/>
            <a:gdLst>
              <a:gd name="csX0" fmla="*/ 0 w 8942400"/>
              <a:gd name="csY0" fmla="*/ 0 h 6858000"/>
              <a:gd name="csX1" fmla="*/ 8942400 w 8942400"/>
              <a:gd name="csY1" fmla="*/ 0 h 6858000"/>
              <a:gd name="csX2" fmla="*/ 8942400 w 8942400"/>
              <a:gd name="csY2" fmla="*/ 6858000 h 6858000"/>
              <a:gd name="csX3" fmla="*/ 0 w 8942400"/>
              <a:gd name="csY3" fmla="*/ 6858000 h 6858000"/>
              <a:gd name="csX4" fmla="*/ 0 w 8942400"/>
              <a:gd name="csY4" fmla="*/ 5857875 h 6858000"/>
              <a:gd name="csX5" fmla="*/ 4713300 w 8942400"/>
              <a:gd name="csY5" fmla="*/ 5857875 h 6858000"/>
              <a:gd name="csX6" fmla="*/ 4713300 w 8942400"/>
              <a:gd name="csY6" fmla="*/ 1190625 h 6858000"/>
              <a:gd name="csX7" fmla="*/ 0 w 8942400"/>
              <a:gd name="csY7" fmla="*/ 1190625 h 68580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8942400" h="6858000">
                <a:moveTo>
                  <a:pt x="0" y="0"/>
                </a:moveTo>
                <a:lnTo>
                  <a:pt x="8942400" y="0"/>
                </a:lnTo>
                <a:lnTo>
                  <a:pt x="8942400" y="6858000"/>
                </a:lnTo>
                <a:lnTo>
                  <a:pt x="0" y="6858000"/>
                </a:lnTo>
                <a:lnTo>
                  <a:pt x="0" y="5857875"/>
                </a:lnTo>
                <a:lnTo>
                  <a:pt x="4713300" y="5857875"/>
                </a:lnTo>
                <a:lnTo>
                  <a:pt x="4713300" y="1190625"/>
                </a:lnTo>
                <a:lnTo>
                  <a:pt x="0" y="119062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D34D435-D6EA-91B0-F8FD-EAD23697B6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71320" y="1868400"/>
            <a:ext cx="5829618" cy="589050"/>
          </a:xfrm>
          <a:noFill/>
        </p:spPr>
        <p:txBody>
          <a:bodyPr wrap="none" anchor="t" anchorCtr="0">
            <a:noAutofit/>
          </a:bodyPr>
          <a:lstStyle>
            <a:lvl1pPr>
              <a:defRPr sz="3600">
                <a:solidFill>
                  <a:srgbClr val="243052"/>
                </a:solidFill>
              </a:defRPr>
            </a:lvl1pPr>
          </a:lstStyle>
          <a:p>
            <a:r>
              <a:rPr lang="nl-NL" dirty="0"/>
              <a:t>Hier is plek voor een titel</a:t>
            </a:r>
          </a:p>
        </p:txBody>
      </p:sp>
      <p:sp>
        <p:nvSpPr>
          <p:cNvPr id="10" name="Tijdelijke aanduiding voor inhoud 9">
            <a:extLst>
              <a:ext uri="{FF2B5EF4-FFF2-40B4-BE49-F238E27FC236}">
                <a16:creationId xmlns:a16="http://schemas.microsoft.com/office/drawing/2014/main" id="{29DFCA9D-7262-AF4D-E719-62CC9C60AD9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671320" y="2594611"/>
            <a:ext cx="5829618" cy="2722590"/>
          </a:xfrm>
        </p:spPr>
        <p:txBody>
          <a:bodyPr>
            <a:noAutofit/>
          </a:bodyPr>
          <a:lstStyle>
            <a:lvl1pPr>
              <a:buClr>
                <a:schemeClr val="bg1"/>
              </a:buClr>
              <a:defRPr sz="1800">
                <a:solidFill>
                  <a:srgbClr val="243052"/>
                </a:solidFill>
              </a:defRPr>
            </a:lvl1pPr>
            <a:lvl2pPr>
              <a:buClr>
                <a:schemeClr val="bg1"/>
              </a:buClr>
              <a:defRPr sz="1800">
                <a:solidFill>
                  <a:srgbClr val="24305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rgbClr val="243052"/>
                </a:solidFill>
              </a:defRPr>
            </a:lvl3pPr>
            <a:lvl4pPr>
              <a:buClr>
                <a:schemeClr val="bg1"/>
              </a:buClr>
              <a:defRPr sz="1800">
                <a:solidFill>
                  <a:srgbClr val="243052"/>
                </a:solidFill>
              </a:defRPr>
            </a:lvl4pPr>
            <a:lvl5pPr>
              <a:buClr>
                <a:schemeClr val="bg1"/>
              </a:buClr>
              <a:defRPr sz="1800">
                <a:solidFill>
                  <a:srgbClr val="243052"/>
                </a:solidFill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23" name="Tijdelijke aanduiding voor tekst 22">
            <a:extLst>
              <a:ext uri="{FF2B5EF4-FFF2-40B4-BE49-F238E27FC236}">
                <a16:creationId xmlns:a16="http://schemas.microsoft.com/office/drawing/2014/main" id="{B78205C4-48B7-D7B7-17CC-9A84F75C43B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671320" y="1540800"/>
            <a:ext cx="5829618" cy="277840"/>
          </a:xfrm>
        </p:spPr>
        <p:txBody>
          <a:bodyPr wrap="none">
            <a:noAutofit/>
          </a:bodyPr>
          <a:lstStyle>
            <a:lvl1pPr>
              <a:buNone/>
              <a:defRPr sz="1800">
                <a:solidFill>
                  <a:srgbClr val="243052"/>
                </a:solidFill>
              </a:defRPr>
            </a:lvl1pPr>
            <a:lvl2pPr>
              <a:buNone/>
              <a:defRPr>
                <a:solidFill>
                  <a:srgbClr val="ACCBEC"/>
                </a:solidFill>
              </a:defRPr>
            </a:lvl2pPr>
            <a:lvl3pPr>
              <a:buNone/>
              <a:defRPr>
                <a:solidFill>
                  <a:srgbClr val="ACCBEC"/>
                </a:solidFill>
              </a:defRPr>
            </a:lvl3pPr>
            <a:lvl4pPr>
              <a:buNone/>
              <a:defRPr>
                <a:solidFill>
                  <a:srgbClr val="ACCBEC"/>
                </a:solidFill>
              </a:defRPr>
            </a:lvl4pPr>
            <a:lvl5pPr>
              <a:buNone/>
              <a:defRPr>
                <a:solidFill>
                  <a:srgbClr val="ACCBEC"/>
                </a:solidFill>
              </a:defRPr>
            </a:lvl5pPr>
          </a:lstStyle>
          <a:p>
            <a:pPr lvl="0"/>
            <a:r>
              <a:rPr lang="nl-NL" dirty="0"/>
              <a:t>[onderwerpregel]</a:t>
            </a:r>
          </a:p>
        </p:txBody>
      </p:sp>
    </p:spTree>
    <p:extLst>
      <p:ext uri="{BB962C8B-B14F-4D97-AF65-F5344CB8AC3E}">
        <p14:creationId xmlns:p14="http://schemas.microsoft.com/office/powerpoint/2010/main" val="17418616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houd met grote foto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jdelijke aanduiding voor afbeelding 30">
            <a:extLst>
              <a:ext uri="{FF2B5EF4-FFF2-40B4-BE49-F238E27FC236}">
                <a16:creationId xmlns:a16="http://schemas.microsoft.com/office/drawing/2014/main" id="{8404FADD-261B-8992-15F2-8EBF9FD44C89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" y="2"/>
            <a:ext cx="8942397" cy="6857998"/>
          </a:xfrm>
          <a:custGeom>
            <a:avLst/>
            <a:gdLst>
              <a:gd name="csX0" fmla="*/ 471735 w 8942397"/>
              <a:gd name="csY0" fmla="*/ 6634560 h 6857998"/>
              <a:gd name="csX1" fmla="*/ 500555 w 8942397"/>
              <a:gd name="csY1" fmla="*/ 6664815 h 6857998"/>
              <a:gd name="csX2" fmla="*/ 526755 w 8942397"/>
              <a:gd name="csY2" fmla="*/ 6648389 h 6857998"/>
              <a:gd name="csX3" fmla="*/ 563435 w 8942397"/>
              <a:gd name="csY3" fmla="*/ 6650550 h 6857998"/>
              <a:gd name="csX4" fmla="*/ 560815 w 8942397"/>
              <a:gd name="csY4" fmla="*/ 6634560 h 6857998"/>
              <a:gd name="csX5" fmla="*/ 718896 w 8942397"/>
              <a:gd name="csY5" fmla="*/ 6633695 h 6857998"/>
              <a:gd name="csX6" fmla="*/ 748149 w 8942397"/>
              <a:gd name="csY6" fmla="*/ 6663514 h 6857998"/>
              <a:gd name="csX7" fmla="*/ 774353 w 8942397"/>
              <a:gd name="csY7" fmla="*/ 6646664 h 6857998"/>
              <a:gd name="csX8" fmla="*/ 801868 w 8942397"/>
              <a:gd name="csY8" fmla="*/ 6648821 h 6857998"/>
              <a:gd name="csX9" fmla="*/ 801868 w 8942397"/>
              <a:gd name="csY9" fmla="*/ 6633695 h 6857998"/>
              <a:gd name="csX10" fmla="*/ 499685 w 8942397"/>
              <a:gd name="csY10" fmla="*/ 6585727 h 6857998"/>
              <a:gd name="csX11" fmla="*/ 473045 w 8942397"/>
              <a:gd name="csY11" fmla="*/ 6609493 h 6857998"/>
              <a:gd name="csX12" fmla="*/ 526325 w 8942397"/>
              <a:gd name="csY12" fmla="*/ 6609493 h 6857998"/>
              <a:gd name="csX13" fmla="*/ 499685 w 8942397"/>
              <a:gd name="csY13" fmla="*/ 6585727 h 6857998"/>
              <a:gd name="csX14" fmla="*/ 746838 w 8942397"/>
              <a:gd name="csY14" fmla="*/ 6584859 h 6857998"/>
              <a:gd name="csX15" fmla="*/ 720205 w 8942397"/>
              <a:gd name="csY15" fmla="*/ 6608628 h 6857998"/>
              <a:gd name="csX16" fmla="*/ 773478 w 8942397"/>
              <a:gd name="csY16" fmla="*/ 6608628 h 6857998"/>
              <a:gd name="csX17" fmla="*/ 746838 w 8942397"/>
              <a:gd name="csY17" fmla="*/ 6584859 h 6857998"/>
              <a:gd name="csX18" fmla="*/ 622391 w 8942397"/>
              <a:gd name="csY18" fmla="*/ 6584858 h 6857998"/>
              <a:gd name="csX19" fmla="*/ 594441 w 8942397"/>
              <a:gd name="csY19" fmla="*/ 6623324 h 6857998"/>
              <a:gd name="csX20" fmla="*/ 622391 w 8942397"/>
              <a:gd name="csY20" fmla="*/ 6661354 h 6857998"/>
              <a:gd name="csX21" fmla="*/ 650338 w 8942397"/>
              <a:gd name="csY21" fmla="*/ 6623324 h 6857998"/>
              <a:gd name="csX22" fmla="*/ 622391 w 8942397"/>
              <a:gd name="csY22" fmla="*/ 6584858 h 6857998"/>
              <a:gd name="csX23" fmla="*/ 594005 w 8942397"/>
              <a:gd name="csY23" fmla="*/ 6536888 h 6857998"/>
              <a:gd name="csX24" fmla="*/ 590511 w 8942397"/>
              <a:gd name="csY24" fmla="*/ 6542942 h 6857998"/>
              <a:gd name="csX25" fmla="*/ 587018 w 8942397"/>
              <a:gd name="csY25" fmla="*/ 6548992 h 6857998"/>
              <a:gd name="csX26" fmla="*/ 596188 w 8942397"/>
              <a:gd name="csY26" fmla="*/ 6561093 h 6857998"/>
              <a:gd name="csX27" fmla="*/ 597061 w 8942397"/>
              <a:gd name="csY27" fmla="*/ 6561093 h 6857998"/>
              <a:gd name="csX28" fmla="*/ 594878 w 8942397"/>
              <a:gd name="csY28" fmla="*/ 6545967 h 6857998"/>
              <a:gd name="csX29" fmla="*/ 594005 w 8942397"/>
              <a:gd name="csY29" fmla="*/ 6536888 h 6857998"/>
              <a:gd name="csX30" fmla="*/ 589201 w 8942397"/>
              <a:gd name="csY30" fmla="*/ 6530404 h 6857998"/>
              <a:gd name="csX31" fmla="*/ 587891 w 8942397"/>
              <a:gd name="csY31" fmla="*/ 6540776 h 6857998"/>
              <a:gd name="csX32" fmla="*/ 591384 w 8942397"/>
              <a:gd name="csY32" fmla="*/ 6534293 h 6857998"/>
              <a:gd name="csX33" fmla="*/ 589201 w 8942397"/>
              <a:gd name="csY33" fmla="*/ 6530404 h 6857998"/>
              <a:gd name="csX34" fmla="*/ 594884 w 8942397"/>
              <a:gd name="csY34" fmla="*/ 6520898 h 6857998"/>
              <a:gd name="csX35" fmla="*/ 591821 w 8942397"/>
              <a:gd name="csY35" fmla="*/ 6522191 h 6857998"/>
              <a:gd name="csX36" fmla="*/ 587891 w 8942397"/>
              <a:gd name="csY36" fmla="*/ 6524787 h 6857998"/>
              <a:gd name="csX37" fmla="*/ 590074 w 8942397"/>
              <a:gd name="csY37" fmla="*/ 6526948 h 6857998"/>
              <a:gd name="csX38" fmla="*/ 594004 w 8942397"/>
              <a:gd name="csY38" fmla="*/ 6531705 h 6857998"/>
              <a:gd name="csX39" fmla="*/ 594884 w 8942397"/>
              <a:gd name="csY39" fmla="*/ 6520898 h 6857998"/>
              <a:gd name="csX40" fmla="*/ 591384 w 8942397"/>
              <a:gd name="csY40" fmla="*/ 6508362 h 6857998"/>
              <a:gd name="csX41" fmla="*/ 588764 w 8942397"/>
              <a:gd name="csY41" fmla="*/ 6520037 h 6857998"/>
              <a:gd name="csX42" fmla="*/ 590077 w 8942397"/>
              <a:gd name="csY42" fmla="*/ 6519169 h 6857998"/>
              <a:gd name="csX43" fmla="*/ 595314 w 8942397"/>
              <a:gd name="csY43" fmla="*/ 6515280 h 6857998"/>
              <a:gd name="csX44" fmla="*/ 591821 w 8942397"/>
              <a:gd name="csY44" fmla="*/ 6509233 h 6857998"/>
              <a:gd name="csX45" fmla="*/ 591384 w 8942397"/>
              <a:gd name="csY45" fmla="*/ 6508362 h 6857998"/>
              <a:gd name="csX46" fmla="*/ 600559 w 8942397"/>
              <a:gd name="csY46" fmla="*/ 6505769 h 6857998"/>
              <a:gd name="csX47" fmla="*/ 598376 w 8942397"/>
              <a:gd name="csY47" fmla="*/ 6545531 h 6857998"/>
              <a:gd name="csX48" fmla="*/ 600122 w 8942397"/>
              <a:gd name="csY48" fmla="*/ 6559793 h 6857998"/>
              <a:gd name="csX49" fmla="*/ 610162 w 8942397"/>
              <a:gd name="csY49" fmla="*/ 6557200 h 6857998"/>
              <a:gd name="csX50" fmla="*/ 619772 w 8942397"/>
              <a:gd name="csY50" fmla="*/ 6556768 h 6857998"/>
              <a:gd name="csX51" fmla="*/ 605359 w 8942397"/>
              <a:gd name="csY51" fmla="*/ 6532567 h 6857998"/>
              <a:gd name="csX52" fmla="*/ 600559 w 8942397"/>
              <a:gd name="csY52" fmla="*/ 6505769 h 6857998"/>
              <a:gd name="csX53" fmla="*/ 611909 w 8942397"/>
              <a:gd name="csY53" fmla="*/ 6499721 h 6857998"/>
              <a:gd name="csX54" fmla="*/ 621515 w 8942397"/>
              <a:gd name="csY54" fmla="*/ 6519168 h 6857998"/>
              <a:gd name="csX55" fmla="*/ 622825 w 8942397"/>
              <a:gd name="csY55" fmla="*/ 6525650 h 6857998"/>
              <a:gd name="csX56" fmla="*/ 632432 w 8942397"/>
              <a:gd name="csY56" fmla="*/ 6545098 h 6857998"/>
              <a:gd name="csX57" fmla="*/ 630685 w 8942397"/>
              <a:gd name="csY57" fmla="*/ 6548126 h 6857998"/>
              <a:gd name="csX58" fmla="*/ 619332 w 8942397"/>
              <a:gd name="csY58" fmla="*/ 6526515 h 6857998"/>
              <a:gd name="csX59" fmla="*/ 618022 w 8942397"/>
              <a:gd name="csY59" fmla="*/ 6520036 h 6857998"/>
              <a:gd name="csX60" fmla="*/ 609725 w 8942397"/>
              <a:gd name="csY60" fmla="*/ 6502749 h 6857998"/>
              <a:gd name="csX61" fmla="*/ 613219 w 8942397"/>
              <a:gd name="csY61" fmla="*/ 6480705 h 6857998"/>
              <a:gd name="csX62" fmla="*/ 621079 w 8942397"/>
              <a:gd name="csY62" fmla="*/ 6485030 h 6857998"/>
              <a:gd name="csX63" fmla="*/ 631565 w 8942397"/>
              <a:gd name="csY63" fmla="*/ 6485891 h 6857998"/>
              <a:gd name="csX64" fmla="*/ 631995 w 8942397"/>
              <a:gd name="csY64" fmla="*/ 6489349 h 6857998"/>
              <a:gd name="csX65" fmla="*/ 619769 w 8942397"/>
              <a:gd name="csY65" fmla="*/ 6488052 h 6857998"/>
              <a:gd name="csX66" fmla="*/ 610162 w 8942397"/>
              <a:gd name="csY66" fmla="*/ 6482866 h 6857998"/>
              <a:gd name="csX67" fmla="*/ 665183 w 8942397"/>
              <a:gd name="csY67" fmla="*/ 6474223 h 6857998"/>
              <a:gd name="csX68" fmla="*/ 661689 w 8942397"/>
              <a:gd name="csY68" fmla="*/ 6475520 h 6857998"/>
              <a:gd name="csX69" fmla="*/ 659506 w 8942397"/>
              <a:gd name="csY69" fmla="*/ 6477677 h 6857998"/>
              <a:gd name="csX70" fmla="*/ 659069 w 8942397"/>
              <a:gd name="csY70" fmla="*/ 6481570 h 6857998"/>
              <a:gd name="csX71" fmla="*/ 657323 w 8942397"/>
              <a:gd name="csY71" fmla="*/ 6489349 h 6857998"/>
              <a:gd name="csX72" fmla="*/ 653829 w 8942397"/>
              <a:gd name="csY72" fmla="*/ 6491510 h 6857998"/>
              <a:gd name="csX73" fmla="*/ 653829 w 8942397"/>
              <a:gd name="csY73" fmla="*/ 6513553 h 6857998"/>
              <a:gd name="csX74" fmla="*/ 681339 w 8942397"/>
              <a:gd name="csY74" fmla="*/ 6513553 h 6857998"/>
              <a:gd name="csX75" fmla="*/ 681339 w 8942397"/>
              <a:gd name="csY75" fmla="*/ 6506632 h 6857998"/>
              <a:gd name="csX76" fmla="*/ 678723 w 8942397"/>
              <a:gd name="csY76" fmla="*/ 6506632 h 6857998"/>
              <a:gd name="csX77" fmla="*/ 674793 w 8942397"/>
              <a:gd name="csY77" fmla="*/ 6509232 h 6857998"/>
              <a:gd name="csX78" fmla="*/ 667366 w 8942397"/>
              <a:gd name="csY78" fmla="*/ 6504042 h 6857998"/>
              <a:gd name="csX79" fmla="*/ 667366 w 8942397"/>
              <a:gd name="csY79" fmla="*/ 6499721 h 6857998"/>
              <a:gd name="csX80" fmla="*/ 675229 w 8942397"/>
              <a:gd name="csY80" fmla="*/ 6494535 h 6857998"/>
              <a:gd name="csX81" fmla="*/ 678723 w 8942397"/>
              <a:gd name="csY81" fmla="*/ 6496260 h 6857998"/>
              <a:gd name="csX82" fmla="*/ 681339 w 8942397"/>
              <a:gd name="csY82" fmla="*/ 6496260 h 6857998"/>
              <a:gd name="csX83" fmla="*/ 681339 w 8942397"/>
              <a:gd name="csY83" fmla="*/ 6489781 h 6857998"/>
              <a:gd name="csX84" fmla="*/ 678723 w 8942397"/>
              <a:gd name="csY84" fmla="*/ 6489781 h 6857998"/>
              <a:gd name="csX85" fmla="*/ 674793 w 8942397"/>
              <a:gd name="csY85" fmla="*/ 6492374 h 6857998"/>
              <a:gd name="csX86" fmla="*/ 667366 w 8942397"/>
              <a:gd name="csY86" fmla="*/ 6487185 h 6857998"/>
              <a:gd name="csX87" fmla="*/ 667366 w 8942397"/>
              <a:gd name="csY87" fmla="*/ 6482866 h 6857998"/>
              <a:gd name="csX88" fmla="*/ 675229 w 8942397"/>
              <a:gd name="csY88" fmla="*/ 6477677 h 6857998"/>
              <a:gd name="csX89" fmla="*/ 678723 w 8942397"/>
              <a:gd name="csY89" fmla="*/ 6479409 h 6857998"/>
              <a:gd name="csX90" fmla="*/ 681339 w 8942397"/>
              <a:gd name="csY90" fmla="*/ 6479409 h 6857998"/>
              <a:gd name="csX91" fmla="*/ 681339 w 8942397"/>
              <a:gd name="csY91" fmla="*/ 6474223 h 6857998"/>
              <a:gd name="csX92" fmla="*/ 607107 w 8942397"/>
              <a:gd name="csY92" fmla="*/ 6469899 h 6857998"/>
              <a:gd name="csX93" fmla="*/ 600121 w 8942397"/>
              <a:gd name="csY93" fmla="*/ 6476814 h 6857998"/>
              <a:gd name="csX94" fmla="*/ 590074 w 8942397"/>
              <a:gd name="csY94" fmla="*/ 6493236 h 6857998"/>
              <a:gd name="csX95" fmla="*/ 589204 w 8942397"/>
              <a:gd name="csY95" fmla="*/ 6497558 h 6857998"/>
              <a:gd name="csX96" fmla="*/ 594441 w 8942397"/>
              <a:gd name="csY96" fmla="*/ 6506633 h 6857998"/>
              <a:gd name="csX97" fmla="*/ 596624 w 8942397"/>
              <a:gd name="csY97" fmla="*/ 6509233 h 6857998"/>
              <a:gd name="csX98" fmla="*/ 598807 w 8942397"/>
              <a:gd name="csY98" fmla="*/ 6499286 h 6857998"/>
              <a:gd name="csX99" fmla="*/ 602741 w 8942397"/>
              <a:gd name="csY99" fmla="*/ 6488914 h 6857998"/>
              <a:gd name="csX100" fmla="*/ 607107 w 8942397"/>
              <a:gd name="csY100" fmla="*/ 6469899 h 6857998"/>
              <a:gd name="csX101" fmla="*/ 653833 w 8942397"/>
              <a:gd name="csY101" fmla="*/ 6460391 h 6857998"/>
              <a:gd name="csX102" fmla="*/ 651210 w 8942397"/>
              <a:gd name="csY102" fmla="*/ 6463848 h 6857998"/>
              <a:gd name="csX103" fmla="*/ 645097 w 8942397"/>
              <a:gd name="csY103" fmla="*/ 6496696 h 6857998"/>
              <a:gd name="csX104" fmla="*/ 647717 w 8942397"/>
              <a:gd name="csY104" fmla="*/ 6533862 h 6857998"/>
              <a:gd name="csX105" fmla="*/ 645970 w 8942397"/>
              <a:gd name="csY105" fmla="*/ 6547695 h 6857998"/>
              <a:gd name="csX106" fmla="*/ 647280 w 8942397"/>
              <a:gd name="csY106" fmla="*/ 6571029 h 6857998"/>
              <a:gd name="csX107" fmla="*/ 650337 w 8942397"/>
              <a:gd name="csY107" fmla="*/ 6575350 h 6857998"/>
              <a:gd name="csX108" fmla="*/ 650337 w 8942397"/>
              <a:gd name="csY108" fmla="*/ 6488053 h 6857998"/>
              <a:gd name="csX109" fmla="*/ 649900 w 8942397"/>
              <a:gd name="csY109" fmla="*/ 6485892 h 6857998"/>
              <a:gd name="csX110" fmla="*/ 647717 w 8942397"/>
              <a:gd name="csY110" fmla="*/ 6479842 h 6857998"/>
              <a:gd name="csX111" fmla="*/ 648590 w 8942397"/>
              <a:gd name="csY111" fmla="*/ 6476384 h 6857998"/>
              <a:gd name="csX112" fmla="*/ 658200 w 8942397"/>
              <a:gd name="csY112" fmla="*/ 6466445 h 6857998"/>
              <a:gd name="csX113" fmla="*/ 653833 w 8942397"/>
              <a:gd name="csY113" fmla="*/ 6460391 h 6857998"/>
              <a:gd name="csX114" fmla="*/ 662126 w 8942397"/>
              <a:gd name="csY114" fmla="*/ 6454344 h 6857998"/>
              <a:gd name="csX115" fmla="*/ 656016 w 8942397"/>
              <a:gd name="csY115" fmla="*/ 6458231 h 6857998"/>
              <a:gd name="csX116" fmla="*/ 661690 w 8942397"/>
              <a:gd name="csY116" fmla="*/ 6465148 h 6857998"/>
              <a:gd name="csX117" fmla="*/ 663874 w 8942397"/>
              <a:gd name="csY117" fmla="*/ 6466445 h 6857998"/>
              <a:gd name="csX118" fmla="*/ 661690 w 8942397"/>
              <a:gd name="csY118" fmla="*/ 6467741 h 6857998"/>
              <a:gd name="csX119" fmla="*/ 651644 w 8942397"/>
              <a:gd name="csY119" fmla="*/ 6478113 h 6857998"/>
              <a:gd name="csX120" fmla="*/ 651206 w 8942397"/>
              <a:gd name="csY120" fmla="*/ 6479842 h 6857998"/>
              <a:gd name="csX121" fmla="*/ 652954 w 8942397"/>
              <a:gd name="csY121" fmla="*/ 6483735 h 6857998"/>
              <a:gd name="csX122" fmla="*/ 653390 w 8942397"/>
              <a:gd name="csY122" fmla="*/ 6484163 h 6857998"/>
              <a:gd name="csX123" fmla="*/ 653390 w 8942397"/>
              <a:gd name="csY123" fmla="*/ 6485028 h 6857998"/>
              <a:gd name="csX124" fmla="*/ 654264 w 8942397"/>
              <a:gd name="csY124" fmla="*/ 6488053 h 6857998"/>
              <a:gd name="csX125" fmla="*/ 654700 w 8942397"/>
              <a:gd name="csY125" fmla="*/ 6487621 h 6857998"/>
              <a:gd name="csX126" fmla="*/ 655574 w 8942397"/>
              <a:gd name="csY126" fmla="*/ 6481138 h 6857998"/>
              <a:gd name="csX127" fmla="*/ 656446 w 8942397"/>
              <a:gd name="csY127" fmla="*/ 6476385 h 6857998"/>
              <a:gd name="csX128" fmla="*/ 665620 w 8942397"/>
              <a:gd name="csY128" fmla="*/ 6470334 h 6857998"/>
              <a:gd name="csX129" fmla="*/ 666056 w 8942397"/>
              <a:gd name="csY129" fmla="*/ 6470334 h 6857998"/>
              <a:gd name="csX130" fmla="*/ 669984 w 8942397"/>
              <a:gd name="csY130" fmla="*/ 6467309 h 6857998"/>
              <a:gd name="csX131" fmla="*/ 669547 w 8942397"/>
              <a:gd name="csY131" fmla="*/ 6465148 h 6857998"/>
              <a:gd name="csX132" fmla="*/ 662126 w 8942397"/>
              <a:gd name="csY132" fmla="*/ 6454344 h 6857998"/>
              <a:gd name="csX133" fmla="*/ 579594 w 8942397"/>
              <a:gd name="csY133" fmla="*/ 6445271 h 6857998"/>
              <a:gd name="csX134" fmla="*/ 579594 w 8942397"/>
              <a:gd name="csY134" fmla="*/ 6464286 h 6857998"/>
              <a:gd name="csX135" fmla="*/ 599681 w 8942397"/>
              <a:gd name="csY135" fmla="*/ 6456939 h 6857998"/>
              <a:gd name="csX136" fmla="*/ 594004 w 8942397"/>
              <a:gd name="csY136" fmla="*/ 6450457 h 6857998"/>
              <a:gd name="csX137" fmla="*/ 584837 w 8942397"/>
              <a:gd name="csY137" fmla="*/ 6456507 h 6857998"/>
              <a:gd name="csX138" fmla="*/ 581341 w 8942397"/>
              <a:gd name="csY138" fmla="*/ 6459101 h 6857998"/>
              <a:gd name="csX139" fmla="*/ 581777 w 8942397"/>
              <a:gd name="csY139" fmla="*/ 6454779 h 6857998"/>
              <a:gd name="csX140" fmla="*/ 579594 w 8942397"/>
              <a:gd name="csY140" fmla="*/ 6445271 h 6857998"/>
              <a:gd name="csX141" fmla="*/ 605361 w 8942397"/>
              <a:gd name="csY141" fmla="*/ 6440947 h 6857998"/>
              <a:gd name="csX142" fmla="*/ 603178 w 8942397"/>
              <a:gd name="csY142" fmla="*/ 6442676 h 6857998"/>
              <a:gd name="csX143" fmla="*/ 597498 w 8942397"/>
              <a:gd name="csY143" fmla="*/ 6446130 h 6857998"/>
              <a:gd name="csX144" fmla="*/ 596188 w 8942397"/>
              <a:gd name="csY144" fmla="*/ 6447858 h 6857998"/>
              <a:gd name="csX145" fmla="*/ 606671 w 8942397"/>
              <a:gd name="csY145" fmla="*/ 6459098 h 6857998"/>
              <a:gd name="csX146" fmla="*/ 614971 w 8942397"/>
              <a:gd name="csY146" fmla="*/ 6450887 h 6857998"/>
              <a:gd name="csX147" fmla="*/ 608855 w 8942397"/>
              <a:gd name="csY147" fmla="*/ 6441812 h 6857998"/>
              <a:gd name="csX148" fmla="*/ 605361 w 8942397"/>
              <a:gd name="csY148" fmla="*/ 6440947 h 6857998"/>
              <a:gd name="csX149" fmla="*/ 646405 w 8942397"/>
              <a:gd name="csY149" fmla="*/ 6438782 h 6857998"/>
              <a:gd name="csX150" fmla="*/ 628502 w 8942397"/>
              <a:gd name="csY150" fmla="*/ 6456504 h 6857998"/>
              <a:gd name="csX151" fmla="*/ 621952 w 8942397"/>
              <a:gd name="csY151" fmla="*/ 6455208 h 6857998"/>
              <a:gd name="csX152" fmla="*/ 611909 w 8942397"/>
              <a:gd name="csY152" fmla="*/ 6465151 h 6857998"/>
              <a:gd name="csX153" fmla="*/ 618459 w 8942397"/>
              <a:gd name="csY153" fmla="*/ 6469037 h 6857998"/>
              <a:gd name="csX154" fmla="*/ 625449 w 8942397"/>
              <a:gd name="csY154" fmla="*/ 6463848 h 6857998"/>
              <a:gd name="csX155" fmla="*/ 627192 w 8942397"/>
              <a:gd name="csY155" fmla="*/ 6460822 h 6857998"/>
              <a:gd name="csX156" fmla="*/ 628502 w 8942397"/>
              <a:gd name="csY156" fmla="*/ 6463848 h 6857998"/>
              <a:gd name="csX157" fmla="*/ 636802 w 8942397"/>
              <a:gd name="csY157" fmla="*/ 6469037 h 6857998"/>
              <a:gd name="csX158" fmla="*/ 642042 w 8942397"/>
              <a:gd name="csY158" fmla="*/ 6465583 h 6857998"/>
              <a:gd name="csX159" fmla="*/ 642479 w 8942397"/>
              <a:gd name="csY159" fmla="*/ 6458229 h 6857998"/>
              <a:gd name="csX160" fmla="*/ 645532 w 8942397"/>
              <a:gd name="csY160" fmla="*/ 6457368 h 6857998"/>
              <a:gd name="csX161" fmla="*/ 645099 w 8942397"/>
              <a:gd name="csY161" fmla="*/ 6467311 h 6857998"/>
              <a:gd name="csX162" fmla="*/ 636802 w 8942397"/>
              <a:gd name="csY162" fmla="*/ 6472497 h 6857998"/>
              <a:gd name="csX163" fmla="*/ 627192 w 8942397"/>
              <a:gd name="csY163" fmla="*/ 6467740 h 6857998"/>
              <a:gd name="csX164" fmla="*/ 618459 w 8942397"/>
              <a:gd name="csY164" fmla="*/ 6472497 h 6857998"/>
              <a:gd name="csX165" fmla="*/ 610599 w 8942397"/>
              <a:gd name="csY165" fmla="*/ 6468605 h 6857998"/>
              <a:gd name="csX166" fmla="*/ 605799 w 8942397"/>
              <a:gd name="csY166" fmla="*/ 6490213 h 6857998"/>
              <a:gd name="csX167" fmla="*/ 603612 w 8942397"/>
              <a:gd name="csY167" fmla="*/ 6495834 h 6857998"/>
              <a:gd name="csX168" fmla="*/ 608852 w 8942397"/>
              <a:gd name="csY168" fmla="*/ 6531269 h 6857998"/>
              <a:gd name="csX169" fmla="*/ 625012 w 8942397"/>
              <a:gd name="csY169" fmla="*/ 6557631 h 6857998"/>
              <a:gd name="csX170" fmla="*/ 643352 w 8942397"/>
              <a:gd name="csY170" fmla="*/ 6566706 h 6857998"/>
              <a:gd name="csX171" fmla="*/ 642479 w 8942397"/>
              <a:gd name="csY171" fmla="*/ 6553741 h 6857998"/>
              <a:gd name="csX172" fmla="*/ 642915 w 8942397"/>
              <a:gd name="csY172" fmla="*/ 6547694 h 6857998"/>
              <a:gd name="csX173" fmla="*/ 644225 w 8942397"/>
              <a:gd name="csY173" fmla="*/ 6533433 h 6857998"/>
              <a:gd name="csX174" fmla="*/ 645532 w 8942397"/>
              <a:gd name="csY174" fmla="*/ 6517871 h 6857998"/>
              <a:gd name="csX175" fmla="*/ 642042 w 8942397"/>
              <a:gd name="csY175" fmla="*/ 6497560 h 6857998"/>
              <a:gd name="csX176" fmla="*/ 640295 w 8942397"/>
              <a:gd name="csY176" fmla="*/ 6487188 h 6857998"/>
              <a:gd name="csX177" fmla="*/ 648152 w 8942397"/>
              <a:gd name="csY177" fmla="*/ 6462119 h 6857998"/>
              <a:gd name="csX178" fmla="*/ 661255 w 8942397"/>
              <a:gd name="csY178" fmla="*/ 6450883 h 6857998"/>
              <a:gd name="csX179" fmla="*/ 661692 w 8942397"/>
              <a:gd name="csY179" fmla="*/ 6450450 h 6857998"/>
              <a:gd name="csX180" fmla="*/ 659509 w 8942397"/>
              <a:gd name="csY180" fmla="*/ 6448293 h 6857998"/>
              <a:gd name="csX181" fmla="*/ 651209 w 8942397"/>
              <a:gd name="csY181" fmla="*/ 6439214 h 6857998"/>
              <a:gd name="csX182" fmla="*/ 646405 w 8942397"/>
              <a:gd name="csY182" fmla="*/ 6438782 h 6857998"/>
              <a:gd name="csX183" fmla="*/ 638982 w 8942397"/>
              <a:gd name="csY183" fmla="*/ 6438355 h 6857998"/>
              <a:gd name="csX184" fmla="*/ 624575 w 8942397"/>
              <a:gd name="csY184" fmla="*/ 6452616 h 6857998"/>
              <a:gd name="csX185" fmla="*/ 628505 w 8942397"/>
              <a:gd name="csY185" fmla="*/ 6453049 h 6857998"/>
              <a:gd name="csX186" fmla="*/ 642914 w 8942397"/>
              <a:gd name="csY186" fmla="*/ 6438787 h 6857998"/>
              <a:gd name="csX187" fmla="*/ 638982 w 8942397"/>
              <a:gd name="csY187" fmla="*/ 6438355 h 6857998"/>
              <a:gd name="csX188" fmla="*/ 619337 w 8942397"/>
              <a:gd name="csY188" fmla="*/ 6426685 h 6857998"/>
              <a:gd name="csX189" fmla="*/ 622827 w 8942397"/>
              <a:gd name="csY189" fmla="*/ 6426685 h 6857998"/>
              <a:gd name="csX190" fmla="*/ 612787 w 8942397"/>
              <a:gd name="csY190" fmla="*/ 6439215 h 6857998"/>
              <a:gd name="csX191" fmla="*/ 611914 w 8942397"/>
              <a:gd name="csY191" fmla="*/ 6436193 h 6857998"/>
              <a:gd name="csX192" fmla="*/ 619337 w 8942397"/>
              <a:gd name="csY192" fmla="*/ 6426685 h 6857998"/>
              <a:gd name="csX193" fmla="*/ 620210 w 8942397"/>
              <a:gd name="csY193" fmla="*/ 6420200 h 6857998"/>
              <a:gd name="csX194" fmla="*/ 620647 w 8942397"/>
              <a:gd name="csY194" fmla="*/ 6423660 h 6857998"/>
              <a:gd name="csX195" fmla="*/ 618900 w 8942397"/>
              <a:gd name="csY195" fmla="*/ 6425821 h 6857998"/>
              <a:gd name="csX196" fmla="*/ 617587 w 8942397"/>
              <a:gd name="csY196" fmla="*/ 6427979 h 6857998"/>
              <a:gd name="csX197" fmla="*/ 610604 w 8942397"/>
              <a:gd name="csY197" fmla="*/ 6430572 h 6857998"/>
              <a:gd name="csX198" fmla="*/ 611040 w 8942397"/>
              <a:gd name="csY198" fmla="*/ 6427118 h 6857998"/>
              <a:gd name="csX199" fmla="*/ 614967 w 8942397"/>
              <a:gd name="csY199" fmla="*/ 6425821 h 6857998"/>
              <a:gd name="csX200" fmla="*/ 615840 w 8942397"/>
              <a:gd name="csY200" fmla="*/ 6424525 h 6857998"/>
              <a:gd name="csX201" fmla="*/ 620210 w 8942397"/>
              <a:gd name="csY201" fmla="*/ 6420200 h 6857998"/>
              <a:gd name="csX202" fmla="*/ 620647 w 8942397"/>
              <a:gd name="csY202" fmla="*/ 6417178 h 6857998"/>
              <a:gd name="csX203" fmla="*/ 619774 w 8942397"/>
              <a:gd name="csY203" fmla="*/ 6420200 h 6857998"/>
              <a:gd name="csX204" fmla="*/ 616714 w 8942397"/>
              <a:gd name="csY204" fmla="*/ 6422364 h 6857998"/>
              <a:gd name="csX205" fmla="*/ 615404 w 8942397"/>
              <a:gd name="csY205" fmla="*/ 6423660 h 6857998"/>
              <a:gd name="csX206" fmla="*/ 609290 w 8942397"/>
              <a:gd name="csY206" fmla="*/ 6425389 h 6857998"/>
              <a:gd name="csX207" fmla="*/ 608417 w 8942397"/>
              <a:gd name="csY207" fmla="*/ 6425389 h 6857998"/>
              <a:gd name="csX208" fmla="*/ 605360 w 8942397"/>
              <a:gd name="csY208" fmla="*/ 6427118 h 6857998"/>
              <a:gd name="csX209" fmla="*/ 604487 w 8942397"/>
              <a:gd name="csY209" fmla="*/ 6428411 h 6857998"/>
              <a:gd name="csX210" fmla="*/ 602307 w 8942397"/>
              <a:gd name="csY210" fmla="*/ 6425821 h 6857998"/>
              <a:gd name="csX211" fmla="*/ 602744 w 8942397"/>
              <a:gd name="csY211" fmla="*/ 6425389 h 6857998"/>
              <a:gd name="csX212" fmla="*/ 607980 w 8942397"/>
              <a:gd name="csY212" fmla="*/ 6421928 h 6857998"/>
              <a:gd name="csX213" fmla="*/ 609290 w 8942397"/>
              <a:gd name="csY213" fmla="*/ 6421928 h 6857998"/>
              <a:gd name="csX214" fmla="*/ 613220 w 8942397"/>
              <a:gd name="csY214" fmla="*/ 6421496 h 6857998"/>
              <a:gd name="csX215" fmla="*/ 614094 w 8942397"/>
              <a:gd name="csY215" fmla="*/ 6420200 h 6857998"/>
              <a:gd name="csX216" fmla="*/ 620647 w 8942397"/>
              <a:gd name="csY216" fmla="*/ 6417178 h 6857998"/>
              <a:gd name="csX217" fmla="*/ 628070 w 8942397"/>
              <a:gd name="csY217" fmla="*/ 6414585 h 6857998"/>
              <a:gd name="csX218" fmla="*/ 632434 w 8942397"/>
              <a:gd name="csY218" fmla="*/ 6415017 h 6857998"/>
              <a:gd name="csX219" fmla="*/ 632434 w 8942397"/>
              <a:gd name="csY219" fmla="*/ 6418039 h 6857998"/>
              <a:gd name="csX220" fmla="*/ 630690 w 8942397"/>
              <a:gd name="csY220" fmla="*/ 6417610 h 6857998"/>
              <a:gd name="csX221" fmla="*/ 628940 w 8942397"/>
              <a:gd name="csY221" fmla="*/ 6418039 h 6857998"/>
              <a:gd name="csX222" fmla="*/ 626760 w 8942397"/>
              <a:gd name="csY222" fmla="*/ 6416314 h 6857998"/>
              <a:gd name="csX223" fmla="*/ 628070 w 8942397"/>
              <a:gd name="csY223" fmla="*/ 6414585 h 6857998"/>
              <a:gd name="csX224" fmla="*/ 577414 w 8942397"/>
              <a:gd name="csY224" fmla="*/ 6403777 h 6857998"/>
              <a:gd name="csX225" fmla="*/ 587020 w 8942397"/>
              <a:gd name="csY225" fmla="*/ 6408099 h 6857998"/>
              <a:gd name="csX226" fmla="*/ 584400 w 8942397"/>
              <a:gd name="csY226" fmla="*/ 6410260 h 6857998"/>
              <a:gd name="csX227" fmla="*/ 577414 w 8942397"/>
              <a:gd name="csY227" fmla="*/ 6407238 h 6857998"/>
              <a:gd name="csX228" fmla="*/ 570430 w 8942397"/>
              <a:gd name="csY228" fmla="*/ 6410692 h 6857998"/>
              <a:gd name="csX229" fmla="*/ 567807 w 8942397"/>
              <a:gd name="csY229" fmla="*/ 6408099 h 6857998"/>
              <a:gd name="csX230" fmla="*/ 577414 w 8942397"/>
              <a:gd name="csY230" fmla="*/ 6403777 h 6857998"/>
              <a:gd name="csX231" fmla="*/ 442917 w 8942397"/>
              <a:gd name="csY231" fmla="*/ 6345620 h 6857998"/>
              <a:gd name="csX232" fmla="*/ 442917 w 8942397"/>
              <a:gd name="csY232" fmla="*/ 6595233 h 6857998"/>
              <a:gd name="csX233" fmla="*/ 497940 w 8942397"/>
              <a:gd name="csY233" fmla="*/ 6557631 h 6857998"/>
              <a:gd name="csX234" fmla="*/ 560820 w 8942397"/>
              <a:gd name="csY234" fmla="*/ 6612084 h 6857998"/>
              <a:gd name="csX235" fmla="*/ 566934 w 8942397"/>
              <a:gd name="csY235" fmla="*/ 6592205 h 6857998"/>
              <a:gd name="csX236" fmla="*/ 576540 w 8942397"/>
              <a:gd name="csY236" fmla="*/ 6576647 h 6857998"/>
              <a:gd name="csX237" fmla="*/ 576540 w 8942397"/>
              <a:gd name="csY237" fmla="*/ 6467306 h 6857998"/>
              <a:gd name="csX238" fmla="*/ 575230 w 8942397"/>
              <a:gd name="csY238" fmla="*/ 6466441 h 6857998"/>
              <a:gd name="csX239" fmla="*/ 571740 w 8942397"/>
              <a:gd name="csY239" fmla="*/ 6449590 h 6857998"/>
              <a:gd name="csX240" fmla="*/ 572174 w 8942397"/>
              <a:gd name="csY240" fmla="*/ 6446994 h 6857998"/>
              <a:gd name="csX241" fmla="*/ 572174 w 8942397"/>
              <a:gd name="csY241" fmla="*/ 6440947 h 6857998"/>
              <a:gd name="csX242" fmla="*/ 572174 w 8942397"/>
              <a:gd name="csY242" fmla="*/ 6430572 h 6857998"/>
              <a:gd name="csX243" fmla="*/ 575667 w 8942397"/>
              <a:gd name="csY243" fmla="*/ 6421496 h 6857998"/>
              <a:gd name="csX244" fmla="*/ 575667 w 8942397"/>
              <a:gd name="csY244" fmla="*/ 6415449 h 6857998"/>
              <a:gd name="csX245" fmla="*/ 563444 w 8942397"/>
              <a:gd name="csY245" fmla="*/ 6415449 h 6857998"/>
              <a:gd name="csX246" fmla="*/ 563444 w 8942397"/>
              <a:gd name="csY246" fmla="*/ 6411989 h 6857998"/>
              <a:gd name="csX247" fmla="*/ 591827 w 8942397"/>
              <a:gd name="csY247" fmla="*/ 6411989 h 6857998"/>
              <a:gd name="csX248" fmla="*/ 591827 w 8942397"/>
              <a:gd name="csY248" fmla="*/ 6415449 h 6857998"/>
              <a:gd name="csX249" fmla="*/ 579160 w 8942397"/>
              <a:gd name="csY249" fmla="*/ 6415449 h 6857998"/>
              <a:gd name="csX250" fmla="*/ 579160 w 8942397"/>
              <a:gd name="csY250" fmla="*/ 6419335 h 6857998"/>
              <a:gd name="csX251" fmla="*/ 581347 w 8942397"/>
              <a:gd name="csY251" fmla="*/ 6418471 h 6857998"/>
              <a:gd name="csX252" fmla="*/ 582220 w 8942397"/>
              <a:gd name="csY252" fmla="*/ 6421928 h 6857998"/>
              <a:gd name="csX253" fmla="*/ 579160 w 8942397"/>
              <a:gd name="csY253" fmla="*/ 6423228 h 6857998"/>
              <a:gd name="csX254" fmla="*/ 579160 w 8942397"/>
              <a:gd name="csY254" fmla="*/ 6425821 h 6857998"/>
              <a:gd name="csX255" fmla="*/ 576104 w 8942397"/>
              <a:gd name="csY255" fmla="*/ 6425821 h 6857998"/>
              <a:gd name="csX256" fmla="*/ 575667 w 8942397"/>
              <a:gd name="csY256" fmla="*/ 6429707 h 6857998"/>
              <a:gd name="csX257" fmla="*/ 575667 w 8942397"/>
              <a:gd name="csY257" fmla="*/ 6441379 h 6857998"/>
              <a:gd name="csX258" fmla="*/ 575230 w 8942397"/>
              <a:gd name="csY258" fmla="*/ 6446994 h 6857998"/>
              <a:gd name="csX259" fmla="*/ 575230 w 8942397"/>
              <a:gd name="csY259" fmla="*/ 6450019 h 6857998"/>
              <a:gd name="csX260" fmla="*/ 576540 w 8942397"/>
              <a:gd name="csY260" fmla="*/ 6462555 h 6857998"/>
              <a:gd name="csX261" fmla="*/ 576540 w 8942397"/>
              <a:gd name="csY261" fmla="*/ 6437054 h 6857998"/>
              <a:gd name="csX262" fmla="*/ 576977 w 8942397"/>
              <a:gd name="csY262" fmla="*/ 6437054 h 6857998"/>
              <a:gd name="csX263" fmla="*/ 577850 w 8942397"/>
              <a:gd name="csY263" fmla="*/ 6434032 h 6857998"/>
              <a:gd name="csX264" fmla="*/ 580910 w 8942397"/>
              <a:gd name="csY264" fmla="*/ 6426253 h 6857998"/>
              <a:gd name="csX265" fmla="*/ 584400 w 8942397"/>
              <a:gd name="csY265" fmla="*/ 6425389 h 6857998"/>
              <a:gd name="csX266" fmla="*/ 584400 w 8942397"/>
              <a:gd name="csY266" fmla="*/ 6427547 h 6857998"/>
              <a:gd name="csX267" fmla="*/ 580474 w 8942397"/>
              <a:gd name="csY267" fmla="*/ 6435761 h 6857998"/>
              <a:gd name="csX268" fmla="*/ 580474 w 8942397"/>
              <a:gd name="csY268" fmla="*/ 6436622 h 6857998"/>
              <a:gd name="csX269" fmla="*/ 581347 w 8942397"/>
              <a:gd name="csY269" fmla="*/ 6440511 h 6857998"/>
              <a:gd name="csX270" fmla="*/ 584837 w 8942397"/>
              <a:gd name="csY270" fmla="*/ 6451751 h 6857998"/>
              <a:gd name="csX271" fmla="*/ 592700 w 8942397"/>
              <a:gd name="csY271" fmla="*/ 6447426 h 6857998"/>
              <a:gd name="csX272" fmla="*/ 595754 w 8942397"/>
              <a:gd name="csY272" fmla="*/ 6443540 h 6857998"/>
              <a:gd name="csX273" fmla="*/ 600994 w 8942397"/>
              <a:gd name="csY273" fmla="*/ 6439647 h 6857998"/>
              <a:gd name="csX274" fmla="*/ 603180 w 8942397"/>
              <a:gd name="csY274" fmla="*/ 6438351 h 6857998"/>
              <a:gd name="csX275" fmla="*/ 611477 w 8942397"/>
              <a:gd name="csY275" fmla="*/ 6440079 h 6857998"/>
              <a:gd name="csX276" fmla="*/ 617587 w 8942397"/>
              <a:gd name="csY276" fmla="*/ 6448290 h 6857998"/>
              <a:gd name="csX277" fmla="*/ 632870 w 8942397"/>
              <a:gd name="csY277" fmla="*/ 6433168 h 6857998"/>
              <a:gd name="csX278" fmla="*/ 632870 w 8942397"/>
              <a:gd name="csY278" fmla="*/ 6431871 h 6857998"/>
              <a:gd name="csX279" fmla="*/ 622827 w 8942397"/>
              <a:gd name="csY279" fmla="*/ 6426685 h 6857998"/>
              <a:gd name="csX280" fmla="*/ 621957 w 8942397"/>
              <a:gd name="csY280" fmla="*/ 6424957 h 6857998"/>
              <a:gd name="csX281" fmla="*/ 625014 w 8942397"/>
              <a:gd name="csY281" fmla="*/ 6423660 h 6857998"/>
              <a:gd name="csX282" fmla="*/ 634184 w 8942397"/>
              <a:gd name="csY282" fmla="*/ 6428843 h 6857998"/>
              <a:gd name="csX283" fmla="*/ 635579 w 8942397"/>
              <a:gd name="csY283" fmla="*/ 6427118 h 6857998"/>
              <a:gd name="csX284" fmla="*/ 635930 w 8942397"/>
              <a:gd name="csY284" fmla="*/ 6427118 h 6857998"/>
              <a:gd name="csX285" fmla="*/ 636804 w 8942397"/>
              <a:gd name="csY285" fmla="*/ 6425821 h 6857998"/>
              <a:gd name="csX286" fmla="*/ 636762 w 8942397"/>
              <a:gd name="csY286" fmla="*/ 6425656 h 6857998"/>
              <a:gd name="csX287" fmla="*/ 639424 w 8942397"/>
              <a:gd name="csY287" fmla="*/ 6422364 h 6857998"/>
              <a:gd name="csX288" fmla="*/ 638987 w 8942397"/>
              <a:gd name="csY288" fmla="*/ 6419335 h 6857998"/>
              <a:gd name="csX289" fmla="*/ 637674 w 8942397"/>
              <a:gd name="csY289" fmla="*/ 6418039 h 6857998"/>
              <a:gd name="csX290" fmla="*/ 636364 w 8942397"/>
              <a:gd name="csY290" fmla="*/ 6424092 h 6857998"/>
              <a:gd name="csX291" fmla="*/ 636762 w 8942397"/>
              <a:gd name="csY291" fmla="*/ 6425656 h 6857998"/>
              <a:gd name="csX292" fmla="*/ 635579 w 8942397"/>
              <a:gd name="csY292" fmla="*/ 6427118 h 6857998"/>
              <a:gd name="csX293" fmla="*/ 635054 w 8942397"/>
              <a:gd name="csY293" fmla="*/ 6427118 h 6857998"/>
              <a:gd name="csX294" fmla="*/ 633307 w 8942397"/>
              <a:gd name="csY294" fmla="*/ 6427547 h 6857998"/>
              <a:gd name="csX295" fmla="*/ 631127 w 8942397"/>
              <a:gd name="csY295" fmla="*/ 6426253 h 6857998"/>
              <a:gd name="csX296" fmla="*/ 631564 w 8942397"/>
              <a:gd name="csY296" fmla="*/ 6424092 h 6857998"/>
              <a:gd name="csX297" fmla="*/ 634184 w 8942397"/>
              <a:gd name="csY297" fmla="*/ 6423660 h 6857998"/>
              <a:gd name="csX298" fmla="*/ 634617 w 8942397"/>
              <a:gd name="csY298" fmla="*/ 6421496 h 6857998"/>
              <a:gd name="csX299" fmla="*/ 634184 w 8942397"/>
              <a:gd name="csY299" fmla="*/ 6418039 h 6857998"/>
              <a:gd name="csX300" fmla="*/ 635494 w 8942397"/>
              <a:gd name="csY300" fmla="*/ 6416314 h 6857998"/>
              <a:gd name="csX301" fmla="*/ 637241 w 8942397"/>
              <a:gd name="csY301" fmla="*/ 6417610 h 6857998"/>
              <a:gd name="csX302" fmla="*/ 637674 w 8942397"/>
              <a:gd name="csY302" fmla="*/ 6414585 h 6857998"/>
              <a:gd name="csX303" fmla="*/ 638987 w 8942397"/>
              <a:gd name="csY303" fmla="*/ 6415017 h 6857998"/>
              <a:gd name="csX304" fmla="*/ 638987 w 8942397"/>
              <a:gd name="csY304" fmla="*/ 6412856 h 6857998"/>
              <a:gd name="csX305" fmla="*/ 635494 w 8942397"/>
              <a:gd name="csY305" fmla="*/ 6411124 h 6857998"/>
              <a:gd name="csX306" fmla="*/ 622390 w 8942397"/>
              <a:gd name="csY306" fmla="*/ 6415017 h 6857998"/>
              <a:gd name="csX307" fmla="*/ 620210 w 8942397"/>
              <a:gd name="csY307" fmla="*/ 6412856 h 6857998"/>
              <a:gd name="csX308" fmla="*/ 619774 w 8942397"/>
              <a:gd name="csY308" fmla="*/ 6415881 h 6857998"/>
              <a:gd name="csX309" fmla="*/ 616277 w 8942397"/>
              <a:gd name="csY309" fmla="*/ 6416746 h 6857998"/>
              <a:gd name="csX310" fmla="*/ 610604 w 8942397"/>
              <a:gd name="csY310" fmla="*/ 6420200 h 6857998"/>
              <a:gd name="csX311" fmla="*/ 608417 w 8942397"/>
              <a:gd name="csY311" fmla="*/ 6419335 h 6857998"/>
              <a:gd name="csX312" fmla="*/ 606674 w 8942397"/>
              <a:gd name="csY312" fmla="*/ 6420632 h 6857998"/>
              <a:gd name="csX313" fmla="*/ 603614 w 8942397"/>
              <a:gd name="csY313" fmla="*/ 6418903 h 6857998"/>
              <a:gd name="csX314" fmla="*/ 611040 w 8942397"/>
              <a:gd name="csY314" fmla="*/ 6416746 h 6857998"/>
              <a:gd name="csX315" fmla="*/ 613657 w 8942397"/>
              <a:gd name="csY315" fmla="*/ 6414585 h 6857998"/>
              <a:gd name="csX316" fmla="*/ 620210 w 8942397"/>
              <a:gd name="csY316" fmla="*/ 6412421 h 6857998"/>
              <a:gd name="csX317" fmla="*/ 638114 w 8942397"/>
              <a:gd name="csY317" fmla="*/ 6408099 h 6857998"/>
              <a:gd name="csX318" fmla="*/ 633744 w 8942397"/>
              <a:gd name="csY318" fmla="*/ 6402481 h 6857998"/>
              <a:gd name="csX319" fmla="*/ 626324 w 8942397"/>
              <a:gd name="csY319" fmla="*/ 6395998 h 6857998"/>
              <a:gd name="csX320" fmla="*/ 628070 w 8942397"/>
              <a:gd name="csY320" fmla="*/ 6400752 h 6857998"/>
              <a:gd name="csX321" fmla="*/ 623700 w 8942397"/>
              <a:gd name="csY321" fmla="*/ 6399888 h 6857998"/>
              <a:gd name="csX322" fmla="*/ 625884 w 8942397"/>
              <a:gd name="csY322" fmla="*/ 6404645 h 6857998"/>
              <a:gd name="csX323" fmla="*/ 620210 w 8942397"/>
              <a:gd name="csY323" fmla="*/ 6403777 h 6857998"/>
              <a:gd name="csX324" fmla="*/ 620210 w 8942397"/>
              <a:gd name="csY324" fmla="*/ 6411989 h 6857998"/>
              <a:gd name="csX325" fmla="*/ 617154 w 8942397"/>
              <a:gd name="csY325" fmla="*/ 6410260 h 6857998"/>
              <a:gd name="csX326" fmla="*/ 617587 w 8942397"/>
              <a:gd name="csY326" fmla="*/ 6405942 h 6857998"/>
              <a:gd name="csX327" fmla="*/ 612787 w 8942397"/>
              <a:gd name="csY327" fmla="*/ 6403777 h 6857998"/>
              <a:gd name="csX328" fmla="*/ 618900 w 8942397"/>
              <a:gd name="csY328" fmla="*/ 6400320 h 6857998"/>
              <a:gd name="csX329" fmla="*/ 614094 w 8942397"/>
              <a:gd name="csY329" fmla="*/ 6398595 h 6857998"/>
              <a:gd name="csX330" fmla="*/ 621957 w 8942397"/>
              <a:gd name="csY330" fmla="*/ 6395998 h 6857998"/>
              <a:gd name="csX331" fmla="*/ 618464 w 8942397"/>
              <a:gd name="csY331" fmla="*/ 6393405 h 6857998"/>
              <a:gd name="csX332" fmla="*/ 636364 w 8942397"/>
              <a:gd name="csY332" fmla="*/ 6399888 h 6857998"/>
              <a:gd name="csX333" fmla="*/ 641607 w 8942397"/>
              <a:gd name="csY333" fmla="*/ 6410692 h 6857998"/>
              <a:gd name="csX334" fmla="*/ 642040 w 8942397"/>
              <a:gd name="csY334" fmla="*/ 6411124 h 6857998"/>
              <a:gd name="csX335" fmla="*/ 641607 w 8942397"/>
              <a:gd name="csY335" fmla="*/ 6417178 h 6857998"/>
              <a:gd name="csX336" fmla="*/ 642477 w 8942397"/>
              <a:gd name="csY336" fmla="*/ 6423228 h 6857998"/>
              <a:gd name="csX337" fmla="*/ 635930 w 8942397"/>
              <a:gd name="csY337" fmla="*/ 6431436 h 6857998"/>
              <a:gd name="csX338" fmla="*/ 635930 w 8942397"/>
              <a:gd name="csY338" fmla="*/ 6432732 h 6857998"/>
              <a:gd name="csX339" fmla="*/ 637241 w 8942397"/>
              <a:gd name="csY339" fmla="*/ 6433600 h 6857998"/>
              <a:gd name="csX340" fmla="*/ 606674 w 8942397"/>
              <a:gd name="csY340" fmla="*/ 6463852 h 6857998"/>
              <a:gd name="csX341" fmla="*/ 605360 w 8942397"/>
              <a:gd name="csY341" fmla="*/ 6462555 h 6857998"/>
              <a:gd name="csX342" fmla="*/ 602307 w 8942397"/>
              <a:gd name="csY342" fmla="*/ 6459530 h 6857998"/>
              <a:gd name="csX343" fmla="*/ 580474 w 8942397"/>
              <a:gd name="csY343" fmla="*/ 6467738 h 6857998"/>
              <a:gd name="csX344" fmla="*/ 579597 w 8942397"/>
              <a:gd name="csY344" fmla="*/ 6467738 h 6857998"/>
              <a:gd name="csX345" fmla="*/ 579597 w 8942397"/>
              <a:gd name="csY345" fmla="*/ 6572757 h 6857998"/>
              <a:gd name="csX346" fmla="*/ 593137 w 8942397"/>
              <a:gd name="csY346" fmla="*/ 6562817 h 6857998"/>
              <a:gd name="csX347" fmla="*/ 584400 w 8942397"/>
              <a:gd name="csY347" fmla="*/ 6545960 h 6857998"/>
              <a:gd name="csX348" fmla="*/ 586147 w 8942397"/>
              <a:gd name="csY348" fmla="*/ 6528244 h 6857998"/>
              <a:gd name="csX349" fmla="*/ 585274 w 8942397"/>
              <a:gd name="csY349" fmla="*/ 6522623 h 6857998"/>
              <a:gd name="csX350" fmla="*/ 588767 w 8942397"/>
              <a:gd name="csY350" fmla="*/ 6505768 h 6857998"/>
              <a:gd name="csX351" fmla="*/ 596190 w 8942397"/>
              <a:gd name="csY351" fmla="*/ 6475949 h 6857998"/>
              <a:gd name="csX352" fmla="*/ 637674 w 8942397"/>
              <a:gd name="csY352" fmla="*/ 6434464 h 6857998"/>
              <a:gd name="csX353" fmla="*/ 651207 w 8942397"/>
              <a:gd name="csY353" fmla="*/ 6435761 h 6857998"/>
              <a:gd name="csX354" fmla="*/ 655574 w 8942397"/>
              <a:gd name="csY354" fmla="*/ 6438351 h 6857998"/>
              <a:gd name="csX355" fmla="*/ 664747 w 8942397"/>
              <a:gd name="csY355" fmla="*/ 6449590 h 6857998"/>
              <a:gd name="csX356" fmla="*/ 665180 w 8942397"/>
              <a:gd name="csY356" fmla="*/ 6452615 h 6857998"/>
              <a:gd name="csX357" fmla="*/ 672167 w 8942397"/>
              <a:gd name="csY357" fmla="*/ 6462555 h 6857998"/>
              <a:gd name="csX358" fmla="*/ 672167 w 8942397"/>
              <a:gd name="csY358" fmla="*/ 6470763 h 6857998"/>
              <a:gd name="csX359" fmla="*/ 684394 w 8942397"/>
              <a:gd name="csY359" fmla="*/ 6470763 h 6857998"/>
              <a:gd name="csX360" fmla="*/ 684394 w 8942397"/>
              <a:gd name="csY360" fmla="*/ 6617274 h 6857998"/>
              <a:gd name="csX361" fmla="*/ 746837 w 8942397"/>
              <a:gd name="csY361" fmla="*/ 6557631 h 6857998"/>
              <a:gd name="csX362" fmla="*/ 801865 w 8942397"/>
              <a:gd name="csY362" fmla="*/ 6591776 h 6857998"/>
              <a:gd name="csX363" fmla="*/ 801865 w 8942397"/>
              <a:gd name="csY363" fmla="*/ 6345620 h 6857998"/>
              <a:gd name="csX364" fmla="*/ 0 w 8942397"/>
              <a:gd name="csY364" fmla="*/ 0 h 6857998"/>
              <a:gd name="csX365" fmla="*/ 8942397 w 8942397"/>
              <a:gd name="csY365" fmla="*/ 0 h 6857998"/>
              <a:gd name="csX366" fmla="*/ 8942397 w 8942397"/>
              <a:gd name="csY366" fmla="*/ 1190625 h 6857998"/>
              <a:gd name="csX367" fmla="*/ 4226861 w 8942397"/>
              <a:gd name="csY367" fmla="*/ 1190625 h 6857998"/>
              <a:gd name="csX368" fmla="*/ 4226861 w 8942397"/>
              <a:gd name="csY368" fmla="*/ 5857873 h 6857998"/>
              <a:gd name="csX369" fmla="*/ 8942397 w 8942397"/>
              <a:gd name="csY369" fmla="*/ 5857873 h 6857998"/>
              <a:gd name="csX370" fmla="*/ 8942397 w 8942397"/>
              <a:gd name="csY370" fmla="*/ 6857998 h 6857998"/>
              <a:gd name="csX371" fmla="*/ 0 w 8942397"/>
              <a:gd name="csY371" fmla="*/ 6857998 h 685799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  <a:cxn ang="0">
                <a:pos x="csX191" y="csY191"/>
              </a:cxn>
              <a:cxn ang="0">
                <a:pos x="csX192" y="csY192"/>
              </a:cxn>
              <a:cxn ang="0">
                <a:pos x="csX193" y="csY193"/>
              </a:cxn>
              <a:cxn ang="0">
                <a:pos x="csX194" y="csY194"/>
              </a:cxn>
              <a:cxn ang="0">
                <a:pos x="csX195" y="csY195"/>
              </a:cxn>
              <a:cxn ang="0">
                <a:pos x="csX196" y="csY196"/>
              </a:cxn>
              <a:cxn ang="0">
                <a:pos x="csX197" y="csY197"/>
              </a:cxn>
              <a:cxn ang="0">
                <a:pos x="csX198" y="csY198"/>
              </a:cxn>
              <a:cxn ang="0">
                <a:pos x="csX199" y="csY199"/>
              </a:cxn>
              <a:cxn ang="0">
                <a:pos x="csX200" y="csY200"/>
              </a:cxn>
              <a:cxn ang="0">
                <a:pos x="csX201" y="csY201"/>
              </a:cxn>
              <a:cxn ang="0">
                <a:pos x="csX202" y="csY202"/>
              </a:cxn>
              <a:cxn ang="0">
                <a:pos x="csX203" y="csY203"/>
              </a:cxn>
              <a:cxn ang="0">
                <a:pos x="csX204" y="csY204"/>
              </a:cxn>
              <a:cxn ang="0">
                <a:pos x="csX205" y="csY205"/>
              </a:cxn>
              <a:cxn ang="0">
                <a:pos x="csX206" y="csY206"/>
              </a:cxn>
              <a:cxn ang="0">
                <a:pos x="csX207" y="csY207"/>
              </a:cxn>
              <a:cxn ang="0">
                <a:pos x="csX208" y="csY208"/>
              </a:cxn>
              <a:cxn ang="0">
                <a:pos x="csX209" y="csY209"/>
              </a:cxn>
              <a:cxn ang="0">
                <a:pos x="csX210" y="csY210"/>
              </a:cxn>
              <a:cxn ang="0">
                <a:pos x="csX211" y="csY211"/>
              </a:cxn>
              <a:cxn ang="0">
                <a:pos x="csX212" y="csY212"/>
              </a:cxn>
              <a:cxn ang="0">
                <a:pos x="csX213" y="csY213"/>
              </a:cxn>
              <a:cxn ang="0">
                <a:pos x="csX214" y="csY214"/>
              </a:cxn>
              <a:cxn ang="0">
                <a:pos x="csX215" y="csY215"/>
              </a:cxn>
              <a:cxn ang="0">
                <a:pos x="csX216" y="csY216"/>
              </a:cxn>
              <a:cxn ang="0">
                <a:pos x="csX217" y="csY217"/>
              </a:cxn>
              <a:cxn ang="0">
                <a:pos x="csX218" y="csY218"/>
              </a:cxn>
              <a:cxn ang="0">
                <a:pos x="csX219" y="csY219"/>
              </a:cxn>
              <a:cxn ang="0">
                <a:pos x="csX220" y="csY220"/>
              </a:cxn>
              <a:cxn ang="0">
                <a:pos x="csX221" y="csY221"/>
              </a:cxn>
              <a:cxn ang="0">
                <a:pos x="csX222" y="csY222"/>
              </a:cxn>
              <a:cxn ang="0">
                <a:pos x="csX223" y="csY223"/>
              </a:cxn>
              <a:cxn ang="0">
                <a:pos x="csX224" y="csY224"/>
              </a:cxn>
              <a:cxn ang="0">
                <a:pos x="csX225" y="csY225"/>
              </a:cxn>
              <a:cxn ang="0">
                <a:pos x="csX226" y="csY226"/>
              </a:cxn>
              <a:cxn ang="0">
                <a:pos x="csX227" y="csY227"/>
              </a:cxn>
              <a:cxn ang="0">
                <a:pos x="csX228" y="csY228"/>
              </a:cxn>
              <a:cxn ang="0">
                <a:pos x="csX229" y="csY229"/>
              </a:cxn>
              <a:cxn ang="0">
                <a:pos x="csX230" y="csY230"/>
              </a:cxn>
              <a:cxn ang="0">
                <a:pos x="csX231" y="csY231"/>
              </a:cxn>
              <a:cxn ang="0">
                <a:pos x="csX232" y="csY232"/>
              </a:cxn>
              <a:cxn ang="0">
                <a:pos x="csX233" y="csY233"/>
              </a:cxn>
              <a:cxn ang="0">
                <a:pos x="csX234" y="csY234"/>
              </a:cxn>
              <a:cxn ang="0">
                <a:pos x="csX235" y="csY235"/>
              </a:cxn>
              <a:cxn ang="0">
                <a:pos x="csX236" y="csY236"/>
              </a:cxn>
              <a:cxn ang="0">
                <a:pos x="csX237" y="csY237"/>
              </a:cxn>
              <a:cxn ang="0">
                <a:pos x="csX238" y="csY238"/>
              </a:cxn>
              <a:cxn ang="0">
                <a:pos x="csX239" y="csY239"/>
              </a:cxn>
              <a:cxn ang="0">
                <a:pos x="csX240" y="csY240"/>
              </a:cxn>
              <a:cxn ang="0">
                <a:pos x="csX241" y="csY241"/>
              </a:cxn>
              <a:cxn ang="0">
                <a:pos x="csX242" y="csY242"/>
              </a:cxn>
              <a:cxn ang="0">
                <a:pos x="csX243" y="csY243"/>
              </a:cxn>
              <a:cxn ang="0">
                <a:pos x="csX244" y="csY244"/>
              </a:cxn>
              <a:cxn ang="0">
                <a:pos x="csX245" y="csY245"/>
              </a:cxn>
              <a:cxn ang="0">
                <a:pos x="csX246" y="csY246"/>
              </a:cxn>
              <a:cxn ang="0">
                <a:pos x="csX247" y="csY247"/>
              </a:cxn>
              <a:cxn ang="0">
                <a:pos x="csX248" y="csY248"/>
              </a:cxn>
              <a:cxn ang="0">
                <a:pos x="csX249" y="csY249"/>
              </a:cxn>
              <a:cxn ang="0">
                <a:pos x="csX250" y="csY250"/>
              </a:cxn>
              <a:cxn ang="0">
                <a:pos x="csX251" y="csY251"/>
              </a:cxn>
              <a:cxn ang="0">
                <a:pos x="csX252" y="csY252"/>
              </a:cxn>
              <a:cxn ang="0">
                <a:pos x="csX253" y="csY253"/>
              </a:cxn>
              <a:cxn ang="0">
                <a:pos x="csX254" y="csY254"/>
              </a:cxn>
              <a:cxn ang="0">
                <a:pos x="csX255" y="csY255"/>
              </a:cxn>
              <a:cxn ang="0">
                <a:pos x="csX256" y="csY256"/>
              </a:cxn>
              <a:cxn ang="0">
                <a:pos x="csX257" y="csY257"/>
              </a:cxn>
              <a:cxn ang="0">
                <a:pos x="csX258" y="csY258"/>
              </a:cxn>
              <a:cxn ang="0">
                <a:pos x="csX259" y="csY259"/>
              </a:cxn>
              <a:cxn ang="0">
                <a:pos x="csX260" y="csY260"/>
              </a:cxn>
              <a:cxn ang="0">
                <a:pos x="csX261" y="csY261"/>
              </a:cxn>
              <a:cxn ang="0">
                <a:pos x="csX262" y="csY262"/>
              </a:cxn>
              <a:cxn ang="0">
                <a:pos x="csX263" y="csY263"/>
              </a:cxn>
              <a:cxn ang="0">
                <a:pos x="csX264" y="csY264"/>
              </a:cxn>
              <a:cxn ang="0">
                <a:pos x="csX265" y="csY265"/>
              </a:cxn>
              <a:cxn ang="0">
                <a:pos x="csX266" y="csY266"/>
              </a:cxn>
              <a:cxn ang="0">
                <a:pos x="csX267" y="csY267"/>
              </a:cxn>
              <a:cxn ang="0">
                <a:pos x="csX268" y="csY268"/>
              </a:cxn>
              <a:cxn ang="0">
                <a:pos x="csX269" y="csY269"/>
              </a:cxn>
              <a:cxn ang="0">
                <a:pos x="csX270" y="csY270"/>
              </a:cxn>
              <a:cxn ang="0">
                <a:pos x="csX271" y="csY271"/>
              </a:cxn>
              <a:cxn ang="0">
                <a:pos x="csX272" y="csY272"/>
              </a:cxn>
              <a:cxn ang="0">
                <a:pos x="csX273" y="csY273"/>
              </a:cxn>
              <a:cxn ang="0">
                <a:pos x="csX274" y="csY274"/>
              </a:cxn>
              <a:cxn ang="0">
                <a:pos x="csX275" y="csY275"/>
              </a:cxn>
              <a:cxn ang="0">
                <a:pos x="csX276" y="csY276"/>
              </a:cxn>
              <a:cxn ang="0">
                <a:pos x="csX277" y="csY277"/>
              </a:cxn>
              <a:cxn ang="0">
                <a:pos x="csX278" y="csY278"/>
              </a:cxn>
              <a:cxn ang="0">
                <a:pos x="csX279" y="csY279"/>
              </a:cxn>
              <a:cxn ang="0">
                <a:pos x="csX280" y="csY280"/>
              </a:cxn>
              <a:cxn ang="0">
                <a:pos x="csX281" y="csY281"/>
              </a:cxn>
              <a:cxn ang="0">
                <a:pos x="csX282" y="csY282"/>
              </a:cxn>
              <a:cxn ang="0">
                <a:pos x="csX283" y="csY283"/>
              </a:cxn>
              <a:cxn ang="0">
                <a:pos x="csX284" y="csY284"/>
              </a:cxn>
              <a:cxn ang="0">
                <a:pos x="csX285" y="csY285"/>
              </a:cxn>
              <a:cxn ang="0">
                <a:pos x="csX286" y="csY286"/>
              </a:cxn>
              <a:cxn ang="0">
                <a:pos x="csX287" y="csY287"/>
              </a:cxn>
              <a:cxn ang="0">
                <a:pos x="csX288" y="csY288"/>
              </a:cxn>
              <a:cxn ang="0">
                <a:pos x="csX289" y="csY289"/>
              </a:cxn>
              <a:cxn ang="0">
                <a:pos x="csX290" y="csY290"/>
              </a:cxn>
              <a:cxn ang="0">
                <a:pos x="csX291" y="csY291"/>
              </a:cxn>
              <a:cxn ang="0">
                <a:pos x="csX292" y="csY292"/>
              </a:cxn>
              <a:cxn ang="0">
                <a:pos x="csX293" y="csY293"/>
              </a:cxn>
              <a:cxn ang="0">
                <a:pos x="csX294" y="csY294"/>
              </a:cxn>
              <a:cxn ang="0">
                <a:pos x="csX295" y="csY295"/>
              </a:cxn>
              <a:cxn ang="0">
                <a:pos x="csX296" y="csY296"/>
              </a:cxn>
              <a:cxn ang="0">
                <a:pos x="csX297" y="csY297"/>
              </a:cxn>
              <a:cxn ang="0">
                <a:pos x="csX298" y="csY298"/>
              </a:cxn>
              <a:cxn ang="0">
                <a:pos x="csX299" y="csY299"/>
              </a:cxn>
              <a:cxn ang="0">
                <a:pos x="csX300" y="csY300"/>
              </a:cxn>
              <a:cxn ang="0">
                <a:pos x="csX301" y="csY301"/>
              </a:cxn>
              <a:cxn ang="0">
                <a:pos x="csX302" y="csY302"/>
              </a:cxn>
              <a:cxn ang="0">
                <a:pos x="csX303" y="csY303"/>
              </a:cxn>
              <a:cxn ang="0">
                <a:pos x="csX304" y="csY304"/>
              </a:cxn>
              <a:cxn ang="0">
                <a:pos x="csX305" y="csY305"/>
              </a:cxn>
              <a:cxn ang="0">
                <a:pos x="csX306" y="csY306"/>
              </a:cxn>
              <a:cxn ang="0">
                <a:pos x="csX307" y="csY307"/>
              </a:cxn>
              <a:cxn ang="0">
                <a:pos x="csX308" y="csY308"/>
              </a:cxn>
              <a:cxn ang="0">
                <a:pos x="csX309" y="csY309"/>
              </a:cxn>
              <a:cxn ang="0">
                <a:pos x="csX310" y="csY310"/>
              </a:cxn>
              <a:cxn ang="0">
                <a:pos x="csX311" y="csY311"/>
              </a:cxn>
              <a:cxn ang="0">
                <a:pos x="csX312" y="csY312"/>
              </a:cxn>
              <a:cxn ang="0">
                <a:pos x="csX313" y="csY313"/>
              </a:cxn>
              <a:cxn ang="0">
                <a:pos x="csX314" y="csY314"/>
              </a:cxn>
              <a:cxn ang="0">
                <a:pos x="csX315" y="csY315"/>
              </a:cxn>
              <a:cxn ang="0">
                <a:pos x="csX316" y="csY316"/>
              </a:cxn>
              <a:cxn ang="0">
                <a:pos x="csX317" y="csY317"/>
              </a:cxn>
              <a:cxn ang="0">
                <a:pos x="csX318" y="csY318"/>
              </a:cxn>
              <a:cxn ang="0">
                <a:pos x="csX319" y="csY319"/>
              </a:cxn>
              <a:cxn ang="0">
                <a:pos x="csX320" y="csY320"/>
              </a:cxn>
              <a:cxn ang="0">
                <a:pos x="csX321" y="csY321"/>
              </a:cxn>
              <a:cxn ang="0">
                <a:pos x="csX322" y="csY322"/>
              </a:cxn>
              <a:cxn ang="0">
                <a:pos x="csX323" y="csY323"/>
              </a:cxn>
              <a:cxn ang="0">
                <a:pos x="csX324" y="csY324"/>
              </a:cxn>
              <a:cxn ang="0">
                <a:pos x="csX325" y="csY325"/>
              </a:cxn>
              <a:cxn ang="0">
                <a:pos x="csX326" y="csY326"/>
              </a:cxn>
              <a:cxn ang="0">
                <a:pos x="csX327" y="csY327"/>
              </a:cxn>
              <a:cxn ang="0">
                <a:pos x="csX328" y="csY328"/>
              </a:cxn>
              <a:cxn ang="0">
                <a:pos x="csX329" y="csY329"/>
              </a:cxn>
              <a:cxn ang="0">
                <a:pos x="csX330" y="csY330"/>
              </a:cxn>
              <a:cxn ang="0">
                <a:pos x="csX331" y="csY331"/>
              </a:cxn>
              <a:cxn ang="0">
                <a:pos x="csX332" y="csY332"/>
              </a:cxn>
              <a:cxn ang="0">
                <a:pos x="csX333" y="csY333"/>
              </a:cxn>
              <a:cxn ang="0">
                <a:pos x="csX334" y="csY334"/>
              </a:cxn>
              <a:cxn ang="0">
                <a:pos x="csX335" y="csY335"/>
              </a:cxn>
              <a:cxn ang="0">
                <a:pos x="csX336" y="csY336"/>
              </a:cxn>
              <a:cxn ang="0">
                <a:pos x="csX337" y="csY337"/>
              </a:cxn>
              <a:cxn ang="0">
                <a:pos x="csX338" y="csY338"/>
              </a:cxn>
              <a:cxn ang="0">
                <a:pos x="csX339" y="csY339"/>
              </a:cxn>
              <a:cxn ang="0">
                <a:pos x="csX340" y="csY340"/>
              </a:cxn>
              <a:cxn ang="0">
                <a:pos x="csX341" y="csY341"/>
              </a:cxn>
              <a:cxn ang="0">
                <a:pos x="csX342" y="csY342"/>
              </a:cxn>
              <a:cxn ang="0">
                <a:pos x="csX343" y="csY343"/>
              </a:cxn>
              <a:cxn ang="0">
                <a:pos x="csX344" y="csY344"/>
              </a:cxn>
              <a:cxn ang="0">
                <a:pos x="csX345" y="csY345"/>
              </a:cxn>
              <a:cxn ang="0">
                <a:pos x="csX346" y="csY346"/>
              </a:cxn>
              <a:cxn ang="0">
                <a:pos x="csX347" y="csY347"/>
              </a:cxn>
              <a:cxn ang="0">
                <a:pos x="csX348" y="csY348"/>
              </a:cxn>
              <a:cxn ang="0">
                <a:pos x="csX349" y="csY349"/>
              </a:cxn>
              <a:cxn ang="0">
                <a:pos x="csX350" y="csY350"/>
              </a:cxn>
              <a:cxn ang="0">
                <a:pos x="csX351" y="csY351"/>
              </a:cxn>
              <a:cxn ang="0">
                <a:pos x="csX352" y="csY352"/>
              </a:cxn>
              <a:cxn ang="0">
                <a:pos x="csX353" y="csY353"/>
              </a:cxn>
              <a:cxn ang="0">
                <a:pos x="csX354" y="csY354"/>
              </a:cxn>
              <a:cxn ang="0">
                <a:pos x="csX355" y="csY355"/>
              </a:cxn>
              <a:cxn ang="0">
                <a:pos x="csX356" y="csY356"/>
              </a:cxn>
              <a:cxn ang="0">
                <a:pos x="csX357" y="csY357"/>
              </a:cxn>
              <a:cxn ang="0">
                <a:pos x="csX358" y="csY358"/>
              </a:cxn>
              <a:cxn ang="0">
                <a:pos x="csX359" y="csY359"/>
              </a:cxn>
              <a:cxn ang="0">
                <a:pos x="csX360" y="csY360"/>
              </a:cxn>
              <a:cxn ang="0">
                <a:pos x="csX361" y="csY361"/>
              </a:cxn>
              <a:cxn ang="0">
                <a:pos x="csX362" y="csY362"/>
              </a:cxn>
              <a:cxn ang="0">
                <a:pos x="csX363" y="csY363"/>
              </a:cxn>
              <a:cxn ang="0">
                <a:pos x="csX364" y="csY364"/>
              </a:cxn>
              <a:cxn ang="0">
                <a:pos x="csX365" y="csY365"/>
              </a:cxn>
              <a:cxn ang="0">
                <a:pos x="csX366" y="csY366"/>
              </a:cxn>
              <a:cxn ang="0">
                <a:pos x="csX367" y="csY367"/>
              </a:cxn>
              <a:cxn ang="0">
                <a:pos x="csX368" y="csY368"/>
              </a:cxn>
              <a:cxn ang="0">
                <a:pos x="csX369" y="csY369"/>
              </a:cxn>
              <a:cxn ang="0">
                <a:pos x="csX370" y="csY370"/>
              </a:cxn>
              <a:cxn ang="0">
                <a:pos x="csX371" y="csY371"/>
              </a:cxn>
            </a:cxnLst>
            <a:rect l="l" t="t" r="r" b="b"/>
            <a:pathLst>
              <a:path w="8942397" h="6857998">
                <a:moveTo>
                  <a:pt x="471735" y="6634560"/>
                </a:moveTo>
                <a:cubicBezTo>
                  <a:pt x="473478" y="6650118"/>
                  <a:pt x="481342" y="6664815"/>
                  <a:pt x="500555" y="6664815"/>
                </a:cubicBezTo>
                <a:cubicBezTo>
                  <a:pt x="519768" y="6664815"/>
                  <a:pt x="525445" y="6651847"/>
                  <a:pt x="526755" y="6648389"/>
                </a:cubicBezTo>
                <a:lnTo>
                  <a:pt x="563435" y="6650550"/>
                </a:lnTo>
                <a:cubicBezTo>
                  <a:pt x="562125" y="6646232"/>
                  <a:pt x="561252" y="6642339"/>
                  <a:pt x="560815" y="6634560"/>
                </a:cubicBezTo>
                <a:close/>
                <a:moveTo>
                  <a:pt x="718896" y="6633695"/>
                </a:moveTo>
                <a:cubicBezTo>
                  <a:pt x="719333" y="6646231"/>
                  <a:pt x="729806" y="6663514"/>
                  <a:pt x="748149" y="6663514"/>
                </a:cubicBezTo>
                <a:cubicBezTo>
                  <a:pt x="768236" y="6663514"/>
                  <a:pt x="774353" y="6646664"/>
                  <a:pt x="774353" y="6646664"/>
                </a:cubicBezTo>
                <a:lnTo>
                  <a:pt x="801868" y="6648821"/>
                </a:lnTo>
                <a:lnTo>
                  <a:pt x="801868" y="6633695"/>
                </a:lnTo>
                <a:close/>
                <a:moveTo>
                  <a:pt x="499685" y="6585727"/>
                </a:moveTo>
                <a:cubicBezTo>
                  <a:pt x="478288" y="6585727"/>
                  <a:pt x="473045" y="6606468"/>
                  <a:pt x="473045" y="6609493"/>
                </a:cubicBezTo>
                <a:lnTo>
                  <a:pt x="526325" y="6609493"/>
                </a:lnTo>
                <a:cubicBezTo>
                  <a:pt x="526325" y="6607332"/>
                  <a:pt x="521525" y="6585727"/>
                  <a:pt x="499685" y="6585727"/>
                </a:cubicBezTo>
                <a:close/>
                <a:moveTo>
                  <a:pt x="746838" y="6584859"/>
                </a:moveTo>
                <a:cubicBezTo>
                  <a:pt x="725005" y="6584859"/>
                  <a:pt x="720205" y="6605167"/>
                  <a:pt x="720205" y="6608628"/>
                </a:cubicBezTo>
                <a:lnTo>
                  <a:pt x="773478" y="6608628"/>
                </a:lnTo>
                <a:cubicBezTo>
                  <a:pt x="773478" y="6604735"/>
                  <a:pt x="767362" y="6584859"/>
                  <a:pt x="746838" y="6584859"/>
                </a:cubicBezTo>
                <a:close/>
                <a:moveTo>
                  <a:pt x="622391" y="6584858"/>
                </a:moveTo>
                <a:cubicBezTo>
                  <a:pt x="607108" y="6584858"/>
                  <a:pt x="594441" y="6602576"/>
                  <a:pt x="594441" y="6623324"/>
                </a:cubicBezTo>
                <a:cubicBezTo>
                  <a:pt x="594441" y="6645364"/>
                  <a:pt x="605361" y="6661354"/>
                  <a:pt x="622391" y="6661354"/>
                </a:cubicBezTo>
                <a:cubicBezTo>
                  <a:pt x="638111" y="6661354"/>
                  <a:pt x="650338" y="6647089"/>
                  <a:pt x="650338" y="6623324"/>
                </a:cubicBezTo>
                <a:cubicBezTo>
                  <a:pt x="650338" y="6601280"/>
                  <a:pt x="642041" y="6584858"/>
                  <a:pt x="622391" y="6584858"/>
                </a:cubicBezTo>
                <a:close/>
                <a:moveTo>
                  <a:pt x="594005" y="6536888"/>
                </a:moveTo>
                <a:cubicBezTo>
                  <a:pt x="593568" y="6539049"/>
                  <a:pt x="591821" y="6540777"/>
                  <a:pt x="590511" y="6542942"/>
                </a:cubicBezTo>
                <a:cubicBezTo>
                  <a:pt x="588768" y="6545096"/>
                  <a:pt x="587018" y="6547263"/>
                  <a:pt x="587018" y="6548992"/>
                </a:cubicBezTo>
                <a:cubicBezTo>
                  <a:pt x="587455" y="6553310"/>
                  <a:pt x="592258" y="6558932"/>
                  <a:pt x="596188" y="6561093"/>
                </a:cubicBezTo>
                <a:lnTo>
                  <a:pt x="597061" y="6561093"/>
                </a:lnTo>
                <a:lnTo>
                  <a:pt x="594878" y="6545967"/>
                </a:lnTo>
                <a:cubicBezTo>
                  <a:pt x="594441" y="6542942"/>
                  <a:pt x="594441" y="6539913"/>
                  <a:pt x="594005" y="6536888"/>
                </a:cubicBezTo>
                <a:close/>
                <a:moveTo>
                  <a:pt x="589201" y="6530404"/>
                </a:moveTo>
                <a:cubicBezTo>
                  <a:pt x="588328" y="6533861"/>
                  <a:pt x="587891" y="6537315"/>
                  <a:pt x="587891" y="6540776"/>
                </a:cubicBezTo>
                <a:cubicBezTo>
                  <a:pt x="589638" y="6538612"/>
                  <a:pt x="591384" y="6536454"/>
                  <a:pt x="591384" y="6534293"/>
                </a:cubicBezTo>
                <a:cubicBezTo>
                  <a:pt x="591384" y="6532997"/>
                  <a:pt x="590511" y="6531701"/>
                  <a:pt x="589201" y="6530404"/>
                </a:cubicBezTo>
                <a:close/>
                <a:moveTo>
                  <a:pt x="594884" y="6520898"/>
                </a:moveTo>
                <a:cubicBezTo>
                  <a:pt x="594004" y="6521333"/>
                  <a:pt x="592694" y="6521766"/>
                  <a:pt x="591821" y="6522191"/>
                </a:cubicBezTo>
                <a:cubicBezTo>
                  <a:pt x="590074" y="6523059"/>
                  <a:pt x="588328" y="6523923"/>
                  <a:pt x="587891" y="6524787"/>
                </a:cubicBezTo>
                <a:cubicBezTo>
                  <a:pt x="587891" y="6525216"/>
                  <a:pt x="589201" y="6526516"/>
                  <a:pt x="590074" y="6526948"/>
                </a:cubicBezTo>
                <a:cubicBezTo>
                  <a:pt x="591384" y="6528245"/>
                  <a:pt x="593131" y="6529541"/>
                  <a:pt x="594004" y="6531705"/>
                </a:cubicBezTo>
                <a:cubicBezTo>
                  <a:pt x="594004" y="6527813"/>
                  <a:pt x="594441" y="6523923"/>
                  <a:pt x="594884" y="6520898"/>
                </a:cubicBezTo>
                <a:close/>
                <a:moveTo>
                  <a:pt x="591384" y="6508362"/>
                </a:moveTo>
                <a:cubicBezTo>
                  <a:pt x="590077" y="6512255"/>
                  <a:pt x="589204" y="6515712"/>
                  <a:pt x="588764" y="6520037"/>
                </a:cubicBezTo>
                <a:cubicBezTo>
                  <a:pt x="589204" y="6519605"/>
                  <a:pt x="589641" y="6519605"/>
                  <a:pt x="590077" y="6519169"/>
                </a:cubicBezTo>
                <a:cubicBezTo>
                  <a:pt x="592694" y="6518305"/>
                  <a:pt x="595314" y="6517009"/>
                  <a:pt x="595314" y="6515280"/>
                </a:cubicBezTo>
                <a:cubicBezTo>
                  <a:pt x="595751" y="6513119"/>
                  <a:pt x="594441" y="6511390"/>
                  <a:pt x="591821" y="6509233"/>
                </a:cubicBezTo>
                <a:cubicBezTo>
                  <a:pt x="591821" y="6508794"/>
                  <a:pt x="591384" y="6508794"/>
                  <a:pt x="591384" y="6508362"/>
                </a:cubicBezTo>
                <a:close/>
                <a:moveTo>
                  <a:pt x="600559" y="6505769"/>
                </a:moveTo>
                <a:cubicBezTo>
                  <a:pt x="598812" y="6514848"/>
                  <a:pt x="596192" y="6529974"/>
                  <a:pt x="598376" y="6545531"/>
                </a:cubicBezTo>
                <a:lnTo>
                  <a:pt x="600122" y="6559793"/>
                </a:lnTo>
                <a:cubicBezTo>
                  <a:pt x="600122" y="6559793"/>
                  <a:pt x="604926" y="6558064"/>
                  <a:pt x="610162" y="6557200"/>
                </a:cubicBezTo>
                <a:cubicBezTo>
                  <a:pt x="615842" y="6556336"/>
                  <a:pt x="619772" y="6556768"/>
                  <a:pt x="619772" y="6556768"/>
                </a:cubicBezTo>
                <a:cubicBezTo>
                  <a:pt x="614092" y="6549421"/>
                  <a:pt x="608852" y="6540778"/>
                  <a:pt x="605359" y="6532567"/>
                </a:cubicBezTo>
                <a:cubicBezTo>
                  <a:pt x="603179" y="6526084"/>
                  <a:pt x="601432" y="6514848"/>
                  <a:pt x="600559" y="6505769"/>
                </a:cubicBezTo>
                <a:close/>
                <a:moveTo>
                  <a:pt x="611909" y="6499721"/>
                </a:moveTo>
                <a:cubicBezTo>
                  <a:pt x="618022" y="6504478"/>
                  <a:pt x="619769" y="6511392"/>
                  <a:pt x="621515" y="6519168"/>
                </a:cubicBezTo>
                <a:lnTo>
                  <a:pt x="622825" y="6525650"/>
                </a:lnTo>
                <a:cubicBezTo>
                  <a:pt x="625885" y="6537319"/>
                  <a:pt x="628939" y="6543369"/>
                  <a:pt x="632432" y="6545098"/>
                </a:cubicBezTo>
                <a:lnTo>
                  <a:pt x="630685" y="6548126"/>
                </a:lnTo>
                <a:cubicBezTo>
                  <a:pt x="626319" y="6545962"/>
                  <a:pt x="622825" y="6539480"/>
                  <a:pt x="619332" y="6526515"/>
                </a:cubicBezTo>
                <a:lnTo>
                  <a:pt x="618022" y="6520036"/>
                </a:lnTo>
                <a:cubicBezTo>
                  <a:pt x="616279" y="6512689"/>
                  <a:pt x="614969" y="6506203"/>
                  <a:pt x="609725" y="6502749"/>
                </a:cubicBezTo>
                <a:close/>
                <a:moveTo>
                  <a:pt x="613219" y="6480705"/>
                </a:moveTo>
                <a:cubicBezTo>
                  <a:pt x="614092" y="6482002"/>
                  <a:pt x="618022" y="6484166"/>
                  <a:pt x="621079" y="6485030"/>
                </a:cubicBezTo>
                <a:cubicBezTo>
                  <a:pt x="623699" y="6485891"/>
                  <a:pt x="629812" y="6486323"/>
                  <a:pt x="631565" y="6485891"/>
                </a:cubicBezTo>
                <a:lnTo>
                  <a:pt x="631995" y="6489349"/>
                </a:lnTo>
                <a:cubicBezTo>
                  <a:pt x="629812" y="6489781"/>
                  <a:pt x="623262" y="6489349"/>
                  <a:pt x="619769" y="6488052"/>
                </a:cubicBezTo>
                <a:cubicBezTo>
                  <a:pt x="617585" y="6487620"/>
                  <a:pt x="611909" y="6485030"/>
                  <a:pt x="610162" y="6482866"/>
                </a:cubicBezTo>
                <a:close/>
                <a:moveTo>
                  <a:pt x="665183" y="6474223"/>
                </a:moveTo>
                <a:cubicBezTo>
                  <a:pt x="663436" y="6474655"/>
                  <a:pt x="662126" y="6475520"/>
                  <a:pt x="661689" y="6475520"/>
                </a:cubicBezTo>
                <a:cubicBezTo>
                  <a:pt x="660376" y="6476381"/>
                  <a:pt x="659939" y="6476816"/>
                  <a:pt x="659506" y="6477677"/>
                </a:cubicBezTo>
                <a:cubicBezTo>
                  <a:pt x="659506" y="6478113"/>
                  <a:pt x="659069" y="6479841"/>
                  <a:pt x="659069" y="6481570"/>
                </a:cubicBezTo>
                <a:cubicBezTo>
                  <a:pt x="658632" y="6485456"/>
                  <a:pt x="658632" y="6487620"/>
                  <a:pt x="657323" y="6489349"/>
                </a:cubicBezTo>
                <a:cubicBezTo>
                  <a:pt x="656449" y="6491077"/>
                  <a:pt x="654703" y="6491942"/>
                  <a:pt x="653829" y="6491510"/>
                </a:cubicBezTo>
                <a:lnTo>
                  <a:pt x="653829" y="6513553"/>
                </a:lnTo>
                <a:lnTo>
                  <a:pt x="681339" y="6513553"/>
                </a:lnTo>
                <a:lnTo>
                  <a:pt x="681339" y="6506632"/>
                </a:lnTo>
                <a:lnTo>
                  <a:pt x="678723" y="6506632"/>
                </a:lnTo>
                <a:lnTo>
                  <a:pt x="674793" y="6509232"/>
                </a:lnTo>
                <a:lnTo>
                  <a:pt x="667366" y="6504042"/>
                </a:lnTo>
                <a:lnTo>
                  <a:pt x="667366" y="6499721"/>
                </a:lnTo>
                <a:lnTo>
                  <a:pt x="675229" y="6494535"/>
                </a:lnTo>
                <a:lnTo>
                  <a:pt x="678723" y="6496260"/>
                </a:lnTo>
                <a:lnTo>
                  <a:pt x="681339" y="6496260"/>
                </a:lnTo>
                <a:lnTo>
                  <a:pt x="681339" y="6489781"/>
                </a:lnTo>
                <a:lnTo>
                  <a:pt x="678723" y="6489781"/>
                </a:lnTo>
                <a:lnTo>
                  <a:pt x="674793" y="6492374"/>
                </a:lnTo>
                <a:lnTo>
                  <a:pt x="667366" y="6487185"/>
                </a:lnTo>
                <a:lnTo>
                  <a:pt x="667366" y="6482866"/>
                </a:lnTo>
                <a:lnTo>
                  <a:pt x="675229" y="6477677"/>
                </a:lnTo>
                <a:lnTo>
                  <a:pt x="678723" y="6479409"/>
                </a:lnTo>
                <a:lnTo>
                  <a:pt x="681339" y="6479409"/>
                </a:lnTo>
                <a:lnTo>
                  <a:pt x="681339" y="6474223"/>
                </a:lnTo>
                <a:close/>
                <a:moveTo>
                  <a:pt x="607107" y="6469899"/>
                </a:moveTo>
                <a:cubicBezTo>
                  <a:pt x="603177" y="6474221"/>
                  <a:pt x="600121" y="6476814"/>
                  <a:pt x="600121" y="6476814"/>
                </a:cubicBezTo>
                <a:cubicBezTo>
                  <a:pt x="594877" y="6482003"/>
                  <a:pt x="591821" y="6487186"/>
                  <a:pt x="590074" y="6493236"/>
                </a:cubicBezTo>
                <a:cubicBezTo>
                  <a:pt x="589641" y="6494965"/>
                  <a:pt x="589204" y="6496261"/>
                  <a:pt x="589204" y="6497558"/>
                </a:cubicBezTo>
                <a:cubicBezTo>
                  <a:pt x="589204" y="6501876"/>
                  <a:pt x="591821" y="6504040"/>
                  <a:pt x="594441" y="6506633"/>
                </a:cubicBezTo>
                <a:cubicBezTo>
                  <a:pt x="595314" y="6507497"/>
                  <a:pt x="595751" y="6508362"/>
                  <a:pt x="596624" y="6509233"/>
                </a:cubicBezTo>
                <a:cubicBezTo>
                  <a:pt x="597497" y="6504904"/>
                  <a:pt x="598371" y="6501450"/>
                  <a:pt x="598807" y="6499286"/>
                </a:cubicBezTo>
                <a:cubicBezTo>
                  <a:pt x="599677" y="6495397"/>
                  <a:pt x="601431" y="6492372"/>
                  <a:pt x="602741" y="6488914"/>
                </a:cubicBezTo>
                <a:cubicBezTo>
                  <a:pt x="604924" y="6483296"/>
                  <a:pt x="607544" y="6478110"/>
                  <a:pt x="607107" y="6469899"/>
                </a:cubicBezTo>
                <a:close/>
                <a:moveTo>
                  <a:pt x="653833" y="6460391"/>
                </a:moveTo>
                <a:cubicBezTo>
                  <a:pt x="652953" y="6461687"/>
                  <a:pt x="652090" y="6462552"/>
                  <a:pt x="651210" y="6463848"/>
                </a:cubicBezTo>
                <a:cubicBezTo>
                  <a:pt x="646407" y="6472063"/>
                  <a:pt x="641167" y="6484599"/>
                  <a:pt x="645097" y="6496696"/>
                </a:cubicBezTo>
                <a:cubicBezTo>
                  <a:pt x="650337" y="6511825"/>
                  <a:pt x="649027" y="6521333"/>
                  <a:pt x="647717" y="6533862"/>
                </a:cubicBezTo>
                <a:cubicBezTo>
                  <a:pt x="647280" y="6538184"/>
                  <a:pt x="646407" y="6542506"/>
                  <a:pt x="645970" y="6547695"/>
                </a:cubicBezTo>
                <a:cubicBezTo>
                  <a:pt x="645533" y="6557199"/>
                  <a:pt x="646843" y="6566707"/>
                  <a:pt x="647280" y="6571029"/>
                </a:cubicBezTo>
                <a:cubicBezTo>
                  <a:pt x="647280" y="6571029"/>
                  <a:pt x="649027" y="6572757"/>
                  <a:pt x="650337" y="6575350"/>
                </a:cubicBezTo>
                <a:lnTo>
                  <a:pt x="650337" y="6488053"/>
                </a:lnTo>
                <a:cubicBezTo>
                  <a:pt x="650337" y="6487189"/>
                  <a:pt x="650337" y="6486324"/>
                  <a:pt x="649900" y="6485892"/>
                </a:cubicBezTo>
                <a:cubicBezTo>
                  <a:pt x="648590" y="6484163"/>
                  <a:pt x="647717" y="6482003"/>
                  <a:pt x="647717" y="6479842"/>
                </a:cubicBezTo>
                <a:cubicBezTo>
                  <a:pt x="647717" y="6478545"/>
                  <a:pt x="648153" y="6477249"/>
                  <a:pt x="648590" y="6476384"/>
                </a:cubicBezTo>
                <a:cubicBezTo>
                  <a:pt x="650337" y="6473795"/>
                  <a:pt x="655143" y="6469038"/>
                  <a:pt x="658200" y="6466445"/>
                </a:cubicBezTo>
                <a:cubicBezTo>
                  <a:pt x="656453" y="6465145"/>
                  <a:pt x="655143" y="6462984"/>
                  <a:pt x="653833" y="6460391"/>
                </a:cubicBezTo>
                <a:close/>
                <a:moveTo>
                  <a:pt x="662126" y="6454344"/>
                </a:moveTo>
                <a:cubicBezTo>
                  <a:pt x="660380" y="6455205"/>
                  <a:pt x="658636" y="6456069"/>
                  <a:pt x="656016" y="6458231"/>
                </a:cubicBezTo>
                <a:cubicBezTo>
                  <a:pt x="658636" y="6462126"/>
                  <a:pt x="660380" y="6464287"/>
                  <a:pt x="661690" y="6465148"/>
                </a:cubicBezTo>
                <a:lnTo>
                  <a:pt x="663874" y="6466445"/>
                </a:lnTo>
                <a:lnTo>
                  <a:pt x="661690" y="6467741"/>
                </a:lnTo>
                <a:cubicBezTo>
                  <a:pt x="659074" y="6469902"/>
                  <a:pt x="652954" y="6475952"/>
                  <a:pt x="651644" y="6478113"/>
                </a:cubicBezTo>
                <a:cubicBezTo>
                  <a:pt x="651644" y="6478545"/>
                  <a:pt x="651206" y="6478978"/>
                  <a:pt x="651206" y="6479842"/>
                </a:cubicBezTo>
                <a:cubicBezTo>
                  <a:pt x="651206" y="6481138"/>
                  <a:pt x="651644" y="6482871"/>
                  <a:pt x="652954" y="6483735"/>
                </a:cubicBezTo>
                <a:lnTo>
                  <a:pt x="653390" y="6484163"/>
                </a:lnTo>
                <a:lnTo>
                  <a:pt x="653390" y="6485028"/>
                </a:lnTo>
                <a:cubicBezTo>
                  <a:pt x="653390" y="6486325"/>
                  <a:pt x="653826" y="6487621"/>
                  <a:pt x="654264" y="6488053"/>
                </a:cubicBezTo>
                <a:cubicBezTo>
                  <a:pt x="654264" y="6488053"/>
                  <a:pt x="654264" y="6487621"/>
                  <a:pt x="654700" y="6487621"/>
                </a:cubicBezTo>
                <a:cubicBezTo>
                  <a:pt x="655136" y="6486756"/>
                  <a:pt x="655574" y="6483302"/>
                  <a:pt x="655574" y="6481138"/>
                </a:cubicBezTo>
                <a:cubicBezTo>
                  <a:pt x="656016" y="6479410"/>
                  <a:pt x="656016" y="6477681"/>
                  <a:pt x="656446" y="6476385"/>
                </a:cubicBezTo>
                <a:cubicBezTo>
                  <a:pt x="657326" y="6473363"/>
                  <a:pt x="659506" y="6472498"/>
                  <a:pt x="665620" y="6470334"/>
                </a:cubicBezTo>
                <a:lnTo>
                  <a:pt x="666056" y="6470334"/>
                </a:lnTo>
                <a:cubicBezTo>
                  <a:pt x="669110" y="6469038"/>
                  <a:pt x="669984" y="6468605"/>
                  <a:pt x="669984" y="6467309"/>
                </a:cubicBezTo>
                <a:cubicBezTo>
                  <a:pt x="669984" y="6466877"/>
                  <a:pt x="669984" y="6466012"/>
                  <a:pt x="669547" y="6465148"/>
                </a:cubicBezTo>
                <a:cubicBezTo>
                  <a:pt x="669110" y="6463423"/>
                  <a:pt x="664310" y="6456934"/>
                  <a:pt x="662126" y="6454344"/>
                </a:cubicBezTo>
                <a:close/>
                <a:moveTo>
                  <a:pt x="579594" y="6445271"/>
                </a:moveTo>
                <a:lnTo>
                  <a:pt x="579594" y="6464286"/>
                </a:lnTo>
                <a:cubicBezTo>
                  <a:pt x="586147" y="6463422"/>
                  <a:pt x="595314" y="6459961"/>
                  <a:pt x="599681" y="6456939"/>
                </a:cubicBezTo>
                <a:cubicBezTo>
                  <a:pt x="597497" y="6453914"/>
                  <a:pt x="594877" y="6451318"/>
                  <a:pt x="594004" y="6450457"/>
                </a:cubicBezTo>
                <a:cubicBezTo>
                  <a:pt x="591387" y="6451318"/>
                  <a:pt x="587894" y="6453482"/>
                  <a:pt x="584837" y="6456507"/>
                </a:cubicBezTo>
                <a:lnTo>
                  <a:pt x="581341" y="6459101"/>
                </a:lnTo>
                <a:lnTo>
                  <a:pt x="581777" y="6454779"/>
                </a:lnTo>
                <a:cubicBezTo>
                  <a:pt x="581777" y="6452618"/>
                  <a:pt x="580911" y="6447864"/>
                  <a:pt x="579594" y="6445271"/>
                </a:cubicBezTo>
                <a:close/>
                <a:moveTo>
                  <a:pt x="605361" y="6440947"/>
                </a:moveTo>
                <a:lnTo>
                  <a:pt x="603178" y="6442676"/>
                </a:lnTo>
                <a:lnTo>
                  <a:pt x="597498" y="6446130"/>
                </a:lnTo>
                <a:cubicBezTo>
                  <a:pt x="597061" y="6446562"/>
                  <a:pt x="596188" y="6447430"/>
                  <a:pt x="596188" y="6447858"/>
                </a:cubicBezTo>
                <a:cubicBezTo>
                  <a:pt x="597498" y="6449159"/>
                  <a:pt x="604051" y="6456070"/>
                  <a:pt x="606671" y="6459098"/>
                </a:cubicBezTo>
                <a:cubicBezTo>
                  <a:pt x="607108" y="6458234"/>
                  <a:pt x="611471" y="6454344"/>
                  <a:pt x="614971" y="6450887"/>
                </a:cubicBezTo>
                <a:cubicBezTo>
                  <a:pt x="613225" y="6448294"/>
                  <a:pt x="608855" y="6441812"/>
                  <a:pt x="608855" y="6441812"/>
                </a:cubicBezTo>
                <a:cubicBezTo>
                  <a:pt x="607545" y="6439651"/>
                  <a:pt x="606235" y="6440515"/>
                  <a:pt x="605361" y="6440947"/>
                </a:cubicBezTo>
                <a:close/>
                <a:moveTo>
                  <a:pt x="646405" y="6438782"/>
                </a:moveTo>
                <a:cubicBezTo>
                  <a:pt x="645969" y="6447429"/>
                  <a:pt x="641169" y="6456504"/>
                  <a:pt x="628502" y="6456504"/>
                </a:cubicBezTo>
                <a:cubicBezTo>
                  <a:pt x="625885" y="6456504"/>
                  <a:pt x="623262" y="6456072"/>
                  <a:pt x="621952" y="6455208"/>
                </a:cubicBezTo>
                <a:lnTo>
                  <a:pt x="611909" y="6465151"/>
                </a:lnTo>
                <a:cubicBezTo>
                  <a:pt x="613219" y="6466879"/>
                  <a:pt x="615402" y="6469037"/>
                  <a:pt x="618459" y="6469037"/>
                </a:cubicBezTo>
                <a:cubicBezTo>
                  <a:pt x="619769" y="6469037"/>
                  <a:pt x="623262" y="6468605"/>
                  <a:pt x="625449" y="6463848"/>
                </a:cubicBezTo>
                <a:lnTo>
                  <a:pt x="627192" y="6460822"/>
                </a:lnTo>
                <a:lnTo>
                  <a:pt x="628502" y="6463848"/>
                </a:lnTo>
                <a:cubicBezTo>
                  <a:pt x="631122" y="6468173"/>
                  <a:pt x="632876" y="6469037"/>
                  <a:pt x="636802" y="6469037"/>
                </a:cubicBezTo>
                <a:cubicBezTo>
                  <a:pt x="638985" y="6469037"/>
                  <a:pt x="641605" y="6466447"/>
                  <a:pt x="642042" y="6465583"/>
                </a:cubicBezTo>
                <a:cubicBezTo>
                  <a:pt x="642479" y="6464718"/>
                  <a:pt x="643352" y="6461255"/>
                  <a:pt x="642479" y="6458229"/>
                </a:cubicBezTo>
                <a:lnTo>
                  <a:pt x="645532" y="6457368"/>
                </a:lnTo>
                <a:cubicBezTo>
                  <a:pt x="646405" y="6461255"/>
                  <a:pt x="645969" y="6465583"/>
                  <a:pt x="645099" y="6467311"/>
                </a:cubicBezTo>
                <a:cubicBezTo>
                  <a:pt x="644225" y="6469037"/>
                  <a:pt x="640732" y="6472497"/>
                  <a:pt x="636802" y="6472497"/>
                </a:cubicBezTo>
                <a:cubicBezTo>
                  <a:pt x="631995" y="6472497"/>
                  <a:pt x="629375" y="6471198"/>
                  <a:pt x="627192" y="6467740"/>
                </a:cubicBezTo>
                <a:cubicBezTo>
                  <a:pt x="624135" y="6471630"/>
                  <a:pt x="620205" y="6472497"/>
                  <a:pt x="618459" y="6472497"/>
                </a:cubicBezTo>
                <a:cubicBezTo>
                  <a:pt x="614969" y="6472497"/>
                  <a:pt x="612349" y="6470333"/>
                  <a:pt x="610599" y="6468605"/>
                </a:cubicBezTo>
                <a:cubicBezTo>
                  <a:pt x="611035" y="6478112"/>
                  <a:pt x="608415" y="6484598"/>
                  <a:pt x="605799" y="6490213"/>
                </a:cubicBezTo>
                <a:cubicBezTo>
                  <a:pt x="604922" y="6491945"/>
                  <a:pt x="604049" y="6494106"/>
                  <a:pt x="603612" y="6495834"/>
                </a:cubicBezTo>
                <a:cubicBezTo>
                  <a:pt x="603612" y="6503181"/>
                  <a:pt x="605362" y="6522629"/>
                  <a:pt x="608852" y="6531269"/>
                </a:cubicBezTo>
                <a:cubicBezTo>
                  <a:pt x="612349" y="6540347"/>
                  <a:pt x="618022" y="6549852"/>
                  <a:pt x="625012" y="6557631"/>
                </a:cubicBezTo>
                <a:cubicBezTo>
                  <a:pt x="625012" y="6557631"/>
                  <a:pt x="635059" y="6558927"/>
                  <a:pt x="643352" y="6566706"/>
                </a:cubicBezTo>
                <a:cubicBezTo>
                  <a:pt x="642915" y="6562817"/>
                  <a:pt x="642479" y="6558495"/>
                  <a:pt x="642479" y="6553741"/>
                </a:cubicBezTo>
                <a:cubicBezTo>
                  <a:pt x="642479" y="6551584"/>
                  <a:pt x="642479" y="6549423"/>
                  <a:pt x="642915" y="6547694"/>
                </a:cubicBezTo>
                <a:cubicBezTo>
                  <a:pt x="643352" y="6542076"/>
                  <a:pt x="643789" y="6537754"/>
                  <a:pt x="644225" y="6533433"/>
                </a:cubicBezTo>
                <a:cubicBezTo>
                  <a:pt x="645099" y="6527811"/>
                  <a:pt x="645532" y="6523061"/>
                  <a:pt x="645532" y="6517871"/>
                </a:cubicBezTo>
                <a:cubicBezTo>
                  <a:pt x="645532" y="6511824"/>
                  <a:pt x="644662" y="6505771"/>
                  <a:pt x="642042" y="6497560"/>
                </a:cubicBezTo>
                <a:cubicBezTo>
                  <a:pt x="640732" y="6494106"/>
                  <a:pt x="640295" y="6490645"/>
                  <a:pt x="640295" y="6487188"/>
                </a:cubicBezTo>
                <a:cubicBezTo>
                  <a:pt x="640295" y="6477680"/>
                  <a:pt x="644225" y="6468605"/>
                  <a:pt x="648152" y="6462119"/>
                </a:cubicBezTo>
                <a:cubicBezTo>
                  <a:pt x="652956" y="6454775"/>
                  <a:pt x="658199" y="6452179"/>
                  <a:pt x="661255" y="6450883"/>
                </a:cubicBezTo>
                <a:lnTo>
                  <a:pt x="661692" y="6450450"/>
                </a:lnTo>
                <a:cubicBezTo>
                  <a:pt x="660819" y="6450018"/>
                  <a:pt x="660382" y="6449154"/>
                  <a:pt x="659509" y="6448293"/>
                </a:cubicBezTo>
                <a:cubicBezTo>
                  <a:pt x="657325" y="6445268"/>
                  <a:pt x="652956" y="6439646"/>
                  <a:pt x="651209" y="6439214"/>
                </a:cubicBezTo>
                <a:cubicBezTo>
                  <a:pt x="651209" y="6439214"/>
                  <a:pt x="649026" y="6439214"/>
                  <a:pt x="646405" y="6438782"/>
                </a:cubicBezTo>
                <a:close/>
                <a:moveTo>
                  <a:pt x="638982" y="6438355"/>
                </a:moveTo>
                <a:cubicBezTo>
                  <a:pt x="637238" y="6440084"/>
                  <a:pt x="631122" y="6445702"/>
                  <a:pt x="624575" y="6452616"/>
                </a:cubicBezTo>
                <a:cubicBezTo>
                  <a:pt x="625885" y="6453049"/>
                  <a:pt x="627195" y="6453049"/>
                  <a:pt x="628505" y="6453049"/>
                </a:cubicBezTo>
                <a:cubicBezTo>
                  <a:pt x="641164" y="6453049"/>
                  <a:pt x="642914" y="6443106"/>
                  <a:pt x="642914" y="6438787"/>
                </a:cubicBezTo>
                <a:cubicBezTo>
                  <a:pt x="641164" y="6438355"/>
                  <a:pt x="639422" y="6438355"/>
                  <a:pt x="638982" y="6438355"/>
                </a:cubicBezTo>
                <a:close/>
                <a:moveTo>
                  <a:pt x="619337" y="6426685"/>
                </a:moveTo>
                <a:lnTo>
                  <a:pt x="622827" y="6426685"/>
                </a:lnTo>
                <a:cubicBezTo>
                  <a:pt x="622827" y="6429275"/>
                  <a:pt x="622827" y="6436622"/>
                  <a:pt x="612787" y="6439215"/>
                </a:cubicBezTo>
                <a:lnTo>
                  <a:pt x="611914" y="6436193"/>
                </a:lnTo>
                <a:cubicBezTo>
                  <a:pt x="618464" y="6434464"/>
                  <a:pt x="619337" y="6430572"/>
                  <a:pt x="619337" y="6426685"/>
                </a:cubicBezTo>
                <a:close/>
                <a:moveTo>
                  <a:pt x="620210" y="6420200"/>
                </a:moveTo>
                <a:lnTo>
                  <a:pt x="620647" y="6423660"/>
                </a:lnTo>
                <a:cubicBezTo>
                  <a:pt x="620210" y="6423660"/>
                  <a:pt x="619337" y="6424957"/>
                  <a:pt x="618900" y="6425821"/>
                </a:cubicBezTo>
                <a:cubicBezTo>
                  <a:pt x="618464" y="6426685"/>
                  <a:pt x="618027" y="6427547"/>
                  <a:pt x="617587" y="6427979"/>
                </a:cubicBezTo>
                <a:cubicBezTo>
                  <a:pt x="615840" y="6429707"/>
                  <a:pt x="613657" y="6430572"/>
                  <a:pt x="610604" y="6430572"/>
                </a:cubicBezTo>
                <a:lnTo>
                  <a:pt x="611040" y="6427118"/>
                </a:lnTo>
                <a:cubicBezTo>
                  <a:pt x="612787" y="6427118"/>
                  <a:pt x="614094" y="6426685"/>
                  <a:pt x="614967" y="6425821"/>
                </a:cubicBezTo>
                <a:cubicBezTo>
                  <a:pt x="615404" y="6425389"/>
                  <a:pt x="615404" y="6424957"/>
                  <a:pt x="615840" y="6424525"/>
                </a:cubicBezTo>
                <a:cubicBezTo>
                  <a:pt x="616714" y="6422796"/>
                  <a:pt x="618027" y="6420632"/>
                  <a:pt x="620210" y="6420200"/>
                </a:cubicBezTo>
                <a:close/>
                <a:moveTo>
                  <a:pt x="620647" y="6417178"/>
                </a:moveTo>
                <a:lnTo>
                  <a:pt x="619774" y="6420200"/>
                </a:lnTo>
                <a:cubicBezTo>
                  <a:pt x="618900" y="6420200"/>
                  <a:pt x="618027" y="6421064"/>
                  <a:pt x="616714" y="6422364"/>
                </a:cubicBezTo>
                <a:lnTo>
                  <a:pt x="615404" y="6423660"/>
                </a:lnTo>
                <a:cubicBezTo>
                  <a:pt x="614094" y="6425389"/>
                  <a:pt x="612350" y="6425389"/>
                  <a:pt x="609290" y="6425389"/>
                </a:cubicBezTo>
                <a:lnTo>
                  <a:pt x="608417" y="6425389"/>
                </a:lnTo>
                <a:cubicBezTo>
                  <a:pt x="606674" y="6425389"/>
                  <a:pt x="606234" y="6426253"/>
                  <a:pt x="605360" y="6427118"/>
                </a:cubicBezTo>
                <a:lnTo>
                  <a:pt x="604487" y="6428411"/>
                </a:lnTo>
                <a:lnTo>
                  <a:pt x="602307" y="6425821"/>
                </a:lnTo>
                <a:lnTo>
                  <a:pt x="602744" y="6425389"/>
                </a:lnTo>
                <a:cubicBezTo>
                  <a:pt x="603180" y="6424092"/>
                  <a:pt x="604487" y="6422364"/>
                  <a:pt x="607980" y="6421928"/>
                </a:cubicBezTo>
                <a:lnTo>
                  <a:pt x="609290" y="6421928"/>
                </a:lnTo>
                <a:cubicBezTo>
                  <a:pt x="611477" y="6421928"/>
                  <a:pt x="612787" y="6421928"/>
                  <a:pt x="613220" y="6421496"/>
                </a:cubicBezTo>
                <a:lnTo>
                  <a:pt x="614094" y="6420200"/>
                </a:lnTo>
                <a:cubicBezTo>
                  <a:pt x="615404" y="6418903"/>
                  <a:pt x="617587" y="6416314"/>
                  <a:pt x="620647" y="6417178"/>
                </a:cubicBezTo>
                <a:close/>
                <a:moveTo>
                  <a:pt x="628070" y="6414585"/>
                </a:moveTo>
                <a:cubicBezTo>
                  <a:pt x="628070" y="6414585"/>
                  <a:pt x="631564" y="6414153"/>
                  <a:pt x="632434" y="6415017"/>
                </a:cubicBezTo>
                <a:cubicBezTo>
                  <a:pt x="633307" y="6415881"/>
                  <a:pt x="633744" y="6417178"/>
                  <a:pt x="632434" y="6418039"/>
                </a:cubicBezTo>
                <a:cubicBezTo>
                  <a:pt x="632434" y="6418039"/>
                  <a:pt x="631564" y="6418471"/>
                  <a:pt x="630690" y="6417610"/>
                </a:cubicBezTo>
                <a:cubicBezTo>
                  <a:pt x="630690" y="6417610"/>
                  <a:pt x="629380" y="6417610"/>
                  <a:pt x="628940" y="6418039"/>
                </a:cubicBezTo>
                <a:cubicBezTo>
                  <a:pt x="628940" y="6418039"/>
                  <a:pt x="627197" y="6418039"/>
                  <a:pt x="626760" y="6416314"/>
                </a:cubicBezTo>
                <a:cubicBezTo>
                  <a:pt x="626760" y="6415017"/>
                  <a:pt x="628070" y="6414585"/>
                  <a:pt x="628070" y="6414585"/>
                </a:cubicBezTo>
                <a:close/>
                <a:moveTo>
                  <a:pt x="577414" y="6403777"/>
                </a:moveTo>
                <a:cubicBezTo>
                  <a:pt x="583094" y="6403777"/>
                  <a:pt x="586147" y="6406806"/>
                  <a:pt x="587020" y="6408099"/>
                </a:cubicBezTo>
                <a:lnTo>
                  <a:pt x="584400" y="6410260"/>
                </a:lnTo>
                <a:cubicBezTo>
                  <a:pt x="584400" y="6410260"/>
                  <a:pt x="582220" y="6407238"/>
                  <a:pt x="577414" y="6407238"/>
                </a:cubicBezTo>
                <a:cubicBezTo>
                  <a:pt x="577414" y="6407238"/>
                  <a:pt x="573924" y="6406806"/>
                  <a:pt x="570430" y="6410692"/>
                </a:cubicBezTo>
                <a:lnTo>
                  <a:pt x="567807" y="6408099"/>
                </a:lnTo>
                <a:cubicBezTo>
                  <a:pt x="567807" y="6408099"/>
                  <a:pt x="571740" y="6403777"/>
                  <a:pt x="577414" y="6403777"/>
                </a:cubicBezTo>
                <a:close/>
                <a:moveTo>
                  <a:pt x="442917" y="6345620"/>
                </a:moveTo>
                <a:lnTo>
                  <a:pt x="442917" y="6595233"/>
                </a:lnTo>
                <a:cubicBezTo>
                  <a:pt x="458640" y="6555035"/>
                  <a:pt x="497940" y="6557631"/>
                  <a:pt x="497940" y="6557631"/>
                </a:cubicBezTo>
                <a:cubicBezTo>
                  <a:pt x="552964" y="6557631"/>
                  <a:pt x="560820" y="6612084"/>
                  <a:pt x="560820" y="6612084"/>
                </a:cubicBezTo>
                <a:cubicBezTo>
                  <a:pt x="560820" y="6612084"/>
                  <a:pt x="563007" y="6601283"/>
                  <a:pt x="566934" y="6592205"/>
                </a:cubicBezTo>
                <a:cubicBezTo>
                  <a:pt x="570864" y="6583132"/>
                  <a:pt x="576540" y="6576647"/>
                  <a:pt x="576540" y="6576647"/>
                </a:cubicBezTo>
                <a:lnTo>
                  <a:pt x="576540" y="6467306"/>
                </a:lnTo>
                <a:cubicBezTo>
                  <a:pt x="575667" y="6467306"/>
                  <a:pt x="575230" y="6466874"/>
                  <a:pt x="575230" y="6466441"/>
                </a:cubicBezTo>
                <a:cubicBezTo>
                  <a:pt x="571304" y="6463419"/>
                  <a:pt x="571740" y="6455641"/>
                  <a:pt x="571740" y="6449590"/>
                </a:cubicBezTo>
                <a:lnTo>
                  <a:pt x="572174" y="6446994"/>
                </a:lnTo>
                <a:lnTo>
                  <a:pt x="572174" y="6440947"/>
                </a:lnTo>
                <a:cubicBezTo>
                  <a:pt x="572614" y="6437054"/>
                  <a:pt x="572614" y="6432732"/>
                  <a:pt x="572174" y="6430572"/>
                </a:cubicBezTo>
                <a:cubicBezTo>
                  <a:pt x="572174" y="6427979"/>
                  <a:pt x="572174" y="6424092"/>
                  <a:pt x="575667" y="6421496"/>
                </a:cubicBezTo>
                <a:lnTo>
                  <a:pt x="575667" y="6415449"/>
                </a:lnTo>
                <a:lnTo>
                  <a:pt x="563444" y="6415449"/>
                </a:lnTo>
                <a:lnTo>
                  <a:pt x="563444" y="6411989"/>
                </a:lnTo>
                <a:lnTo>
                  <a:pt x="591827" y="6411989"/>
                </a:lnTo>
                <a:lnTo>
                  <a:pt x="591827" y="6415449"/>
                </a:lnTo>
                <a:lnTo>
                  <a:pt x="579160" y="6415449"/>
                </a:lnTo>
                <a:lnTo>
                  <a:pt x="579160" y="6419335"/>
                </a:lnTo>
                <a:cubicBezTo>
                  <a:pt x="580034" y="6418903"/>
                  <a:pt x="580474" y="6418903"/>
                  <a:pt x="581347" y="6418471"/>
                </a:cubicBezTo>
                <a:lnTo>
                  <a:pt x="582220" y="6421928"/>
                </a:lnTo>
                <a:cubicBezTo>
                  <a:pt x="580910" y="6422364"/>
                  <a:pt x="580034" y="6422364"/>
                  <a:pt x="579160" y="6423228"/>
                </a:cubicBezTo>
                <a:lnTo>
                  <a:pt x="579160" y="6425821"/>
                </a:lnTo>
                <a:lnTo>
                  <a:pt x="576104" y="6425821"/>
                </a:lnTo>
                <a:cubicBezTo>
                  <a:pt x="575667" y="6427118"/>
                  <a:pt x="575667" y="6428411"/>
                  <a:pt x="575667" y="6429707"/>
                </a:cubicBezTo>
                <a:cubicBezTo>
                  <a:pt x="576104" y="6432304"/>
                  <a:pt x="576104" y="6437054"/>
                  <a:pt x="575667" y="6441379"/>
                </a:cubicBezTo>
                <a:lnTo>
                  <a:pt x="575230" y="6446994"/>
                </a:lnTo>
                <a:lnTo>
                  <a:pt x="575230" y="6450019"/>
                </a:lnTo>
                <a:cubicBezTo>
                  <a:pt x="575230" y="6453480"/>
                  <a:pt x="574794" y="6459530"/>
                  <a:pt x="576540" y="6462555"/>
                </a:cubicBezTo>
                <a:lnTo>
                  <a:pt x="576540" y="6437054"/>
                </a:lnTo>
                <a:lnTo>
                  <a:pt x="576977" y="6437054"/>
                </a:lnTo>
                <a:cubicBezTo>
                  <a:pt x="576977" y="6435761"/>
                  <a:pt x="577414" y="6434464"/>
                  <a:pt x="577850" y="6434032"/>
                </a:cubicBezTo>
                <a:cubicBezTo>
                  <a:pt x="580034" y="6430572"/>
                  <a:pt x="581347" y="6428843"/>
                  <a:pt x="580910" y="6426253"/>
                </a:cubicBezTo>
                <a:lnTo>
                  <a:pt x="584400" y="6425389"/>
                </a:lnTo>
                <a:lnTo>
                  <a:pt x="584400" y="6427547"/>
                </a:lnTo>
                <a:cubicBezTo>
                  <a:pt x="584400" y="6430572"/>
                  <a:pt x="582657" y="6433168"/>
                  <a:pt x="580474" y="6435761"/>
                </a:cubicBezTo>
                <a:lnTo>
                  <a:pt x="580474" y="6436622"/>
                </a:lnTo>
                <a:cubicBezTo>
                  <a:pt x="580474" y="6437918"/>
                  <a:pt x="580910" y="6440079"/>
                  <a:pt x="581347" y="6440511"/>
                </a:cubicBezTo>
                <a:cubicBezTo>
                  <a:pt x="582657" y="6442243"/>
                  <a:pt x="584400" y="6447426"/>
                  <a:pt x="584837" y="6451751"/>
                </a:cubicBezTo>
                <a:cubicBezTo>
                  <a:pt x="587020" y="6450019"/>
                  <a:pt x="590080" y="6448290"/>
                  <a:pt x="592700" y="6447426"/>
                </a:cubicBezTo>
                <a:cubicBezTo>
                  <a:pt x="593137" y="6445701"/>
                  <a:pt x="594444" y="6444404"/>
                  <a:pt x="595754" y="6443540"/>
                </a:cubicBezTo>
                <a:lnTo>
                  <a:pt x="600994" y="6439647"/>
                </a:lnTo>
                <a:lnTo>
                  <a:pt x="603180" y="6438351"/>
                </a:lnTo>
                <a:cubicBezTo>
                  <a:pt x="606234" y="6436193"/>
                  <a:pt x="609290" y="6436622"/>
                  <a:pt x="611477" y="6440079"/>
                </a:cubicBezTo>
                <a:cubicBezTo>
                  <a:pt x="611477" y="6440079"/>
                  <a:pt x="615840" y="6446133"/>
                  <a:pt x="617587" y="6448290"/>
                </a:cubicBezTo>
                <a:cubicBezTo>
                  <a:pt x="623264" y="6442243"/>
                  <a:pt x="629380" y="6436193"/>
                  <a:pt x="632870" y="6433168"/>
                </a:cubicBezTo>
                <a:lnTo>
                  <a:pt x="632870" y="6431871"/>
                </a:lnTo>
                <a:cubicBezTo>
                  <a:pt x="628507" y="6431436"/>
                  <a:pt x="624574" y="6428843"/>
                  <a:pt x="622827" y="6426685"/>
                </a:cubicBezTo>
                <a:cubicBezTo>
                  <a:pt x="622390" y="6425821"/>
                  <a:pt x="621957" y="6425389"/>
                  <a:pt x="621957" y="6424957"/>
                </a:cubicBezTo>
                <a:lnTo>
                  <a:pt x="625014" y="6423660"/>
                </a:lnTo>
                <a:cubicBezTo>
                  <a:pt x="625447" y="6424957"/>
                  <a:pt x="629817" y="6428843"/>
                  <a:pt x="634184" y="6428843"/>
                </a:cubicBezTo>
                <a:lnTo>
                  <a:pt x="635579" y="6427118"/>
                </a:lnTo>
                <a:lnTo>
                  <a:pt x="635930" y="6427118"/>
                </a:lnTo>
                <a:cubicBezTo>
                  <a:pt x="636364" y="6426685"/>
                  <a:pt x="636804" y="6426685"/>
                  <a:pt x="636804" y="6425821"/>
                </a:cubicBezTo>
                <a:lnTo>
                  <a:pt x="636762" y="6425656"/>
                </a:lnTo>
                <a:lnTo>
                  <a:pt x="639424" y="6422364"/>
                </a:lnTo>
                <a:cubicBezTo>
                  <a:pt x="639860" y="6420632"/>
                  <a:pt x="639424" y="6419768"/>
                  <a:pt x="638987" y="6419335"/>
                </a:cubicBezTo>
                <a:cubicBezTo>
                  <a:pt x="638550" y="6418471"/>
                  <a:pt x="638114" y="6418471"/>
                  <a:pt x="637674" y="6418039"/>
                </a:cubicBezTo>
                <a:cubicBezTo>
                  <a:pt x="638987" y="6423228"/>
                  <a:pt x="636364" y="6424525"/>
                  <a:pt x="636364" y="6424092"/>
                </a:cubicBezTo>
                <a:lnTo>
                  <a:pt x="636762" y="6425656"/>
                </a:lnTo>
                <a:lnTo>
                  <a:pt x="635579" y="6427118"/>
                </a:lnTo>
                <a:lnTo>
                  <a:pt x="635054" y="6427118"/>
                </a:lnTo>
                <a:cubicBezTo>
                  <a:pt x="634184" y="6427118"/>
                  <a:pt x="633307" y="6427547"/>
                  <a:pt x="633307" y="6427547"/>
                </a:cubicBezTo>
                <a:cubicBezTo>
                  <a:pt x="632000" y="6427547"/>
                  <a:pt x="631127" y="6426685"/>
                  <a:pt x="631127" y="6426253"/>
                </a:cubicBezTo>
                <a:cubicBezTo>
                  <a:pt x="631127" y="6425821"/>
                  <a:pt x="630690" y="6424957"/>
                  <a:pt x="631564" y="6424092"/>
                </a:cubicBezTo>
                <a:cubicBezTo>
                  <a:pt x="632434" y="6424092"/>
                  <a:pt x="633307" y="6424092"/>
                  <a:pt x="634184" y="6423660"/>
                </a:cubicBezTo>
                <a:cubicBezTo>
                  <a:pt x="633744" y="6423660"/>
                  <a:pt x="633744" y="6421928"/>
                  <a:pt x="634617" y="6421496"/>
                </a:cubicBezTo>
                <a:cubicBezTo>
                  <a:pt x="634617" y="6420632"/>
                  <a:pt x="634184" y="6418039"/>
                  <a:pt x="634184" y="6418039"/>
                </a:cubicBezTo>
                <a:cubicBezTo>
                  <a:pt x="634184" y="6418039"/>
                  <a:pt x="633744" y="6416314"/>
                  <a:pt x="635494" y="6416314"/>
                </a:cubicBezTo>
                <a:cubicBezTo>
                  <a:pt x="637241" y="6415881"/>
                  <a:pt x="637241" y="6417610"/>
                  <a:pt x="637241" y="6417610"/>
                </a:cubicBezTo>
                <a:lnTo>
                  <a:pt x="637674" y="6414585"/>
                </a:lnTo>
                <a:cubicBezTo>
                  <a:pt x="638114" y="6414585"/>
                  <a:pt x="638550" y="6415017"/>
                  <a:pt x="638987" y="6415017"/>
                </a:cubicBezTo>
                <a:cubicBezTo>
                  <a:pt x="639424" y="6414153"/>
                  <a:pt x="639424" y="6413285"/>
                  <a:pt x="638987" y="6412856"/>
                </a:cubicBezTo>
                <a:cubicBezTo>
                  <a:pt x="638550" y="6411556"/>
                  <a:pt x="637241" y="6411124"/>
                  <a:pt x="635494" y="6411124"/>
                </a:cubicBezTo>
                <a:cubicBezTo>
                  <a:pt x="629380" y="6410692"/>
                  <a:pt x="623700" y="6413721"/>
                  <a:pt x="622390" y="6415017"/>
                </a:cubicBezTo>
                <a:lnTo>
                  <a:pt x="620210" y="6412856"/>
                </a:lnTo>
                <a:lnTo>
                  <a:pt x="619774" y="6415881"/>
                </a:lnTo>
                <a:cubicBezTo>
                  <a:pt x="619774" y="6415881"/>
                  <a:pt x="617587" y="6415449"/>
                  <a:pt x="616277" y="6416746"/>
                </a:cubicBezTo>
                <a:cubicBezTo>
                  <a:pt x="615840" y="6417610"/>
                  <a:pt x="612787" y="6420632"/>
                  <a:pt x="610604" y="6420200"/>
                </a:cubicBezTo>
                <a:cubicBezTo>
                  <a:pt x="610167" y="6420200"/>
                  <a:pt x="609290" y="6419768"/>
                  <a:pt x="608417" y="6419335"/>
                </a:cubicBezTo>
                <a:cubicBezTo>
                  <a:pt x="607544" y="6418903"/>
                  <a:pt x="607107" y="6420200"/>
                  <a:pt x="606674" y="6420632"/>
                </a:cubicBezTo>
                <a:cubicBezTo>
                  <a:pt x="605797" y="6420200"/>
                  <a:pt x="604487" y="6419335"/>
                  <a:pt x="603614" y="6418903"/>
                </a:cubicBezTo>
                <a:cubicBezTo>
                  <a:pt x="606674" y="6413721"/>
                  <a:pt x="611040" y="6416746"/>
                  <a:pt x="611040" y="6416746"/>
                </a:cubicBezTo>
                <a:cubicBezTo>
                  <a:pt x="611040" y="6416746"/>
                  <a:pt x="612350" y="6416314"/>
                  <a:pt x="613657" y="6414585"/>
                </a:cubicBezTo>
                <a:cubicBezTo>
                  <a:pt x="615404" y="6412856"/>
                  <a:pt x="617587" y="6411989"/>
                  <a:pt x="620210" y="6412421"/>
                </a:cubicBezTo>
                <a:cubicBezTo>
                  <a:pt x="622390" y="6409828"/>
                  <a:pt x="631564" y="6406374"/>
                  <a:pt x="638114" y="6408099"/>
                </a:cubicBezTo>
                <a:cubicBezTo>
                  <a:pt x="638114" y="6407670"/>
                  <a:pt x="637241" y="6403777"/>
                  <a:pt x="633744" y="6402481"/>
                </a:cubicBezTo>
                <a:cubicBezTo>
                  <a:pt x="633744" y="6402481"/>
                  <a:pt x="632434" y="6397298"/>
                  <a:pt x="626324" y="6395998"/>
                </a:cubicBezTo>
                <a:cubicBezTo>
                  <a:pt x="627630" y="6398163"/>
                  <a:pt x="628070" y="6399888"/>
                  <a:pt x="628070" y="6400752"/>
                </a:cubicBezTo>
                <a:cubicBezTo>
                  <a:pt x="626760" y="6400320"/>
                  <a:pt x="625014" y="6399888"/>
                  <a:pt x="623700" y="6399888"/>
                </a:cubicBezTo>
                <a:cubicBezTo>
                  <a:pt x="625014" y="6402481"/>
                  <a:pt x="625884" y="6403777"/>
                  <a:pt x="625884" y="6404645"/>
                </a:cubicBezTo>
                <a:cubicBezTo>
                  <a:pt x="624574" y="6404213"/>
                  <a:pt x="622390" y="6403349"/>
                  <a:pt x="620210" y="6403777"/>
                </a:cubicBezTo>
                <a:cubicBezTo>
                  <a:pt x="620647" y="6404213"/>
                  <a:pt x="622827" y="6407238"/>
                  <a:pt x="620210" y="6411989"/>
                </a:cubicBezTo>
                <a:cubicBezTo>
                  <a:pt x="619774" y="6411556"/>
                  <a:pt x="617587" y="6410260"/>
                  <a:pt x="617154" y="6410260"/>
                </a:cubicBezTo>
                <a:cubicBezTo>
                  <a:pt x="617587" y="6409396"/>
                  <a:pt x="618464" y="6407670"/>
                  <a:pt x="617587" y="6405942"/>
                </a:cubicBezTo>
                <a:cubicBezTo>
                  <a:pt x="617154" y="6405077"/>
                  <a:pt x="614967" y="6404213"/>
                  <a:pt x="612787" y="6403777"/>
                </a:cubicBezTo>
                <a:cubicBezTo>
                  <a:pt x="614530" y="6402049"/>
                  <a:pt x="616714" y="6401184"/>
                  <a:pt x="618900" y="6400320"/>
                </a:cubicBezTo>
                <a:cubicBezTo>
                  <a:pt x="616714" y="6399456"/>
                  <a:pt x="614530" y="6398595"/>
                  <a:pt x="614094" y="6398595"/>
                </a:cubicBezTo>
                <a:cubicBezTo>
                  <a:pt x="619774" y="6395134"/>
                  <a:pt x="622390" y="6396434"/>
                  <a:pt x="621957" y="6395998"/>
                </a:cubicBezTo>
                <a:cubicBezTo>
                  <a:pt x="621084" y="6395570"/>
                  <a:pt x="619774" y="6394273"/>
                  <a:pt x="618464" y="6393405"/>
                </a:cubicBezTo>
                <a:cubicBezTo>
                  <a:pt x="632434" y="6389087"/>
                  <a:pt x="636364" y="6399888"/>
                  <a:pt x="636364" y="6399888"/>
                </a:cubicBezTo>
                <a:cubicBezTo>
                  <a:pt x="638987" y="6401184"/>
                  <a:pt x="642477" y="6405942"/>
                  <a:pt x="641607" y="6410692"/>
                </a:cubicBezTo>
                <a:lnTo>
                  <a:pt x="642040" y="6411124"/>
                </a:lnTo>
                <a:cubicBezTo>
                  <a:pt x="642914" y="6412856"/>
                  <a:pt x="642914" y="6415017"/>
                  <a:pt x="641607" y="6417178"/>
                </a:cubicBezTo>
                <a:cubicBezTo>
                  <a:pt x="642914" y="6418903"/>
                  <a:pt x="642914" y="6421064"/>
                  <a:pt x="642477" y="6423228"/>
                </a:cubicBezTo>
                <a:cubicBezTo>
                  <a:pt x="641607" y="6426253"/>
                  <a:pt x="638987" y="6430139"/>
                  <a:pt x="635930" y="6431436"/>
                </a:cubicBezTo>
                <a:lnTo>
                  <a:pt x="635930" y="6432732"/>
                </a:lnTo>
                <a:lnTo>
                  <a:pt x="637241" y="6433600"/>
                </a:lnTo>
                <a:lnTo>
                  <a:pt x="606674" y="6463852"/>
                </a:lnTo>
                <a:lnTo>
                  <a:pt x="605360" y="6462555"/>
                </a:lnTo>
                <a:cubicBezTo>
                  <a:pt x="605360" y="6462555"/>
                  <a:pt x="604050" y="6461255"/>
                  <a:pt x="602307" y="6459530"/>
                </a:cubicBezTo>
                <a:cubicBezTo>
                  <a:pt x="597064" y="6462555"/>
                  <a:pt x="587457" y="6466441"/>
                  <a:pt x="580474" y="6467738"/>
                </a:cubicBezTo>
                <a:lnTo>
                  <a:pt x="579597" y="6467738"/>
                </a:lnTo>
                <a:lnTo>
                  <a:pt x="579597" y="6572757"/>
                </a:lnTo>
                <a:cubicBezTo>
                  <a:pt x="579597" y="6572757"/>
                  <a:pt x="585710" y="6566707"/>
                  <a:pt x="593137" y="6562817"/>
                </a:cubicBezTo>
                <a:cubicBezTo>
                  <a:pt x="593137" y="6562817"/>
                  <a:pt x="580910" y="6554174"/>
                  <a:pt x="584400" y="6545960"/>
                </a:cubicBezTo>
                <a:cubicBezTo>
                  <a:pt x="584400" y="6545960"/>
                  <a:pt x="583967" y="6536020"/>
                  <a:pt x="586147" y="6528244"/>
                </a:cubicBezTo>
                <a:cubicBezTo>
                  <a:pt x="586147" y="6528244"/>
                  <a:pt x="583094" y="6525651"/>
                  <a:pt x="585274" y="6522623"/>
                </a:cubicBezTo>
                <a:cubicBezTo>
                  <a:pt x="585274" y="6522623"/>
                  <a:pt x="585274" y="6513547"/>
                  <a:pt x="588767" y="6505768"/>
                </a:cubicBezTo>
                <a:cubicBezTo>
                  <a:pt x="588767" y="6505768"/>
                  <a:pt x="579160" y="6496693"/>
                  <a:pt x="596190" y="6475949"/>
                </a:cubicBezTo>
                <a:lnTo>
                  <a:pt x="637674" y="6434464"/>
                </a:lnTo>
                <a:lnTo>
                  <a:pt x="651207" y="6435761"/>
                </a:lnTo>
                <a:cubicBezTo>
                  <a:pt x="651207" y="6435761"/>
                  <a:pt x="653390" y="6436193"/>
                  <a:pt x="655574" y="6438351"/>
                </a:cubicBezTo>
                <a:cubicBezTo>
                  <a:pt x="657757" y="6440511"/>
                  <a:pt x="664747" y="6449590"/>
                  <a:pt x="664747" y="6449590"/>
                </a:cubicBezTo>
                <a:cubicBezTo>
                  <a:pt x="664747" y="6449590"/>
                  <a:pt x="666931" y="6451316"/>
                  <a:pt x="665180" y="6452615"/>
                </a:cubicBezTo>
                <a:cubicBezTo>
                  <a:pt x="666057" y="6453480"/>
                  <a:pt x="672167" y="6462555"/>
                  <a:pt x="672167" y="6462555"/>
                </a:cubicBezTo>
                <a:cubicBezTo>
                  <a:pt x="672167" y="6462555"/>
                  <a:pt x="675227" y="6467738"/>
                  <a:pt x="672167" y="6470763"/>
                </a:cubicBezTo>
                <a:lnTo>
                  <a:pt x="684394" y="6470763"/>
                </a:lnTo>
                <a:lnTo>
                  <a:pt x="684394" y="6617274"/>
                </a:lnTo>
                <a:cubicBezTo>
                  <a:pt x="692690" y="6553307"/>
                  <a:pt x="746837" y="6557631"/>
                  <a:pt x="746837" y="6557631"/>
                </a:cubicBezTo>
                <a:cubicBezTo>
                  <a:pt x="790512" y="6557631"/>
                  <a:pt x="801865" y="6591776"/>
                  <a:pt x="801865" y="6591776"/>
                </a:cubicBezTo>
                <a:lnTo>
                  <a:pt x="801865" y="6345620"/>
                </a:lnTo>
                <a:close/>
                <a:moveTo>
                  <a:pt x="0" y="0"/>
                </a:moveTo>
                <a:lnTo>
                  <a:pt x="8942397" y="0"/>
                </a:lnTo>
                <a:lnTo>
                  <a:pt x="8942397" y="1190625"/>
                </a:lnTo>
                <a:lnTo>
                  <a:pt x="4226861" y="1190625"/>
                </a:lnTo>
                <a:lnTo>
                  <a:pt x="4226861" y="5857873"/>
                </a:lnTo>
                <a:lnTo>
                  <a:pt x="8942397" y="5857873"/>
                </a:lnTo>
                <a:lnTo>
                  <a:pt x="8942397" y="6857998"/>
                </a:lnTo>
                <a:lnTo>
                  <a:pt x="0" y="685799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nl-NL"/>
          </a:p>
        </p:txBody>
      </p:sp>
      <p:sp>
        <p:nvSpPr>
          <p:cNvPr id="33" name="Rechthoek 32">
            <a:extLst>
              <a:ext uri="{FF2B5EF4-FFF2-40B4-BE49-F238E27FC236}">
                <a16:creationId xmlns:a16="http://schemas.microsoft.com/office/drawing/2014/main" id="{1193B757-8B0B-9DB3-7171-639C54F09A6E}"/>
              </a:ext>
            </a:extLst>
          </p:cNvPr>
          <p:cNvSpPr/>
          <p:nvPr userDrawn="1"/>
        </p:nvSpPr>
        <p:spPr>
          <a:xfrm>
            <a:off x="4226864" y="1190625"/>
            <a:ext cx="6981825" cy="4667250"/>
          </a:xfrm>
          <a:prstGeom prst="rect">
            <a:avLst/>
          </a:prstGeom>
          <a:solidFill>
            <a:srgbClr val="B4CBE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D34D435-D6EA-91B0-F8FD-EAD23697B6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17109" y="1868400"/>
            <a:ext cx="5829618" cy="589050"/>
          </a:xfrm>
          <a:noFill/>
        </p:spPr>
        <p:txBody>
          <a:bodyPr wrap="none" anchor="t" anchorCtr="0">
            <a:noAutofit/>
          </a:bodyPr>
          <a:lstStyle>
            <a:lvl1pPr>
              <a:defRPr sz="3600">
                <a:solidFill>
                  <a:srgbClr val="243052"/>
                </a:solidFill>
              </a:defRPr>
            </a:lvl1pPr>
          </a:lstStyle>
          <a:p>
            <a:r>
              <a:rPr lang="nl-NL" dirty="0"/>
              <a:t>Hier is plek voor een titel</a:t>
            </a:r>
          </a:p>
        </p:txBody>
      </p:sp>
      <p:sp>
        <p:nvSpPr>
          <p:cNvPr id="10" name="Tijdelijke aanduiding voor inhoud 9">
            <a:extLst>
              <a:ext uri="{FF2B5EF4-FFF2-40B4-BE49-F238E27FC236}">
                <a16:creationId xmlns:a16="http://schemas.microsoft.com/office/drawing/2014/main" id="{29DFCA9D-7262-AF4D-E719-62CC9C60AD9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917109" y="2594611"/>
            <a:ext cx="5829618" cy="2722590"/>
          </a:xfrm>
        </p:spPr>
        <p:txBody>
          <a:bodyPr>
            <a:noAutofit/>
          </a:bodyPr>
          <a:lstStyle>
            <a:lvl1pPr>
              <a:buClr>
                <a:schemeClr val="bg1"/>
              </a:buClr>
              <a:defRPr sz="1800">
                <a:solidFill>
                  <a:srgbClr val="243052"/>
                </a:solidFill>
              </a:defRPr>
            </a:lvl1pPr>
            <a:lvl2pPr>
              <a:buClr>
                <a:schemeClr val="bg1"/>
              </a:buClr>
              <a:defRPr sz="1800">
                <a:solidFill>
                  <a:srgbClr val="24305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rgbClr val="243052"/>
                </a:solidFill>
              </a:defRPr>
            </a:lvl3pPr>
            <a:lvl4pPr>
              <a:buClr>
                <a:schemeClr val="bg1"/>
              </a:buClr>
              <a:defRPr sz="1800">
                <a:solidFill>
                  <a:srgbClr val="243052"/>
                </a:solidFill>
              </a:defRPr>
            </a:lvl4pPr>
            <a:lvl5pPr>
              <a:buClr>
                <a:schemeClr val="bg1"/>
              </a:buClr>
              <a:defRPr sz="1800">
                <a:solidFill>
                  <a:srgbClr val="243052"/>
                </a:solidFill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23" name="Tijdelijke aanduiding voor tekst 22">
            <a:extLst>
              <a:ext uri="{FF2B5EF4-FFF2-40B4-BE49-F238E27FC236}">
                <a16:creationId xmlns:a16="http://schemas.microsoft.com/office/drawing/2014/main" id="{B78205C4-48B7-D7B7-17CC-9A84F75C43B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917109" y="1540800"/>
            <a:ext cx="5829618" cy="277840"/>
          </a:xfrm>
        </p:spPr>
        <p:txBody>
          <a:bodyPr wrap="none">
            <a:noAutofit/>
          </a:bodyPr>
          <a:lstStyle>
            <a:lvl1pPr>
              <a:buNone/>
              <a:defRPr sz="1800">
                <a:solidFill>
                  <a:srgbClr val="243052"/>
                </a:solidFill>
              </a:defRPr>
            </a:lvl1pPr>
            <a:lvl2pPr>
              <a:buNone/>
              <a:defRPr>
                <a:solidFill>
                  <a:srgbClr val="ACCBEC"/>
                </a:solidFill>
              </a:defRPr>
            </a:lvl2pPr>
            <a:lvl3pPr>
              <a:buNone/>
              <a:defRPr>
                <a:solidFill>
                  <a:srgbClr val="ACCBEC"/>
                </a:solidFill>
              </a:defRPr>
            </a:lvl3pPr>
            <a:lvl4pPr>
              <a:buNone/>
              <a:defRPr>
                <a:solidFill>
                  <a:srgbClr val="ACCBEC"/>
                </a:solidFill>
              </a:defRPr>
            </a:lvl4pPr>
            <a:lvl5pPr>
              <a:buNone/>
              <a:defRPr>
                <a:solidFill>
                  <a:srgbClr val="ACCBEC"/>
                </a:solidFill>
              </a:defRPr>
            </a:lvl5pPr>
          </a:lstStyle>
          <a:p>
            <a:pPr lvl="0"/>
            <a:r>
              <a:rPr lang="nl-NL" dirty="0"/>
              <a:t>[onderwerpregel]</a:t>
            </a:r>
          </a:p>
        </p:txBody>
      </p:sp>
      <p:sp>
        <p:nvSpPr>
          <p:cNvPr id="17" name="Vrije vorm 16">
            <a:extLst>
              <a:ext uri="{FF2B5EF4-FFF2-40B4-BE49-F238E27FC236}">
                <a16:creationId xmlns:a16="http://schemas.microsoft.com/office/drawing/2014/main" id="{F2EBAD37-C9C6-0866-3CA7-0CB8ED148E4B}"/>
              </a:ext>
            </a:extLst>
          </p:cNvPr>
          <p:cNvSpPr/>
          <p:nvPr/>
        </p:nvSpPr>
        <p:spPr>
          <a:xfrm>
            <a:off x="669987" y="6498423"/>
            <a:ext cx="11356" cy="6917"/>
          </a:xfrm>
          <a:custGeom>
            <a:avLst/>
            <a:gdLst>
              <a:gd name="csX0" fmla="*/ 7863 w 11356"/>
              <a:gd name="csY0" fmla="*/ 1296 h 6917"/>
              <a:gd name="csX1" fmla="*/ 5243 w 11356"/>
              <a:gd name="csY1" fmla="*/ 0 h 6917"/>
              <a:gd name="csX2" fmla="*/ 0 w 11356"/>
              <a:gd name="csY2" fmla="*/ 3457 h 6917"/>
              <a:gd name="csX3" fmla="*/ 4806 w 11356"/>
              <a:gd name="csY3" fmla="*/ 6918 h 6917"/>
              <a:gd name="csX4" fmla="*/ 7863 w 11356"/>
              <a:gd name="csY4" fmla="*/ 4760 h 6917"/>
              <a:gd name="csX5" fmla="*/ 11357 w 11356"/>
              <a:gd name="csY5" fmla="*/ 4760 h 6917"/>
              <a:gd name="csX6" fmla="*/ 11357 w 11356"/>
              <a:gd name="csY6" fmla="*/ 1296 h 6917"/>
              <a:gd name="csX7" fmla="*/ 7863 w 11356"/>
              <a:gd name="csY7" fmla="*/ 1296 h 691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1356" h="6917">
                <a:moveTo>
                  <a:pt x="7863" y="1296"/>
                </a:moveTo>
                <a:lnTo>
                  <a:pt x="5243" y="0"/>
                </a:lnTo>
                <a:lnTo>
                  <a:pt x="0" y="3457"/>
                </a:lnTo>
                <a:lnTo>
                  <a:pt x="4806" y="6918"/>
                </a:lnTo>
                <a:lnTo>
                  <a:pt x="7863" y="4760"/>
                </a:lnTo>
                <a:lnTo>
                  <a:pt x="11357" y="4760"/>
                </a:lnTo>
                <a:lnTo>
                  <a:pt x="11357" y="1296"/>
                </a:lnTo>
                <a:lnTo>
                  <a:pt x="7863" y="1296"/>
                </a:lnTo>
                <a:close/>
              </a:path>
            </a:pathLst>
          </a:custGeom>
          <a:solidFill>
            <a:srgbClr val="3558A2"/>
          </a:solidFill>
          <a:ln w="3263" cap="flat">
            <a:noFill/>
            <a:prstDash val="solid"/>
            <a:miter/>
          </a:ln>
        </p:spPr>
      </p:sp>
      <p:sp>
        <p:nvSpPr>
          <p:cNvPr id="18" name="Vrije vorm 17">
            <a:extLst>
              <a:ext uri="{FF2B5EF4-FFF2-40B4-BE49-F238E27FC236}">
                <a16:creationId xmlns:a16="http://schemas.microsoft.com/office/drawing/2014/main" id="{24B0A84B-9F82-309F-2181-6B912353229C}"/>
              </a:ext>
            </a:extLst>
          </p:cNvPr>
          <p:cNvSpPr/>
          <p:nvPr/>
        </p:nvSpPr>
        <p:spPr>
          <a:xfrm>
            <a:off x="669988" y="6481572"/>
            <a:ext cx="11353" cy="6914"/>
          </a:xfrm>
          <a:custGeom>
            <a:avLst/>
            <a:gdLst>
              <a:gd name="csX0" fmla="*/ 5243 w 11353"/>
              <a:gd name="csY0" fmla="*/ 0 h 6914"/>
              <a:gd name="csX1" fmla="*/ 0 w 11353"/>
              <a:gd name="csY1" fmla="*/ 3461 h 6914"/>
              <a:gd name="csX2" fmla="*/ 4807 w 11353"/>
              <a:gd name="csY2" fmla="*/ 6915 h 6914"/>
              <a:gd name="csX3" fmla="*/ 7863 w 11353"/>
              <a:gd name="csY3" fmla="*/ 4757 h 6914"/>
              <a:gd name="csX4" fmla="*/ 11353 w 11353"/>
              <a:gd name="csY4" fmla="*/ 4757 h 6914"/>
              <a:gd name="csX5" fmla="*/ 11353 w 11353"/>
              <a:gd name="csY5" fmla="*/ 1296 h 6914"/>
              <a:gd name="csX6" fmla="*/ 7863 w 11353"/>
              <a:gd name="csY6" fmla="*/ 1296 h 6914"/>
              <a:gd name="csX7" fmla="*/ 5243 w 11353"/>
              <a:gd name="csY7" fmla="*/ 0 h 691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1353" h="6914">
                <a:moveTo>
                  <a:pt x="5243" y="0"/>
                </a:moveTo>
                <a:lnTo>
                  <a:pt x="0" y="3461"/>
                </a:lnTo>
                <a:lnTo>
                  <a:pt x="4807" y="6915"/>
                </a:lnTo>
                <a:lnTo>
                  <a:pt x="7863" y="4757"/>
                </a:lnTo>
                <a:lnTo>
                  <a:pt x="11353" y="4757"/>
                </a:lnTo>
                <a:lnTo>
                  <a:pt x="11353" y="1296"/>
                </a:lnTo>
                <a:lnTo>
                  <a:pt x="7863" y="1296"/>
                </a:lnTo>
                <a:lnTo>
                  <a:pt x="5243" y="0"/>
                </a:lnTo>
                <a:close/>
              </a:path>
            </a:pathLst>
          </a:custGeom>
          <a:solidFill>
            <a:srgbClr val="3558A2"/>
          </a:solidFill>
          <a:ln w="3263" cap="flat">
            <a:noFill/>
            <a:prstDash val="solid"/>
            <a:miter/>
          </a:ln>
        </p:spPr>
      </p:sp>
    </p:spTree>
    <p:extLst>
      <p:ext uri="{BB962C8B-B14F-4D97-AF65-F5344CB8AC3E}">
        <p14:creationId xmlns:p14="http://schemas.microsoft.com/office/powerpoint/2010/main" val="1887684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met kleine foto rechts">
    <p:bg>
      <p:bgPr>
        <a:solidFill>
          <a:srgbClr val="B4CB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afbeelding 3">
            <a:extLst>
              <a:ext uri="{FF2B5EF4-FFF2-40B4-BE49-F238E27FC236}">
                <a16:creationId xmlns:a16="http://schemas.microsoft.com/office/drawing/2014/main" id="{A484BD86-599A-7EC3-55B9-D5E2D73A7D6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772000" y="0"/>
            <a:ext cx="3420000" cy="68580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D34D435-D6EA-91B0-F8FD-EAD23697B6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36955" y="1354050"/>
            <a:ext cx="5829618" cy="589050"/>
          </a:xfrm>
          <a:noFill/>
        </p:spPr>
        <p:txBody>
          <a:bodyPr wrap="none" anchor="t" anchorCtr="0">
            <a:noAutofit/>
          </a:bodyPr>
          <a:lstStyle>
            <a:lvl1pPr>
              <a:defRPr sz="3600">
                <a:solidFill>
                  <a:srgbClr val="243052"/>
                </a:solidFill>
              </a:defRPr>
            </a:lvl1pPr>
          </a:lstStyle>
          <a:p>
            <a:r>
              <a:rPr lang="nl-NL" dirty="0"/>
              <a:t>Hier is plek voor een titel</a:t>
            </a:r>
          </a:p>
        </p:txBody>
      </p:sp>
      <p:sp>
        <p:nvSpPr>
          <p:cNvPr id="10" name="Tijdelijke aanduiding voor inhoud 9">
            <a:extLst>
              <a:ext uri="{FF2B5EF4-FFF2-40B4-BE49-F238E27FC236}">
                <a16:creationId xmlns:a16="http://schemas.microsoft.com/office/drawing/2014/main" id="{29DFCA9D-7262-AF4D-E719-62CC9C60AD9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036955" y="2080261"/>
            <a:ext cx="5829618" cy="2722590"/>
          </a:xfrm>
        </p:spPr>
        <p:txBody>
          <a:bodyPr>
            <a:noAutofit/>
          </a:bodyPr>
          <a:lstStyle>
            <a:lvl1pPr>
              <a:buClr>
                <a:schemeClr val="bg1"/>
              </a:buClr>
              <a:defRPr sz="1800">
                <a:solidFill>
                  <a:srgbClr val="243052"/>
                </a:solidFill>
              </a:defRPr>
            </a:lvl1pPr>
            <a:lvl2pPr>
              <a:buClr>
                <a:schemeClr val="bg1"/>
              </a:buClr>
              <a:defRPr sz="1800">
                <a:solidFill>
                  <a:srgbClr val="24305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rgbClr val="243052"/>
                </a:solidFill>
              </a:defRPr>
            </a:lvl3pPr>
            <a:lvl4pPr>
              <a:buClr>
                <a:schemeClr val="bg1"/>
              </a:buClr>
              <a:defRPr sz="1800">
                <a:solidFill>
                  <a:srgbClr val="243052"/>
                </a:solidFill>
              </a:defRPr>
            </a:lvl4pPr>
            <a:lvl5pPr>
              <a:buClr>
                <a:schemeClr val="bg1"/>
              </a:buClr>
              <a:defRPr sz="1800">
                <a:solidFill>
                  <a:srgbClr val="243052"/>
                </a:solidFill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23" name="Tijdelijke aanduiding voor tekst 22">
            <a:extLst>
              <a:ext uri="{FF2B5EF4-FFF2-40B4-BE49-F238E27FC236}">
                <a16:creationId xmlns:a16="http://schemas.microsoft.com/office/drawing/2014/main" id="{B78205C4-48B7-D7B7-17CC-9A84F75C43B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36955" y="1026450"/>
            <a:ext cx="5829618" cy="277840"/>
          </a:xfrm>
        </p:spPr>
        <p:txBody>
          <a:bodyPr wrap="none">
            <a:noAutofit/>
          </a:bodyPr>
          <a:lstStyle>
            <a:lvl1pPr>
              <a:buNone/>
              <a:defRPr sz="1800">
                <a:solidFill>
                  <a:srgbClr val="243052"/>
                </a:solidFill>
              </a:defRPr>
            </a:lvl1pPr>
            <a:lvl2pPr>
              <a:buNone/>
              <a:defRPr>
                <a:solidFill>
                  <a:srgbClr val="ACCBEC"/>
                </a:solidFill>
              </a:defRPr>
            </a:lvl2pPr>
            <a:lvl3pPr>
              <a:buNone/>
              <a:defRPr>
                <a:solidFill>
                  <a:srgbClr val="ACCBEC"/>
                </a:solidFill>
              </a:defRPr>
            </a:lvl3pPr>
            <a:lvl4pPr>
              <a:buNone/>
              <a:defRPr>
                <a:solidFill>
                  <a:srgbClr val="ACCBEC"/>
                </a:solidFill>
              </a:defRPr>
            </a:lvl4pPr>
            <a:lvl5pPr>
              <a:buNone/>
              <a:defRPr>
                <a:solidFill>
                  <a:srgbClr val="ACCBEC"/>
                </a:solidFill>
              </a:defRPr>
            </a:lvl5pPr>
          </a:lstStyle>
          <a:p>
            <a:pPr lvl="0"/>
            <a:r>
              <a:rPr lang="nl-NL" dirty="0"/>
              <a:t>[onderwerpregel]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7939A950-B5D4-BC2B-BFDE-C4C2467687D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42913" y="6345638"/>
            <a:ext cx="360000" cy="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290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B">
    <p:bg>
      <p:bgPr>
        <a:solidFill>
          <a:srgbClr val="3558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50AF892-9137-CF5C-AECB-A9B1A2422A3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000" y="2422800"/>
            <a:ext cx="3954088" cy="997196"/>
          </a:xfrm>
        </p:spPr>
        <p:txBody>
          <a:bodyPr vert="horz" wrap="square" lIns="0" tIns="0" rIns="0" bIns="0" rtlCol="0" anchor="t">
            <a:noAutofit/>
          </a:bodyPr>
          <a:lstStyle>
            <a:lvl1pPr algn="l">
              <a:defRPr lang="nl-NL" sz="3600">
                <a:solidFill>
                  <a:schemeClr val="bg1"/>
                </a:solidFill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 panose="020B0604020202020204" pitchFamily="34" charset="0"/>
            </a:pPr>
            <a:r>
              <a:rPr lang="nl-NL" dirty="0"/>
              <a:t>Hier is plek</a:t>
            </a:r>
            <a:br>
              <a:rPr lang="nl-NL" dirty="0"/>
            </a:br>
            <a:r>
              <a:rPr lang="nl-NL" dirty="0"/>
              <a:t>voor een titel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5C14E459-19C1-B979-2663-A41524A94F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000" y="3466800"/>
            <a:ext cx="3954088" cy="1006775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Hier is plek voor een ondertitel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CDCD785-7556-E3A1-B8FA-5DDFABD02EB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11641" y="811729"/>
            <a:ext cx="820800" cy="729600"/>
          </a:xfrm>
          <a:prstGeom prst="rect">
            <a:avLst/>
          </a:prstGeom>
        </p:spPr>
      </p:pic>
      <p:sp>
        <p:nvSpPr>
          <p:cNvPr id="10" name="Tekstvak 9">
            <a:extLst>
              <a:ext uri="{FF2B5EF4-FFF2-40B4-BE49-F238E27FC236}">
                <a16:creationId xmlns:a16="http://schemas.microsoft.com/office/drawing/2014/main" id="{5D9EE523-6E17-2565-D97C-C5E173AEC733}"/>
              </a:ext>
            </a:extLst>
          </p:cNvPr>
          <p:cNvSpPr txBox="1"/>
          <p:nvPr userDrawn="1"/>
        </p:nvSpPr>
        <p:spPr>
          <a:xfrm>
            <a:off x="689492" y="6082943"/>
            <a:ext cx="620363" cy="21544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nl-NL" sz="1400" dirty="0">
                <a:solidFill>
                  <a:srgbClr val="ACCBE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Auteur</a:t>
            </a:r>
            <a:r>
              <a:rPr lang="nl-NL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3C6DC945-97FE-57EA-6914-53CAD02FE334}"/>
              </a:ext>
            </a:extLst>
          </p:cNvPr>
          <p:cNvSpPr txBox="1"/>
          <p:nvPr userDrawn="1"/>
        </p:nvSpPr>
        <p:spPr>
          <a:xfrm>
            <a:off x="9244383" y="6042303"/>
            <a:ext cx="1234312" cy="21544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nl-NL" sz="1400" dirty="0">
                <a:solidFill>
                  <a:srgbClr val="ACCBE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Gemeente Ede</a:t>
            </a:r>
            <a:endParaRPr lang="nl-NL" sz="14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8998F2A1-006E-2B67-2808-18B1C6FB1847}"/>
              </a:ext>
            </a:extLst>
          </p:cNvPr>
          <p:cNvSpPr txBox="1"/>
          <p:nvPr userDrawn="1"/>
        </p:nvSpPr>
        <p:spPr>
          <a:xfrm>
            <a:off x="6605360" y="6042303"/>
            <a:ext cx="684483" cy="21544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nl-NL" sz="1400" dirty="0">
                <a:solidFill>
                  <a:srgbClr val="ACCBE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Afdeling</a:t>
            </a:r>
            <a:endParaRPr lang="nl-NL" sz="14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4B209BC4-01FD-A3D9-32DE-0E82F066FE9B}"/>
              </a:ext>
            </a:extLst>
          </p:cNvPr>
          <p:cNvSpPr txBox="1"/>
          <p:nvPr userDrawn="1"/>
        </p:nvSpPr>
        <p:spPr>
          <a:xfrm>
            <a:off x="3971706" y="6042303"/>
            <a:ext cx="928139" cy="21544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nl-NL" sz="1400" dirty="0">
                <a:solidFill>
                  <a:srgbClr val="ACCBE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Functietitel</a:t>
            </a:r>
            <a:endParaRPr lang="nl-NL" sz="14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Tijdelijke aanduiding voor tekst 15">
            <a:extLst>
              <a:ext uri="{FF2B5EF4-FFF2-40B4-BE49-F238E27FC236}">
                <a16:creationId xmlns:a16="http://schemas.microsoft.com/office/drawing/2014/main" id="{30BC2963-6631-0D35-C9F0-1B0B908D0A1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71706" y="6321366"/>
            <a:ext cx="2439254" cy="284798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[hier invullen]</a:t>
            </a:r>
            <a:endParaRPr lang="nl-NL" dirty="0"/>
          </a:p>
        </p:txBody>
      </p:sp>
      <p:sp>
        <p:nvSpPr>
          <p:cNvPr id="17" name="Tijdelijke aanduiding voor tekst 15">
            <a:extLst>
              <a:ext uri="{FF2B5EF4-FFF2-40B4-BE49-F238E27FC236}">
                <a16:creationId xmlns:a16="http://schemas.microsoft.com/office/drawing/2014/main" id="{0890EBE2-C5AD-A621-772F-E155781DDA5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05359" y="6318291"/>
            <a:ext cx="2478315" cy="284798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[hier invullen]</a:t>
            </a:r>
            <a:endParaRPr lang="nl-NL" dirty="0"/>
          </a:p>
        </p:txBody>
      </p:sp>
      <p:sp>
        <p:nvSpPr>
          <p:cNvPr id="18" name="Tijdelijke aanduiding voor tekst 15">
            <a:extLst>
              <a:ext uri="{FF2B5EF4-FFF2-40B4-BE49-F238E27FC236}">
                <a16:creationId xmlns:a16="http://schemas.microsoft.com/office/drawing/2014/main" id="{68B9A4D9-9496-6973-3B5B-35DAD0A3F47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244383" y="6321366"/>
            <a:ext cx="2576141" cy="284798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[Adres]</a:t>
            </a:r>
            <a:endParaRPr lang="nl-NL" dirty="0"/>
          </a:p>
        </p:txBody>
      </p:sp>
      <p:sp>
        <p:nvSpPr>
          <p:cNvPr id="19" name="Tijdelijke aanduiding voor tekst 15">
            <a:extLst>
              <a:ext uri="{FF2B5EF4-FFF2-40B4-BE49-F238E27FC236}">
                <a16:creationId xmlns:a16="http://schemas.microsoft.com/office/drawing/2014/main" id="{860AF671-2065-95EF-13F1-0730A0EB26A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9492" y="6321366"/>
            <a:ext cx="3039228" cy="284798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[hier invullen]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9735673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met kleine foto links">
    <p:bg>
      <p:bgPr>
        <a:solidFill>
          <a:srgbClr val="B4CB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hthoek 32">
            <a:extLst>
              <a:ext uri="{FF2B5EF4-FFF2-40B4-BE49-F238E27FC236}">
                <a16:creationId xmlns:a16="http://schemas.microsoft.com/office/drawing/2014/main" id="{C2012D4F-08E8-918F-A98C-A21052C65D2E}"/>
              </a:ext>
            </a:extLst>
          </p:cNvPr>
          <p:cNvSpPr/>
          <p:nvPr userDrawn="1"/>
        </p:nvSpPr>
        <p:spPr>
          <a:xfrm>
            <a:off x="0" y="6282000"/>
            <a:ext cx="900000" cy="57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D34D435-D6EA-91B0-F8FD-EAD23697B6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48810" y="1354050"/>
            <a:ext cx="5829618" cy="589050"/>
          </a:xfrm>
          <a:noFill/>
        </p:spPr>
        <p:txBody>
          <a:bodyPr wrap="none" anchor="t" anchorCtr="0">
            <a:noAutofit/>
          </a:bodyPr>
          <a:lstStyle>
            <a:lvl1pPr>
              <a:defRPr sz="3600">
                <a:solidFill>
                  <a:srgbClr val="243052"/>
                </a:solidFill>
              </a:defRPr>
            </a:lvl1pPr>
          </a:lstStyle>
          <a:p>
            <a:r>
              <a:rPr lang="nl-NL" dirty="0"/>
              <a:t>Hier is plek voor een titel</a:t>
            </a:r>
          </a:p>
        </p:txBody>
      </p:sp>
      <p:sp>
        <p:nvSpPr>
          <p:cNvPr id="10" name="Tijdelijke aanduiding voor inhoud 9">
            <a:extLst>
              <a:ext uri="{FF2B5EF4-FFF2-40B4-BE49-F238E27FC236}">
                <a16:creationId xmlns:a16="http://schemas.microsoft.com/office/drawing/2014/main" id="{29DFCA9D-7262-AF4D-E719-62CC9C60AD9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448810" y="2080261"/>
            <a:ext cx="5829618" cy="2722590"/>
          </a:xfrm>
        </p:spPr>
        <p:txBody>
          <a:bodyPr>
            <a:noAutofit/>
          </a:bodyPr>
          <a:lstStyle>
            <a:lvl1pPr>
              <a:buClr>
                <a:schemeClr val="bg1"/>
              </a:buClr>
              <a:defRPr sz="1800">
                <a:solidFill>
                  <a:srgbClr val="243052"/>
                </a:solidFill>
              </a:defRPr>
            </a:lvl1pPr>
            <a:lvl2pPr>
              <a:buClr>
                <a:schemeClr val="bg1"/>
              </a:buClr>
              <a:defRPr sz="1800">
                <a:solidFill>
                  <a:srgbClr val="24305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rgbClr val="243052"/>
                </a:solidFill>
              </a:defRPr>
            </a:lvl3pPr>
            <a:lvl4pPr>
              <a:buClr>
                <a:schemeClr val="bg1"/>
              </a:buClr>
              <a:defRPr sz="1800">
                <a:solidFill>
                  <a:srgbClr val="243052"/>
                </a:solidFill>
              </a:defRPr>
            </a:lvl4pPr>
            <a:lvl5pPr>
              <a:buClr>
                <a:schemeClr val="bg1"/>
              </a:buClr>
              <a:defRPr sz="1800">
                <a:solidFill>
                  <a:srgbClr val="243052"/>
                </a:solidFill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23" name="Tijdelijke aanduiding voor tekst 22">
            <a:extLst>
              <a:ext uri="{FF2B5EF4-FFF2-40B4-BE49-F238E27FC236}">
                <a16:creationId xmlns:a16="http://schemas.microsoft.com/office/drawing/2014/main" id="{B78205C4-48B7-D7B7-17CC-9A84F75C43B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448810" y="1026450"/>
            <a:ext cx="5829618" cy="277840"/>
          </a:xfrm>
        </p:spPr>
        <p:txBody>
          <a:bodyPr wrap="none">
            <a:noAutofit/>
          </a:bodyPr>
          <a:lstStyle>
            <a:lvl1pPr>
              <a:buNone/>
              <a:defRPr sz="1800">
                <a:solidFill>
                  <a:srgbClr val="243052"/>
                </a:solidFill>
              </a:defRPr>
            </a:lvl1pPr>
            <a:lvl2pPr>
              <a:buNone/>
              <a:defRPr>
                <a:solidFill>
                  <a:srgbClr val="ACCBEC"/>
                </a:solidFill>
              </a:defRPr>
            </a:lvl2pPr>
            <a:lvl3pPr>
              <a:buNone/>
              <a:defRPr>
                <a:solidFill>
                  <a:srgbClr val="ACCBEC"/>
                </a:solidFill>
              </a:defRPr>
            </a:lvl3pPr>
            <a:lvl4pPr>
              <a:buNone/>
              <a:defRPr>
                <a:solidFill>
                  <a:srgbClr val="ACCBEC"/>
                </a:solidFill>
              </a:defRPr>
            </a:lvl4pPr>
            <a:lvl5pPr>
              <a:buNone/>
              <a:defRPr>
                <a:solidFill>
                  <a:srgbClr val="ACCBEC"/>
                </a:solidFill>
              </a:defRPr>
            </a:lvl5pPr>
          </a:lstStyle>
          <a:p>
            <a:pPr lvl="0"/>
            <a:r>
              <a:rPr lang="nl-NL" dirty="0"/>
              <a:t>[onderwerpregel]</a:t>
            </a:r>
          </a:p>
        </p:txBody>
      </p:sp>
      <p:sp>
        <p:nvSpPr>
          <p:cNvPr id="31" name="Tijdelijke aanduiding voor afbeelding 30">
            <a:extLst>
              <a:ext uri="{FF2B5EF4-FFF2-40B4-BE49-F238E27FC236}">
                <a16:creationId xmlns:a16="http://schemas.microsoft.com/office/drawing/2014/main" id="{92DD79A1-5862-5BD8-D53F-9C66CBC24DA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2" y="2"/>
            <a:ext cx="3419999" cy="6857998"/>
          </a:xfrm>
          <a:custGeom>
            <a:avLst/>
            <a:gdLst>
              <a:gd name="csX0" fmla="*/ 471737 w 3419999"/>
              <a:gd name="csY0" fmla="*/ 6634560 h 6857998"/>
              <a:gd name="csX1" fmla="*/ 500557 w 3419999"/>
              <a:gd name="csY1" fmla="*/ 6664815 h 6857998"/>
              <a:gd name="csX2" fmla="*/ 526757 w 3419999"/>
              <a:gd name="csY2" fmla="*/ 6648389 h 6857998"/>
              <a:gd name="csX3" fmla="*/ 563437 w 3419999"/>
              <a:gd name="csY3" fmla="*/ 6650550 h 6857998"/>
              <a:gd name="csX4" fmla="*/ 560817 w 3419999"/>
              <a:gd name="csY4" fmla="*/ 6634560 h 6857998"/>
              <a:gd name="csX5" fmla="*/ 718897 w 3419999"/>
              <a:gd name="csY5" fmla="*/ 6633695 h 6857998"/>
              <a:gd name="csX6" fmla="*/ 748150 w 3419999"/>
              <a:gd name="csY6" fmla="*/ 6663514 h 6857998"/>
              <a:gd name="csX7" fmla="*/ 774354 w 3419999"/>
              <a:gd name="csY7" fmla="*/ 6646664 h 6857998"/>
              <a:gd name="csX8" fmla="*/ 801869 w 3419999"/>
              <a:gd name="csY8" fmla="*/ 6648821 h 6857998"/>
              <a:gd name="csX9" fmla="*/ 801869 w 3419999"/>
              <a:gd name="csY9" fmla="*/ 6633695 h 6857998"/>
              <a:gd name="csX10" fmla="*/ 499686 w 3419999"/>
              <a:gd name="csY10" fmla="*/ 6585727 h 6857998"/>
              <a:gd name="csX11" fmla="*/ 473046 w 3419999"/>
              <a:gd name="csY11" fmla="*/ 6609493 h 6857998"/>
              <a:gd name="csX12" fmla="*/ 526326 w 3419999"/>
              <a:gd name="csY12" fmla="*/ 6609493 h 6857998"/>
              <a:gd name="csX13" fmla="*/ 499686 w 3419999"/>
              <a:gd name="csY13" fmla="*/ 6585727 h 6857998"/>
              <a:gd name="csX14" fmla="*/ 746839 w 3419999"/>
              <a:gd name="csY14" fmla="*/ 6584859 h 6857998"/>
              <a:gd name="csX15" fmla="*/ 720206 w 3419999"/>
              <a:gd name="csY15" fmla="*/ 6608628 h 6857998"/>
              <a:gd name="csX16" fmla="*/ 773479 w 3419999"/>
              <a:gd name="csY16" fmla="*/ 6608628 h 6857998"/>
              <a:gd name="csX17" fmla="*/ 746839 w 3419999"/>
              <a:gd name="csY17" fmla="*/ 6584859 h 6857998"/>
              <a:gd name="csX18" fmla="*/ 622391 w 3419999"/>
              <a:gd name="csY18" fmla="*/ 6584858 h 6857998"/>
              <a:gd name="csX19" fmla="*/ 594441 w 3419999"/>
              <a:gd name="csY19" fmla="*/ 6623324 h 6857998"/>
              <a:gd name="csX20" fmla="*/ 622391 w 3419999"/>
              <a:gd name="csY20" fmla="*/ 6661354 h 6857998"/>
              <a:gd name="csX21" fmla="*/ 650338 w 3419999"/>
              <a:gd name="csY21" fmla="*/ 6623324 h 6857998"/>
              <a:gd name="csX22" fmla="*/ 622391 w 3419999"/>
              <a:gd name="csY22" fmla="*/ 6584858 h 6857998"/>
              <a:gd name="csX23" fmla="*/ 594007 w 3419999"/>
              <a:gd name="csY23" fmla="*/ 6536888 h 6857998"/>
              <a:gd name="csX24" fmla="*/ 590513 w 3419999"/>
              <a:gd name="csY24" fmla="*/ 6542942 h 6857998"/>
              <a:gd name="csX25" fmla="*/ 587020 w 3419999"/>
              <a:gd name="csY25" fmla="*/ 6548992 h 6857998"/>
              <a:gd name="csX26" fmla="*/ 596190 w 3419999"/>
              <a:gd name="csY26" fmla="*/ 6561093 h 6857998"/>
              <a:gd name="csX27" fmla="*/ 597063 w 3419999"/>
              <a:gd name="csY27" fmla="*/ 6561093 h 6857998"/>
              <a:gd name="csX28" fmla="*/ 594880 w 3419999"/>
              <a:gd name="csY28" fmla="*/ 6545967 h 6857998"/>
              <a:gd name="csX29" fmla="*/ 594007 w 3419999"/>
              <a:gd name="csY29" fmla="*/ 6536888 h 6857998"/>
              <a:gd name="csX30" fmla="*/ 589204 w 3419999"/>
              <a:gd name="csY30" fmla="*/ 6530404 h 6857998"/>
              <a:gd name="csX31" fmla="*/ 587894 w 3419999"/>
              <a:gd name="csY31" fmla="*/ 6540776 h 6857998"/>
              <a:gd name="csX32" fmla="*/ 591387 w 3419999"/>
              <a:gd name="csY32" fmla="*/ 6534293 h 6857998"/>
              <a:gd name="csX33" fmla="*/ 589204 w 3419999"/>
              <a:gd name="csY33" fmla="*/ 6530404 h 6857998"/>
              <a:gd name="csX34" fmla="*/ 594887 w 3419999"/>
              <a:gd name="csY34" fmla="*/ 6520898 h 6857998"/>
              <a:gd name="csX35" fmla="*/ 591824 w 3419999"/>
              <a:gd name="csY35" fmla="*/ 6522191 h 6857998"/>
              <a:gd name="csX36" fmla="*/ 587894 w 3419999"/>
              <a:gd name="csY36" fmla="*/ 6524787 h 6857998"/>
              <a:gd name="csX37" fmla="*/ 590077 w 3419999"/>
              <a:gd name="csY37" fmla="*/ 6526948 h 6857998"/>
              <a:gd name="csX38" fmla="*/ 594007 w 3419999"/>
              <a:gd name="csY38" fmla="*/ 6531705 h 6857998"/>
              <a:gd name="csX39" fmla="*/ 594887 w 3419999"/>
              <a:gd name="csY39" fmla="*/ 6520898 h 6857998"/>
              <a:gd name="csX40" fmla="*/ 591386 w 3419999"/>
              <a:gd name="csY40" fmla="*/ 6508362 h 6857998"/>
              <a:gd name="csX41" fmla="*/ 588766 w 3419999"/>
              <a:gd name="csY41" fmla="*/ 6520037 h 6857998"/>
              <a:gd name="csX42" fmla="*/ 590079 w 3419999"/>
              <a:gd name="csY42" fmla="*/ 6519169 h 6857998"/>
              <a:gd name="csX43" fmla="*/ 595316 w 3419999"/>
              <a:gd name="csY43" fmla="*/ 6515280 h 6857998"/>
              <a:gd name="csX44" fmla="*/ 591823 w 3419999"/>
              <a:gd name="csY44" fmla="*/ 6509233 h 6857998"/>
              <a:gd name="csX45" fmla="*/ 591386 w 3419999"/>
              <a:gd name="csY45" fmla="*/ 6508362 h 6857998"/>
              <a:gd name="csX46" fmla="*/ 600560 w 3419999"/>
              <a:gd name="csY46" fmla="*/ 6505769 h 6857998"/>
              <a:gd name="csX47" fmla="*/ 598377 w 3419999"/>
              <a:gd name="csY47" fmla="*/ 6545531 h 6857998"/>
              <a:gd name="csX48" fmla="*/ 600123 w 3419999"/>
              <a:gd name="csY48" fmla="*/ 6559793 h 6857998"/>
              <a:gd name="csX49" fmla="*/ 610163 w 3419999"/>
              <a:gd name="csY49" fmla="*/ 6557200 h 6857998"/>
              <a:gd name="csX50" fmla="*/ 619773 w 3419999"/>
              <a:gd name="csY50" fmla="*/ 6556768 h 6857998"/>
              <a:gd name="csX51" fmla="*/ 605360 w 3419999"/>
              <a:gd name="csY51" fmla="*/ 6532567 h 6857998"/>
              <a:gd name="csX52" fmla="*/ 600560 w 3419999"/>
              <a:gd name="csY52" fmla="*/ 6505769 h 6857998"/>
              <a:gd name="csX53" fmla="*/ 611910 w 3419999"/>
              <a:gd name="csY53" fmla="*/ 6499721 h 6857998"/>
              <a:gd name="csX54" fmla="*/ 621516 w 3419999"/>
              <a:gd name="csY54" fmla="*/ 6519168 h 6857998"/>
              <a:gd name="csX55" fmla="*/ 622826 w 3419999"/>
              <a:gd name="csY55" fmla="*/ 6525650 h 6857998"/>
              <a:gd name="csX56" fmla="*/ 632433 w 3419999"/>
              <a:gd name="csY56" fmla="*/ 6545098 h 6857998"/>
              <a:gd name="csX57" fmla="*/ 630686 w 3419999"/>
              <a:gd name="csY57" fmla="*/ 6548126 h 6857998"/>
              <a:gd name="csX58" fmla="*/ 619333 w 3419999"/>
              <a:gd name="csY58" fmla="*/ 6526515 h 6857998"/>
              <a:gd name="csX59" fmla="*/ 618023 w 3419999"/>
              <a:gd name="csY59" fmla="*/ 6520036 h 6857998"/>
              <a:gd name="csX60" fmla="*/ 609726 w 3419999"/>
              <a:gd name="csY60" fmla="*/ 6502749 h 6857998"/>
              <a:gd name="csX61" fmla="*/ 675230 w 3419999"/>
              <a:gd name="csY61" fmla="*/ 6498421 h 6857998"/>
              <a:gd name="csX62" fmla="*/ 669987 w 3419999"/>
              <a:gd name="csY62" fmla="*/ 6501878 h 6857998"/>
              <a:gd name="csX63" fmla="*/ 674793 w 3419999"/>
              <a:gd name="csY63" fmla="*/ 6505339 h 6857998"/>
              <a:gd name="csX64" fmla="*/ 677850 w 3419999"/>
              <a:gd name="csY64" fmla="*/ 6503181 h 6857998"/>
              <a:gd name="csX65" fmla="*/ 681344 w 3419999"/>
              <a:gd name="csY65" fmla="*/ 6503181 h 6857998"/>
              <a:gd name="csX66" fmla="*/ 681344 w 3419999"/>
              <a:gd name="csY66" fmla="*/ 6499717 h 6857998"/>
              <a:gd name="csX67" fmla="*/ 677850 w 3419999"/>
              <a:gd name="csY67" fmla="*/ 6499717 h 6857998"/>
              <a:gd name="csX68" fmla="*/ 675231 w 3419999"/>
              <a:gd name="csY68" fmla="*/ 6481570 h 6857998"/>
              <a:gd name="csX69" fmla="*/ 669988 w 3419999"/>
              <a:gd name="csY69" fmla="*/ 6485031 h 6857998"/>
              <a:gd name="csX70" fmla="*/ 674795 w 3419999"/>
              <a:gd name="csY70" fmla="*/ 6488485 h 6857998"/>
              <a:gd name="csX71" fmla="*/ 677851 w 3419999"/>
              <a:gd name="csY71" fmla="*/ 6486327 h 6857998"/>
              <a:gd name="csX72" fmla="*/ 681341 w 3419999"/>
              <a:gd name="csY72" fmla="*/ 6486327 h 6857998"/>
              <a:gd name="csX73" fmla="*/ 681341 w 3419999"/>
              <a:gd name="csY73" fmla="*/ 6482866 h 6857998"/>
              <a:gd name="csX74" fmla="*/ 677851 w 3419999"/>
              <a:gd name="csY74" fmla="*/ 6482866 h 6857998"/>
              <a:gd name="csX75" fmla="*/ 613220 w 3419999"/>
              <a:gd name="csY75" fmla="*/ 6480705 h 6857998"/>
              <a:gd name="csX76" fmla="*/ 621080 w 3419999"/>
              <a:gd name="csY76" fmla="*/ 6485030 h 6857998"/>
              <a:gd name="csX77" fmla="*/ 631566 w 3419999"/>
              <a:gd name="csY77" fmla="*/ 6485891 h 6857998"/>
              <a:gd name="csX78" fmla="*/ 631996 w 3419999"/>
              <a:gd name="csY78" fmla="*/ 6489349 h 6857998"/>
              <a:gd name="csX79" fmla="*/ 619770 w 3419999"/>
              <a:gd name="csY79" fmla="*/ 6488052 h 6857998"/>
              <a:gd name="csX80" fmla="*/ 610163 w 3419999"/>
              <a:gd name="csY80" fmla="*/ 6482866 h 6857998"/>
              <a:gd name="csX81" fmla="*/ 665185 w 3419999"/>
              <a:gd name="csY81" fmla="*/ 6474223 h 6857998"/>
              <a:gd name="csX82" fmla="*/ 661691 w 3419999"/>
              <a:gd name="csY82" fmla="*/ 6475520 h 6857998"/>
              <a:gd name="csX83" fmla="*/ 659508 w 3419999"/>
              <a:gd name="csY83" fmla="*/ 6477677 h 6857998"/>
              <a:gd name="csX84" fmla="*/ 659071 w 3419999"/>
              <a:gd name="csY84" fmla="*/ 6481570 h 6857998"/>
              <a:gd name="csX85" fmla="*/ 657325 w 3419999"/>
              <a:gd name="csY85" fmla="*/ 6489349 h 6857998"/>
              <a:gd name="csX86" fmla="*/ 653831 w 3419999"/>
              <a:gd name="csY86" fmla="*/ 6491510 h 6857998"/>
              <a:gd name="csX87" fmla="*/ 653831 w 3419999"/>
              <a:gd name="csY87" fmla="*/ 6513553 h 6857998"/>
              <a:gd name="csX88" fmla="*/ 681341 w 3419999"/>
              <a:gd name="csY88" fmla="*/ 6513553 h 6857998"/>
              <a:gd name="csX89" fmla="*/ 681341 w 3419999"/>
              <a:gd name="csY89" fmla="*/ 6506632 h 6857998"/>
              <a:gd name="csX90" fmla="*/ 678725 w 3419999"/>
              <a:gd name="csY90" fmla="*/ 6506632 h 6857998"/>
              <a:gd name="csX91" fmla="*/ 674795 w 3419999"/>
              <a:gd name="csY91" fmla="*/ 6509232 h 6857998"/>
              <a:gd name="csX92" fmla="*/ 667368 w 3419999"/>
              <a:gd name="csY92" fmla="*/ 6504042 h 6857998"/>
              <a:gd name="csX93" fmla="*/ 667368 w 3419999"/>
              <a:gd name="csY93" fmla="*/ 6499721 h 6857998"/>
              <a:gd name="csX94" fmla="*/ 675231 w 3419999"/>
              <a:gd name="csY94" fmla="*/ 6494535 h 6857998"/>
              <a:gd name="csX95" fmla="*/ 678725 w 3419999"/>
              <a:gd name="csY95" fmla="*/ 6496260 h 6857998"/>
              <a:gd name="csX96" fmla="*/ 681341 w 3419999"/>
              <a:gd name="csY96" fmla="*/ 6496260 h 6857998"/>
              <a:gd name="csX97" fmla="*/ 681341 w 3419999"/>
              <a:gd name="csY97" fmla="*/ 6489781 h 6857998"/>
              <a:gd name="csX98" fmla="*/ 678725 w 3419999"/>
              <a:gd name="csY98" fmla="*/ 6489781 h 6857998"/>
              <a:gd name="csX99" fmla="*/ 674795 w 3419999"/>
              <a:gd name="csY99" fmla="*/ 6492374 h 6857998"/>
              <a:gd name="csX100" fmla="*/ 667368 w 3419999"/>
              <a:gd name="csY100" fmla="*/ 6487185 h 6857998"/>
              <a:gd name="csX101" fmla="*/ 667368 w 3419999"/>
              <a:gd name="csY101" fmla="*/ 6482866 h 6857998"/>
              <a:gd name="csX102" fmla="*/ 675231 w 3419999"/>
              <a:gd name="csY102" fmla="*/ 6477677 h 6857998"/>
              <a:gd name="csX103" fmla="*/ 678725 w 3419999"/>
              <a:gd name="csY103" fmla="*/ 6479409 h 6857998"/>
              <a:gd name="csX104" fmla="*/ 681341 w 3419999"/>
              <a:gd name="csY104" fmla="*/ 6479409 h 6857998"/>
              <a:gd name="csX105" fmla="*/ 681341 w 3419999"/>
              <a:gd name="csY105" fmla="*/ 6474223 h 6857998"/>
              <a:gd name="csX106" fmla="*/ 607109 w 3419999"/>
              <a:gd name="csY106" fmla="*/ 6469899 h 6857998"/>
              <a:gd name="csX107" fmla="*/ 600123 w 3419999"/>
              <a:gd name="csY107" fmla="*/ 6476814 h 6857998"/>
              <a:gd name="csX108" fmla="*/ 590076 w 3419999"/>
              <a:gd name="csY108" fmla="*/ 6493236 h 6857998"/>
              <a:gd name="csX109" fmla="*/ 589206 w 3419999"/>
              <a:gd name="csY109" fmla="*/ 6497558 h 6857998"/>
              <a:gd name="csX110" fmla="*/ 594443 w 3419999"/>
              <a:gd name="csY110" fmla="*/ 6506633 h 6857998"/>
              <a:gd name="csX111" fmla="*/ 596626 w 3419999"/>
              <a:gd name="csY111" fmla="*/ 6509233 h 6857998"/>
              <a:gd name="csX112" fmla="*/ 598809 w 3419999"/>
              <a:gd name="csY112" fmla="*/ 6499286 h 6857998"/>
              <a:gd name="csX113" fmla="*/ 602743 w 3419999"/>
              <a:gd name="csY113" fmla="*/ 6488914 h 6857998"/>
              <a:gd name="csX114" fmla="*/ 607109 w 3419999"/>
              <a:gd name="csY114" fmla="*/ 6469899 h 6857998"/>
              <a:gd name="csX115" fmla="*/ 653834 w 3419999"/>
              <a:gd name="csY115" fmla="*/ 6460391 h 6857998"/>
              <a:gd name="csX116" fmla="*/ 651210 w 3419999"/>
              <a:gd name="csY116" fmla="*/ 6463848 h 6857998"/>
              <a:gd name="csX117" fmla="*/ 645098 w 3419999"/>
              <a:gd name="csY117" fmla="*/ 6496696 h 6857998"/>
              <a:gd name="csX118" fmla="*/ 647717 w 3419999"/>
              <a:gd name="csY118" fmla="*/ 6533862 h 6857998"/>
              <a:gd name="csX119" fmla="*/ 645971 w 3419999"/>
              <a:gd name="csY119" fmla="*/ 6547695 h 6857998"/>
              <a:gd name="csX120" fmla="*/ 647280 w 3419999"/>
              <a:gd name="csY120" fmla="*/ 6571029 h 6857998"/>
              <a:gd name="csX121" fmla="*/ 650337 w 3419999"/>
              <a:gd name="csY121" fmla="*/ 6575350 h 6857998"/>
              <a:gd name="csX122" fmla="*/ 650337 w 3419999"/>
              <a:gd name="csY122" fmla="*/ 6488053 h 6857998"/>
              <a:gd name="csX123" fmla="*/ 649900 w 3419999"/>
              <a:gd name="csY123" fmla="*/ 6485892 h 6857998"/>
              <a:gd name="csX124" fmla="*/ 647717 w 3419999"/>
              <a:gd name="csY124" fmla="*/ 6479842 h 6857998"/>
              <a:gd name="csX125" fmla="*/ 648591 w 3419999"/>
              <a:gd name="csY125" fmla="*/ 6476384 h 6857998"/>
              <a:gd name="csX126" fmla="*/ 658201 w 3419999"/>
              <a:gd name="csY126" fmla="*/ 6466445 h 6857998"/>
              <a:gd name="csX127" fmla="*/ 653834 w 3419999"/>
              <a:gd name="csY127" fmla="*/ 6460391 h 6857998"/>
              <a:gd name="csX128" fmla="*/ 662129 w 3419999"/>
              <a:gd name="csY128" fmla="*/ 6454344 h 6857998"/>
              <a:gd name="csX129" fmla="*/ 656018 w 3419999"/>
              <a:gd name="csY129" fmla="*/ 6458231 h 6857998"/>
              <a:gd name="csX130" fmla="*/ 661692 w 3419999"/>
              <a:gd name="csY130" fmla="*/ 6465148 h 6857998"/>
              <a:gd name="csX131" fmla="*/ 663876 w 3419999"/>
              <a:gd name="csY131" fmla="*/ 6466445 h 6857998"/>
              <a:gd name="csX132" fmla="*/ 661692 w 3419999"/>
              <a:gd name="csY132" fmla="*/ 6467741 h 6857998"/>
              <a:gd name="csX133" fmla="*/ 651646 w 3419999"/>
              <a:gd name="csY133" fmla="*/ 6478113 h 6857998"/>
              <a:gd name="csX134" fmla="*/ 651209 w 3419999"/>
              <a:gd name="csY134" fmla="*/ 6479842 h 6857998"/>
              <a:gd name="csX135" fmla="*/ 652956 w 3419999"/>
              <a:gd name="csY135" fmla="*/ 6483735 h 6857998"/>
              <a:gd name="csX136" fmla="*/ 653393 w 3419999"/>
              <a:gd name="csY136" fmla="*/ 6484163 h 6857998"/>
              <a:gd name="csX137" fmla="*/ 653393 w 3419999"/>
              <a:gd name="csY137" fmla="*/ 6485028 h 6857998"/>
              <a:gd name="csX138" fmla="*/ 654266 w 3419999"/>
              <a:gd name="csY138" fmla="*/ 6488053 h 6857998"/>
              <a:gd name="csX139" fmla="*/ 654702 w 3419999"/>
              <a:gd name="csY139" fmla="*/ 6487621 h 6857998"/>
              <a:gd name="csX140" fmla="*/ 655576 w 3419999"/>
              <a:gd name="csY140" fmla="*/ 6481138 h 6857998"/>
              <a:gd name="csX141" fmla="*/ 656449 w 3419999"/>
              <a:gd name="csY141" fmla="*/ 6476385 h 6857998"/>
              <a:gd name="csX142" fmla="*/ 665622 w 3419999"/>
              <a:gd name="csY142" fmla="*/ 6470334 h 6857998"/>
              <a:gd name="csX143" fmla="*/ 666059 w 3419999"/>
              <a:gd name="csY143" fmla="*/ 6470334 h 6857998"/>
              <a:gd name="csX144" fmla="*/ 669986 w 3419999"/>
              <a:gd name="csY144" fmla="*/ 6467309 h 6857998"/>
              <a:gd name="csX145" fmla="*/ 669548 w 3419999"/>
              <a:gd name="csY145" fmla="*/ 6465148 h 6857998"/>
              <a:gd name="csX146" fmla="*/ 662129 w 3419999"/>
              <a:gd name="csY146" fmla="*/ 6454344 h 6857998"/>
              <a:gd name="csX147" fmla="*/ 579594 w 3419999"/>
              <a:gd name="csY147" fmla="*/ 6445271 h 6857998"/>
              <a:gd name="csX148" fmla="*/ 579594 w 3419999"/>
              <a:gd name="csY148" fmla="*/ 6464286 h 6857998"/>
              <a:gd name="csX149" fmla="*/ 599681 w 3419999"/>
              <a:gd name="csY149" fmla="*/ 6456939 h 6857998"/>
              <a:gd name="csX150" fmla="*/ 594004 w 3419999"/>
              <a:gd name="csY150" fmla="*/ 6450457 h 6857998"/>
              <a:gd name="csX151" fmla="*/ 584838 w 3419999"/>
              <a:gd name="csY151" fmla="*/ 6456507 h 6857998"/>
              <a:gd name="csX152" fmla="*/ 581342 w 3419999"/>
              <a:gd name="csY152" fmla="*/ 6459101 h 6857998"/>
              <a:gd name="csX153" fmla="*/ 581777 w 3419999"/>
              <a:gd name="csY153" fmla="*/ 6454779 h 6857998"/>
              <a:gd name="csX154" fmla="*/ 579594 w 3419999"/>
              <a:gd name="csY154" fmla="*/ 6445271 h 6857998"/>
              <a:gd name="csX155" fmla="*/ 605361 w 3419999"/>
              <a:gd name="csY155" fmla="*/ 6440947 h 6857998"/>
              <a:gd name="csX156" fmla="*/ 603178 w 3419999"/>
              <a:gd name="csY156" fmla="*/ 6442676 h 6857998"/>
              <a:gd name="csX157" fmla="*/ 597498 w 3419999"/>
              <a:gd name="csY157" fmla="*/ 6446130 h 6857998"/>
              <a:gd name="csX158" fmla="*/ 596188 w 3419999"/>
              <a:gd name="csY158" fmla="*/ 6447858 h 6857998"/>
              <a:gd name="csX159" fmla="*/ 606671 w 3419999"/>
              <a:gd name="csY159" fmla="*/ 6459098 h 6857998"/>
              <a:gd name="csX160" fmla="*/ 614971 w 3419999"/>
              <a:gd name="csY160" fmla="*/ 6450887 h 6857998"/>
              <a:gd name="csX161" fmla="*/ 608855 w 3419999"/>
              <a:gd name="csY161" fmla="*/ 6441812 h 6857998"/>
              <a:gd name="csX162" fmla="*/ 605361 w 3419999"/>
              <a:gd name="csY162" fmla="*/ 6440947 h 6857998"/>
              <a:gd name="csX163" fmla="*/ 646406 w 3419999"/>
              <a:gd name="csY163" fmla="*/ 6438782 h 6857998"/>
              <a:gd name="csX164" fmla="*/ 628503 w 3419999"/>
              <a:gd name="csY164" fmla="*/ 6456504 h 6857998"/>
              <a:gd name="csX165" fmla="*/ 621953 w 3419999"/>
              <a:gd name="csY165" fmla="*/ 6455208 h 6857998"/>
              <a:gd name="csX166" fmla="*/ 611910 w 3419999"/>
              <a:gd name="csY166" fmla="*/ 6465151 h 6857998"/>
              <a:gd name="csX167" fmla="*/ 618460 w 3419999"/>
              <a:gd name="csY167" fmla="*/ 6469037 h 6857998"/>
              <a:gd name="csX168" fmla="*/ 625450 w 3419999"/>
              <a:gd name="csY168" fmla="*/ 6463848 h 6857998"/>
              <a:gd name="csX169" fmla="*/ 627193 w 3419999"/>
              <a:gd name="csY169" fmla="*/ 6460822 h 6857998"/>
              <a:gd name="csX170" fmla="*/ 628503 w 3419999"/>
              <a:gd name="csY170" fmla="*/ 6463848 h 6857998"/>
              <a:gd name="csX171" fmla="*/ 636803 w 3419999"/>
              <a:gd name="csY171" fmla="*/ 6469037 h 6857998"/>
              <a:gd name="csX172" fmla="*/ 642043 w 3419999"/>
              <a:gd name="csY172" fmla="*/ 6465583 h 6857998"/>
              <a:gd name="csX173" fmla="*/ 642480 w 3419999"/>
              <a:gd name="csY173" fmla="*/ 6458229 h 6857998"/>
              <a:gd name="csX174" fmla="*/ 645533 w 3419999"/>
              <a:gd name="csY174" fmla="*/ 6457368 h 6857998"/>
              <a:gd name="csX175" fmla="*/ 645100 w 3419999"/>
              <a:gd name="csY175" fmla="*/ 6467311 h 6857998"/>
              <a:gd name="csX176" fmla="*/ 636803 w 3419999"/>
              <a:gd name="csY176" fmla="*/ 6472497 h 6857998"/>
              <a:gd name="csX177" fmla="*/ 627193 w 3419999"/>
              <a:gd name="csY177" fmla="*/ 6467740 h 6857998"/>
              <a:gd name="csX178" fmla="*/ 618460 w 3419999"/>
              <a:gd name="csY178" fmla="*/ 6472497 h 6857998"/>
              <a:gd name="csX179" fmla="*/ 610600 w 3419999"/>
              <a:gd name="csY179" fmla="*/ 6468605 h 6857998"/>
              <a:gd name="csX180" fmla="*/ 605800 w 3419999"/>
              <a:gd name="csY180" fmla="*/ 6490213 h 6857998"/>
              <a:gd name="csX181" fmla="*/ 603613 w 3419999"/>
              <a:gd name="csY181" fmla="*/ 6495834 h 6857998"/>
              <a:gd name="csX182" fmla="*/ 608853 w 3419999"/>
              <a:gd name="csY182" fmla="*/ 6531269 h 6857998"/>
              <a:gd name="csX183" fmla="*/ 625013 w 3419999"/>
              <a:gd name="csY183" fmla="*/ 6557631 h 6857998"/>
              <a:gd name="csX184" fmla="*/ 643353 w 3419999"/>
              <a:gd name="csY184" fmla="*/ 6566706 h 6857998"/>
              <a:gd name="csX185" fmla="*/ 642480 w 3419999"/>
              <a:gd name="csY185" fmla="*/ 6553741 h 6857998"/>
              <a:gd name="csX186" fmla="*/ 642916 w 3419999"/>
              <a:gd name="csY186" fmla="*/ 6547694 h 6857998"/>
              <a:gd name="csX187" fmla="*/ 644226 w 3419999"/>
              <a:gd name="csY187" fmla="*/ 6533433 h 6857998"/>
              <a:gd name="csX188" fmla="*/ 645533 w 3419999"/>
              <a:gd name="csY188" fmla="*/ 6517871 h 6857998"/>
              <a:gd name="csX189" fmla="*/ 642043 w 3419999"/>
              <a:gd name="csY189" fmla="*/ 6497560 h 6857998"/>
              <a:gd name="csX190" fmla="*/ 640296 w 3419999"/>
              <a:gd name="csY190" fmla="*/ 6487188 h 6857998"/>
              <a:gd name="csX191" fmla="*/ 648153 w 3419999"/>
              <a:gd name="csY191" fmla="*/ 6462119 h 6857998"/>
              <a:gd name="csX192" fmla="*/ 661256 w 3419999"/>
              <a:gd name="csY192" fmla="*/ 6450883 h 6857998"/>
              <a:gd name="csX193" fmla="*/ 661693 w 3419999"/>
              <a:gd name="csY193" fmla="*/ 6450450 h 6857998"/>
              <a:gd name="csX194" fmla="*/ 659510 w 3419999"/>
              <a:gd name="csY194" fmla="*/ 6448293 h 6857998"/>
              <a:gd name="csX195" fmla="*/ 651210 w 3419999"/>
              <a:gd name="csY195" fmla="*/ 6439214 h 6857998"/>
              <a:gd name="csX196" fmla="*/ 646406 w 3419999"/>
              <a:gd name="csY196" fmla="*/ 6438782 h 6857998"/>
              <a:gd name="csX197" fmla="*/ 638983 w 3419999"/>
              <a:gd name="csY197" fmla="*/ 6438355 h 6857998"/>
              <a:gd name="csX198" fmla="*/ 624576 w 3419999"/>
              <a:gd name="csY198" fmla="*/ 6452616 h 6857998"/>
              <a:gd name="csX199" fmla="*/ 628506 w 3419999"/>
              <a:gd name="csY199" fmla="*/ 6453049 h 6857998"/>
              <a:gd name="csX200" fmla="*/ 642916 w 3419999"/>
              <a:gd name="csY200" fmla="*/ 6438787 h 6857998"/>
              <a:gd name="csX201" fmla="*/ 638983 w 3419999"/>
              <a:gd name="csY201" fmla="*/ 6438355 h 6857998"/>
              <a:gd name="csX202" fmla="*/ 619337 w 3419999"/>
              <a:gd name="csY202" fmla="*/ 6426685 h 6857998"/>
              <a:gd name="csX203" fmla="*/ 622827 w 3419999"/>
              <a:gd name="csY203" fmla="*/ 6426685 h 6857998"/>
              <a:gd name="csX204" fmla="*/ 612787 w 3419999"/>
              <a:gd name="csY204" fmla="*/ 6439215 h 6857998"/>
              <a:gd name="csX205" fmla="*/ 611914 w 3419999"/>
              <a:gd name="csY205" fmla="*/ 6436193 h 6857998"/>
              <a:gd name="csX206" fmla="*/ 619337 w 3419999"/>
              <a:gd name="csY206" fmla="*/ 6426685 h 6857998"/>
              <a:gd name="csX207" fmla="*/ 620210 w 3419999"/>
              <a:gd name="csY207" fmla="*/ 6420200 h 6857998"/>
              <a:gd name="csX208" fmla="*/ 620647 w 3419999"/>
              <a:gd name="csY208" fmla="*/ 6423660 h 6857998"/>
              <a:gd name="csX209" fmla="*/ 618900 w 3419999"/>
              <a:gd name="csY209" fmla="*/ 6425821 h 6857998"/>
              <a:gd name="csX210" fmla="*/ 617587 w 3419999"/>
              <a:gd name="csY210" fmla="*/ 6427979 h 6857998"/>
              <a:gd name="csX211" fmla="*/ 610604 w 3419999"/>
              <a:gd name="csY211" fmla="*/ 6430572 h 6857998"/>
              <a:gd name="csX212" fmla="*/ 611040 w 3419999"/>
              <a:gd name="csY212" fmla="*/ 6427118 h 6857998"/>
              <a:gd name="csX213" fmla="*/ 614967 w 3419999"/>
              <a:gd name="csY213" fmla="*/ 6425821 h 6857998"/>
              <a:gd name="csX214" fmla="*/ 615840 w 3419999"/>
              <a:gd name="csY214" fmla="*/ 6424525 h 6857998"/>
              <a:gd name="csX215" fmla="*/ 620210 w 3419999"/>
              <a:gd name="csY215" fmla="*/ 6420200 h 6857998"/>
              <a:gd name="csX216" fmla="*/ 620647 w 3419999"/>
              <a:gd name="csY216" fmla="*/ 6417178 h 6857998"/>
              <a:gd name="csX217" fmla="*/ 619774 w 3419999"/>
              <a:gd name="csY217" fmla="*/ 6420200 h 6857998"/>
              <a:gd name="csX218" fmla="*/ 616714 w 3419999"/>
              <a:gd name="csY218" fmla="*/ 6422364 h 6857998"/>
              <a:gd name="csX219" fmla="*/ 615404 w 3419999"/>
              <a:gd name="csY219" fmla="*/ 6423660 h 6857998"/>
              <a:gd name="csX220" fmla="*/ 609290 w 3419999"/>
              <a:gd name="csY220" fmla="*/ 6425389 h 6857998"/>
              <a:gd name="csX221" fmla="*/ 608417 w 3419999"/>
              <a:gd name="csY221" fmla="*/ 6425389 h 6857998"/>
              <a:gd name="csX222" fmla="*/ 605360 w 3419999"/>
              <a:gd name="csY222" fmla="*/ 6427118 h 6857998"/>
              <a:gd name="csX223" fmla="*/ 604487 w 3419999"/>
              <a:gd name="csY223" fmla="*/ 6428411 h 6857998"/>
              <a:gd name="csX224" fmla="*/ 602307 w 3419999"/>
              <a:gd name="csY224" fmla="*/ 6425821 h 6857998"/>
              <a:gd name="csX225" fmla="*/ 602744 w 3419999"/>
              <a:gd name="csY225" fmla="*/ 6425389 h 6857998"/>
              <a:gd name="csX226" fmla="*/ 607980 w 3419999"/>
              <a:gd name="csY226" fmla="*/ 6421928 h 6857998"/>
              <a:gd name="csX227" fmla="*/ 609290 w 3419999"/>
              <a:gd name="csY227" fmla="*/ 6421928 h 6857998"/>
              <a:gd name="csX228" fmla="*/ 613220 w 3419999"/>
              <a:gd name="csY228" fmla="*/ 6421496 h 6857998"/>
              <a:gd name="csX229" fmla="*/ 614094 w 3419999"/>
              <a:gd name="csY229" fmla="*/ 6420200 h 6857998"/>
              <a:gd name="csX230" fmla="*/ 620647 w 3419999"/>
              <a:gd name="csY230" fmla="*/ 6417178 h 6857998"/>
              <a:gd name="csX231" fmla="*/ 628070 w 3419999"/>
              <a:gd name="csY231" fmla="*/ 6414585 h 6857998"/>
              <a:gd name="csX232" fmla="*/ 632434 w 3419999"/>
              <a:gd name="csY232" fmla="*/ 6415017 h 6857998"/>
              <a:gd name="csX233" fmla="*/ 632434 w 3419999"/>
              <a:gd name="csY233" fmla="*/ 6418039 h 6857998"/>
              <a:gd name="csX234" fmla="*/ 630690 w 3419999"/>
              <a:gd name="csY234" fmla="*/ 6417610 h 6857998"/>
              <a:gd name="csX235" fmla="*/ 628940 w 3419999"/>
              <a:gd name="csY235" fmla="*/ 6418039 h 6857998"/>
              <a:gd name="csX236" fmla="*/ 626760 w 3419999"/>
              <a:gd name="csY236" fmla="*/ 6416314 h 6857998"/>
              <a:gd name="csX237" fmla="*/ 628070 w 3419999"/>
              <a:gd name="csY237" fmla="*/ 6414585 h 6857998"/>
              <a:gd name="csX238" fmla="*/ 577414 w 3419999"/>
              <a:gd name="csY238" fmla="*/ 6403777 h 6857998"/>
              <a:gd name="csX239" fmla="*/ 587020 w 3419999"/>
              <a:gd name="csY239" fmla="*/ 6408099 h 6857998"/>
              <a:gd name="csX240" fmla="*/ 584400 w 3419999"/>
              <a:gd name="csY240" fmla="*/ 6410260 h 6857998"/>
              <a:gd name="csX241" fmla="*/ 577414 w 3419999"/>
              <a:gd name="csY241" fmla="*/ 6407238 h 6857998"/>
              <a:gd name="csX242" fmla="*/ 570430 w 3419999"/>
              <a:gd name="csY242" fmla="*/ 6410692 h 6857998"/>
              <a:gd name="csX243" fmla="*/ 567807 w 3419999"/>
              <a:gd name="csY243" fmla="*/ 6408099 h 6857998"/>
              <a:gd name="csX244" fmla="*/ 577414 w 3419999"/>
              <a:gd name="csY244" fmla="*/ 6403777 h 6857998"/>
              <a:gd name="csX245" fmla="*/ 442917 w 3419999"/>
              <a:gd name="csY245" fmla="*/ 6345620 h 6857998"/>
              <a:gd name="csX246" fmla="*/ 442917 w 3419999"/>
              <a:gd name="csY246" fmla="*/ 6595233 h 6857998"/>
              <a:gd name="csX247" fmla="*/ 497940 w 3419999"/>
              <a:gd name="csY247" fmla="*/ 6557631 h 6857998"/>
              <a:gd name="csX248" fmla="*/ 560820 w 3419999"/>
              <a:gd name="csY248" fmla="*/ 6612084 h 6857998"/>
              <a:gd name="csX249" fmla="*/ 566934 w 3419999"/>
              <a:gd name="csY249" fmla="*/ 6592205 h 6857998"/>
              <a:gd name="csX250" fmla="*/ 576540 w 3419999"/>
              <a:gd name="csY250" fmla="*/ 6576647 h 6857998"/>
              <a:gd name="csX251" fmla="*/ 576540 w 3419999"/>
              <a:gd name="csY251" fmla="*/ 6467306 h 6857998"/>
              <a:gd name="csX252" fmla="*/ 575230 w 3419999"/>
              <a:gd name="csY252" fmla="*/ 6466441 h 6857998"/>
              <a:gd name="csX253" fmla="*/ 571740 w 3419999"/>
              <a:gd name="csY253" fmla="*/ 6449590 h 6857998"/>
              <a:gd name="csX254" fmla="*/ 572174 w 3419999"/>
              <a:gd name="csY254" fmla="*/ 6446994 h 6857998"/>
              <a:gd name="csX255" fmla="*/ 572174 w 3419999"/>
              <a:gd name="csY255" fmla="*/ 6440947 h 6857998"/>
              <a:gd name="csX256" fmla="*/ 572174 w 3419999"/>
              <a:gd name="csY256" fmla="*/ 6430572 h 6857998"/>
              <a:gd name="csX257" fmla="*/ 575667 w 3419999"/>
              <a:gd name="csY257" fmla="*/ 6421496 h 6857998"/>
              <a:gd name="csX258" fmla="*/ 575667 w 3419999"/>
              <a:gd name="csY258" fmla="*/ 6415449 h 6857998"/>
              <a:gd name="csX259" fmla="*/ 563444 w 3419999"/>
              <a:gd name="csY259" fmla="*/ 6415449 h 6857998"/>
              <a:gd name="csX260" fmla="*/ 563444 w 3419999"/>
              <a:gd name="csY260" fmla="*/ 6411989 h 6857998"/>
              <a:gd name="csX261" fmla="*/ 591827 w 3419999"/>
              <a:gd name="csY261" fmla="*/ 6411989 h 6857998"/>
              <a:gd name="csX262" fmla="*/ 591827 w 3419999"/>
              <a:gd name="csY262" fmla="*/ 6415449 h 6857998"/>
              <a:gd name="csX263" fmla="*/ 579160 w 3419999"/>
              <a:gd name="csY263" fmla="*/ 6415449 h 6857998"/>
              <a:gd name="csX264" fmla="*/ 579160 w 3419999"/>
              <a:gd name="csY264" fmla="*/ 6419335 h 6857998"/>
              <a:gd name="csX265" fmla="*/ 581347 w 3419999"/>
              <a:gd name="csY265" fmla="*/ 6418471 h 6857998"/>
              <a:gd name="csX266" fmla="*/ 582220 w 3419999"/>
              <a:gd name="csY266" fmla="*/ 6421928 h 6857998"/>
              <a:gd name="csX267" fmla="*/ 579160 w 3419999"/>
              <a:gd name="csY267" fmla="*/ 6423228 h 6857998"/>
              <a:gd name="csX268" fmla="*/ 579160 w 3419999"/>
              <a:gd name="csY268" fmla="*/ 6425821 h 6857998"/>
              <a:gd name="csX269" fmla="*/ 576104 w 3419999"/>
              <a:gd name="csY269" fmla="*/ 6425821 h 6857998"/>
              <a:gd name="csX270" fmla="*/ 575667 w 3419999"/>
              <a:gd name="csY270" fmla="*/ 6429707 h 6857998"/>
              <a:gd name="csX271" fmla="*/ 575667 w 3419999"/>
              <a:gd name="csY271" fmla="*/ 6441379 h 6857998"/>
              <a:gd name="csX272" fmla="*/ 575230 w 3419999"/>
              <a:gd name="csY272" fmla="*/ 6446994 h 6857998"/>
              <a:gd name="csX273" fmla="*/ 575230 w 3419999"/>
              <a:gd name="csY273" fmla="*/ 6450019 h 6857998"/>
              <a:gd name="csX274" fmla="*/ 576540 w 3419999"/>
              <a:gd name="csY274" fmla="*/ 6462555 h 6857998"/>
              <a:gd name="csX275" fmla="*/ 576540 w 3419999"/>
              <a:gd name="csY275" fmla="*/ 6437054 h 6857998"/>
              <a:gd name="csX276" fmla="*/ 576977 w 3419999"/>
              <a:gd name="csY276" fmla="*/ 6437054 h 6857998"/>
              <a:gd name="csX277" fmla="*/ 577850 w 3419999"/>
              <a:gd name="csY277" fmla="*/ 6434032 h 6857998"/>
              <a:gd name="csX278" fmla="*/ 580910 w 3419999"/>
              <a:gd name="csY278" fmla="*/ 6426253 h 6857998"/>
              <a:gd name="csX279" fmla="*/ 584400 w 3419999"/>
              <a:gd name="csY279" fmla="*/ 6425389 h 6857998"/>
              <a:gd name="csX280" fmla="*/ 584400 w 3419999"/>
              <a:gd name="csY280" fmla="*/ 6427547 h 6857998"/>
              <a:gd name="csX281" fmla="*/ 580474 w 3419999"/>
              <a:gd name="csY281" fmla="*/ 6435761 h 6857998"/>
              <a:gd name="csX282" fmla="*/ 580474 w 3419999"/>
              <a:gd name="csY282" fmla="*/ 6436622 h 6857998"/>
              <a:gd name="csX283" fmla="*/ 581347 w 3419999"/>
              <a:gd name="csY283" fmla="*/ 6440511 h 6857998"/>
              <a:gd name="csX284" fmla="*/ 584837 w 3419999"/>
              <a:gd name="csY284" fmla="*/ 6451751 h 6857998"/>
              <a:gd name="csX285" fmla="*/ 592700 w 3419999"/>
              <a:gd name="csY285" fmla="*/ 6447426 h 6857998"/>
              <a:gd name="csX286" fmla="*/ 595754 w 3419999"/>
              <a:gd name="csY286" fmla="*/ 6443540 h 6857998"/>
              <a:gd name="csX287" fmla="*/ 600994 w 3419999"/>
              <a:gd name="csY287" fmla="*/ 6439647 h 6857998"/>
              <a:gd name="csX288" fmla="*/ 603180 w 3419999"/>
              <a:gd name="csY288" fmla="*/ 6438351 h 6857998"/>
              <a:gd name="csX289" fmla="*/ 611477 w 3419999"/>
              <a:gd name="csY289" fmla="*/ 6440079 h 6857998"/>
              <a:gd name="csX290" fmla="*/ 617587 w 3419999"/>
              <a:gd name="csY290" fmla="*/ 6448290 h 6857998"/>
              <a:gd name="csX291" fmla="*/ 632870 w 3419999"/>
              <a:gd name="csY291" fmla="*/ 6433168 h 6857998"/>
              <a:gd name="csX292" fmla="*/ 632870 w 3419999"/>
              <a:gd name="csY292" fmla="*/ 6431871 h 6857998"/>
              <a:gd name="csX293" fmla="*/ 622827 w 3419999"/>
              <a:gd name="csY293" fmla="*/ 6426685 h 6857998"/>
              <a:gd name="csX294" fmla="*/ 621957 w 3419999"/>
              <a:gd name="csY294" fmla="*/ 6424957 h 6857998"/>
              <a:gd name="csX295" fmla="*/ 625014 w 3419999"/>
              <a:gd name="csY295" fmla="*/ 6423660 h 6857998"/>
              <a:gd name="csX296" fmla="*/ 634184 w 3419999"/>
              <a:gd name="csY296" fmla="*/ 6428843 h 6857998"/>
              <a:gd name="csX297" fmla="*/ 635579 w 3419999"/>
              <a:gd name="csY297" fmla="*/ 6427118 h 6857998"/>
              <a:gd name="csX298" fmla="*/ 635930 w 3419999"/>
              <a:gd name="csY298" fmla="*/ 6427118 h 6857998"/>
              <a:gd name="csX299" fmla="*/ 636804 w 3419999"/>
              <a:gd name="csY299" fmla="*/ 6425821 h 6857998"/>
              <a:gd name="csX300" fmla="*/ 636762 w 3419999"/>
              <a:gd name="csY300" fmla="*/ 6425656 h 6857998"/>
              <a:gd name="csX301" fmla="*/ 639424 w 3419999"/>
              <a:gd name="csY301" fmla="*/ 6422364 h 6857998"/>
              <a:gd name="csX302" fmla="*/ 638987 w 3419999"/>
              <a:gd name="csY302" fmla="*/ 6419335 h 6857998"/>
              <a:gd name="csX303" fmla="*/ 637674 w 3419999"/>
              <a:gd name="csY303" fmla="*/ 6418039 h 6857998"/>
              <a:gd name="csX304" fmla="*/ 636364 w 3419999"/>
              <a:gd name="csY304" fmla="*/ 6424092 h 6857998"/>
              <a:gd name="csX305" fmla="*/ 636762 w 3419999"/>
              <a:gd name="csY305" fmla="*/ 6425656 h 6857998"/>
              <a:gd name="csX306" fmla="*/ 635579 w 3419999"/>
              <a:gd name="csY306" fmla="*/ 6427118 h 6857998"/>
              <a:gd name="csX307" fmla="*/ 635054 w 3419999"/>
              <a:gd name="csY307" fmla="*/ 6427118 h 6857998"/>
              <a:gd name="csX308" fmla="*/ 633307 w 3419999"/>
              <a:gd name="csY308" fmla="*/ 6427547 h 6857998"/>
              <a:gd name="csX309" fmla="*/ 631127 w 3419999"/>
              <a:gd name="csY309" fmla="*/ 6426253 h 6857998"/>
              <a:gd name="csX310" fmla="*/ 631564 w 3419999"/>
              <a:gd name="csY310" fmla="*/ 6424092 h 6857998"/>
              <a:gd name="csX311" fmla="*/ 634184 w 3419999"/>
              <a:gd name="csY311" fmla="*/ 6423660 h 6857998"/>
              <a:gd name="csX312" fmla="*/ 634617 w 3419999"/>
              <a:gd name="csY312" fmla="*/ 6421496 h 6857998"/>
              <a:gd name="csX313" fmla="*/ 634184 w 3419999"/>
              <a:gd name="csY313" fmla="*/ 6418039 h 6857998"/>
              <a:gd name="csX314" fmla="*/ 635494 w 3419999"/>
              <a:gd name="csY314" fmla="*/ 6416314 h 6857998"/>
              <a:gd name="csX315" fmla="*/ 637241 w 3419999"/>
              <a:gd name="csY315" fmla="*/ 6417610 h 6857998"/>
              <a:gd name="csX316" fmla="*/ 637674 w 3419999"/>
              <a:gd name="csY316" fmla="*/ 6414585 h 6857998"/>
              <a:gd name="csX317" fmla="*/ 638987 w 3419999"/>
              <a:gd name="csY317" fmla="*/ 6415017 h 6857998"/>
              <a:gd name="csX318" fmla="*/ 638987 w 3419999"/>
              <a:gd name="csY318" fmla="*/ 6412856 h 6857998"/>
              <a:gd name="csX319" fmla="*/ 635494 w 3419999"/>
              <a:gd name="csY319" fmla="*/ 6411124 h 6857998"/>
              <a:gd name="csX320" fmla="*/ 622390 w 3419999"/>
              <a:gd name="csY320" fmla="*/ 6415017 h 6857998"/>
              <a:gd name="csX321" fmla="*/ 620210 w 3419999"/>
              <a:gd name="csY321" fmla="*/ 6412856 h 6857998"/>
              <a:gd name="csX322" fmla="*/ 619774 w 3419999"/>
              <a:gd name="csY322" fmla="*/ 6415881 h 6857998"/>
              <a:gd name="csX323" fmla="*/ 616277 w 3419999"/>
              <a:gd name="csY323" fmla="*/ 6416746 h 6857998"/>
              <a:gd name="csX324" fmla="*/ 610604 w 3419999"/>
              <a:gd name="csY324" fmla="*/ 6420200 h 6857998"/>
              <a:gd name="csX325" fmla="*/ 608417 w 3419999"/>
              <a:gd name="csY325" fmla="*/ 6419335 h 6857998"/>
              <a:gd name="csX326" fmla="*/ 606674 w 3419999"/>
              <a:gd name="csY326" fmla="*/ 6420632 h 6857998"/>
              <a:gd name="csX327" fmla="*/ 603614 w 3419999"/>
              <a:gd name="csY327" fmla="*/ 6418903 h 6857998"/>
              <a:gd name="csX328" fmla="*/ 611040 w 3419999"/>
              <a:gd name="csY328" fmla="*/ 6416746 h 6857998"/>
              <a:gd name="csX329" fmla="*/ 613657 w 3419999"/>
              <a:gd name="csY329" fmla="*/ 6414585 h 6857998"/>
              <a:gd name="csX330" fmla="*/ 620210 w 3419999"/>
              <a:gd name="csY330" fmla="*/ 6412421 h 6857998"/>
              <a:gd name="csX331" fmla="*/ 638114 w 3419999"/>
              <a:gd name="csY331" fmla="*/ 6408099 h 6857998"/>
              <a:gd name="csX332" fmla="*/ 633744 w 3419999"/>
              <a:gd name="csY332" fmla="*/ 6402481 h 6857998"/>
              <a:gd name="csX333" fmla="*/ 626324 w 3419999"/>
              <a:gd name="csY333" fmla="*/ 6395998 h 6857998"/>
              <a:gd name="csX334" fmla="*/ 628070 w 3419999"/>
              <a:gd name="csY334" fmla="*/ 6400752 h 6857998"/>
              <a:gd name="csX335" fmla="*/ 623700 w 3419999"/>
              <a:gd name="csY335" fmla="*/ 6399888 h 6857998"/>
              <a:gd name="csX336" fmla="*/ 625884 w 3419999"/>
              <a:gd name="csY336" fmla="*/ 6404645 h 6857998"/>
              <a:gd name="csX337" fmla="*/ 620210 w 3419999"/>
              <a:gd name="csY337" fmla="*/ 6403777 h 6857998"/>
              <a:gd name="csX338" fmla="*/ 620210 w 3419999"/>
              <a:gd name="csY338" fmla="*/ 6411989 h 6857998"/>
              <a:gd name="csX339" fmla="*/ 617154 w 3419999"/>
              <a:gd name="csY339" fmla="*/ 6410260 h 6857998"/>
              <a:gd name="csX340" fmla="*/ 617587 w 3419999"/>
              <a:gd name="csY340" fmla="*/ 6405942 h 6857998"/>
              <a:gd name="csX341" fmla="*/ 612787 w 3419999"/>
              <a:gd name="csY341" fmla="*/ 6403777 h 6857998"/>
              <a:gd name="csX342" fmla="*/ 618900 w 3419999"/>
              <a:gd name="csY342" fmla="*/ 6400320 h 6857998"/>
              <a:gd name="csX343" fmla="*/ 614094 w 3419999"/>
              <a:gd name="csY343" fmla="*/ 6398595 h 6857998"/>
              <a:gd name="csX344" fmla="*/ 621957 w 3419999"/>
              <a:gd name="csY344" fmla="*/ 6395998 h 6857998"/>
              <a:gd name="csX345" fmla="*/ 618464 w 3419999"/>
              <a:gd name="csY345" fmla="*/ 6393405 h 6857998"/>
              <a:gd name="csX346" fmla="*/ 636364 w 3419999"/>
              <a:gd name="csY346" fmla="*/ 6399888 h 6857998"/>
              <a:gd name="csX347" fmla="*/ 641607 w 3419999"/>
              <a:gd name="csY347" fmla="*/ 6410692 h 6857998"/>
              <a:gd name="csX348" fmla="*/ 642040 w 3419999"/>
              <a:gd name="csY348" fmla="*/ 6411124 h 6857998"/>
              <a:gd name="csX349" fmla="*/ 641607 w 3419999"/>
              <a:gd name="csY349" fmla="*/ 6417178 h 6857998"/>
              <a:gd name="csX350" fmla="*/ 642477 w 3419999"/>
              <a:gd name="csY350" fmla="*/ 6423228 h 6857998"/>
              <a:gd name="csX351" fmla="*/ 635930 w 3419999"/>
              <a:gd name="csY351" fmla="*/ 6431436 h 6857998"/>
              <a:gd name="csX352" fmla="*/ 635930 w 3419999"/>
              <a:gd name="csY352" fmla="*/ 6432732 h 6857998"/>
              <a:gd name="csX353" fmla="*/ 637241 w 3419999"/>
              <a:gd name="csY353" fmla="*/ 6433600 h 6857998"/>
              <a:gd name="csX354" fmla="*/ 606674 w 3419999"/>
              <a:gd name="csY354" fmla="*/ 6463852 h 6857998"/>
              <a:gd name="csX355" fmla="*/ 605360 w 3419999"/>
              <a:gd name="csY355" fmla="*/ 6462555 h 6857998"/>
              <a:gd name="csX356" fmla="*/ 602307 w 3419999"/>
              <a:gd name="csY356" fmla="*/ 6459530 h 6857998"/>
              <a:gd name="csX357" fmla="*/ 580474 w 3419999"/>
              <a:gd name="csY357" fmla="*/ 6467738 h 6857998"/>
              <a:gd name="csX358" fmla="*/ 579597 w 3419999"/>
              <a:gd name="csY358" fmla="*/ 6467738 h 6857998"/>
              <a:gd name="csX359" fmla="*/ 579597 w 3419999"/>
              <a:gd name="csY359" fmla="*/ 6572757 h 6857998"/>
              <a:gd name="csX360" fmla="*/ 593137 w 3419999"/>
              <a:gd name="csY360" fmla="*/ 6562817 h 6857998"/>
              <a:gd name="csX361" fmla="*/ 584400 w 3419999"/>
              <a:gd name="csY361" fmla="*/ 6545960 h 6857998"/>
              <a:gd name="csX362" fmla="*/ 586147 w 3419999"/>
              <a:gd name="csY362" fmla="*/ 6528244 h 6857998"/>
              <a:gd name="csX363" fmla="*/ 585274 w 3419999"/>
              <a:gd name="csY363" fmla="*/ 6522623 h 6857998"/>
              <a:gd name="csX364" fmla="*/ 588767 w 3419999"/>
              <a:gd name="csY364" fmla="*/ 6505768 h 6857998"/>
              <a:gd name="csX365" fmla="*/ 596190 w 3419999"/>
              <a:gd name="csY365" fmla="*/ 6475949 h 6857998"/>
              <a:gd name="csX366" fmla="*/ 637674 w 3419999"/>
              <a:gd name="csY366" fmla="*/ 6434464 h 6857998"/>
              <a:gd name="csX367" fmla="*/ 651207 w 3419999"/>
              <a:gd name="csY367" fmla="*/ 6435761 h 6857998"/>
              <a:gd name="csX368" fmla="*/ 655574 w 3419999"/>
              <a:gd name="csY368" fmla="*/ 6438351 h 6857998"/>
              <a:gd name="csX369" fmla="*/ 664747 w 3419999"/>
              <a:gd name="csY369" fmla="*/ 6449590 h 6857998"/>
              <a:gd name="csX370" fmla="*/ 665180 w 3419999"/>
              <a:gd name="csY370" fmla="*/ 6452615 h 6857998"/>
              <a:gd name="csX371" fmla="*/ 672167 w 3419999"/>
              <a:gd name="csY371" fmla="*/ 6462555 h 6857998"/>
              <a:gd name="csX372" fmla="*/ 672167 w 3419999"/>
              <a:gd name="csY372" fmla="*/ 6470763 h 6857998"/>
              <a:gd name="csX373" fmla="*/ 684394 w 3419999"/>
              <a:gd name="csY373" fmla="*/ 6470763 h 6857998"/>
              <a:gd name="csX374" fmla="*/ 684394 w 3419999"/>
              <a:gd name="csY374" fmla="*/ 6617274 h 6857998"/>
              <a:gd name="csX375" fmla="*/ 746837 w 3419999"/>
              <a:gd name="csY375" fmla="*/ 6557631 h 6857998"/>
              <a:gd name="csX376" fmla="*/ 801865 w 3419999"/>
              <a:gd name="csY376" fmla="*/ 6591776 h 6857998"/>
              <a:gd name="csX377" fmla="*/ 801865 w 3419999"/>
              <a:gd name="csY377" fmla="*/ 6345620 h 6857998"/>
              <a:gd name="csX378" fmla="*/ 0 w 3419999"/>
              <a:gd name="csY378" fmla="*/ 0 h 6857998"/>
              <a:gd name="csX379" fmla="*/ 3419999 w 3419999"/>
              <a:gd name="csY379" fmla="*/ 0 h 6857998"/>
              <a:gd name="csX380" fmla="*/ 3419999 w 3419999"/>
              <a:gd name="csY380" fmla="*/ 6857998 h 6857998"/>
              <a:gd name="csX381" fmla="*/ 0 w 3419999"/>
              <a:gd name="csY381" fmla="*/ 6857998 h 685799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  <a:cxn ang="0">
                <a:pos x="csX191" y="csY191"/>
              </a:cxn>
              <a:cxn ang="0">
                <a:pos x="csX192" y="csY192"/>
              </a:cxn>
              <a:cxn ang="0">
                <a:pos x="csX193" y="csY193"/>
              </a:cxn>
              <a:cxn ang="0">
                <a:pos x="csX194" y="csY194"/>
              </a:cxn>
              <a:cxn ang="0">
                <a:pos x="csX195" y="csY195"/>
              </a:cxn>
              <a:cxn ang="0">
                <a:pos x="csX196" y="csY196"/>
              </a:cxn>
              <a:cxn ang="0">
                <a:pos x="csX197" y="csY197"/>
              </a:cxn>
              <a:cxn ang="0">
                <a:pos x="csX198" y="csY198"/>
              </a:cxn>
              <a:cxn ang="0">
                <a:pos x="csX199" y="csY199"/>
              </a:cxn>
              <a:cxn ang="0">
                <a:pos x="csX200" y="csY200"/>
              </a:cxn>
              <a:cxn ang="0">
                <a:pos x="csX201" y="csY201"/>
              </a:cxn>
              <a:cxn ang="0">
                <a:pos x="csX202" y="csY202"/>
              </a:cxn>
              <a:cxn ang="0">
                <a:pos x="csX203" y="csY203"/>
              </a:cxn>
              <a:cxn ang="0">
                <a:pos x="csX204" y="csY204"/>
              </a:cxn>
              <a:cxn ang="0">
                <a:pos x="csX205" y="csY205"/>
              </a:cxn>
              <a:cxn ang="0">
                <a:pos x="csX206" y="csY206"/>
              </a:cxn>
              <a:cxn ang="0">
                <a:pos x="csX207" y="csY207"/>
              </a:cxn>
              <a:cxn ang="0">
                <a:pos x="csX208" y="csY208"/>
              </a:cxn>
              <a:cxn ang="0">
                <a:pos x="csX209" y="csY209"/>
              </a:cxn>
              <a:cxn ang="0">
                <a:pos x="csX210" y="csY210"/>
              </a:cxn>
              <a:cxn ang="0">
                <a:pos x="csX211" y="csY211"/>
              </a:cxn>
              <a:cxn ang="0">
                <a:pos x="csX212" y="csY212"/>
              </a:cxn>
              <a:cxn ang="0">
                <a:pos x="csX213" y="csY213"/>
              </a:cxn>
              <a:cxn ang="0">
                <a:pos x="csX214" y="csY214"/>
              </a:cxn>
              <a:cxn ang="0">
                <a:pos x="csX215" y="csY215"/>
              </a:cxn>
              <a:cxn ang="0">
                <a:pos x="csX216" y="csY216"/>
              </a:cxn>
              <a:cxn ang="0">
                <a:pos x="csX217" y="csY217"/>
              </a:cxn>
              <a:cxn ang="0">
                <a:pos x="csX218" y="csY218"/>
              </a:cxn>
              <a:cxn ang="0">
                <a:pos x="csX219" y="csY219"/>
              </a:cxn>
              <a:cxn ang="0">
                <a:pos x="csX220" y="csY220"/>
              </a:cxn>
              <a:cxn ang="0">
                <a:pos x="csX221" y="csY221"/>
              </a:cxn>
              <a:cxn ang="0">
                <a:pos x="csX222" y="csY222"/>
              </a:cxn>
              <a:cxn ang="0">
                <a:pos x="csX223" y="csY223"/>
              </a:cxn>
              <a:cxn ang="0">
                <a:pos x="csX224" y="csY224"/>
              </a:cxn>
              <a:cxn ang="0">
                <a:pos x="csX225" y="csY225"/>
              </a:cxn>
              <a:cxn ang="0">
                <a:pos x="csX226" y="csY226"/>
              </a:cxn>
              <a:cxn ang="0">
                <a:pos x="csX227" y="csY227"/>
              </a:cxn>
              <a:cxn ang="0">
                <a:pos x="csX228" y="csY228"/>
              </a:cxn>
              <a:cxn ang="0">
                <a:pos x="csX229" y="csY229"/>
              </a:cxn>
              <a:cxn ang="0">
                <a:pos x="csX230" y="csY230"/>
              </a:cxn>
              <a:cxn ang="0">
                <a:pos x="csX231" y="csY231"/>
              </a:cxn>
              <a:cxn ang="0">
                <a:pos x="csX232" y="csY232"/>
              </a:cxn>
              <a:cxn ang="0">
                <a:pos x="csX233" y="csY233"/>
              </a:cxn>
              <a:cxn ang="0">
                <a:pos x="csX234" y="csY234"/>
              </a:cxn>
              <a:cxn ang="0">
                <a:pos x="csX235" y="csY235"/>
              </a:cxn>
              <a:cxn ang="0">
                <a:pos x="csX236" y="csY236"/>
              </a:cxn>
              <a:cxn ang="0">
                <a:pos x="csX237" y="csY237"/>
              </a:cxn>
              <a:cxn ang="0">
                <a:pos x="csX238" y="csY238"/>
              </a:cxn>
              <a:cxn ang="0">
                <a:pos x="csX239" y="csY239"/>
              </a:cxn>
              <a:cxn ang="0">
                <a:pos x="csX240" y="csY240"/>
              </a:cxn>
              <a:cxn ang="0">
                <a:pos x="csX241" y="csY241"/>
              </a:cxn>
              <a:cxn ang="0">
                <a:pos x="csX242" y="csY242"/>
              </a:cxn>
              <a:cxn ang="0">
                <a:pos x="csX243" y="csY243"/>
              </a:cxn>
              <a:cxn ang="0">
                <a:pos x="csX244" y="csY244"/>
              </a:cxn>
              <a:cxn ang="0">
                <a:pos x="csX245" y="csY245"/>
              </a:cxn>
              <a:cxn ang="0">
                <a:pos x="csX246" y="csY246"/>
              </a:cxn>
              <a:cxn ang="0">
                <a:pos x="csX247" y="csY247"/>
              </a:cxn>
              <a:cxn ang="0">
                <a:pos x="csX248" y="csY248"/>
              </a:cxn>
              <a:cxn ang="0">
                <a:pos x="csX249" y="csY249"/>
              </a:cxn>
              <a:cxn ang="0">
                <a:pos x="csX250" y="csY250"/>
              </a:cxn>
              <a:cxn ang="0">
                <a:pos x="csX251" y="csY251"/>
              </a:cxn>
              <a:cxn ang="0">
                <a:pos x="csX252" y="csY252"/>
              </a:cxn>
              <a:cxn ang="0">
                <a:pos x="csX253" y="csY253"/>
              </a:cxn>
              <a:cxn ang="0">
                <a:pos x="csX254" y="csY254"/>
              </a:cxn>
              <a:cxn ang="0">
                <a:pos x="csX255" y="csY255"/>
              </a:cxn>
              <a:cxn ang="0">
                <a:pos x="csX256" y="csY256"/>
              </a:cxn>
              <a:cxn ang="0">
                <a:pos x="csX257" y="csY257"/>
              </a:cxn>
              <a:cxn ang="0">
                <a:pos x="csX258" y="csY258"/>
              </a:cxn>
              <a:cxn ang="0">
                <a:pos x="csX259" y="csY259"/>
              </a:cxn>
              <a:cxn ang="0">
                <a:pos x="csX260" y="csY260"/>
              </a:cxn>
              <a:cxn ang="0">
                <a:pos x="csX261" y="csY261"/>
              </a:cxn>
              <a:cxn ang="0">
                <a:pos x="csX262" y="csY262"/>
              </a:cxn>
              <a:cxn ang="0">
                <a:pos x="csX263" y="csY263"/>
              </a:cxn>
              <a:cxn ang="0">
                <a:pos x="csX264" y="csY264"/>
              </a:cxn>
              <a:cxn ang="0">
                <a:pos x="csX265" y="csY265"/>
              </a:cxn>
              <a:cxn ang="0">
                <a:pos x="csX266" y="csY266"/>
              </a:cxn>
              <a:cxn ang="0">
                <a:pos x="csX267" y="csY267"/>
              </a:cxn>
              <a:cxn ang="0">
                <a:pos x="csX268" y="csY268"/>
              </a:cxn>
              <a:cxn ang="0">
                <a:pos x="csX269" y="csY269"/>
              </a:cxn>
              <a:cxn ang="0">
                <a:pos x="csX270" y="csY270"/>
              </a:cxn>
              <a:cxn ang="0">
                <a:pos x="csX271" y="csY271"/>
              </a:cxn>
              <a:cxn ang="0">
                <a:pos x="csX272" y="csY272"/>
              </a:cxn>
              <a:cxn ang="0">
                <a:pos x="csX273" y="csY273"/>
              </a:cxn>
              <a:cxn ang="0">
                <a:pos x="csX274" y="csY274"/>
              </a:cxn>
              <a:cxn ang="0">
                <a:pos x="csX275" y="csY275"/>
              </a:cxn>
              <a:cxn ang="0">
                <a:pos x="csX276" y="csY276"/>
              </a:cxn>
              <a:cxn ang="0">
                <a:pos x="csX277" y="csY277"/>
              </a:cxn>
              <a:cxn ang="0">
                <a:pos x="csX278" y="csY278"/>
              </a:cxn>
              <a:cxn ang="0">
                <a:pos x="csX279" y="csY279"/>
              </a:cxn>
              <a:cxn ang="0">
                <a:pos x="csX280" y="csY280"/>
              </a:cxn>
              <a:cxn ang="0">
                <a:pos x="csX281" y="csY281"/>
              </a:cxn>
              <a:cxn ang="0">
                <a:pos x="csX282" y="csY282"/>
              </a:cxn>
              <a:cxn ang="0">
                <a:pos x="csX283" y="csY283"/>
              </a:cxn>
              <a:cxn ang="0">
                <a:pos x="csX284" y="csY284"/>
              </a:cxn>
              <a:cxn ang="0">
                <a:pos x="csX285" y="csY285"/>
              </a:cxn>
              <a:cxn ang="0">
                <a:pos x="csX286" y="csY286"/>
              </a:cxn>
              <a:cxn ang="0">
                <a:pos x="csX287" y="csY287"/>
              </a:cxn>
              <a:cxn ang="0">
                <a:pos x="csX288" y="csY288"/>
              </a:cxn>
              <a:cxn ang="0">
                <a:pos x="csX289" y="csY289"/>
              </a:cxn>
              <a:cxn ang="0">
                <a:pos x="csX290" y="csY290"/>
              </a:cxn>
              <a:cxn ang="0">
                <a:pos x="csX291" y="csY291"/>
              </a:cxn>
              <a:cxn ang="0">
                <a:pos x="csX292" y="csY292"/>
              </a:cxn>
              <a:cxn ang="0">
                <a:pos x="csX293" y="csY293"/>
              </a:cxn>
              <a:cxn ang="0">
                <a:pos x="csX294" y="csY294"/>
              </a:cxn>
              <a:cxn ang="0">
                <a:pos x="csX295" y="csY295"/>
              </a:cxn>
              <a:cxn ang="0">
                <a:pos x="csX296" y="csY296"/>
              </a:cxn>
              <a:cxn ang="0">
                <a:pos x="csX297" y="csY297"/>
              </a:cxn>
              <a:cxn ang="0">
                <a:pos x="csX298" y="csY298"/>
              </a:cxn>
              <a:cxn ang="0">
                <a:pos x="csX299" y="csY299"/>
              </a:cxn>
              <a:cxn ang="0">
                <a:pos x="csX300" y="csY300"/>
              </a:cxn>
              <a:cxn ang="0">
                <a:pos x="csX301" y="csY301"/>
              </a:cxn>
              <a:cxn ang="0">
                <a:pos x="csX302" y="csY302"/>
              </a:cxn>
              <a:cxn ang="0">
                <a:pos x="csX303" y="csY303"/>
              </a:cxn>
              <a:cxn ang="0">
                <a:pos x="csX304" y="csY304"/>
              </a:cxn>
              <a:cxn ang="0">
                <a:pos x="csX305" y="csY305"/>
              </a:cxn>
              <a:cxn ang="0">
                <a:pos x="csX306" y="csY306"/>
              </a:cxn>
              <a:cxn ang="0">
                <a:pos x="csX307" y="csY307"/>
              </a:cxn>
              <a:cxn ang="0">
                <a:pos x="csX308" y="csY308"/>
              </a:cxn>
              <a:cxn ang="0">
                <a:pos x="csX309" y="csY309"/>
              </a:cxn>
              <a:cxn ang="0">
                <a:pos x="csX310" y="csY310"/>
              </a:cxn>
              <a:cxn ang="0">
                <a:pos x="csX311" y="csY311"/>
              </a:cxn>
              <a:cxn ang="0">
                <a:pos x="csX312" y="csY312"/>
              </a:cxn>
              <a:cxn ang="0">
                <a:pos x="csX313" y="csY313"/>
              </a:cxn>
              <a:cxn ang="0">
                <a:pos x="csX314" y="csY314"/>
              </a:cxn>
              <a:cxn ang="0">
                <a:pos x="csX315" y="csY315"/>
              </a:cxn>
              <a:cxn ang="0">
                <a:pos x="csX316" y="csY316"/>
              </a:cxn>
              <a:cxn ang="0">
                <a:pos x="csX317" y="csY317"/>
              </a:cxn>
              <a:cxn ang="0">
                <a:pos x="csX318" y="csY318"/>
              </a:cxn>
              <a:cxn ang="0">
                <a:pos x="csX319" y="csY319"/>
              </a:cxn>
              <a:cxn ang="0">
                <a:pos x="csX320" y="csY320"/>
              </a:cxn>
              <a:cxn ang="0">
                <a:pos x="csX321" y="csY321"/>
              </a:cxn>
              <a:cxn ang="0">
                <a:pos x="csX322" y="csY322"/>
              </a:cxn>
              <a:cxn ang="0">
                <a:pos x="csX323" y="csY323"/>
              </a:cxn>
              <a:cxn ang="0">
                <a:pos x="csX324" y="csY324"/>
              </a:cxn>
              <a:cxn ang="0">
                <a:pos x="csX325" y="csY325"/>
              </a:cxn>
              <a:cxn ang="0">
                <a:pos x="csX326" y="csY326"/>
              </a:cxn>
              <a:cxn ang="0">
                <a:pos x="csX327" y="csY327"/>
              </a:cxn>
              <a:cxn ang="0">
                <a:pos x="csX328" y="csY328"/>
              </a:cxn>
              <a:cxn ang="0">
                <a:pos x="csX329" y="csY329"/>
              </a:cxn>
              <a:cxn ang="0">
                <a:pos x="csX330" y="csY330"/>
              </a:cxn>
              <a:cxn ang="0">
                <a:pos x="csX331" y="csY331"/>
              </a:cxn>
              <a:cxn ang="0">
                <a:pos x="csX332" y="csY332"/>
              </a:cxn>
              <a:cxn ang="0">
                <a:pos x="csX333" y="csY333"/>
              </a:cxn>
              <a:cxn ang="0">
                <a:pos x="csX334" y="csY334"/>
              </a:cxn>
              <a:cxn ang="0">
                <a:pos x="csX335" y="csY335"/>
              </a:cxn>
              <a:cxn ang="0">
                <a:pos x="csX336" y="csY336"/>
              </a:cxn>
              <a:cxn ang="0">
                <a:pos x="csX337" y="csY337"/>
              </a:cxn>
              <a:cxn ang="0">
                <a:pos x="csX338" y="csY338"/>
              </a:cxn>
              <a:cxn ang="0">
                <a:pos x="csX339" y="csY339"/>
              </a:cxn>
              <a:cxn ang="0">
                <a:pos x="csX340" y="csY340"/>
              </a:cxn>
              <a:cxn ang="0">
                <a:pos x="csX341" y="csY341"/>
              </a:cxn>
              <a:cxn ang="0">
                <a:pos x="csX342" y="csY342"/>
              </a:cxn>
              <a:cxn ang="0">
                <a:pos x="csX343" y="csY343"/>
              </a:cxn>
              <a:cxn ang="0">
                <a:pos x="csX344" y="csY344"/>
              </a:cxn>
              <a:cxn ang="0">
                <a:pos x="csX345" y="csY345"/>
              </a:cxn>
              <a:cxn ang="0">
                <a:pos x="csX346" y="csY346"/>
              </a:cxn>
              <a:cxn ang="0">
                <a:pos x="csX347" y="csY347"/>
              </a:cxn>
              <a:cxn ang="0">
                <a:pos x="csX348" y="csY348"/>
              </a:cxn>
              <a:cxn ang="0">
                <a:pos x="csX349" y="csY349"/>
              </a:cxn>
              <a:cxn ang="0">
                <a:pos x="csX350" y="csY350"/>
              </a:cxn>
              <a:cxn ang="0">
                <a:pos x="csX351" y="csY351"/>
              </a:cxn>
              <a:cxn ang="0">
                <a:pos x="csX352" y="csY352"/>
              </a:cxn>
              <a:cxn ang="0">
                <a:pos x="csX353" y="csY353"/>
              </a:cxn>
              <a:cxn ang="0">
                <a:pos x="csX354" y="csY354"/>
              </a:cxn>
              <a:cxn ang="0">
                <a:pos x="csX355" y="csY355"/>
              </a:cxn>
              <a:cxn ang="0">
                <a:pos x="csX356" y="csY356"/>
              </a:cxn>
              <a:cxn ang="0">
                <a:pos x="csX357" y="csY357"/>
              </a:cxn>
              <a:cxn ang="0">
                <a:pos x="csX358" y="csY358"/>
              </a:cxn>
              <a:cxn ang="0">
                <a:pos x="csX359" y="csY359"/>
              </a:cxn>
              <a:cxn ang="0">
                <a:pos x="csX360" y="csY360"/>
              </a:cxn>
              <a:cxn ang="0">
                <a:pos x="csX361" y="csY361"/>
              </a:cxn>
              <a:cxn ang="0">
                <a:pos x="csX362" y="csY362"/>
              </a:cxn>
              <a:cxn ang="0">
                <a:pos x="csX363" y="csY363"/>
              </a:cxn>
              <a:cxn ang="0">
                <a:pos x="csX364" y="csY364"/>
              </a:cxn>
              <a:cxn ang="0">
                <a:pos x="csX365" y="csY365"/>
              </a:cxn>
              <a:cxn ang="0">
                <a:pos x="csX366" y="csY366"/>
              </a:cxn>
              <a:cxn ang="0">
                <a:pos x="csX367" y="csY367"/>
              </a:cxn>
              <a:cxn ang="0">
                <a:pos x="csX368" y="csY368"/>
              </a:cxn>
              <a:cxn ang="0">
                <a:pos x="csX369" y="csY369"/>
              </a:cxn>
              <a:cxn ang="0">
                <a:pos x="csX370" y="csY370"/>
              </a:cxn>
              <a:cxn ang="0">
                <a:pos x="csX371" y="csY371"/>
              </a:cxn>
              <a:cxn ang="0">
                <a:pos x="csX372" y="csY372"/>
              </a:cxn>
              <a:cxn ang="0">
                <a:pos x="csX373" y="csY373"/>
              </a:cxn>
              <a:cxn ang="0">
                <a:pos x="csX374" y="csY374"/>
              </a:cxn>
              <a:cxn ang="0">
                <a:pos x="csX375" y="csY375"/>
              </a:cxn>
              <a:cxn ang="0">
                <a:pos x="csX376" y="csY376"/>
              </a:cxn>
              <a:cxn ang="0">
                <a:pos x="csX377" y="csY377"/>
              </a:cxn>
              <a:cxn ang="0">
                <a:pos x="csX378" y="csY378"/>
              </a:cxn>
              <a:cxn ang="0">
                <a:pos x="csX379" y="csY379"/>
              </a:cxn>
              <a:cxn ang="0">
                <a:pos x="csX380" y="csY380"/>
              </a:cxn>
              <a:cxn ang="0">
                <a:pos x="csX381" y="csY381"/>
              </a:cxn>
            </a:cxnLst>
            <a:rect l="l" t="t" r="r" b="b"/>
            <a:pathLst>
              <a:path w="3419999" h="6857998">
                <a:moveTo>
                  <a:pt x="471737" y="6634560"/>
                </a:moveTo>
                <a:cubicBezTo>
                  <a:pt x="473480" y="6650118"/>
                  <a:pt x="481344" y="6664815"/>
                  <a:pt x="500557" y="6664815"/>
                </a:cubicBezTo>
                <a:cubicBezTo>
                  <a:pt x="519770" y="6664815"/>
                  <a:pt x="525447" y="6651847"/>
                  <a:pt x="526757" y="6648389"/>
                </a:cubicBezTo>
                <a:lnTo>
                  <a:pt x="563437" y="6650550"/>
                </a:lnTo>
                <a:cubicBezTo>
                  <a:pt x="562127" y="6646232"/>
                  <a:pt x="561254" y="6642339"/>
                  <a:pt x="560817" y="6634560"/>
                </a:cubicBezTo>
                <a:close/>
                <a:moveTo>
                  <a:pt x="718897" y="6633695"/>
                </a:moveTo>
                <a:cubicBezTo>
                  <a:pt x="719334" y="6646231"/>
                  <a:pt x="729807" y="6663514"/>
                  <a:pt x="748150" y="6663514"/>
                </a:cubicBezTo>
                <a:cubicBezTo>
                  <a:pt x="768237" y="6663514"/>
                  <a:pt x="774354" y="6646664"/>
                  <a:pt x="774354" y="6646664"/>
                </a:cubicBezTo>
                <a:lnTo>
                  <a:pt x="801869" y="6648821"/>
                </a:lnTo>
                <a:lnTo>
                  <a:pt x="801869" y="6633695"/>
                </a:lnTo>
                <a:close/>
                <a:moveTo>
                  <a:pt x="499686" y="6585727"/>
                </a:moveTo>
                <a:cubicBezTo>
                  <a:pt x="478289" y="6585727"/>
                  <a:pt x="473046" y="6606468"/>
                  <a:pt x="473046" y="6609493"/>
                </a:cubicBezTo>
                <a:lnTo>
                  <a:pt x="526326" y="6609493"/>
                </a:lnTo>
                <a:cubicBezTo>
                  <a:pt x="526326" y="6607332"/>
                  <a:pt x="521526" y="6585727"/>
                  <a:pt x="499686" y="6585727"/>
                </a:cubicBezTo>
                <a:close/>
                <a:moveTo>
                  <a:pt x="746839" y="6584859"/>
                </a:moveTo>
                <a:cubicBezTo>
                  <a:pt x="725006" y="6584859"/>
                  <a:pt x="720206" y="6605167"/>
                  <a:pt x="720206" y="6608628"/>
                </a:cubicBezTo>
                <a:lnTo>
                  <a:pt x="773479" y="6608628"/>
                </a:lnTo>
                <a:cubicBezTo>
                  <a:pt x="773479" y="6604735"/>
                  <a:pt x="767363" y="6584859"/>
                  <a:pt x="746839" y="6584859"/>
                </a:cubicBezTo>
                <a:close/>
                <a:moveTo>
                  <a:pt x="622391" y="6584858"/>
                </a:moveTo>
                <a:cubicBezTo>
                  <a:pt x="607108" y="6584858"/>
                  <a:pt x="594441" y="6602576"/>
                  <a:pt x="594441" y="6623324"/>
                </a:cubicBezTo>
                <a:cubicBezTo>
                  <a:pt x="594441" y="6645364"/>
                  <a:pt x="605361" y="6661354"/>
                  <a:pt x="622391" y="6661354"/>
                </a:cubicBezTo>
                <a:cubicBezTo>
                  <a:pt x="638111" y="6661354"/>
                  <a:pt x="650338" y="6647089"/>
                  <a:pt x="650338" y="6623324"/>
                </a:cubicBezTo>
                <a:cubicBezTo>
                  <a:pt x="650338" y="6601280"/>
                  <a:pt x="642041" y="6584858"/>
                  <a:pt x="622391" y="6584858"/>
                </a:cubicBezTo>
                <a:close/>
                <a:moveTo>
                  <a:pt x="594007" y="6536888"/>
                </a:moveTo>
                <a:cubicBezTo>
                  <a:pt x="593570" y="6539049"/>
                  <a:pt x="591823" y="6540777"/>
                  <a:pt x="590513" y="6542942"/>
                </a:cubicBezTo>
                <a:cubicBezTo>
                  <a:pt x="588770" y="6545096"/>
                  <a:pt x="587020" y="6547263"/>
                  <a:pt x="587020" y="6548992"/>
                </a:cubicBezTo>
                <a:cubicBezTo>
                  <a:pt x="587457" y="6553310"/>
                  <a:pt x="592260" y="6558932"/>
                  <a:pt x="596190" y="6561093"/>
                </a:cubicBezTo>
                <a:lnTo>
                  <a:pt x="597063" y="6561093"/>
                </a:lnTo>
                <a:lnTo>
                  <a:pt x="594880" y="6545967"/>
                </a:lnTo>
                <a:cubicBezTo>
                  <a:pt x="594443" y="6542942"/>
                  <a:pt x="594443" y="6539913"/>
                  <a:pt x="594007" y="6536888"/>
                </a:cubicBezTo>
                <a:close/>
                <a:moveTo>
                  <a:pt x="589204" y="6530404"/>
                </a:moveTo>
                <a:cubicBezTo>
                  <a:pt x="588331" y="6533861"/>
                  <a:pt x="587894" y="6537315"/>
                  <a:pt x="587894" y="6540776"/>
                </a:cubicBezTo>
                <a:cubicBezTo>
                  <a:pt x="589641" y="6538612"/>
                  <a:pt x="591387" y="6536454"/>
                  <a:pt x="591387" y="6534293"/>
                </a:cubicBezTo>
                <a:cubicBezTo>
                  <a:pt x="591387" y="6532997"/>
                  <a:pt x="590514" y="6531701"/>
                  <a:pt x="589204" y="6530404"/>
                </a:cubicBezTo>
                <a:close/>
                <a:moveTo>
                  <a:pt x="594887" y="6520898"/>
                </a:moveTo>
                <a:cubicBezTo>
                  <a:pt x="594007" y="6521333"/>
                  <a:pt x="592697" y="6521766"/>
                  <a:pt x="591824" y="6522191"/>
                </a:cubicBezTo>
                <a:cubicBezTo>
                  <a:pt x="590077" y="6523059"/>
                  <a:pt x="588331" y="6523923"/>
                  <a:pt x="587894" y="6524787"/>
                </a:cubicBezTo>
                <a:cubicBezTo>
                  <a:pt x="587894" y="6525216"/>
                  <a:pt x="589204" y="6526516"/>
                  <a:pt x="590077" y="6526948"/>
                </a:cubicBezTo>
                <a:cubicBezTo>
                  <a:pt x="591387" y="6528245"/>
                  <a:pt x="593134" y="6529541"/>
                  <a:pt x="594007" y="6531705"/>
                </a:cubicBezTo>
                <a:cubicBezTo>
                  <a:pt x="594007" y="6527813"/>
                  <a:pt x="594444" y="6523923"/>
                  <a:pt x="594887" y="6520898"/>
                </a:cubicBezTo>
                <a:close/>
                <a:moveTo>
                  <a:pt x="591386" y="6508362"/>
                </a:moveTo>
                <a:cubicBezTo>
                  <a:pt x="590079" y="6512255"/>
                  <a:pt x="589206" y="6515712"/>
                  <a:pt x="588766" y="6520037"/>
                </a:cubicBezTo>
                <a:cubicBezTo>
                  <a:pt x="589206" y="6519605"/>
                  <a:pt x="589643" y="6519605"/>
                  <a:pt x="590079" y="6519169"/>
                </a:cubicBezTo>
                <a:cubicBezTo>
                  <a:pt x="592696" y="6518305"/>
                  <a:pt x="595316" y="6517009"/>
                  <a:pt x="595316" y="6515280"/>
                </a:cubicBezTo>
                <a:cubicBezTo>
                  <a:pt x="595753" y="6513119"/>
                  <a:pt x="594443" y="6511390"/>
                  <a:pt x="591823" y="6509233"/>
                </a:cubicBezTo>
                <a:cubicBezTo>
                  <a:pt x="591823" y="6508794"/>
                  <a:pt x="591386" y="6508794"/>
                  <a:pt x="591386" y="6508362"/>
                </a:cubicBezTo>
                <a:close/>
                <a:moveTo>
                  <a:pt x="600560" y="6505769"/>
                </a:moveTo>
                <a:cubicBezTo>
                  <a:pt x="598813" y="6514848"/>
                  <a:pt x="596193" y="6529974"/>
                  <a:pt x="598377" y="6545531"/>
                </a:cubicBezTo>
                <a:lnTo>
                  <a:pt x="600123" y="6559793"/>
                </a:lnTo>
                <a:cubicBezTo>
                  <a:pt x="600123" y="6559793"/>
                  <a:pt x="604927" y="6558064"/>
                  <a:pt x="610163" y="6557200"/>
                </a:cubicBezTo>
                <a:cubicBezTo>
                  <a:pt x="615843" y="6556336"/>
                  <a:pt x="619773" y="6556768"/>
                  <a:pt x="619773" y="6556768"/>
                </a:cubicBezTo>
                <a:cubicBezTo>
                  <a:pt x="614093" y="6549421"/>
                  <a:pt x="608853" y="6540778"/>
                  <a:pt x="605360" y="6532567"/>
                </a:cubicBezTo>
                <a:cubicBezTo>
                  <a:pt x="603180" y="6526084"/>
                  <a:pt x="601433" y="6514848"/>
                  <a:pt x="600560" y="6505769"/>
                </a:cubicBezTo>
                <a:close/>
                <a:moveTo>
                  <a:pt x="611910" y="6499721"/>
                </a:moveTo>
                <a:cubicBezTo>
                  <a:pt x="618023" y="6504478"/>
                  <a:pt x="619770" y="6511392"/>
                  <a:pt x="621516" y="6519168"/>
                </a:cubicBezTo>
                <a:lnTo>
                  <a:pt x="622826" y="6525650"/>
                </a:lnTo>
                <a:cubicBezTo>
                  <a:pt x="625886" y="6537319"/>
                  <a:pt x="628940" y="6543369"/>
                  <a:pt x="632433" y="6545098"/>
                </a:cubicBezTo>
                <a:lnTo>
                  <a:pt x="630686" y="6548126"/>
                </a:lnTo>
                <a:cubicBezTo>
                  <a:pt x="626320" y="6545962"/>
                  <a:pt x="622826" y="6539480"/>
                  <a:pt x="619333" y="6526515"/>
                </a:cubicBezTo>
                <a:lnTo>
                  <a:pt x="618023" y="6520036"/>
                </a:lnTo>
                <a:cubicBezTo>
                  <a:pt x="616280" y="6512689"/>
                  <a:pt x="614970" y="6506203"/>
                  <a:pt x="609726" y="6502749"/>
                </a:cubicBezTo>
                <a:close/>
                <a:moveTo>
                  <a:pt x="675230" y="6498421"/>
                </a:moveTo>
                <a:lnTo>
                  <a:pt x="669987" y="6501878"/>
                </a:lnTo>
                <a:lnTo>
                  <a:pt x="674793" y="6505339"/>
                </a:lnTo>
                <a:lnTo>
                  <a:pt x="677850" y="6503181"/>
                </a:lnTo>
                <a:lnTo>
                  <a:pt x="681344" y="6503181"/>
                </a:lnTo>
                <a:lnTo>
                  <a:pt x="681344" y="6499717"/>
                </a:lnTo>
                <a:lnTo>
                  <a:pt x="677850" y="6499717"/>
                </a:lnTo>
                <a:close/>
                <a:moveTo>
                  <a:pt x="675231" y="6481570"/>
                </a:moveTo>
                <a:lnTo>
                  <a:pt x="669988" y="6485031"/>
                </a:lnTo>
                <a:lnTo>
                  <a:pt x="674795" y="6488485"/>
                </a:lnTo>
                <a:lnTo>
                  <a:pt x="677851" y="6486327"/>
                </a:lnTo>
                <a:lnTo>
                  <a:pt x="681341" y="6486327"/>
                </a:lnTo>
                <a:lnTo>
                  <a:pt x="681341" y="6482866"/>
                </a:lnTo>
                <a:lnTo>
                  <a:pt x="677851" y="6482866"/>
                </a:lnTo>
                <a:close/>
                <a:moveTo>
                  <a:pt x="613220" y="6480705"/>
                </a:moveTo>
                <a:cubicBezTo>
                  <a:pt x="614093" y="6482002"/>
                  <a:pt x="618023" y="6484166"/>
                  <a:pt x="621080" y="6485030"/>
                </a:cubicBezTo>
                <a:cubicBezTo>
                  <a:pt x="623700" y="6485891"/>
                  <a:pt x="629813" y="6486323"/>
                  <a:pt x="631566" y="6485891"/>
                </a:cubicBezTo>
                <a:lnTo>
                  <a:pt x="631996" y="6489349"/>
                </a:lnTo>
                <a:cubicBezTo>
                  <a:pt x="629813" y="6489781"/>
                  <a:pt x="623263" y="6489349"/>
                  <a:pt x="619770" y="6488052"/>
                </a:cubicBezTo>
                <a:cubicBezTo>
                  <a:pt x="617586" y="6487620"/>
                  <a:pt x="611910" y="6485030"/>
                  <a:pt x="610163" y="6482866"/>
                </a:cubicBezTo>
                <a:close/>
                <a:moveTo>
                  <a:pt x="665185" y="6474223"/>
                </a:moveTo>
                <a:cubicBezTo>
                  <a:pt x="663438" y="6474655"/>
                  <a:pt x="662128" y="6475520"/>
                  <a:pt x="661691" y="6475520"/>
                </a:cubicBezTo>
                <a:cubicBezTo>
                  <a:pt x="660378" y="6476381"/>
                  <a:pt x="659941" y="6476816"/>
                  <a:pt x="659508" y="6477677"/>
                </a:cubicBezTo>
                <a:cubicBezTo>
                  <a:pt x="659508" y="6478113"/>
                  <a:pt x="659071" y="6479841"/>
                  <a:pt x="659071" y="6481570"/>
                </a:cubicBezTo>
                <a:cubicBezTo>
                  <a:pt x="658634" y="6485456"/>
                  <a:pt x="658634" y="6487620"/>
                  <a:pt x="657325" y="6489349"/>
                </a:cubicBezTo>
                <a:cubicBezTo>
                  <a:pt x="656451" y="6491077"/>
                  <a:pt x="654705" y="6491942"/>
                  <a:pt x="653831" y="6491510"/>
                </a:cubicBezTo>
                <a:lnTo>
                  <a:pt x="653831" y="6513553"/>
                </a:lnTo>
                <a:lnTo>
                  <a:pt x="681341" y="6513553"/>
                </a:lnTo>
                <a:lnTo>
                  <a:pt x="681341" y="6506632"/>
                </a:lnTo>
                <a:lnTo>
                  <a:pt x="678725" y="6506632"/>
                </a:lnTo>
                <a:lnTo>
                  <a:pt x="674795" y="6509232"/>
                </a:lnTo>
                <a:lnTo>
                  <a:pt x="667368" y="6504042"/>
                </a:lnTo>
                <a:lnTo>
                  <a:pt x="667368" y="6499721"/>
                </a:lnTo>
                <a:lnTo>
                  <a:pt x="675231" y="6494535"/>
                </a:lnTo>
                <a:lnTo>
                  <a:pt x="678725" y="6496260"/>
                </a:lnTo>
                <a:lnTo>
                  <a:pt x="681341" y="6496260"/>
                </a:lnTo>
                <a:lnTo>
                  <a:pt x="681341" y="6489781"/>
                </a:lnTo>
                <a:lnTo>
                  <a:pt x="678725" y="6489781"/>
                </a:lnTo>
                <a:lnTo>
                  <a:pt x="674795" y="6492374"/>
                </a:lnTo>
                <a:lnTo>
                  <a:pt x="667368" y="6487185"/>
                </a:lnTo>
                <a:lnTo>
                  <a:pt x="667368" y="6482866"/>
                </a:lnTo>
                <a:lnTo>
                  <a:pt x="675231" y="6477677"/>
                </a:lnTo>
                <a:lnTo>
                  <a:pt x="678725" y="6479409"/>
                </a:lnTo>
                <a:lnTo>
                  <a:pt x="681341" y="6479409"/>
                </a:lnTo>
                <a:lnTo>
                  <a:pt x="681341" y="6474223"/>
                </a:lnTo>
                <a:close/>
                <a:moveTo>
                  <a:pt x="607109" y="6469899"/>
                </a:moveTo>
                <a:cubicBezTo>
                  <a:pt x="603179" y="6474221"/>
                  <a:pt x="600123" y="6476814"/>
                  <a:pt x="600123" y="6476814"/>
                </a:cubicBezTo>
                <a:cubicBezTo>
                  <a:pt x="594879" y="6482003"/>
                  <a:pt x="591823" y="6487186"/>
                  <a:pt x="590076" y="6493236"/>
                </a:cubicBezTo>
                <a:cubicBezTo>
                  <a:pt x="589643" y="6494965"/>
                  <a:pt x="589206" y="6496261"/>
                  <a:pt x="589206" y="6497558"/>
                </a:cubicBezTo>
                <a:cubicBezTo>
                  <a:pt x="589206" y="6501876"/>
                  <a:pt x="591823" y="6504040"/>
                  <a:pt x="594443" y="6506633"/>
                </a:cubicBezTo>
                <a:cubicBezTo>
                  <a:pt x="595316" y="6507497"/>
                  <a:pt x="595753" y="6508362"/>
                  <a:pt x="596626" y="6509233"/>
                </a:cubicBezTo>
                <a:cubicBezTo>
                  <a:pt x="597499" y="6504904"/>
                  <a:pt x="598373" y="6501450"/>
                  <a:pt x="598809" y="6499286"/>
                </a:cubicBezTo>
                <a:cubicBezTo>
                  <a:pt x="599679" y="6495397"/>
                  <a:pt x="601433" y="6492372"/>
                  <a:pt x="602743" y="6488914"/>
                </a:cubicBezTo>
                <a:cubicBezTo>
                  <a:pt x="604926" y="6483296"/>
                  <a:pt x="607546" y="6478110"/>
                  <a:pt x="607109" y="6469899"/>
                </a:cubicBezTo>
                <a:close/>
                <a:moveTo>
                  <a:pt x="653834" y="6460391"/>
                </a:moveTo>
                <a:cubicBezTo>
                  <a:pt x="652953" y="6461687"/>
                  <a:pt x="652091" y="6462552"/>
                  <a:pt x="651210" y="6463848"/>
                </a:cubicBezTo>
                <a:cubicBezTo>
                  <a:pt x="646407" y="6472063"/>
                  <a:pt x="641167" y="6484599"/>
                  <a:pt x="645098" y="6496696"/>
                </a:cubicBezTo>
                <a:cubicBezTo>
                  <a:pt x="650337" y="6511825"/>
                  <a:pt x="649028" y="6521333"/>
                  <a:pt x="647717" y="6533862"/>
                </a:cubicBezTo>
                <a:cubicBezTo>
                  <a:pt x="647280" y="6538184"/>
                  <a:pt x="646407" y="6542506"/>
                  <a:pt x="645971" y="6547695"/>
                </a:cubicBezTo>
                <a:cubicBezTo>
                  <a:pt x="645534" y="6557199"/>
                  <a:pt x="646843" y="6566707"/>
                  <a:pt x="647280" y="6571029"/>
                </a:cubicBezTo>
                <a:cubicBezTo>
                  <a:pt x="647280" y="6571029"/>
                  <a:pt x="649028" y="6572757"/>
                  <a:pt x="650337" y="6575350"/>
                </a:cubicBezTo>
                <a:lnTo>
                  <a:pt x="650337" y="6488053"/>
                </a:lnTo>
                <a:cubicBezTo>
                  <a:pt x="650337" y="6487189"/>
                  <a:pt x="650337" y="6486324"/>
                  <a:pt x="649900" y="6485892"/>
                </a:cubicBezTo>
                <a:cubicBezTo>
                  <a:pt x="648591" y="6484163"/>
                  <a:pt x="647717" y="6482003"/>
                  <a:pt x="647717" y="6479842"/>
                </a:cubicBezTo>
                <a:cubicBezTo>
                  <a:pt x="647717" y="6478545"/>
                  <a:pt x="648154" y="6477249"/>
                  <a:pt x="648591" y="6476384"/>
                </a:cubicBezTo>
                <a:cubicBezTo>
                  <a:pt x="650337" y="6473795"/>
                  <a:pt x="655144" y="6469038"/>
                  <a:pt x="658201" y="6466445"/>
                </a:cubicBezTo>
                <a:cubicBezTo>
                  <a:pt x="656453" y="6465145"/>
                  <a:pt x="655144" y="6462984"/>
                  <a:pt x="653834" y="6460391"/>
                </a:cubicBezTo>
                <a:close/>
                <a:moveTo>
                  <a:pt x="662129" y="6454344"/>
                </a:moveTo>
                <a:cubicBezTo>
                  <a:pt x="660383" y="6455205"/>
                  <a:pt x="658639" y="6456069"/>
                  <a:pt x="656018" y="6458231"/>
                </a:cubicBezTo>
                <a:cubicBezTo>
                  <a:pt x="658639" y="6462126"/>
                  <a:pt x="660383" y="6464287"/>
                  <a:pt x="661692" y="6465148"/>
                </a:cubicBezTo>
                <a:lnTo>
                  <a:pt x="663876" y="6466445"/>
                </a:lnTo>
                <a:lnTo>
                  <a:pt x="661692" y="6467741"/>
                </a:lnTo>
                <a:cubicBezTo>
                  <a:pt x="659076" y="6469902"/>
                  <a:pt x="652956" y="6475952"/>
                  <a:pt x="651646" y="6478113"/>
                </a:cubicBezTo>
                <a:cubicBezTo>
                  <a:pt x="651646" y="6478545"/>
                  <a:pt x="651209" y="6478978"/>
                  <a:pt x="651209" y="6479842"/>
                </a:cubicBezTo>
                <a:cubicBezTo>
                  <a:pt x="651209" y="6481138"/>
                  <a:pt x="651646" y="6482871"/>
                  <a:pt x="652956" y="6483735"/>
                </a:cubicBezTo>
                <a:lnTo>
                  <a:pt x="653393" y="6484163"/>
                </a:lnTo>
                <a:lnTo>
                  <a:pt x="653393" y="6485028"/>
                </a:lnTo>
                <a:cubicBezTo>
                  <a:pt x="653393" y="6486325"/>
                  <a:pt x="653829" y="6487621"/>
                  <a:pt x="654266" y="6488053"/>
                </a:cubicBezTo>
                <a:cubicBezTo>
                  <a:pt x="654266" y="6488053"/>
                  <a:pt x="654266" y="6487621"/>
                  <a:pt x="654702" y="6487621"/>
                </a:cubicBezTo>
                <a:cubicBezTo>
                  <a:pt x="655139" y="6486756"/>
                  <a:pt x="655576" y="6483302"/>
                  <a:pt x="655576" y="6481138"/>
                </a:cubicBezTo>
                <a:cubicBezTo>
                  <a:pt x="656018" y="6479410"/>
                  <a:pt x="656018" y="6477681"/>
                  <a:pt x="656449" y="6476385"/>
                </a:cubicBezTo>
                <a:cubicBezTo>
                  <a:pt x="657329" y="6473363"/>
                  <a:pt x="659509" y="6472498"/>
                  <a:pt x="665622" y="6470334"/>
                </a:cubicBezTo>
                <a:lnTo>
                  <a:pt x="666059" y="6470334"/>
                </a:lnTo>
                <a:cubicBezTo>
                  <a:pt x="669111" y="6469038"/>
                  <a:pt x="669986" y="6468605"/>
                  <a:pt x="669986" y="6467309"/>
                </a:cubicBezTo>
                <a:cubicBezTo>
                  <a:pt x="669986" y="6466877"/>
                  <a:pt x="669986" y="6466012"/>
                  <a:pt x="669548" y="6465148"/>
                </a:cubicBezTo>
                <a:cubicBezTo>
                  <a:pt x="669111" y="6463423"/>
                  <a:pt x="664312" y="6456934"/>
                  <a:pt x="662129" y="6454344"/>
                </a:cubicBezTo>
                <a:close/>
                <a:moveTo>
                  <a:pt x="579594" y="6445271"/>
                </a:moveTo>
                <a:lnTo>
                  <a:pt x="579594" y="6464286"/>
                </a:lnTo>
                <a:cubicBezTo>
                  <a:pt x="586147" y="6463422"/>
                  <a:pt x="595314" y="6459961"/>
                  <a:pt x="599681" y="6456939"/>
                </a:cubicBezTo>
                <a:cubicBezTo>
                  <a:pt x="597498" y="6453914"/>
                  <a:pt x="594877" y="6451318"/>
                  <a:pt x="594004" y="6450457"/>
                </a:cubicBezTo>
                <a:cubicBezTo>
                  <a:pt x="591387" y="6451318"/>
                  <a:pt x="587894" y="6453482"/>
                  <a:pt x="584838" y="6456507"/>
                </a:cubicBezTo>
                <a:lnTo>
                  <a:pt x="581342" y="6459101"/>
                </a:lnTo>
                <a:lnTo>
                  <a:pt x="581777" y="6454779"/>
                </a:lnTo>
                <a:cubicBezTo>
                  <a:pt x="581777" y="6452618"/>
                  <a:pt x="580912" y="6447864"/>
                  <a:pt x="579594" y="6445271"/>
                </a:cubicBezTo>
                <a:close/>
                <a:moveTo>
                  <a:pt x="605361" y="6440947"/>
                </a:moveTo>
                <a:lnTo>
                  <a:pt x="603178" y="6442676"/>
                </a:lnTo>
                <a:lnTo>
                  <a:pt x="597498" y="6446130"/>
                </a:lnTo>
                <a:cubicBezTo>
                  <a:pt x="597061" y="6446562"/>
                  <a:pt x="596188" y="6447430"/>
                  <a:pt x="596188" y="6447858"/>
                </a:cubicBezTo>
                <a:cubicBezTo>
                  <a:pt x="597498" y="6449159"/>
                  <a:pt x="604051" y="6456070"/>
                  <a:pt x="606671" y="6459098"/>
                </a:cubicBezTo>
                <a:cubicBezTo>
                  <a:pt x="607108" y="6458234"/>
                  <a:pt x="611471" y="6454344"/>
                  <a:pt x="614971" y="6450887"/>
                </a:cubicBezTo>
                <a:cubicBezTo>
                  <a:pt x="613225" y="6448294"/>
                  <a:pt x="608855" y="6441812"/>
                  <a:pt x="608855" y="6441812"/>
                </a:cubicBezTo>
                <a:cubicBezTo>
                  <a:pt x="607545" y="6439651"/>
                  <a:pt x="606235" y="6440515"/>
                  <a:pt x="605361" y="6440947"/>
                </a:cubicBezTo>
                <a:close/>
                <a:moveTo>
                  <a:pt x="646406" y="6438782"/>
                </a:moveTo>
                <a:cubicBezTo>
                  <a:pt x="645970" y="6447429"/>
                  <a:pt x="641170" y="6456504"/>
                  <a:pt x="628503" y="6456504"/>
                </a:cubicBezTo>
                <a:cubicBezTo>
                  <a:pt x="625886" y="6456504"/>
                  <a:pt x="623263" y="6456072"/>
                  <a:pt x="621953" y="6455208"/>
                </a:cubicBezTo>
                <a:lnTo>
                  <a:pt x="611910" y="6465151"/>
                </a:lnTo>
                <a:cubicBezTo>
                  <a:pt x="613220" y="6466879"/>
                  <a:pt x="615403" y="6469037"/>
                  <a:pt x="618460" y="6469037"/>
                </a:cubicBezTo>
                <a:cubicBezTo>
                  <a:pt x="619770" y="6469037"/>
                  <a:pt x="623263" y="6468605"/>
                  <a:pt x="625450" y="6463848"/>
                </a:cubicBezTo>
                <a:lnTo>
                  <a:pt x="627193" y="6460822"/>
                </a:lnTo>
                <a:lnTo>
                  <a:pt x="628503" y="6463848"/>
                </a:lnTo>
                <a:cubicBezTo>
                  <a:pt x="631123" y="6468173"/>
                  <a:pt x="632877" y="6469037"/>
                  <a:pt x="636803" y="6469037"/>
                </a:cubicBezTo>
                <a:cubicBezTo>
                  <a:pt x="638986" y="6469037"/>
                  <a:pt x="641606" y="6466447"/>
                  <a:pt x="642043" y="6465583"/>
                </a:cubicBezTo>
                <a:cubicBezTo>
                  <a:pt x="642480" y="6464718"/>
                  <a:pt x="643353" y="6461255"/>
                  <a:pt x="642480" y="6458229"/>
                </a:cubicBezTo>
                <a:lnTo>
                  <a:pt x="645533" y="6457368"/>
                </a:lnTo>
                <a:cubicBezTo>
                  <a:pt x="646406" y="6461255"/>
                  <a:pt x="645970" y="6465583"/>
                  <a:pt x="645100" y="6467311"/>
                </a:cubicBezTo>
                <a:cubicBezTo>
                  <a:pt x="644226" y="6469037"/>
                  <a:pt x="640733" y="6472497"/>
                  <a:pt x="636803" y="6472497"/>
                </a:cubicBezTo>
                <a:cubicBezTo>
                  <a:pt x="631996" y="6472497"/>
                  <a:pt x="629376" y="6471198"/>
                  <a:pt x="627193" y="6467740"/>
                </a:cubicBezTo>
                <a:cubicBezTo>
                  <a:pt x="624136" y="6471630"/>
                  <a:pt x="620206" y="6472497"/>
                  <a:pt x="618460" y="6472497"/>
                </a:cubicBezTo>
                <a:cubicBezTo>
                  <a:pt x="614970" y="6472497"/>
                  <a:pt x="612350" y="6470333"/>
                  <a:pt x="610600" y="6468605"/>
                </a:cubicBezTo>
                <a:cubicBezTo>
                  <a:pt x="611036" y="6478112"/>
                  <a:pt x="608416" y="6484598"/>
                  <a:pt x="605800" y="6490213"/>
                </a:cubicBezTo>
                <a:cubicBezTo>
                  <a:pt x="604923" y="6491945"/>
                  <a:pt x="604050" y="6494106"/>
                  <a:pt x="603613" y="6495834"/>
                </a:cubicBezTo>
                <a:cubicBezTo>
                  <a:pt x="603613" y="6503181"/>
                  <a:pt x="605363" y="6522629"/>
                  <a:pt x="608853" y="6531269"/>
                </a:cubicBezTo>
                <a:cubicBezTo>
                  <a:pt x="612350" y="6540347"/>
                  <a:pt x="618023" y="6549852"/>
                  <a:pt x="625013" y="6557631"/>
                </a:cubicBezTo>
                <a:cubicBezTo>
                  <a:pt x="625013" y="6557631"/>
                  <a:pt x="635060" y="6558927"/>
                  <a:pt x="643353" y="6566706"/>
                </a:cubicBezTo>
                <a:cubicBezTo>
                  <a:pt x="642916" y="6562817"/>
                  <a:pt x="642480" y="6558495"/>
                  <a:pt x="642480" y="6553741"/>
                </a:cubicBezTo>
                <a:cubicBezTo>
                  <a:pt x="642480" y="6551584"/>
                  <a:pt x="642480" y="6549423"/>
                  <a:pt x="642916" y="6547694"/>
                </a:cubicBezTo>
                <a:cubicBezTo>
                  <a:pt x="643353" y="6542076"/>
                  <a:pt x="643790" y="6537754"/>
                  <a:pt x="644226" y="6533433"/>
                </a:cubicBezTo>
                <a:cubicBezTo>
                  <a:pt x="645100" y="6527811"/>
                  <a:pt x="645533" y="6523061"/>
                  <a:pt x="645533" y="6517871"/>
                </a:cubicBezTo>
                <a:cubicBezTo>
                  <a:pt x="645533" y="6511824"/>
                  <a:pt x="644663" y="6505771"/>
                  <a:pt x="642043" y="6497560"/>
                </a:cubicBezTo>
                <a:cubicBezTo>
                  <a:pt x="640733" y="6494106"/>
                  <a:pt x="640296" y="6490645"/>
                  <a:pt x="640296" y="6487188"/>
                </a:cubicBezTo>
                <a:cubicBezTo>
                  <a:pt x="640296" y="6477680"/>
                  <a:pt x="644226" y="6468605"/>
                  <a:pt x="648153" y="6462119"/>
                </a:cubicBezTo>
                <a:cubicBezTo>
                  <a:pt x="652957" y="6454775"/>
                  <a:pt x="658200" y="6452179"/>
                  <a:pt x="661256" y="6450883"/>
                </a:cubicBezTo>
                <a:lnTo>
                  <a:pt x="661693" y="6450450"/>
                </a:lnTo>
                <a:cubicBezTo>
                  <a:pt x="660820" y="6450018"/>
                  <a:pt x="660383" y="6449154"/>
                  <a:pt x="659510" y="6448293"/>
                </a:cubicBezTo>
                <a:cubicBezTo>
                  <a:pt x="657326" y="6445268"/>
                  <a:pt x="652957" y="6439646"/>
                  <a:pt x="651210" y="6439214"/>
                </a:cubicBezTo>
                <a:cubicBezTo>
                  <a:pt x="651210" y="6439214"/>
                  <a:pt x="649027" y="6439214"/>
                  <a:pt x="646406" y="6438782"/>
                </a:cubicBezTo>
                <a:close/>
                <a:moveTo>
                  <a:pt x="638983" y="6438355"/>
                </a:moveTo>
                <a:cubicBezTo>
                  <a:pt x="637239" y="6440084"/>
                  <a:pt x="631123" y="6445702"/>
                  <a:pt x="624576" y="6452616"/>
                </a:cubicBezTo>
                <a:cubicBezTo>
                  <a:pt x="625886" y="6453049"/>
                  <a:pt x="627196" y="6453049"/>
                  <a:pt x="628506" y="6453049"/>
                </a:cubicBezTo>
                <a:cubicBezTo>
                  <a:pt x="641166" y="6453049"/>
                  <a:pt x="642916" y="6443106"/>
                  <a:pt x="642916" y="6438787"/>
                </a:cubicBezTo>
                <a:cubicBezTo>
                  <a:pt x="641166" y="6438355"/>
                  <a:pt x="639423" y="6438355"/>
                  <a:pt x="638983" y="6438355"/>
                </a:cubicBezTo>
                <a:close/>
                <a:moveTo>
                  <a:pt x="619337" y="6426685"/>
                </a:moveTo>
                <a:lnTo>
                  <a:pt x="622827" y="6426685"/>
                </a:lnTo>
                <a:cubicBezTo>
                  <a:pt x="622827" y="6429275"/>
                  <a:pt x="622827" y="6436622"/>
                  <a:pt x="612787" y="6439215"/>
                </a:cubicBezTo>
                <a:lnTo>
                  <a:pt x="611914" y="6436193"/>
                </a:lnTo>
                <a:cubicBezTo>
                  <a:pt x="618464" y="6434464"/>
                  <a:pt x="619337" y="6430572"/>
                  <a:pt x="619337" y="6426685"/>
                </a:cubicBezTo>
                <a:close/>
                <a:moveTo>
                  <a:pt x="620210" y="6420200"/>
                </a:moveTo>
                <a:lnTo>
                  <a:pt x="620647" y="6423660"/>
                </a:lnTo>
                <a:cubicBezTo>
                  <a:pt x="620210" y="6423660"/>
                  <a:pt x="619337" y="6424957"/>
                  <a:pt x="618900" y="6425821"/>
                </a:cubicBezTo>
                <a:cubicBezTo>
                  <a:pt x="618464" y="6426685"/>
                  <a:pt x="618027" y="6427547"/>
                  <a:pt x="617587" y="6427979"/>
                </a:cubicBezTo>
                <a:cubicBezTo>
                  <a:pt x="615840" y="6429707"/>
                  <a:pt x="613657" y="6430572"/>
                  <a:pt x="610604" y="6430572"/>
                </a:cubicBezTo>
                <a:lnTo>
                  <a:pt x="611040" y="6427118"/>
                </a:lnTo>
                <a:cubicBezTo>
                  <a:pt x="612787" y="6427118"/>
                  <a:pt x="614094" y="6426685"/>
                  <a:pt x="614967" y="6425821"/>
                </a:cubicBezTo>
                <a:cubicBezTo>
                  <a:pt x="615404" y="6425389"/>
                  <a:pt x="615404" y="6424957"/>
                  <a:pt x="615840" y="6424525"/>
                </a:cubicBezTo>
                <a:cubicBezTo>
                  <a:pt x="616714" y="6422796"/>
                  <a:pt x="618027" y="6420632"/>
                  <a:pt x="620210" y="6420200"/>
                </a:cubicBezTo>
                <a:close/>
                <a:moveTo>
                  <a:pt x="620647" y="6417178"/>
                </a:moveTo>
                <a:lnTo>
                  <a:pt x="619774" y="6420200"/>
                </a:lnTo>
                <a:cubicBezTo>
                  <a:pt x="618900" y="6420200"/>
                  <a:pt x="618027" y="6421064"/>
                  <a:pt x="616714" y="6422364"/>
                </a:cubicBezTo>
                <a:lnTo>
                  <a:pt x="615404" y="6423660"/>
                </a:lnTo>
                <a:cubicBezTo>
                  <a:pt x="614094" y="6425389"/>
                  <a:pt x="612350" y="6425389"/>
                  <a:pt x="609290" y="6425389"/>
                </a:cubicBezTo>
                <a:lnTo>
                  <a:pt x="608417" y="6425389"/>
                </a:lnTo>
                <a:cubicBezTo>
                  <a:pt x="606674" y="6425389"/>
                  <a:pt x="606234" y="6426253"/>
                  <a:pt x="605360" y="6427118"/>
                </a:cubicBezTo>
                <a:lnTo>
                  <a:pt x="604487" y="6428411"/>
                </a:lnTo>
                <a:lnTo>
                  <a:pt x="602307" y="6425821"/>
                </a:lnTo>
                <a:lnTo>
                  <a:pt x="602744" y="6425389"/>
                </a:lnTo>
                <a:cubicBezTo>
                  <a:pt x="603180" y="6424092"/>
                  <a:pt x="604487" y="6422364"/>
                  <a:pt x="607980" y="6421928"/>
                </a:cubicBezTo>
                <a:lnTo>
                  <a:pt x="609290" y="6421928"/>
                </a:lnTo>
                <a:cubicBezTo>
                  <a:pt x="611477" y="6421928"/>
                  <a:pt x="612787" y="6421928"/>
                  <a:pt x="613220" y="6421496"/>
                </a:cubicBezTo>
                <a:lnTo>
                  <a:pt x="614094" y="6420200"/>
                </a:lnTo>
                <a:cubicBezTo>
                  <a:pt x="615404" y="6418903"/>
                  <a:pt x="617587" y="6416314"/>
                  <a:pt x="620647" y="6417178"/>
                </a:cubicBezTo>
                <a:close/>
                <a:moveTo>
                  <a:pt x="628070" y="6414585"/>
                </a:moveTo>
                <a:cubicBezTo>
                  <a:pt x="628070" y="6414585"/>
                  <a:pt x="631564" y="6414153"/>
                  <a:pt x="632434" y="6415017"/>
                </a:cubicBezTo>
                <a:cubicBezTo>
                  <a:pt x="633307" y="6415881"/>
                  <a:pt x="633744" y="6417178"/>
                  <a:pt x="632434" y="6418039"/>
                </a:cubicBezTo>
                <a:cubicBezTo>
                  <a:pt x="632434" y="6418039"/>
                  <a:pt x="631564" y="6418471"/>
                  <a:pt x="630690" y="6417610"/>
                </a:cubicBezTo>
                <a:cubicBezTo>
                  <a:pt x="630690" y="6417610"/>
                  <a:pt x="629380" y="6417610"/>
                  <a:pt x="628940" y="6418039"/>
                </a:cubicBezTo>
                <a:cubicBezTo>
                  <a:pt x="628940" y="6418039"/>
                  <a:pt x="627197" y="6418039"/>
                  <a:pt x="626760" y="6416314"/>
                </a:cubicBezTo>
                <a:cubicBezTo>
                  <a:pt x="626760" y="6415017"/>
                  <a:pt x="628070" y="6414585"/>
                  <a:pt x="628070" y="6414585"/>
                </a:cubicBezTo>
                <a:close/>
                <a:moveTo>
                  <a:pt x="577414" y="6403777"/>
                </a:moveTo>
                <a:cubicBezTo>
                  <a:pt x="583094" y="6403777"/>
                  <a:pt x="586147" y="6406806"/>
                  <a:pt x="587020" y="6408099"/>
                </a:cubicBezTo>
                <a:lnTo>
                  <a:pt x="584400" y="6410260"/>
                </a:lnTo>
                <a:cubicBezTo>
                  <a:pt x="584400" y="6410260"/>
                  <a:pt x="582220" y="6407238"/>
                  <a:pt x="577414" y="6407238"/>
                </a:cubicBezTo>
                <a:cubicBezTo>
                  <a:pt x="577414" y="6407238"/>
                  <a:pt x="573924" y="6406806"/>
                  <a:pt x="570430" y="6410692"/>
                </a:cubicBezTo>
                <a:lnTo>
                  <a:pt x="567807" y="6408099"/>
                </a:lnTo>
                <a:cubicBezTo>
                  <a:pt x="567807" y="6408099"/>
                  <a:pt x="571740" y="6403777"/>
                  <a:pt x="577414" y="6403777"/>
                </a:cubicBezTo>
                <a:close/>
                <a:moveTo>
                  <a:pt x="442917" y="6345620"/>
                </a:moveTo>
                <a:lnTo>
                  <a:pt x="442917" y="6595233"/>
                </a:lnTo>
                <a:cubicBezTo>
                  <a:pt x="458640" y="6555035"/>
                  <a:pt x="497940" y="6557631"/>
                  <a:pt x="497940" y="6557631"/>
                </a:cubicBezTo>
                <a:cubicBezTo>
                  <a:pt x="552964" y="6557631"/>
                  <a:pt x="560820" y="6612084"/>
                  <a:pt x="560820" y="6612084"/>
                </a:cubicBezTo>
                <a:cubicBezTo>
                  <a:pt x="560820" y="6612084"/>
                  <a:pt x="563007" y="6601283"/>
                  <a:pt x="566934" y="6592205"/>
                </a:cubicBezTo>
                <a:cubicBezTo>
                  <a:pt x="570864" y="6583132"/>
                  <a:pt x="576540" y="6576647"/>
                  <a:pt x="576540" y="6576647"/>
                </a:cubicBezTo>
                <a:lnTo>
                  <a:pt x="576540" y="6467306"/>
                </a:lnTo>
                <a:cubicBezTo>
                  <a:pt x="575667" y="6467306"/>
                  <a:pt x="575230" y="6466874"/>
                  <a:pt x="575230" y="6466441"/>
                </a:cubicBezTo>
                <a:cubicBezTo>
                  <a:pt x="571304" y="6463419"/>
                  <a:pt x="571740" y="6455641"/>
                  <a:pt x="571740" y="6449590"/>
                </a:cubicBezTo>
                <a:lnTo>
                  <a:pt x="572174" y="6446994"/>
                </a:lnTo>
                <a:lnTo>
                  <a:pt x="572174" y="6440947"/>
                </a:lnTo>
                <a:cubicBezTo>
                  <a:pt x="572614" y="6437054"/>
                  <a:pt x="572614" y="6432732"/>
                  <a:pt x="572174" y="6430572"/>
                </a:cubicBezTo>
                <a:cubicBezTo>
                  <a:pt x="572174" y="6427979"/>
                  <a:pt x="572174" y="6424092"/>
                  <a:pt x="575667" y="6421496"/>
                </a:cubicBezTo>
                <a:lnTo>
                  <a:pt x="575667" y="6415449"/>
                </a:lnTo>
                <a:lnTo>
                  <a:pt x="563444" y="6415449"/>
                </a:lnTo>
                <a:lnTo>
                  <a:pt x="563444" y="6411989"/>
                </a:lnTo>
                <a:lnTo>
                  <a:pt x="591827" y="6411989"/>
                </a:lnTo>
                <a:lnTo>
                  <a:pt x="591827" y="6415449"/>
                </a:lnTo>
                <a:lnTo>
                  <a:pt x="579160" y="6415449"/>
                </a:lnTo>
                <a:lnTo>
                  <a:pt x="579160" y="6419335"/>
                </a:lnTo>
                <a:cubicBezTo>
                  <a:pt x="580034" y="6418903"/>
                  <a:pt x="580474" y="6418903"/>
                  <a:pt x="581347" y="6418471"/>
                </a:cubicBezTo>
                <a:lnTo>
                  <a:pt x="582220" y="6421928"/>
                </a:lnTo>
                <a:cubicBezTo>
                  <a:pt x="580910" y="6422364"/>
                  <a:pt x="580034" y="6422364"/>
                  <a:pt x="579160" y="6423228"/>
                </a:cubicBezTo>
                <a:lnTo>
                  <a:pt x="579160" y="6425821"/>
                </a:lnTo>
                <a:lnTo>
                  <a:pt x="576104" y="6425821"/>
                </a:lnTo>
                <a:cubicBezTo>
                  <a:pt x="575667" y="6427118"/>
                  <a:pt x="575667" y="6428411"/>
                  <a:pt x="575667" y="6429707"/>
                </a:cubicBezTo>
                <a:cubicBezTo>
                  <a:pt x="576104" y="6432304"/>
                  <a:pt x="576104" y="6437054"/>
                  <a:pt x="575667" y="6441379"/>
                </a:cubicBezTo>
                <a:lnTo>
                  <a:pt x="575230" y="6446994"/>
                </a:lnTo>
                <a:lnTo>
                  <a:pt x="575230" y="6450019"/>
                </a:lnTo>
                <a:cubicBezTo>
                  <a:pt x="575230" y="6453480"/>
                  <a:pt x="574794" y="6459530"/>
                  <a:pt x="576540" y="6462555"/>
                </a:cubicBezTo>
                <a:lnTo>
                  <a:pt x="576540" y="6437054"/>
                </a:lnTo>
                <a:lnTo>
                  <a:pt x="576977" y="6437054"/>
                </a:lnTo>
                <a:cubicBezTo>
                  <a:pt x="576977" y="6435761"/>
                  <a:pt x="577414" y="6434464"/>
                  <a:pt x="577850" y="6434032"/>
                </a:cubicBezTo>
                <a:cubicBezTo>
                  <a:pt x="580034" y="6430572"/>
                  <a:pt x="581347" y="6428843"/>
                  <a:pt x="580910" y="6426253"/>
                </a:cubicBezTo>
                <a:lnTo>
                  <a:pt x="584400" y="6425389"/>
                </a:lnTo>
                <a:lnTo>
                  <a:pt x="584400" y="6427547"/>
                </a:lnTo>
                <a:cubicBezTo>
                  <a:pt x="584400" y="6430572"/>
                  <a:pt x="582657" y="6433168"/>
                  <a:pt x="580474" y="6435761"/>
                </a:cubicBezTo>
                <a:lnTo>
                  <a:pt x="580474" y="6436622"/>
                </a:lnTo>
                <a:cubicBezTo>
                  <a:pt x="580474" y="6437918"/>
                  <a:pt x="580910" y="6440079"/>
                  <a:pt x="581347" y="6440511"/>
                </a:cubicBezTo>
                <a:cubicBezTo>
                  <a:pt x="582657" y="6442243"/>
                  <a:pt x="584400" y="6447426"/>
                  <a:pt x="584837" y="6451751"/>
                </a:cubicBezTo>
                <a:cubicBezTo>
                  <a:pt x="587020" y="6450019"/>
                  <a:pt x="590080" y="6448290"/>
                  <a:pt x="592700" y="6447426"/>
                </a:cubicBezTo>
                <a:cubicBezTo>
                  <a:pt x="593137" y="6445701"/>
                  <a:pt x="594444" y="6444404"/>
                  <a:pt x="595754" y="6443540"/>
                </a:cubicBezTo>
                <a:lnTo>
                  <a:pt x="600994" y="6439647"/>
                </a:lnTo>
                <a:lnTo>
                  <a:pt x="603180" y="6438351"/>
                </a:lnTo>
                <a:cubicBezTo>
                  <a:pt x="606234" y="6436193"/>
                  <a:pt x="609290" y="6436622"/>
                  <a:pt x="611477" y="6440079"/>
                </a:cubicBezTo>
                <a:cubicBezTo>
                  <a:pt x="611477" y="6440079"/>
                  <a:pt x="615840" y="6446133"/>
                  <a:pt x="617587" y="6448290"/>
                </a:cubicBezTo>
                <a:cubicBezTo>
                  <a:pt x="623264" y="6442243"/>
                  <a:pt x="629380" y="6436193"/>
                  <a:pt x="632870" y="6433168"/>
                </a:cubicBezTo>
                <a:lnTo>
                  <a:pt x="632870" y="6431871"/>
                </a:lnTo>
                <a:cubicBezTo>
                  <a:pt x="628507" y="6431436"/>
                  <a:pt x="624574" y="6428843"/>
                  <a:pt x="622827" y="6426685"/>
                </a:cubicBezTo>
                <a:cubicBezTo>
                  <a:pt x="622390" y="6425821"/>
                  <a:pt x="621957" y="6425389"/>
                  <a:pt x="621957" y="6424957"/>
                </a:cubicBezTo>
                <a:lnTo>
                  <a:pt x="625014" y="6423660"/>
                </a:lnTo>
                <a:cubicBezTo>
                  <a:pt x="625447" y="6424957"/>
                  <a:pt x="629817" y="6428843"/>
                  <a:pt x="634184" y="6428843"/>
                </a:cubicBezTo>
                <a:lnTo>
                  <a:pt x="635579" y="6427118"/>
                </a:lnTo>
                <a:lnTo>
                  <a:pt x="635930" y="6427118"/>
                </a:lnTo>
                <a:cubicBezTo>
                  <a:pt x="636364" y="6426685"/>
                  <a:pt x="636804" y="6426685"/>
                  <a:pt x="636804" y="6425821"/>
                </a:cubicBezTo>
                <a:lnTo>
                  <a:pt x="636762" y="6425656"/>
                </a:lnTo>
                <a:lnTo>
                  <a:pt x="639424" y="6422364"/>
                </a:lnTo>
                <a:cubicBezTo>
                  <a:pt x="639860" y="6420632"/>
                  <a:pt x="639424" y="6419768"/>
                  <a:pt x="638987" y="6419335"/>
                </a:cubicBezTo>
                <a:cubicBezTo>
                  <a:pt x="638550" y="6418471"/>
                  <a:pt x="638114" y="6418471"/>
                  <a:pt x="637674" y="6418039"/>
                </a:cubicBezTo>
                <a:cubicBezTo>
                  <a:pt x="638987" y="6423228"/>
                  <a:pt x="636364" y="6424525"/>
                  <a:pt x="636364" y="6424092"/>
                </a:cubicBezTo>
                <a:lnTo>
                  <a:pt x="636762" y="6425656"/>
                </a:lnTo>
                <a:lnTo>
                  <a:pt x="635579" y="6427118"/>
                </a:lnTo>
                <a:lnTo>
                  <a:pt x="635054" y="6427118"/>
                </a:lnTo>
                <a:cubicBezTo>
                  <a:pt x="634184" y="6427118"/>
                  <a:pt x="633307" y="6427547"/>
                  <a:pt x="633307" y="6427547"/>
                </a:cubicBezTo>
                <a:cubicBezTo>
                  <a:pt x="632000" y="6427547"/>
                  <a:pt x="631127" y="6426685"/>
                  <a:pt x="631127" y="6426253"/>
                </a:cubicBezTo>
                <a:cubicBezTo>
                  <a:pt x="631127" y="6425821"/>
                  <a:pt x="630690" y="6424957"/>
                  <a:pt x="631564" y="6424092"/>
                </a:cubicBezTo>
                <a:cubicBezTo>
                  <a:pt x="632434" y="6424092"/>
                  <a:pt x="633307" y="6424092"/>
                  <a:pt x="634184" y="6423660"/>
                </a:cubicBezTo>
                <a:cubicBezTo>
                  <a:pt x="633744" y="6423660"/>
                  <a:pt x="633744" y="6421928"/>
                  <a:pt x="634617" y="6421496"/>
                </a:cubicBezTo>
                <a:cubicBezTo>
                  <a:pt x="634617" y="6420632"/>
                  <a:pt x="634184" y="6418039"/>
                  <a:pt x="634184" y="6418039"/>
                </a:cubicBezTo>
                <a:cubicBezTo>
                  <a:pt x="634184" y="6418039"/>
                  <a:pt x="633744" y="6416314"/>
                  <a:pt x="635494" y="6416314"/>
                </a:cubicBezTo>
                <a:cubicBezTo>
                  <a:pt x="637241" y="6415881"/>
                  <a:pt x="637241" y="6417610"/>
                  <a:pt x="637241" y="6417610"/>
                </a:cubicBezTo>
                <a:lnTo>
                  <a:pt x="637674" y="6414585"/>
                </a:lnTo>
                <a:cubicBezTo>
                  <a:pt x="638114" y="6414585"/>
                  <a:pt x="638550" y="6415017"/>
                  <a:pt x="638987" y="6415017"/>
                </a:cubicBezTo>
                <a:cubicBezTo>
                  <a:pt x="639424" y="6414153"/>
                  <a:pt x="639424" y="6413285"/>
                  <a:pt x="638987" y="6412856"/>
                </a:cubicBezTo>
                <a:cubicBezTo>
                  <a:pt x="638550" y="6411556"/>
                  <a:pt x="637241" y="6411124"/>
                  <a:pt x="635494" y="6411124"/>
                </a:cubicBezTo>
                <a:cubicBezTo>
                  <a:pt x="629380" y="6410692"/>
                  <a:pt x="623700" y="6413721"/>
                  <a:pt x="622390" y="6415017"/>
                </a:cubicBezTo>
                <a:lnTo>
                  <a:pt x="620210" y="6412856"/>
                </a:lnTo>
                <a:lnTo>
                  <a:pt x="619774" y="6415881"/>
                </a:lnTo>
                <a:cubicBezTo>
                  <a:pt x="619774" y="6415881"/>
                  <a:pt x="617587" y="6415449"/>
                  <a:pt x="616277" y="6416746"/>
                </a:cubicBezTo>
                <a:cubicBezTo>
                  <a:pt x="615840" y="6417610"/>
                  <a:pt x="612787" y="6420632"/>
                  <a:pt x="610604" y="6420200"/>
                </a:cubicBezTo>
                <a:cubicBezTo>
                  <a:pt x="610167" y="6420200"/>
                  <a:pt x="609290" y="6419768"/>
                  <a:pt x="608417" y="6419335"/>
                </a:cubicBezTo>
                <a:cubicBezTo>
                  <a:pt x="607544" y="6418903"/>
                  <a:pt x="607107" y="6420200"/>
                  <a:pt x="606674" y="6420632"/>
                </a:cubicBezTo>
                <a:cubicBezTo>
                  <a:pt x="605797" y="6420200"/>
                  <a:pt x="604487" y="6419335"/>
                  <a:pt x="603614" y="6418903"/>
                </a:cubicBezTo>
                <a:cubicBezTo>
                  <a:pt x="606674" y="6413721"/>
                  <a:pt x="611040" y="6416746"/>
                  <a:pt x="611040" y="6416746"/>
                </a:cubicBezTo>
                <a:cubicBezTo>
                  <a:pt x="611040" y="6416746"/>
                  <a:pt x="612350" y="6416314"/>
                  <a:pt x="613657" y="6414585"/>
                </a:cubicBezTo>
                <a:cubicBezTo>
                  <a:pt x="615404" y="6412856"/>
                  <a:pt x="617587" y="6411989"/>
                  <a:pt x="620210" y="6412421"/>
                </a:cubicBezTo>
                <a:cubicBezTo>
                  <a:pt x="622390" y="6409828"/>
                  <a:pt x="631564" y="6406374"/>
                  <a:pt x="638114" y="6408099"/>
                </a:cubicBezTo>
                <a:cubicBezTo>
                  <a:pt x="638114" y="6407670"/>
                  <a:pt x="637241" y="6403777"/>
                  <a:pt x="633744" y="6402481"/>
                </a:cubicBezTo>
                <a:cubicBezTo>
                  <a:pt x="633744" y="6402481"/>
                  <a:pt x="632434" y="6397298"/>
                  <a:pt x="626324" y="6395998"/>
                </a:cubicBezTo>
                <a:cubicBezTo>
                  <a:pt x="627630" y="6398163"/>
                  <a:pt x="628070" y="6399888"/>
                  <a:pt x="628070" y="6400752"/>
                </a:cubicBezTo>
                <a:cubicBezTo>
                  <a:pt x="626760" y="6400320"/>
                  <a:pt x="625014" y="6399888"/>
                  <a:pt x="623700" y="6399888"/>
                </a:cubicBezTo>
                <a:cubicBezTo>
                  <a:pt x="625014" y="6402481"/>
                  <a:pt x="625884" y="6403777"/>
                  <a:pt x="625884" y="6404645"/>
                </a:cubicBezTo>
                <a:cubicBezTo>
                  <a:pt x="624574" y="6404213"/>
                  <a:pt x="622390" y="6403349"/>
                  <a:pt x="620210" y="6403777"/>
                </a:cubicBezTo>
                <a:cubicBezTo>
                  <a:pt x="620647" y="6404213"/>
                  <a:pt x="622827" y="6407238"/>
                  <a:pt x="620210" y="6411989"/>
                </a:cubicBezTo>
                <a:cubicBezTo>
                  <a:pt x="619774" y="6411556"/>
                  <a:pt x="617587" y="6410260"/>
                  <a:pt x="617154" y="6410260"/>
                </a:cubicBezTo>
                <a:cubicBezTo>
                  <a:pt x="617587" y="6409396"/>
                  <a:pt x="618464" y="6407670"/>
                  <a:pt x="617587" y="6405942"/>
                </a:cubicBezTo>
                <a:cubicBezTo>
                  <a:pt x="617154" y="6405077"/>
                  <a:pt x="614967" y="6404213"/>
                  <a:pt x="612787" y="6403777"/>
                </a:cubicBezTo>
                <a:cubicBezTo>
                  <a:pt x="614530" y="6402049"/>
                  <a:pt x="616714" y="6401184"/>
                  <a:pt x="618900" y="6400320"/>
                </a:cubicBezTo>
                <a:cubicBezTo>
                  <a:pt x="616714" y="6399456"/>
                  <a:pt x="614530" y="6398595"/>
                  <a:pt x="614094" y="6398595"/>
                </a:cubicBezTo>
                <a:cubicBezTo>
                  <a:pt x="619774" y="6395134"/>
                  <a:pt x="622390" y="6396434"/>
                  <a:pt x="621957" y="6395998"/>
                </a:cubicBezTo>
                <a:cubicBezTo>
                  <a:pt x="621084" y="6395570"/>
                  <a:pt x="619774" y="6394273"/>
                  <a:pt x="618464" y="6393405"/>
                </a:cubicBezTo>
                <a:cubicBezTo>
                  <a:pt x="632434" y="6389087"/>
                  <a:pt x="636364" y="6399888"/>
                  <a:pt x="636364" y="6399888"/>
                </a:cubicBezTo>
                <a:cubicBezTo>
                  <a:pt x="638987" y="6401184"/>
                  <a:pt x="642477" y="6405942"/>
                  <a:pt x="641607" y="6410692"/>
                </a:cubicBezTo>
                <a:lnTo>
                  <a:pt x="642040" y="6411124"/>
                </a:lnTo>
                <a:cubicBezTo>
                  <a:pt x="642914" y="6412856"/>
                  <a:pt x="642914" y="6415017"/>
                  <a:pt x="641607" y="6417178"/>
                </a:cubicBezTo>
                <a:cubicBezTo>
                  <a:pt x="642914" y="6418903"/>
                  <a:pt x="642914" y="6421064"/>
                  <a:pt x="642477" y="6423228"/>
                </a:cubicBezTo>
                <a:cubicBezTo>
                  <a:pt x="641607" y="6426253"/>
                  <a:pt x="638987" y="6430139"/>
                  <a:pt x="635930" y="6431436"/>
                </a:cubicBezTo>
                <a:lnTo>
                  <a:pt x="635930" y="6432732"/>
                </a:lnTo>
                <a:lnTo>
                  <a:pt x="637241" y="6433600"/>
                </a:lnTo>
                <a:lnTo>
                  <a:pt x="606674" y="6463852"/>
                </a:lnTo>
                <a:lnTo>
                  <a:pt x="605360" y="6462555"/>
                </a:lnTo>
                <a:cubicBezTo>
                  <a:pt x="605360" y="6462555"/>
                  <a:pt x="604050" y="6461255"/>
                  <a:pt x="602307" y="6459530"/>
                </a:cubicBezTo>
                <a:cubicBezTo>
                  <a:pt x="597064" y="6462555"/>
                  <a:pt x="587457" y="6466441"/>
                  <a:pt x="580474" y="6467738"/>
                </a:cubicBezTo>
                <a:lnTo>
                  <a:pt x="579597" y="6467738"/>
                </a:lnTo>
                <a:lnTo>
                  <a:pt x="579597" y="6572757"/>
                </a:lnTo>
                <a:cubicBezTo>
                  <a:pt x="579597" y="6572757"/>
                  <a:pt x="585710" y="6566707"/>
                  <a:pt x="593137" y="6562817"/>
                </a:cubicBezTo>
                <a:cubicBezTo>
                  <a:pt x="593137" y="6562817"/>
                  <a:pt x="580910" y="6554174"/>
                  <a:pt x="584400" y="6545960"/>
                </a:cubicBezTo>
                <a:cubicBezTo>
                  <a:pt x="584400" y="6545960"/>
                  <a:pt x="583967" y="6536020"/>
                  <a:pt x="586147" y="6528244"/>
                </a:cubicBezTo>
                <a:cubicBezTo>
                  <a:pt x="586147" y="6528244"/>
                  <a:pt x="583094" y="6525651"/>
                  <a:pt x="585274" y="6522623"/>
                </a:cubicBezTo>
                <a:cubicBezTo>
                  <a:pt x="585274" y="6522623"/>
                  <a:pt x="585274" y="6513547"/>
                  <a:pt x="588767" y="6505768"/>
                </a:cubicBezTo>
                <a:cubicBezTo>
                  <a:pt x="588767" y="6505768"/>
                  <a:pt x="579160" y="6496693"/>
                  <a:pt x="596190" y="6475949"/>
                </a:cubicBezTo>
                <a:lnTo>
                  <a:pt x="637674" y="6434464"/>
                </a:lnTo>
                <a:lnTo>
                  <a:pt x="651207" y="6435761"/>
                </a:lnTo>
                <a:cubicBezTo>
                  <a:pt x="651207" y="6435761"/>
                  <a:pt x="653390" y="6436193"/>
                  <a:pt x="655574" y="6438351"/>
                </a:cubicBezTo>
                <a:cubicBezTo>
                  <a:pt x="657757" y="6440511"/>
                  <a:pt x="664747" y="6449590"/>
                  <a:pt x="664747" y="6449590"/>
                </a:cubicBezTo>
                <a:cubicBezTo>
                  <a:pt x="664747" y="6449590"/>
                  <a:pt x="666931" y="6451316"/>
                  <a:pt x="665180" y="6452615"/>
                </a:cubicBezTo>
                <a:cubicBezTo>
                  <a:pt x="666057" y="6453480"/>
                  <a:pt x="672167" y="6462555"/>
                  <a:pt x="672167" y="6462555"/>
                </a:cubicBezTo>
                <a:cubicBezTo>
                  <a:pt x="672167" y="6462555"/>
                  <a:pt x="675227" y="6467738"/>
                  <a:pt x="672167" y="6470763"/>
                </a:cubicBezTo>
                <a:lnTo>
                  <a:pt x="684394" y="6470763"/>
                </a:lnTo>
                <a:lnTo>
                  <a:pt x="684394" y="6617274"/>
                </a:lnTo>
                <a:cubicBezTo>
                  <a:pt x="692690" y="6553307"/>
                  <a:pt x="746837" y="6557631"/>
                  <a:pt x="746837" y="6557631"/>
                </a:cubicBezTo>
                <a:cubicBezTo>
                  <a:pt x="790512" y="6557631"/>
                  <a:pt x="801865" y="6591776"/>
                  <a:pt x="801865" y="6591776"/>
                </a:cubicBezTo>
                <a:lnTo>
                  <a:pt x="801865" y="6345620"/>
                </a:lnTo>
                <a:close/>
                <a:moveTo>
                  <a:pt x="0" y="0"/>
                </a:moveTo>
                <a:lnTo>
                  <a:pt x="3419999" y="0"/>
                </a:lnTo>
                <a:lnTo>
                  <a:pt x="3419999" y="6857998"/>
                </a:lnTo>
                <a:lnTo>
                  <a:pt x="0" y="685799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329816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hoek 10">
            <a:extLst>
              <a:ext uri="{FF2B5EF4-FFF2-40B4-BE49-F238E27FC236}">
                <a16:creationId xmlns:a16="http://schemas.microsoft.com/office/drawing/2014/main" id="{41053F6E-446D-356C-8DAF-5CE94FAE205C}"/>
              </a:ext>
            </a:extLst>
          </p:cNvPr>
          <p:cNvSpPr/>
          <p:nvPr userDrawn="1"/>
        </p:nvSpPr>
        <p:spPr>
          <a:xfrm>
            <a:off x="6093600" y="0"/>
            <a:ext cx="6098400" cy="6858000"/>
          </a:xfrm>
          <a:prstGeom prst="rect">
            <a:avLst/>
          </a:prstGeom>
          <a:solidFill>
            <a:srgbClr val="B4CBE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4D181A63-68EE-B50D-D79D-F7051BEDDB9D}"/>
              </a:ext>
            </a:extLst>
          </p:cNvPr>
          <p:cNvSpPr/>
          <p:nvPr userDrawn="1"/>
        </p:nvSpPr>
        <p:spPr>
          <a:xfrm>
            <a:off x="6093600" y="0"/>
            <a:ext cx="60984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D34D435-D6EA-91B0-F8FD-EAD23697B6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7249" y="1354050"/>
            <a:ext cx="4705200" cy="590400"/>
          </a:xfrm>
          <a:noFill/>
        </p:spPr>
        <p:txBody>
          <a:bodyPr wrap="none" anchor="t" anchorCtr="0">
            <a:noAutofit/>
          </a:bodyPr>
          <a:lstStyle>
            <a:lvl1pPr>
              <a:defRPr sz="3600">
                <a:solidFill>
                  <a:srgbClr val="3558A2"/>
                </a:solidFill>
              </a:defRPr>
            </a:lvl1pPr>
          </a:lstStyle>
          <a:p>
            <a:r>
              <a:rPr lang="nl-NL" dirty="0"/>
              <a:t>Vergelijking 1</a:t>
            </a:r>
            <a:br>
              <a:rPr lang="nl-NL" dirty="0"/>
            </a:br>
            <a:endParaRPr lang="nl-NL" dirty="0"/>
          </a:p>
        </p:txBody>
      </p:sp>
      <p:sp>
        <p:nvSpPr>
          <p:cNvPr id="10" name="Tijdelijke aanduiding voor inhoud 9">
            <a:extLst>
              <a:ext uri="{FF2B5EF4-FFF2-40B4-BE49-F238E27FC236}">
                <a16:creationId xmlns:a16="http://schemas.microsoft.com/office/drawing/2014/main" id="{29DFCA9D-7262-AF4D-E719-62CC9C60AD9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57250" y="2080261"/>
            <a:ext cx="4703445" cy="3880484"/>
          </a:xfrm>
        </p:spPr>
        <p:txBody>
          <a:bodyPr>
            <a:noAutofit/>
          </a:bodyPr>
          <a:lstStyle>
            <a:lvl1pPr>
              <a:buClr>
                <a:srgbClr val="3558A2"/>
              </a:buClr>
              <a:defRPr sz="1800">
                <a:solidFill>
                  <a:schemeClr val="tx1"/>
                </a:solidFill>
              </a:defRPr>
            </a:lvl1pPr>
            <a:lvl2pPr>
              <a:buClr>
                <a:srgbClr val="3558A2"/>
              </a:buClr>
              <a:defRPr sz="1800">
                <a:solidFill>
                  <a:schemeClr val="tx1"/>
                </a:solidFill>
              </a:defRPr>
            </a:lvl2pPr>
            <a:lvl3pPr>
              <a:buClr>
                <a:srgbClr val="3558A2"/>
              </a:buClr>
              <a:defRPr sz="1800">
                <a:solidFill>
                  <a:schemeClr val="tx1"/>
                </a:solidFill>
              </a:defRPr>
            </a:lvl3pPr>
            <a:lvl4pPr>
              <a:buClr>
                <a:srgbClr val="3558A2"/>
              </a:buClr>
              <a:defRPr sz="1800">
                <a:solidFill>
                  <a:schemeClr val="tx1"/>
                </a:solidFill>
              </a:defRPr>
            </a:lvl4pPr>
            <a:lvl5pPr>
              <a:buClr>
                <a:srgbClr val="3558A2"/>
              </a:buCl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23" name="Tijdelijke aanduiding voor tekst 22">
            <a:extLst>
              <a:ext uri="{FF2B5EF4-FFF2-40B4-BE49-F238E27FC236}">
                <a16:creationId xmlns:a16="http://schemas.microsoft.com/office/drawing/2014/main" id="{B78205C4-48B7-D7B7-17CC-9A84F75C43B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57250" y="1026450"/>
            <a:ext cx="4703445" cy="277840"/>
          </a:xfrm>
        </p:spPr>
        <p:txBody>
          <a:bodyPr wrap="none">
            <a:noAutofit/>
          </a:bodyPr>
          <a:lstStyle>
            <a:lvl1pPr>
              <a:buNone/>
              <a:defRPr sz="1800">
                <a:solidFill>
                  <a:srgbClr val="ACCBEC"/>
                </a:solidFill>
              </a:defRPr>
            </a:lvl1pPr>
            <a:lvl2pPr>
              <a:buNone/>
              <a:defRPr>
                <a:solidFill>
                  <a:srgbClr val="ACCBEC"/>
                </a:solidFill>
              </a:defRPr>
            </a:lvl2pPr>
            <a:lvl3pPr>
              <a:buNone/>
              <a:defRPr>
                <a:solidFill>
                  <a:srgbClr val="ACCBEC"/>
                </a:solidFill>
              </a:defRPr>
            </a:lvl3pPr>
            <a:lvl4pPr>
              <a:buNone/>
              <a:defRPr>
                <a:solidFill>
                  <a:srgbClr val="ACCBEC"/>
                </a:solidFill>
              </a:defRPr>
            </a:lvl4pPr>
            <a:lvl5pPr>
              <a:buNone/>
              <a:defRPr>
                <a:solidFill>
                  <a:srgbClr val="ACCBEC"/>
                </a:solidFill>
              </a:defRPr>
            </a:lvl5pPr>
          </a:lstStyle>
          <a:p>
            <a:pPr lvl="0"/>
            <a:r>
              <a:rPr lang="nl-NL" dirty="0"/>
              <a:t>[onderwerpregel]</a:t>
            </a:r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238F45B1-8486-0905-16EB-8181C6D4A67B}"/>
              </a:ext>
            </a:extLst>
          </p:cNvPr>
          <p:cNvSpPr txBox="1">
            <a:spLocks/>
          </p:cNvSpPr>
          <p:nvPr userDrawn="1"/>
        </p:nvSpPr>
        <p:spPr>
          <a:xfrm>
            <a:off x="6953250" y="1354050"/>
            <a:ext cx="4703445" cy="589050"/>
          </a:xfrm>
          <a:prstGeom prst="rect">
            <a:avLst/>
          </a:prstGeom>
          <a:noFill/>
        </p:spPr>
        <p:txBody>
          <a:bodyPr vert="horz" wrap="none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nl-NL" dirty="0">
              <a:solidFill>
                <a:srgbClr val="243052"/>
              </a:solidFill>
            </a:endParaRPr>
          </a:p>
        </p:txBody>
      </p:sp>
      <p:sp>
        <p:nvSpPr>
          <p:cNvPr id="6" name="Tijdelijke aanduiding voor inhoud 9">
            <a:extLst>
              <a:ext uri="{FF2B5EF4-FFF2-40B4-BE49-F238E27FC236}">
                <a16:creationId xmlns:a16="http://schemas.microsoft.com/office/drawing/2014/main" id="{C8C23620-AD73-397E-628A-6EC6A1F3F6DC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953250" y="2080261"/>
            <a:ext cx="4703445" cy="3880484"/>
          </a:xfrm>
        </p:spPr>
        <p:txBody>
          <a:bodyPr>
            <a:noAutofit/>
          </a:bodyPr>
          <a:lstStyle>
            <a:lvl1pPr>
              <a:buClr>
                <a:schemeClr val="bg1"/>
              </a:buClr>
              <a:defRPr sz="1800">
                <a:solidFill>
                  <a:srgbClr val="243052"/>
                </a:solidFill>
              </a:defRPr>
            </a:lvl1pPr>
            <a:lvl2pPr>
              <a:buClr>
                <a:schemeClr val="bg1"/>
              </a:buClr>
              <a:defRPr sz="1800">
                <a:solidFill>
                  <a:srgbClr val="24305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rgbClr val="243052"/>
                </a:solidFill>
              </a:defRPr>
            </a:lvl3pPr>
            <a:lvl4pPr>
              <a:buClr>
                <a:schemeClr val="bg1"/>
              </a:buClr>
              <a:defRPr sz="1800">
                <a:solidFill>
                  <a:srgbClr val="243052"/>
                </a:solidFill>
              </a:defRPr>
            </a:lvl4pPr>
            <a:lvl5pPr>
              <a:buClr>
                <a:schemeClr val="bg1"/>
              </a:buClr>
              <a:defRPr sz="1800">
                <a:solidFill>
                  <a:srgbClr val="243052"/>
                </a:solidFill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7" name="Tijdelijke aanduiding voor tekst 22">
            <a:extLst>
              <a:ext uri="{FF2B5EF4-FFF2-40B4-BE49-F238E27FC236}">
                <a16:creationId xmlns:a16="http://schemas.microsoft.com/office/drawing/2014/main" id="{82431922-4E2C-FA1B-9019-4E6D0464629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953250" y="1026450"/>
            <a:ext cx="4703445" cy="277840"/>
          </a:xfrm>
        </p:spPr>
        <p:txBody>
          <a:bodyPr wrap="none">
            <a:noAutofit/>
          </a:bodyPr>
          <a:lstStyle>
            <a:lvl1pPr>
              <a:buNone/>
              <a:defRPr sz="1800">
                <a:solidFill>
                  <a:srgbClr val="243052"/>
                </a:solidFill>
              </a:defRPr>
            </a:lvl1pPr>
            <a:lvl2pPr>
              <a:buNone/>
              <a:defRPr>
                <a:solidFill>
                  <a:srgbClr val="ACCBEC"/>
                </a:solidFill>
              </a:defRPr>
            </a:lvl2pPr>
            <a:lvl3pPr>
              <a:buNone/>
              <a:defRPr>
                <a:solidFill>
                  <a:srgbClr val="ACCBEC"/>
                </a:solidFill>
              </a:defRPr>
            </a:lvl3pPr>
            <a:lvl4pPr>
              <a:buNone/>
              <a:defRPr>
                <a:solidFill>
                  <a:srgbClr val="ACCBEC"/>
                </a:solidFill>
              </a:defRPr>
            </a:lvl4pPr>
            <a:lvl5pPr>
              <a:buNone/>
              <a:defRPr>
                <a:solidFill>
                  <a:srgbClr val="ACCBEC"/>
                </a:solidFill>
              </a:defRPr>
            </a:lvl5pPr>
          </a:lstStyle>
          <a:p>
            <a:pPr lvl="0"/>
            <a:r>
              <a:rPr lang="nl-NL" dirty="0"/>
              <a:t>[onderwerpregel]</a:t>
            </a:r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1F99C7B8-32F9-9124-F04B-83E3CDF371E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953249" y="1354050"/>
            <a:ext cx="4705200" cy="590400"/>
          </a:xfrm>
          <a:noFill/>
        </p:spPr>
        <p:txBody>
          <a:bodyPr vert="horz" wrap="none" lIns="0" tIns="0" rIns="0" bIns="0" rtlCol="0" anchor="t" anchorCtr="0">
            <a:noAutofit/>
          </a:bodyPr>
          <a:lstStyle>
            <a:lvl1pPr>
              <a:defRPr lang="nl-NL" sz="3600" b="1" smtClean="0">
                <a:solidFill>
                  <a:srgbClr val="243052"/>
                </a:solidFill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lang="nl-NL" smtClean="0"/>
            </a:lvl2pPr>
            <a:lvl3pPr>
              <a:defRPr lang="nl-NL" smtClean="0"/>
            </a:lvl3pPr>
            <a:lvl4pPr>
              <a:defRPr lang="nl-NL" smtClean="0"/>
            </a:lvl4pPr>
            <a:lvl5pPr>
              <a:defRPr lang="nl-NL"/>
            </a:lvl5pPr>
          </a:lstStyle>
          <a:p>
            <a:pPr lvl="0">
              <a:spcBef>
                <a:spcPct val="0"/>
              </a:spcBef>
              <a:buNone/>
            </a:pPr>
            <a:r>
              <a:rPr lang="nl-NL" dirty="0"/>
              <a:t>Vergelijking 2</a:t>
            </a:r>
          </a:p>
        </p:txBody>
      </p:sp>
    </p:spTree>
    <p:extLst>
      <p:ext uri="{BB962C8B-B14F-4D97-AF65-F5344CB8AC3E}">
        <p14:creationId xmlns:p14="http://schemas.microsoft.com/office/powerpoint/2010/main" val="7135361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inhoud bre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hoek 10">
            <a:extLst>
              <a:ext uri="{FF2B5EF4-FFF2-40B4-BE49-F238E27FC236}">
                <a16:creationId xmlns:a16="http://schemas.microsoft.com/office/drawing/2014/main" id="{41053F6E-446D-356C-8DAF-5CE94FAE205C}"/>
              </a:ext>
            </a:extLst>
          </p:cNvPr>
          <p:cNvSpPr/>
          <p:nvPr userDrawn="1"/>
        </p:nvSpPr>
        <p:spPr>
          <a:xfrm>
            <a:off x="0" y="0"/>
            <a:ext cx="12192000" cy="2196000"/>
          </a:xfrm>
          <a:prstGeom prst="rect">
            <a:avLst/>
          </a:prstGeom>
          <a:solidFill>
            <a:srgbClr val="B4CBE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4D181A63-68EE-B50D-D79D-F7051BEDDB9D}"/>
              </a:ext>
            </a:extLst>
          </p:cNvPr>
          <p:cNvSpPr/>
          <p:nvPr userDrawn="1"/>
        </p:nvSpPr>
        <p:spPr>
          <a:xfrm>
            <a:off x="6093600" y="0"/>
            <a:ext cx="60984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D34D435-D6EA-91B0-F8FD-EAD23697B6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2990" y="355770"/>
            <a:ext cx="10066020" cy="1484460"/>
          </a:xfrm>
          <a:noFill/>
        </p:spPr>
        <p:txBody>
          <a:bodyPr wrap="none" anchor="ctr" anchorCtr="0">
            <a:noAutofit/>
          </a:bodyPr>
          <a:lstStyle>
            <a:lvl1pPr algn="ctr">
              <a:defRPr sz="3600">
                <a:solidFill>
                  <a:srgbClr val="24305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0" name="Tijdelijke aanduiding voor inhoud 9">
            <a:extLst>
              <a:ext uri="{FF2B5EF4-FFF2-40B4-BE49-F238E27FC236}">
                <a16:creationId xmlns:a16="http://schemas.microsoft.com/office/drawing/2014/main" id="{29DFCA9D-7262-AF4D-E719-62CC9C60AD9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228725" y="2646045"/>
            <a:ext cx="9658350" cy="3314700"/>
          </a:xfrm>
        </p:spPr>
        <p:txBody>
          <a:bodyPr>
            <a:noAutofit/>
          </a:bodyPr>
          <a:lstStyle>
            <a:lvl1pPr>
              <a:buClr>
                <a:srgbClr val="3558A2"/>
              </a:buClr>
              <a:defRPr sz="1800">
                <a:solidFill>
                  <a:schemeClr val="tx1"/>
                </a:solidFill>
              </a:defRPr>
            </a:lvl1pPr>
            <a:lvl2pPr>
              <a:buClr>
                <a:srgbClr val="3558A2"/>
              </a:buClr>
              <a:defRPr sz="1800">
                <a:solidFill>
                  <a:schemeClr val="tx1"/>
                </a:solidFill>
              </a:defRPr>
            </a:lvl2pPr>
            <a:lvl3pPr>
              <a:buClr>
                <a:srgbClr val="3558A2"/>
              </a:buClr>
              <a:defRPr sz="1800">
                <a:solidFill>
                  <a:schemeClr val="tx1"/>
                </a:solidFill>
              </a:defRPr>
            </a:lvl3pPr>
            <a:lvl4pPr>
              <a:buClr>
                <a:srgbClr val="3558A2"/>
              </a:buClr>
              <a:defRPr sz="1800">
                <a:solidFill>
                  <a:schemeClr val="tx1"/>
                </a:solidFill>
              </a:defRPr>
            </a:lvl4pPr>
            <a:lvl5pPr>
              <a:buClr>
                <a:srgbClr val="3558A2"/>
              </a:buCl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238F45B1-8486-0905-16EB-8181C6D4A67B}"/>
              </a:ext>
            </a:extLst>
          </p:cNvPr>
          <p:cNvSpPr txBox="1">
            <a:spLocks/>
          </p:cNvSpPr>
          <p:nvPr userDrawn="1"/>
        </p:nvSpPr>
        <p:spPr>
          <a:xfrm>
            <a:off x="6953250" y="1354050"/>
            <a:ext cx="4703445" cy="589050"/>
          </a:xfrm>
          <a:prstGeom prst="rect">
            <a:avLst/>
          </a:prstGeom>
          <a:noFill/>
        </p:spPr>
        <p:txBody>
          <a:bodyPr vert="horz" wrap="none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377067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wegingen en opties">
    <p:bg>
      <p:bgPr>
        <a:solidFill>
          <a:srgbClr val="B4CB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hoek 10">
            <a:extLst>
              <a:ext uri="{FF2B5EF4-FFF2-40B4-BE49-F238E27FC236}">
                <a16:creationId xmlns:a16="http://schemas.microsoft.com/office/drawing/2014/main" id="{41053F6E-446D-356C-8DAF-5CE94FAE205C}"/>
              </a:ext>
            </a:extLst>
          </p:cNvPr>
          <p:cNvSpPr/>
          <p:nvPr userDrawn="1"/>
        </p:nvSpPr>
        <p:spPr>
          <a:xfrm>
            <a:off x="0" y="0"/>
            <a:ext cx="12192000" cy="219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4D181A63-68EE-B50D-D79D-F7051BEDDB9D}"/>
              </a:ext>
            </a:extLst>
          </p:cNvPr>
          <p:cNvSpPr/>
          <p:nvPr userDrawn="1"/>
        </p:nvSpPr>
        <p:spPr>
          <a:xfrm>
            <a:off x="6093600" y="0"/>
            <a:ext cx="60984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D34D435-D6EA-91B0-F8FD-EAD23697B6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2990" y="355770"/>
            <a:ext cx="10066020" cy="1484460"/>
          </a:xfrm>
          <a:noFill/>
        </p:spPr>
        <p:txBody>
          <a:bodyPr wrap="none" anchor="ctr" anchorCtr="0">
            <a:noAutofit/>
          </a:bodyPr>
          <a:lstStyle>
            <a:lvl1pPr algn="ctr">
              <a:defRPr sz="3600">
                <a:solidFill>
                  <a:srgbClr val="3558A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0" name="Tijdelijke aanduiding voor inhoud 9">
            <a:extLst>
              <a:ext uri="{FF2B5EF4-FFF2-40B4-BE49-F238E27FC236}">
                <a16:creationId xmlns:a16="http://schemas.microsoft.com/office/drawing/2014/main" id="{29DFCA9D-7262-AF4D-E719-62CC9C60AD9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268731" y="3520440"/>
            <a:ext cx="3097530" cy="2691765"/>
          </a:xfrm>
        </p:spPr>
        <p:txBody>
          <a:bodyPr>
            <a:noAutofit/>
          </a:bodyPr>
          <a:lstStyle>
            <a:lvl1pPr>
              <a:buClr>
                <a:schemeClr val="bg1"/>
              </a:buClr>
              <a:defRPr sz="1800">
                <a:solidFill>
                  <a:srgbClr val="243052"/>
                </a:solidFill>
              </a:defRPr>
            </a:lvl1pPr>
            <a:lvl2pPr>
              <a:buClr>
                <a:schemeClr val="bg1"/>
              </a:buClr>
              <a:defRPr sz="1800">
                <a:solidFill>
                  <a:srgbClr val="24305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rgbClr val="243052"/>
                </a:solidFill>
              </a:defRPr>
            </a:lvl3pPr>
            <a:lvl4pPr>
              <a:buClr>
                <a:schemeClr val="bg1"/>
              </a:buClr>
              <a:defRPr sz="1800">
                <a:solidFill>
                  <a:srgbClr val="243052"/>
                </a:solidFill>
              </a:defRPr>
            </a:lvl4pPr>
            <a:lvl5pPr>
              <a:buClr>
                <a:schemeClr val="bg1"/>
              </a:buClr>
              <a:defRPr sz="1800">
                <a:solidFill>
                  <a:srgbClr val="243052"/>
                </a:solidFill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238F45B1-8486-0905-16EB-8181C6D4A67B}"/>
              </a:ext>
            </a:extLst>
          </p:cNvPr>
          <p:cNvSpPr txBox="1">
            <a:spLocks/>
          </p:cNvSpPr>
          <p:nvPr userDrawn="1"/>
        </p:nvSpPr>
        <p:spPr>
          <a:xfrm>
            <a:off x="6953250" y="1354050"/>
            <a:ext cx="4703445" cy="589050"/>
          </a:xfrm>
          <a:prstGeom prst="rect">
            <a:avLst/>
          </a:prstGeom>
          <a:noFill/>
        </p:spPr>
        <p:txBody>
          <a:bodyPr vert="horz" wrap="none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nl-NL" dirty="0"/>
          </a:p>
        </p:txBody>
      </p:sp>
      <p:sp>
        <p:nvSpPr>
          <p:cNvPr id="4" name="Tijdelijke aanduiding voor tekst 22">
            <a:extLst>
              <a:ext uri="{FF2B5EF4-FFF2-40B4-BE49-F238E27FC236}">
                <a16:creationId xmlns:a16="http://schemas.microsoft.com/office/drawing/2014/main" id="{48405FE3-089D-F83E-4FC5-638B2DAC327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68731" y="3042285"/>
            <a:ext cx="3097530" cy="277840"/>
          </a:xfrm>
        </p:spPr>
        <p:txBody>
          <a:bodyPr wrap="none">
            <a:noAutofit/>
          </a:bodyPr>
          <a:lstStyle>
            <a:lvl1pPr>
              <a:buNone/>
              <a:defRPr sz="2400">
                <a:solidFill>
                  <a:srgbClr val="243052"/>
                </a:solidFill>
              </a:defRPr>
            </a:lvl1pPr>
            <a:lvl2pPr>
              <a:buNone/>
              <a:defRPr>
                <a:solidFill>
                  <a:srgbClr val="ACCBEC"/>
                </a:solidFill>
              </a:defRPr>
            </a:lvl2pPr>
            <a:lvl3pPr>
              <a:buNone/>
              <a:defRPr>
                <a:solidFill>
                  <a:srgbClr val="ACCBEC"/>
                </a:solidFill>
              </a:defRPr>
            </a:lvl3pPr>
            <a:lvl4pPr>
              <a:buNone/>
              <a:defRPr>
                <a:solidFill>
                  <a:srgbClr val="ACCBEC"/>
                </a:solidFill>
              </a:defRPr>
            </a:lvl4pPr>
            <a:lvl5pPr>
              <a:buNone/>
              <a:defRPr>
                <a:solidFill>
                  <a:srgbClr val="ACCBEC"/>
                </a:solidFill>
              </a:defRPr>
            </a:lvl5pPr>
          </a:lstStyle>
          <a:p>
            <a:pPr lvl="0"/>
            <a:r>
              <a:rPr lang="nl-NL" dirty="0"/>
              <a:t>[optie]</a:t>
            </a:r>
          </a:p>
        </p:txBody>
      </p:sp>
      <p:sp>
        <p:nvSpPr>
          <p:cNvPr id="7" name="Tijdelijke aanduiding voor tekst 22">
            <a:extLst>
              <a:ext uri="{FF2B5EF4-FFF2-40B4-BE49-F238E27FC236}">
                <a16:creationId xmlns:a16="http://schemas.microsoft.com/office/drawing/2014/main" id="{E2F979CC-A1FF-4FBE-DCE3-4F9F7DF041F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546784" y="3042285"/>
            <a:ext cx="3097530" cy="277840"/>
          </a:xfrm>
        </p:spPr>
        <p:txBody>
          <a:bodyPr wrap="none">
            <a:noAutofit/>
          </a:bodyPr>
          <a:lstStyle>
            <a:lvl1pPr>
              <a:buNone/>
              <a:defRPr sz="2400">
                <a:solidFill>
                  <a:srgbClr val="243052"/>
                </a:solidFill>
              </a:defRPr>
            </a:lvl1pPr>
            <a:lvl2pPr>
              <a:buNone/>
              <a:defRPr>
                <a:solidFill>
                  <a:srgbClr val="ACCBEC"/>
                </a:solidFill>
              </a:defRPr>
            </a:lvl2pPr>
            <a:lvl3pPr>
              <a:buNone/>
              <a:defRPr>
                <a:solidFill>
                  <a:srgbClr val="ACCBEC"/>
                </a:solidFill>
              </a:defRPr>
            </a:lvl3pPr>
            <a:lvl4pPr>
              <a:buNone/>
              <a:defRPr>
                <a:solidFill>
                  <a:srgbClr val="ACCBEC"/>
                </a:solidFill>
              </a:defRPr>
            </a:lvl4pPr>
            <a:lvl5pPr>
              <a:buNone/>
              <a:defRPr>
                <a:solidFill>
                  <a:srgbClr val="ACCBEC"/>
                </a:solidFill>
              </a:defRPr>
            </a:lvl5pPr>
          </a:lstStyle>
          <a:p>
            <a:pPr lvl="0"/>
            <a:r>
              <a:rPr lang="nl-NL" dirty="0"/>
              <a:t>[optie]</a:t>
            </a:r>
          </a:p>
        </p:txBody>
      </p:sp>
      <p:sp>
        <p:nvSpPr>
          <p:cNvPr id="8" name="Tijdelijke aanduiding voor tekst 22">
            <a:extLst>
              <a:ext uri="{FF2B5EF4-FFF2-40B4-BE49-F238E27FC236}">
                <a16:creationId xmlns:a16="http://schemas.microsoft.com/office/drawing/2014/main" id="{98CA3E8C-0DEF-3A10-B7B1-4308A2D7000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907757" y="3042285"/>
            <a:ext cx="3097530" cy="277840"/>
          </a:xfrm>
        </p:spPr>
        <p:txBody>
          <a:bodyPr wrap="none">
            <a:noAutofit/>
          </a:bodyPr>
          <a:lstStyle>
            <a:lvl1pPr>
              <a:buNone/>
              <a:defRPr sz="2400">
                <a:solidFill>
                  <a:srgbClr val="243052"/>
                </a:solidFill>
              </a:defRPr>
            </a:lvl1pPr>
            <a:lvl2pPr>
              <a:buNone/>
              <a:defRPr>
                <a:solidFill>
                  <a:srgbClr val="ACCBEC"/>
                </a:solidFill>
              </a:defRPr>
            </a:lvl2pPr>
            <a:lvl3pPr>
              <a:buNone/>
              <a:defRPr>
                <a:solidFill>
                  <a:srgbClr val="ACCBEC"/>
                </a:solidFill>
              </a:defRPr>
            </a:lvl3pPr>
            <a:lvl4pPr>
              <a:buNone/>
              <a:defRPr>
                <a:solidFill>
                  <a:srgbClr val="ACCBEC"/>
                </a:solidFill>
              </a:defRPr>
            </a:lvl4pPr>
            <a:lvl5pPr>
              <a:buNone/>
              <a:defRPr>
                <a:solidFill>
                  <a:srgbClr val="ACCBEC"/>
                </a:solidFill>
              </a:defRPr>
            </a:lvl5pPr>
          </a:lstStyle>
          <a:p>
            <a:pPr lvl="0"/>
            <a:r>
              <a:rPr lang="nl-NL" dirty="0"/>
              <a:t>[optie]</a:t>
            </a:r>
          </a:p>
        </p:txBody>
      </p:sp>
      <p:sp>
        <p:nvSpPr>
          <p:cNvPr id="9" name="Tijdelijke aanduiding voor inhoud 9">
            <a:extLst>
              <a:ext uri="{FF2B5EF4-FFF2-40B4-BE49-F238E27FC236}">
                <a16:creationId xmlns:a16="http://schemas.microsoft.com/office/drawing/2014/main" id="{D8D67212-050A-5395-0EE4-CB9D825B38CB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4907757" y="3520440"/>
            <a:ext cx="3097530" cy="2691765"/>
          </a:xfrm>
        </p:spPr>
        <p:txBody>
          <a:bodyPr>
            <a:noAutofit/>
          </a:bodyPr>
          <a:lstStyle>
            <a:lvl1pPr>
              <a:buClr>
                <a:schemeClr val="bg1"/>
              </a:buClr>
              <a:defRPr sz="1800">
                <a:solidFill>
                  <a:srgbClr val="243052"/>
                </a:solidFill>
              </a:defRPr>
            </a:lvl1pPr>
            <a:lvl2pPr>
              <a:buClr>
                <a:schemeClr val="bg1"/>
              </a:buClr>
              <a:defRPr sz="1800">
                <a:solidFill>
                  <a:srgbClr val="24305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rgbClr val="243052"/>
                </a:solidFill>
              </a:defRPr>
            </a:lvl3pPr>
            <a:lvl4pPr>
              <a:buClr>
                <a:schemeClr val="bg1"/>
              </a:buClr>
              <a:defRPr sz="1800">
                <a:solidFill>
                  <a:srgbClr val="243052"/>
                </a:solidFill>
              </a:defRPr>
            </a:lvl4pPr>
            <a:lvl5pPr>
              <a:buClr>
                <a:schemeClr val="bg1"/>
              </a:buClr>
              <a:defRPr sz="1800">
                <a:solidFill>
                  <a:srgbClr val="243052"/>
                </a:solidFill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12" name="Tijdelijke aanduiding voor inhoud 9">
            <a:extLst>
              <a:ext uri="{FF2B5EF4-FFF2-40B4-BE49-F238E27FC236}">
                <a16:creationId xmlns:a16="http://schemas.microsoft.com/office/drawing/2014/main" id="{6D144667-A44B-22B7-D553-6A10634EE4C9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8546784" y="3520440"/>
            <a:ext cx="3097530" cy="2691765"/>
          </a:xfrm>
        </p:spPr>
        <p:txBody>
          <a:bodyPr>
            <a:noAutofit/>
          </a:bodyPr>
          <a:lstStyle>
            <a:lvl1pPr>
              <a:buClr>
                <a:schemeClr val="bg1"/>
              </a:buClr>
              <a:defRPr sz="1800">
                <a:solidFill>
                  <a:srgbClr val="243052"/>
                </a:solidFill>
              </a:defRPr>
            </a:lvl1pPr>
            <a:lvl2pPr>
              <a:buClr>
                <a:schemeClr val="bg1"/>
              </a:buClr>
              <a:defRPr sz="1800">
                <a:solidFill>
                  <a:srgbClr val="24305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rgbClr val="243052"/>
                </a:solidFill>
              </a:defRPr>
            </a:lvl3pPr>
            <a:lvl4pPr>
              <a:buClr>
                <a:schemeClr val="bg1"/>
              </a:buClr>
              <a:defRPr sz="1800">
                <a:solidFill>
                  <a:srgbClr val="243052"/>
                </a:solidFill>
              </a:defRPr>
            </a:lvl4pPr>
            <a:lvl5pPr>
              <a:buClr>
                <a:schemeClr val="bg1"/>
              </a:buClr>
              <a:defRPr sz="1800">
                <a:solidFill>
                  <a:srgbClr val="243052"/>
                </a:solidFill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889310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nd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jdelijke aanduiding voor afbeelding 12">
            <a:extLst>
              <a:ext uri="{FF2B5EF4-FFF2-40B4-BE49-F238E27FC236}">
                <a16:creationId xmlns:a16="http://schemas.microsoft.com/office/drawing/2014/main" id="{E37E52F3-6E2D-6703-EF2B-CF36A1FE3FFE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2208901" y="772940"/>
            <a:ext cx="7950986" cy="5312119"/>
          </a:xfrm>
          <a:custGeom>
            <a:avLst/>
            <a:gdLst>
              <a:gd name="csX0" fmla="*/ 0 w 7950986"/>
              <a:gd name="csY0" fmla="*/ 0 h 5312119"/>
              <a:gd name="csX1" fmla="*/ 7950986 w 7950986"/>
              <a:gd name="csY1" fmla="*/ 0 h 5312119"/>
              <a:gd name="csX2" fmla="*/ 7950986 w 7950986"/>
              <a:gd name="csY2" fmla="*/ 5312119 h 5312119"/>
              <a:gd name="csX3" fmla="*/ 0 w 7950986"/>
              <a:gd name="csY3" fmla="*/ 5312119 h 5312119"/>
              <a:gd name="csX4" fmla="*/ 0 w 7950986"/>
              <a:gd name="csY4" fmla="*/ 1951972 h 5312119"/>
              <a:gd name="csX5" fmla="*/ 3798708 w 7950986"/>
              <a:gd name="csY5" fmla="*/ 1951972 h 5312119"/>
              <a:gd name="csX6" fmla="*/ 3798708 w 7950986"/>
              <a:gd name="csY6" fmla="*/ 408541 h 5312119"/>
              <a:gd name="csX7" fmla="*/ 0 w 7950986"/>
              <a:gd name="csY7" fmla="*/ 408541 h 531211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7950986" h="5312119">
                <a:moveTo>
                  <a:pt x="0" y="0"/>
                </a:moveTo>
                <a:lnTo>
                  <a:pt x="7950986" y="0"/>
                </a:lnTo>
                <a:lnTo>
                  <a:pt x="7950986" y="5312119"/>
                </a:lnTo>
                <a:lnTo>
                  <a:pt x="0" y="5312119"/>
                </a:lnTo>
                <a:lnTo>
                  <a:pt x="0" y="1951972"/>
                </a:lnTo>
                <a:lnTo>
                  <a:pt x="3798708" y="1951972"/>
                </a:lnTo>
                <a:lnTo>
                  <a:pt x="3798708" y="408541"/>
                </a:lnTo>
                <a:lnTo>
                  <a:pt x="0" y="40854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nl-NL"/>
          </a:p>
        </p:txBody>
      </p:sp>
      <p:pic>
        <p:nvPicPr>
          <p:cNvPr id="6" name="Tijdelijke aanduiding voor inhoud 4" descr="Afbeelding met tekenfilm, kunst, symbool&#10;&#10;Door AI gegenereerde inhoud is mogelijk onjuist.">
            <a:extLst>
              <a:ext uri="{FF2B5EF4-FFF2-40B4-BE49-F238E27FC236}">
                <a16:creationId xmlns:a16="http://schemas.microsoft.com/office/drawing/2014/main" id="{FED4AFB4-8A32-1E94-9901-EF934A20FED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913" y="6345238"/>
            <a:ext cx="381000" cy="317500"/>
          </a:xfrm>
          <a:prstGeom prst="rect">
            <a:avLst/>
          </a:prstGeom>
        </p:spPr>
      </p:pic>
      <p:sp>
        <p:nvSpPr>
          <p:cNvPr id="8" name="Rechthoek 7">
            <a:extLst>
              <a:ext uri="{FF2B5EF4-FFF2-40B4-BE49-F238E27FC236}">
                <a16:creationId xmlns:a16="http://schemas.microsoft.com/office/drawing/2014/main" id="{6CB289C4-443C-CFF3-B0D6-4DC8087B80AA}"/>
              </a:ext>
            </a:extLst>
          </p:cNvPr>
          <p:cNvSpPr/>
          <p:nvPr userDrawn="1"/>
        </p:nvSpPr>
        <p:spPr>
          <a:xfrm>
            <a:off x="1316737" y="1181481"/>
            <a:ext cx="4690872" cy="1540800"/>
          </a:xfrm>
          <a:prstGeom prst="rect">
            <a:avLst/>
          </a:prstGeom>
          <a:solidFill>
            <a:srgbClr val="B4CBE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869857C-7860-8DC9-D066-39205E9B53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97026" y="1888490"/>
            <a:ext cx="4111048" cy="517526"/>
          </a:xfrm>
        </p:spPr>
        <p:txBody>
          <a:bodyPr wrap="none">
            <a:noAutofit/>
          </a:bodyPr>
          <a:lstStyle>
            <a:lvl1pPr>
              <a:defRPr sz="2800">
                <a:solidFill>
                  <a:srgbClr val="243052"/>
                </a:solidFill>
              </a:defRPr>
            </a:lvl1pPr>
          </a:lstStyle>
          <a:p>
            <a:r>
              <a:rPr lang="nl-NL" dirty="0"/>
              <a:t>Hier een titel</a:t>
            </a:r>
          </a:p>
        </p:txBody>
      </p:sp>
      <p:sp>
        <p:nvSpPr>
          <p:cNvPr id="9" name="Tijdelijke aanduiding voor tekst 22">
            <a:extLst>
              <a:ext uri="{FF2B5EF4-FFF2-40B4-BE49-F238E27FC236}">
                <a16:creationId xmlns:a16="http://schemas.microsoft.com/office/drawing/2014/main" id="{F963EA1C-5B44-56BD-6A25-423CD851A4F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597025" y="1525606"/>
            <a:ext cx="4111049" cy="277840"/>
          </a:xfrm>
        </p:spPr>
        <p:txBody>
          <a:bodyPr wrap="none">
            <a:noAutofit/>
          </a:bodyPr>
          <a:lstStyle>
            <a:lvl1pPr>
              <a:buNone/>
              <a:defRPr sz="1800">
                <a:solidFill>
                  <a:srgbClr val="243052"/>
                </a:solidFill>
              </a:defRPr>
            </a:lvl1pPr>
            <a:lvl2pPr>
              <a:buNone/>
              <a:defRPr>
                <a:solidFill>
                  <a:srgbClr val="ACCBEC"/>
                </a:solidFill>
              </a:defRPr>
            </a:lvl2pPr>
            <a:lvl3pPr>
              <a:buNone/>
              <a:defRPr>
                <a:solidFill>
                  <a:srgbClr val="ACCBEC"/>
                </a:solidFill>
              </a:defRPr>
            </a:lvl3pPr>
            <a:lvl4pPr>
              <a:buNone/>
              <a:defRPr>
                <a:solidFill>
                  <a:srgbClr val="ACCBEC"/>
                </a:solidFill>
              </a:defRPr>
            </a:lvl4pPr>
            <a:lvl5pPr>
              <a:buNone/>
              <a:defRPr>
                <a:solidFill>
                  <a:srgbClr val="ACCBEC"/>
                </a:solidFill>
              </a:defRPr>
            </a:lvl5pPr>
          </a:lstStyle>
          <a:p>
            <a:pPr lvl="0"/>
            <a:r>
              <a:rPr lang="nl-NL" dirty="0"/>
              <a:t>[onderwerpregel]</a:t>
            </a:r>
          </a:p>
        </p:txBody>
      </p:sp>
    </p:spTree>
    <p:extLst>
      <p:ext uri="{BB962C8B-B14F-4D97-AF65-F5344CB8AC3E}">
        <p14:creationId xmlns:p14="http://schemas.microsoft.com/office/powerpoint/2010/main" val="3734871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>
            <a:extLst>
              <a:ext uri="{FF2B5EF4-FFF2-40B4-BE49-F238E27FC236}">
                <a16:creationId xmlns:a16="http://schemas.microsoft.com/office/drawing/2014/main" id="{312F7425-5DDD-437A-6966-61D0D5EBDBA1}"/>
              </a:ext>
            </a:extLst>
          </p:cNvPr>
          <p:cNvSpPr/>
          <p:nvPr userDrawn="1"/>
        </p:nvSpPr>
        <p:spPr>
          <a:xfrm flipH="1" flipV="1">
            <a:off x="0" y="0"/>
            <a:ext cx="5515200" cy="6858000"/>
          </a:xfrm>
          <a:prstGeom prst="rect">
            <a:avLst/>
          </a:prstGeom>
          <a:solidFill>
            <a:srgbClr val="3558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50AF892-9137-CF5C-AECB-A9B1A2422A3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000" y="2422800"/>
            <a:ext cx="3954088" cy="997196"/>
          </a:xfrm>
        </p:spPr>
        <p:txBody>
          <a:bodyPr vert="horz" wrap="square" lIns="0" tIns="0" rIns="0" bIns="0" rtlCol="0" anchor="t">
            <a:noAutofit/>
          </a:bodyPr>
          <a:lstStyle>
            <a:lvl1pPr algn="l">
              <a:defRPr lang="nl-NL" sz="3600">
                <a:solidFill>
                  <a:schemeClr val="bg1"/>
                </a:solidFill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 panose="020B0604020202020204" pitchFamily="34" charset="0"/>
            </a:pPr>
            <a:r>
              <a:rPr lang="nl-NL" dirty="0"/>
              <a:t>Hier is plek</a:t>
            </a:r>
            <a:br>
              <a:rPr lang="nl-NL" dirty="0"/>
            </a:br>
            <a:r>
              <a:rPr lang="nl-NL" dirty="0"/>
              <a:t>voor een titel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F16B2B5F-D1C1-97E1-3154-933DFB4841C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42913" y="6345638"/>
            <a:ext cx="360000" cy="320000"/>
          </a:xfrm>
          <a:prstGeom prst="rect">
            <a:avLst/>
          </a:prstGeom>
        </p:spPr>
      </p:pic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BA4F86AA-55F2-9384-783C-A14EB50EA0D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03949" y="505621"/>
            <a:ext cx="5616575" cy="4831554"/>
          </a:xfrm>
        </p:spPr>
        <p:txBody>
          <a:bodyPr anchor="ctr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727532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met afbeelding">
    <p:bg>
      <p:bgPr>
        <a:solidFill>
          <a:srgbClr val="3558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jdelijke aanduiding voor afbeelding 39">
            <a:extLst>
              <a:ext uri="{FF2B5EF4-FFF2-40B4-BE49-F238E27FC236}">
                <a16:creationId xmlns:a16="http://schemas.microsoft.com/office/drawing/2014/main" id="{19A64BF7-9725-595C-8FB1-13593AC4EA7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" y="3931200"/>
            <a:ext cx="12191996" cy="2926800"/>
          </a:xfrm>
          <a:custGeom>
            <a:avLst/>
            <a:gdLst>
              <a:gd name="csX0" fmla="*/ 471735 w 12191996"/>
              <a:gd name="csY0" fmla="*/ 2703362 h 2926800"/>
              <a:gd name="csX1" fmla="*/ 500555 w 12191996"/>
              <a:gd name="csY1" fmla="*/ 2733617 h 2926800"/>
              <a:gd name="csX2" fmla="*/ 526755 w 12191996"/>
              <a:gd name="csY2" fmla="*/ 2717191 h 2926800"/>
              <a:gd name="csX3" fmla="*/ 563435 w 12191996"/>
              <a:gd name="csY3" fmla="*/ 2719352 h 2926800"/>
              <a:gd name="csX4" fmla="*/ 560815 w 12191996"/>
              <a:gd name="csY4" fmla="*/ 2703362 h 2926800"/>
              <a:gd name="csX5" fmla="*/ 718894 w 12191996"/>
              <a:gd name="csY5" fmla="*/ 2702497 h 2926800"/>
              <a:gd name="csX6" fmla="*/ 748147 w 12191996"/>
              <a:gd name="csY6" fmla="*/ 2732316 h 2926800"/>
              <a:gd name="csX7" fmla="*/ 774351 w 12191996"/>
              <a:gd name="csY7" fmla="*/ 2715466 h 2926800"/>
              <a:gd name="csX8" fmla="*/ 801866 w 12191996"/>
              <a:gd name="csY8" fmla="*/ 2717623 h 2926800"/>
              <a:gd name="csX9" fmla="*/ 801866 w 12191996"/>
              <a:gd name="csY9" fmla="*/ 2702497 h 2926800"/>
              <a:gd name="csX10" fmla="*/ 499683 w 12191996"/>
              <a:gd name="csY10" fmla="*/ 2654529 h 2926800"/>
              <a:gd name="csX11" fmla="*/ 473043 w 12191996"/>
              <a:gd name="csY11" fmla="*/ 2678295 h 2926800"/>
              <a:gd name="csX12" fmla="*/ 526323 w 12191996"/>
              <a:gd name="csY12" fmla="*/ 2678295 h 2926800"/>
              <a:gd name="csX13" fmla="*/ 499683 w 12191996"/>
              <a:gd name="csY13" fmla="*/ 2654529 h 2926800"/>
              <a:gd name="csX14" fmla="*/ 746836 w 12191996"/>
              <a:gd name="csY14" fmla="*/ 2653661 h 2926800"/>
              <a:gd name="csX15" fmla="*/ 720203 w 12191996"/>
              <a:gd name="csY15" fmla="*/ 2677430 h 2926800"/>
              <a:gd name="csX16" fmla="*/ 773477 w 12191996"/>
              <a:gd name="csY16" fmla="*/ 2677430 h 2926800"/>
              <a:gd name="csX17" fmla="*/ 746836 w 12191996"/>
              <a:gd name="csY17" fmla="*/ 2653661 h 2926800"/>
              <a:gd name="csX18" fmla="*/ 622389 w 12191996"/>
              <a:gd name="csY18" fmla="*/ 2653660 h 2926800"/>
              <a:gd name="csX19" fmla="*/ 594439 w 12191996"/>
              <a:gd name="csY19" fmla="*/ 2692126 h 2926800"/>
              <a:gd name="csX20" fmla="*/ 622389 w 12191996"/>
              <a:gd name="csY20" fmla="*/ 2730156 h 2926800"/>
              <a:gd name="csX21" fmla="*/ 650336 w 12191996"/>
              <a:gd name="csY21" fmla="*/ 2692126 h 2926800"/>
              <a:gd name="csX22" fmla="*/ 622389 w 12191996"/>
              <a:gd name="csY22" fmla="*/ 2653660 h 2926800"/>
              <a:gd name="csX23" fmla="*/ 594006 w 12191996"/>
              <a:gd name="csY23" fmla="*/ 2605690 h 2926800"/>
              <a:gd name="csX24" fmla="*/ 590512 w 12191996"/>
              <a:gd name="csY24" fmla="*/ 2611744 h 2926800"/>
              <a:gd name="csX25" fmla="*/ 587019 w 12191996"/>
              <a:gd name="csY25" fmla="*/ 2617794 h 2926800"/>
              <a:gd name="csX26" fmla="*/ 596189 w 12191996"/>
              <a:gd name="csY26" fmla="*/ 2629895 h 2926800"/>
              <a:gd name="csX27" fmla="*/ 597062 w 12191996"/>
              <a:gd name="csY27" fmla="*/ 2629895 h 2926800"/>
              <a:gd name="csX28" fmla="*/ 594879 w 12191996"/>
              <a:gd name="csY28" fmla="*/ 2614769 h 2926800"/>
              <a:gd name="csX29" fmla="*/ 594006 w 12191996"/>
              <a:gd name="csY29" fmla="*/ 2605690 h 2926800"/>
              <a:gd name="csX30" fmla="*/ 589204 w 12191996"/>
              <a:gd name="csY30" fmla="*/ 2599206 h 2926800"/>
              <a:gd name="csX31" fmla="*/ 587893 w 12191996"/>
              <a:gd name="csY31" fmla="*/ 2609578 h 2926800"/>
              <a:gd name="csX32" fmla="*/ 591387 w 12191996"/>
              <a:gd name="csY32" fmla="*/ 2603095 h 2926800"/>
              <a:gd name="csX33" fmla="*/ 589204 w 12191996"/>
              <a:gd name="csY33" fmla="*/ 2599206 h 2926800"/>
              <a:gd name="csX34" fmla="*/ 594886 w 12191996"/>
              <a:gd name="csY34" fmla="*/ 2589700 h 2926800"/>
              <a:gd name="csX35" fmla="*/ 591823 w 12191996"/>
              <a:gd name="csY35" fmla="*/ 2590993 h 2926800"/>
              <a:gd name="csX36" fmla="*/ 587893 w 12191996"/>
              <a:gd name="csY36" fmla="*/ 2593589 h 2926800"/>
              <a:gd name="csX37" fmla="*/ 590076 w 12191996"/>
              <a:gd name="csY37" fmla="*/ 2595750 h 2926800"/>
              <a:gd name="csX38" fmla="*/ 594006 w 12191996"/>
              <a:gd name="csY38" fmla="*/ 2600507 h 2926800"/>
              <a:gd name="csX39" fmla="*/ 594886 w 12191996"/>
              <a:gd name="csY39" fmla="*/ 2589700 h 2926800"/>
              <a:gd name="csX40" fmla="*/ 591385 w 12191996"/>
              <a:gd name="csY40" fmla="*/ 2577164 h 2926800"/>
              <a:gd name="csX41" fmla="*/ 588765 w 12191996"/>
              <a:gd name="csY41" fmla="*/ 2588839 h 2926800"/>
              <a:gd name="csX42" fmla="*/ 590078 w 12191996"/>
              <a:gd name="csY42" fmla="*/ 2587971 h 2926800"/>
              <a:gd name="csX43" fmla="*/ 595315 w 12191996"/>
              <a:gd name="csY43" fmla="*/ 2584082 h 2926800"/>
              <a:gd name="csX44" fmla="*/ 591822 w 12191996"/>
              <a:gd name="csY44" fmla="*/ 2578035 h 2926800"/>
              <a:gd name="csX45" fmla="*/ 591385 w 12191996"/>
              <a:gd name="csY45" fmla="*/ 2577164 h 2926800"/>
              <a:gd name="csX46" fmla="*/ 600560 w 12191996"/>
              <a:gd name="csY46" fmla="*/ 2574571 h 2926800"/>
              <a:gd name="csX47" fmla="*/ 598377 w 12191996"/>
              <a:gd name="csY47" fmla="*/ 2614333 h 2926800"/>
              <a:gd name="csX48" fmla="*/ 600123 w 12191996"/>
              <a:gd name="csY48" fmla="*/ 2628595 h 2926800"/>
              <a:gd name="csX49" fmla="*/ 610163 w 12191996"/>
              <a:gd name="csY49" fmla="*/ 2626002 h 2926800"/>
              <a:gd name="csX50" fmla="*/ 619773 w 12191996"/>
              <a:gd name="csY50" fmla="*/ 2625570 h 2926800"/>
              <a:gd name="csX51" fmla="*/ 605360 w 12191996"/>
              <a:gd name="csY51" fmla="*/ 2601369 h 2926800"/>
              <a:gd name="csX52" fmla="*/ 600560 w 12191996"/>
              <a:gd name="csY52" fmla="*/ 2574571 h 2926800"/>
              <a:gd name="csX53" fmla="*/ 611909 w 12191996"/>
              <a:gd name="csY53" fmla="*/ 2568523 h 2926800"/>
              <a:gd name="csX54" fmla="*/ 621514 w 12191996"/>
              <a:gd name="csY54" fmla="*/ 2587970 h 2926800"/>
              <a:gd name="csX55" fmla="*/ 622824 w 12191996"/>
              <a:gd name="csY55" fmla="*/ 2594452 h 2926800"/>
              <a:gd name="csX56" fmla="*/ 632431 w 12191996"/>
              <a:gd name="csY56" fmla="*/ 2613900 h 2926800"/>
              <a:gd name="csX57" fmla="*/ 630684 w 12191996"/>
              <a:gd name="csY57" fmla="*/ 2616928 h 2926800"/>
              <a:gd name="csX58" fmla="*/ 619331 w 12191996"/>
              <a:gd name="csY58" fmla="*/ 2595317 h 2926800"/>
              <a:gd name="csX59" fmla="*/ 618022 w 12191996"/>
              <a:gd name="csY59" fmla="*/ 2588838 h 2926800"/>
              <a:gd name="csX60" fmla="*/ 609724 w 12191996"/>
              <a:gd name="csY60" fmla="*/ 2571551 h 2926800"/>
              <a:gd name="csX61" fmla="*/ 675228 w 12191996"/>
              <a:gd name="csY61" fmla="*/ 2567223 h 2926800"/>
              <a:gd name="csX62" fmla="*/ 669985 w 12191996"/>
              <a:gd name="csY62" fmla="*/ 2570680 h 2926800"/>
              <a:gd name="csX63" fmla="*/ 674791 w 12191996"/>
              <a:gd name="csY63" fmla="*/ 2574141 h 2926800"/>
              <a:gd name="csX64" fmla="*/ 677848 w 12191996"/>
              <a:gd name="csY64" fmla="*/ 2571983 h 2926800"/>
              <a:gd name="csX65" fmla="*/ 681342 w 12191996"/>
              <a:gd name="csY65" fmla="*/ 2571983 h 2926800"/>
              <a:gd name="csX66" fmla="*/ 681342 w 12191996"/>
              <a:gd name="csY66" fmla="*/ 2568519 h 2926800"/>
              <a:gd name="csX67" fmla="*/ 677848 w 12191996"/>
              <a:gd name="csY67" fmla="*/ 2568519 h 2926800"/>
              <a:gd name="csX68" fmla="*/ 675229 w 12191996"/>
              <a:gd name="csY68" fmla="*/ 2550372 h 2926800"/>
              <a:gd name="csX69" fmla="*/ 669986 w 12191996"/>
              <a:gd name="csY69" fmla="*/ 2553833 h 2926800"/>
              <a:gd name="csX70" fmla="*/ 674793 w 12191996"/>
              <a:gd name="csY70" fmla="*/ 2557287 h 2926800"/>
              <a:gd name="csX71" fmla="*/ 677849 w 12191996"/>
              <a:gd name="csY71" fmla="*/ 2555129 h 2926800"/>
              <a:gd name="csX72" fmla="*/ 681339 w 12191996"/>
              <a:gd name="csY72" fmla="*/ 2555129 h 2926800"/>
              <a:gd name="csX73" fmla="*/ 681339 w 12191996"/>
              <a:gd name="csY73" fmla="*/ 2551668 h 2926800"/>
              <a:gd name="csX74" fmla="*/ 677849 w 12191996"/>
              <a:gd name="csY74" fmla="*/ 2551668 h 2926800"/>
              <a:gd name="csX75" fmla="*/ 613218 w 12191996"/>
              <a:gd name="csY75" fmla="*/ 2549507 h 2926800"/>
              <a:gd name="csX76" fmla="*/ 621078 w 12191996"/>
              <a:gd name="csY76" fmla="*/ 2553832 h 2926800"/>
              <a:gd name="csX77" fmla="*/ 631564 w 12191996"/>
              <a:gd name="csY77" fmla="*/ 2554693 h 2926800"/>
              <a:gd name="csX78" fmla="*/ 631995 w 12191996"/>
              <a:gd name="csY78" fmla="*/ 2558151 h 2926800"/>
              <a:gd name="csX79" fmla="*/ 619769 w 12191996"/>
              <a:gd name="csY79" fmla="*/ 2556854 h 2926800"/>
              <a:gd name="csX80" fmla="*/ 610161 w 12191996"/>
              <a:gd name="csY80" fmla="*/ 2551668 h 2926800"/>
              <a:gd name="csX81" fmla="*/ 665183 w 12191996"/>
              <a:gd name="csY81" fmla="*/ 2543025 h 2926800"/>
              <a:gd name="csX82" fmla="*/ 661689 w 12191996"/>
              <a:gd name="csY82" fmla="*/ 2544322 h 2926800"/>
              <a:gd name="csX83" fmla="*/ 659506 w 12191996"/>
              <a:gd name="csY83" fmla="*/ 2546479 h 2926800"/>
              <a:gd name="csX84" fmla="*/ 659069 w 12191996"/>
              <a:gd name="csY84" fmla="*/ 2550372 h 2926800"/>
              <a:gd name="csX85" fmla="*/ 657323 w 12191996"/>
              <a:gd name="csY85" fmla="*/ 2558151 h 2926800"/>
              <a:gd name="csX86" fmla="*/ 653829 w 12191996"/>
              <a:gd name="csY86" fmla="*/ 2560312 h 2926800"/>
              <a:gd name="csX87" fmla="*/ 653829 w 12191996"/>
              <a:gd name="csY87" fmla="*/ 2582355 h 2926800"/>
              <a:gd name="csX88" fmla="*/ 681339 w 12191996"/>
              <a:gd name="csY88" fmla="*/ 2582355 h 2926800"/>
              <a:gd name="csX89" fmla="*/ 681339 w 12191996"/>
              <a:gd name="csY89" fmla="*/ 2575434 h 2926800"/>
              <a:gd name="csX90" fmla="*/ 678723 w 12191996"/>
              <a:gd name="csY90" fmla="*/ 2575434 h 2926800"/>
              <a:gd name="csX91" fmla="*/ 674793 w 12191996"/>
              <a:gd name="csY91" fmla="*/ 2578034 h 2926800"/>
              <a:gd name="csX92" fmla="*/ 667366 w 12191996"/>
              <a:gd name="csY92" fmla="*/ 2572844 h 2926800"/>
              <a:gd name="csX93" fmla="*/ 667366 w 12191996"/>
              <a:gd name="csY93" fmla="*/ 2568523 h 2926800"/>
              <a:gd name="csX94" fmla="*/ 675229 w 12191996"/>
              <a:gd name="csY94" fmla="*/ 2563337 h 2926800"/>
              <a:gd name="csX95" fmla="*/ 678723 w 12191996"/>
              <a:gd name="csY95" fmla="*/ 2565062 h 2926800"/>
              <a:gd name="csX96" fmla="*/ 681339 w 12191996"/>
              <a:gd name="csY96" fmla="*/ 2565062 h 2926800"/>
              <a:gd name="csX97" fmla="*/ 681339 w 12191996"/>
              <a:gd name="csY97" fmla="*/ 2558583 h 2926800"/>
              <a:gd name="csX98" fmla="*/ 678723 w 12191996"/>
              <a:gd name="csY98" fmla="*/ 2558583 h 2926800"/>
              <a:gd name="csX99" fmla="*/ 674793 w 12191996"/>
              <a:gd name="csY99" fmla="*/ 2561176 h 2926800"/>
              <a:gd name="csX100" fmla="*/ 667366 w 12191996"/>
              <a:gd name="csY100" fmla="*/ 2555987 h 2926800"/>
              <a:gd name="csX101" fmla="*/ 667366 w 12191996"/>
              <a:gd name="csY101" fmla="*/ 2551668 h 2926800"/>
              <a:gd name="csX102" fmla="*/ 675229 w 12191996"/>
              <a:gd name="csY102" fmla="*/ 2546479 h 2926800"/>
              <a:gd name="csX103" fmla="*/ 678723 w 12191996"/>
              <a:gd name="csY103" fmla="*/ 2548211 h 2926800"/>
              <a:gd name="csX104" fmla="*/ 681339 w 12191996"/>
              <a:gd name="csY104" fmla="*/ 2548211 h 2926800"/>
              <a:gd name="csX105" fmla="*/ 681339 w 12191996"/>
              <a:gd name="csY105" fmla="*/ 2543025 h 2926800"/>
              <a:gd name="csX106" fmla="*/ 607108 w 12191996"/>
              <a:gd name="csY106" fmla="*/ 2538701 h 2926800"/>
              <a:gd name="csX107" fmla="*/ 600122 w 12191996"/>
              <a:gd name="csY107" fmla="*/ 2545616 h 2926800"/>
              <a:gd name="csX108" fmla="*/ 590075 w 12191996"/>
              <a:gd name="csY108" fmla="*/ 2562038 h 2926800"/>
              <a:gd name="csX109" fmla="*/ 589205 w 12191996"/>
              <a:gd name="csY109" fmla="*/ 2566360 h 2926800"/>
              <a:gd name="csX110" fmla="*/ 594442 w 12191996"/>
              <a:gd name="csY110" fmla="*/ 2575435 h 2926800"/>
              <a:gd name="csX111" fmla="*/ 596625 w 12191996"/>
              <a:gd name="csY111" fmla="*/ 2578035 h 2926800"/>
              <a:gd name="csX112" fmla="*/ 598808 w 12191996"/>
              <a:gd name="csY112" fmla="*/ 2568088 h 2926800"/>
              <a:gd name="csX113" fmla="*/ 602742 w 12191996"/>
              <a:gd name="csY113" fmla="*/ 2557716 h 2926800"/>
              <a:gd name="csX114" fmla="*/ 607108 w 12191996"/>
              <a:gd name="csY114" fmla="*/ 2538701 h 2926800"/>
              <a:gd name="csX115" fmla="*/ 653832 w 12191996"/>
              <a:gd name="csY115" fmla="*/ 2529193 h 2926800"/>
              <a:gd name="csX116" fmla="*/ 651209 w 12191996"/>
              <a:gd name="csY116" fmla="*/ 2532650 h 2926800"/>
              <a:gd name="csX117" fmla="*/ 648944 w 12191996"/>
              <a:gd name="csY117" fmla="*/ 2544818 h 2926800"/>
              <a:gd name="csX118" fmla="*/ 648589 w 12191996"/>
              <a:gd name="csY118" fmla="*/ 2545186 h 2926800"/>
              <a:gd name="csX119" fmla="*/ 647716 w 12191996"/>
              <a:gd name="csY119" fmla="*/ 2548644 h 2926800"/>
              <a:gd name="csX120" fmla="*/ 648056 w 12191996"/>
              <a:gd name="csY120" fmla="*/ 2549589 h 2926800"/>
              <a:gd name="csX121" fmla="*/ 645096 w 12191996"/>
              <a:gd name="csY121" fmla="*/ 2565498 h 2926800"/>
              <a:gd name="csX122" fmla="*/ 647716 w 12191996"/>
              <a:gd name="csY122" fmla="*/ 2602664 h 2926800"/>
              <a:gd name="csX123" fmla="*/ 645969 w 12191996"/>
              <a:gd name="csY123" fmla="*/ 2616497 h 2926800"/>
              <a:gd name="csX124" fmla="*/ 647279 w 12191996"/>
              <a:gd name="csY124" fmla="*/ 2639831 h 2926800"/>
              <a:gd name="csX125" fmla="*/ 650336 w 12191996"/>
              <a:gd name="csY125" fmla="*/ 2644152 h 2926800"/>
              <a:gd name="csX126" fmla="*/ 650336 w 12191996"/>
              <a:gd name="csY126" fmla="*/ 2556855 h 2926800"/>
              <a:gd name="csX127" fmla="*/ 649899 w 12191996"/>
              <a:gd name="csY127" fmla="*/ 2554694 h 2926800"/>
              <a:gd name="csX128" fmla="*/ 648056 w 12191996"/>
              <a:gd name="csY128" fmla="*/ 2549589 h 2926800"/>
              <a:gd name="csX129" fmla="*/ 648944 w 12191996"/>
              <a:gd name="csY129" fmla="*/ 2544818 h 2926800"/>
              <a:gd name="csX130" fmla="*/ 658199 w 12191996"/>
              <a:gd name="csY130" fmla="*/ 2535247 h 2926800"/>
              <a:gd name="csX131" fmla="*/ 653832 w 12191996"/>
              <a:gd name="csY131" fmla="*/ 2529193 h 2926800"/>
              <a:gd name="csX132" fmla="*/ 662127 w 12191996"/>
              <a:gd name="csY132" fmla="*/ 2523146 h 2926800"/>
              <a:gd name="csX133" fmla="*/ 656017 w 12191996"/>
              <a:gd name="csY133" fmla="*/ 2527033 h 2926800"/>
              <a:gd name="csX134" fmla="*/ 661690 w 12191996"/>
              <a:gd name="csY134" fmla="*/ 2533950 h 2926800"/>
              <a:gd name="csX135" fmla="*/ 663874 w 12191996"/>
              <a:gd name="csY135" fmla="*/ 2535247 h 2926800"/>
              <a:gd name="csX136" fmla="*/ 661690 w 12191996"/>
              <a:gd name="csY136" fmla="*/ 2536543 h 2926800"/>
              <a:gd name="csX137" fmla="*/ 651644 w 12191996"/>
              <a:gd name="csY137" fmla="*/ 2546915 h 2926800"/>
              <a:gd name="csX138" fmla="*/ 651207 w 12191996"/>
              <a:gd name="csY138" fmla="*/ 2548644 h 2926800"/>
              <a:gd name="csX139" fmla="*/ 652954 w 12191996"/>
              <a:gd name="csY139" fmla="*/ 2552537 h 2926800"/>
              <a:gd name="csX140" fmla="*/ 653391 w 12191996"/>
              <a:gd name="csY140" fmla="*/ 2552965 h 2926800"/>
              <a:gd name="csX141" fmla="*/ 653391 w 12191996"/>
              <a:gd name="csY141" fmla="*/ 2553830 h 2926800"/>
              <a:gd name="csX142" fmla="*/ 654264 w 12191996"/>
              <a:gd name="csY142" fmla="*/ 2556855 h 2926800"/>
              <a:gd name="csX143" fmla="*/ 654700 w 12191996"/>
              <a:gd name="csY143" fmla="*/ 2556423 h 2926800"/>
              <a:gd name="csX144" fmla="*/ 655574 w 12191996"/>
              <a:gd name="csY144" fmla="*/ 2549940 h 2926800"/>
              <a:gd name="csX145" fmla="*/ 656447 w 12191996"/>
              <a:gd name="csY145" fmla="*/ 2545187 h 2926800"/>
              <a:gd name="csX146" fmla="*/ 665620 w 12191996"/>
              <a:gd name="csY146" fmla="*/ 2539136 h 2926800"/>
              <a:gd name="csX147" fmla="*/ 666057 w 12191996"/>
              <a:gd name="csY147" fmla="*/ 2539136 h 2926800"/>
              <a:gd name="csX148" fmla="*/ 669984 w 12191996"/>
              <a:gd name="csY148" fmla="*/ 2536111 h 2926800"/>
              <a:gd name="csX149" fmla="*/ 669547 w 12191996"/>
              <a:gd name="csY149" fmla="*/ 2533950 h 2926800"/>
              <a:gd name="csX150" fmla="*/ 662127 w 12191996"/>
              <a:gd name="csY150" fmla="*/ 2523146 h 2926800"/>
              <a:gd name="csX151" fmla="*/ 579592 w 12191996"/>
              <a:gd name="csY151" fmla="*/ 2514073 h 2926800"/>
              <a:gd name="csX152" fmla="*/ 579592 w 12191996"/>
              <a:gd name="csY152" fmla="*/ 2533088 h 2926800"/>
              <a:gd name="csX153" fmla="*/ 599679 w 12191996"/>
              <a:gd name="csY153" fmla="*/ 2525741 h 2926800"/>
              <a:gd name="csX154" fmla="*/ 594002 w 12191996"/>
              <a:gd name="csY154" fmla="*/ 2519259 h 2926800"/>
              <a:gd name="csX155" fmla="*/ 584835 w 12191996"/>
              <a:gd name="csY155" fmla="*/ 2525309 h 2926800"/>
              <a:gd name="csX156" fmla="*/ 581339 w 12191996"/>
              <a:gd name="csY156" fmla="*/ 2527903 h 2926800"/>
              <a:gd name="csX157" fmla="*/ 581775 w 12191996"/>
              <a:gd name="csY157" fmla="*/ 2523581 h 2926800"/>
              <a:gd name="csX158" fmla="*/ 579592 w 12191996"/>
              <a:gd name="csY158" fmla="*/ 2514073 h 2926800"/>
              <a:gd name="csX159" fmla="*/ 605359 w 12191996"/>
              <a:gd name="csY159" fmla="*/ 2509749 h 2926800"/>
              <a:gd name="csX160" fmla="*/ 603176 w 12191996"/>
              <a:gd name="csY160" fmla="*/ 2511478 h 2926800"/>
              <a:gd name="csX161" fmla="*/ 597496 w 12191996"/>
              <a:gd name="csY161" fmla="*/ 2514932 h 2926800"/>
              <a:gd name="csX162" fmla="*/ 596186 w 12191996"/>
              <a:gd name="csY162" fmla="*/ 2516660 h 2926800"/>
              <a:gd name="csX163" fmla="*/ 606669 w 12191996"/>
              <a:gd name="csY163" fmla="*/ 2527900 h 2926800"/>
              <a:gd name="csX164" fmla="*/ 614969 w 12191996"/>
              <a:gd name="csY164" fmla="*/ 2519689 h 2926800"/>
              <a:gd name="csX165" fmla="*/ 608853 w 12191996"/>
              <a:gd name="csY165" fmla="*/ 2510614 h 2926800"/>
              <a:gd name="csX166" fmla="*/ 605359 w 12191996"/>
              <a:gd name="csY166" fmla="*/ 2509749 h 2926800"/>
              <a:gd name="csX167" fmla="*/ 646404 w 12191996"/>
              <a:gd name="csY167" fmla="*/ 2507584 h 2926800"/>
              <a:gd name="csX168" fmla="*/ 628501 w 12191996"/>
              <a:gd name="csY168" fmla="*/ 2525306 h 2926800"/>
              <a:gd name="csX169" fmla="*/ 621952 w 12191996"/>
              <a:gd name="csY169" fmla="*/ 2524010 h 2926800"/>
              <a:gd name="csX170" fmla="*/ 611909 w 12191996"/>
              <a:gd name="csY170" fmla="*/ 2533953 h 2926800"/>
              <a:gd name="csX171" fmla="*/ 618458 w 12191996"/>
              <a:gd name="csY171" fmla="*/ 2537839 h 2926800"/>
              <a:gd name="csX172" fmla="*/ 625448 w 12191996"/>
              <a:gd name="csY172" fmla="*/ 2532650 h 2926800"/>
              <a:gd name="csX173" fmla="*/ 627191 w 12191996"/>
              <a:gd name="csY173" fmla="*/ 2529624 h 2926800"/>
              <a:gd name="csX174" fmla="*/ 628501 w 12191996"/>
              <a:gd name="csY174" fmla="*/ 2532650 h 2926800"/>
              <a:gd name="csX175" fmla="*/ 636801 w 12191996"/>
              <a:gd name="csY175" fmla="*/ 2537839 h 2926800"/>
              <a:gd name="csX176" fmla="*/ 642041 w 12191996"/>
              <a:gd name="csY176" fmla="*/ 2534385 h 2926800"/>
              <a:gd name="csX177" fmla="*/ 642478 w 12191996"/>
              <a:gd name="csY177" fmla="*/ 2527031 h 2926800"/>
              <a:gd name="csX178" fmla="*/ 645531 w 12191996"/>
              <a:gd name="csY178" fmla="*/ 2526170 h 2926800"/>
              <a:gd name="csX179" fmla="*/ 645098 w 12191996"/>
              <a:gd name="csY179" fmla="*/ 2536113 h 2926800"/>
              <a:gd name="csX180" fmla="*/ 636801 w 12191996"/>
              <a:gd name="csY180" fmla="*/ 2541299 h 2926800"/>
              <a:gd name="csX181" fmla="*/ 627191 w 12191996"/>
              <a:gd name="csY181" fmla="*/ 2536542 h 2926800"/>
              <a:gd name="csX182" fmla="*/ 618458 w 12191996"/>
              <a:gd name="csY182" fmla="*/ 2541299 h 2926800"/>
              <a:gd name="csX183" fmla="*/ 610598 w 12191996"/>
              <a:gd name="csY183" fmla="*/ 2537407 h 2926800"/>
              <a:gd name="csX184" fmla="*/ 605798 w 12191996"/>
              <a:gd name="csY184" fmla="*/ 2559015 h 2926800"/>
              <a:gd name="csX185" fmla="*/ 603611 w 12191996"/>
              <a:gd name="csY185" fmla="*/ 2564636 h 2926800"/>
              <a:gd name="csX186" fmla="*/ 608851 w 12191996"/>
              <a:gd name="csY186" fmla="*/ 2600071 h 2926800"/>
              <a:gd name="csX187" fmla="*/ 625011 w 12191996"/>
              <a:gd name="csY187" fmla="*/ 2626433 h 2926800"/>
              <a:gd name="csX188" fmla="*/ 643351 w 12191996"/>
              <a:gd name="csY188" fmla="*/ 2635508 h 2926800"/>
              <a:gd name="csX189" fmla="*/ 642478 w 12191996"/>
              <a:gd name="csY189" fmla="*/ 2622543 h 2926800"/>
              <a:gd name="csX190" fmla="*/ 642914 w 12191996"/>
              <a:gd name="csY190" fmla="*/ 2616496 h 2926800"/>
              <a:gd name="csX191" fmla="*/ 644225 w 12191996"/>
              <a:gd name="csY191" fmla="*/ 2602235 h 2926800"/>
              <a:gd name="csX192" fmla="*/ 645531 w 12191996"/>
              <a:gd name="csY192" fmla="*/ 2586673 h 2926800"/>
              <a:gd name="csX193" fmla="*/ 642041 w 12191996"/>
              <a:gd name="csY193" fmla="*/ 2566362 h 2926800"/>
              <a:gd name="csX194" fmla="*/ 640295 w 12191996"/>
              <a:gd name="csY194" fmla="*/ 2555990 h 2926800"/>
              <a:gd name="csX195" fmla="*/ 648151 w 12191996"/>
              <a:gd name="csY195" fmla="*/ 2530921 h 2926800"/>
              <a:gd name="csX196" fmla="*/ 661255 w 12191996"/>
              <a:gd name="csY196" fmla="*/ 2519685 h 2926800"/>
              <a:gd name="csX197" fmla="*/ 661691 w 12191996"/>
              <a:gd name="csY197" fmla="*/ 2519252 h 2926800"/>
              <a:gd name="csX198" fmla="*/ 659508 w 12191996"/>
              <a:gd name="csY198" fmla="*/ 2517095 h 2926800"/>
              <a:gd name="csX199" fmla="*/ 651208 w 12191996"/>
              <a:gd name="csY199" fmla="*/ 2508016 h 2926800"/>
              <a:gd name="csX200" fmla="*/ 646404 w 12191996"/>
              <a:gd name="csY200" fmla="*/ 2507584 h 2926800"/>
              <a:gd name="csX201" fmla="*/ 638982 w 12191996"/>
              <a:gd name="csY201" fmla="*/ 2507157 h 2926800"/>
              <a:gd name="csX202" fmla="*/ 624575 w 12191996"/>
              <a:gd name="csY202" fmla="*/ 2521418 h 2926800"/>
              <a:gd name="csX203" fmla="*/ 628505 w 12191996"/>
              <a:gd name="csY203" fmla="*/ 2521851 h 2926800"/>
              <a:gd name="csX204" fmla="*/ 642915 w 12191996"/>
              <a:gd name="csY204" fmla="*/ 2507589 h 2926800"/>
              <a:gd name="csX205" fmla="*/ 638982 w 12191996"/>
              <a:gd name="csY205" fmla="*/ 2507157 h 2926800"/>
              <a:gd name="csX206" fmla="*/ 619335 w 12191996"/>
              <a:gd name="csY206" fmla="*/ 2495487 h 2926800"/>
              <a:gd name="csX207" fmla="*/ 622825 w 12191996"/>
              <a:gd name="csY207" fmla="*/ 2495487 h 2926800"/>
              <a:gd name="csX208" fmla="*/ 612785 w 12191996"/>
              <a:gd name="csY208" fmla="*/ 2508017 h 2926800"/>
              <a:gd name="csX209" fmla="*/ 611912 w 12191996"/>
              <a:gd name="csY209" fmla="*/ 2504995 h 2926800"/>
              <a:gd name="csX210" fmla="*/ 619335 w 12191996"/>
              <a:gd name="csY210" fmla="*/ 2495487 h 2926800"/>
              <a:gd name="csX211" fmla="*/ 620208 w 12191996"/>
              <a:gd name="csY211" fmla="*/ 2489002 h 2926800"/>
              <a:gd name="csX212" fmla="*/ 620645 w 12191996"/>
              <a:gd name="csY212" fmla="*/ 2492462 h 2926800"/>
              <a:gd name="csX213" fmla="*/ 618898 w 12191996"/>
              <a:gd name="csY213" fmla="*/ 2494623 h 2926800"/>
              <a:gd name="csX214" fmla="*/ 617585 w 12191996"/>
              <a:gd name="csY214" fmla="*/ 2496781 h 2926800"/>
              <a:gd name="csX215" fmla="*/ 610602 w 12191996"/>
              <a:gd name="csY215" fmla="*/ 2499374 h 2926800"/>
              <a:gd name="csX216" fmla="*/ 611038 w 12191996"/>
              <a:gd name="csY216" fmla="*/ 2495920 h 2926800"/>
              <a:gd name="csX217" fmla="*/ 614965 w 12191996"/>
              <a:gd name="csY217" fmla="*/ 2494623 h 2926800"/>
              <a:gd name="csX218" fmla="*/ 615838 w 12191996"/>
              <a:gd name="csY218" fmla="*/ 2493327 h 2926800"/>
              <a:gd name="csX219" fmla="*/ 620208 w 12191996"/>
              <a:gd name="csY219" fmla="*/ 2489002 h 2926800"/>
              <a:gd name="csX220" fmla="*/ 620645 w 12191996"/>
              <a:gd name="csY220" fmla="*/ 2485980 h 2926800"/>
              <a:gd name="csX221" fmla="*/ 619772 w 12191996"/>
              <a:gd name="csY221" fmla="*/ 2489002 h 2926800"/>
              <a:gd name="csX222" fmla="*/ 616712 w 12191996"/>
              <a:gd name="csY222" fmla="*/ 2491166 h 2926800"/>
              <a:gd name="csX223" fmla="*/ 615402 w 12191996"/>
              <a:gd name="csY223" fmla="*/ 2492462 h 2926800"/>
              <a:gd name="csX224" fmla="*/ 609288 w 12191996"/>
              <a:gd name="csY224" fmla="*/ 2494191 h 2926800"/>
              <a:gd name="csX225" fmla="*/ 608415 w 12191996"/>
              <a:gd name="csY225" fmla="*/ 2494191 h 2926800"/>
              <a:gd name="csX226" fmla="*/ 605358 w 12191996"/>
              <a:gd name="csY226" fmla="*/ 2495920 h 2926800"/>
              <a:gd name="csX227" fmla="*/ 604485 w 12191996"/>
              <a:gd name="csY227" fmla="*/ 2497213 h 2926800"/>
              <a:gd name="csX228" fmla="*/ 602305 w 12191996"/>
              <a:gd name="csY228" fmla="*/ 2494623 h 2926800"/>
              <a:gd name="csX229" fmla="*/ 602742 w 12191996"/>
              <a:gd name="csY229" fmla="*/ 2494191 h 2926800"/>
              <a:gd name="csX230" fmla="*/ 607978 w 12191996"/>
              <a:gd name="csY230" fmla="*/ 2490730 h 2926800"/>
              <a:gd name="csX231" fmla="*/ 609288 w 12191996"/>
              <a:gd name="csY231" fmla="*/ 2490730 h 2926800"/>
              <a:gd name="csX232" fmla="*/ 613218 w 12191996"/>
              <a:gd name="csY232" fmla="*/ 2490298 h 2926800"/>
              <a:gd name="csX233" fmla="*/ 614092 w 12191996"/>
              <a:gd name="csY233" fmla="*/ 2489002 h 2926800"/>
              <a:gd name="csX234" fmla="*/ 620645 w 12191996"/>
              <a:gd name="csY234" fmla="*/ 2485980 h 2926800"/>
              <a:gd name="csX235" fmla="*/ 628068 w 12191996"/>
              <a:gd name="csY235" fmla="*/ 2483387 h 2926800"/>
              <a:gd name="csX236" fmla="*/ 632432 w 12191996"/>
              <a:gd name="csY236" fmla="*/ 2483819 h 2926800"/>
              <a:gd name="csX237" fmla="*/ 632432 w 12191996"/>
              <a:gd name="csY237" fmla="*/ 2486841 h 2926800"/>
              <a:gd name="csX238" fmla="*/ 630688 w 12191996"/>
              <a:gd name="csY238" fmla="*/ 2486412 h 2926800"/>
              <a:gd name="csX239" fmla="*/ 628938 w 12191996"/>
              <a:gd name="csY239" fmla="*/ 2486841 h 2926800"/>
              <a:gd name="csX240" fmla="*/ 626758 w 12191996"/>
              <a:gd name="csY240" fmla="*/ 2485116 h 2926800"/>
              <a:gd name="csX241" fmla="*/ 628068 w 12191996"/>
              <a:gd name="csY241" fmla="*/ 2483387 h 2926800"/>
              <a:gd name="csX242" fmla="*/ 577412 w 12191996"/>
              <a:gd name="csY242" fmla="*/ 2472579 h 2926800"/>
              <a:gd name="csX243" fmla="*/ 587018 w 12191996"/>
              <a:gd name="csY243" fmla="*/ 2476901 h 2926800"/>
              <a:gd name="csX244" fmla="*/ 584398 w 12191996"/>
              <a:gd name="csY244" fmla="*/ 2479062 h 2926800"/>
              <a:gd name="csX245" fmla="*/ 577412 w 12191996"/>
              <a:gd name="csY245" fmla="*/ 2476040 h 2926800"/>
              <a:gd name="csX246" fmla="*/ 570428 w 12191996"/>
              <a:gd name="csY246" fmla="*/ 2479494 h 2926800"/>
              <a:gd name="csX247" fmla="*/ 567805 w 12191996"/>
              <a:gd name="csY247" fmla="*/ 2476901 h 2926800"/>
              <a:gd name="csX248" fmla="*/ 577412 w 12191996"/>
              <a:gd name="csY248" fmla="*/ 2472579 h 2926800"/>
              <a:gd name="csX249" fmla="*/ 442915 w 12191996"/>
              <a:gd name="csY249" fmla="*/ 2414422 h 2926800"/>
              <a:gd name="csX250" fmla="*/ 442915 w 12191996"/>
              <a:gd name="csY250" fmla="*/ 2664035 h 2926800"/>
              <a:gd name="csX251" fmla="*/ 497938 w 12191996"/>
              <a:gd name="csY251" fmla="*/ 2626433 h 2926800"/>
              <a:gd name="csX252" fmla="*/ 560818 w 12191996"/>
              <a:gd name="csY252" fmla="*/ 2680886 h 2926800"/>
              <a:gd name="csX253" fmla="*/ 566932 w 12191996"/>
              <a:gd name="csY253" fmla="*/ 2661007 h 2926800"/>
              <a:gd name="csX254" fmla="*/ 576538 w 12191996"/>
              <a:gd name="csY254" fmla="*/ 2645449 h 2926800"/>
              <a:gd name="csX255" fmla="*/ 576538 w 12191996"/>
              <a:gd name="csY255" fmla="*/ 2536108 h 2926800"/>
              <a:gd name="csX256" fmla="*/ 575228 w 12191996"/>
              <a:gd name="csY256" fmla="*/ 2535243 h 2926800"/>
              <a:gd name="csX257" fmla="*/ 571738 w 12191996"/>
              <a:gd name="csY257" fmla="*/ 2518392 h 2926800"/>
              <a:gd name="csX258" fmla="*/ 572172 w 12191996"/>
              <a:gd name="csY258" fmla="*/ 2515796 h 2926800"/>
              <a:gd name="csX259" fmla="*/ 572172 w 12191996"/>
              <a:gd name="csY259" fmla="*/ 2509749 h 2926800"/>
              <a:gd name="csX260" fmla="*/ 572172 w 12191996"/>
              <a:gd name="csY260" fmla="*/ 2499374 h 2926800"/>
              <a:gd name="csX261" fmla="*/ 575665 w 12191996"/>
              <a:gd name="csY261" fmla="*/ 2490298 h 2926800"/>
              <a:gd name="csX262" fmla="*/ 575665 w 12191996"/>
              <a:gd name="csY262" fmla="*/ 2484251 h 2926800"/>
              <a:gd name="csX263" fmla="*/ 563442 w 12191996"/>
              <a:gd name="csY263" fmla="*/ 2484251 h 2926800"/>
              <a:gd name="csX264" fmla="*/ 563442 w 12191996"/>
              <a:gd name="csY264" fmla="*/ 2480791 h 2926800"/>
              <a:gd name="csX265" fmla="*/ 591825 w 12191996"/>
              <a:gd name="csY265" fmla="*/ 2480791 h 2926800"/>
              <a:gd name="csX266" fmla="*/ 591825 w 12191996"/>
              <a:gd name="csY266" fmla="*/ 2484251 h 2926800"/>
              <a:gd name="csX267" fmla="*/ 579158 w 12191996"/>
              <a:gd name="csY267" fmla="*/ 2484251 h 2926800"/>
              <a:gd name="csX268" fmla="*/ 579158 w 12191996"/>
              <a:gd name="csY268" fmla="*/ 2488137 h 2926800"/>
              <a:gd name="csX269" fmla="*/ 581345 w 12191996"/>
              <a:gd name="csY269" fmla="*/ 2487273 h 2926800"/>
              <a:gd name="csX270" fmla="*/ 582218 w 12191996"/>
              <a:gd name="csY270" fmla="*/ 2490730 h 2926800"/>
              <a:gd name="csX271" fmla="*/ 579158 w 12191996"/>
              <a:gd name="csY271" fmla="*/ 2492030 h 2926800"/>
              <a:gd name="csX272" fmla="*/ 579158 w 12191996"/>
              <a:gd name="csY272" fmla="*/ 2494623 h 2926800"/>
              <a:gd name="csX273" fmla="*/ 576102 w 12191996"/>
              <a:gd name="csY273" fmla="*/ 2494623 h 2926800"/>
              <a:gd name="csX274" fmla="*/ 575665 w 12191996"/>
              <a:gd name="csY274" fmla="*/ 2498509 h 2926800"/>
              <a:gd name="csX275" fmla="*/ 575665 w 12191996"/>
              <a:gd name="csY275" fmla="*/ 2510181 h 2926800"/>
              <a:gd name="csX276" fmla="*/ 575228 w 12191996"/>
              <a:gd name="csY276" fmla="*/ 2515796 h 2926800"/>
              <a:gd name="csX277" fmla="*/ 575228 w 12191996"/>
              <a:gd name="csY277" fmla="*/ 2518821 h 2926800"/>
              <a:gd name="csX278" fmla="*/ 576538 w 12191996"/>
              <a:gd name="csY278" fmla="*/ 2531357 h 2926800"/>
              <a:gd name="csX279" fmla="*/ 576538 w 12191996"/>
              <a:gd name="csY279" fmla="*/ 2505856 h 2926800"/>
              <a:gd name="csX280" fmla="*/ 576975 w 12191996"/>
              <a:gd name="csY280" fmla="*/ 2505856 h 2926800"/>
              <a:gd name="csX281" fmla="*/ 577848 w 12191996"/>
              <a:gd name="csY281" fmla="*/ 2502834 h 2926800"/>
              <a:gd name="csX282" fmla="*/ 580908 w 12191996"/>
              <a:gd name="csY282" fmla="*/ 2495055 h 2926800"/>
              <a:gd name="csX283" fmla="*/ 584398 w 12191996"/>
              <a:gd name="csY283" fmla="*/ 2494191 h 2926800"/>
              <a:gd name="csX284" fmla="*/ 584398 w 12191996"/>
              <a:gd name="csY284" fmla="*/ 2496349 h 2926800"/>
              <a:gd name="csX285" fmla="*/ 580472 w 12191996"/>
              <a:gd name="csY285" fmla="*/ 2504563 h 2926800"/>
              <a:gd name="csX286" fmla="*/ 580472 w 12191996"/>
              <a:gd name="csY286" fmla="*/ 2505424 h 2926800"/>
              <a:gd name="csX287" fmla="*/ 581345 w 12191996"/>
              <a:gd name="csY287" fmla="*/ 2509313 h 2926800"/>
              <a:gd name="csX288" fmla="*/ 584835 w 12191996"/>
              <a:gd name="csY288" fmla="*/ 2520553 h 2926800"/>
              <a:gd name="csX289" fmla="*/ 592698 w 12191996"/>
              <a:gd name="csY289" fmla="*/ 2516228 h 2926800"/>
              <a:gd name="csX290" fmla="*/ 595752 w 12191996"/>
              <a:gd name="csY290" fmla="*/ 2512342 h 2926800"/>
              <a:gd name="csX291" fmla="*/ 600992 w 12191996"/>
              <a:gd name="csY291" fmla="*/ 2508449 h 2926800"/>
              <a:gd name="csX292" fmla="*/ 603178 w 12191996"/>
              <a:gd name="csY292" fmla="*/ 2507153 h 2926800"/>
              <a:gd name="csX293" fmla="*/ 611475 w 12191996"/>
              <a:gd name="csY293" fmla="*/ 2508881 h 2926800"/>
              <a:gd name="csX294" fmla="*/ 617585 w 12191996"/>
              <a:gd name="csY294" fmla="*/ 2517092 h 2926800"/>
              <a:gd name="csX295" fmla="*/ 632868 w 12191996"/>
              <a:gd name="csY295" fmla="*/ 2501970 h 2926800"/>
              <a:gd name="csX296" fmla="*/ 632868 w 12191996"/>
              <a:gd name="csY296" fmla="*/ 2500673 h 2926800"/>
              <a:gd name="csX297" fmla="*/ 622825 w 12191996"/>
              <a:gd name="csY297" fmla="*/ 2495487 h 2926800"/>
              <a:gd name="csX298" fmla="*/ 621955 w 12191996"/>
              <a:gd name="csY298" fmla="*/ 2493759 h 2926800"/>
              <a:gd name="csX299" fmla="*/ 625012 w 12191996"/>
              <a:gd name="csY299" fmla="*/ 2492462 h 2926800"/>
              <a:gd name="csX300" fmla="*/ 634182 w 12191996"/>
              <a:gd name="csY300" fmla="*/ 2497645 h 2926800"/>
              <a:gd name="csX301" fmla="*/ 635577 w 12191996"/>
              <a:gd name="csY301" fmla="*/ 2495920 h 2926800"/>
              <a:gd name="csX302" fmla="*/ 635928 w 12191996"/>
              <a:gd name="csY302" fmla="*/ 2495920 h 2926800"/>
              <a:gd name="csX303" fmla="*/ 636802 w 12191996"/>
              <a:gd name="csY303" fmla="*/ 2494623 h 2926800"/>
              <a:gd name="csX304" fmla="*/ 636760 w 12191996"/>
              <a:gd name="csY304" fmla="*/ 2494458 h 2926800"/>
              <a:gd name="csX305" fmla="*/ 639422 w 12191996"/>
              <a:gd name="csY305" fmla="*/ 2491166 h 2926800"/>
              <a:gd name="csX306" fmla="*/ 638985 w 12191996"/>
              <a:gd name="csY306" fmla="*/ 2488137 h 2926800"/>
              <a:gd name="csX307" fmla="*/ 637672 w 12191996"/>
              <a:gd name="csY307" fmla="*/ 2486841 h 2926800"/>
              <a:gd name="csX308" fmla="*/ 636362 w 12191996"/>
              <a:gd name="csY308" fmla="*/ 2492894 h 2926800"/>
              <a:gd name="csX309" fmla="*/ 636760 w 12191996"/>
              <a:gd name="csY309" fmla="*/ 2494458 h 2926800"/>
              <a:gd name="csX310" fmla="*/ 635577 w 12191996"/>
              <a:gd name="csY310" fmla="*/ 2495920 h 2926800"/>
              <a:gd name="csX311" fmla="*/ 635052 w 12191996"/>
              <a:gd name="csY311" fmla="*/ 2495920 h 2926800"/>
              <a:gd name="csX312" fmla="*/ 633305 w 12191996"/>
              <a:gd name="csY312" fmla="*/ 2496349 h 2926800"/>
              <a:gd name="csX313" fmla="*/ 631125 w 12191996"/>
              <a:gd name="csY313" fmla="*/ 2495055 h 2926800"/>
              <a:gd name="csX314" fmla="*/ 631562 w 12191996"/>
              <a:gd name="csY314" fmla="*/ 2492894 h 2926800"/>
              <a:gd name="csX315" fmla="*/ 634182 w 12191996"/>
              <a:gd name="csY315" fmla="*/ 2492462 h 2926800"/>
              <a:gd name="csX316" fmla="*/ 634615 w 12191996"/>
              <a:gd name="csY316" fmla="*/ 2490298 h 2926800"/>
              <a:gd name="csX317" fmla="*/ 634182 w 12191996"/>
              <a:gd name="csY317" fmla="*/ 2486841 h 2926800"/>
              <a:gd name="csX318" fmla="*/ 635492 w 12191996"/>
              <a:gd name="csY318" fmla="*/ 2485116 h 2926800"/>
              <a:gd name="csX319" fmla="*/ 637239 w 12191996"/>
              <a:gd name="csY319" fmla="*/ 2486412 h 2926800"/>
              <a:gd name="csX320" fmla="*/ 637672 w 12191996"/>
              <a:gd name="csY320" fmla="*/ 2483387 h 2926800"/>
              <a:gd name="csX321" fmla="*/ 638985 w 12191996"/>
              <a:gd name="csY321" fmla="*/ 2483819 h 2926800"/>
              <a:gd name="csX322" fmla="*/ 638985 w 12191996"/>
              <a:gd name="csY322" fmla="*/ 2481658 h 2926800"/>
              <a:gd name="csX323" fmla="*/ 635492 w 12191996"/>
              <a:gd name="csY323" fmla="*/ 2479926 h 2926800"/>
              <a:gd name="csX324" fmla="*/ 622388 w 12191996"/>
              <a:gd name="csY324" fmla="*/ 2483819 h 2926800"/>
              <a:gd name="csX325" fmla="*/ 620208 w 12191996"/>
              <a:gd name="csY325" fmla="*/ 2481658 h 2926800"/>
              <a:gd name="csX326" fmla="*/ 619772 w 12191996"/>
              <a:gd name="csY326" fmla="*/ 2484683 h 2926800"/>
              <a:gd name="csX327" fmla="*/ 616275 w 12191996"/>
              <a:gd name="csY327" fmla="*/ 2485548 h 2926800"/>
              <a:gd name="csX328" fmla="*/ 610602 w 12191996"/>
              <a:gd name="csY328" fmla="*/ 2489002 h 2926800"/>
              <a:gd name="csX329" fmla="*/ 608415 w 12191996"/>
              <a:gd name="csY329" fmla="*/ 2488137 h 2926800"/>
              <a:gd name="csX330" fmla="*/ 606672 w 12191996"/>
              <a:gd name="csY330" fmla="*/ 2489434 h 2926800"/>
              <a:gd name="csX331" fmla="*/ 603612 w 12191996"/>
              <a:gd name="csY331" fmla="*/ 2487705 h 2926800"/>
              <a:gd name="csX332" fmla="*/ 611038 w 12191996"/>
              <a:gd name="csY332" fmla="*/ 2485548 h 2926800"/>
              <a:gd name="csX333" fmla="*/ 613655 w 12191996"/>
              <a:gd name="csY333" fmla="*/ 2483387 h 2926800"/>
              <a:gd name="csX334" fmla="*/ 620208 w 12191996"/>
              <a:gd name="csY334" fmla="*/ 2481223 h 2926800"/>
              <a:gd name="csX335" fmla="*/ 638112 w 12191996"/>
              <a:gd name="csY335" fmla="*/ 2476901 h 2926800"/>
              <a:gd name="csX336" fmla="*/ 633742 w 12191996"/>
              <a:gd name="csY336" fmla="*/ 2471283 h 2926800"/>
              <a:gd name="csX337" fmla="*/ 626322 w 12191996"/>
              <a:gd name="csY337" fmla="*/ 2464800 h 2926800"/>
              <a:gd name="csX338" fmla="*/ 628068 w 12191996"/>
              <a:gd name="csY338" fmla="*/ 2469554 h 2926800"/>
              <a:gd name="csX339" fmla="*/ 623698 w 12191996"/>
              <a:gd name="csY339" fmla="*/ 2468690 h 2926800"/>
              <a:gd name="csX340" fmla="*/ 625882 w 12191996"/>
              <a:gd name="csY340" fmla="*/ 2473447 h 2926800"/>
              <a:gd name="csX341" fmla="*/ 620208 w 12191996"/>
              <a:gd name="csY341" fmla="*/ 2472579 h 2926800"/>
              <a:gd name="csX342" fmla="*/ 620208 w 12191996"/>
              <a:gd name="csY342" fmla="*/ 2480791 h 2926800"/>
              <a:gd name="csX343" fmla="*/ 617152 w 12191996"/>
              <a:gd name="csY343" fmla="*/ 2479062 h 2926800"/>
              <a:gd name="csX344" fmla="*/ 617585 w 12191996"/>
              <a:gd name="csY344" fmla="*/ 2474744 h 2926800"/>
              <a:gd name="csX345" fmla="*/ 612785 w 12191996"/>
              <a:gd name="csY345" fmla="*/ 2472579 h 2926800"/>
              <a:gd name="csX346" fmla="*/ 618898 w 12191996"/>
              <a:gd name="csY346" fmla="*/ 2469122 h 2926800"/>
              <a:gd name="csX347" fmla="*/ 614092 w 12191996"/>
              <a:gd name="csY347" fmla="*/ 2467397 h 2926800"/>
              <a:gd name="csX348" fmla="*/ 621955 w 12191996"/>
              <a:gd name="csY348" fmla="*/ 2464800 h 2926800"/>
              <a:gd name="csX349" fmla="*/ 618462 w 12191996"/>
              <a:gd name="csY349" fmla="*/ 2462207 h 2926800"/>
              <a:gd name="csX350" fmla="*/ 636362 w 12191996"/>
              <a:gd name="csY350" fmla="*/ 2468690 h 2926800"/>
              <a:gd name="csX351" fmla="*/ 641605 w 12191996"/>
              <a:gd name="csY351" fmla="*/ 2479494 h 2926800"/>
              <a:gd name="csX352" fmla="*/ 642038 w 12191996"/>
              <a:gd name="csY352" fmla="*/ 2479926 h 2926800"/>
              <a:gd name="csX353" fmla="*/ 641605 w 12191996"/>
              <a:gd name="csY353" fmla="*/ 2485980 h 2926800"/>
              <a:gd name="csX354" fmla="*/ 642475 w 12191996"/>
              <a:gd name="csY354" fmla="*/ 2492030 h 2926800"/>
              <a:gd name="csX355" fmla="*/ 635928 w 12191996"/>
              <a:gd name="csY355" fmla="*/ 2500238 h 2926800"/>
              <a:gd name="csX356" fmla="*/ 635928 w 12191996"/>
              <a:gd name="csY356" fmla="*/ 2501534 h 2926800"/>
              <a:gd name="csX357" fmla="*/ 637239 w 12191996"/>
              <a:gd name="csY357" fmla="*/ 2502402 h 2926800"/>
              <a:gd name="csX358" fmla="*/ 606672 w 12191996"/>
              <a:gd name="csY358" fmla="*/ 2532654 h 2926800"/>
              <a:gd name="csX359" fmla="*/ 605358 w 12191996"/>
              <a:gd name="csY359" fmla="*/ 2531357 h 2926800"/>
              <a:gd name="csX360" fmla="*/ 602305 w 12191996"/>
              <a:gd name="csY360" fmla="*/ 2528332 h 2926800"/>
              <a:gd name="csX361" fmla="*/ 580472 w 12191996"/>
              <a:gd name="csY361" fmla="*/ 2536540 h 2926800"/>
              <a:gd name="csX362" fmla="*/ 579595 w 12191996"/>
              <a:gd name="csY362" fmla="*/ 2536540 h 2926800"/>
              <a:gd name="csX363" fmla="*/ 579595 w 12191996"/>
              <a:gd name="csY363" fmla="*/ 2641559 h 2926800"/>
              <a:gd name="csX364" fmla="*/ 593135 w 12191996"/>
              <a:gd name="csY364" fmla="*/ 2631619 h 2926800"/>
              <a:gd name="csX365" fmla="*/ 584398 w 12191996"/>
              <a:gd name="csY365" fmla="*/ 2614762 h 2926800"/>
              <a:gd name="csX366" fmla="*/ 586145 w 12191996"/>
              <a:gd name="csY366" fmla="*/ 2597046 h 2926800"/>
              <a:gd name="csX367" fmla="*/ 585272 w 12191996"/>
              <a:gd name="csY367" fmla="*/ 2591425 h 2926800"/>
              <a:gd name="csX368" fmla="*/ 588765 w 12191996"/>
              <a:gd name="csY368" fmla="*/ 2574570 h 2926800"/>
              <a:gd name="csX369" fmla="*/ 596188 w 12191996"/>
              <a:gd name="csY369" fmla="*/ 2544751 h 2926800"/>
              <a:gd name="csX370" fmla="*/ 637672 w 12191996"/>
              <a:gd name="csY370" fmla="*/ 2503266 h 2926800"/>
              <a:gd name="csX371" fmla="*/ 651205 w 12191996"/>
              <a:gd name="csY371" fmla="*/ 2504563 h 2926800"/>
              <a:gd name="csX372" fmla="*/ 655572 w 12191996"/>
              <a:gd name="csY372" fmla="*/ 2507153 h 2926800"/>
              <a:gd name="csX373" fmla="*/ 664745 w 12191996"/>
              <a:gd name="csY373" fmla="*/ 2518392 h 2926800"/>
              <a:gd name="csX374" fmla="*/ 665178 w 12191996"/>
              <a:gd name="csY374" fmla="*/ 2521417 h 2926800"/>
              <a:gd name="csX375" fmla="*/ 672165 w 12191996"/>
              <a:gd name="csY375" fmla="*/ 2531357 h 2926800"/>
              <a:gd name="csX376" fmla="*/ 672165 w 12191996"/>
              <a:gd name="csY376" fmla="*/ 2539565 h 2926800"/>
              <a:gd name="csX377" fmla="*/ 684392 w 12191996"/>
              <a:gd name="csY377" fmla="*/ 2539565 h 2926800"/>
              <a:gd name="csX378" fmla="*/ 684392 w 12191996"/>
              <a:gd name="csY378" fmla="*/ 2686076 h 2926800"/>
              <a:gd name="csX379" fmla="*/ 746835 w 12191996"/>
              <a:gd name="csY379" fmla="*/ 2626433 h 2926800"/>
              <a:gd name="csX380" fmla="*/ 801863 w 12191996"/>
              <a:gd name="csY380" fmla="*/ 2660578 h 2926800"/>
              <a:gd name="csX381" fmla="*/ 801863 w 12191996"/>
              <a:gd name="csY381" fmla="*/ 2414422 h 2926800"/>
              <a:gd name="csX382" fmla="*/ 0 w 12191996"/>
              <a:gd name="csY382" fmla="*/ 0 h 2926800"/>
              <a:gd name="csX383" fmla="*/ 12191996 w 12191996"/>
              <a:gd name="csY383" fmla="*/ 0 h 2926800"/>
              <a:gd name="csX384" fmla="*/ 12191996 w 12191996"/>
              <a:gd name="csY384" fmla="*/ 2926800 h 2926800"/>
              <a:gd name="csX385" fmla="*/ 0 w 12191996"/>
              <a:gd name="csY385" fmla="*/ 2926800 h 29268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  <a:cxn ang="0">
                <a:pos x="csX191" y="csY191"/>
              </a:cxn>
              <a:cxn ang="0">
                <a:pos x="csX192" y="csY192"/>
              </a:cxn>
              <a:cxn ang="0">
                <a:pos x="csX193" y="csY193"/>
              </a:cxn>
              <a:cxn ang="0">
                <a:pos x="csX194" y="csY194"/>
              </a:cxn>
              <a:cxn ang="0">
                <a:pos x="csX195" y="csY195"/>
              </a:cxn>
              <a:cxn ang="0">
                <a:pos x="csX196" y="csY196"/>
              </a:cxn>
              <a:cxn ang="0">
                <a:pos x="csX197" y="csY197"/>
              </a:cxn>
              <a:cxn ang="0">
                <a:pos x="csX198" y="csY198"/>
              </a:cxn>
              <a:cxn ang="0">
                <a:pos x="csX199" y="csY199"/>
              </a:cxn>
              <a:cxn ang="0">
                <a:pos x="csX200" y="csY200"/>
              </a:cxn>
              <a:cxn ang="0">
                <a:pos x="csX201" y="csY201"/>
              </a:cxn>
              <a:cxn ang="0">
                <a:pos x="csX202" y="csY202"/>
              </a:cxn>
              <a:cxn ang="0">
                <a:pos x="csX203" y="csY203"/>
              </a:cxn>
              <a:cxn ang="0">
                <a:pos x="csX204" y="csY204"/>
              </a:cxn>
              <a:cxn ang="0">
                <a:pos x="csX205" y="csY205"/>
              </a:cxn>
              <a:cxn ang="0">
                <a:pos x="csX206" y="csY206"/>
              </a:cxn>
              <a:cxn ang="0">
                <a:pos x="csX207" y="csY207"/>
              </a:cxn>
              <a:cxn ang="0">
                <a:pos x="csX208" y="csY208"/>
              </a:cxn>
              <a:cxn ang="0">
                <a:pos x="csX209" y="csY209"/>
              </a:cxn>
              <a:cxn ang="0">
                <a:pos x="csX210" y="csY210"/>
              </a:cxn>
              <a:cxn ang="0">
                <a:pos x="csX211" y="csY211"/>
              </a:cxn>
              <a:cxn ang="0">
                <a:pos x="csX212" y="csY212"/>
              </a:cxn>
              <a:cxn ang="0">
                <a:pos x="csX213" y="csY213"/>
              </a:cxn>
              <a:cxn ang="0">
                <a:pos x="csX214" y="csY214"/>
              </a:cxn>
              <a:cxn ang="0">
                <a:pos x="csX215" y="csY215"/>
              </a:cxn>
              <a:cxn ang="0">
                <a:pos x="csX216" y="csY216"/>
              </a:cxn>
              <a:cxn ang="0">
                <a:pos x="csX217" y="csY217"/>
              </a:cxn>
              <a:cxn ang="0">
                <a:pos x="csX218" y="csY218"/>
              </a:cxn>
              <a:cxn ang="0">
                <a:pos x="csX219" y="csY219"/>
              </a:cxn>
              <a:cxn ang="0">
                <a:pos x="csX220" y="csY220"/>
              </a:cxn>
              <a:cxn ang="0">
                <a:pos x="csX221" y="csY221"/>
              </a:cxn>
              <a:cxn ang="0">
                <a:pos x="csX222" y="csY222"/>
              </a:cxn>
              <a:cxn ang="0">
                <a:pos x="csX223" y="csY223"/>
              </a:cxn>
              <a:cxn ang="0">
                <a:pos x="csX224" y="csY224"/>
              </a:cxn>
              <a:cxn ang="0">
                <a:pos x="csX225" y="csY225"/>
              </a:cxn>
              <a:cxn ang="0">
                <a:pos x="csX226" y="csY226"/>
              </a:cxn>
              <a:cxn ang="0">
                <a:pos x="csX227" y="csY227"/>
              </a:cxn>
              <a:cxn ang="0">
                <a:pos x="csX228" y="csY228"/>
              </a:cxn>
              <a:cxn ang="0">
                <a:pos x="csX229" y="csY229"/>
              </a:cxn>
              <a:cxn ang="0">
                <a:pos x="csX230" y="csY230"/>
              </a:cxn>
              <a:cxn ang="0">
                <a:pos x="csX231" y="csY231"/>
              </a:cxn>
              <a:cxn ang="0">
                <a:pos x="csX232" y="csY232"/>
              </a:cxn>
              <a:cxn ang="0">
                <a:pos x="csX233" y="csY233"/>
              </a:cxn>
              <a:cxn ang="0">
                <a:pos x="csX234" y="csY234"/>
              </a:cxn>
              <a:cxn ang="0">
                <a:pos x="csX235" y="csY235"/>
              </a:cxn>
              <a:cxn ang="0">
                <a:pos x="csX236" y="csY236"/>
              </a:cxn>
              <a:cxn ang="0">
                <a:pos x="csX237" y="csY237"/>
              </a:cxn>
              <a:cxn ang="0">
                <a:pos x="csX238" y="csY238"/>
              </a:cxn>
              <a:cxn ang="0">
                <a:pos x="csX239" y="csY239"/>
              </a:cxn>
              <a:cxn ang="0">
                <a:pos x="csX240" y="csY240"/>
              </a:cxn>
              <a:cxn ang="0">
                <a:pos x="csX241" y="csY241"/>
              </a:cxn>
              <a:cxn ang="0">
                <a:pos x="csX242" y="csY242"/>
              </a:cxn>
              <a:cxn ang="0">
                <a:pos x="csX243" y="csY243"/>
              </a:cxn>
              <a:cxn ang="0">
                <a:pos x="csX244" y="csY244"/>
              </a:cxn>
              <a:cxn ang="0">
                <a:pos x="csX245" y="csY245"/>
              </a:cxn>
              <a:cxn ang="0">
                <a:pos x="csX246" y="csY246"/>
              </a:cxn>
              <a:cxn ang="0">
                <a:pos x="csX247" y="csY247"/>
              </a:cxn>
              <a:cxn ang="0">
                <a:pos x="csX248" y="csY248"/>
              </a:cxn>
              <a:cxn ang="0">
                <a:pos x="csX249" y="csY249"/>
              </a:cxn>
              <a:cxn ang="0">
                <a:pos x="csX250" y="csY250"/>
              </a:cxn>
              <a:cxn ang="0">
                <a:pos x="csX251" y="csY251"/>
              </a:cxn>
              <a:cxn ang="0">
                <a:pos x="csX252" y="csY252"/>
              </a:cxn>
              <a:cxn ang="0">
                <a:pos x="csX253" y="csY253"/>
              </a:cxn>
              <a:cxn ang="0">
                <a:pos x="csX254" y="csY254"/>
              </a:cxn>
              <a:cxn ang="0">
                <a:pos x="csX255" y="csY255"/>
              </a:cxn>
              <a:cxn ang="0">
                <a:pos x="csX256" y="csY256"/>
              </a:cxn>
              <a:cxn ang="0">
                <a:pos x="csX257" y="csY257"/>
              </a:cxn>
              <a:cxn ang="0">
                <a:pos x="csX258" y="csY258"/>
              </a:cxn>
              <a:cxn ang="0">
                <a:pos x="csX259" y="csY259"/>
              </a:cxn>
              <a:cxn ang="0">
                <a:pos x="csX260" y="csY260"/>
              </a:cxn>
              <a:cxn ang="0">
                <a:pos x="csX261" y="csY261"/>
              </a:cxn>
              <a:cxn ang="0">
                <a:pos x="csX262" y="csY262"/>
              </a:cxn>
              <a:cxn ang="0">
                <a:pos x="csX263" y="csY263"/>
              </a:cxn>
              <a:cxn ang="0">
                <a:pos x="csX264" y="csY264"/>
              </a:cxn>
              <a:cxn ang="0">
                <a:pos x="csX265" y="csY265"/>
              </a:cxn>
              <a:cxn ang="0">
                <a:pos x="csX266" y="csY266"/>
              </a:cxn>
              <a:cxn ang="0">
                <a:pos x="csX267" y="csY267"/>
              </a:cxn>
              <a:cxn ang="0">
                <a:pos x="csX268" y="csY268"/>
              </a:cxn>
              <a:cxn ang="0">
                <a:pos x="csX269" y="csY269"/>
              </a:cxn>
              <a:cxn ang="0">
                <a:pos x="csX270" y="csY270"/>
              </a:cxn>
              <a:cxn ang="0">
                <a:pos x="csX271" y="csY271"/>
              </a:cxn>
              <a:cxn ang="0">
                <a:pos x="csX272" y="csY272"/>
              </a:cxn>
              <a:cxn ang="0">
                <a:pos x="csX273" y="csY273"/>
              </a:cxn>
              <a:cxn ang="0">
                <a:pos x="csX274" y="csY274"/>
              </a:cxn>
              <a:cxn ang="0">
                <a:pos x="csX275" y="csY275"/>
              </a:cxn>
              <a:cxn ang="0">
                <a:pos x="csX276" y="csY276"/>
              </a:cxn>
              <a:cxn ang="0">
                <a:pos x="csX277" y="csY277"/>
              </a:cxn>
              <a:cxn ang="0">
                <a:pos x="csX278" y="csY278"/>
              </a:cxn>
              <a:cxn ang="0">
                <a:pos x="csX279" y="csY279"/>
              </a:cxn>
              <a:cxn ang="0">
                <a:pos x="csX280" y="csY280"/>
              </a:cxn>
              <a:cxn ang="0">
                <a:pos x="csX281" y="csY281"/>
              </a:cxn>
              <a:cxn ang="0">
                <a:pos x="csX282" y="csY282"/>
              </a:cxn>
              <a:cxn ang="0">
                <a:pos x="csX283" y="csY283"/>
              </a:cxn>
              <a:cxn ang="0">
                <a:pos x="csX284" y="csY284"/>
              </a:cxn>
              <a:cxn ang="0">
                <a:pos x="csX285" y="csY285"/>
              </a:cxn>
              <a:cxn ang="0">
                <a:pos x="csX286" y="csY286"/>
              </a:cxn>
              <a:cxn ang="0">
                <a:pos x="csX287" y="csY287"/>
              </a:cxn>
              <a:cxn ang="0">
                <a:pos x="csX288" y="csY288"/>
              </a:cxn>
              <a:cxn ang="0">
                <a:pos x="csX289" y="csY289"/>
              </a:cxn>
              <a:cxn ang="0">
                <a:pos x="csX290" y="csY290"/>
              </a:cxn>
              <a:cxn ang="0">
                <a:pos x="csX291" y="csY291"/>
              </a:cxn>
              <a:cxn ang="0">
                <a:pos x="csX292" y="csY292"/>
              </a:cxn>
              <a:cxn ang="0">
                <a:pos x="csX293" y="csY293"/>
              </a:cxn>
              <a:cxn ang="0">
                <a:pos x="csX294" y="csY294"/>
              </a:cxn>
              <a:cxn ang="0">
                <a:pos x="csX295" y="csY295"/>
              </a:cxn>
              <a:cxn ang="0">
                <a:pos x="csX296" y="csY296"/>
              </a:cxn>
              <a:cxn ang="0">
                <a:pos x="csX297" y="csY297"/>
              </a:cxn>
              <a:cxn ang="0">
                <a:pos x="csX298" y="csY298"/>
              </a:cxn>
              <a:cxn ang="0">
                <a:pos x="csX299" y="csY299"/>
              </a:cxn>
              <a:cxn ang="0">
                <a:pos x="csX300" y="csY300"/>
              </a:cxn>
              <a:cxn ang="0">
                <a:pos x="csX301" y="csY301"/>
              </a:cxn>
              <a:cxn ang="0">
                <a:pos x="csX302" y="csY302"/>
              </a:cxn>
              <a:cxn ang="0">
                <a:pos x="csX303" y="csY303"/>
              </a:cxn>
              <a:cxn ang="0">
                <a:pos x="csX304" y="csY304"/>
              </a:cxn>
              <a:cxn ang="0">
                <a:pos x="csX305" y="csY305"/>
              </a:cxn>
              <a:cxn ang="0">
                <a:pos x="csX306" y="csY306"/>
              </a:cxn>
              <a:cxn ang="0">
                <a:pos x="csX307" y="csY307"/>
              </a:cxn>
              <a:cxn ang="0">
                <a:pos x="csX308" y="csY308"/>
              </a:cxn>
              <a:cxn ang="0">
                <a:pos x="csX309" y="csY309"/>
              </a:cxn>
              <a:cxn ang="0">
                <a:pos x="csX310" y="csY310"/>
              </a:cxn>
              <a:cxn ang="0">
                <a:pos x="csX311" y="csY311"/>
              </a:cxn>
              <a:cxn ang="0">
                <a:pos x="csX312" y="csY312"/>
              </a:cxn>
              <a:cxn ang="0">
                <a:pos x="csX313" y="csY313"/>
              </a:cxn>
              <a:cxn ang="0">
                <a:pos x="csX314" y="csY314"/>
              </a:cxn>
              <a:cxn ang="0">
                <a:pos x="csX315" y="csY315"/>
              </a:cxn>
              <a:cxn ang="0">
                <a:pos x="csX316" y="csY316"/>
              </a:cxn>
              <a:cxn ang="0">
                <a:pos x="csX317" y="csY317"/>
              </a:cxn>
              <a:cxn ang="0">
                <a:pos x="csX318" y="csY318"/>
              </a:cxn>
              <a:cxn ang="0">
                <a:pos x="csX319" y="csY319"/>
              </a:cxn>
              <a:cxn ang="0">
                <a:pos x="csX320" y="csY320"/>
              </a:cxn>
              <a:cxn ang="0">
                <a:pos x="csX321" y="csY321"/>
              </a:cxn>
              <a:cxn ang="0">
                <a:pos x="csX322" y="csY322"/>
              </a:cxn>
              <a:cxn ang="0">
                <a:pos x="csX323" y="csY323"/>
              </a:cxn>
              <a:cxn ang="0">
                <a:pos x="csX324" y="csY324"/>
              </a:cxn>
              <a:cxn ang="0">
                <a:pos x="csX325" y="csY325"/>
              </a:cxn>
              <a:cxn ang="0">
                <a:pos x="csX326" y="csY326"/>
              </a:cxn>
              <a:cxn ang="0">
                <a:pos x="csX327" y="csY327"/>
              </a:cxn>
              <a:cxn ang="0">
                <a:pos x="csX328" y="csY328"/>
              </a:cxn>
              <a:cxn ang="0">
                <a:pos x="csX329" y="csY329"/>
              </a:cxn>
              <a:cxn ang="0">
                <a:pos x="csX330" y="csY330"/>
              </a:cxn>
              <a:cxn ang="0">
                <a:pos x="csX331" y="csY331"/>
              </a:cxn>
              <a:cxn ang="0">
                <a:pos x="csX332" y="csY332"/>
              </a:cxn>
              <a:cxn ang="0">
                <a:pos x="csX333" y="csY333"/>
              </a:cxn>
              <a:cxn ang="0">
                <a:pos x="csX334" y="csY334"/>
              </a:cxn>
              <a:cxn ang="0">
                <a:pos x="csX335" y="csY335"/>
              </a:cxn>
              <a:cxn ang="0">
                <a:pos x="csX336" y="csY336"/>
              </a:cxn>
              <a:cxn ang="0">
                <a:pos x="csX337" y="csY337"/>
              </a:cxn>
              <a:cxn ang="0">
                <a:pos x="csX338" y="csY338"/>
              </a:cxn>
              <a:cxn ang="0">
                <a:pos x="csX339" y="csY339"/>
              </a:cxn>
              <a:cxn ang="0">
                <a:pos x="csX340" y="csY340"/>
              </a:cxn>
              <a:cxn ang="0">
                <a:pos x="csX341" y="csY341"/>
              </a:cxn>
              <a:cxn ang="0">
                <a:pos x="csX342" y="csY342"/>
              </a:cxn>
              <a:cxn ang="0">
                <a:pos x="csX343" y="csY343"/>
              </a:cxn>
              <a:cxn ang="0">
                <a:pos x="csX344" y="csY344"/>
              </a:cxn>
              <a:cxn ang="0">
                <a:pos x="csX345" y="csY345"/>
              </a:cxn>
              <a:cxn ang="0">
                <a:pos x="csX346" y="csY346"/>
              </a:cxn>
              <a:cxn ang="0">
                <a:pos x="csX347" y="csY347"/>
              </a:cxn>
              <a:cxn ang="0">
                <a:pos x="csX348" y="csY348"/>
              </a:cxn>
              <a:cxn ang="0">
                <a:pos x="csX349" y="csY349"/>
              </a:cxn>
              <a:cxn ang="0">
                <a:pos x="csX350" y="csY350"/>
              </a:cxn>
              <a:cxn ang="0">
                <a:pos x="csX351" y="csY351"/>
              </a:cxn>
              <a:cxn ang="0">
                <a:pos x="csX352" y="csY352"/>
              </a:cxn>
              <a:cxn ang="0">
                <a:pos x="csX353" y="csY353"/>
              </a:cxn>
              <a:cxn ang="0">
                <a:pos x="csX354" y="csY354"/>
              </a:cxn>
              <a:cxn ang="0">
                <a:pos x="csX355" y="csY355"/>
              </a:cxn>
              <a:cxn ang="0">
                <a:pos x="csX356" y="csY356"/>
              </a:cxn>
              <a:cxn ang="0">
                <a:pos x="csX357" y="csY357"/>
              </a:cxn>
              <a:cxn ang="0">
                <a:pos x="csX358" y="csY358"/>
              </a:cxn>
              <a:cxn ang="0">
                <a:pos x="csX359" y="csY359"/>
              </a:cxn>
              <a:cxn ang="0">
                <a:pos x="csX360" y="csY360"/>
              </a:cxn>
              <a:cxn ang="0">
                <a:pos x="csX361" y="csY361"/>
              </a:cxn>
              <a:cxn ang="0">
                <a:pos x="csX362" y="csY362"/>
              </a:cxn>
              <a:cxn ang="0">
                <a:pos x="csX363" y="csY363"/>
              </a:cxn>
              <a:cxn ang="0">
                <a:pos x="csX364" y="csY364"/>
              </a:cxn>
              <a:cxn ang="0">
                <a:pos x="csX365" y="csY365"/>
              </a:cxn>
              <a:cxn ang="0">
                <a:pos x="csX366" y="csY366"/>
              </a:cxn>
              <a:cxn ang="0">
                <a:pos x="csX367" y="csY367"/>
              </a:cxn>
              <a:cxn ang="0">
                <a:pos x="csX368" y="csY368"/>
              </a:cxn>
              <a:cxn ang="0">
                <a:pos x="csX369" y="csY369"/>
              </a:cxn>
              <a:cxn ang="0">
                <a:pos x="csX370" y="csY370"/>
              </a:cxn>
              <a:cxn ang="0">
                <a:pos x="csX371" y="csY371"/>
              </a:cxn>
              <a:cxn ang="0">
                <a:pos x="csX372" y="csY372"/>
              </a:cxn>
              <a:cxn ang="0">
                <a:pos x="csX373" y="csY373"/>
              </a:cxn>
              <a:cxn ang="0">
                <a:pos x="csX374" y="csY374"/>
              </a:cxn>
              <a:cxn ang="0">
                <a:pos x="csX375" y="csY375"/>
              </a:cxn>
              <a:cxn ang="0">
                <a:pos x="csX376" y="csY376"/>
              </a:cxn>
              <a:cxn ang="0">
                <a:pos x="csX377" y="csY377"/>
              </a:cxn>
              <a:cxn ang="0">
                <a:pos x="csX378" y="csY378"/>
              </a:cxn>
              <a:cxn ang="0">
                <a:pos x="csX379" y="csY379"/>
              </a:cxn>
              <a:cxn ang="0">
                <a:pos x="csX380" y="csY380"/>
              </a:cxn>
              <a:cxn ang="0">
                <a:pos x="csX381" y="csY381"/>
              </a:cxn>
              <a:cxn ang="0">
                <a:pos x="csX382" y="csY382"/>
              </a:cxn>
              <a:cxn ang="0">
                <a:pos x="csX383" y="csY383"/>
              </a:cxn>
              <a:cxn ang="0">
                <a:pos x="csX384" y="csY384"/>
              </a:cxn>
              <a:cxn ang="0">
                <a:pos x="csX385" y="csY385"/>
              </a:cxn>
            </a:cxnLst>
            <a:rect l="l" t="t" r="r" b="b"/>
            <a:pathLst>
              <a:path w="12191996" h="2926800">
                <a:moveTo>
                  <a:pt x="471735" y="2703362"/>
                </a:moveTo>
                <a:cubicBezTo>
                  <a:pt x="473478" y="2718920"/>
                  <a:pt x="481342" y="2733617"/>
                  <a:pt x="500555" y="2733617"/>
                </a:cubicBezTo>
                <a:cubicBezTo>
                  <a:pt x="519768" y="2733617"/>
                  <a:pt x="525445" y="2720649"/>
                  <a:pt x="526755" y="2717191"/>
                </a:cubicBezTo>
                <a:lnTo>
                  <a:pt x="563435" y="2719352"/>
                </a:lnTo>
                <a:cubicBezTo>
                  <a:pt x="562125" y="2715034"/>
                  <a:pt x="561252" y="2711141"/>
                  <a:pt x="560815" y="2703362"/>
                </a:cubicBezTo>
                <a:close/>
                <a:moveTo>
                  <a:pt x="718894" y="2702497"/>
                </a:moveTo>
                <a:cubicBezTo>
                  <a:pt x="719331" y="2715033"/>
                  <a:pt x="729804" y="2732316"/>
                  <a:pt x="748147" y="2732316"/>
                </a:cubicBezTo>
                <a:cubicBezTo>
                  <a:pt x="768234" y="2732316"/>
                  <a:pt x="774351" y="2715466"/>
                  <a:pt x="774351" y="2715466"/>
                </a:cubicBezTo>
                <a:lnTo>
                  <a:pt x="801866" y="2717623"/>
                </a:lnTo>
                <a:lnTo>
                  <a:pt x="801866" y="2702497"/>
                </a:lnTo>
                <a:close/>
                <a:moveTo>
                  <a:pt x="499683" y="2654529"/>
                </a:moveTo>
                <a:cubicBezTo>
                  <a:pt x="478286" y="2654529"/>
                  <a:pt x="473043" y="2675270"/>
                  <a:pt x="473043" y="2678295"/>
                </a:cubicBezTo>
                <a:lnTo>
                  <a:pt x="526323" y="2678295"/>
                </a:lnTo>
                <a:cubicBezTo>
                  <a:pt x="526323" y="2676134"/>
                  <a:pt x="521523" y="2654529"/>
                  <a:pt x="499683" y="2654529"/>
                </a:cubicBezTo>
                <a:close/>
                <a:moveTo>
                  <a:pt x="746836" y="2653661"/>
                </a:moveTo>
                <a:cubicBezTo>
                  <a:pt x="725004" y="2653661"/>
                  <a:pt x="720203" y="2673969"/>
                  <a:pt x="720203" y="2677430"/>
                </a:cubicBezTo>
                <a:lnTo>
                  <a:pt x="773477" y="2677430"/>
                </a:lnTo>
                <a:cubicBezTo>
                  <a:pt x="773477" y="2673537"/>
                  <a:pt x="767360" y="2653661"/>
                  <a:pt x="746836" y="2653661"/>
                </a:cubicBezTo>
                <a:close/>
                <a:moveTo>
                  <a:pt x="622389" y="2653660"/>
                </a:moveTo>
                <a:cubicBezTo>
                  <a:pt x="607106" y="2653660"/>
                  <a:pt x="594439" y="2671378"/>
                  <a:pt x="594439" y="2692126"/>
                </a:cubicBezTo>
                <a:cubicBezTo>
                  <a:pt x="594439" y="2714166"/>
                  <a:pt x="605359" y="2730156"/>
                  <a:pt x="622389" y="2730156"/>
                </a:cubicBezTo>
                <a:cubicBezTo>
                  <a:pt x="638109" y="2730156"/>
                  <a:pt x="650336" y="2715891"/>
                  <a:pt x="650336" y="2692126"/>
                </a:cubicBezTo>
                <a:cubicBezTo>
                  <a:pt x="650336" y="2670082"/>
                  <a:pt x="642039" y="2653660"/>
                  <a:pt x="622389" y="2653660"/>
                </a:cubicBezTo>
                <a:close/>
                <a:moveTo>
                  <a:pt x="594006" y="2605690"/>
                </a:moveTo>
                <a:cubicBezTo>
                  <a:pt x="593569" y="2607851"/>
                  <a:pt x="591822" y="2609579"/>
                  <a:pt x="590512" y="2611744"/>
                </a:cubicBezTo>
                <a:cubicBezTo>
                  <a:pt x="588769" y="2613898"/>
                  <a:pt x="587019" y="2616065"/>
                  <a:pt x="587019" y="2617794"/>
                </a:cubicBezTo>
                <a:cubicBezTo>
                  <a:pt x="587456" y="2622112"/>
                  <a:pt x="592259" y="2627734"/>
                  <a:pt x="596189" y="2629895"/>
                </a:cubicBezTo>
                <a:lnTo>
                  <a:pt x="597062" y="2629895"/>
                </a:lnTo>
                <a:lnTo>
                  <a:pt x="594879" y="2614769"/>
                </a:lnTo>
                <a:cubicBezTo>
                  <a:pt x="594442" y="2611744"/>
                  <a:pt x="594442" y="2608715"/>
                  <a:pt x="594006" y="2605690"/>
                </a:cubicBezTo>
                <a:close/>
                <a:moveTo>
                  <a:pt x="589204" y="2599206"/>
                </a:moveTo>
                <a:cubicBezTo>
                  <a:pt x="588331" y="2602663"/>
                  <a:pt x="587893" y="2606117"/>
                  <a:pt x="587893" y="2609578"/>
                </a:cubicBezTo>
                <a:cubicBezTo>
                  <a:pt x="589640" y="2607414"/>
                  <a:pt x="591387" y="2605256"/>
                  <a:pt x="591387" y="2603095"/>
                </a:cubicBezTo>
                <a:cubicBezTo>
                  <a:pt x="591387" y="2601799"/>
                  <a:pt x="590513" y="2600503"/>
                  <a:pt x="589204" y="2599206"/>
                </a:cubicBezTo>
                <a:close/>
                <a:moveTo>
                  <a:pt x="594886" y="2589700"/>
                </a:moveTo>
                <a:cubicBezTo>
                  <a:pt x="594006" y="2590135"/>
                  <a:pt x="592696" y="2590568"/>
                  <a:pt x="591823" y="2590993"/>
                </a:cubicBezTo>
                <a:cubicBezTo>
                  <a:pt x="590076" y="2591861"/>
                  <a:pt x="588330" y="2592725"/>
                  <a:pt x="587893" y="2593589"/>
                </a:cubicBezTo>
                <a:cubicBezTo>
                  <a:pt x="587893" y="2594018"/>
                  <a:pt x="589203" y="2595318"/>
                  <a:pt x="590076" y="2595750"/>
                </a:cubicBezTo>
                <a:cubicBezTo>
                  <a:pt x="591386" y="2597047"/>
                  <a:pt x="593133" y="2598343"/>
                  <a:pt x="594006" y="2600507"/>
                </a:cubicBezTo>
                <a:cubicBezTo>
                  <a:pt x="594006" y="2596615"/>
                  <a:pt x="594443" y="2592725"/>
                  <a:pt x="594886" y="2589700"/>
                </a:cubicBezTo>
                <a:close/>
                <a:moveTo>
                  <a:pt x="591385" y="2577164"/>
                </a:moveTo>
                <a:cubicBezTo>
                  <a:pt x="590078" y="2581057"/>
                  <a:pt x="589205" y="2584514"/>
                  <a:pt x="588765" y="2588839"/>
                </a:cubicBezTo>
                <a:cubicBezTo>
                  <a:pt x="589205" y="2588407"/>
                  <a:pt x="589642" y="2588407"/>
                  <a:pt x="590078" y="2587971"/>
                </a:cubicBezTo>
                <a:cubicBezTo>
                  <a:pt x="592695" y="2587107"/>
                  <a:pt x="595315" y="2585811"/>
                  <a:pt x="595315" y="2584082"/>
                </a:cubicBezTo>
                <a:cubicBezTo>
                  <a:pt x="595752" y="2581921"/>
                  <a:pt x="594442" y="2580192"/>
                  <a:pt x="591822" y="2578035"/>
                </a:cubicBezTo>
                <a:cubicBezTo>
                  <a:pt x="591822" y="2577596"/>
                  <a:pt x="591385" y="2577596"/>
                  <a:pt x="591385" y="2577164"/>
                </a:cubicBezTo>
                <a:close/>
                <a:moveTo>
                  <a:pt x="600560" y="2574571"/>
                </a:moveTo>
                <a:cubicBezTo>
                  <a:pt x="598813" y="2583650"/>
                  <a:pt x="596193" y="2598776"/>
                  <a:pt x="598377" y="2614333"/>
                </a:cubicBezTo>
                <a:lnTo>
                  <a:pt x="600123" y="2628595"/>
                </a:lnTo>
                <a:cubicBezTo>
                  <a:pt x="600123" y="2628595"/>
                  <a:pt x="604927" y="2626866"/>
                  <a:pt x="610163" y="2626002"/>
                </a:cubicBezTo>
                <a:cubicBezTo>
                  <a:pt x="615843" y="2625138"/>
                  <a:pt x="619773" y="2625570"/>
                  <a:pt x="619773" y="2625570"/>
                </a:cubicBezTo>
                <a:cubicBezTo>
                  <a:pt x="614093" y="2618223"/>
                  <a:pt x="608853" y="2609580"/>
                  <a:pt x="605360" y="2601369"/>
                </a:cubicBezTo>
                <a:cubicBezTo>
                  <a:pt x="603180" y="2594886"/>
                  <a:pt x="601433" y="2583650"/>
                  <a:pt x="600560" y="2574571"/>
                </a:cubicBezTo>
                <a:close/>
                <a:moveTo>
                  <a:pt x="611909" y="2568523"/>
                </a:moveTo>
                <a:cubicBezTo>
                  <a:pt x="618022" y="2573280"/>
                  <a:pt x="619769" y="2580194"/>
                  <a:pt x="621514" y="2587970"/>
                </a:cubicBezTo>
                <a:lnTo>
                  <a:pt x="622824" y="2594452"/>
                </a:lnTo>
                <a:cubicBezTo>
                  <a:pt x="625884" y="2606121"/>
                  <a:pt x="628938" y="2612171"/>
                  <a:pt x="632431" y="2613900"/>
                </a:cubicBezTo>
                <a:lnTo>
                  <a:pt x="630684" y="2616928"/>
                </a:lnTo>
                <a:cubicBezTo>
                  <a:pt x="626318" y="2614764"/>
                  <a:pt x="622824" y="2608282"/>
                  <a:pt x="619331" y="2595317"/>
                </a:cubicBezTo>
                <a:lnTo>
                  <a:pt x="618022" y="2588838"/>
                </a:lnTo>
                <a:cubicBezTo>
                  <a:pt x="616279" y="2581491"/>
                  <a:pt x="614968" y="2575005"/>
                  <a:pt x="609724" y="2571551"/>
                </a:cubicBezTo>
                <a:close/>
                <a:moveTo>
                  <a:pt x="675228" y="2567223"/>
                </a:moveTo>
                <a:lnTo>
                  <a:pt x="669985" y="2570680"/>
                </a:lnTo>
                <a:lnTo>
                  <a:pt x="674791" y="2574141"/>
                </a:lnTo>
                <a:lnTo>
                  <a:pt x="677848" y="2571983"/>
                </a:lnTo>
                <a:lnTo>
                  <a:pt x="681342" y="2571983"/>
                </a:lnTo>
                <a:lnTo>
                  <a:pt x="681342" y="2568519"/>
                </a:lnTo>
                <a:lnTo>
                  <a:pt x="677848" y="2568519"/>
                </a:lnTo>
                <a:close/>
                <a:moveTo>
                  <a:pt x="675229" y="2550372"/>
                </a:moveTo>
                <a:lnTo>
                  <a:pt x="669986" y="2553833"/>
                </a:lnTo>
                <a:lnTo>
                  <a:pt x="674793" y="2557287"/>
                </a:lnTo>
                <a:lnTo>
                  <a:pt x="677849" y="2555129"/>
                </a:lnTo>
                <a:lnTo>
                  <a:pt x="681339" y="2555129"/>
                </a:lnTo>
                <a:lnTo>
                  <a:pt x="681339" y="2551668"/>
                </a:lnTo>
                <a:lnTo>
                  <a:pt x="677849" y="2551668"/>
                </a:lnTo>
                <a:close/>
                <a:moveTo>
                  <a:pt x="613218" y="2549507"/>
                </a:moveTo>
                <a:cubicBezTo>
                  <a:pt x="614092" y="2550804"/>
                  <a:pt x="618022" y="2552968"/>
                  <a:pt x="621078" y="2553832"/>
                </a:cubicBezTo>
                <a:cubicBezTo>
                  <a:pt x="623699" y="2554693"/>
                  <a:pt x="629812" y="2555125"/>
                  <a:pt x="631564" y="2554693"/>
                </a:cubicBezTo>
                <a:lnTo>
                  <a:pt x="631995" y="2558151"/>
                </a:lnTo>
                <a:cubicBezTo>
                  <a:pt x="629812" y="2558583"/>
                  <a:pt x="623261" y="2558151"/>
                  <a:pt x="619769" y="2556854"/>
                </a:cubicBezTo>
                <a:cubicBezTo>
                  <a:pt x="617584" y="2556422"/>
                  <a:pt x="611909" y="2553832"/>
                  <a:pt x="610161" y="2551668"/>
                </a:cubicBezTo>
                <a:close/>
                <a:moveTo>
                  <a:pt x="665183" y="2543025"/>
                </a:moveTo>
                <a:cubicBezTo>
                  <a:pt x="663436" y="2543457"/>
                  <a:pt x="662126" y="2544322"/>
                  <a:pt x="661689" y="2544322"/>
                </a:cubicBezTo>
                <a:cubicBezTo>
                  <a:pt x="660376" y="2545183"/>
                  <a:pt x="659939" y="2545618"/>
                  <a:pt x="659506" y="2546479"/>
                </a:cubicBezTo>
                <a:cubicBezTo>
                  <a:pt x="659506" y="2546915"/>
                  <a:pt x="659069" y="2548643"/>
                  <a:pt x="659069" y="2550372"/>
                </a:cubicBezTo>
                <a:cubicBezTo>
                  <a:pt x="658632" y="2554258"/>
                  <a:pt x="658632" y="2556422"/>
                  <a:pt x="657323" y="2558151"/>
                </a:cubicBezTo>
                <a:cubicBezTo>
                  <a:pt x="656449" y="2559879"/>
                  <a:pt x="654703" y="2560744"/>
                  <a:pt x="653829" y="2560312"/>
                </a:cubicBezTo>
                <a:lnTo>
                  <a:pt x="653829" y="2582355"/>
                </a:lnTo>
                <a:lnTo>
                  <a:pt x="681339" y="2582355"/>
                </a:lnTo>
                <a:lnTo>
                  <a:pt x="681339" y="2575434"/>
                </a:lnTo>
                <a:lnTo>
                  <a:pt x="678723" y="2575434"/>
                </a:lnTo>
                <a:lnTo>
                  <a:pt x="674793" y="2578034"/>
                </a:lnTo>
                <a:lnTo>
                  <a:pt x="667366" y="2572844"/>
                </a:lnTo>
                <a:lnTo>
                  <a:pt x="667366" y="2568523"/>
                </a:lnTo>
                <a:lnTo>
                  <a:pt x="675229" y="2563337"/>
                </a:lnTo>
                <a:lnTo>
                  <a:pt x="678723" y="2565062"/>
                </a:lnTo>
                <a:lnTo>
                  <a:pt x="681339" y="2565062"/>
                </a:lnTo>
                <a:lnTo>
                  <a:pt x="681339" y="2558583"/>
                </a:lnTo>
                <a:lnTo>
                  <a:pt x="678723" y="2558583"/>
                </a:lnTo>
                <a:lnTo>
                  <a:pt x="674793" y="2561176"/>
                </a:lnTo>
                <a:lnTo>
                  <a:pt x="667366" y="2555987"/>
                </a:lnTo>
                <a:lnTo>
                  <a:pt x="667366" y="2551668"/>
                </a:lnTo>
                <a:lnTo>
                  <a:pt x="675229" y="2546479"/>
                </a:lnTo>
                <a:lnTo>
                  <a:pt x="678723" y="2548211"/>
                </a:lnTo>
                <a:lnTo>
                  <a:pt x="681339" y="2548211"/>
                </a:lnTo>
                <a:lnTo>
                  <a:pt x="681339" y="2543025"/>
                </a:lnTo>
                <a:close/>
                <a:moveTo>
                  <a:pt x="607108" y="2538701"/>
                </a:moveTo>
                <a:cubicBezTo>
                  <a:pt x="603178" y="2543023"/>
                  <a:pt x="600122" y="2545616"/>
                  <a:pt x="600122" y="2545616"/>
                </a:cubicBezTo>
                <a:cubicBezTo>
                  <a:pt x="594878" y="2550805"/>
                  <a:pt x="591822" y="2555988"/>
                  <a:pt x="590075" y="2562038"/>
                </a:cubicBezTo>
                <a:cubicBezTo>
                  <a:pt x="589642" y="2563767"/>
                  <a:pt x="589205" y="2565063"/>
                  <a:pt x="589205" y="2566360"/>
                </a:cubicBezTo>
                <a:cubicBezTo>
                  <a:pt x="589205" y="2570678"/>
                  <a:pt x="591822" y="2572842"/>
                  <a:pt x="594442" y="2575435"/>
                </a:cubicBezTo>
                <a:cubicBezTo>
                  <a:pt x="595315" y="2576299"/>
                  <a:pt x="595752" y="2577164"/>
                  <a:pt x="596625" y="2578035"/>
                </a:cubicBezTo>
                <a:cubicBezTo>
                  <a:pt x="597498" y="2573706"/>
                  <a:pt x="598372" y="2570252"/>
                  <a:pt x="598808" y="2568088"/>
                </a:cubicBezTo>
                <a:cubicBezTo>
                  <a:pt x="599678" y="2564199"/>
                  <a:pt x="601432" y="2561174"/>
                  <a:pt x="602742" y="2557716"/>
                </a:cubicBezTo>
                <a:cubicBezTo>
                  <a:pt x="604925" y="2552098"/>
                  <a:pt x="607545" y="2546912"/>
                  <a:pt x="607108" y="2538701"/>
                </a:cubicBezTo>
                <a:close/>
                <a:moveTo>
                  <a:pt x="653832" y="2529193"/>
                </a:moveTo>
                <a:cubicBezTo>
                  <a:pt x="652952" y="2530489"/>
                  <a:pt x="652089" y="2531354"/>
                  <a:pt x="651209" y="2532650"/>
                </a:cubicBezTo>
                <a:lnTo>
                  <a:pt x="648944" y="2544818"/>
                </a:lnTo>
                <a:lnTo>
                  <a:pt x="648589" y="2545186"/>
                </a:lnTo>
                <a:cubicBezTo>
                  <a:pt x="648152" y="2546051"/>
                  <a:pt x="647716" y="2547347"/>
                  <a:pt x="647716" y="2548644"/>
                </a:cubicBezTo>
                <a:lnTo>
                  <a:pt x="648056" y="2549589"/>
                </a:lnTo>
                <a:lnTo>
                  <a:pt x="645096" y="2565498"/>
                </a:lnTo>
                <a:cubicBezTo>
                  <a:pt x="650336" y="2580627"/>
                  <a:pt x="649026" y="2590135"/>
                  <a:pt x="647716" y="2602664"/>
                </a:cubicBezTo>
                <a:cubicBezTo>
                  <a:pt x="647279" y="2606986"/>
                  <a:pt x="646406" y="2611308"/>
                  <a:pt x="645969" y="2616497"/>
                </a:cubicBezTo>
                <a:cubicBezTo>
                  <a:pt x="645532" y="2626001"/>
                  <a:pt x="646842" y="2635509"/>
                  <a:pt x="647279" y="2639831"/>
                </a:cubicBezTo>
                <a:cubicBezTo>
                  <a:pt x="647279" y="2639831"/>
                  <a:pt x="649026" y="2641559"/>
                  <a:pt x="650336" y="2644152"/>
                </a:cubicBezTo>
                <a:lnTo>
                  <a:pt x="650336" y="2556855"/>
                </a:lnTo>
                <a:cubicBezTo>
                  <a:pt x="650336" y="2555991"/>
                  <a:pt x="650336" y="2555126"/>
                  <a:pt x="649899" y="2554694"/>
                </a:cubicBezTo>
                <a:lnTo>
                  <a:pt x="648056" y="2549589"/>
                </a:lnTo>
                <a:lnTo>
                  <a:pt x="648944" y="2544818"/>
                </a:lnTo>
                <a:lnTo>
                  <a:pt x="658199" y="2535247"/>
                </a:lnTo>
                <a:cubicBezTo>
                  <a:pt x="656452" y="2533947"/>
                  <a:pt x="655142" y="2531786"/>
                  <a:pt x="653832" y="2529193"/>
                </a:cubicBezTo>
                <a:close/>
                <a:moveTo>
                  <a:pt x="662127" y="2523146"/>
                </a:moveTo>
                <a:cubicBezTo>
                  <a:pt x="660381" y="2524007"/>
                  <a:pt x="658637" y="2524871"/>
                  <a:pt x="656017" y="2527033"/>
                </a:cubicBezTo>
                <a:cubicBezTo>
                  <a:pt x="658637" y="2530928"/>
                  <a:pt x="660381" y="2533089"/>
                  <a:pt x="661690" y="2533950"/>
                </a:cubicBezTo>
                <a:lnTo>
                  <a:pt x="663874" y="2535247"/>
                </a:lnTo>
                <a:lnTo>
                  <a:pt x="661690" y="2536543"/>
                </a:lnTo>
                <a:cubicBezTo>
                  <a:pt x="659074" y="2538704"/>
                  <a:pt x="652954" y="2544754"/>
                  <a:pt x="651644" y="2546915"/>
                </a:cubicBezTo>
                <a:cubicBezTo>
                  <a:pt x="651644" y="2547347"/>
                  <a:pt x="651207" y="2547780"/>
                  <a:pt x="651207" y="2548644"/>
                </a:cubicBezTo>
                <a:cubicBezTo>
                  <a:pt x="651207" y="2549940"/>
                  <a:pt x="651644" y="2551673"/>
                  <a:pt x="652954" y="2552537"/>
                </a:cubicBezTo>
                <a:lnTo>
                  <a:pt x="653391" y="2552965"/>
                </a:lnTo>
                <a:lnTo>
                  <a:pt x="653391" y="2553830"/>
                </a:lnTo>
                <a:cubicBezTo>
                  <a:pt x="653391" y="2555127"/>
                  <a:pt x="653827" y="2556423"/>
                  <a:pt x="654264" y="2556855"/>
                </a:cubicBezTo>
                <a:cubicBezTo>
                  <a:pt x="654264" y="2556855"/>
                  <a:pt x="654264" y="2556423"/>
                  <a:pt x="654700" y="2556423"/>
                </a:cubicBezTo>
                <a:cubicBezTo>
                  <a:pt x="655137" y="2555558"/>
                  <a:pt x="655574" y="2552104"/>
                  <a:pt x="655574" y="2549940"/>
                </a:cubicBezTo>
                <a:cubicBezTo>
                  <a:pt x="656017" y="2548212"/>
                  <a:pt x="656017" y="2546483"/>
                  <a:pt x="656447" y="2545187"/>
                </a:cubicBezTo>
                <a:cubicBezTo>
                  <a:pt x="657327" y="2542165"/>
                  <a:pt x="659507" y="2541300"/>
                  <a:pt x="665620" y="2539136"/>
                </a:cubicBezTo>
                <a:lnTo>
                  <a:pt x="666057" y="2539136"/>
                </a:lnTo>
                <a:cubicBezTo>
                  <a:pt x="669110" y="2537840"/>
                  <a:pt x="669984" y="2537407"/>
                  <a:pt x="669984" y="2536111"/>
                </a:cubicBezTo>
                <a:cubicBezTo>
                  <a:pt x="669984" y="2535679"/>
                  <a:pt x="669984" y="2534814"/>
                  <a:pt x="669547" y="2533950"/>
                </a:cubicBezTo>
                <a:cubicBezTo>
                  <a:pt x="669110" y="2532225"/>
                  <a:pt x="664310" y="2525736"/>
                  <a:pt x="662127" y="2523146"/>
                </a:cubicBezTo>
                <a:close/>
                <a:moveTo>
                  <a:pt x="579592" y="2514073"/>
                </a:moveTo>
                <a:lnTo>
                  <a:pt x="579592" y="2533088"/>
                </a:lnTo>
                <a:cubicBezTo>
                  <a:pt x="586145" y="2532224"/>
                  <a:pt x="595312" y="2528763"/>
                  <a:pt x="599679" y="2525741"/>
                </a:cubicBezTo>
                <a:cubicBezTo>
                  <a:pt x="597495" y="2522716"/>
                  <a:pt x="594875" y="2520120"/>
                  <a:pt x="594002" y="2519259"/>
                </a:cubicBezTo>
                <a:cubicBezTo>
                  <a:pt x="591385" y="2520120"/>
                  <a:pt x="587892" y="2522284"/>
                  <a:pt x="584835" y="2525309"/>
                </a:cubicBezTo>
                <a:lnTo>
                  <a:pt x="581339" y="2527903"/>
                </a:lnTo>
                <a:lnTo>
                  <a:pt x="581775" y="2523581"/>
                </a:lnTo>
                <a:cubicBezTo>
                  <a:pt x="581775" y="2521420"/>
                  <a:pt x="580909" y="2516666"/>
                  <a:pt x="579592" y="2514073"/>
                </a:cubicBezTo>
                <a:close/>
                <a:moveTo>
                  <a:pt x="605359" y="2509749"/>
                </a:moveTo>
                <a:lnTo>
                  <a:pt x="603176" y="2511478"/>
                </a:lnTo>
                <a:lnTo>
                  <a:pt x="597496" y="2514932"/>
                </a:lnTo>
                <a:cubicBezTo>
                  <a:pt x="597059" y="2515364"/>
                  <a:pt x="596186" y="2516232"/>
                  <a:pt x="596186" y="2516660"/>
                </a:cubicBezTo>
                <a:cubicBezTo>
                  <a:pt x="597496" y="2517961"/>
                  <a:pt x="604049" y="2524872"/>
                  <a:pt x="606669" y="2527900"/>
                </a:cubicBezTo>
                <a:cubicBezTo>
                  <a:pt x="607106" y="2527036"/>
                  <a:pt x="611469" y="2523146"/>
                  <a:pt x="614969" y="2519689"/>
                </a:cubicBezTo>
                <a:cubicBezTo>
                  <a:pt x="613223" y="2517096"/>
                  <a:pt x="608853" y="2510614"/>
                  <a:pt x="608853" y="2510614"/>
                </a:cubicBezTo>
                <a:cubicBezTo>
                  <a:pt x="607543" y="2508453"/>
                  <a:pt x="606233" y="2509317"/>
                  <a:pt x="605359" y="2509749"/>
                </a:cubicBezTo>
                <a:close/>
                <a:moveTo>
                  <a:pt x="646404" y="2507584"/>
                </a:moveTo>
                <a:cubicBezTo>
                  <a:pt x="645968" y="2516231"/>
                  <a:pt x="641168" y="2525306"/>
                  <a:pt x="628501" y="2525306"/>
                </a:cubicBezTo>
                <a:cubicBezTo>
                  <a:pt x="625884" y="2525306"/>
                  <a:pt x="623261" y="2524874"/>
                  <a:pt x="621952" y="2524010"/>
                </a:cubicBezTo>
                <a:lnTo>
                  <a:pt x="611909" y="2533953"/>
                </a:lnTo>
                <a:cubicBezTo>
                  <a:pt x="613218" y="2535681"/>
                  <a:pt x="615401" y="2537839"/>
                  <a:pt x="618458" y="2537839"/>
                </a:cubicBezTo>
                <a:cubicBezTo>
                  <a:pt x="619769" y="2537839"/>
                  <a:pt x="623261" y="2537407"/>
                  <a:pt x="625448" y="2532650"/>
                </a:cubicBezTo>
                <a:lnTo>
                  <a:pt x="627191" y="2529624"/>
                </a:lnTo>
                <a:lnTo>
                  <a:pt x="628501" y="2532650"/>
                </a:lnTo>
                <a:cubicBezTo>
                  <a:pt x="631121" y="2536975"/>
                  <a:pt x="632875" y="2537839"/>
                  <a:pt x="636801" y="2537839"/>
                </a:cubicBezTo>
                <a:cubicBezTo>
                  <a:pt x="638984" y="2537839"/>
                  <a:pt x="641604" y="2535249"/>
                  <a:pt x="642041" y="2534385"/>
                </a:cubicBezTo>
                <a:cubicBezTo>
                  <a:pt x="642478" y="2533520"/>
                  <a:pt x="643351" y="2530057"/>
                  <a:pt x="642478" y="2527031"/>
                </a:cubicBezTo>
                <a:lnTo>
                  <a:pt x="645531" y="2526170"/>
                </a:lnTo>
                <a:cubicBezTo>
                  <a:pt x="646404" y="2530057"/>
                  <a:pt x="645968" y="2534385"/>
                  <a:pt x="645098" y="2536113"/>
                </a:cubicBezTo>
                <a:cubicBezTo>
                  <a:pt x="644225" y="2537839"/>
                  <a:pt x="640731" y="2541299"/>
                  <a:pt x="636801" y="2541299"/>
                </a:cubicBezTo>
                <a:cubicBezTo>
                  <a:pt x="631995" y="2541299"/>
                  <a:pt x="629374" y="2540000"/>
                  <a:pt x="627191" y="2536542"/>
                </a:cubicBezTo>
                <a:cubicBezTo>
                  <a:pt x="624135" y="2540432"/>
                  <a:pt x="620205" y="2541299"/>
                  <a:pt x="618458" y="2541299"/>
                </a:cubicBezTo>
                <a:cubicBezTo>
                  <a:pt x="614968" y="2541299"/>
                  <a:pt x="612348" y="2539135"/>
                  <a:pt x="610598" y="2537407"/>
                </a:cubicBezTo>
                <a:cubicBezTo>
                  <a:pt x="611034" y="2546914"/>
                  <a:pt x="608414" y="2553400"/>
                  <a:pt x="605798" y="2559015"/>
                </a:cubicBezTo>
                <a:cubicBezTo>
                  <a:pt x="604921" y="2560747"/>
                  <a:pt x="604048" y="2562908"/>
                  <a:pt x="603611" y="2564636"/>
                </a:cubicBezTo>
                <a:cubicBezTo>
                  <a:pt x="603611" y="2571983"/>
                  <a:pt x="605362" y="2591431"/>
                  <a:pt x="608851" y="2600071"/>
                </a:cubicBezTo>
                <a:cubicBezTo>
                  <a:pt x="612348" y="2609149"/>
                  <a:pt x="618022" y="2618654"/>
                  <a:pt x="625011" y="2626433"/>
                </a:cubicBezTo>
                <a:cubicBezTo>
                  <a:pt x="625011" y="2626433"/>
                  <a:pt x="635058" y="2627729"/>
                  <a:pt x="643351" y="2635508"/>
                </a:cubicBezTo>
                <a:cubicBezTo>
                  <a:pt x="642914" y="2631619"/>
                  <a:pt x="642478" y="2627297"/>
                  <a:pt x="642478" y="2622543"/>
                </a:cubicBezTo>
                <a:cubicBezTo>
                  <a:pt x="642478" y="2620386"/>
                  <a:pt x="642478" y="2618225"/>
                  <a:pt x="642914" y="2616496"/>
                </a:cubicBezTo>
                <a:cubicBezTo>
                  <a:pt x="643351" y="2610878"/>
                  <a:pt x="643788" y="2606556"/>
                  <a:pt x="644225" y="2602235"/>
                </a:cubicBezTo>
                <a:cubicBezTo>
                  <a:pt x="645098" y="2596613"/>
                  <a:pt x="645531" y="2591863"/>
                  <a:pt x="645531" y="2586673"/>
                </a:cubicBezTo>
                <a:cubicBezTo>
                  <a:pt x="645531" y="2580626"/>
                  <a:pt x="644661" y="2574573"/>
                  <a:pt x="642041" y="2566362"/>
                </a:cubicBezTo>
                <a:cubicBezTo>
                  <a:pt x="640731" y="2562908"/>
                  <a:pt x="640295" y="2559447"/>
                  <a:pt x="640295" y="2555990"/>
                </a:cubicBezTo>
                <a:cubicBezTo>
                  <a:pt x="640295" y="2546482"/>
                  <a:pt x="644225" y="2537407"/>
                  <a:pt x="648151" y="2530921"/>
                </a:cubicBezTo>
                <a:cubicBezTo>
                  <a:pt x="652955" y="2523577"/>
                  <a:pt x="658198" y="2520981"/>
                  <a:pt x="661255" y="2519685"/>
                </a:cubicBezTo>
                <a:lnTo>
                  <a:pt x="661691" y="2519252"/>
                </a:lnTo>
                <a:cubicBezTo>
                  <a:pt x="660819" y="2518820"/>
                  <a:pt x="660381" y="2517956"/>
                  <a:pt x="659508" y="2517095"/>
                </a:cubicBezTo>
                <a:cubicBezTo>
                  <a:pt x="657325" y="2514070"/>
                  <a:pt x="652955" y="2508448"/>
                  <a:pt x="651208" y="2508016"/>
                </a:cubicBezTo>
                <a:cubicBezTo>
                  <a:pt x="651208" y="2508016"/>
                  <a:pt x="649025" y="2508016"/>
                  <a:pt x="646404" y="2507584"/>
                </a:cubicBezTo>
                <a:close/>
                <a:moveTo>
                  <a:pt x="638982" y="2507157"/>
                </a:moveTo>
                <a:cubicBezTo>
                  <a:pt x="637238" y="2508886"/>
                  <a:pt x="631122" y="2514504"/>
                  <a:pt x="624575" y="2521418"/>
                </a:cubicBezTo>
                <a:cubicBezTo>
                  <a:pt x="625885" y="2521851"/>
                  <a:pt x="627195" y="2521851"/>
                  <a:pt x="628505" y="2521851"/>
                </a:cubicBezTo>
                <a:cubicBezTo>
                  <a:pt x="641165" y="2521851"/>
                  <a:pt x="642915" y="2511908"/>
                  <a:pt x="642915" y="2507589"/>
                </a:cubicBezTo>
                <a:cubicBezTo>
                  <a:pt x="641165" y="2507157"/>
                  <a:pt x="639422" y="2507157"/>
                  <a:pt x="638982" y="2507157"/>
                </a:cubicBezTo>
                <a:close/>
                <a:moveTo>
                  <a:pt x="619335" y="2495487"/>
                </a:moveTo>
                <a:lnTo>
                  <a:pt x="622825" y="2495487"/>
                </a:lnTo>
                <a:cubicBezTo>
                  <a:pt x="622825" y="2498077"/>
                  <a:pt x="622825" y="2505424"/>
                  <a:pt x="612785" y="2508017"/>
                </a:cubicBezTo>
                <a:lnTo>
                  <a:pt x="611912" y="2504995"/>
                </a:lnTo>
                <a:cubicBezTo>
                  <a:pt x="618462" y="2503266"/>
                  <a:pt x="619335" y="2499374"/>
                  <a:pt x="619335" y="2495487"/>
                </a:cubicBezTo>
                <a:close/>
                <a:moveTo>
                  <a:pt x="620208" y="2489002"/>
                </a:moveTo>
                <a:lnTo>
                  <a:pt x="620645" y="2492462"/>
                </a:lnTo>
                <a:cubicBezTo>
                  <a:pt x="620208" y="2492462"/>
                  <a:pt x="619335" y="2493759"/>
                  <a:pt x="618898" y="2494623"/>
                </a:cubicBezTo>
                <a:cubicBezTo>
                  <a:pt x="618462" y="2495487"/>
                  <a:pt x="618025" y="2496349"/>
                  <a:pt x="617585" y="2496781"/>
                </a:cubicBezTo>
                <a:cubicBezTo>
                  <a:pt x="615838" y="2498509"/>
                  <a:pt x="613655" y="2499374"/>
                  <a:pt x="610602" y="2499374"/>
                </a:cubicBezTo>
                <a:lnTo>
                  <a:pt x="611038" y="2495920"/>
                </a:lnTo>
                <a:cubicBezTo>
                  <a:pt x="612785" y="2495920"/>
                  <a:pt x="614092" y="2495487"/>
                  <a:pt x="614965" y="2494623"/>
                </a:cubicBezTo>
                <a:cubicBezTo>
                  <a:pt x="615402" y="2494191"/>
                  <a:pt x="615402" y="2493759"/>
                  <a:pt x="615838" y="2493327"/>
                </a:cubicBezTo>
                <a:cubicBezTo>
                  <a:pt x="616712" y="2491598"/>
                  <a:pt x="618025" y="2489434"/>
                  <a:pt x="620208" y="2489002"/>
                </a:cubicBezTo>
                <a:close/>
                <a:moveTo>
                  <a:pt x="620645" y="2485980"/>
                </a:moveTo>
                <a:lnTo>
                  <a:pt x="619772" y="2489002"/>
                </a:lnTo>
                <a:cubicBezTo>
                  <a:pt x="618898" y="2489002"/>
                  <a:pt x="618025" y="2489866"/>
                  <a:pt x="616712" y="2491166"/>
                </a:cubicBezTo>
                <a:lnTo>
                  <a:pt x="615402" y="2492462"/>
                </a:lnTo>
                <a:cubicBezTo>
                  <a:pt x="614092" y="2494191"/>
                  <a:pt x="612348" y="2494191"/>
                  <a:pt x="609288" y="2494191"/>
                </a:cubicBezTo>
                <a:lnTo>
                  <a:pt x="608415" y="2494191"/>
                </a:lnTo>
                <a:cubicBezTo>
                  <a:pt x="606672" y="2494191"/>
                  <a:pt x="606232" y="2495055"/>
                  <a:pt x="605358" y="2495920"/>
                </a:cubicBezTo>
                <a:lnTo>
                  <a:pt x="604485" y="2497213"/>
                </a:lnTo>
                <a:lnTo>
                  <a:pt x="602305" y="2494623"/>
                </a:lnTo>
                <a:lnTo>
                  <a:pt x="602742" y="2494191"/>
                </a:lnTo>
                <a:cubicBezTo>
                  <a:pt x="603178" y="2492894"/>
                  <a:pt x="604485" y="2491166"/>
                  <a:pt x="607978" y="2490730"/>
                </a:cubicBezTo>
                <a:lnTo>
                  <a:pt x="609288" y="2490730"/>
                </a:lnTo>
                <a:cubicBezTo>
                  <a:pt x="611475" y="2490730"/>
                  <a:pt x="612785" y="2490730"/>
                  <a:pt x="613218" y="2490298"/>
                </a:cubicBezTo>
                <a:lnTo>
                  <a:pt x="614092" y="2489002"/>
                </a:lnTo>
                <a:cubicBezTo>
                  <a:pt x="615402" y="2487705"/>
                  <a:pt x="617585" y="2485116"/>
                  <a:pt x="620645" y="2485980"/>
                </a:cubicBezTo>
                <a:close/>
                <a:moveTo>
                  <a:pt x="628068" y="2483387"/>
                </a:moveTo>
                <a:cubicBezTo>
                  <a:pt x="628068" y="2483387"/>
                  <a:pt x="631562" y="2482955"/>
                  <a:pt x="632432" y="2483819"/>
                </a:cubicBezTo>
                <a:cubicBezTo>
                  <a:pt x="633305" y="2484683"/>
                  <a:pt x="633742" y="2485980"/>
                  <a:pt x="632432" y="2486841"/>
                </a:cubicBezTo>
                <a:cubicBezTo>
                  <a:pt x="632432" y="2486841"/>
                  <a:pt x="631562" y="2487273"/>
                  <a:pt x="630688" y="2486412"/>
                </a:cubicBezTo>
                <a:cubicBezTo>
                  <a:pt x="630688" y="2486412"/>
                  <a:pt x="629378" y="2486412"/>
                  <a:pt x="628938" y="2486841"/>
                </a:cubicBezTo>
                <a:cubicBezTo>
                  <a:pt x="628938" y="2486841"/>
                  <a:pt x="627195" y="2486841"/>
                  <a:pt x="626758" y="2485116"/>
                </a:cubicBezTo>
                <a:cubicBezTo>
                  <a:pt x="626758" y="2483819"/>
                  <a:pt x="628068" y="2483387"/>
                  <a:pt x="628068" y="2483387"/>
                </a:cubicBezTo>
                <a:close/>
                <a:moveTo>
                  <a:pt x="577412" y="2472579"/>
                </a:moveTo>
                <a:cubicBezTo>
                  <a:pt x="583092" y="2472579"/>
                  <a:pt x="586145" y="2475608"/>
                  <a:pt x="587018" y="2476901"/>
                </a:cubicBezTo>
                <a:lnTo>
                  <a:pt x="584398" y="2479062"/>
                </a:lnTo>
                <a:cubicBezTo>
                  <a:pt x="584398" y="2479062"/>
                  <a:pt x="582218" y="2476040"/>
                  <a:pt x="577412" y="2476040"/>
                </a:cubicBezTo>
                <a:cubicBezTo>
                  <a:pt x="577412" y="2476040"/>
                  <a:pt x="573922" y="2475608"/>
                  <a:pt x="570428" y="2479494"/>
                </a:cubicBezTo>
                <a:lnTo>
                  <a:pt x="567805" y="2476901"/>
                </a:lnTo>
                <a:cubicBezTo>
                  <a:pt x="567805" y="2476901"/>
                  <a:pt x="571738" y="2472579"/>
                  <a:pt x="577412" y="2472579"/>
                </a:cubicBezTo>
                <a:close/>
                <a:moveTo>
                  <a:pt x="442915" y="2414422"/>
                </a:moveTo>
                <a:lnTo>
                  <a:pt x="442915" y="2664035"/>
                </a:lnTo>
                <a:cubicBezTo>
                  <a:pt x="458638" y="2623837"/>
                  <a:pt x="497938" y="2626433"/>
                  <a:pt x="497938" y="2626433"/>
                </a:cubicBezTo>
                <a:cubicBezTo>
                  <a:pt x="552962" y="2626433"/>
                  <a:pt x="560818" y="2680886"/>
                  <a:pt x="560818" y="2680886"/>
                </a:cubicBezTo>
                <a:cubicBezTo>
                  <a:pt x="560818" y="2680886"/>
                  <a:pt x="563005" y="2670085"/>
                  <a:pt x="566932" y="2661007"/>
                </a:cubicBezTo>
                <a:cubicBezTo>
                  <a:pt x="570862" y="2651934"/>
                  <a:pt x="576538" y="2645449"/>
                  <a:pt x="576538" y="2645449"/>
                </a:cubicBezTo>
                <a:lnTo>
                  <a:pt x="576538" y="2536108"/>
                </a:lnTo>
                <a:cubicBezTo>
                  <a:pt x="575665" y="2536108"/>
                  <a:pt x="575228" y="2535676"/>
                  <a:pt x="575228" y="2535243"/>
                </a:cubicBezTo>
                <a:cubicBezTo>
                  <a:pt x="571302" y="2532221"/>
                  <a:pt x="571738" y="2524443"/>
                  <a:pt x="571738" y="2518392"/>
                </a:cubicBezTo>
                <a:lnTo>
                  <a:pt x="572172" y="2515796"/>
                </a:lnTo>
                <a:lnTo>
                  <a:pt x="572172" y="2509749"/>
                </a:lnTo>
                <a:cubicBezTo>
                  <a:pt x="572612" y="2505856"/>
                  <a:pt x="572612" y="2501534"/>
                  <a:pt x="572172" y="2499374"/>
                </a:cubicBezTo>
                <a:cubicBezTo>
                  <a:pt x="572172" y="2496781"/>
                  <a:pt x="572172" y="2492894"/>
                  <a:pt x="575665" y="2490298"/>
                </a:cubicBezTo>
                <a:lnTo>
                  <a:pt x="575665" y="2484251"/>
                </a:lnTo>
                <a:lnTo>
                  <a:pt x="563442" y="2484251"/>
                </a:lnTo>
                <a:lnTo>
                  <a:pt x="563442" y="2480791"/>
                </a:lnTo>
                <a:lnTo>
                  <a:pt x="591825" y="2480791"/>
                </a:lnTo>
                <a:lnTo>
                  <a:pt x="591825" y="2484251"/>
                </a:lnTo>
                <a:lnTo>
                  <a:pt x="579158" y="2484251"/>
                </a:lnTo>
                <a:lnTo>
                  <a:pt x="579158" y="2488137"/>
                </a:lnTo>
                <a:cubicBezTo>
                  <a:pt x="580032" y="2487705"/>
                  <a:pt x="580472" y="2487705"/>
                  <a:pt x="581345" y="2487273"/>
                </a:cubicBezTo>
                <a:lnTo>
                  <a:pt x="582218" y="2490730"/>
                </a:lnTo>
                <a:cubicBezTo>
                  <a:pt x="580908" y="2491166"/>
                  <a:pt x="580032" y="2491166"/>
                  <a:pt x="579158" y="2492030"/>
                </a:cubicBezTo>
                <a:lnTo>
                  <a:pt x="579158" y="2494623"/>
                </a:lnTo>
                <a:lnTo>
                  <a:pt x="576102" y="2494623"/>
                </a:lnTo>
                <a:cubicBezTo>
                  <a:pt x="575665" y="2495920"/>
                  <a:pt x="575665" y="2497213"/>
                  <a:pt x="575665" y="2498509"/>
                </a:cubicBezTo>
                <a:cubicBezTo>
                  <a:pt x="576102" y="2501106"/>
                  <a:pt x="576102" y="2505856"/>
                  <a:pt x="575665" y="2510181"/>
                </a:cubicBezTo>
                <a:lnTo>
                  <a:pt x="575228" y="2515796"/>
                </a:lnTo>
                <a:lnTo>
                  <a:pt x="575228" y="2518821"/>
                </a:lnTo>
                <a:cubicBezTo>
                  <a:pt x="575228" y="2522282"/>
                  <a:pt x="574792" y="2528332"/>
                  <a:pt x="576538" y="2531357"/>
                </a:cubicBezTo>
                <a:lnTo>
                  <a:pt x="576538" y="2505856"/>
                </a:lnTo>
                <a:lnTo>
                  <a:pt x="576975" y="2505856"/>
                </a:lnTo>
                <a:cubicBezTo>
                  <a:pt x="576975" y="2504563"/>
                  <a:pt x="577412" y="2503266"/>
                  <a:pt x="577848" y="2502834"/>
                </a:cubicBezTo>
                <a:cubicBezTo>
                  <a:pt x="580032" y="2499374"/>
                  <a:pt x="581345" y="2497645"/>
                  <a:pt x="580908" y="2495055"/>
                </a:cubicBezTo>
                <a:lnTo>
                  <a:pt x="584398" y="2494191"/>
                </a:lnTo>
                <a:lnTo>
                  <a:pt x="584398" y="2496349"/>
                </a:lnTo>
                <a:cubicBezTo>
                  <a:pt x="584398" y="2499374"/>
                  <a:pt x="582655" y="2501970"/>
                  <a:pt x="580472" y="2504563"/>
                </a:cubicBezTo>
                <a:lnTo>
                  <a:pt x="580472" y="2505424"/>
                </a:lnTo>
                <a:cubicBezTo>
                  <a:pt x="580472" y="2506720"/>
                  <a:pt x="580908" y="2508881"/>
                  <a:pt x="581345" y="2509313"/>
                </a:cubicBezTo>
                <a:cubicBezTo>
                  <a:pt x="582655" y="2511045"/>
                  <a:pt x="584398" y="2516228"/>
                  <a:pt x="584835" y="2520553"/>
                </a:cubicBezTo>
                <a:cubicBezTo>
                  <a:pt x="587018" y="2518821"/>
                  <a:pt x="590078" y="2517092"/>
                  <a:pt x="592698" y="2516228"/>
                </a:cubicBezTo>
                <a:cubicBezTo>
                  <a:pt x="593135" y="2514503"/>
                  <a:pt x="594442" y="2513206"/>
                  <a:pt x="595752" y="2512342"/>
                </a:cubicBezTo>
                <a:lnTo>
                  <a:pt x="600992" y="2508449"/>
                </a:lnTo>
                <a:lnTo>
                  <a:pt x="603178" y="2507153"/>
                </a:lnTo>
                <a:cubicBezTo>
                  <a:pt x="606232" y="2504995"/>
                  <a:pt x="609288" y="2505424"/>
                  <a:pt x="611475" y="2508881"/>
                </a:cubicBezTo>
                <a:cubicBezTo>
                  <a:pt x="611475" y="2508881"/>
                  <a:pt x="615838" y="2514935"/>
                  <a:pt x="617585" y="2517092"/>
                </a:cubicBezTo>
                <a:cubicBezTo>
                  <a:pt x="623262" y="2511045"/>
                  <a:pt x="629378" y="2504995"/>
                  <a:pt x="632868" y="2501970"/>
                </a:cubicBezTo>
                <a:lnTo>
                  <a:pt x="632868" y="2500673"/>
                </a:lnTo>
                <a:cubicBezTo>
                  <a:pt x="628505" y="2500238"/>
                  <a:pt x="624572" y="2497645"/>
                  <a:pt x="622825" y="2495487"/>
                </a:cubicBezTo>
                <a:cubicBezTo>
                  <a:pt x="622388" y="2494623"/>
                  <a:pt x="621955" y="2494191"/>
                  <a:pt x="621955" y="2493759"/>
                </a:cubicBezTo>
                <a:lnTo>
                  <a:pt x="625012" y="2492462"/>
                </a:lnTo>
                <a:cubicBezTo>
                  <a:pt x="625445" y="2493759"/>
                  <a:pt x="629815" y="2497645"/>
                  <a:pt x="634182" y="2497645"/>
                </a:cubicBezTo>
                <a:lnTo>
                  <a:pt x="635577" y="2495920"/>
                </a:lnTo>
                <a:lnTo>
                  <a:pt x="635928" y="2495920"/>
                </a:lnTo>
                <a:cubicBezTo>
                  <a:pt x="636362" y="2495487"/>
                  <a:pt x="636802" y="2495487"/>
                  <a:pt x="636802" y="2494623"/>
                </a:cubicBezTo>
                <a:lnTo>
                  <a:pt x="636760" y="2494458"/>
                </a:lnTo>
                <a:lnTo>
                  <a:pt x="639422" y="2491166"/>
                </a:lnTo>
                <a:cubicBezTo>
                  <a:pt x="639858" y="2489434"/>
                  <a:pt x="639422" y="2488570"/>
                  <a:pt x="638985" y="2488137"/>
                </a:cubicBezTo>
                <a:cubicBezTo>
                  <a:pt x="638548" y="2487273"/>
                  <a:pt x="638112" y="2487273"/>
                  <a:pt x="637672" y="2486841"/>
                </a:cubicBezTo>
                <a:cubicBezTo>
                  <a:pt x="638985" y="2492030"/>
                  <a:pt x="636362" y="2493327"/>
                  <a:pt x="636362" y="2492894"/>
                </a:cubicBezTo>
                <a:lnTo>
                  <a:pt x="636760" y="2494458"/>
                </a:lnTo>
                <a:lnTo>
                  <a:pt x="635577" y="2495920"/>
                </a:lnTo>
                <a:lnTo>
                  <a:pt x="635052" y="2495920"/>
                </a:lnTo>
                <a:cubicBezTo>
                  <a:pt x="634182" y="2495920"/>
                  <a:pt x="633305" y="2496349"/>
                  <a:pt x="633305" y="2496349"/>
                </a:cubicBezTo>
                <a:cubicBezTo>
                  <a:pt x="631998" y="2496349"/>
                  <a:pt x="631125" y="2495487"/>
                  <a:pt x="631125" y="2495055"/>
                </a:cubicBezTo>
                <a:cubicBezTo>
                  <a:pt x="631125" y="2494623"/>
                  <a:pt x="630688" y="2493759"/>
                  <a:pt x="631562" y="2492894"/>
                </a:cubicBezTo>
                <a:cubicBezTo>
                  <a:pt x="632432" y="2492894"/>
                  <a:pt x="633305" y="2492894"/>
                  <a:pt x="634182" y="2492462"/>
                </a:cubicBezTo>
                <a:cubicBezTo>
                  <a:pt x="633742" y="2492462"/>
                  <a:pt x="633742" y="2490730"/>
                  <a:pt x="634615" y="2490298"/>
                </a:cubicBezTo>
                <a:cubicBezTo>
                  <a:pt x="634615" y="2489434"/>
                  <a:pt x="634182" y="2486841"/>
                  <a:pt x="634182" y="2486841"/>
                </a:cubicBezTo>
                <a:cubicBezTo>
                  <a:pt x="634182" y="2486841"/>
                  <a:pt x="633742" y="2485116"/>
                  <a:pt x="635492" y="2485116"/>
                </a:cubicBezTo>
                <a:cubicBezTo>
                  <a:pt x="637239" y="2484683"/>
                  <a:pt x="637239" y="2486412"/>
                  <a:pt x="637239" y="2486412"/>
                </a:cubicBezTo>
                <a:lnTo>
                  <a:pt x="637672" y="2483387"/>
                </a:lnTo>
                <a:cubicBezTo>
                  <a:pt x="638112" y="2483387"/>
                  <a:pt x="638548" y="2483819"/>
                  <a:pt x="638985" y="2483819"/>
                </a:cubicBezTo>
                <a:cubicBezTo>
                  <a:pt x="639422" y="2482955"/>
                  <a:pt x="639422" y="2482087"/>
                  <a:pt x="638985" y="2481658"/>
                </a:cubicBezTo>
                <a:cubicBezTo>
                  <a:pt x="638548" y="2480358"/>
                  <a:pt x="637239" y="2479926"/>
                  <a:pt x="635492" y="2479926"/>
                </a:cubicBezTo>
                <a:cubicBezTo>
                  <a:pt x="629378" y="2479494"/>
                  <a:pt x="623698" y="2482523"/>
                  <a:pt x="622388" y="2483819"/>
                </a:cubicBezTo>
                <a:lnTo>
                  <a:pt x="620208" y="2481658"/>
                </a:lnTo>
                <a:lnTo>
                  <a:pt x="619772" y="2484683"/>
                </a:lnTo>
                <a:cubicBezTo>
                  <a:pt x="619772" y="2484683"/>
                  <a:pt x="617585" y="2484251"/>
                  <a:pt x="616275" y="2485548"/>
                </a:cubicBezTo>
                <a:cubicBezTo>
                  <a:pt x="615838" y="2486412"/>
                  <a:pt x="612785" y="2489434"/>
                  <a:pt x="610602" y="2489002"/>
                </a:cubicBezTo>
                <a:cubicBezTo>
                  <a:pt x="610165" y="2489002"/>
                  <a:pt x="609288" y="2488570"/>
                  <a:pt x="608415" y="2488137"/>
                </a:cubicBezTo>
                <a:cubicBezTo>
                  <a:pt x="607542" y="2487705"/>
                  <a:pt x="607105" y="2489002"/>
                  <a:pt x="606672" y="2489434"/>
                </a:cubicBezTo>
                <a:cubicBezTo>
                  <a:pt x="605795" y="2489002"/>
                  <a:pt x="604485" y="2488137"/>
                  <a:pt x="603612" y="2487705"/>
                </a:cubicBezTo>
                <a:cubicBezTo>
                  <a:pt x="606672" y="2482523"/>
                  <a:pt x="611038" y="2485548"/>
                  <a:pt x="611038" y="2485548"/>
                </a:cubicBezTo>
                <a:cubicBezTo>
                  <a:pt x="611038" y="2485548"/>
                  <a:pt x="612348" y="2485116"/>
                  <a:pt x="613655" y="2483387"/>
                </a:cubicBezTo>
                <a:cubicBezTo>
                  <a:pt x="615402" y="2481658"/>
                  <a:pt x="617585" y="2480791"/>
                  <a:pt x="620208" y="2481223"/>
                </a:cubicBezTo>
                <a:cubicBezTo>
                  <a:pt x="622388" y="2478630"/>
                  <a:pt x="631562" y="2475176"/>
                  <a:pt x="638112" y="2476901"/>
                </a:cubicBezTo>
                <a:cubicBezTo>
                  <a:pt x="638112" y="2476472"/>
                  <a:pt x="637239" y="2472579"/>
                  <a:pt x="633742" y="2471283"/>
                </a:cubicBezTo>
                <a:cubicBezTo>
                  <a:pt x="633742" y="2471283"/>
                  <a:pt x="632432" y="2466100"/>
                  <a:pt x="626322" y="2464800"/>
                </a:cubicBezTo>
                <a:cubicBezTo>
                  <a:pt x="627628" y="2466965"/>
                  <a:pt x="628068" y="2468690"/>
                  <a:pt x="628068" y="2469554"/>
                </a:cubicBezTo>
                <a:cubicBezTo>
                  <a:pt x="626758" y="2469122"/>
                  <a:pt x="625012" y="2468690"/>
                  <a:pt x="623698" y="2468690"/>
                </a:cubicBezTo>
                <a:cubicBezTo>
                  <a:pt x="625012" y="2471283"/>
                  <a:pt x="625882" y="2472579"/>
                  <a:pt x="625882" y="2473447"/>
                </a:cubicBezTo>
                <a:cubicBezTo>
                  <a:pt x="624572" y="2473015"/>
                  <a:pt x="622388" y="2472151"/>
                  <a:pt x="620208" y="2472579"/>
                </a:cubicBezTo>
                <a:cubicBezTo>
                  <a:pt x="620645" y="2473015"/>
                  <a:pt x="622825" y="2476040"/>
                  <a:pt x="620208" y="2480791"/>
                </a:cubicBezTo>
                <a:cubicBezTo>
                  <a:pt x="619772" y="2480358"/>
                  <a:pt x="617585" y="2479062"/>
                  <a:pt x="617152" y="2479062"/>
                </a:cubicBezTo>
                <a:cubicBezTo>
                  <a:pt x="617585" y="2478198"/>
                  <a:pt x="618462" y="2476472"/>
                  <a:pt x="617585" y="2474744"/>
                </a:cubicBezTo>
                <a:cubicBezTo>
                  <a:pt x="617152" y="2473879"/>
                  <a:pt x="614965" y="2473015"/>
                  <a:pt x="612785" y="2472579"/>
                </a:cubicBezTo>
                <a:cubicBezTo>
                  <a:pt x="614528" y="2470851"/>
                  <a:pt x="616712" y="2469986"/>
                  <a:pt x="618898" y="2469122"/>
                </a:cubicBezTo>
                <a:cubicBezTo>
                  <a:pt x="616712" y="2468258"/>
                  <a:pt x="614528" y="2467397"/>
                  <a:pt x="614092" y="2467397"/>
                </a:cubicBezTo>
                <a:cubicBezTo>
                  <a:pt x="619772" y="2463936"/>
                  <a:pt x="622388" y="2465236"/>
                  <a:pt x="621955" y="2464800"/>
                </a:cubicBezTo>
                <a:cubicBezTo>
                  <a:pt x="621082" y="2464372"/>
                  <a:pt x="619772" y="2463075"/>
                  <a:pt x="618462" y="2462207"/>
                </a:cubicBezTo>
                <a:cubicBezTo>
                  <a:pt x="632432" y="2457889"/>
                  <a:pt x="636362" y="2468690"/>
                  <a:pt x="636362" y="2468690"/>
                </a:cubicBezTo>
                <a:cubicBezTo>
                  <a:pt x="638985" y="2469986"/>
                  <a:pt x="642475" y="2474744"/>
                  <a:pt x="641605" y="2479494"/>
                </a:cubicBezTo>
                <a:lnTo>
                  <a:pt x="642038" y="2479926"/>
                </a:lnTo>
                <a:cubicBezTo>
                  <a:pt x="642912" y="2481658"/>
                  <a:pt x="642912" y="2483819"/>
                  <a:pt x="641605" y="2485980"/>
                </a:cubicBezTo>
                <a:cubicBezTo>
                  <a:pt x="642912" y="2487705"/>
                  <a:pt x="642912" y="2489866"/>
                  <a:pt x="642475" y="2492030"/>
                </a:cubicBezTo>
                <a:cubicBezTo>
                  <a:pt x="641605" y="2495055"/>
                  <a:pt x="638985" y="2498941"/>
                  <a:pt x="635928" y="2500238"/>
                </a:cubicBezTo>
                <a:lnTo>
                  <a:pt x="635928" y="2501534"/>
                </a:lnTo>
                <a:lnTo>
                  <a:pt x="637239" y="2502402"/>
                </a:lnTo>
                <a:lnTo>
                  <a:pt x="606672" y="2532654"/>
                </a:lnTo>
                <a:lnTo>
                  <a:pt x="605358" y="2531357"/>
                </a:lnTo>
                <a:cubicBezTo>
                  <a:pt x="605358" y="2531357"/>
                  <a:pt x="604048" y="2530057"/>
                  <a:pt x="602305" y="2528332"/>
                </a:cubicBezTo>
                <a:cubicBezTo>
                  <a:pt x="597062" y="2531357"/>
                  <a:pt x="587455" y="2535243"/>
                  <a:pt x="580472" y="2536540"/>
                </a:cubicBezTo>
                <a:lnTo>
                  <a:pt x="579595" y="2536540"/>
                </a:lnTo>
                <a:lnTo>
                  <a:pt x="579595" y="2641559"/>
                </a:lnTo>
                <a:cubicBezTo>
                  <a:pt x="579595" y="2641559"/>
                  <a:pt x="585708" y="2635509"/>
                  <a:pt x="593135" y="2631619"/>
                </a:cubicBezTo>
                <a:cubicBezTo>
                  <a:pt x="593135" y="2631619"/>
                  <a:pt x="580908" y="2622976"/>
                  <a:pt x="584398" y="2614762"/>
                </a:cubicBezTo>
                <a:cubicBezTo>
                  <a:pt x="584398" y="2614762"/>
                  <a:pt x="583965" y="2604822"/>
                  <a:pt x="586145" y="2597046"/>
                </a:cubicBezTo>
                <a:cubicBezTo>
                  <a:pt x="586145" y="2597046"/>
                  <a:pt x="583092" y="2594453"/>
                  <a:pt x="585272" y="2591425"/>
                </a:cubicBezTo>
                <a:cubicBezTo>
                  <a:pt x="585272" y="2591425"/>
                  <a:pt x="585272" y="2582349"/>
                  <a:pt x="588765" y="2574570"/>
                </a:cubicBezTo>
                <a:cubicBezTo>
                  <a:pt x="588765" y="2574570"/>
                  <a:pt x="579158" y="2565495"/>
                  <a:pt x="596188" y="2544751"/>
                </a:cubicBezTo>
                <a:lnTo>
                  <a:pt x="637672" y="2503266"/>
                </a:lnTo>
                <a:lnTo>
                  <a:pt x="651205" y="2504563"/>
                </a:lnTo>
                <a:cubicBezTo>
                  <a:pt x="651205" y="2504563"/>
                  <a:pt x="653388" y="2504995"/>
                  <a:pt x="655572" y="2507153"/>
                </a:cubicBezTo>
                <a:cubicBezTo>
                  <a:pt x="657755" y="2509313"/>
                  <a:pt x="664745" y="2518392"/>
                  <a:pt x="664745" y="2518392"/>
                </a:cubicBezTo>
                <a:cubicBezTo>
                  <a:pt x="664745" y="2518392"/>
                  <a:pt x="666929" y="2520118"/>
                  <a:pt x="665178" y="2521417"/>
                </a:cubicBezTo>
                <a:cubicBezTo>
                  <a:pt x="666055" y="2522282"/>
                  <a:pt x="672165" y="2531357"/>
                  <a:pt x="672165" y="2531357"/>
                </a:cubicBezTo>
                <a:cubicBezTo>
                  <a:pt x="672165" y="2531357"/>
                  <a:pt x="675225" y="2536540"/>
                  <a:pt x="672165" y="2539565"/>
                </a:cubicBezTo>
                <a:lnTo>
                  <a:pt x="684392" y="2539565"/>
                </a:lnTo>
                <a:lnTo>
                  <a:pt x="684392" y="2686076"/>
                </a:lnTo>
                <a:cubicBezTo>
                  <a:pt x="692688" y="2622109"/>
                  <a:pt x="746835" y="2626433"/>
                  <a:pt x="746835" y="2626433"/>
                </a:cubicBezTo>
                <a:cubicBezTo>
                  <a:pt x="790510" y="2626433"/>
                  <a:pt x="801863" y="2660578"/>
                  <a:pt x="801863" y="2660578"/>
                </a:cubicBezTo>
                <a:lnTo>
                  <a:pt x="801863" y="2414422"/>
                </a:lnTo>
                <a:close/>
                <a:moveTo>
                  <a:pt x="0" y="0"/>
                </a:moveTo>
                <a:lnTo>
                  <a:pt x="12191996" y="0"/>
                </a:lnTo>
                <a:lnTo>
                  <a:pt x="12191996" y="2926800"/>
                </a:lnTo>
                <a:lnTo>
                  <a:pt x="0" y="29268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41" name="Rechthoek 40">
            <a:extLst>
              <a:ext uri="{FF2B5EF4-FFF2-40B4-BE49-F238E27FC236}">
                <a16:creationId xmlns:a16="http://schemas.microsoft.com/office/drawing/2014/main" id="{0214ED7B-BA9A-0B71-4A9A-D28FDB62D482}"/>
              </a:ext>
            </a:extLst>
          </p:cNvPr>
          <p:cNvSpPr/>
          <p:nvPr userDrawn="1"/>
        </p:nvSpPr>
        <p:spPr>
          <a:xfrm>
            <a:off x="0" y="6282000"/>
            <a:ext cx="900000" cy="57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D34D435-D6EA-91B0-F8FD-EAD23697B6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1561" y="1952307"/>
            <a:ext cx="10088880" cy="1368743"/>
          </a:xfrm>
          <a:solidFill>
            <a:srgbClr val="3558A2"/>
          </a:solidFill>
        </p:spPr>
        <p:txBody>
          <a:bodyPr anchor="t" anchorCtr="0"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72250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met grote foto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jdelijke aanduiding voor afbeelding 31">
            <a:extLst>
              <a:ext uri="{FF2B5EF4-FFF2-40B4-BE49-F238E27FC236}">
                <a16:creationId xmlns:a16="http://schemas.microsoft.com/office/drawing/2014/main" id="{3A03721F-B2AD-BA9D-A96C-DA3C389D33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3249600" y="0"/>
            <a:ext cx="8942400" cy="6858000"/>
          </a:xfrm>
          <a:custGeom>
            <a:avLst/>
            <a:gdLst>
              <a:gd name="csX0" fmla="*/ 0 w 8942400"/>
              <a:gd name="csY0" fmla="*/ 0 h 6858000"/>
              <a:gd name="csX1" fmla="*/ 8942400 w 8942400"/>
              <a:gd name="csY1" fmla="*/ 0 h 6858000"/>
              <a:gd name="csX2" fmla="*/ 8942400 w 8942400"/>
              <a:gd name="csY2" fmla="*/ 6858000 h 6858000"/>
              <a:gd name="csX3" fmla="*/ 0 w 8942400"/>
              <a:gd name="csY3" fmla="*/ 6858000 h 6858000"/>
              <a:gd name="csX4" fmla="*/ 0 w 8942400"/>
              <a:gd name="csY4" fmla="*/ 5857875 h 6858000"/>
              <a:gd name="csX5" fmla="*/ 4713300 w 8942400"/>
              <a:gd name="csY5" fmla="*/ 5857875 h 6858000"/>
              <a:gd name="csX6" fmla="*/ 4713300 w 8942400"/>
              <a:gd name="csY6" fmla="*/ 1190625 h 6858000"/>
              <a:gd name="csX7" fmla="*/ 0 w 8942400"/>
              <a:gd name="csY7" fmla="*/ 1190625 h 68580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8942400" h="6858000">
                <a:moveTo>
                  <a:pt x="0" y="0"/>
                </a:moveTo>
                <a:lnTo>
                  <a:pt x="8942400" y="0"/>
                </a:lnTo>
                <a:lnTo>
                  <a:pt x="8942400" y="6858000"/>
                </a:lnTo>
                <a:lnTo>
                  <a:pt x="0" y="6858000"/>
                </a:lnTo>
                <a:lnTo>
                  <a:pt x="0" y="5857875"/>
                </a:lnTo>
                <a:lnTo>
                  <a:pt x="4713300" y="5857875"/>
                </a:lnTo>
                <a:lnTo>
                  <a:pt x="4713300" y="1190625"/>
                </a:lnTo>
                <a:lnTo>
                  <a:pt x="0" y="119062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33" name="Rechthoek 32">
            <a:extLst>
              <a:ext uri="{FF2B5EF4-FFF2-40B4-BE49-F238E27FC236}">
                <a16:creationId xmlns:a16="http://schemas.microsoft.com/office/drawing/2014/main" id="{1193B757-8B0B-9DB3-7171-639C54F09A6E}"/>
              </a:ext>
            </a:extLst>
          </p:cNvPr>
          <p:cNvSpPr/>
          <p:nvPr userDrawn="1"/>
        </p:nvSpPr>
        <p:spPr>
          <a:xfrm>
            <a:off x="981075" y="1190625"/>
            <a:ext cx="6981825" cy="4667250"/>
          </a:xfrm>
          <a:prstGeom prst="rect">
            <a:avLst/>
          </a:prstGeom>
          <a:solidFill>
            <a:srgbClr val="3558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D34D435-D6EA-91B0-F8FD-EAD23697B6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71320" y="1868400"/>
            <a:ext cx="5829618" cy="589050"/>
          </a:xfrm>
          <a:noFill/>
        </p:spPr>
        <p:txBody>
          <a:bodyPr wrap="none" anchor="t" anchorCtr="0">
            <a:no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Hier is plek voor een titel</a:t>
            </a:r>
          </a:p>
        </p:txBody>
      </p:sp>
      <p:sp>
        <p:nvSpPr>
          <p:cNvPr id="10" name="Tijdelijke aanduiding voor inhoud 9">
            <a:extLst>
              <a:ext uri="{FF2B5EF4-FFF2-40B4-BE49-F238E27FC236}">
                <a16:creationId xmlns:a16="http://schemas.microsoft.com/office/drawing/2014/main" id="{29DFCA9D-7262-AF4D-E719-62CC9C60AD9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671320" y="2594611"/>
            <a:ext cx="5829618" cy="2722590"/>
          </a:xfrm>
        </p:spPr>
        <p:txBody>
          <a:bodyPr>
            <a:noAutofit/>
          </a:bodyPr>
          <a:lstStyle>
            <a:lvl1pPr>
              <a:buClr>
                <a:schemeClr val="bg1"/>
              </a:buClr>
              <a:defRPr sz="18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8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8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23" name="Tijdelijke aanduiding voor tekst 22">
            <a:extLst>
              <a:ext uri="{FF2B5EF4-FFF2-40B4-BE49-F238E27FC236}">
                <a16:creationId xmlns:a16="http://schemas.microsoft.com/office/drawing/2014/main" id="{B78205C4-48B7-D7B7-17CC-9A84F75C43B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671320" y="1540800"/>
            <a:ext cx="5829618" cy="277840"/>
          </a:xfrm>
        </p:spPr>
        <p:txBody>
          <a:bodyPr wrap="none">
            <a:noAutofit/>
          </a:bodyPr>
          <a:lstStyle>
            <a:lvl1pPr>
              <a:buNone/>
              <a:defRPr sz="1800">
                <a:solidFill>
                  <a:srgbClr val="ACCBEC"/>
                </a:solidFill>
              </a:defRPr>
            </a:lvl1pPr>
            <a:lvl2pPr>
              <a:buNone/>
              <a:defRPr>
                <a:solidFill>
                  <a:srgbClr val="ACCBEC"/>
                </a:solidFill>
              </a:defRPr>
            </a:lvl2pPr>
            <a:lvl3pPr>
              <a:buNone/>
              <a:defRPr>
                <a:solidFill>
                  <a:srgbClr val="ACCBEC"/>
                </a:solidFill>
              </a:defRPr>
            </a:lvl3pPr>
            <a:lvl4pPr>
              <a:buNone/>
              <a:defRPr>
                <a:solidFill>
                  <a:srgbClr val="ACCBEC"/>
                </a:solidFill>
              </a:defRPr>
            </a:lvl4pPr>
            <a:lvl5pPr>
              <a:buNone/>
              <a:defRPr>
                <a:solidFill>
                  <a:srgbClr val="ACCBEC"/>
                </a:solidFill>
              </a:defRPr>
            </a:lvl5pPr>
          </a:lstStyle>
          <a:p>
            <a:pPr lvl="0"/>
            <a:r>
              <a:rPr lang="nl-NL" dirty="0"/>
              <a:t>[onderwerpregel]</a:t>
            </a:r>
          </a:p>
        </p:txBody>
      </p:sp>
    </p:spTree>
    <p:extLst>
      <p:ext uri="{BB962C8B-B14F-4D97-AF65-F5344CB8AC3E}">
        <p14:creationId xmlns:p14="http://schemas.microsoft.com/office/powerpoint/2010/main" val="1368240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houd met grote foto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hthoek 32">
            <a:extLst>
              <a:ext uri="{FF2B5EF4-FFF2-40B4-BE49-F238E27FC236}">
                <a16:creationId xmlns:a16="http://schemas.microsoft.com/office/drawing/2014/main" id="{1193B757-8B0B-9DB3-7171-639C54F09A6E}"/>
              </a:ext>
            </a:extLst>
          </p:cNvPr>
          <p:cNvSpPr/>
          <p:nvPr userDrawn="1"/>
        </p:nvSpPr>
        <p:spPr>
          <a:xfrm>
            <a:off x="4226864" y="1190625"/>
            <a:ext cx="6981825" cy="4667250"/>
          </a:xfrm>
          <a:prstGeom prst="rect">
            <a:avLst/>
          </a:prstGeom>
          <a:solidFill>
            <a:srgbClr val="3558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D34D435-D6EA-91B0-F8FD-EAD23697B6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17109" y="1868400"/>
            <a:ext cx="5829618" cy="589050"/>
          </a:xfrm>
          <a:noFill/>
        </p:spPr>
        <p:txBody>
          <a:bodyPr wrap="none" anchor="t" anchorCtr="0">
            <a:no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Hier is plek voor een titel</a:t>
            </a:r>
          </a:p>
        </p:txBody>
      </p:sp>
      <p:sp>
        <p:nvSpPr>
          <p:cNvPr id="10" name="Tijdelijke aanduiding voor inhoud 9">
            <a:extLst>
              <a:ext uri="{FF2B5EF4-FFF2-40B4-BE49-F238E27FC236}">
                <a16:creationId xmlns:a16="http://schemas.microsoft.com/office/drawing/2014/main" id="{29DFCA9D-7262-AF4D-E719-62CC9C60AD9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917109" y="2594611"/>
            <a:ext cx="5829618" cy="2722590"/>
          </a:xfrm>
        </p:spPr>
        <p:txBody>
          <a:bodyPr>
            <a:noAutofit/>
          </a:bodyPr>
          <a:lstStyle>
            <a:lvl1pPr>
              <a:buClr>
                <a:schemeClr val="bg1"/>
              </a:buClr>
              <a:defRPr sz="18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8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8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23" name="Tijdelijke aanduiding voor tekst 22">
            <a:extLst>
              <a:ext uri="{FF2B5EF4-FFF2-40B4-BE49-F238E27FC236}">
                <a16:creationId xmlns:a16="http://schemas.microsoft.com/office/drawing/2014/main" id="{B78205C4-48B7-D7B7-17CC-9A84F75C43B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917109" y="1540800"/>
            <a:ext cx="5829618" cy="277840"/>
          </a:xfrm>
        </p:spPr>
        <p:txBody>
          <a:bodyPr wrap="none">
            <a:noAutofit/>
          </a:bodyPr>
          <a:lstStyle>
            <a:lvl1pPr>
              <a:buNone/>
              <a:defRPr sz="1800">
                <a:solidFill>
                  <a:srgbClr val="ACCBEC"/>
                </a:solidFill>
              </a:defRPr>
            </a:lvl1pPr>
            <a:lvl2pPr>
              <a:buNone/>
              <a:defRPr>
                <a:solidFill>
                  <a:srgbClr val="ACCBEC"/>
                </a:solidFill>
              </a:defRPr>
            </a:lvl2pPr>
            <a:lvl3pPr>
              <a:buNone/>
              <a:defRPr>
                <a:solidFill>
                  <a:srgbClr val="ACCBEC"/>
                </a:solidFill>
              </a:defRPr>
            </a:lvl3pPr>
            <a:lvl4pPr>
              <a:buNone/>
              <a:defRPr>
                <a:solidFill>
                  <a:srgbClr val="ACCBEC"/>
                </a:solidFill>
              </a:defRPr>
            </a:lvl4pPr>
            <a:lvl5pPr>
              <a:buNone/>
              <a:defRPr>
                <a:solidFill>
                  <a:srgbClr val="ACCBEC"/>
                </a:solidFill>
              </a:defRPr>
            </a:lvl5pPr>
          </a:lstStyle>
          <a:p>
            <a:pPr lvl="0"/>
            <a:r>
              <a:rPr lang="nl-NL" dirty="0"/>
              <a:t>[onderwerpregel]</a:t>
            </a:r>
          </a:p>
        </p:txBody>
      </p:sp>
      <p:sp>
        <p:nvSpPr>
          <p:cNvPr id="7" name="Tijdelijke aanduiding voor afbeelding 6">
            <a:extLst>
              <a:ext uri="{FF2B5EF4-FFF2-40B4-BE49-F238E27FC236}">
                <a16:creationId xmlns:a16="http://schemas.microsoft.com/office/drawing/2014/main" id="{6935EDF6-E980-7AFD-0495-24B6A065103E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" y="2"/>
            <a:ext cx="8942397" cy="6857998"/>
          </a:xfrm>
          <a:custGeom>
            <a:avLst/>
            <a:gdLst>
              <a:gd name="csX0" fmla="*/ 471735 w 8942397"/>
              <a:gd name="csY0" fmla="*/ 6634560 h 6857998"/>
              <a:gd name="csX1" fmla="*/ 500555 w 8942397"/>
              <a:gd name="csY1" fmla="*/ 6664815 h 6857998"/>
              <a:gd name="csX2" fmla="*/ 526755 w 8942397"/>
              <a:gd name="csY2" fmla="*/ 6648389 h 6857998"/>
              <a:gd name="csX3" fmla="*/ 563435 w 8942397"/>
              <a:gd name="csY3" fmla="*/ 6650550 h 6857998"/>
              <a:gd name="csX4" fmla="*/ 560815 w 8942397"/>
              <a:gd name="csY4" fmla="*/ 6634560 h 6857998"/>
              <a:gd name="csX5" fmla="*/ 718896 w 8942397"/>
              <a:gd name="csY5" fmla="*/ 6633695 h 6857998"/>
              <a:gd name="csX6" fmla="*/ 748149 w 8942397"/>
              <a:gd name="csY6" fmla="*/ 6663514 h 6857998"/>
              <a:gd name="csX7" fmla="*/ 774353 w 8942397"/>
              <a:gd name="csY7" fmla="*/ 6646664 h 6857998"/>
              <a:gd name="csX8" fmla="*/ 801868 w 8942397"/>
              <a:gd name="csY8" fmla="*/ 6648821 h 6857998"/>
              <a:gd name="csX9" fmla="*/ 801868 w 8942397"/>
              <a:gd name="csY9" fmla="*/ 6633695 h 6857998"/>
              <a:gd name="csX10" fmla="*/ 499685 w 8942397"/>
              <a:gd name="csY10" fmla="*/ 6585727 h 6857998"/>
              <a:gd name="csX11" fmla="*/ 473045 w 8942397"/>
              <a:gd name="csY11" fmla="*/ 6609493 h 6857998"/>
              <a:gd name="csX12" fmla="*/ 526325 w 8942397"/>
              <a:gd name="csY12" fmla="*/ 6609493 h 6857998"/>
              <a:gd name="csX13" fmla="*/ 499685 w 8942397"/>
              <a:gd name="csY13" fmla="*/ 6585727 h 6857998"/>
              <a:gd name="csX14" fmla="*/ 746838 w 8942397"/>
              <a:gd name="csY14" fmla="*/ 6584859 h 6857998"/>
              <a:gd name="csX15" fmla="*/ 720205 w 8942397"/>
              <a:gd name="csY15" fmla="*/ 6608628 h 6857998"/>
              <a:gd name="csX16" fmla="*/ 773478 w 8942397"/>
              <a:gd name="csY16" fmla="*/ 6608628 h 6857998"/>
              <a:gd name="csX17" fmla="*/ 746838 w 8942397"/>
              <a:gd name="csY17" fmla="*/ 6584859 h 6857998"/>
              <a:gd name="csX18" fmla="*/ 622391 w 8942397"/>
              <a:gd name="csY18" fmla="*/ 6584858 h 6857998"/>
              <a:gd name="csX19" fmla="*/ 594441 w 8942397"/>
              <a:gd name="csY19" fmla="*/ 6623324 h 6857998"/>
              <a:gd name="csX20" fmla="*/ 622391 w 8942397"/>
              <a:gd name="csY20" fmla="*/ 6661354 h 6857998"/>
              <a:gd name="csX21" fmla="*/ 650338 w 8942397"/>
              <a:gd name="csY21" fmla="*/ 6623324 h 6857998"/>
              <a:gd name="csX22" fmla="*/ 622391 w 8942397"/>
              <a:gd name="csY22" fmla="*/ 6584858 h 6857998"/>
              <a:gd name="csX23" fmla="*/ 594005 w 8942397"/>
              <a:gd name="csY23" fmla="*/ 6536888 h 6857998"/>
              <a:gd name="csX24" fmla="*/ 590511 w 8942397"/>
              <a:gd name="csY24" fmla="*/ 6542942 h 6857998"/>
              <a:gd name="csX25" fmla="*/ 587018 w 8942397"/>
              <a:gd name="csY25" fmla="*/ 6548992 h 6857998"/>
              <a:gd name="csX26" fmla="*/ 596188 w 8942397"/>
              <a:gd name="csY26" fmla="*/ 6561093 h 6857998"/>
              <a:gd name="csX27" fmla="*/ 597061 w 8942397"/>
              <a:gd name="csY27" fmla="*/ 6561093 h 6857998"/>
              <a:gd name="csX28" fmla="*/ 594878 w 8942397"/>
              <a:gd name="csY28" fmla="*/ 6545967 h 6857998"/>
              <a:gd name="csX29" fmla="*/ 594005 w 8942397"/>
              <a:gd name="csY29" fmla="*/ 6536888 h 6857998"/>
              <a:gd name="csX30" fmla="*/ 589201 w 8942397"/>
              <a:gd name="csY30" fmla="*/ 6530404 h 6857998"/>
              <a:gd name="csX31" fmla="*/ 587891 w 8942397"/>
              <a:gd name="csY31" fmla="*/ 6540776 h 6857998"/>
              <a:gd name="csX32" fmla="*/ 591384 w 8942397"/>
              <a:gd name="csY32" fmla="*/ 6534293 h 6857998"/>
              <a:gd name="csX33" fmla="*/ 589201 w 8942397"/>
              <a:gd name="csY33" fmla="*/ 6530404 h 6857998"/>
              <a:gd name="csX34" fmla="*/ 594884 w 8942397"/>
              <a:gd name="csY34" fmla="*/ 6520898 h 6857998"/>
              <a:gd name="csX35" fmla="*/ 591821 w 8942397"/>
              <a:gd name="csY35" fmla="*/ 6522191 h 6857998"/>
              <a:gd name="csX36" fmla="*/ 587891 w 8942397"/>
              <a:gd name="csY36" fmla="*/ 6524787 h 6857998"/>
              <a:gd name="csX37" fmla="*/ 590074 w 8942397"/>
              <a:gd name="csY37" fmla="*/ 6526948 h 6857998"/>
              <a:gd name="csX38" fmla="*/ 594004 w 8942397"/>
              <a:gd name="csY38" fmla="*/ 6531705 h 6857998"/>
              <a:gd name="csX39" fmla="*/ 594884 w 8942397"/>
              <a:gd name="csY39" fmla="*/ 6520898 h 6857998"/>
              <a:gd name="csX40" fmla="*/ 591384 w 8942397"/>
              <a:gd name="csY40" fmla="*/ 6508362 h 6857998"/>
              <a:gd name="csX41" fmla="*/ 588764 w 8942397"/>
              <a:gd name="csY41" fmla="*/ 6520037 h 6857998"/>
              <a:gd name="csX42" fmla="*/ 590077 w 8942397"/>
              <a:gd name="csY42" fmla="*/ 6519169 h 6857998"/>
              <a:gd name="csX43" fmla="*/ 595314 w 8942397"/>
              <a:gd name="csY43" fmla="*/ 6515280 h 6857998"/>
              <a:gd name="csX44" fmla="*/ 591821 w 8942397"/>
              <a:gd name="csY44" fmla="*/ 6509233 h 6857998"/>
              <a:gd name="csX45" fmla="*/ 591384 w 8942397"/>
              <a:gd name="csY45" fmla="*/ 6508362 h 6857998"/>
              <a:gd name="csX46" fmla="*/ 600559 w 8942397"/>
              <a:gd name="csY46" fmla="*/ 6505769 h 6857998"/>
              <a:gd name="csX47" fmla="*/ 598376 w 8942397"/>
              <a:gd name="csY47" fmla="*/ 6545531 h 6857998"/>
              <a:gd name="csX48" fmla="*/ 600122 w 8942397"/>
              <a:gd name="csY48" fmla="*/ 6559793 h 6857998"/>
              <a:gd name="csX49" fmla="*/ 610162 w 8942397"/>
              <a:gd name="csY49" fmla="*/ 6557200 h 6857998"/>
              <a:gd name="csX50" fmla="*/ 619772 w 8942397"/>
              <a:gd name="csY50" fmla="*/ 6556768 h 6857998"/>
              <a:gd name="csX51" fmla="*/ 605359 w 8942397"/>
              <a:gd name="csY51" fmla="*/ 6532567 h 6857998"/>
              <a:gd name="csX52" fmla="*/ 600559 w 8942397"/>
              <a:gd name="csY52" fmla="*/ 6505769 h 6857998"/>
              <a:gd name="csX53" fmla="*/ 611909 w 8942397"/>
              <a:gd name="csY53" fmla="*/ 6499721 h 6857998"/>
              <a:gd name="csX54" fmla="*/ 621515 w 8942397"/>
              <a:gd name="csY54" fmla="*/ 6519168 h 6857998"/>
              <a:gd name="csX55" fmla="*/ 622825 w 8942397"/>
              <a:gd name="csY55" fmla="*/ 6525650 h 6857998"/>
              <a:gd name="csX56" fmla="*/ 632432 w 8942397"/>
              <a:gd name="csY56" fmla="*/ 6545098 h 6857998"/>
              <a:gd name="csX57" fmla="*/ 630685 w 8942397"/>
              <a:gd name="csY57" fmla="*/ 6548126 h 6857998"/>
              <a:gd name="csX58" fmla="*/ 619332 w 8942397"/>
              <a:gd name="csY58" fmla="*/ 6526515 h 6857998"/>
              <a:gd name="csX59" fmla="*/ 618022 w 8942397"/>
              <a:gd name="csY59" fmla="*/ 6520036 h 6857998"/>
              <a:gd name="csX60" fmla="*/ 609725 w 8942397"/>
              <a:gd name="csY60" fmla="*/ 6502749 h 6857998"/>
              <a:gd name="csX61" fmla="*/ 613219 w 8942397"/>
              <a:gd name="csY61" fmla="*/ 6480705 h 6857998"/>
              <a:gd name="csX62" fmla="*/ 621079 w 8942397"/>
              <a:gd name="csY62" fmla="*/ 6485030 h 6857998"/>
              <a:gd name="csX63" fmla="*/ 631565 w 8942397"/>
              <a:gd name="csY63" fmla="*/ 6485891 h 6857998"/>
              <a:gd name="csX64" fmla="*/ 631995 w 8942397"/>
              <a:gd name="csY64" fmla="*/ 6489349 h 6857998"/>
              <a:gd name="csX65" fmla="*/ 619769 w 8942397"/>
              <a:gd name="csY65" fmla="*/ 6488052 h 6857998"/>
              <a:gd name="csX66" fmla="*/ 610162 w 8942397"/>
              <a:gd name="csY66" fmla="*/ 6482866 h 6857998"/>
              <a:gd name="csX67" fmla="*/ 665183 w 8942397"/>
              <a:gd name="csY67" fmla="*/ 6474223 h 6857998"/>
              <a:gd name="csX68" fmla="*/ 661689 w 8942397"/>
              <a:gd name="csY68" fmla="*/ 6475520 h 6857998"/>
              <a:gd name="csX69" fmla="*/ 659506 w 8942397"/>
              <a:gd name="csY69" fmla="*/ 6477677 h 6857998"/>
              <a:gd name="csX70" fmla="*/ 659069 w 8942397"/>
              <a:gd name="csY70" fmla="*/ 6481570 h 6857998"/>
              <a:gd name="csX71" fmla="*/ 657323 w 8942397"/>
              <a:gd name="csY71" fmla="*/ 6489349 h 6857998"/>
              <a:gd name="csX72" fmla="*/ 653829 w 8942397"/>
              <a:gd name="csY72" fmla="*/ 6491510 h 6857998"/>
              <a:gd name="csX73" fmla="*/ 653829 w 8942397"/>
              <a:gd name="csY73" fmla="*/ 6513553 h 6857998"/>
              <a:gd name="csX74" fmla="*/ 681339 w 8942397"/>
              <a:gd name="csY74" fmla="*/ 6513553 h 6857998"/>
              <a:gd name="csX75" fmla="*/ 681339 w 8942397"/>
              <a:gd name="csY75" fmla="*/ 6506632 h 6857998"/>
              <a:gd name="csX76" fmla="*/ 678723 w 8942397"/>
              <a:gd name="csY76" fmla="*/ 6506632 h 6857998"/>
              <a:gd name="csX77" fmla="*/ 674793 w 8942397"/>
              <a:gd name="csY77" fmla="*/ 6509232 h 6857998"/>
              <a:gd name="csX78" fmla="*/ 667366 w 8942397"/>
              <a:gd name="csY78" fmla="*/ 6504042 h 6857998"/>
              <a:gd name="csX79" fmla="*/ 667366 w 8942397"/>
              <a:gd name="csY79" fmla="*/ 6499721 h 6857998"/>
              <a:gd name="csX80" fmla="*/ 675229 w 8942397"/>
              <a:gd name="csY80" fmla="*/ 6494535 h 6857998"/>
              <a:gd name="csX81" fmla="*/ 678723 w 8942397"/>
              <a:gd name="csY81" fmla="*/ 6496260 h 6857998"/>
              <a:gd name="csX82" fmla="*/ 681339 w 8942397"/>
              <a:gd name="csY82" fmla="*/ 6496260 h 6857998"/>
              <a:gd name="csX83" fmla="*/ 681339 w 8942397"/>
              <a:gd name="csY83" fmla="*/ 6489781 h 6857998"/>
              <a:gd name="csX84" fmla="*/ 678723 w 8942397"/>
              <a:gd name="csY84" fmla="*/ 6489781 h 6857998"/>
              <a:gd name="csX85" fmla="*/ 674793 w 8942397"/>
              <a:gd name="csY85" fmla="*/ 6492374 h 6857998"/>
              <a:gd name="csX86" fmla="*/ 667366 w 8942397"/>
              <a:gd name="csY86" fmla="*/ 6487185 h 6857998"/>
              <a:gd name="csX87" fmla="*/ 667366 w 8942397"/>
              <a:gd name="csY87" fmla="*/ 6482866 h 6857998"/>
              <a:gd name="csX88" fmla="*/ 675229 w 8942397"/>
              <a:gd name="csY88" fmla="*/ 6477677 h 6857998"/>
              <a:gd name="csX89" fmla="*/ 678723 w 8942397"/>
              <a:gd name="csY89" fmla="*/ 6479409 h 6857998"/>
              <a:gd name="csX90" fmla="*/ 681339 w 8942397"/>
              <a:gd name="csY90" fmla="*/ 6479409 h 6857998"/>
              <a:gd name="csX91" fmla="*/ 681339 w 8942397"/>
              <a:gd name="csY91" fmla="*/ 6474223 h 6857998"/>
              <a:gd name="csX92" fmla="*/ 607107 w 8942397"/>
              <a:gd name="csY92" fmla="*/ 6469899 h 6857998"/>
              <a:gd name="csX93" fmla="*/ 600121 w 8942397"/>
              <a:gd name="csY93" fmla="*/ 6476814 h 6857998"/>
              <a:gd name="csX94" fmla="*/ 590074 w 8942397"/>
              <a:gd name="csY94" fmla="*/ 6493236 h 6857998"/>
              <a:gd name="csX95" fmla="*/ 589204 w 8942397"/>
              <a:gd name="csY95" fmla="*/ 6497558 h 6857998"/>
              <a:gd name="csX96" fmla="*/ 594441 w 8942397"/>
              <a:gd name="csY96" fmla="*/ 6506633 h 6857998"/>
              <a:gd name="csX97" fmla="*/ 596624 w 8942397"/>
              <a:gd name="csY97" fmla="*/ 6509233 h 6857998"/>
              <a:gd name="csX98" fmla="*/ 598807 w 8942397"/>
              <a:gd name="csY98" fmla="*/ 6499286 h 6857998"/>
              <a:gd name="csX99" fmla="*/ 602741 w 8942397"/>
              <a:gd name="csY99" fmla="*/ 6488914 h 6857998"/>
              <a:gd name="csX100" fmla="*/ 607107 w 8942397"/>
              <a:gd name="csY100" fmla="*/ 6469899 h 6857998"/>
              <a:gd name="csX101" fmla="*/ 653833 w 8942397"/>
              <a:gd name="csY101" fmla="*/ 6460391 h 6857998"/>
              <a:gd name="csX102" fmla="*/ 651210 w 8942397"/>
              <a:gd name="csY102" fmla="*/ 6463848 h 6857998"/>
              <a:gd name="csX103" fmla="*/ 645097 w 8942397"/>
              <a:gd name="csY103" fmla="*/ 6496696 h 6857998"/>
              <a:gd name="csX104" fmla="*/ 647717 w 8942397"/>
              <a:gd name="csY104" fmla="*/ 6533862 h 6857998"/>
              <a:gd name="csX105" fmla="*/ 645970 w 8942397"/>
              <a:gd name="csY105" fmla="*/ 6547695 h 6857998"/>
              <a:gd name="csX106" fmla="*/ 647280 w 8942397"/>
              <a:gd name="csY106" fmla="*/ 6571029 h 6857998"/>
              <a:gd name="csX107" fmla="*/ 650337 w 8942397"/>
              <a:gd name="csY107" fmla="*/ 6575350 h 6857998"/>
              <a:gd name="csX108" fmla="*/ 650337 w 8942397"/>
              <a:gd name="csY108" fmla="*/ 6488053 h 6857998"/>
              <a:gd name="csX109" fmla="*/ 649900 w 8942397"/>
              <a:gd name="csY109" fmla="*/ 6485892 h 6857998"/>
              <a:gd name="csX110" fmla="*/ 647717 w 8942397"/>
              <a:gd name="csY110" fmla="*/ 6479842 h 6857998"/>
              <a:gd name="csX111" fmla="*/ 648590 w 8942397"/>
              <a:gd name="csY111" fmla="*/ 6476384 h 6857998"/>
              <a:gd name="csX112" fmla="*/ 658200 w 8942397"/>
              <a:gd name="csY112" fmla="*/ 6466445 h 6857998"/>
              <a:gd name="csX113" fmla="*/ 653833 w 8942397"/>
              <a:gd name="csY113" fmla="*/ 6460391 h 6857998"/>
              <a:gd name="csX114" fmla="*/ 662126 w 8942397"/>
              <a:gd name="csY114" fmla="*/ 6454344 h 6857998"/>
              <a:gd name="csX115" fmla="*/ 656016 w 8942397"/>
              <a:gd name="csY115" fmla="*/ 6458231 h 6857998"/>
              <a:gd name="csX116" fmla="*/ 661690 w 8942397"/>
              <a:gd name="csY116" fmla="*/ 6465148 h 6857998"/>
              <a:gd name="csX117" fmla="*/ 663874 w 8942397"/>
              <a:gd name="csY117" fmla="*/ 6466445 h 6857998"/>
              <a:gd name="csX118" fmla="*/ 661690 w 8942397"/>
              <a:gd name="csY118" fmla="*/ 6467741 h 6857998"/>
              <a:gd name="csX119" fmla="*/ 651644 w 8942397"/>
              <a:gd name="csY119" fmla="*/ 6478113 h 6857998"/>
              <a:gd name="csX120" fmla="*/ 651206 w 8942397"/>
              <a:gd name="csY120" fmla="*/ 6479842 h 6857998"/>
              <a:gd name="csX121" fmla="*/ 652954 w 8942397"/>
              <a:gd name="csY121" fmla="*/ 6483735 h 6857998"/>
              <a:gd name="csX122" fmla="*/ 653390 w 8942397"/>
              <a:gd name="csY122" fmla="*/ 6484163 h 6857998"/>
              <a:gd name="csX123" fmla="*/ 653390 w 8942397"/>
              <a:gd name="csY123" fmla="*/ 6485028 h 6857998"/>
              <a:gd name="csX124" fmla="*/ 654264 w 8942397"/>
              <a:gd name="csY124" fmla="*/ 6488053 h 6857998"/>
              <a:gd name="csX125" fmla="*/ 654700 w 8942397"/>
              <a:gd name="csY125" fmla="*/ 6487621 h 6857998"/>
              <a:gd name="csX126" fmla="*/ 655574 w 8942397"/>
              <a:gd name="csY126" fmla="*/ 6481138 h 6857998"/>
              <a:gd name="csX127" fmla="*/ 656446 w 8942397"/>
              <a:gd name="csY127" fmla="*/ 6476385 h 6857998"/>
              <a:gd name="csX128" fmla="*/ 665620 w 8942397"/>
              <a:gd name="csY128" fmla="*/ 6470334 h 6857998"/>
              <a:gd name="csX129" fmla="*/ 666056 w 8942397"/>
              <a:gd name="csY129" fmla="*/ 6470334 h 6857998"/>
              <a:gd name="csX130" fmla="*/ 669984 w 8942397"/>
              <a:gd name="csY130" fmla="*/ 6467309 h 6857998"/>
              <a:gd name="csX131" fmla="*/ 669547 w 8942397"/>
              <a:gd name="csY131" fmla="*/ 6465148 h 6857998"/>
              <a:gd name="csX132" fmla="*/ 662126 w 8942397"/>
              <a:gd name="csY132" fmla="*/ 6454344 h 6857998"/>
              <a:gd name="csX133" fmla="*/ 579594 w 8942397"/>
              <a:gd name="csY133" fmla="*/ 6445271 h 6857998"/>
              <a:gd name="csX134" fmla="*/ 579594 w 8942397"/>
              <a:gd name="csY134" fmla="*/ 6464286 h 6857998"/>
              <a:gd name="csX135" fmla="*/ 599681 w 8942397"/>
              <a:gd name="csY135" fmla="*/ 6456939 h 6857998"/>
              <a:gd name="csX136" fmla="*/ 594004 w 8942397"/>
              <a:gd name="csY136" fmla="*/ 6450457 h 6857998"/>
              <a:gd name="csX137" fmla="*/ 584837 w 8942397"/>
              <a:gd name="csY137" fmla="*/ 6456507 h 6857998"/>
              <a:gd name="csX138" fmla="*/ 581341 w 8942397"/>
              <a:gd name="csY138" fmla="*/ 6459101 h 6857998"/>
              <a:gd name="csX139" fmla="*/ 581777 w 8942397"/>
              <a:gd name="csY139" fmla="*/ 6454779 h 6857998"/>
              <a:gd name="csX140" fmla="*/ 579594 w 8942397"/>
              <a:gd name="csY140" fmla="*/ 6445271 h 6857998"/>
              <a:gd name="csX141" fmla="*/ 605361 w 8942397"/>
              <a:gd name="csY141" fmla="*/ 6440947 h 6857998"/>
              <a:gd name="csX142" fmla="*/ 603178 w 8942397"/>
              <a:gd name="csY142" fmla="*/ 6442676 h 6857998"/>
              <a:gd name="csX143" fmla="*/ 597498 w 8942397"/>
              <a:gd name="csY143" fmla="*/ 6446130 h 6857998"/>
              <a:gd name="csX144" fmla="*/ 596188 w 8942397"/>
              <a:gd name="csY144" fmla="*/ 6447858 h 6857998"/>
              <a:gd name="csX145" fmla="*/ 606671 w 8942397"/>
              <a:gd name="csY145" fmla="*/ 6459098 h 6857998"/>
              <a:gd name="csX146" fmla="*/ 614971 w 8942397"/>
              <a:gd name="csY146" fmla="*/ 6450887 h 6857998"/>
              <a:gd name="csX147" fmla="*/ 608855 w 8942397"/>
              <a:gd name="csY147" fmla="*/ 6441812 h 6857998"/>
              <a:gd name="csX148" fmla="*/ 605361 w 8942397"/>
              <a:gd name="csY148" fmla="*/ 6440947 h 6857998"/>
              <a:gd name="csX149" fmla="*/ 646405 w 8942397"/>
              <a:gd name="csY149" fmla="*/ 6438782 h 6857998"/>
              <a:gd name="csX150" fmla="*/ 628502 w 8942397"/>
              <a:gd name="csY150" fmla="*/ 6456504 h 6857998"/>
              <a:gd name="csX151" fmla="*/ 621952 w 8942397"/>
              <a:gd name="csY151" fmla="*/ 6455208 h 6857998"/>
              <a:gd name="csX152" fmla="*/ 611909 w 8942397"/>
              <a:gd name="csY152" fmla="*/ 6465151 h 6857998"/>
              <a:gd name="csX153" fmla="*/ 618459 w 8942397"/>
              <a:gd name="csY153" fmla="*/ 6469037 h 6857998"/>
              <a:gd name="csX154" fmla="*/ 625449 w 8942397"/>
              <a:gd name="csY154" fmla="*/ 6463848 h 6857998"/>
              <a:gd name="csX155" fmla="*/ 627192 w 8942397"/>
              <a:gd name="csY155" fmla="*/ 6460822 h 6857998"/>
              <a:gd name="csX156" fmla="*/ 628502 w 8942397"/>
              <a:gd name="csY156" fmla="*/ 6463848 h 6857998"/>
              <a:gd name="csX157" fmla="*/ 636802 w 8942397"/>
              <a:gd name="csY157" fmla="*/ 6469037 h 6857998"/>
              <a:gd name="csX158" fmla="*/ 642042 w 8942397"/>
              <a:gd name="csY158" fmla="*/ 6465583 h 6857998"/>
              <a:gd name="csX159" fmla="*/ 642479 w 8942397"/>
              <a:gd name="csY159" fmla="*/ 6458229 h 6857998"/>
              <a:gd name="csX160" fmla="*/ 645532 w 8942397"/>
              <a:gd name="csY160" fmla="*/ 6457368 h 6857998"/>
              <a:gd name="csX161" fmla="*/ 645099 w 8942397"/>
              <a:gd name="csY161" fmla="*/ 6467311 h 6857998"/>
              <a:gd name="csX162" fmla="*/ 636802 w 8942397"/>
              <a:gd name="csY162" fmla="*/ 6472497 h 6857998"/>
              <a:gd name="csX163" fmla="*/ 627192 w 8942397"/>
              <a:gd name="csY163" fmla="*/ 6467740 h 6857998"/>
              <a:gd name="csX164" fmla="*/ 618459 w 8942397"/>
              <a:gd name="csY164" fmla="*/ 6472497 h 6857998"/>
              <a:gd name="csX165" fmla="*/ 610599 w 8942397"/>
              <a:gd name="csY165" fmla="*/ 6468605 h 6857998"/>
              <a:gd name="csX166" fmla="*/ 605799 w 8942397"/>
              <a:gd name="csY166" fmla="*/ 6490213 h 6857998"/>
              <a:gd name="csX167" fmla="*/ 603612 w 8942397"/>
              <a:gd name="csY167" fmla="*/ 6495834 h 6857998"/>
              <a:gd name="csX168" fmla="*/ 608852 w 8942397"/>
              <a:gd name="csY168" fmla="*/ 6531269 h 6857998"/>
              <a:gd name="csX169" fmla="*/ 625012 w 8942397"/>
              <a:gd name="csY169" fmla="*/ 6557631 h 6857998"/>
              <a:gd name="csX170" fmla="*/ 643352 w 8942397"/>
              <a:gd name="csY170" fmla="*/ 6566706 h 6857998"/>
              <a:gd name="csX171" fmla="*/ 642479 w 8942397"/>
              <a:gd name="csY171" fmla="*/ 6553741 h 6857998"/>
              <a:gd name="csX172" fmla="*/ 642915 w 8942397"/>
              <a:gd name="csY172" fmla="*/ 6547694 h 6857998"/>
              <a:gd name="csX173" fmla="*/ 644225 w 8942397"/>
              <a:gd name="csY173" fmla="*/ 6533433 h 6857998"/>
              <a:gd name="csX174" fmla="*/ 645532 w 8942397"/>
              <a:gd name="csY174" fmla="*/ 6517871 h 6857998"/>
              <a:gd name="csX175" fmla="*/ 642042 w 8942397"/>
              <a:gd name="csY175" fmla="*/ 6497560 h 6857998"/>
              <a:gd name="csX176" fmla="*/ 640295 w 8942397"/>
              <a:gd name="csY176" fmla="*/ 6487188 h 6857998"/>
              <a:gd name="csX177" fmla="*/ 648152 w 8942397"/>
              <a:gd name="csY177" fmla="*/ 6462119 h 6857998"/>
              <a:gd name="csX178" fmla="*/ 661255 w 8942397"/>
              <a:gd name="csY178" fmla="*/ 6450883 h 6857998"/>
              <a:gd name="csX179" fmla="*/ 661692 w 8942397"/>
              <a:gd name="csY179" fmla="*/ 6450450 h 6857998"/>
              <a:gd name="csX180" fmla="*/ 659509 w 8942397"/>
              <a:gd name="csY180" fmla="*/ 6448293 h 6857998"/>
              <a:gd name="csX181" fmla="*/ 651209 w 8942397"/>
              <a:gd name="csY181" fmla="*/ 6439214 h 6857998"/>
              <a:gd name="csX182" fmla="*/ 646405 w 8942397"/>
              <a:gd name="csY182" fmla="*/ 6438782 h 6857998"/>
              <a:gd name="csX183" fmla="*/ 638982 w 8942397"/>
              <a:gd name="csY183" fmla="*/ 6438355 h 6857998"/>
              <a:gd name="csX184" fmla="*/ 624575 w 8942397"/>
              <a:gd name="csY184" fmla="*/ 6452616 h 6857998"/>
              <a:gd name="csX185" fmla="*/ 628505 w 8942397"/>
              <a:gd name="csY185" fmla="*/ 6453049 h 6857998"/>
              <a:gd name="csX186" fmla="*/ 642914 w 8942397"/>
              <a:gd name="csY186" fmla="*/ 6438787 h 6857998"/>
              <a:gd name="csX187" fmla="*/ 638982 w 8942397"/>
              <a:gd name="csY187" fmla="*/ 6438355 h 6857998"/>
              <a:gd name="csX188" fmla="*/ 619337 w 8942397"/>
              <a:gd name="csY188" fmla="*/ 6426685 h 6857998"/>
              <a:gd name="csX189" fmla="*/ 622827 w 8942397"/>
              <a:gd name="csY189" fmla="*/ 6426685 h 6857998"/>
              <a:gd name="csX190" fmla="*/ 612787 w 8942397"/>
              <a:gd name="csY190" fmla="*/ 6439215 h 6857998"/>
              <a:gd name="csX191" fmla="*/ 611914 w 8942397"/>
              <a:gd name="csY191" fmla="*/ 6436193 h 6857998"/>
              <a:gd name="csX192" fmla="*/ 619337 w 8942397"/>
              <a:gd name="csY192" fmla="*/ 6426685 h 6857998"/>
              <a:gd name="csX193" fmla="*/ 620210 w 8942397"/>
              <a:gd name="csY193" fmla="*/ 6420200 h 6857998"/>
              <a:gd name="csX194" fmla="*/ 620647 w 8942397"/>
              <a:gd name="csY194" fmla="*/ 6423660 h 6857998"/>
              <a:gd name="csX195" fmla="*/ 618900 w 8942397"/>
              <a:gd name="csY195" fmla="*/ 6425821 h 6857998"/>
              <a:gd name="csX196" fmla="*/ 617587 w 8942397"/>
              <a:gd name="csY196" fmla="*/ 6427979 h 6857998"/>
              <a:gd name="csX197" fmla="*/ 610604 w 8942397"/>
              <a:gd name="csY197" fmla="*/ 6430572 h 6857998"/>
              <a:gd name="csX198" fmla="*/ 611040 w 8942397"/>
              <a:gd name="csY198" fmla="*/ 6427118 h 6857998"/>
              <a:gd name="csX199" fmla="*/ 614967 w 8942397"/>
              <a:gd name="csY199" fmla="*/ 6425821 h 6857998"/>
              <a:gd name="csX200" fmla="*/ 615840 w 8942397"/>
              <a:gd name="csY200" fmla="*/ 6424525 h 6857998"/>
              <a:gd name="csX201" fmla="*/ 620210 w 8942397"/>
              <a:gd name="csY201" fmla="*/ 6420200 h 6857998"/>
              <a:gd name="csX202" fmla="*/ 620647 w 8942397"/>
              <a:gd name="csY202" fmla="*/ 6417178 h 6857998"/>
              <a:gd name="csX203" fmla="*/ 619774 w 8942397"/>
              <a:gd name="csY203" fmla="*/ 6420200 h 6857998"/>
              <a:gd name="csX204" fmla="*/ 616714 w 8942397"/>
              <a:gd name="csY204" fmla="*/ 6422364 h 6857998"/>
              <a:gd name="csX205" fmla="*/ 615404 w 8942397"/>
              <a:gd name="csY205" fmla="*/ 6423660 h 6857998"/>
              <a:gd name="csX206" fmla="*/ 609290 w 8942397"/>
              <a:gd name="csY206" fmla="*/ 6425389 h 6857998"/>
              <a:gd name="csX207" fmla="*/ 608417 w 8942397"/>
              <a:gd name="csY207" fmla="*/ 6425389 h 6857998"/>
              <a:gd name="csX208" fmla="*/ 605360 w 8942397"/>
              <a:gd name="csY208" fmla="*/ 6427118 h 6857998"/>
              <a:gd name="csX209" fmla="*/ 604487 w 8942397"/>
              <a:gd name="csY209" fmla="*/ 6428411 h 6857998"/>
              <a:gd name="csX210" fmla="*/ 602307 w 8942397"/>
              <a:gd name="csY210" fmla="*/ 6425821 h 6857998"/>
              <a:gd name="csX211" fmla="*/ 602744 w 8942397"/>
              <a:gd name="csY211" fmla="*/ 6425389 h 6857998"/>
              <a:gd name="csX212" fmla="*/ 607980 w 8942397"/>
              <a:gd name="csY212" fmla="*/ 6421928 h 6857998"/>
              <a:gd name="csX213" fmla="*/ 609290 w 8942397"/>
              <a:gd name="csY213" fmla="*/ 6421928 h 6857998"/>
              <a:gd name="csX214" fmla="*/ 613220 w 8942397"/>
              <a:gd name="csY214" fmla="*/ 6421496 h 6857998"/>
              <a:gd name="csX215" fmla="*/ 614094 w 8942397"/>
              <a:gd name="csY215" fmla="*/ 6420200 h 6857998"/>
              <a:gd name="csX216" fmla="*/ 620647 w 8942397"/>
              <a:gd name="csY216" fmla="*/ 6417178 h 6857998"/>
              <a:gd name="csX217" fmla="*/ 628070 w 8942397"/>
              <a:gd name="csY217" fmla="*/ 6414585 h 6857998"/>
              <a:gd name="csX218" fmla="*/ 632434 w 8942397"/>
              <a:gd name="csY218" fmla="*/ 6415017 h 6857998"/>
              <a:gd name="csX219" fmla="*/ 632434 w 8942397"/>
              <a:gd name="csY219" fmla="*/ 6418039 h 6857998"/>
              <a:gd name="csX220" fmla="*/ 630690 w 8942397"/>
              <a:gd name="csY220" fmla="*/ 6417610 h 6857998"/>
              <a:gd name="csX221" fmla="*/ 628940 w 8942397"/>
              <a:gd name="csY221" fmla="*/ 6418039 h 6857998"/>
              <a:gd name="csX222" fmla="*/ 626760 w 8942397"/>
              <a:gd name="csY222" fmla="*/ 6416314 h 6857998"/>
              <a:gd name="csX223" fmla="*/ 628070 w 8942397"/>
              <a:gd name="csY223" fmla="*/ 6414585 h 6857998"/>
              <a:gd name="csX224" fmla="*/ 577414 w 8942397"/>
              <a:gd name="csY224" fmla="*/ 6403777 h 6857998"/>
              <a:gd name="csX225" fmla="*/ 587020 w 8942397"/>
              <a:gd name="csY225" fmla="*/ 6408099 h 6857998"/>
              <a:gd name="csX226" fmla="*/ 584400 w 8942397"/>
              <a:gd name="csY226" fmla="*/ 6410260 h 6857998"/>
              <a:gd name="csX227" fmla="*/ 577414 w 8942397"/>
              <a:gd name="csY227" fmla="*/ 6407238 h 6857998"/>
              <a:gd name="csX228" fmla="*/ 570430 w 8942397"/>
              <a:gd name="csY228" fmla="*/ 6410692 h 6857998"/>
              <a:gd name="csX229" fmla="*/ 567807 w 8942397"/>
              <a:gd name="csY229" fmla="*/ 6408099 h 6857998"/>
              <a:gd name="csX230" fmla="*/ 577414 w 8942397"/>
              <a:gd name="csY230" fmla="*/ 6403777 h 6857998"/>
              <a:gd name="csX231" fmla="*/ 442917 w 8942397"/>
              <a:gd name="csY231" fmla="*/ 6345620 h 6857998"/>
              <a:gd name="csX232" fmla="*/ 442917 w 8942397"/>
              <a:gd name="csY232" fmla="*/ 6595233 h 6857998"/>
              <a:gd name="csX233" fmla="*/ 497940 w 8942397"/>
              <a:gd name="csY233" fmla="*/ 6557631 h 6857998"/>
              <a:gd name="csX234" fmla="*/ 560820 w 8942397"/>
              <a:gd name="csY234" fmla="*/ 6612084 h 6857998"/>
              <a:gd name="csX235" fmla="*/ 566934 w 8942397"/>
              <a:gd name="csY235" fmla="*/ 6592205 h 6857998"/>
              <a:gd name="csX236" fmla="*/ 576540 w 8942397"/>
              <a:gd name="csY236" fmla="*/ 6576647 h 6857998"/>
              <a:gd name="csX237" fmla="*/ 576540 w 8942397"/>
              <a:gd name="csY237" fmla="*/ 6467306 h 6857998"/>
              <a:gd name="csX238" fmla="*/ 575230 w 8942397"/>
              <a:gd name="csY238" fmla="*/ 6466441 h 6857998"/>
              <a:gd name="csX239" fmla="*/ 571740 w 8942397"/>
              <a:gd name="csY239" fmla="*/ 6449590 h 6857998"/>
              <a:gd name="csX240" fmla="*/ 572174 w 8942397"/>
              <a:gd name="csY240" fmla="*/ 6446994 h 6857998"/>
              <a:gd name="csX241" fmla="*/ 572174 w 8942397"/>
              <a:gd name="csY241" fmla="*/ 6440947 h 6857998"/>
              <a:gd name="csX242" fmla="*/ 572174 w 8942397"/>
              <a:gd name="csY242" fmla="*/ 6430572 h 6857998"/>
              <a:gd name="csX243" fmla="*/ 575667 w 8942397"/>
              <a:gd name="csY243" fmla="*/ 6421496 h 6857998"/>
              <a:gd name="csX244" fmla="*/ 575667 w 8942397"/>
              <a:gd name="csY244" fmla="*/ 6415449 h 6857998"/>
              <a:gd name="csX245" fmla="*/ 563444 w 8942397"/>
              <a:gd name="csY245" fmla="*/ 6415449 h 6857998"/>
              <a:gd name="csX246" fmla="*/ 563444 w 8942397"/>
              <a:gd name="csY246" fmla="*/ 6411989 h 6857998"/>
              <a:gd name="csX247" fmla="*/ 591827 w 8942397"/>
              <a:gd name="csY247" fmla="*/ 6411989 h 6857998"/>
              <a:gd name="csX248" fmla="*/ 591827 w 8942397"/>
              <a:gd name="csY248" fmla="*/ 6415449 h 6857998"/>
              <a:gd name="csX249" fmla="*/ 579160 w 8942397"/>
              <a:gd name="csY249" fmla="*/ 6415449 h 6857998"/>
              <a:gd name="csX250" fmla="*/ 579160 w 8942397"/>
              <a:gd name="csY250" fmla="*/ 6419335 h 6857998"/>
              <a:gd name="csX251" fmla="*/ 581347 w 8942397"/>
              <a:gd name="csY251" fmla="*/ 6418471 h 6857998"/>
              <a:gd name="csX252" fmla="*/ 582220 w 8942397"/>
              <a:gd name="csY252" fmla="*/ 6421928 h 6857998"/>
              <a:gd name="csX253" fmla="*/ 579160 w 8942397"/>
              <a:gd name="csY253" fmla="*/ 6423228 h 6857998"/>
              <a:gd name="csX254" fmla="*/ 579160 w 8942397"/>
              <a:gd name="csY254" fmla="*/ 6425821 h 6857998"/>
              <a:gd name="csX255" fmla="*/ 576104 w 8942397"/>
              <a:gd name="csY255" fmla="*/ 6425821 h 6857998"/>
              <a:gd name="csX256" fmla="*/ 575667 w 8942397"/>
              <a:gd name="csY256" fmla="*/ 6429707 h 6857998"/>
              <a:gd name="csX257" fmla="*/ 575667 w 8942397"/>
              <a:gd name="csY257" fmla="*/ 6441379 h 6857998"/>
              <a:gd name="csX258" fmla="*/ 575230 w 8942397"/>
              <a:gd name="csY258" fmla="*/ 6446994 h 6857998"/>
              <a:gd name="csX259" fmla="*/ 575230 w 8942397"/>
              <a:gd name="csY259" fmla="*/ 6450019 h 6857998"/>
              <a:gd name="csX260" fmla="*/ 576540 w 8942397"/>
              <a:gd name="csY260" fmla="*/ 6462555 h 6857998"/>
              <a:gd name="csX261" fmla="*/ 576540 w 8942397"/>
              <a:gd name="csY261" fmla="*/ 6437054 h 6857998"/>
              <a:gd name="csX262" fmla="*/ 576977 w 8942397"/>
              <a:gd name="csY262" fmla="*/ 6437054 h 6857998"/>
              <a:gd name="csX263" fmla="*/ 577850 w 8942397"/>
              <a:gd name="csY263" fmla="*/ 6434032 h 6857998"/>
              <a:gd name="csX264" fmla="*/ 580910 w 8942397"/>
              <a:gd name="csY264" fmla="*/ 6426253 h 6857998"/>
              <a:gd name="csX265" fmla="*/ 584400 w 8942397"/>
              <a:gd name="csY265" fmla="*/ 6425389 h 6857998"/>
              <a:gd name="csX266" fmla="*/ 584400 w 8942397"/>
              <a:gd name="csY266" fmla="*/ 6427547 h 6857998"/>
              <a:gd name="csX267" fmla="*/ 580474 w 8942397"/>
              <a:gd name="csY267" fmla="*/ 6435761 h 6857998"/>
              <a:gd name="csX268" fmla="*/ 580474 w 8942397"/>
              <a:gd name="csY268" fmla="*/ 6436622 h 6857998"/>
              <a:gd name="csX269" fmla="*/ 581347 w 8942397"/>
              <a:gd name="csY269" fmla="*/ 6440511 h 6857998"/>
              <a:gd name="csX270" fmla="*/ 584837 w 8942397"/>
              <a:gd name="csY270" fmla="*/ 6451751 h 6857998"/>
              <a:gd name="csX271" fmla="*/ 592700 w 8942397"/>
              <a:gd name="csY271" fmla="*/ 6447426 h 6857998"/>
              <a:gd name="csX272" fmla="*/ 595754 w 8942397"/>
              <a:gd name="csY272" fmla="*/ 6443540 h 6857998"/>
              <a:gd name="csX273" fmla="*/ 600994 w 8942397"/>
              <a:gd name="csY273" fmla="*/ 6439647 h 6857998"/>
              <a:gd name="csX274" fmla="*/ 603180 w 8942397"/>
              <a:gd name="csY274" fmla="*/ 6438351 h 6857998"/>
              <a:gd name="csX275" fmla="*/ 611477 w 8942397"/>
              <a:gd name="csY275" fmla="*/ 6440079 h 6857998"/>
              <a:gd name="csX276" fmla="*/ 617587 w 8942397"/>
              <a:gd name="csY276" fmla="*/ 6448290 h 6857998"/>
              <a:gd name="csX277" fmla="*/ 632870 w 8942397"/>
              <a:gd name="csY277" fmla="*/ 6433168 h 6857998"/>
              <a:gd name="csX278" fmla="*/ 632870 w 8942397"/>
              <a:gd name="csY278" fmla="*/ 6431871 h 6857998"/>
              <a:gd name="csX279" fmla="*/ 622827 w 8942397"/>
              <a:gd name="csY279" fmla="*/ 6426685 h 6857998"/>
              <a:gd name="csX280" fmla="*/ 621957 w 8942397"/>
              <a:gd name="csY280" fmla="*/ 6424957 h 6857998"/>
              <a:gd name="csX281" fmla="*/ 625014 w 8942397"/>
              <a:gd name="csY281" fmla="*/ 6423660 h 6857998"/>
              <a:gd name="csX282" fmla="*/ 634184 w 8942397"/>
              <a:gd name="csY282" fmla="*/ 6428843 h 6857998"/>
              <a:gd name="csX283" fmla="*/ 635579 w 8942397"/>
              <a:gd name="csY283" fmla="*/ 6427118 h 6857998"/>
              <a:gd name="csX284" fmla="*/ 635930 w 8942397"/>
              <a:gd name="csY284" fmla="*/ 6427118 h 6857998"/>
              <a:gd name="csX285" fmla="*/ 636804 w 8942397"/>
              <a:gd name="csY285" fmla="*/ 6425821 h 6857998"/>
              <a:gd name="csX286" fmla="*/ 636762 w 8942397"/>
              <a:gd name="csY286" fmla="*/ 6425656 h 6857998"/>
              <a:gd name="csX287" fmla="*/ 639424 w 8942397"/>
              <a:gd name="csY287" fmla="*/ 6422364 h 6857998"/>
              <a:gd name="csX288" fmla="*/ 638987 w 8942397"/>
              <a:gd name="csY288" fmla="*/ 6419335 h 6857998"/>
              <a:gd name="csX289" fmla="*/ 637674 w 8942397"/>
              <a:gd name="csY289" fmla="*/ 6418039 h 6857998"/>
              <a:gd name="csX290" fmla="*/ 636364 w 8942397"/>
              <a:gd name="csY290" fmla="*/ 6424092 h 6857998"/>
              <a:gd name="csX291" fmla="*/ 636762 w 8942397"/>
              <a:gd name="csY291" fmla="*/ 6425656 h 6857998"/>
              <a:gd name="csX292" fmla="*/ 635579 w 8942397"/>
              <a:gd name="csY292" fmla="*/ 6427118 h 6857998"/>
              <a:gd name="csX293" fmla="*/ 635054 w 8942397"/>
              <a:gd name="csY293" fmla="*/ 6427118 h 6857998"/>
              <a:gd name="csX294" fmla="*/ 633307 w 8942397"/>
              <a:gd name="csY294" fmla="*/ 6427547 h 6857998"/>
              <a:gd name="csX295" fmla="*/ 631127 w 8942397"/>
              <a:gd name="csY295" fmla="*/ 6426253 h 6857998"/>
              <a:gd name="csX296" fmla="*/ 631564 w 8942397"/>
              <a:gd name="csY296" fmla="*/ 6424092 h 6857998"/>
              <a:gd name="csX297" fmla="*/ 634184 w 8942397"/>
              <a:gd name="csY297" fmla="*/ 6423660 h 6857998"/>
              <a:gd name="csX298" fmla="*/ 634617 w 8942397"/>
              <a:gd name="csY298" fmla="*/ 6421496 h 6857998"/>
              <a:gd name="csX299" fmla="*/ 634184 w 8942397"/>
              <a:gd name="csY299" fmla="*/ 6418039 h 6857998"/>
              <a:gd name="csX300" fmla="*/ 635494 w 8942397"/>
              <a:gd name="csY300" fmla="*/ 6416314 h 6857998"/>
              <a:gd name="csX301" fmla="*/ 637241 w 8942397"/>
              <a:gd name="csY301" fmla="*/ 6417610 h 6857998"/>
              <a:gd name="csX302" fmla="*/ 637674 w 8942397"/>
              <a:gd name="csY302" fmla="*/ 6414585 h 6857998"/>
              <a:gd name="csX303" fmla="*/ 638987 w 8942397"/>
              <a:gd name="csY303" fmla="*/ 6415017 h 6857998"/>
              <a:gd name="csX304" fmla="*/ 638987 w 8942397"/>
              <a:gd name="csY304" fmla="*/ 6412856 h 6857998"/>
              <a:gd name="csX305" fmla="*/ 635494 w 8942397"/>
              <a:gd name="csY305" fmla="*/ 6411124 h 6857998"/>
              <a:gd name="csX306" fmla="*/ 622390 w 8942397"/>
              <a:gd name="csY306" fmla="*/ 6415017 h 6857998"/>
              <a:gd name="csX307" fmla="*/ 620210 w 8942397"/>
              <a:gd name="csY307" fmla="*/ 6412856 h 6857998"/>
              <a:gd name="csX308" fmla="*/ 619774 w 8942397"/>
              <a:gd name="csY308" fmla="*/ 6415881 h 6857998"/>
              <a:gd name="csX309" fmla="*/ 616277 w 8942397"/>
              <a:gd name="csY309" fmla="*/ 6416746 h 6857998"/>
              <a:gd name="csX310" fmla="*/ 610604 w 8942397"/>
              <a:gd name="csY310" fmla="*/ 6420200 h 6857998"/>
              <a:gd name="csX311" fmla="*/ 608417 w 8942397"/>
              <a:gd name="csY311" fmla="*/ 6419335 h 6857998"/>
              <a:gd name="csX312" fmla="*/ 606674 w 8942397"/>
              <a:gd name="csY312" fmla="*/ 6420632 h 6857998"/>
              <a:gd name="csX313" fmla="*/ 603614 w 8942397"/>
              <a:gd name="csY313" fmla="*/ 6418903 h 6857998"/>
              <a:gd name="csX314" fmla="*/ 611040 w 8942397"/>
              <a:gd name="csY314" fmla="*/ 6416746 h 6857998"/>
              <a:gd name="csX315" fmla="*/ 613657 w 8942397"/>
              <a:gd name="csY315" fmla="*/ 6414585 h 6857998"/>
              <a:gd name="csX316" fmla="*/ 620210 w 8942397"/>
              <a:gd name="csY316" fmla="*/ 6412421 h 6857998"/>
              <a:gd name="csX317" fmla="*/ 638114 w 8942397"/>
              <a:gd name="csY317" fmla="*/ 6408099 h 6857998"/>
              <a:gd name="csX318" fmla="*/ 633744 w 8942397"/>
              <a:gd name="csY318" fmla="*/ 6402481 h 6857998"/>
              <a:gd name="csX319" fmla="*/ 626324 w 8942397"/>
              <a:gd name="csY319" fmla="*/ 6395998 h 6857998"/>
              <a:gd name="csX320" fmla="*/ 628070 w 8942397"/>
              <a:gd name="csY320" fmla="*/ 6400752 h 6857998"/>
              <a:gd name="csX321" fmla="*/ 623700 w 8942397"/>
              <a:gd name="csY321" fmla="*/ 6399888 h 6857998"/>
              <a:gd name="csX322" fmla="*/ 625884 w 8942397"/>
              <a:gd name="csY322" fmla="*/ 6404645 h 6857998"/>
              <a:gd name="csX323" fmla="*/ 620210 w 8942397"/>
              <a:gd name="csY323" fmla="*/ 6403777 h 6857998"/>
              <a:gd name="csX324" fmla="*/ 620210 w 8942397"/>
              <a:gd name="csY324" fmla="*/ 6411989 h 6857998"/>
              <a:gd name="csX325" fmla="*/ 617154 w 8942397"/>
              <a:gd name="csY325" fmla="*/ 6410260 h 6857998"/>
              <a:gd name="csX326" fmla="*/ 617587 w 8942397"/>
              <a:gd name="csY326" fmla="*/ 6405942 h 6857998"/>
              <a:gd name="csX327" fmla="*/ 612787 w 8942397"/>
              <a:gd name="csY327" fmla="*/ 6403777 h 6857998"/>
              <a:gd name="csX328" fmla="*/ 618900 w 8942397"/>
              <a:gd name="csY328" fmla="*/ 6400320 h 6857998"/>
              <a:gd name="csX329" fmla="*/ 614094 w 8942397"/>
              <a:gd name="csY329" fmla="*/ 6398595 h 6857998"/>
              <a:gd name="csX330" fmla="*/ 621957 w 8942397"/>
              <a:gd name="csY330" fmla="*/ 6395998 h 6857998"/>
              <a:gd name="csX331" fmla="*/ 618464 w 8942397"/>
              <a:gd name="csY331" fmla="*/ 6393405 h 6857998"/>
              <a:gd name="csX332" fmla="*/ 636364 w 8942397"/>
              <a:gd name="csY332" fmla="*/ 6399888 h 6857998"/>
              <a:gd name="csX333" fmla="*/ 641607 w 8942397"/>
              <a:gd name="csY333" fmla="*/ 6410692 h 6857998"/>
              <a:gd name="csX334" fmla="*/ 642040 w 8942397"/>
              <a:gd name="csY334" fmla="*/ 6411124 h 6857998"/>
              <a:gd name="csX335" fmla="*/ 641607 w 8942397"/>
              <a:gd name="csY335" fmla="*/ 6417178 h 6857998"/>
              <a:gd name="csX336" fmla="*/ 642477 w 8942397"/>
              <a:gd name="csY336" fmla="*/ 6423228 h 6857998"/>
              <a:gd name="csX337" fmla="*/ 635930 w 8942397"/>
              <a:gd name="csY337" fmla="*/ 6431436 h 6857998"/>
              <a:gd name="csX338" fmla="*/ 635930 w 8942397"/>
              <a:gd name="csY338" fmla="*/ 6432732 h 6857998"/>
              <a:gd name="csX339" fmla="*/ 637241 w 8942397"/>
              <a:gd name="csY339" fmla="*/ 6433600 h 6857998"/>
              <a:gd name="csX340" fmla="*/ 606674 w 8942397"/>
              <a:gd name="csY340" fmla="*/ 6463852 h 6857998"/>
              <a:gd name="csX341" fmla="*/ 605360 w 8942397"/>
              <a:gd name="csY341" fmla="*/ 6462555 h 6857998"/>
              <a:gd name="csX342" fmla="*/ 602307 w 8942397"/>
              <a:gd name="csY342" fmla="*/ 6459530 h 6857998"/>
              <a:gd name="csX343" fmla="*/ 580474 w 8942397"/>
              <a:gd name="csY343" fmla="*/ 6467738 h 6857998"/>
              <a:gd name="csX344" fmla="*/ 579597 w 8942397"/>
              <a:gd name="csY344" fmla="*/ 6467738 h 6857998"/>
              <a:gd name="csX345" fmla="*/ 579597 w 8942397"/>
              <a:gd name="csY345" fmla="*/ 6572757 h 6857998"/>
              <a:gd name="csX346" fmla="*/ 593137 w 8942397"/>
              <a:gd name="csY346" fmla="*/ 6562817 h 6857998"/>
              <a:gd name="csX347" fmla="*/ 584400 w 8942397"/>
              <a:gd name="csY347" fmla="*/ 6545960 h 6857998"/>
              <a:gd name="csX348" fmla="*/ 586147 w 8942397"/>
              <a:gd name="csY348" fmla="*/ 6528244 h 6857998"/>
              <a:gd name="csX349" fmla="*/ 585274 w 8942397"/>
              <a:gd name="csY349" fmla="*/ 6522623 h 6857998"/>
              <a:gd name="csX350" fmla="*/ 588767 w 8942397"/>
              <a:gd name="csY350" fmla="*/ 6505768 h 6857998"/>
              <a:gd name="csX351" fmla="*/ 596190 w 8942397"/>
              <a:gd name="csY351" fmla="*/ 6475949 h 6857998"/>
              <a:gd name="csX352" fmla="*/ 637674 w 8942397"/>
              <a:gd name="csY352" fmla="*/ 6434464 h 6857998"/>
              <a:gd name="csX353" fmla="*/ 651207 w 8942397"/>
              <a:gd name="csY353" fmla="*/ 6435761 h 6857998"/>
              <a:gd name="csX354" fmla="*/ 655574 w 8942397"/>
              <a:gd name="csY354" fmla="*/ 6438351 h 6857998"/>
              <a:gd name="csX355" fmla="*/ 664747 w 8942397"/>
              <a:gd name="csY355" fmla="*/ 6449590 h 6857998"/>
              <a:gd name="csX356" fmla="*/ 665180 w 8942397"/>
              <a:gd name="csY356" fmla="*/ 6452615 h 6857998"/>
              <a:gd name="csX357" fmla="*/ 672167 w 8942397"/>
              <a:gd name="csY357" fmla="*/ 6462555 h 6857998"/>
              <a:gd name="csX358" fmla="*/ 672167 w 8942397"/>
              <a:gd name="csY358" fmla="*/ 6470763 h 6857998"/>
              <a:gd name="csX359" fmla="*/ 684394 w 8942397"/>
              <a:gd name="csY359" fmla="*/ 6470763 h 6857998"/>
              <a:gd name="csX360" fmla="*/ 684394 w 8942397"/>
              <a:gd name="csY360" fmla="*/ 6617274 h 6857998"/>
              <a:gd name="csX361" fmla="*/ 746837 w 8942397"/>
              <a:gd name="csY361" fmla="*/ 6557631 h 6857998"/>
              <a:gd name="csX362" fmla="*/ 801865 w 8942397"/>
              <a:gd name="csY362" fmla="*/ 6591776 h 6857998"/>
              <a:gd name="csX363" fmla="*/ 801865 w 8942397"/>
              <a:gd name="csY363" fmla="*/ 6345620 h 6857998"/>
              <a:gd name="csX364" fmla="*/ 0 w 8942397"/>
              <a:gd name="csY364" fmla="*/ 0 h 6857998"/>
              <a:gd name="csX365" fmla="*/ 8942397 w 8942397"/>
              <a:gd name="csY365" fmla="*/ 0 h 6857998"/>
              <a:gd name="csX366" fmla="*/ 8942397 w 8942397"/>
              <a:gd name="csY366" fmla="*/ 1190625 h 6857998"/>
              <a:gd name="csX367" fmla="*/ 4226861 w 8942397"/>
              <a:gd name="csY367" fmla="*/ 1190625 h 6857998"/>
              <a:gd name="csX368" fmla="*/ 4226861 w 8942397"/>
              <a:gd name="csY368" fmla="*/ 5857873 h 6857998"/>
              <a:gd name="csX369" fmla="*/ 8942397 w 8942397"/>
              <a:gd name="csY369" fmla="*/ 5857873 h 6857998"/>
              <a:gd name="csX370" fmla="*/ 8942397 w 8942397"/>
              <a:gd name="csY370" fmla="*/ 6857998 h 6857998"/>
              <a:gd name="csX371" fmla="*/ 0 w 8942397"/>
              <a:gd name="csY371" fmla="*/ 6857998 h 685799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  <a:cxn ang="0">
                <a:pos x="csX191" y="csY191"/>
              </a:cxn>
              <a:cxn ang="0">
                <a:pos x="csX192" y="csY192"/>
              </a:cxn>
              <a:cxn ang="0">
                <a:pos x="csX193" y="csY193"/>
              </a:cxn>
              <a:cxn ang="0">
                <a:pos x="csX194" y="csY194"/>
              </a:cxn>
              <a:cxn ang="0">
                <a:pos x="csX195" y="csY195"/>
              </a:cxn>
              <a:cxn ang="0">
                <a:pos x="csX196" y="csY196"/>
              </a:cxn>
              <a:cxn ang="0">
                <a:pos x="csX197" y="csY197"/>
              </a:cxn>
              <a:cxn ang="0">
                <a:pos x="csX198" y="csY198"/>
              </a:cxn>
              <a:cxn ang="0">
                <a:pos x="csX199" y="csY199"/>
              </a:cxn>
              <a:cxn ang="0">
                <a:pos x="csX200" y="csY200"/>
              </a:cxn>
              <a:cxn ang="0">
                <a:pos x="csX201" y="csY201"/>
              </a:cxn>
              <a:cxn ang="0">
                <a:pos x="csX202" y="csY202"/>
              </a:cxn>
              <a:cxn ang="0">
                <a:pos x="csX203" y="csY203"/>
              </a:cxn>
              <a:cxn ang="0">
                <a:pos x="csX204" y="csY204"/>
              </a:cxn>
              <a:cxn ang="0">
                <a:pos x="csX205" y="csY205"/>
              </a:cxn>
              <a:cxn ang="0">
                <a:pos x="csX206" y="csY206"/>
              </a:cxn>
              <a:cxn ang="0">
                <a:pos x="csX207" y="csY207"/>
              </a:cxn>
              <a:cxn ang="0">
                <a:pos x="csX208" y="csY208"/>
              </a:cxn>
              <a:cxn ang="0">
                <a:pos x="csX209" y="csY209"/>
              </a:cxn>
              <a:cxn ang="0">
                <a:pos x="csX210" y="csY210"/>
              </a:cxn>
              <a:cxn ang="0">
                <a:pos x="csX211" y="csY211"/>
              </a:cxn>
              <a:cxn ang="0">
                <a:pos x="csX212" y="csY212"/>
              </a:cxn>
              <a:cxn ang="0">
                <a:pos x="csX213" y="csY213"/>
              </a:cxn>
              <a:cxn ang="0">
                <a:pos x="csX214" y="csY214"/>
              </a:cxn>
              <a:cxn ang="0">
                <a:pos x="csX215" y="csY215"/>
              </a:cxn>
              <a:cxn ang="0">
                <a:pos x="csX216" y="csY216"/>
              </a:cxn>
              <a:cxn ang="0">
                <a:pos x="csX217" y="csY217"/>
              </a:cxn>
              <a:cxn ang="0">
                <a:pos x="csX218" y="csY218"/>
              </a:cxn>
              <a:cxn ang="0">
                <a:pos x="csX219" y="csY219"/>
              </a:cxn>
              <a:cxn ang="0">
                <a:pos x="csX220" y="csY220"/>
              </a:cxn>
              <a:cxn ang="0">
                <a:pos x="csX221" y="csY221"/>
              </a:cxn>
              <a:cxn ang="0">
                <a:pos x="csX222" y="csY222"/>
              </a:cxn>
              <a:cxn ang="0">
                <a:pos x="csX223" y="csY223"/>
              </a:cxn>
              <a:cxn ang="0">
                <a:pos x="csX224" y="csY224"/>
              </a:cxn>
              <a:cxn ang="0">
                <a:pos x="csX225" y="csY225"/>
              </a:cxn>
              <a:cxn ang="0">
                <a:pos x="csX226" y="csY226"/>
              </a:cxn>
              <a:cxn ang="0">
                <a:pos x="csX227" y="csY227"/>
              </a:cxn>
              <a:cxn ang="0">
                <a:pos x="csX228" y="csY228"/>
              </a:cxn>
              <a:cxn ang="0">
                <a:pos x="csX229" y="csY229"/>
              </a:cxn>
              <a:cxn ang="0">
                <a:pos x="csX230" y="csY230"/>
              </a:cxn>
              <a:cxn ang="0">
                <a:pos x="csX231" y="csY231"/>
              </a:cxn>
              <a:cxn ang="0">
                <a:pos x="csX232" y="csY232"/>
              </a:cxn>
              <a:cxn ang="0">
                <a:pos x="csX233" y="csY233"/>
              </a:cxn>
              <a:cxn ang="0">
                <a:pos x="csX234" y="csY234"/>
              </a:cxn>
              <a:cxn ang="0">
                <a:pos x="csX235" y="csY235"/>
              </a:cxn>
              <a:cxn ang="0">
                <a:pos x="csX236" y="csY236"/>
              </a:cxn>
              <a:cxn ang="0">
                <a:pos x="csX237" y="csY237"/>
              </a:cxn>
              <a:cxn ang="0">
                <a:pos x="csX238" y="csY238"/>
              </a:cxn>
              <a:cxn ang="0">
                <a:pos x="csX239" y="csY239"/>
              </a:cxn>
              <a:cxn ang="0">
                <a:pos x="csX240" y="csY240"/>
              </a:cxn>
              <a:cxn ang="0">
                <a:pos x="csX241" y="csY241"/>
              </a:cxn>
              <a:cxn ang="0">
                <a:pos x="csX242" y="csY242"/>
              </a:cxn>
              <a:cxn ang="0">
                <a:pos x="csX243" y="csY243"/>
              </a:cxn>
              <a:cxn ang="0">
                <a:pos x="csX244" y="csY244"/>
              </a:cxn>
              <a:cxn ang="0">
                <a:pos x="csX245" y="csY245"/>
              </a:cxn>
              <a:cxn ang="0">
                <a:pos x="csX246" y="csY246"/>
              </a:cxn>
              <a:cxn ang="0">
                <a:pos x="csX247" y="csY247"/>
              </a:cxn>
              <a:cxn ang="0">
                <a:pos x="csX248" y="csY248"/>
              </a:cxn>
              <a:cxn ang="0">
                <a:pos x="csX249" y="csY249"/>
              </a:cxn>
              <a:cxn ang="0">
                <a:pos x="csX250" y="csY250"/>
              </a:cxn>
              <a:cxn ang="0">
                <a:pos x="csX251" y="csY251"/>
              </a:cxn>
              <a:cxn ang="0">
                <a:pos x="csX252" y="csY252"/>
              </a:cxn>
              <a:cxn ang="0">
                <a:pos x="csX253" y="csY253"/>
              </a:cxn>
              <a:cxn ang="0">
                <a:pos x="csX254" y="csY254"/>
              </a:cxn>
              <a:cxn ang="0">
                <a:pos x="csX255" y="csY255"/>
              </a:cxn>
              <a:cxn ang="0">
                <a:pos x="csX256" y="csY256"/>
              </a:cxn>
              <a:cxn ang="0">
                <a:pos x="csX257" y="csY257"/>
              </a:cxn>
              <a:cxn ang="0">
                <a:pos x="csX258" y="csY258"/>
              </a:cxn>
              <a:cxn ang="0">
                <a:pos x="csX259" y="csY259"/>
              </a:cxn>
              <a:cxn ang="0">
                <a:pos x="csX260" y="csY260"/>
              </a:cxn>
              <a:cxn ang="0">
                <a:pos x="csX261" y="csY261"/>
              </a:cxn>
              <a:cxn ang="0">
                <a:pos x="csX262" y="csY262"/>
              </a:cxn>
              <a:cxn ang="0">
                <a:pos x="csX263" y="csY263"/>
              </a:cxn>
              <a:cxn ang="0">
                <a:pos x="csX264" y="csY264"/>
              </a:cxn>
              <a:cxn ang="0">
                <a:pos x="csX265" y="csY265"/>
              </a:cxn>
              <a:cxn ang="0">
                <a:pos x="csX266" y="csY266"/>
              </a:cxn>
              <a:cxn ang="0">
                <a:pos x="csX267" y="csY267"/>
              </a:cxn>
              <a:cxn ang="0">
                <a:pos x="csX268" y="csY268"/>
              </a:cxn>
              <a:cxn ang="0">
                <a:pos x="csX269" y="csY269"/>
              </a:cxn>
              <a:cxn ang="0">
                <a:pos x="csX270" y="csY270"/>
              </a:cxn>
              <a:cxn ang="0">
                <a:pos x="csX271" y="csY271"/>
              </a:cxn>
              <a:cxn ang="0">
                <a:pos x="csX272" y="csY272"/>
              </a:cxn>
              <a:cxn ang="0">
                <a:pos x="csX273" y="csY273"/>
              </a:cxn>
              <a:cxn ang="0">
                <a:pos x="csX274" y="csY274"/>
              </a:cxn>
              <a:cxn ang="0">
                <a:pos x="csX275" y="csY275"/>
              </a:cxn>
              <a:cxn ang="0">
                <a:pos x="csX276" y="csY276"/>
              </a:cxn>
              <a:cxn ang="0">
                <a:pos x="csX277" y="csY277"/>
              </a:cxn>
              <a:cxn ang="0">
                <a:pos x="csX278" y="csY278"/>
              </a:cxn>
              <a:cxn ang="0">
                <a:pos x="csX279" y="csY279"/>
              </a:cxn>
              <a:cxn ang="0">
                <a:pos x="csX280" y="csY280"/>
              </a:cxn>
              <a:cxn ang="0">
                <a:pos x="csX281" y="csY281"/>
              </a:cxn>
              <a:cxn ang="0">
                <a:pos x="csX282" y="csY282"/>
              </a:cxn>
              <a:cxn ang="0">
                <a:pos x="csX283" y="csY283"/>
              </a:cxn>
              <a:cxn ang="0">
                <a:pos x="csX284" y="csY284"/>
              </a:cxn>
              <a:cxn ang="0">
                <a:pos x="csX285" y="csY285"/>
              </a:cxn>
              <a:cxn ang="0">
                <a:pos x="csX286" y="csY286"/>
              </a:cxn>
              <a:cxn ang="0">
                <a:pos x="csX287" y="csY287"/>
              </a:cxn>
              <a:cxn ang="0">
                <a:pos x="csX288" y="csY288"/>
              </a:cxn>
              <a:cxn ang="0">
                <a:pos x="csX289" y="csY289"/>
              </a:cxn>
              <a:cxn ang="0">
                <a:pos x="csX290" y="csY290"/>
              </a:cxn>
              <a:cxn ang="0">
                <a:pos x="csX291" y="csY291"/>
              </a:cxn>
              <a:cxn ang="0">
                <a:pos x="csX292" y="csY292"/>
              </a:cxn>
              <a:cxn ang="0">
                <a:pos x="csX293" y="csY293"/>
              </a:cxn>
              <a:cxn ang="0">
                <a:pos x="csX294" y="csY294"/>
              </a:cxn>
              <a:cxn ang="0">
                <a:pos x="csX295" y="csY295"/>
              </a:cxn>
              <a:cxn ang="0">
                <a:pos x="csX296" y="csY296"/>
              </a:cxn>
              <a:cxn ang="0">
                <a:pos x="csX297" y="csY297"/>
              </a:cxn>
              <a:cxn ang="0">
                <a:pos x="csX298" y="csY298"/>
              </a:cxn>
              <a:cxn ang="0">
                <a:pos x="csX299" y="csY299"/>
              </a:cxn>
              <a:cxn ang="0">
                <a:pos x="csX300" y="csY300"/>
              </a:cxn>
              <a:cxn ang="0">
                <a:pos x="csX301" y="csY301"/>
              </a:cxn>
              <a:cxn ang="0">
                <a:pos x="csX302" y="csY302"/>
              </a:cxn>
              <a:cxn ang="0">
                <a:pos x="csX303" y="csY303"/>
              </a:cxn>
              <a:cxn ang="0">
                <a:pos x="csX304" y="csY304"/>
              </a:cxn>
              <a:cxn ang="0">
                <a:pos x="csX305" y="csY305"/>
              </a:cxn>
              <a:cxn ang="0">
                <a:pos x="csX306" y="csY306"/>
              </a:cxn>
              <a:cxn ang="0">
                <a:pos x="csX307" y="csY307"/>
              </a:cxn>
              <a:cxn ang="0">
                <a:pos x="csX308" y="csY308"/>
              </a:cxn>
              <a:cxn ang="0">
                <a:pos x="csX309" y="csY309"/>
              </a:cxn>
              <a:cxn ang="0">
                <a:pos x="csX310" y="csY310"/>
              </a:cxn>
              <a:cxn ang="0">
                <a:pos x="csX311" y="csY311"/>
              </a:cxn>
              <a:cxn ang="0">
                <a:pos x="csX312" y="csY312"/>
              </a:cxn>
              <a:cxn ang="0">
                <a:pos x="csX313" y="csY313"/>
              </a:cxn>
              <a:cxn ang="0">
                <a:pos x="csX314" y="csY314"/>
              </a:cxn>
              <a:cxn ang="0">
                <a:pos x="csX315" y="csY315"/>
              </a:cxn>
              <a:cxn ang="0">
                <a:pos x="csX316" y="csY316"/>
              </a:cxn>
              <a:cxn ang="0">
                <a:pos x="csX317" y="csY317"/>
              </a:cxn>
              <a:cxn ang="0">
                <a:pos x="csX318" y="csY318"/>
              </a:cxn>
              <a:cxn ang="0">
                <a:pos x="csX319" y="csY319"/>
              </a:cxn>
              <a:cxn ang="0">
                <a:pos x="csX320" y="csY320"/>
              </a:cxn>
              <a:cxn ang="0">
                <a:pos x="csX321" y="csY321"/>
              </a:cxn>
              <a:cxn ang="0">
                <a:pos x="csX322" y="csY322"/>
              </a:cxn>
              <a:cxn ang="0">
                <a:pos x="csX323" y="csY323"/>
              </a:cxn>
              <a:cxn ang="0">
                <a:pos x="csX324" y="csY324"/>
              </a:cxn>
              <a:cxn ang="0">
                <a:pos x="csX325" y="csY325"/>
              </a:cxn>
              <a:cxn ang="0">
                <a:pos x="csX326" y="csY326"/>
              </a:cxn>
              <a:cxn ang="0">
                <a:pos x="csX327" y="csY327"/>
              </a:cxn>
              <a:cxn ang="0">
                <a:pos x="csX328" y="csY328"/>
              </a:cxn>
              <a:cxn ang="0">
                <a:pos x="csX329" y="csY329"/>
              </a:cxn>
              <a:cxn ang="0">
                <a:pos x="csX330" y="csY330"/>
              </a:cxn>
              <a:cxn ang="0">
                <a:pos x="csX331" y="csY331"/>
              </a:cxn>
              <a:cxn ang="0">
                <a:pos x="csX332" y="csY332"/>
              </a:cxn>
              <a:cxn ang="0">
                <a:pos x="csX333" y="csY333"/>
              </a:cxn>
              <a:cxn ang="0">
                <a:pos x="csX334" y="csY334"/>
              </a:cxn>
              <a:cxn ang="0">
                <a:pos x="csX335" y="csY335"/>
              </a:cxn>
              <a:cxn ang="0">
                <a:pos x="csX336" y="csY336"/>
              </a:cxn>
              <a:cxn ang="0">
                <a:pos x="csX337" y="csY337"/>
              </a:cxn>
              <a:cxn ang="0">
                <a:pos x="csX338" y="csY338"/>
              </a:cxn>
              <a:cxn ang="0">
                <a:pos x="csX339" y="csY339"/>
              </a:cxn>
              <a:cxn ang="0">
                <a:pos x="csX340" y="csY340"/>
              </a:cxn>
              <a:cxn ang="0">
                <a:pos x="csX341" y="csY341"/>
              </a:cxn>
              <a:cxn ang="0">
                <a:pos x="csX342" y="csY342"/>
              </a:cxn>
              <a:cxn ang="0">
                <a:pos x="csX343" y="csY343"/>
              </a:cxn>
              <a:cxn ang="0">
                <a:pos x="csX344" y="csY344"/>
              </a:cxn>
              <a:cxn ang="0">
                <a:pos x="csX345" y="csY345"/>
              </a:cxn>
              <a:cxn ang="0">
                <a:pos x="csX346" y="csY346"/>
              </a:cxn>
              <a:cxn ang="0">
                <a:pos x="csX347" y="csY347"/>
              </a:cxn>
              <a:cxn ang="0">
                <a:pos x="csX348" y="csY348"/>
              </a:cxn>
              <a:cxn ang="0">
                <a:pos x="csX349" y="csY349"/>
              </a:cxn>
              <a:cxn ang="0">
                <a:pos x="csX350" y="csY350"/>
              </a:cxn>
              <a:cxn ang="0">
                <a:pos x="csX351" y="csY351"/>
              </a:cxn>
              <a:cxn ang="0">
                <a:pos x="csX352" y="csY352"/>
              </a:cxn>
              <a:cxn ang="0">
                <a:pos x="csX353" y="csY353"/>
              </a:cxn>
              <a:cxn ang="0">
                <a:pos x="csX354" y="csY354"/>
              </a:cxn>
              <a:cxn ang="0">
                <a:pos x="csX355" y="csY355"/>
              </a:cxn>
              <a:cxn ang="0">
                <a:pos x="csX356" y="csY356"/>
              </a:cxn>
              <a:cxn ang="0">
                <a:pos x="csX357" y="csY357"/>
              </a:cxn>
              <a:cxn ang="0">
                <a:pos x="csX358" y="csY358"/>
              </a:cxn>
              <a:cxn ang="0">
                <a:pos x="csX359" y="csY359"/>
              </a:cxn>
              <a:cxn ang="0">
                <a:pos x="csX360" y="csY360"/>
              </a:cxn>
              <a:cxn ang="0">
                <a:pos x="csX361" y="csY361"/>
              </a:cxn>
              <a:cxn ang="0">
                <a:pos x="csX362" y="csY362"/>
              </a:cxn>
              <a:cxn ang="0">
                <a:pos x="csX363" y="csY363"/>
              </a:cxn>
              <a:cxn ang="0">
                <a:pos x="csX364" y="csY364"/>
              </a:cxn>
              <a:cxn ang="0">
                <a:pos x="csX365" y="csY365"/>
              </a:cxn>
              <a:cxn ang="0">
                <a:pos x="csX366" y="csY366"/>
              </a:cxn>
              <a:cxn ang="0">
                <a:pos x="csX367" y="csY367"/>
              </a:cxn>
              <a:cxn ang="0">
                <a:pos x="csX368" y="csY368"/>
              </a:cxn>
              <a:cxn ang="0">
                <a:pos x="csX369" y="csY369"/>
              </a:cxn>
              <a:cxn ang="0">
                <a:pos x="csX370" y="csY370"/>
              </a:cxn>
              <a:cxn ang="0">
                <a:pos x="csX371" y="csY371"/>
              </a:cxn>
            </a:cxnLst>
            <a:rect l="l" t="t" r="r" b="b"/>
            <a:pathLst>
              <a:path w="8942397" h="6857998">
                <a:moveTo>
                  <a:pt x="471735" y="6634560"/>
                </a:moveTo>
                <a:cubicBezTo>
                  <a:pt x="473478" y="6650118"/>
                  <a:pt x="481342" y="6664815"/>
                  <a:pt x="500555" y="6664815"/>
                </a:cubicBezTo>
                <a:cubicBezTo>
                  <a:pt x="519768" y="6664815"/>
                  <a:pt x="525445" y="6651847"/>
                  <a:pt x="526755" y="6648389"/>
                </a:cubicBezTo>
                <a:lnTo>
                  <a:pt x="563435" y="6650550"/>
                </a:lnTo>
                <a:cubicBezTo>
                  <a:pt x="562125" y="6646232"/>
                  <a:pt x="561252" y="6642339"/>
                  <a:pt x="560815" y="6634560"/>
                </a:cubicBezTo>
                <a:close/>
                <a:moveTo>
                  <a:pt x="718896" y="6633695"/>
                </a:moveTo>
                <a:cubicBezTo>
                  <a:pt x="719333" y="6646231"/>
                  <a:pt x="729806" y="6663514"/>
                  <a:pt x="748149" y="6663514"/>
                </a:cubicBezTo>
                <a:cubicBezTo>
                  <a:pt x="768236" y="6663514"/>
                  <a:pt x="774353" y="6646664"/>
                  <a:pt x="774353" y="6646664"/>
                </a:cubicBezTo>
                <a:lnTo>
                  <a:pt x="801868" y="6648821"/>
                </a:lnTo>
                <a:lnTo>
                  <a:pt x="801868" y="6633695"/>
                </a:lnTo>
                <a:close/>
                <a:moveTo>
                  <a:pt x="499685" y="6585727"/>
                </a:moveTo>
                <a:cubicBezTo>
                  <a:pt x="478288" y="6585727"/>
                  <a:pt x="473045" y="6606468"/>
                  <a:pt x="473045" y="6609493"/>
                </a:cubicBezTo>
                <a:lnTo>
                  <a:pt x="526325" y="6609493"/>
                </a:lnTo>
                <a:cubicBezTo>
                  <a:pt x="526325" y="6607332"/>
                  <a:pt x="521525" y="6585727"/>
                  <a:pt x="499685" y="6585727"/>
                </a:cubicBezTo>
                <a:close/>
                <a:moveTo>
                  <a:pt x="746838" y="6584859"/>
                </a:moveTo>
                <a:cubicBezTo>
                  <a:pt x="725005" y="6584859"/>
                  <a:pt x="720205" y="6605167"/>
                  <a:pt x="720205" y="6608628"/>
                </a:cubicBezTo>
                <a:lnTo>
                  <a:pt x="773478" y="6608628"/>
                </a:lnTo>
                <a:cubicBezTo>
                  <a:pt x="773478" y="6604735"/>
                  <a:pt x="767362" y="6584859"/>
                  <a:pt x="746838" y="6584859"/>
                </a:cubicBezTo>
                <a:close/>
                <a:moveTo>
                  <a:pt x="622391" y="6584858"/>
                </a:moveTo>
                <a:cubicBezTo>
                  <a:pt x="607108" y="6584858"/>
                  <a:pt x="594441" y="6602576"/>
                  <a:pt x="594441" y="6623324"/>
                </a:cubicBezTo>
                <a:cubicBezTo>
                  <a:pt x="594441" y="6645364"/>
                  <a:pt x="605361" y="6661354"/>
                  <a:pt x="622391" y="6661354"/>
                </a:cubicBezTo>
                <a:cubicBezTo>
                  <a:pt x="638111" y="6661354"/>
                  <a:pt x="650338" y="6647089"/>
                  <a:pt x="650338" y="6623324"/>
                </a:cubicBezTo>
                <a:cubicBezTo>
                  <a:pt x="650338" y="6601280"/>
                  <a:pt x="642041" y="6584858"/>
                  <a:pt x="622391" y="6584858"/>
                </a:cubicBezTo>
                <a:close/>
                <a:moveTo>
                  <a:pt x="594005" y="6536888"/>
                </a:moveTo>
                <a:cubicBezTo>
                  <a:pt x="593568" y="6539049"/>
                  <a:pt x="591821" y="6540777"/>
                  <a:pt x="590511" y="6542942"/>
                </a:cubicBezTo>
                <a:cubicBezTo>
                  <a:pt x="588768" y="6545096"/>
                  <a:pt x="587018" y="6547263"/>
                  <a:pt x="587018" y="6548992"/>
                </a:cubicBezTo>
                <a:cubicBezTo>
                  <a:pt x="587455" y="6553310"/>
                  <a:pt x="592258" y="6558932"/>
                  <a:pt x="596188" y="6561093"/>
                </a:cubicBezTo>
                <a:lnTo>
                  <a:pt x="597061" y="6561093"/>
                </a:lnTo>
                <a:lnTo>
                  <a:pt x="594878" y="6545967"/>
                </a:lnTo>
                <a:cubicBezTo>
                  <a:pt x="594441" y="6542942"/>
                  <a:pt x="594441" y="6539913"/>
                  <a:pt x="594005" y="6536888"/>
                </a:cubicBezTo>
                <a:close/>
                <a:moveTo>
                  <a:pt x="589201" y="6530404"/>
                </a:moveTo>
                <a:cubicBezTo>
                  <a:pt x="588328" y="6533861"/>
                  <a:pt x="587891" y="6537315"/>
                  <a:pt x="587891" y="6540776"/>
                </a:cubicBezTo>
                <a:cubicBezTo>
                  <a:pt x="589638" y="6538612"/>
                  <a:pt x="591384" y="6536454"/>
                  <a:pt x="591384" y="6534293"/>
                </a:cubicBezTo>
                <a:cubicBezTo>
                  <a:pt x="591384" y="6532997"/>
                  <a:pt x="590511" y="6531701"/>
                  <a:pt x="589201" y="6530404"/>
                </a:cubicBezTo>
                <a:close/>
                <a:moveTo>
                  <a:pt x="594884" y="6520898"/>
                </a:moveTo>
                <a:cubicBezTo>
                  <a:pt x="594004" y="6521333"/>
                  <a:pt x="592694" y="6521766"/>
                  <a:pt x="591821" y="6522191"/>
                </a:cubicBezTo>
                <a:cubicBezTo>
                  <a:pt x="590074" y="6523059"/>
                  <a:pt x="588328" y="6523923"/>
                  <a:pt x="587891" y="6524787"/>
                </a:cubicBezTo>
                <a:cubicBezTo>
                  <a:pt x="587891" y="6525216"/>
                  <a:pt x="589201" y="6526516"/>
                  <a:pt x="590074" y="6526948"/>
                </a:cubicBezTo>
                <a:cubicBezTo>
                  <a:pt x="591384" y="6528245"/>
                  <a:pt x="593131" y="6529541"/>
                  <a:pt x="594004" y="6531705"/>
                </a:cubicBezTo>
                <a:cubicBezTo>
                  <a:pt x="594004" y="6527813"/>
                  <a:pt x="594441" y="6523923"/>
                  <a:pt x="594884" y="6520898"/>
                </a:cubicBezTo>
                <a:close/>
                <a:moveTo>
                  <a:pt x="591384" y="6508362"/>
                </a:moveTo>
                <a:cubicBezTo>
                  <a:pt x="590077" y="6512255"/>
                  <a:pt x="589204" y="6515712"/>
                  <a:pt x="588764" y="6520037"/>
                </a:cubicBezTo>
                <a:cubicBezTo>
                  <a:pt x="589204" y="6519605"/>
                  <a:pt x="589641" y="6519605"/>
                  <a:pt x="590077" y="6519169"/>
                </a:cubicBezTo>
                <a:cubicBezTo>
                  <a:pt x="592694" y="6518305"/>
                  <a:pt x="595314" y="6517009"/>
                  <a:pt x="595314" y="6515280"/>
                </a:cubicBezTo>
                <a:cubicBezTo>
                  <a:pt x="595751" y="6513119"/>
                  <a:pt x="594441" y="6511390"/>
                  <a:pt x="591821" y="6509233"/>
                </a:cubicBezTo>
                <a:cubicBezTo>
                  <a:pt x="591821" y="6508794"/>
                  <a:pt x="591384" y="6508794"/>
                  <a:pt x="591384" y="6508362"/>
                </a:cubicBezTo>
                <a:close/>
                <a:moveTo>
                  <a:pt x="600559" y="6505769"/>
                </a:moveTo>
                <a:cubicBezTo>
                  <a:pt x="598812" y="6514848"/>
                  <a:pt x="596192" y="6529974"/>
                  <a:pt x="598376" y="6545531"/>
                </a:cubicBezTo>
                <a:lnTo>
                  <a:pt x="600122" y="6559793"/>
                </a:lnTo>
                <a:cubicBezTo>
                  <a:pt x="600122" y="6559793"/>
                  <a:pt x="604926" y="6558064"/>
                  <a:pt x="610162" y="6557200"/>
                </a:cubicBezTo>
                <a:cubicBezTo>
                  <a:pt x="615842" y="6556336"/>
                  <a:pt x="619772" y="6556768"/>
                  <a:pt x="619772" y="6556768"/>
                </a:cubicBezTo>
                <a:cubicBezTo>
                  <a:pt x="614092" y="6549421"/>
                  <a:pt x="608852" y="6540778"/>
                  <a:pt x="605359" y="6532567"/>
                </a:cubicBezTo>
                <a:cubicBezTo>
                  <a:pt x="603179" y="6526084"/>
                  <a:pt x="601432" y="6514848"/>
                  <a:pt x="600559" y="6505769"/>
                </a:cubicBezTo>
                <a:close/>
                <a:moveTo>
                  <a:pt x="611909" y="6499721"/>
                </a:moveTo>
                <a:cubicBezTo>
                  <a:pt x="618022" y="6504478"/>
                  <a:pt x="619769" y="6511392"/>
                  <a:pt x="621515" y="6519168"/>
                </a:cubicBezTo>
                <a:lnTo>
                  <a:pt x="622825" y="6525650"/>
                </a:lnTo>
                <a:cubicBezTo>
                  <a:pt x="625885" y="6537319"/>
                  <a:pt x="628939" y="6543369"/>
                  <a:pt x="632432" y="6545098"/>
                </a:cubicBezTo>
                <a:lnTo>
                  <a:pt x="630685" y="6548126"/>
                </a:lnTo>
                <a:cubicBezTo>
                  <a:pt x="626319" y="6545962"/>
                  <a:pt x="622825" y="6539480"/>
                  <a:pt x="619332" y="6526515"/>
                </a:cubicBezTo>
                <a:lnTo>
                  <a:pt x="618022" y="6520036"/>
                </a:lnTo>
                <a:cubicBezTo>
                  <a:pt x="616279" y="6512689"/>
                  <a:pt x="614969" y="6506203"/>
                  <a:pt x="609725" y="6502749"/>
                </a:cubicBezTo>
                <a:close/>
                <a:moveTo>
                  <a:pt x="613219" y="6480705"/>
                </a:moveTo>
                <a:cubicBezTo>
                  <a:pt x="614092" y="6482002"/>
                  <a:pt x="618022" y="6484166"/>
                  <a:pt x="621079" y="6485030"/>
                </a:cubicBezTo>
                <a:cubicBezTo>
                  <a:pt x="623699" y="6485891"/>
                  <a:pt x="629812" y="6486323"/>
                  <a:pt x="631565" y="6485891"/>
                </a:cubicBezTo>
                <a:lnTo>
                  <a:pt x="631995" y="6489349"/>
                </a:lnTo>
                <a:cubicBezTo>
                  <a:pt x="629812" y="6489781"/>
                  <a:pt x="623262" y="6489349"/>
                  <a:pt x="619769" y="6488052"/>
                </a:cubicBezTo>
                <a:cubicBezTo>
                  <a:pt x="617585" y="6487620"/>
                  <a:pt x="611909" y="6485030"/>
                  <a:pt x="610162" y="6482866"/>
                </a:cubicBezTo>
                <a:close/>
                <a:moveTo>
                  <a:pt x="665183" y="6474223"/>
                </a:moveTo>
                <a:cubicBezTo>
                  <a:pt x="663436" y="6474655"/>
                  <a:pt x="662126" y="6475520"/>
                  <a:pt x="661689" y="6475520"/>
                </a:cubicBezTo>
                <a:cubicBezTo>
                  <a:pt x="660376" y="6476381"/>
                  <a:pt x="659939" y="6476816"/>
                  <a:pt x="659506" y="6477677"/>
                </a:cubicBezTo>
                <a:cubicBezTo>
                  <a:pt x="659506" y="6478113"/>
                  <a:pt x="659069" y="6479841"/>
                  <a:pt x="659069" y="6481570"/>
                </a:cubicBezTo>
                <a:cubicBezTo>
                  <a:pt x="658632" y="6485456"/>
                  <a:pt x="658632" y="6487620"/>
                  <a:pt x="657323" y="6489349"/>
                </a:cubicBezTo>
                <a:cubicBezTo>
                  <a:pt x="656449" y="6491077"/>
                  <a:pt x="654703" y="6491942"/>
                  <a:pt x="653829" y="6491510"/>
                </a:cubicBezTo>
                <a:lnTo>
                  <a:pt x="653829" y="6513553"/>
                </a:lnTo>
                <a:lnTo>
                  <a:pt x="681339" y="6513553"/>
                </a:lnTo>
                <a:lnTo>
                  <a:pt x="681339" y="6506632"/>
                </a:lnTo>
                <a:lnTo>
                  <a:pt x="678723" y="6506632"/>
                </a:lnTo>
                <a:lnTo>
                  <a:pt x="674793" y="6509232"/>
                </a:lnTo>
                <a:lnTo>
                  <a:pt x="667366" y="6504042"/>
                </a:lnTo>
                <a:lnTo>
                  <a:pt x="667366" y="6499721"/>
                </a:lnTo>
                <a:lnTo>
                  <a:pt x="675229" y="6494535"/>
                </a:lnTo>
                <a:lnTo>
                  <a:pt x="678723" y="6496260"/>
                </a:lnTo>
                <a:lnTo>
                  <a:pt x="681339" y="6496260"/>
                </a:lnTo>
                <a:lnTo>
                  <a:pt x="681339" y="6489781"/>
                </a:lnTo>
                <a:lnTo>
                  <a:pt x="678723" y="6489781"/>
                </a:lnTo>
                <a:lnTo>
                  <a:pt x="674793" y="6492374"/>
                </a:lnTo>
                <a:lnTo>
                  <a:pt x="667366" y="6487185"/>
                </a:lnTo>
                <a:lnTo>
                  <a:pt x="667366" y="6482866"/>
                </a:lnTo>
                <a:lnTo>
                  <a:pt x="675229" y="6477677"/>
                </a:lnTo>
                <a:lnTo>
                  <a:pt x="678723" y="6479409"/>
                </a:lnTo>
                <a:lnTo>
                  <a:pt x="681339" y="6479409"/>
                </a:lnTo>
                <a:lnTo>
                  <a:pt x="681339" y="6474223"/>
                </a:lnTo>
                <a:close/>
                <a:moveTo>
                  <a:pt x="607107" y="6469899"/>
                </a:moveTo>
                <a:cubicBezTo>
                  <a:pt x="603177" y="6474221"/>
                  <a:pt x="600121" y="6476814"/>
                  <a:pt x="600121" y="6476814"/>
                </a:cubicBezTo>
                <a:cubicBezTo>
                  <a:pt x="594877" y="6482003"/>
                  <a:pt x="591821" y="6487186"/>
                  <a:pt x="590074" y="6493236"/>
                </a:cubicBezTo>
                <a:cubicBezTo>
                  <a:pt x="589641" y="6494965"/>
                  <a:pt x="589204" y="6496261"/>
                  <a:pt x="589204" y="6497558"/>
                </a:cubicBezTo>
                <a:cubicBezTo>
                  <a:pt x="589204" y="6501876"/>
                  <a:pt x="591821" y="6504040"/>
                  <a:pt x="594441" y="6506633"/>
                </a:cubicBezTo>
                <a:cubicBezTo>
                  <a:pt x="595314" y="6507497"/>
                  <a:pt x="595751" y="6508362"/>
                  <a:pt x="596624" y="6509233"/>
                </a:cubicBezTo>
                <a:cubicBezTo>
                  <a:pt x="597497" y="6504904"/>
                  <a:pt x="598371" y="6501450"/>
                  <a:pt x="598807" y="6499286"/>
                </a:cubicBezTo>
                <a:cubicBezTo>
                  <a:pt x="599677" y="6495397"/>
                  <a:pt x="601431" y="6492372"/>
                  <a:pt x="602741" y="6488914"/>
                </a:cubicBezTo>
                <a:cubicBezTo>
                  <a:pt x="604924" y="6483296"/>
                  <a:pt x="607544" y="6478110"/>
                  <a:pt x="607107" y="6469899"/>
                </a:cubicBezTo>
                <a:close/>
                <a:moveTo>
                  <a:pt x="653833" y="6460391"/>
                </a:moveTo>
                <a:cubicBezTo>
                  <a:pt x="652953" y="6461687"/>
                  <a:pt x="652090" y="6462552"/>
                  <a:pt x="651210" y="6463848"/>
                </a:cubicBezTo>
                <a:cubicBezTo>
                  <a:pt x="646407" y="6472063"/>
                  <a:pt x="641167" y="6484599"/>
                  <a:pt x="645097" y="6496696"/>
                </a:cubicBezTo>
                <a:cubicBezTo>
                  <a:pt x="650337" y="6511825"/>
                  <a:pt x="649027" y="6521333"/>
                  <a:pt x="647717" y="6533862"/>
                </a:cubicBezTo>
                <a:cubicBezTo>
                  <a:pt x="647280" y="6538184"/>
                  <a:pt x="646407" y="6542506"/>
                  <a:pt x="645970" y="6547695"/>
                </a:cubicBezTo>
                <a:cubicBezTo>
                  <a:pt x="645533" y="6557199"/>
                  <a:pt x="646843" y="6566707"/>
                  <a:pt x="647280" y="6571029"/>
                </a:cubicBezTo>
                <a:cubicBezTo>
                  <a:pt x="647280" y="6571029"/>
                  <a:pt x="649027" y="6572757"/>
                  <a:pt x="650337" y="6575350"/>
                </a:cubicBezTo>
                <a:lnTo>
                  <a:pt x="650337" y="6488053"/>
                </a:lnTo>
                <a:cubicBezTo>
                  <a:pt x="650337" y="6487189"/>
                  <a:pt x="650337" y="6486324"/>
                  <a:pt x="649900" y="6485892"/>
                </a:cubicBezTo>
                <a:cubicBezTo>
                  <a:pt x="648590" y="6484163"/>
                  <a:pt x="647717" y="6482003"/>
                  <a:pt x="647717" y="6479842"/>
                </a:cubicBezTo>
                <a:cubicBezTo>
                  <a:pt x="647717" y="6478545"/>
                  <a:pt x="648153" y="6477249"/>
                  <a:pt x="648590" y="6476384"/>
                </a:cubicBezTo>
                <a:cubicBezTo>
                  <a:pt x="650337" y="6473795"/>
                  <a:pt x="655143" y="6469038"/>
                  <a:pt x="658200" y="6466445"/>
                </a:cubicBezTo>
                <a:cubicBezTo>
                  <a:pt x="656453" y="6465145"/>
                  <a:pt x="655143" y="6462984"/>
                  <a:pt x="653833" y="6460391"/>
                </a:cubicBezTo>
                <a:close/>
                <a:moveTo>
                  <a:pt x="662126" y="6454344"/>
                </a:moveTo>
                <a:cubicBezTo>
                  <a:pt x="660380" y="6455205"/>
                  <a:pt x="658636" y="6456069"/>
                  <a:pt x="656016" y="6458231"/>
                </a:cubicBezTo>
                <a:cubicBezTo>
                  <a:pt x="658636" y="6462126"/>
                  <a:pt x="660380" y="6464287"/>
                  <a:pt x="661690" y="6465148"/>
                </a:cubicBezTo>
                <a:lnTo>
                  <a:pt x="663874" y="6466445"/>
                </a:lnTo>
                <a:lnTo>
                  <a:pt x="661690" y="6467741"/>
                </a:lnTo>
                <a:cubicBezTo>
                  <a:pt x="659074" y="6469902"/>
                  <a:pt x="652954" y="6475952"/>
                  <a:pt x="651644" y="6478113"/>
                </a:cubicBezTo>
                <a:cubicBezTo>
                  <a:pt x="651644" y="6478545"/>
                  <a:pt x="651206" y="6478978"/>
                  <a:pt x="651206" y="6479842"/>
                </a:cubicBezTo>
                <a:cubicBezTo>
                  <a:pt x="651206" y="6481138"/>
                  <a:pt x="651644" y="6482871"/>
                  <a:pt x="652954" y="6483735"/>
                </a:cubicBezTo>
                <a:lnTo>
                  <a:pt x="653390" y="6484163"/>
                </a:lnTo>
                <a:lnTo>
                  <a:pt x="653390" y="6485028"/>
                </a:lnTo>
                <a:cubicBezTo>
                  <a:pt x="653390" y="6486325"/>
                  <a:pt x="653826" y="6487621"/>
                  <a:pt x="654264" y="6488053"/>
                </a:cubicBezTo>
                <a:cubicBezTo>
                  <a:pt x="654264" y="6488053"/>
                  <a:pt x="654264" y="6487621"/>
                  <a:pt x="654700" y="6487621"/>
                </a:cubicBezTo>
                <a:cubicBezTo>
                  <a:pt x="655136" y="6486756"/>
                  <a:pt x="655574" y="6483302"/>
                  <a:pt x="655574" y="6481138"/>
                </a:cubicBezTo>
                <a:cubicBezTo>
                  <a:pt x="656016" y="6479410"/>
                  <a:pt x="656016" y="6477681"/>
                  <a:pt x="656446" y="6476385"/>
                </a:cubicBezTo>
                <a:cubicBezTo>
                  <a:pt x="657326" y="6473363"/>
                  <a:pt x="659506" y="6472498"/>
                  <a:pt x="665620" y="6470334"/>
                </a:cubicBezTo>
                <a:lnTo>
                  <a:pt x="666056" y="6470334"/>
                </a:lnTo>
                <a:cubicBezTo>
                  <a:pt x="669110" y="6469038"/>
                  <a:pt x="669984" y="6468605"/>
                  <a:pt x="669984" y="6467309"/>
                </a:cubicBezTo>
                <a:cubicBezTo>
                  <a:pt x="669984" y="6466877"/>
                  <a:pt x="669984" y="6466012"/>
                  <a:pt x="669547" y="6465148"/>
                </a:cubicBezTo>
                <a:cubicBezTo>
                  <a:pt x="669110" y="6463423"/>
                  <a:pt x="664310" y="6456934"/>
                  <a:pt x="662126" y="6454344"/>
                </a:cubicBezTo>
                <a:close/>
                <a:moveTo>
                  <a:pt x="579594" y="6445271"/>
                </a:moveTo>
                <a:lnTo>
                  <a:pt x="579594" y="6464286"/>
                </a:lnTo>
                <a:cubicBezTo>
                  <a:pt x="586147" y="6463422"/>
                  <a:pt x="595314" y="6459961"/>
                  <a:pt x="599681" y="6456939"/>
                </a:cubicBezTo>
                <a:cubicBezTo>
                  <a:pt x="597497" y="6453914"/>
                  <a:pt x="594877" y="6451318"/>
                  <a:pt x="594004" y="6450457"/>
                </a:cubicBezTo>
                <a:cubicBezTo>
                  <a:pt x="591387" y="6451318"/>
                  <a:pt x="587894" y="6453482"/>
                  <a:pt x="584837" y="6456507"/>
                </a:cubicBezTo>
                <a:lnTo>
                  <a:pt x="581341" y="6459101"/>
                </a:lnTo>
                <a:lnTo>
                  <a:pt x="581777" y="6454779"/>
                </a:lnTo>
                <a:cubicBezTo>
                  <a:pt x="581777" y="6452618"/>
                  <a:pt x="580911" y="6447864"/>
                  <a:pt x="579594" y="6445271"/>
                </a:cubicBezTo>
                <a:close/>
                <a:moveTo>
                  <a:pt x="605361" y="6440947"/>
                </a:moveTo>
                <a:lnTo>
                  <a:pt x="603178" y="6442676"/>
                </a:lnTo>
                <a:lnTo>
                  <a:pt x="597498" y="6446130"/>
                </a:lnTo>
                <a:cubicBezTo>
                  <a:pt x="597061" y="6446562"/>
                  <a:pt x="596188" y="6447430"/>
                  <a:pt x="596188" y="6447858"/>
                </a:cubicBezTo>
                <a:cubicBezTo>
                  <a:pt x="597498" y="6449159"/>
                  <a:pt x="604051" y="6456070"/>
                  <a:pt x="606671" y="6459098"/>
                </a:cubicBezTo>
                <a:cubicBezTo>
                  <a:pt x="607108" y="6458234"/>
                  <a:pt x="611471" y="6454344"/>
                  <a:pt x="614971" y="6450887"/>
                </a:cubicBezTo>
                <a:cubicBezTo>
                  <a:pt x="613225" y="6448294"/>
                  <a:pt x="608855" y="6441812"/>
                  <a:pt x="608855" y="6441812"/>
                </a:cubicBezTo>
                <a:cubicBezTo>
                  <a:pt x="607545" y="6439651"/>
                  <a:pt x="606235" y="6440515"/>
                  <a:pt x="605361" y="6440947"/>
                </a:cubicBezTo>
                <a:close/>
                <a:moveTo>
                  <a:pt x="646405" y="6438782"/>
                </a:moveTo>
                <a:cubicBezTo>
                  <a:pt x="645969" y="6447429"/>
                  <a:pt x="641169" y="6456504"/>
                  <a:pt x="628502" y="6456504"/>
                </a:cubicBezTo>
                <a:cubicBezTo>
                  <a:pt x="625885" y="6456504"/>
                  <a:pt x="623262" y="6456072"/>
                  <a:pt x="621952" y="6455208"/>
                </a:cubicBezTo>
                <a:lnTo>
                  <a:pt x="611909" y="6465151"/>
                </a:lnTo>
                <a:cubicBezTo>
                  <a:pt x="613219" y="6466879"/>
                  <a:pt x="615402" y="6469037"/>
                  <a:pt x="618459" y="6469037"/>
                </a:cubicBezTo>
                <a:cubicBezTo>
                  <a:pt x="619769" y="6469037"/>
                  <a:pt x="623262" y="6468605"/>
                  <a:pt x="625449" y="6463848"/>
                </a:cubicBezTo>
                <a:lnTo>
                  <a:pt x="627192" y="6460822"/>
                </a:lnTo>
                <a:lnTo>
                  <a:pt x="628502" y="6463848"/>
                </a:lnTo>
                <a:cubicBezTo>
                  <a:pt x="631122" y="6468173"/>
                  <a:pt x="632876" y="6469037"/>
                  <a:pt x="636802" y="6469037"/>
                </a:cubicBezTo>
                <a:cubicBezTo>
                  <a:pt x="638985" y="6469037"/>
                  <a:pt x="641605" y="6466447"/>
                  <a:pt x="642042" y="6465583"/>
                </a:cubicBezTo>
                <a:cubicBezTo>
                  <a:pt x="642479" y="6464718"/>
                  <a:pt x="643352" y="6461255"/>
                  <a:pt x="642479" y="6458229"/>
                </a:cubicBezTo>
                <a:lnTo>
                  <a:pt x="645532" y="6457368"/>
                </a:lnTo>
                <a:cubicBezTo>
                  <a:pt x="646405" y="6461255"/>
                  <a:pt x="645969" y="6465583"/>
                  <a:pt x="645099" y="6467311"/>
                </a:cubicBezTo>
                <a:cubicBezTo>
                  <a:pt x="644225" y="6469037"/>
                  <a:pt x="640732" y="6472497"/>
                  <a:pt x="636802" y="6472497"/>
                </a:cubicBezTo>
                <a:cubicBezTo>
                  <a:pt x="631995" y="6472497"/>
                  <a:pt x="629375" y="6471198"/>
                  <a:pt x="627192" y="6467740"/>
                </a:cubicBezTo>
                <a:cubicBezTo>
                  <a:pt x="624135" y="6471630"/>
                  <a:pt x="620205" y="6472497"/>
                  <a:pt x="618459" y="6472497"/>
                </a:cubicBezTo>
                <a:cubicBezTo>
                  <a:pt x="614969" y="6472497"/>
                  <a:pt x="612349" y="6470333"/>
                  <a:pt x="610599" y="6468605"/>
                </a:cubicBezTo>
                <a:cubicBezTo>
                  <a:pt x="611035" y="6478112"/>
                  <a:pt x="608415" y="6484598"/>
                  <a:pt x="605799" y="6490213"/>
                </a:cubicBezTo>
                <a:cubicBezTo>
                  <a:pt x="604922" y="6491945"/>
                  <a:pt x="604049" y="6494106"/>
                  <a:pt x="603612" y="6495834"/>
                </a:cubicBezTo>
                <a:cubicBezTo>
                  <a:pt x="603612" y="6503181"/>
                  <a:pt x="605362" y="6522629"/>
                  <a:pt x="608852" y="6531269"/>
                </a:cubicBezTo>
                <a:cubicBezTo>
                  <a:pt x="612349" y="6540347"/>
                  <a:pt x="618022" y="6549852"/>
                  <a:pt x="625012" y="6557631"/>
                </a:cubicBezTo>
                <a:cubicBezTo>
                  <a:pt x="625012" y="6557631"/>
                  <a:pt x="635059" y="6558927"/>
                  <a:pt x="643352" y="6566706"/>
                </a:cubicBezTo>
                <a:cubicBezTo>
                  <a:pt x="642915" y="6562817"/>
                  <a:pt x="642479" y="6558495"/>
                  <a:pt x="642479" y="6553741"/>
                </a:cubicBezTo>
                <a:cubicBezTo>
                  <a:pt x="642479" y="6551584"/>
                  <a:pt x="642479" y="6549423"/>
                  <a:pt x="642915" y="6547694"/>
                </a:cubicBezTo>
                <a:cubicBezTo>
                  <a:pt x="643352" y="6542076"/>
                  <a:pt x="643789" y="6537754"/>
                  <a:pt x="644225" y="6533433"/>
                </a:cubicBezTo>
                <a:cubicBezTo>
                  <a:pt x="645099" y="6527811"/>
                  <a:pt x="645532" y="6523061"/>
                  <a:pt x="645532" y="6517871"/>
                </a:cubicBezTo>
                <a:cubicBezTo>
                  <a:pt x="645532" y="6511824"/>
                  <a:pt x="644662" y="6505771"/>
                  <a:pt x="642042" y="6497560"/>
                </a:cubicBezTo>
                <a:cubicBezTo>
                  <a:pt x="640732" y="6494106"/>
                  <a:pt x="640295" y="6490645"/>
                  <a:pt x="640295" y="6487188"/>
                </a:cubicBezTo>
                <a:cubicBezTo>
                  <a:pt x="640295" y="6477680"/>
                  <a:pt x="644225" y="6468605"/>
                  <a:pt x="648152" y="6462119"/>
                </a:cubicBezTo>
                <a:cubicBezTo>
                  <a:pt x="652956" y="6454775"/>
                  <a:pt x="658199" y="6452179"/>
                  <a:pt x="661255" y="6450883"/>
                </a:cubicBezTo>
                <a:lnTo>
                  <a:pt x="661692" y="6450450"/>
                </a:lnTo>
                <a:cubicBezTo>
                  <a:pt x="660819" y="6450018"/>
                  <a:pt x="660382" y="6449154"/>
                  <a:pt x="659509" y="6448293"/>
                </a:cubicBezTo>
                <a:cubicBezTo>
                  <a:pt x="657325" y="6445268"/>
                  <a:pt x="652956" y="6439646"/>
                  <a:pt x="651209" y="6439214"/>
                </a:cubicBezTo>
                <a:cubicBezTo>
                  <a:pt x="651209" y="6439214"/>
                  <a:pt x="649026" y="6439214"/>
                  <a:pt x="646405" y="6438782"/>
                </a:cubicBezTo>
                <a:close/>
                <a:moveTo>
                  <a:pt x="638982" y="6438355"/>
                </a:moveTo>
                <a:cubicBezTo>
                  <a:pt x="637238" y="6440084"/>
                  <a:pt x="631122" y="6445702"/>
                  <a:pt x="624575" y="6452616"/>
                </a:cubicBezTo>
                <a:cubicBezTo>
                  <a:pt x="625885" y="6453049"/>
                  <a:pt x="627195" y="6453049"/>
                  <a:pt x="628505" y="6453049"/>
                </a:cubicBezTo>
                <a:cubicBezTo>
                  <a:pt x="641164" y="6453049"/>
                  <a:pt x="642914" y="6443106"/>
                  <a:pt x="642914" y="6438787"/>
                </a:cubicBezTo>
                <a:cubicBezTo>
                  <a:pt x="641164" y="6438355"/>
                  <a:pt x="639422" y="6438355"/>
                  <a:pt x="638982" y="6438355"/>
                </a:cubicBezTo>
                <a:close/>
                <a:moveTo>
                  <a:pt x="619337" y="6426685"/>
                </a:moveTo>
                <a:lnTo>
                  <a:pt x="622827" y="6426685"/>
                </a:lnTo>
                <a:cubicBezTo>
                  <a:pt x="622827" y="6429275"/>
                  <a:pt x="622827" y="6436622"/>
                  <a:pt x="612787" y="6439215"/>
                </a:cubicBezTo>
                <a:lnTo>
                  <a:pt x="611914" y="6436193"/>
                </a:lnTo>
                <a:cubicBezTo>
                  <a:pt x="618464" y="6434464"/>
                  <a:pt x="619337" y="6430572"/>
                  <a:pt x="619337" y="6426685"/>
                </a:cubicBezTo>
                <a:close/>
                <a:moveTo>
                  <a:pt x="620210" y="6420200"/>
                </a:moveTo>
                <a:lnTo>
                  <a:pt x="620647" y="6423660"/>
                </a:lnTo>
                <a:cubicBezTo>
                  <a:pt x="620210" y="6423660"/>
                  <a:pt x="619337" y="6424957"/>
                  <a:pt x="618900" y="6425821"/>
                </a:cubicBezTo>
                <a:cubicBezTo>
                  <a:pt x="618464" y="6426685"/>
                  <a:pt x="618027" y="6427547"/>
                  <a:pt x="617587" y="6427979"/>
                </a:cubicBezTo>
                <a:cubicBezTo>
                  <a:pt x="615840" y="6429707"/>
                  <a:pt x="613657" y="6430572"/>
                  <a:pt x="610604" y="6430572"/>
                </a:cubicBezTo>
                <a:lnTo>
                  <a:pt x="611040" y="6427118"/>
                </a:lnTo>
                <a:cubicBezTo>
                  <a:pt x="612787" y="6427118"/>
                  <a:pt x="614094" y="6426685"/>
                  <a:pt x="614967" y="6425821"/>
                </a:cubicBezTo>
                <a:cubicBezTo>
                  <a:pt x="615404" y="6425389"/>
                  <a:pt x="615404" y="6424957"/>
                  <a:pt x="615840" y="6424525"/>
                </a:cubicBezTo>
                <a:cubicBezTo>
                  <a:pt x="616714" y="6422796"/>
                  <a:pt x="618027" y="6420632"/>
                  <a:pt x="620210" y="6420200"/>
                </a:cubicBezTo>
                <a:close/>
                <a:moveTo>
                  <a:pt x="620647" y="6417178"/>
                </a:moveTo>
                <a:lnTo>
                  <a:pt x="619774" y="6420200"/>
                </a:lnTo>
                <a:cubicBezTo>
                  <a:pt x="618900" y="6420200"/>
                  <a:pt x="618027" y="6421064"/>
                  <a:pt x="616714" y="6422364"/>
                </a:cubicBezTo>
                <a:lnTo>
                  <a:pt x="615404" y="6423660"/>
                </a:lnTo>
                <a:cubicBezTo>
                  <a:pt x="614094" y="6425389"/>
                  <a:pt x="612350" y="6425389"/>
                  <a:pt x="609290" y="6425389"/>
                </a:cubicBezTo>
                <a:lnTo>
                  <a:pt x="608417" y="6425389"/>
                </a:lnTo>
                <a:cubicBezTo>
                  <a:pt x="606674" y="6425389"/>
                  <a:pt x="606234" y="6426253"/>
                  <a:pt x="605360" y="6427118"/>
                </a:cubicBezTo>
                <a:lnTo>
                  <a:pt x="604487" y="6428411"/>
                </a:lnTo>
                <a:lnTo>
                  <a:pt x="602307" y="6425821"/>
                </a:lnTo>
                <a:lnTo>
                  <a:pt x="602744" y="6425389"/>
                </a:lnTo>
                <a:cubicBezTo>
                  <a:pt x="603180" y="6424092"/>
                  <a:pt x="604487" y="6422364"/>
                  <a:pt x="607980" y="6421928"/>
                </a:cubicBezTo>
                <a:lnTo>
                  <a:pt x="609290" y="6421928"/>
                </a:lnTo>
                <a:cubicBezTo>
                  <a:pt x="611477" y="6421928"/>
                  <a:pt x="612787" y="6421928"/>
                  <a:pt x="613220" y="6421496"/>
                </a:cubicBezTo>
                <a:lnTo>
                  <a:pt x="614094" y="6420200"/>
                </a:lnTo>
                <a:cubicBezTo>
                  <a:pt x="615404" y="6418903"/>
                  <a:pt x="617587" y="6416314"/>
                  <a:pt x="620647" y="6417178"/>
                </a:cubicBezTo>
                <a:close/>
                <a:moveTo>
                  <a:pt x="628070" y="6414585"/>
                </a:moveTo>
                <a:cubicBezTo>
                  <a:pt x="628070" y="6414585"/>
                  <a:pt x="631564" y="6414153"/>
                  <a:pt x="632434" y="6415017"/>
                </a:cubicBezTo>
                <a:cubicBezTo>
                  <a:pt x="633307" y="6415881"/>
                  <a:pt x="633744" y="6417178"/>
                  <a:pt x="632434" y="6418039"/>
                </a:cubicBezTo>
                <a:cubicBezTo>
                  <a:pt x="632434" y="6418039"/>
                  <a:pt x="631564" y="6418471"/>
                  <a:pt x="630690" y="6417610"/>
                </a:cubicBezTo>
                <a:cubicBezTo>
                  <a:pt x="630690" y="6417610"/>
                  <a:pt x="629380" y="6417610"/>
                  <a:pt x="628940" y="6418039"/>
                </a:cubicBezTo>
                <a:cubicBezTo>
                  <a:pt x="628940" y="6418039"/>
                  <a:pt x="627197" y="6418039"/>
                  <a:pt x="626760" y="6416314"/>
                </a:cubicBezTo>
                <a:cubicBezTo>
                  <a:pt x="626760" y="6415017"/>
                  <a:pt x="628070" y="6414585"/>
                  <a:pt x="628070" y="6414585"/>
                </a:cubicBezTo>
                <a:close/>
                <a:moveTo>
                  <a:pt x="577414" y="6403777"/>
                </a:moveTo>
                <a:cubicBezTo>
                  <a:pt x="583094" y="6403777"/>
                  <a:pt x="586147" y="6406806"/>
                  <a:pt x="587020" y="6408099"/>
                </a:cubicBezTo>
                <a:lnTo>
                  <a:pt x="584400" y="6410260"/>
                </a:lnTo>
                <a:cubicBezTo>
                  <a:pt x="584400" y="6410260"/>
                  <a:pt x="582220" y="6407238"/>
                  <a:pt x="577414" y="6407238"/>
                </a:cubicBezTo>
                <a:cubicBezTo>
                  <a:pt x="577414" y="6407238"/>
                  <a:pt x="573924" y="6406806"/>
                  <a:pt x="570430" y="6410692"/>
                </a:cubicBezTo>
                <a:lnTo>
                  <a:pt x="567807" y="6408099"/>
                </a:lnTo>
                <a:cubicBezTo>
                  <a:pt x="567807" y="6408099"/>
                  <a:pt x="571740" y="6403777"/>
                  <a:pt x="577414" y="6403777"/>
                </a:cubicBezTo>
                <a:close/>
                <a:moveTo>
                  <a:pt x="442917" y="6345620"/>
                </a:moveTo>
                <a:lnTo>
                  <a:pt x="442917" y="6595233"/>
                </a:lnTo>
                <a:cubicBezTo>
                  <a:pt x="458640" y="6555035"/>
                  <a:pt x="497940" y="6557631"/>
                  <a:pt x="497940" y="6557631"/>
                </a:cubicBezTo>
                <a:cubicBezTo>
                  <a:pt x="552964" y="6557631"/>
                  <a:pt x="560820" y="6612084"/>
                  <a:pt x="560820" y="6612084"/>
                </a:cubicBezTo>
                <a:cubicBezTo>
                  <a:pt x="560820" y="6612084"/>
                  <a:pt x="563007" y="6601283"/>
                  <a:pt x="566934" y="6592205"/>
                </a:cubicBezTo>
                <a:cubicBezTo>
                  <a:pt x="570864" y="6583132"/>
                  <a:pt x="576540" y="6576647"/>
                  <a:pt x="576540" y="6576647"/>
                </a:cubicBezTo>
                <a:lnTo>
                  <a:pt x="576540" y="6467306"/>
                </a:lnTo>
                <a:cubicBezTo>
                  <a:pt x="575667" y="6467306"/>
                  <a:pt x="575230" y="6466874"/>
                  <a:pt x="575230" y="6466441"/>
                </a:cubicBezTo>
                <a:cubicBezTo>
                  <a:pt x="571304" y="6463419"/>
                  <a:pt x="571740" y="6455641"/>
                  <a:pt x="571740" y="6449590"/>
                </a:cubicBezTo>
                <a:lnTo>
                  <a:pt x="572174" y="6446994"/>
                </a:lnTo>
                <a:lnTo>
                  <a:pt x="572174" y="6440947"/>
                </a:lnTo>
                <a:cubicBezTo>
                  <a:pt x="572614" y="6437054"/>
                  <a:pt x="572614" y="6432732"/>
                  <a:pt x="572174" y="6430572"/>
                </a:cubicBezTo>
                <a:cubicBezTo>
                  <a:pt x="572174" y="6427979"/>
                  <a:pt x="572174" y="6424092"/>
                  <a:pt x="575667" y="6421496"/>
                </a:cubicBezTo>
                <a:lnTo>
                  <a:pt x="575667" y="6415449"/>
                </a:lnTo>
                <a:lnTo>
                  <a:pt x="563444" y="6415449"/>
                </a:lnTo>
                <a:lnTo>
                  <a:pt x="563444" y="6411989"/>
                </a:lnTo>
                <a:lnTo>
                  <a:pt x="591827" y="6411989"/>
                </a:lnTo>
                <a:lnTo>
                  <a:pt x="591827" y="6415449"/>
                </a:lnTo>
                <a:lnTo>
                  <a:pt x="579160" y="6415449"/>
                </a:lnTo>
                <a:lnTo>
                  <a:pt x="579160" y="6419335"/>
                </a:lnTo>
                <a:cubicBezTo>
                  <a:pt x="580034" y="6418903"/>
                  <a:pt x="580474" y="6418903"/>
                  <a:pt x="581347" y="6418471"/>
                </a:cubicBezTo>
                <a:lnTo>
                  <a:pt x="582220" y="6421928"/>
                </a:lnTo>
                <a:cubicBezTo>
                  <a:pt x="580910" y="6422364"/>
                  <a:pt x="580034" y="6422364"/>
                  <a:pt x="579160" y="6423228"/>
                </a:cubicBezTo>
                <a:lnTo>
                  <a:pt x="579160" y="6425821"/>
                </a:lnTo>
                <a:lnTo>
                  <a:pt x="576104" y="6425821"/>
                </a:lnTo>
                <a:cubicBezTo>
                  <a:pt x="575667" y="6427118"/>
                  <a:pt x="575667" y="6428411"/>
                  <a:pt x="575667" y="6429707"/>
                </a:cubicBezTo>
                <a:cubicBezTo>
                  <a:pt x="576104" y="6432304"/>
                  <a:pt x="576104" y="6437054"/>
                  <a:pt x="575667" y="6441379"/>
                </a:cubicBezTo>
                <a:lnTo>
                  <a:pt x="575230" y="6446994"/>
                </a:lnTo>
                <a:lnTo>
                  <a:pt x="575230" y="6450019"/>
                </a:lnTo>
                <a:cubicBezTo>
                  <a:pt x="575230" y="6453480"/>
                  <a:pt x="574794" y="6459530"/>
                  <a:pt x="576540" y="6462555"/>
                </a:cubicBezTo>
                <a:lnTo>
                  <a:pt x="576540" y="6437054"/>
                </a:lnTo>
                <a:lnTo>
                  <a:pt x="576977" y="6437054"/>
                </a:lnTo>
                <a:cubicBezTo>
                  <a:pt x="576977" y="6435761"/>
                  <a:pt x="577414" y="6434464"/>
                  <a:pt x="577850" y="6434032"/>
                </a:cubicBezTo>
                <a:cubicBezTo>
                  <a:pt x="580034" y="6430572"/>
                  <a:pt x="581347" y="6428843"/>
                  <a:pt x="580910" y="6426253"/>
                </a:cubicBezTo>
                <a:lnTo>
                  <a:pt x="584400" y="6425389"/>
                </a:lnTo>
                <a:lnTo>
                  <a:pt x="584400" y="6427547"/>
                </a:lnTo>
                <a:cubicBezTo>
                  <a:pt x="584400" y="6430572"/>
                  <a:pt x="582657" y="6433168"/>
                  <a:pt x="580474" y="6435761"/>
                </a:cubicBezTo>
                <a:lnTo>
                  <a:pt x="580474" y="6436622"/>
                </a:lnTo>
                <a:cubicBezTo>
                  <a:pt x="580474" y="6437918"/>
                  <a:pt x="580910" y="6440079"/>
                  <a:pt x="581347" y="6440511"/>
                </a:cubicBezTo>
                <a:cubicBezTo>
                  <a:pt x="582657" y="6442243"/>
                  <a:pt x="584400" y="6447426"/>
                  <a:pt x="584837" y="6451751"/>
                </a:cubicBezTo>
                <a:cubicBezTo>
                  <a:pt x="587020" y="6450019"/>
                  <a:pt x="590080" y="6448290"/>
                  <a:pt x="592700" y="6447426"/>
                </a:cubicBezTo>
                <a:cubicBezTo>
                  <a:pt x="593137" y="6445701"/>
                  <a:pt x="594444" y="6444404"/>
                  <a:pt x="595754" y="6443540"/>
                </a:cubicBezTo>
                <a:lnTo>
                  <a:pt x="600994" y="6439647"/>
                </a:lnTo>
                <a:lnTo>
                  <a:pt x="603180" y="6438351"/>
                </a:lnTo>
                <a:cubicBezTo>
                  <a:pt x="606234" y="6436193"/>
                  <a:pt x="609290" y="6436622"/>
                  <a:pt x="611477" y="6440079"/>
                </a:cubicBezTo>
                <a:cubicBezTo>
                  <a:pt x="611477" y="6440079"/>
                  <a:pt x="615840" y="6446133"/>
                  <a:pt x="617587" y="6448290"/>
                </a:cubicBezTo>
                <a:cubicBezTo>
                  <a:pt x="623264" y="6442243"/>
                  <a:pt x="629380" y="6436193"/>
                  <a:pt x="632870" y="6433168"/>
                </a:cubicBezTo>
                <a:lnTo>
                  <a:pt x="632870" y="6431871"/>
                </a:lnTo>
                <a:cubicBezTo>
                  <a:pt x="628507" y="6431436"/>
                  <a:pt x="624574" y="6428843"/>
                  <a:pt x="622827" y="6426685"/>
                </a:cubicBezTo>
                <a:cubicBezTo>
                  <a:pt x="622390" y="6425821"/>
                  <a:pt x="621957" y="6425389"/>
                  <a:pt x="621957" y="6424957"/>
                </a:cubicBezTo>
                <a:lnTo>
                  <a:pt x="625014" y="6423660"/>
                </a:lnTo>
                <a:cubicBezTo>
                  <a:pt x="625447" y="6424957"/>
                  <a:pt x="629817" y="6428843"/>
                  <a:pt x="634184" y="6428843"/>
                </a:cubicBezTo>
                <a:lnTo>
                  <a:pt x="635579" y="6427118"/>
                </a:lnTo>
                <a:lnTo>
                  <a:pt x="635930" y="6427118"/>
                </a:lnTo>
                <a:cubicBezTo>
                  <a:pt x="636364" y="6426685"/>
                  <a:pt x="636804" y="6426685"/>
                  <a:pt x="636804" y="6425821"/>
                </a:cubicBezTo>
                <a:lnTo>
                  <a:pt x="636762" y="6425656"/>
                </a:lnTo>
                <a:lnTo>
                  <a:pt x="639424" y="6422364"/>
                </a:lnTo>
                <a:cubicBezTo>
                  <a:pt x="639860" y="6420632"/>
                  <a:pt x="639424" y="6419768"/>
                  <a:pt x="638987" y="6419335"/>
                </a:cubicBezTo>
                <a:cubicBezTo>
                  <a:pt x="638550" y="6418471"/>
                  <a:pt x="638114" y="6418471"/>
                  <a:pt x="637674" y="6418039"/>
                </a:cubicBezTo>
                <a:cubicBezTo>
                  <a:pt x="638987" y="6423228"/>
                  <a:pt x="636364" y="6424525"/>
                  <a:pt x="636364" y="6424092"/>
                </a:cubicBezTo>
                <a:lnTo>
                  <a:pt x="636762" y="6425656"/>
                </a:lnTo>
                <a:lnTo>
                  <a:pt x="635579" y="6427118"/>
                </a:lnTo>
                <a:lnTo>
                  <a:pt x="635054" y="6427118"/>
                </a:lnTo>
                <a:cubicBezTo>
                  <a:pt x="634184" y="6427118"/>
                  <a:pt x="633307" y="6427547"/>
                  <a:pt x="633307" y="6427547"/>
                </a:cubicBezTo>
                <a:cubicBezTo>
                  <a:pt x="632000" y="6427547"/>
                  <a:pt x="631127" y="6426685"/>
                  <a:pt x="631127" y="6426253"/>
                </a:cubicBezTo>
                <a:cubicBezTo>
                  <a:pt x="631127" y="6425821"/>
                  <a:pt x="630690" y="6424957"/>
                  <a:pt x="631564" y="6424092"/>
                </a:cubicBezTo>
                <a:cubicBezTo>
                  <a:pt x="632434" y="6424092"/>
                  <a:pt x="633307" y="6424092"/>
                  <a:pt x="634184" y="6423660"/>
                </a:cubicBezTo>
                <a:cubicBezTo>
                  <a:pt x="633744" y="6423660"/>
                  <a:pt x="633744" y="6421928"/>
                  <a:pt x="634617" y="6421496"/>
                </a:cubicBezTo>
                <a:cubicBezTo>
                  <a:pt x="634617" y="6420632"/>
                  <a:pt x="634184" y="6418039"/>
                  <a:pt x="634184" y="6418039"/>
                </a:cubicBezTo>
                <a:cubicBezTo>
                  <a:pt x="634184" y="6418039"/>
                  <a:pt x="633744" y="6416314"/>
                  <a:pt x="635494" y="6416314"/>
                </a:cubicBezTo>
                <a:cubicBezTo>
                  <a:pt x="637241" y="6415881"/>
                  <a:pt x="637241" y="6417610"/>
                  <a:pt x="637241" y="6417610"/>
                </a:cubicBezTo>
                <a:lnTo>
                  <a:pt x="637674" y="6414585"/>
                </a:lnTo>
                <a:cubicBezTo>
                  <a:pt x="638114" y="6414585"/>
                  <a:pt x="638550" y="6415017"/>
                  <a:pt x="638987" y="6415017"/>
                </a:cubicBezTo>
                <a:cubicBezTo>
                  <a:pt x="639424" y="6414153"/>
                  <a:pt x="639424" y="6413285"/>
                  <a:pt x="638987" y="6412856"/>
                </a:cubicBezTo>
                <a:cubicBezTo>
                  <a:pt x="638550" y="6411556"/>
                  <a:pt x="637241" y="6411124"/>
                  <a:pt x="635494" y="6411124"/>
                </a:cubicBezTo>
                <a:cubicBezTo>
                  <a:pt x="629380" y="6410692"/>
                  <a:pt x="623700" y="6413721"/>
                  <a:pt x="622390" y="6415017"/>
                </a:cubicBezTo>
                <a:lnTo>
                  <a:pt x="620210" y="6412856"/>
                </a:lnTo>
                <a:lnTo>
                  <a:pt x="619774" y="6415881"/>
                </a:lnTo>
                <a:cubicBezTo>
                  <a:pt x="619774" y="6415881"/>
                  <a:pt x="617587" y="6415449"/>
                  <a:pt x="616277" y="6416746"/>
                </a:cubicBezTo>
                <a:cubicBezTo>
                  <a:pt x="615840" y="6417610"/>
                  <a:pt x="612787" y="6420632"/>
                  <a:pt x="610604" y="6420200"/>
                </a:cubicBezTo>
                <a:cubicBezTo>
                  <a:pt x="610167" y="6420200"/>
                  <a:pt x="609290" y="6419768"/>
                  <a:pt x="608417" y="6419335"/>
                </a:cubicBezTo>
                <a:cubicBezTo>
                  <a:pt x="607544" y="6418903"/>
                  <a:pt x="607107" y="6420200"/>
                  <a:pt x="606674" y="6420632"/>
                </a:cubicBezTo>
                <a:cubicBezTo>
                  <a:pt x="605797" y="6420200"/>
                  <a:pt x="604487" y="6419335"/>
                  <a:pt x="603614" y="6418903"/>
                </a:cubicBezTo>
                <a:cubicBezTo>
                  <a:pt x="606674" y="6413721"/>
                  <a:pt x="611040" y="6416746"/>
                  <a:pt x="611040" y="6416746"/>
                </a:cubicBezTo>
                <a:cubicBezTo>
                  <a:pt x="611040" y="6416746"/>
                  <a:pt x="612350" y="6416314"/>
                  <a:pt x="613657" y="6414585"/>
                </a:cubicBezTo>
                <a:cubicBezTo>
                  <a:pt x="615404" y="6412856"/>
                  <a:pt x="617587" y="6411989"/>
                  <a:pt x="620210" y="6412421"/>
                </a:cubicBezTo>
                <a:cubicBezTo>
                  <a:pt x="622390" y="6409828"/>
                  <a:pt x="631564" y="6406374"/>
                  <a:pt x="638114" y="6408099"/>
                </a:cubicBezTo>
                <a:cubicBezTo>
                  <a:pt x="638114" y="6407670"/>
                  <a:pt x="637241" y="6403777"/>
                  <a:pt x="633744" y="6402481"/>
                </a:cubicBezTo>
                <a:cubicBezTo>
                  <a:pt x="633744" y="6402481"/>
                  <a:pt x="632434" y="6397298"/>
                  <a:pt x="626324" y="6395998"/>
                </a:cubicBezTo>
                <a:cubicBezTo>
                  <a:pt x="627630" y="6398163"/>
                  <a:pt x="628070" y="6399888"/>
                  <a:pt x="628070" y="6400752"/>
                </a:cubicBezTo>
                <a:cubicBezTo>
                  <a:pt x="626760" y="6400320"/>
                  <a:pt x="625014" y="6399888"/>
                  <a:pt x="623700" y="6399888"/>
                </a:cubicBezTo>
                <a:cubicBezTo>
                  <a:pt x="625014" y="6402481"/>
                  <a:pt x="625884" y="6403777"/>
                  <a:pt x="625884" y="6404645"/>
                </a:cubicBezTo>
                <a:cubicBezTo>
                  <a:pt x="624574" y="6404213"/>
                  <a:pt x="622390" y="6403349"/>
                  <a:pt x="620210" y="6403777"/>
                </a:cubicBezTo>
                <a:cubicBezTo>
                  <a:pt x="620647" y="6404213"/>
                  <a:pt x="622827" y="6407238"/>
                  <a:pt x="620210" y="6411989"/>
                </a:cubicBezTo>
                <a:cubicBezTo>
                  <a:pt x="619774" y="6411556"/>
                  <a:pt x="617587" y="6410260"/>
                  <a:pt x="617154" y="6410260"/>
                </a:cubicBezTo>
                <a:cubicBezTo>
                  <a:pt x="617587" y="6409396"/>
                  <a:pt x="618464" y="6407670"/>
                  <a:pt x="617587" y="6405942"/>
                </a:cubicBezTo>
                <a:cubicBezTo>
                  <a:pt x="617154" y="6405077"/>
                  <a:pt x="614967" y="6404213"/>
                  <a:pt x="612787" y="6403777"/>
                </a:cubicBezTo>
                <a:cubicBezTo>
                  <a:pt x="614530" y="6402049"/>
                  <a:pt x="616714" y="6401184"/>
                  <a:pt x="618900" y="6400320"/>
                </a:cubicBezTo>
                <a:cubicBezTo>
                  <a:pt x="616714" y="6399456"/>
                  <a:pt x="614530" y="6398595"/>
                  <a:pt x="614094" y="6398595"/>
                </a:cubicBezTo>
                <a:cubicBezTo>
                  <a:pt x="619774" y="6395134"/>
                  <a:pt x="622390" y="6396434"/>
                  <a:pt x="621957" y="6395998"/>
                </a:cubicBezTo>
                <a:cubicBezTo>
                  <a:pt x="621084" y="6395570"/>
                  <a:pt x="619774" y="6394273"/>
                  <a:pt x="618464" y="6393405"/>
                </a:cubicBezTo>
                <a:cubicBezTo>
                  <a:pt x="632434" y="6389087"/>
                  <a:pt x="636364" y="6399888"/>
                  <a:pt x="636364" y="6399888"/>
                </a:cubicBezTo>
                <a:cubicBezTo>
                  <a:pt x="638987" y="6401184"/>
                  <a:pt x="642477" y="6405942"/>
                  <a:pt x="641607" y="6410692"/>
                </a:cubicBezTo>
                <a:lnTo>
                  <a:pt x="642040" y="6411124"/>
                </a:lnTo>
                <a:cubicBezTo>
                  <a:pt x="642914" y="6412856"/>
                  <a:pt x="642914" y="6415017"/>
                  <a:pt x="641607" y="6417178"/>
                </a:cubicBezTo>
                <a:cubicBezTo>
                  <a:pt x="642914" y="6418903"/>
                  <a:pt x="642914" y="6421064"/>
                  <a:pt x="642477" y="6423228"/>
                </a:cubicBezTo>
                <a:cubicBezTo>
                  <a:pt x="641607" y="6426253"/>
                  <a:pt x="638987" y="6430139"/>
                  <a:pt x="635930" y="6431436"/>
                </a:cubicBezTo>
                <a:lnTo>
                  <a:pt x="635930" y="6432732"/>
                </a:lnTo>
                <a:lnTo>
                  <a:pt x="637241" y="6433600"/>
                </a:lnTo>
                <a:lnTo>
                  <a:pt x="606674" y="6463852"/>
                </a:lnTo>
                <a:lnTo>
                  <a:pt x="605360" y="6462555"/>
                </a:lnTo>
                <a:cubicBezTo>
                  <a:pt x="605360" y="6462555"/>
                  <a:pt x="604050" y="6461255"/>
                  <a:pt x="602307" y="6459530"/>
                </a:cubicBezTo>
                <a:cubicBezTo>
                  <a:pt x="597064" y="6462555"/>
                  <a:pt x="587457" y="6466441"/>
                  <a:pt x="580474" y="6467738"/>
                </a:cubicBezTo>
                <a:lnTo>
                  <a:pt x="579597" y="6467738"/>
                </a:lnTo>
                <a:lnTo>
                  <a:pt x="579597" y="6572757"/>
                </a:lnTo>
                <a:cubicBezTo>
                  <a:pt x="579597" y="6572757"/>
                  <a:pt x="585710" y="6566707"/>
                  <a:pt x="593137" y="6562817"/>
                </a:cubicBezTo>
                <a:cubicBezTo>
                  <a:pt x="593137" y="6562817"/>
                  <a:pt x="580910" y="6554174"/>
                  <a:pt x="584400" y="6545960"/>
                </a:cubicBezTo>
                <a:cubicBezTo>
                  <a:pt x="584400" y="6545960"/>
                  <a:pt x="583967" y="6536020"/>
                  <a:pt x="586147" y="6528244"/>
                </a:cubicBezTo>
                <a:cubicBezTo>
                  <a:pt x="586147" y="6528244"/>
                  <a:pt x="583094" y="6525651"/>
                  <a:pt x="585274" y="6522623"/>
                </a:cubicBezTo>
                <a:cubicBezTo>
                  <a:pt x="585274" y="6522623"/>
                  <a:pt x="585274" y="6513547"/>
                  <a:pt x="588767" y="6505768"/>
                </a:cubicBezTo>
                <a:cubicBezTo>
                  <a:pt x="588767" y="6505768"/>
                  <a:pt x="579160" y="6496693"/>
                  <a:pt x="596190" y="6475949"/>
                </a:cubicBezTo>
                <a:lnTo>
                  <a:pt x="637674" y="6434464"/>
                </a:lnTo>
                <a:lnTo>
                  <a:pt x="651207" y="6435761"/>
                </a:lnTo>
                <a:cubicBezTo>
                  <a:pt x="651207" y="6435761"/>
                  <a:pt x="653390" y="6436193"/>
                  <a:pt x="655574" y="6438351"/>
                </a:cubicBezTo>
                <a:cubicBezTo>
                  <a:pt x="657757" y="6440511"/>
                  <a:pt x="664747" y="6449590"/>
                  <a:pt x="664747" y="6449590"/>
                </a:cubicBezTo>
                <a:cubicBezTo>
                  <a:pt x="664747" y="6449590"/>
                  <a:pt x="666931" y="6451316"/>
                  <a:pt x="665180" y="6452615"/>
                </a:cubicBezTo>
                <a:cubicBezTo>
                  <a:pt x="666057" y="6453480"/>
                  <a:pt x="672167" y="6462555"/>
                  <a:pt x="672167" y="6462555"/>
                </a:cubicBezTo>
                <a:cubicBezTo>
                  <a:pt x="672167" y="6462555"/>
                  <a:pt x="675227" y="6467738"/>
                  <a:pt x="672167" y="6470763"/>
                </a:cubicBezTo>
                <a:lnTo>
                  <a:pt x="684394" y="6470763"/>
                </a:lnTo>
                <a:lnTo>
                  <a:pt x="684394" y="6617274"/>
                </a:lnTo>
                <a:cubicBezTo>
                  <a:pt x="692690" y="6553307"/>
                  <a:pt x="746837" y="6557631"/>
                  <a:pt x="746837" y="6557631"/>
                </a:cubicBezTo>
                <a:cubicBezTo>
                  <a:pt x="790512" y="6557631"/>
                  <a:pt x="801865" y="6591776"/>
                  <a:pt x="801865" y="6591776"/>
                </a:cubicBezTo>
                <a:lnTo>
                  <a:pt x="801865" y="6345620"/>
                </a:lnTo>
                <a:close/>
                <a:moveTo>
                  <a:pt x="0" y="0"/>
                </a:moveTo>
                <a:lnTo>
                  <a:pt x="8942397" y="0"/>
                </a:lnTo>
                <a:lnTo>
                  <a:pt x="8942397" y="1190625"/>
                </a:lnTo>
                <a:lnTo>
                  <a:pt x="4226861" y="1190625"/>
                </a:lnTo>
                <a:lnTo>
                  <a:pt x="4226861" y="5857873"/>
                </a:lnTo>
                <a:lnTo>
                  <a:pt x="8942397" y="5857873"/>
                </a:lnTo>
                <a:lnTo>
                  <a:pt x="8942397" y="6857998"/>
                </a:lnTo>
                <a:lnTo>
                  <a:pt x="0" y="685799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r>
              <a:rPr lang="nl-NL"/>
              <a:t>Klik op het pictogram als u een afbeelding wilt toevoegen</a:t>
            </a:r>
          </a:p>
        </p:txBody>
      </p:sp>
    </p:spTree>
    <p:extLst>
      <p:ext uri="{BB962C8B-B14F-4D97-AF65-F5344CB8AC3E}">
        <p14:creationId xmlns:p14="http://schemas.microsoft.com/office/powerpoint/2010/main" val="3950232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met kleine foto rechts">
    <p:bg>
      <p:bgPr>
        <a:solidFill>
          <a:srgbClr val="3558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afbeelding 3">
            <a:extLst>
              <a:ext uri="{FF2B5EF4-FFF2-40B4-BE49-F238E27FC236}">
                <a16:creationId xmlns:a16="http://schemas.microsoft.com/office/drawing/2014/main" id="{A484BD86-599A-7EC3-55B9-D5E2D73A7D6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772000" y="0"/>
            <a:ext cx="3420000" cy="68580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D34D435-D6EA-91B0-F8FD-EAD23697B6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36955" y="1354050"/>
            <a:ext cx="5829618" cy="589050"/>
          </a:xfrm>
          <a:noFill/>
        </p:spPr>
        <p:txBody>
          <a:bodyPr wrap="none" anchor="t" anchorCtr="0">
            <a:no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Hier is plek voor een titel</a:t>
            </a:r>
          </a:p>
        </p:txBody>
      </p:sp>
      <p:sp>
        <p:nvSpPr>
          <p:cNvPr id="10" name="Tijdelijke aanduiding voor inhoud 9">
            <a:extLst>
              <a:ext uri="{FF2B5EF4-FFF2-40B4-BE49-F238E27FC236}">
                <a16:creationId xmlns:a16="http://schemas.microsoft.com/office/drawing/2014/main" id="{29DFCA9D-7262-AF4D-E719-62CC9C60AD9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036955" y="2080261"/>
            <a:ext cx="5829618" cy="2722590"/>
          </a:xfrm>
        </p:spPr>
        <p:txBody>
          <a:bodyPr>
            <a:noAutofit/>
          </a:bodyPr>
          <a:lstStyle>
            <a:lvl1pPr>
              <a:buClr>
                <a:schemeClr val="bg1"/>
              </a:buClr>
              <a:defRPr sz="18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8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8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23" name="Tijdelijke aanduiding voor tekst 22">
            <a:extLst>
              <a:ext uri="{FF2B5EF4-FFF2-40B4-BE49-F238E27FC236}">
                <a16:creationId xmlns:a16="http://schemas.microsoft.com/office/drawing/2014/main" id="{B78205C4-48B7-D7B7-17CC-9A84F75C43B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36955" y="1026450"/>
            <a:ext cx="5829618" cy="277840"/>
          </a:xfrm>
        </p:spPr>
        <p:txBody>
          <a:bodyPr wrap="none">
            <a:noAutofit/>
          </a:bodyPr>
          <a:lstStyle>
            <a:lvl1pPr>
              <a:buNone/>
              <a:defRPr sz="1800">
                <a:solidFill>
                  <a:srgbClr val="ACCBEC"/>
                </a:solidFill>
              </a:defRPr>
            </a:lvl1pPr>
            <a:lvl2pPr>
              <a:buNone/>
              <a:defRPr>
                <a:solidFill>
                  <a:srgbClr val="ACCBEC"/>
                </a:solidFill>
              </a:defRPr>
            </a:lvl2pPr>
            <a:lvl3pPr>
              <a:buNone/>
              <a:defRPr>
                <a:solidFill>
                  <a:srgbClr val="ACCBEC"/>
                </a:solidFill>
              </a:defRPr>
            </a:lvl3pPr>
            <a:lvl4pPr>
              <a:buNone/>
              <a:defRPr>
                <a:solidFill>
                  <a:srgbClr val="ACCBEC"/>
                </a:solidFill>
              </a:defRPr>
            </a:lvl4pPr>
            <a:lvl5pPr>
              <a:buNone/>
              <a:defRPr>
                <a:solidFill>
                  <a:srgbClr val="ACCBEC"/>
                </a:solidFill>
              </a:defRPr>
            </a:lvl5pPr>
          </a:lstStyle>
          <a:p>
            <a:pPr lvl="0"/>
            <a:r>
              <a:rPr lang="nl-NL" dirty="0"/>
              <a:t>[onderwerpregel]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7939A950-B5D4-BC2B-BFDE-C4C2467687D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42913" y="6345638"/>
            <a:ext cx="360000" cy="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60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met kleine foto links">
    <p:bg>
      <p:bgPr>
        <a:solidFill>
          <a:srgbClr val="3558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hthoek 32">
            <a:extLst>
              <a:ext uri="{FF2B5EF4-FFF2-40B4-BE49-F238E27FC236}">
                <a16:creationId xmlns:a16="http://schemas.microsoft.com/office/drawing/2014/main" id="{C2012D4F-08E8-918F-A98C-A21052C65D2E}"/>
              </a:ext>
            </a:extLst>
          </p:cNvPr>
          <p:cNvSpPr/>
          <p:nvPr userDrawn="1"/>
        </p:nvSpPr>
        <p:spPr>
          <a:xfrm>
            <a:off x="0" y="6282000"/>
            <a:ext cx="900000" cy="57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D34D435-D6EA-91B0-F8FD-EAD23697B6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48810" y="1354050"/>
            <a:ext cx="5829618" cy="589050"/>
          </a:xfrm>
          <a:noFill/>
        </p:spPr>
        <p:txBody>
          <a:bodyPr wrap="none" anchor="t" anchorCtr="0">
            <a:no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Hier is plek voor een titel</a:t>
            </a:r>
          </a:p>
        </p:txBody>
      </p:sp>
      <p:sp>
        <p:nvSpPr>
          <p:cNvPr id="10" name="Tijdelijke aanduiding voor inhoud 9">
            <a:extLst>
              <a:ext uri="{FF2B5EF4-FFF2-40B4-BE49-F238E27FC236}">
                <a16:creationId xmlns:a16="http://schemas.microsoft.com/office/drawing/2014/main" id="{29DFCA9D-7262-AF4D-E719-62CC9C60AD9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448810" y="2080261"/>
            <a:ext cx="5829618" cy="2722590"/>
          </a:xfrm>
        </p:spPr>
        <p:txBody>
          <a:bodyPr>
            <a:noAutofit/>
          </a:bodyPr>
          <a:lstStyle>
            <a:lvl1pPr>
              <a:buClr>
                <a:schemeClr val="bg1"/>
              </a:buClr>
              <a:defRPr sz="18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8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8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23" name="Tijdelijke aanduiding voor tekst 22">
            <a:extLst>
              <a:ext uri="{FF2B5EF4-FFF2-40B4-BE49-F238E27FC236}">
                <a16:creationId xmlns:a16="http://schemas.microsoft.com/office/drawing/2014/main" id="{B78205C4-48B7-D7B7-17CC-9A84F75C43B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448810" y="1026450"/>
            <a:ext cx="5829618" cy="277840"/>
          </a:xfrm>
        </p:spPr>
        <p:txBody>
          <a:bodyPr wrap="none">
            <a:noAutofit/>
          </a:bodyPr>
          <a:lstStyle>
            <a:lvl1pPr>
              <a:buNone/>
              <a:defRPr sz="1800">
                <a:solidFill>
                  <a:srgbClr val="ACCBEC"/>
                </a:solidFill>
              </a:defRPr>
            </a:lvl1pPr>
            <a:lvl2pPr>
              <a:buNone/>
              <a:defRPr>
                <a:solidFill>
                  <a:srgbClr val="ACCBEC"/>
                </a:solidFill>
              </a:defRPr>
            </a:lvl2pPr>
            <a:lvl3pPr>
              <a:buNone/>
              <a:defRPr>
                <a:solidFill>
                  <a:srgbClr val="ACCBEC"/>
                </a:solidFill>
              </a:defRPr>
            </a:lvl3pPr>
            <a:lvl4pPr>
              <a:buNone/>
              <a:defRPr>
                <a:solidFill>
                  <a:srgbClr val="ACCBEC"/>
                </a:solidFill>
              </a:defRPr>
            </a:lvl4pPr>
            <a:lvl5pPr>
              <a:buNone/>
              <a:defRPr>
                <a:solidFill>
                  <a:srgbClr val="ACCBEC"/>
                </a:solidFill>
              </a:defRPr>
            </a:lvl5pPr>
          </a:lstStyle>
          <a:p>
            <a:pPr lvl="0"/>
            <a:r>
              <a:rPr lang="nl-NL" dirty="0"/>
              <a:t>[onderwerpregel]</a:t>
            </a:r>
          </a:p>
        </p:txBody>
      </p:sp>
      <p:sp>
        <p:nvSpPr>
          <p:cNvPr id="31" name="Tijdelijke aanduiding voor afbeelding 30">
            <a:extLst>
              <a:ext uri="{FF2B5EF4-FFF2-40B4-BE49-F238E27FC236}">
                <a16:creationId xmlns:a16="http://schemas.microsoft.com/office/drawing/2014/main" id="{92DD79A1-5862-5BD8-D53F-9C66CBC24DA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2" y="2"/>
            <a:ext cx="3419999" cy="6857998"/>
          </a:xfrm>
          <a:custGeom>
            <a:avLst/>
            <a:gdLst>
              <a:gd name="csX0" fmla="*/ 471737 w 3419999"/>
              <a:gd name="csY0" fmla="*/ 6634560 h 6857998"/>
              <a:gd name="csX1" fmla="*/ 500557 w 3419999"/>
              <a:gd name="csY1" fmla="*/ 6664815 h 6857998"/>
              <a:gd name="csX2" fmla="*/ 526757 w 3419999"/>
              <a:gd name="csY2" fmla="*/ 6648389 h 6857998"/>
              <a:gd name="csX3" fmla="*/ 563437 w 3419999"/>
              <a:gd name="csY3" fmla="*/ 6650550 h 6857998"/>
              <a:gd name="csX4" fmla="*/ 560817 w 3419999"/>
              <a:gd name="csY4" fmla="*/ 6634560 h 6857998"/>
              <a:gd name="csX5" fmla="*/ 718897 w 3419999"/>
              <a:gd name="csY5" fmla="*/ 6633695 h 6857998"/>
              <a:gd name="csX6" fmla="*/ 748150 w 3419999"/>
              <a:gd name="csY6" fmla="*/ 6663514 h 6857998"/>
              <a:gd name="csX7" fmla="*/ 774354 w 3419999"/>
              <a:gd name="csY7" fmla="*/ 6646664 h 6857998"/>
              <a:gd name="csX8" fmla="*/ 801869 w 3419999"/>
              <a:gd name="csY8" fmla="*/ 6648821 h 6857998"/>
              <a:gd name="csX9" fmla="*/ 801869 w 3419999"/>
              <a:gd name="csY9" fmla="*/ 6633695 h 6857998"/>
              <a:gd name="csX10" fmla="*/ 499686 w 3419999"/>
              <a:gd name="csY10" fmla="*/ 6585727 h 6857998"/>
              <a:gd name="csX11" fmla="*/ 473046 w 3419999"/>
              <a:gd name="csY11" fmla="*/ 6609493 h 6857998"/>
              <a:gd name="csX12" fmla="*/ 526326 w 3419999"/>
              <a:gd name="csY12" fmla="*/ 6609493 h 6857998"/>
              <a:gd name="csX13" fmla="*/ 499686 w 3419999"/>
              <a:gd name="csY13" fmla="*/ 6585727 h 6857998"/>
              <a:gd name="csX14" fmla="*/ 746839 w 3419999"/>
              <a:gd name="csY14" fmla="*/ 6584859 h 6857998"/>
              <a:gd name="csX15" fmla="*/ 720206 w 3419999"/>
              <a:gd name="csY15" fmla="*/ 6608628 h 6857998"/>
              <a:gd name="csX16" fmla="*/ 773479 w 3419999"/>
              <a:gd name="csY16" fmla="*/ 6608628 h 6857998"/>
              <a:gd name="csX17" fmla="*/ 746839 w 3419999"/>
              <a:gd name="csY17" fmla="*/ 6584859 h 6857998"/>
              <a:gd name="csX18" fmla="*/ 622391 w 3419999"/>
              <a:gd name="csY18" fmla="*/ 6584858 h 6857998"/>
              <a:gd name="csX19" fmla="*/ 594441 w 3419999"/>
              <a:gd name="csY19" fmla="*/ 6623324 h 6857998"/>
              <a:gd name="csX20" fmla="*/ 622391 w 3419999"/>
              <a:gd name="csY20" fmla="*/ 6661354 h 6857998"/>
              <a:gd name="csX21" fmla="*/ 650338 w 3419999"/>
              <a:gd name="csY21" fmla="*/ 6623324 h 6857998"/>
              <a:gd name="csX22" fmla="*/ 622391 w 3419999"/>
              <a:gd name="csY22" fmla="*/ 6584858 h 6857998"/>
              <a:gd name="csX23" fmla="*/ 594007 w 3419999"/>
              <a:gd name="csY23" fmla="*/ 6536888 h 6857998"/>
              <a:gd name="csX24" fmla="*/ 590513 w 3419999"/>
              <a:gd name="csY24" fmla="*/ 6542942 h 6857998"/>
              <a:gd name="csX25" fmla="*/ 587020 w 3419999"/>
              <a:gd name="csY25" fmla="*/ 6548992 h 6857998"/>
              <a:gd name="csX26" fmla="*/ 596190 w 3419999"/>
              <a:gd name="csY26" fmla="*/ 6561093 h 6857998"/>
              <a:gd name="csX27" fmla="*/ 597063 w 3419999"/>
              <a:gd name="csY27" fmla="*/ 6561093 h 6857998"/>
              <a:gd name="csX28" fmla="*/ 594880 w 3419999"/>
              <a:gd name="csY28" fmla="*/ 6545967 h 6857998"/>
              <a:gd name="csX29" fmla="*/ 594007 w 3419999"/>
              <a:gd name="csY29" fmla="*/ 6536888 h 6857998"/>
              <a:gd name="csX30" fmla="*/ 589204 w 3419999"/>
              <a:gd name="csY30" fmla="*/ 6530404 h 6857998"/>
              <a:gd name="csX31" fmla="*/ 587894 w 3419999"/>
              <a:gd name="csY31" fmla="*/ 6540776 h 6857998"/>
              <a:gd name="csX32" fmla="*/ 591387 w 3419999"/>
              <a:gd name="csY32" fmla="*/ 6534293 h 6857998"/>
              <a:gd name="csX33" fmla="*/ 589204 w 3419999"/>
              <a:gd name="csY33" fmla="*/ 6530404 h 6857998"/>
              <a:gd name="csX34" fmla="*/ 594887 w 3419999"/>
              <a:gd name="csY34" fmla="*/ 6520898 h 6857998"/>
              <a:gd name="csX35" fmla="*/ 591824 w 3419999"/>
              <a:gd name="csY35" fmla="*/ 6522191 h 6857998"/>
              <a:gd name="csX36" fmla="*/ 587894 w 3419999"/>
              <a:gd name="csY36" fmla="*/ 6524787 h 6857998"/>
              <a:gd name="csX37" fmla="*/ 590077 w 3419999"/>
              <a:gd name="csY37" fmla="*/ 6526948 h 6857998"/>
              <a:gd name="csX38" fmla="*/ 594007 w 3419999"/>
              <a:gd name="csY38" fmla="*/ 6531705 h 6857998"/>
              <a:gd name="csX39" fmla="*/ 594887 w 3419999"/>
              <a:gd name="csY39" fmla="*/ 6520898 h 6857998"/>
              <a:gd name="csX40" fmla="*/ 591386 w 3419999"/>
              <a:gd name="csY40" fmla="*/ 6508362 h 6857998"/>
              <a:gd name="csX41" fmla="*/ 588766 w 3419999"/>
              <a:gd name="csY41" fmla="*/ 6520037 h 6857998"/>
              <a:gd name="csX42" fmla="*/ 590079 w 3419999"/>
              <a:gd name="csY42" fmla="*/ 6519169 h 6857998"/>
              <a:gd name="csX43" fmla="*/ 595316 w 3419999"/>
              <a:gd name="csY43" fmla="*/ 6515280 h 6857998"/>
              <a:gd name="csX44" fmla="*/ 591823 w 3419999"/>
              <a:gd name="csY44" fmla="*/ 6509233 h 6857998"/>
              <a:gd name="csX45" fmla="*/ 591386 w 3419999"/>
              <a:gd name="csY45" fmla="*/ 6508362 h 6857998"/>
              <a:gd name="csX46" fmla="*/ 600560 w 3419999"/>
              <a:gd name="csY46" fmla="*/ 6505769 h 6857998"/>
              <a:gd name="csX47" fmla="*/ 598377 w 3419999"/>
              <a:gd name="csY47" fmla="*/ 6545531 h 6857998"/>
              <a:gd name="csX48" fmla="*/ 600123 w 3419999"/>
              <a:gd name="csY48" fmla="*/ 6559793 h 6857998"/>
              <a:gd name="csX49" fmla="*/ 610163 w 3419999"/>
              <a:gd name="csY49" fmla="*/ 6557200 h 6857998"/>
              <a:gd name="csX50" fmla="*/ 619773 w 3419999"/>
              <a:gd name="csY50" fmla="*/ 6556768 h 6857998"/>
              <a:gd name="csX51" fmla="*/ 605360 w 3419999"/>
              <a:gd name="csY51" fmla="*/ 6532567 h 6857998"/>
              <a:gd name="csX52" fmla="*/ 600560 w 3419999"/>
              <a:gd name="csY52" fmla="*/ 6505769 h 6857998"/>
              <a:gd name="csX53" fmla="*/ 611910 w 3419999"/>
              <a:gd name="csY53" fmla="*/ 6499721 h 6857998"/>
              <a:gd name="csX54" fmla="*/ 621516 w 3419999"/>
              <a:gd name="csY54" fmla="*/ 6519168 h 6857998"/>
              <a:gd name="csX55" fmla="*/ 622826 w 3419999"/>
              <a:gd name="csY55" fmla="*/ 6525650 h 6857998"/>
              <a:gd name="csX56" fmla="*/ 632433 w 3419999"/>
              <a:gd name="csY56" fmla="*/ 6545098 h 6857998"/>
              <a:gd name="csX57" fmla="*/ 630686 w 3419999"/>
              <a:gd name="csY57" fmla="*/ 6548126 h 6857998"/>
              <a:gd name="csX58" fmla="*/ 619333 w 3419999"/>
              <a:gd name="csY58" fmla="*/ 6526515 h 6857998"/>
              <a:gd name="csX59" fmla="*/ 618023 w 3419999"/>
              <a:gd name="csY59" fmla="*/ 6520036 h 6857998"/>
              <a:gd name="csX60" fmla="*/ 609726 w 3419999"/>
              <a:gd name="csY60" fmla="*/ 6502749 h 6857998"/>
              <a:gd name="csX61" fmla="*/ 675230 w 3419999"/>
              <a:gd name="csY61" fmla="*/ 6498421 h 6857998"/>
              <a:gd name="csX62" fmla="*/ 669987 w 3419999"/>
              <a:gd name="csY62" fmla="*/ 6501878 h 6857998"/>
              <a:gd name="csX63" fmla="*/ 674793 w 3419999"/>
              <a:gd name="csY63" fmla="*/ 6505339 h 6857998"/>
              <a:gd name="csX64" fmla="*/ 677850 w 3419999"/>
              <a:gd name="csY64" fmla="*/ 6503181 h 6857998"/>
              <a:gd name="csX65" fmla="*/ 681344 w 3419999"/>
              <a:gd name="csY65" fmla="*/ 6503181 h 6857998"/>
              <a:gd name="csX66" fmla="*/ 681344 w 3419999"/>
              <a:gd name="csY66" fmla="*/ 6499717 h 6857998"/>
              <a:gd name="csX67" fmla="*/ 677850 w 3419999"/>
              <a:gd name="csY67" fmla="*/ 6499717 h 6857998"/>
              <a:gd name="csX68" fmla="*/ 675231 w 3419999"/>
              <a:gd name="csY68" fmla="*/ 6481570 h 6857998"/>
              <a:gd name="csX69" fmla="*/ 669988 w 3419999"/>
              <a:gd name="csY69" fmla="*/ 6485031 h 6857998"/>
              <a:gd name="csX70" fmla="*/ 674795 w 3419999"/>
              <a:gd name="csY70" fmla="*/ 6488485 h 6857998"/>
              <a:gd name="csX71" fmla="*/ 677851 w 3419999"/>
              <a:gd name="csY71" fmla="*/ 6486327 h 6857998"/>
              <a:gd name="csX72" fmla="*/ 681341 w 3419999"/>
              <a:gd name="csY72" fmla="*/ 6486327 h 6857998"/>
              <a:gd name="csX73" fmla="*/ 681341 w 3419999"/>
              <a:gd name="csY73" fmla="*/ 6482866 h 6857998"/>
              <a:gd name="csX74" fmla="*/ 677851 w 3419999"/>
              <a:gd name="csY74" fmla="*/ 6482866 h 6857998"/>
              <a:gd name="csX75" fmla="*/ 613220 w 3419999"/>
              <a:gd name="csY75" fmla="*/ 6480705 h 6857998"/>
              <a:gd name="csX76" fmla="*/ 621080 w 3419999"/>
              <a:gd name="csY76" fmla="*/ 6485030 h 6857998"/>
              <a:gd name="csX77" fmla="*/ 631566 w 3419999"/>
              <a:gd name="csY77" fmla="*/ 6485891 h 6857998"/>
              <a:gd name="csX78" fmla="*/ 631996 w 3419999"/>
              <a:gd name="csY78" fmla="*/ 6489349 h 6857998"/>
              <a:gd name="csX79" fmla="*/ 619770 w 3419999"/>
              <a:gd name="csY79" fmla="*/ 6488052 h 6857998"/>
              <a:gd name="csX80" fmla="*/ 610163 w 3419999"/>
              <a:gd name="csY80" fmla="*/ 6482866 h 6857998"/>
              <a:gd name="csX81" fmla="*/ 665185 w 3419999"/>
              <a:gd name="csY81" fmla="*/ 6474223 h 6857998"/>
              <a:gd name="csX82" fmla="*/ 661691 w 3419999"/>
              <a:gd name="csY82" fmla="*/ 6475520 h 6857998"/>
              <a:gd name="csX83" fmla="*/ 659508 w 3419999"/>
              <a:gd name="csY83" fmla="*/ 6477677 h 6857998"/>
              <a:gd name="csX84" fmla="*/ 659071 w 3419999"/>
              <a:gd name="csY84" fmla="*/ 6481570 h 6857998"/>
              <a:gd name="csX85" fmla="*/ 657325 w 3419999"/>
              <a:gd name="csY85" fmla="*/ 6489349 h 6857998"/>
              <a:gd name="csX86" fmla="*/ 653831 w 3419999"/>
              <a:gd name="csY86" fmla="*/ 6491510 h 6857998"/>
              <a:gd name="csX87" fmla="*/ 653831 w 3419999"/>
              <a:gd name="csY87" fmla="*/ 6513553 h 6857998"/>
              <a:gd name="csX88" fmla="*/ 681341 w 3419999"/>
              <a:gd name="csY88" fmla="*/ 6513553 h 6857998"/>
              <a:gd name="csX89" fmla="*/ 681341 w 3419999"/>
              <a:gd name="csY89" fmla="*/ 6506632 h 6857998"/>
              <a:gd name="csX90" fmla="*/ 678725 w 3419999"/>
              <a:gd name="csY90" fmla="*/ 6506632 h 6857998"/>
              <a:gd name="csX91" fmla="*/ 674795 w 3419999"/>
              <a:gd name="csY91" fmla="*/ 6509232 h 6857998"/>
              <a:gd name="csX92" fmla="*/ 667368 w 3419999"/>
              <a:gd name="csY92" fmla="*/ 6504042 h 6857998"/>
              <a:gd name="csX93" fmla="*/ 667368 w 3419999"/>
              <a:gd name="csY93" fmla="*/ 6499721 h 6857998"/>
              <a:gd name="csX94" fmla="*/ 675231 w 3419999"/>
              <a:gd name="csY94" fmla="*/ 6494535 h 6857998"/>
              <a:gd name="csX95" fmla="*/ 678725 w 3419999"/>
              <a:gd name="csY95" fmla="*/ 6496260 h 6857998"/>
              <a:gd name="csX96" fmla="*/ 681341 w 3419999"/>
              <a:gd name="csY96" fmla="*/ 6496260 h 6857998"/>
              <a:gd name="csX97" fmla="*/ 681341 w 3419999"/>
              <a:gd name="csY97" fmla="*/ 6489781 h 6857998"/>
              <a:gd name="csX98" fmla="*/ 678725 w 3419999"/>
              <a:gd name="csY98" fmla="*/ 6489781 h 6857998"/>
              <a:gd name="csX99" fmla="*/ 674795 w 3419999"/>
              <a:gd name="csY99" fmla="*/ 6492374 h 6857998"/>
              <a:gd name="csX100" fmla="*/ 667368 w 3419999"/>
              <a:gd name="csY100" fmla="*/ 6487185 h 6857998"/>
              <a:gd name="csX101" fmla="*/ 667368 w 3419999"/>
              <a:gd name="csY101" fmla="*/ 6482866 h 6857998"/>
              <a:gd name="csX102" fmla="*/ 675231 w 3419999"/>
              <a:gd name="csY102" fmla="*/ 6477677 h 6857998"/>
              <a:gd name="csX103" fmla="*/ 678725 w 3419999"/>
              <a:gd name="csY103" fmla="*/ 6479409 h 6857998"/>
              <a:gd name="csX104" fmla="*/ 681341 w 3419999"/>
              <a:gd name="csY104" fmla="*/ 6479409 h 6857998"/>
              <a:gd name="csX105" fmla="*/ 681341 w 3419999"/>
              <a:gd name="csY105" fmla="*/ 6474223 h 6857998"/>
              <a:gd name="csX106" fmla="*/ 607109 w 3419999"/>
              <a:gd name="csY106" fmla="*/ 6469899 h 6857998"/>
              <a:gd name="csX107" fmla="*/ 600123 w 3419999"/>
              <a:gd name="csY107" fmla="*/ 6476814 h 6857998"/>
              <a:gd name="csX108" fmla="*/ 590076 w 3419999"/>
              <a:gd name="csY108" fmla="*/ 6493236 h 6857998"/>
              <a:gd name="csX109" fmla="*/ 589206 w 3419999"/>
              <a:gd name="csY109" fmla="*/ 6497558 h 6857998"/>
              <a:gd name="csX110" fmla="*/ 594443 w 3419999"/>
              <a:gd name="csY110" fmla="*/ 6506633 h 6857998"/>
              <a:gd name="csX111" fmla="*/ 596626 w 3419999"/>
              <a:gd name="csY111" fmla="*/ 6509233 h 6857998"/>
              <a:gd name="csX112" fmla="*/ 598809 w 3419999"/>
              <a:gd name="csY112" fmla="*/ 6499286 h 6857998"/>
              <a:gd name="csX113" fmla="*/ 602743 w 3419999"/>
              <a:gd name="csY113" fmla="*/ 6488914 h 6857998"/>
              <a:gd name="csX114" fmla="*/ 607109 w 3419999"/>
              <a:gd name="csY114" fmla="*/ 6469899 h 6857998"/>
              <a:gd name="csX115" fmla="*/ 653834 w 3419999"/>
              <a:gd name="csY115" fmla="*/ 6460391 h 6857998"/>
              <a:gd name="csX116" fmla="*/ 651210 w 3419999"/>
              <a:gd name="csY116" fmla="*/ 6463848 h 6857998"/>
              <a:gd name="csX117" fmla="*/ 645098 w 3419999"/>
              <a:gd name="csY117" fmla="*/ 6496696 h 6857998"/>
              <a:gd name="csX118" fmla="*/ 647717 w 3419999"/>
              <a:gd name="csY118" fmla="*/ 6533862 h 6857998"/>
              <a:gd name="csX119" fmla="*/ 645971 w 3419999"/>
              <a:gd name="csY119" fmla="*/ 6547695 h 6857998"/>
              <a:gd name="csX120" fmla="*/ 647280 w 3419999"/>
              <a:gd name="csY120" fmla="*/ 6571029 h 6857998"/>
              <a:gd name="csX121" fmla="*/ 650337 w 3419999"/>
              <a:gd name="csY121" fmla="*/ 6575350 h 6857998"/>
              <a:gd name="csX122" fmla="*/ 650337 w 3419999"/>
              <a:gd name="csY122" fmla="*/ 6488053 h 6857998"/>
              <a:gd name="csX123" fmla="*/ 649900 w 3419999"/>
              <a:gd name="csY123" fmla="*/ 6485892 h 6857998"/>
              <a:gd name="csX124" fmla="*/ 647717 w 3419999"/>
              <a:gd name="csY124" fmla="*/ 6479842 h 6857998"/>
              <a:gd name="csX125" fmla="*/ 648591 w 3419999"/>
              <a:gd name="csY125" fmla="*/ 6476384 h 6857998"/>
              <a:gd name="csX126" fmla="*/ 658201 w 3419999"/>
              <a:gd name="csY126" fmla="*/ 6466445 h 6857998"/>
              <a:gd name="csX127" fmla="*/ 653834 w 3419999"/>
              <a:gd name="csY127" fmla="*/ 6460391 h 6857998"/>
              <a:gd name="csX128" fmla="*/ 662129 w 3419999"/>
              <a:gd name="csY128" fmla="*/ 6454344 h 6857998"/>
              <a:gd name="csX129" fmla="*/ 656018 w 3419999"/>
              <a:gd name="csY129" fmla="*/ 6458231 h 6857998"/>
              <a:gd name="csX130" fmla="*/ 661692 w 3419999"/>
              <a:gd name="csY130" fmla="*/ 6465148 h 6857998"/>
              <a:gd name="csX131" fmla="*/ 663876 w 3419999"/>
              <a:gd name="csY131" fmla="*/ 6466445 h 6857998"/>
              <a:gd name="csX132" fmla="*/ 661692 w 3419999"/>
              <a:gd name="csY132" fmla="*/ 6467741 h 6857998"/>
              <a:gd name="csX133" fmla="*/ 651646 w 3419999"/>
              <a:gd name="csY133" fmla="*/ 6478113 h 6857998"/>
              <a:gd name="csX134" fmla="*/ 651209 w 3419999"/>
              <a:gd name="csY134" fmla="*/ 6479842 h 6857998"/>
              <a:gd name="csX135" fmla="*/ 652956 w 3419999"/>
              <a:gd name="csY135" fmla="*/ 6483735 h 6857998"/>
              <a:gd name="csX136" fmla="*/ 653393 w 3419999"/>
              <a:gd name="csY136" fmla="*/ 6484163 h 6857998"/>
              <a:gd name="csX137" fmla="*/ 653393 w 3419999"/>
              <a:gd name="csY137" fmla="*/ 6485028 h 6857998"/>
              <a:gd name="csX138" fmla="*/ 654266 w 3419999"/>
              <a:gd name="csY138" fmla="*/ 6488053 h 6857998"/>
              <a:gd name="csX139" fmla="*/ 654702 w 3419999"/>
              <a:gd name="csY139" fmla="*/ 6487621 h 6857998"/>
              <a:gd name="csX140" fmla="*/ 655576 w 3419999"/>
              <a:gd name="csY140" fmla="*/ 6481138 h 6857998"/>
              <a:gd name="csX141" fmla="*/ 656449 w 3419999"/>
              <a:gd name="csY141" fmla="*/ 6476385 h 6857998"/>
              <a:gd name="csX142" fmla="*/ 665622 w 3419999"/>
              <a:gd name="csY142" fmla="*/ 6470334 h 6857998"/>
              <a:gd name="csX143" fmla="*/ 666059 w 3419999"/>
              <a:gd name="csY143" fmla="*/ 6470334 h 6857998"/>
              <a:gd name="csX144" fmla="*/ 669986 w 3419999"/>
              <a:gd name="csY144" fmla="*/ 6467309 h 6857998"/>
              <a:gd name="csX145" fmla="*/ 669548 w 3419999"/>
              <a:gd name="csY145" fmla="*/ 6465148 h 6857998"/>
              <a:gd name="csX146" fmla="*/ 662129 w 3419999"/>
              <a:gd name="csY146" fmla="*/ 6454344 h 6857998"/>
              <a:gd name="csX147" fmla="*/ 579594 w 3419999"/>
              <a:gd name="csY147" fmla="*/ 6445271 h 6857998"/>
              <a:gd name="csX148" fmla="*/ 579594 w 3419999"/>
              <a:gd name="csY148" fmla="*/ 6464286 h 6857998"/>
              <a:gd name="csX149" fmla="*/ 599681 w 3419999"/>
              <a:gd name="csY149" fmla="*/ 6456939 h 6857998"/>
              <a:gd name="csX150" fmla="*/ 594004 w 3419999"/>
              <a:gd name="csY150" fmla="*/ 6450457 h 6857998"/>
              <a:gd name="csX151" fmla="*/ 584838 w 3419999"/>
              <a:gd name="csY151" fmla="*/ 6456507 h 6857998"/>
              <a:gd name="csX152" fmla="*/ 581342 w 3419999"/>
              <a:gd name="csY152" fmla="*/ 6459101 h 6857998"/>
              <a:gd name="csX153" fmla="*/ 581777 w 3419999"/>
              <a:gd name="csY153" fmla="*/ 6454779 h 6857998"/>
              <a:gd name="csX154" fmla="*/ 579594 w 3419999"/>
              <a:gd name="csY154" fmla="*/ 6445271 h 6857998"/>
              <a:gd name="csX155" fmla="*/ 605361 w 3419999"/>
              <a:gd name="csY155" fmla="*/ 6440947 h 6857998"/>
              <a:gd name="csX156" fmla="*/ 603178 w 3419999"/>
              <a:gd name="csY156" fmla="*/ 6442676 h 6857998"/>
              <a:gd name="csX157" fmla="*/ 597498 w 3419999"/>
              <a:gd name="csY157" fmla="*/ 6446130 h 6857998"/>
              <a:gd name="csX158" fmla="*/ 596188 w 3419999"/>
              <a:gd name="csY158" fmla="*/ 6447858 h 6857998"/>
              <a:gd name="csX159" fmla="*/ 606671 w 3419999"/>
              <a:gd name="csY159" fmla="*/ 6459098 h 6857998"/>
              <a:gd name="csX160" fmla="*/ 614971 w 3419999"/>
              <a:gd name="csY160" fmla="*/ 6450887 h 6857998"/>
              <a:gd name="csX161" fmla="*/ 608855 w 3419999"/>
              <a:gd name="csY161" fmla="*/ 6441812 h 6857998"/>
              <a:gd name="csX162" fmla="*/ 605361 w 3419999"/>
              <a:gd name="csY162" fmla="*/ 6440947 h 6857998"/>
              <a:gd name="csX163" fmla="*/ 646406 w 3419999"/>
              <a:gd name="csY163" fmla="*/ 6438782 h 6857998"/>
              <a:gd name="csX164" fmla="*/ 628503 w 3419999"/>
              <a:gd name="csY164" fmla="*/ 6456504 h 6857998"/>
              <a:gd name="csX165" fmla="*/ 621953 w 3419999"/>
              <a:gd name="csY165" fmla="*/ 6455208 h 6857998"/>
              <a:gd name="csX166" fmla="*/ 611910 w 3419999"/>
              <a:gd name="csY166" fmla="*/ 6465151 h 6857998"/>
              <a:gd name="csX167" fmla="*/ 618460 w 3419999"/>
              <a:gd name="csY167" fmla="*/ 6469037 h 6857998"/>
              <a:gd name="csX168" fmla="*/ 625450 w 3419999"/>
              <a:gd name="csY168" fmla="*/ 6463848 h 6857998"/>
              <a:gd name="csX169" fmla="*/ 627193 w 3419999"/>
              <a:gd name="csY169" fmla="*/ 6460822 h 6857998"/>
              <a:gd name="csX170" fmla="*/ 628503 w 3419999"/>
              <a:gd name="csY170" fmla="*/ 6463848 h 6857998"/>
              <a:gd name="csX171" fmla="*/ 636803 w 3419999"/>
              <a:gd name="csY171" fmla="*/ 6469037 h 6857998"/>
              <a:gd name="csX172" fmla="*/ 642043 w 3419999"/>
              <a:gd name="csY172" fmla="*/ 6465583 h 6857998"/>
              <a:gd name="csX173" fmla="*/ 642480 w 3419999"/>
              <a:gd name="csY173" fmla="*/ 6458229 h 6857998"/>
              <a:gd name="csX174" fmla="*/ 645533 w 3419999"/>
              <a:gd name="csY174" fmla="*/ 6457368 h 6857998"/>
              <a:gd name="csX175" fmla="*/ 645100 w 3419999"/>
              <a:gd name="csY175" fmla="*/ 6467311 h 6857998"/>
              <a:gd name="csX176" fmla="*/ 636803 w 3419999"/>
              <a:gd name="csY176" fmla="*/ 6472497 h 6857998"/>
              <a:gd name="csX177" fmla="*/ 627193 w 3419999"/>
              <a:gd name="csY177" fmla="*/ 6467740 h 6857998"/>
              <a:gd name="csX178" fmla="*/ 618460 w 3419999"/>
              <a:gd name="csY178" fmla="*/ 6472497 h 6857998"/>
              <a:gd name="csX179" fmla="*/ 610600 w 3419999"/>
              <a:gd name="csY179" fmla="*/ 6468605 h 6857998"/>
              <a:gd name="csX180" fmla="*/ 605800 w 3419999"/>
              <a:gd name="csY180" fmla="*/ 6490213 h 6857998"/>
              <a:gd name="csX181" fmla="*/ 603613 w 3419999"/>
              <a:gd name="csY181" fmla="*/ 6495834 h 6857998"/>
              <a:gd name="csX182" fmla="*/ 608853 w 3419999"/>
              <a:gd name="csY182" fmla="*/ 6531269 h 6857998"/>
              <a:gd name="csX183" fmla="*/ 625013 w 3419999"/>
              <a:gd name="csY183" fmla="*/ 6557631 h 6857998"/>
              <a:gd name="csX184" fmla="*/ 643353 w 3419999"/>
              <a:gd name="csY184" fmla="*/ 6566706 h 6857998"/>
              <a:gd name="csX185" fmla="*/ 642480 w 3419999"/>
              <a:gd name="csY185" fmla="*/ 6553741 h 6857998"/>
              <a:gd name="csX186" fmla="*/ 642916 w 3419999"/>
              <a:gd name="csY186" fmla="*/ 6547694 h 6857998"/>
              <a:gd name="csX187" fmla="*/ 644226 w 3419999"/>
              <a:gd name="csY187" fmla="*/ 6533433 h 6857998"/>
              <a:gd name="csX188" fmla="*/ 645533 w 3419999"/>
              <a:gd name="csY188" fmla="*/ 6517871 h 6857998"/>
              <a:gd name="csX189" fmla="*/ 642043 w 3419999"/>
              <a:gd name="csY189" fmla="*/ 6497560 h 6857998"/>
              <a:gd name="csX190" fmla="*/ 640296 w 3419999"/>
              <a:gd name="csY190" fmla="*/ 6487188 h 6857998"/>
              <a:gd name="csX191" fmla="*/ 648153 w 3419999"/>
              <a:gd name="csY191" fmla="*/ 6462119 h 6857998"/>
              <a:gd name="csX192" fmla="*/ 661256 w 3419999"/>
              <a:gd name="csY192" fmla="*/ 6450883 h 6857998"/>
              <a:gd name="csX193" fmla="*/ 661693 w 3419999"/>
              <a:gd name="csY193" fmla="*/ 6450450 h 6857998"/>
              <a:gd name="csX194" fmla="*/ 659510 w 3419999"/>
              <a:gd name="csY194" fmla="*/ 6448293 h 6857998"/>
              <a:gd name="csX195" fmla="*/ 651210 w 3419999"/>
              <a:gd name="csY195" fmla="*/ 6439214 h 6857998"/>
              <a:gd name="csX196" fmla="*/ 646406 w 3419999"/>
              <a:gd name="csY196" fmla="*/ 6438782 h 6857998"/>
              <a:gd name="csX197" fmla="*/ 638983 w 3419999"/>
              <a:gd name="csY197" fmla="*/ 6438355 h 6857998"/>
              <a:gd name="csX198" fmla="*/ 624576 w 3419999"/>
              <a:gd name="csY198" fmla="*/ 6452616 h 6857998"/>
              <a:gd name="csX199" fmla="*/ 628506 w 3419999"/>
              <a:gd name="csY199" fmla="*/ 6453049 h 6857998"/>
              <a:gd name="csX200" fmla="*/ 642916 w 3419999"/>
              <a:gd name="csY200" fmla="*/ 6438787 h 6857998"/>
              <a:gd name="csX201" fmla="*/ 638983 w 3419999"/>
              <a:gd name="csY201" fmla="*/ 6438355 h 6857998"/>
              <a:gd name="csX202" fmla="*/ 619337 w 3419999"/>
              <a:gd name="csY202" fmla="*/ 6426685 h 6857998"/>
              <a:gd name="csX203" fmla="*/ 622827 w 3419999"/>
              <a:gd name="csY203" fmla="*/ 6426685 h 6857998"/>
              <a:gd name="csX204" fmla="*/ 612787 w 3419999"/>
              <a:gd name="csY204" fmla="*/ 6439215 h 6857998"/>
              <a:gd name="csX205" fmla="*/ 611914 w 3419999"/>
              <a:gd name="csY205" fmla="*/ 6436193 h 6857998"/>
              <a:gd name="csX206" fmla="*/ 619337 w 3419999"/>
              <a:gd name="csY206" fmla="*/ 6426685 h 6857998"/>
              <a:gd name="csX207" fmla="*/ 620210 w 3419999"/>
              <a:gd name="csY207" fmla="*/ 6420200 h 6857998"/>
              <a:gd name="csX208" fmla="*/ 620647 w 3419999"/>
              <a:gd name="csY208" fmla="*/ 6423660 h 6857998"/>
              <a:gd name="csX209" fmla="*/ 618900 w 3419999"/>
              <a:gd name="csY209" fmla="*/ 6425821 h 6857998"/>
              <a:gd name="csX210" fmla="*/ 617587 w 3419999"/>
              <a:gd name="csY210" fmla="*/ 6427979 h 6857998"/>
              <a:gd name="csX211" fmla="*/ 610604 w 3419999"/>
              <a:gd name="csY211" fmla="*/ 6430572 h 6857998"/>
              <a:gd name="csX212" fmla="*/ 611040 w 3419999"/>
              <a:gd name="csY212" fmla="*/ 6427118 h 6857998"/>
              <a:gd name="csX213" fmla="*/ 614967 w 3419999"/>
              <a:gd name="csY213" fmla="*/ 6425821 h 6857998"/>
              <a:gd name="csX214" fmla="*/ 615840 w 3419999"/>
              <a:gd name="csY214" fmla="*/ 6424525 h 6857998"/>
              <a:gd name="csX215" fmla="*/ 620210 w 3419999"/>
              <a:gd name="csY215" fmla="*/ 6420200 h 6857998"/>
              <a:gd name="csX216" fmla="*/ 620647 w 3419999"/>
              <a:gd name="csY216" fmla="*/ 6417178 h 6857998"/>
              <a:gd name="csX217" fmla="*/ 619774 w 3419999"/>
              <a:gd name="csY217" fmla="*/ 6420200 h 6857998"/>
              <a:gd name="csX218" fmla="*/ 616714 w 3419999"/>
              <a:gd name="csY218" fmla="*/ 6422364 h 6857998"/>
              <a:gd name="csX219" fmla="*/ 615404 w 3419999"/>
              <a:gd name="csY219" fmla="*/ 6423660 h 6857998"/>
              <a:gd name="csX220" fmla="*/ 609290 w 3419999"/>
              <a:gd name="csY220" fmla="*/ 6425389 h 6857998"/>
              <a:gd name="csX221" fmla="*/ 608417 w 3419999"/>
              <a:gd name="csY221" fmla="*/ 6425389 h 6857998"/>
              <a:gd name="csX222" fmla="*/ 605360 w 3419999"/>
              <a:gd name="csY222" fmla="*/ 6427118 h 6857998"/>
              <a:gd name="csX223" fmla="*/ 604487 w 3419999"/>
              <a:gd name="csY223" fmla="*/ 6428411 h 6857998"/>
              <a:gd name="csX224" fmla="*/ 602307 w 3419999"/>
              <a:gd name="csY224" fmla="*/ 6425821 h 6857998"/>
              <a:gd name="csX225" fmla="*/ 602744 w 3419999"/>
              <a:gd name="csY225" fmla="*/ 6425389 h 6857998"/>
              <a:gd name="csX226" fmla="*/ 607980 w 3419999"/>
              <a:gd name="csY226" fmla="*/ 6421928 h 6857998"/>
              <a:gd name="csX227" fmla="*/ 609290 w 3419999"/>
              <a:gd name="csY227" fmla="*/ 6421928 h 6857998"/>
              <a:gd name="csX228" fmla="*/ 613220 w 3419999"/>
              <a:gd name="csY228" fmla="*/ 6421496 h 6857998"/>
              <a:gd name="csX229" fmla="*/ 614094 w 3419999"/>
              <a:gd name="csY229" fmla="*/ 6420200 h 6857998"/>
              <a:gd name="csX230" fmla="*/ 620647 w 3419999"/>
              <a:gd name="csY230" fmla="*/ 6417178 h 6857998"/>
              <a:gd name="csX231" fmla="*/ 628070 w 3419999"/>
              <a:gd name="csY231" fmla="*/ 6414585 h 6857998"/>
              <a:gd name="csX232" fmla="*/ 632434 w 3419999"/>
              <a:gd name="csY232" fmla="*/ 6415017 h 6857998"/>
              <a:gd name="csX233" fmla="*/ 632434 w 3419999"/>
              <a:gd name="csY233" fmla="*/ 6418039 h 6857998"/>
              <a:gd name="csX234" fmla="*/ 630690 w 3419999"/>
              <a:gd name="csY234" fmla="*/ 6417610 h 6857998"/>
              <a:gd name="csX235" fmla="*/ 628940 w 3419999"/>
              <a:gd name="csY235" fmla="*/ 6418039 h 6857998"/>
              <a:gd name="csX236" fmla="*/ 626760 w 3419999"/>
              <a:gd name="csY236" fmla="*/ 6416314 h 6857998"/>
              <a:gd name="csX237" fmla="*/ 628070 w 3419999"/>
              <a:gd name="csY237" fmla="*/ 6414585 h 6857998"/>
              <a:gd name="csX238" fmla="*/ 577414 w 3419999"/>
              <a:gd name="csY238" fmla="*/ 6403777 h 6857998"/>
              <a:gd name="csX239" fmla="*/ 587020 w 3419999"/>
              <a:gd name="csY239" fmla="*/ 6408099 h 6857998"/>
              <a:gd name="csX240" fmla="*/ 584400 w 3419999"/>
              <a:gd name="csY240" fmla="*/ 6410260 h 6857998"/>
              <a:gd name="csX241" fmla="*/ 577414 w 3419999"/>
              <a:gd name="csY241" fmla="*/ 6407238 h 6857998"/>
              <a:gd name="csX242" fmla="*/ 570430 w 3419999"/>
              <a:gd name="csY242" fmla="*/ 6410692 h 6857998"/>
              <a:gd name="csX243" fmla="*/ 567807 w 3419999"/>
              <a:gd name="csY243" fmla="*/ 6408099 h 6857998"/>
              <a:gd name="csX244" fmla="*/ 577414 w 3419999"/>
              <a:gd name="csY244" fmla="*/ 6403777 h 6857998"/>
              <a:gd name="csX245" fmla="*/ 442917 w 3419999"/>
              <a:gd name="csY245" fmla="*/ 6345620 h 6857998"/>
              <a:gd name="csX246" fmla="*/ 442917 w 3419999"/>
              <a:gd name="csY246" fmla="*/ 6595233 h 6857998"/>
              <a:gd name="csX247" fmla="*/ 497940 w 3419999"/>
              <a:gd name="csY247" fmla="*/ 6557631 h 6857998"/>
              <a:gd name="csX248" fmla="*/ 560820 w 3419999"/>
              <a:gd name="csY248" fmla="*/ 6612084 h 6857998"/>
              <a:gd name="csX249" fmla="*/ 566934 w 3419999"/>
              <a:gd name="csY249" fmla="*/ 6592205 h 6857998"/>
              <a:gd name="csX250" fmla="*/ 576540 w 3419999"/>
              <a:gd name="csY250" fmla="*/ 6576647 h 6857998"/>
              <a:gd name="csX251" fmla="*/ 576540 w 3419999"/>
              <a:gd name="csY251" fmla="*/ 6467306 h 6857998"/>
              <a:gd name="csX252" fmla="*/ 575230 w 3419999"/>
              <a:gd name="csY252" fmla="*/ 6466441 h 6857998"/>
              <a:gd name="csX253" fmla="*/ 571740 w 3419999"/>
              <a:gd name="csY253" fmla="*/ 6449590 h 6857998"/>
              <a:gd name="csX254" fmla="*/ 572174 w 3419999"/>
              <a:gd name="csY254" fmla="*/ 6446994 h 6857998"/>
              <a:gd name="csX255" fmla="*/ 572174 w 3419999"/>
              <a:gd name="csY255" fmla="*/ 6440947 h 6857998"/>
              <a:gd name="csX256" fmla="*/ 572174 w 3419999"/>
              <a:gd name="csY256" fmla="*/ 6430572 h 6857998"/>
              <a:gd name="csX257" fmla="*/ 575667 w 3419999"/>
              <a:gd name="csY257" fmla="*/ 6421496 h 6857998"/>
              <a:gd name="csX258" fmla="*/ 575667 w 3419999"/>
              <a:gd name="csY258" fmla="*/ 6415449 h 6857998"/>
              <a:gd name="csX259" fmla="*/ 563444 w 3419999"/>
              <a:gd name="csY259" fmla="*/ 6415449 h 6857998"/>
              <a:gd name="csX260" fmla="*/ 563444 w 3419999"/>
              <a:gd name="csY260" fmla="*/ 6411989 h 6857998"/>
              <a:gd name="csX261" fmla="*/ 591827 w 3419999"/>
              <a:gd name="csY261" fmla="*/ 6411989 h 6857998"/>
              <a:gd name="csX262" fmla="*/ 591827 w 3419999"/>
              <a:gd name="csY262" fmla="*/ 6415449 h 6857998"/>
              <a:gd name="csX263" fmla="*/ 579160 w 3419999"/>
              <a:gd name="csY263" fmla="*/ 6415449 h 6857998"/>
              <a:gd name="csX264" fmla="*/ 579160 w 3419999"/>
              <a:gd name="csY264" fmla="*/ 6419335 h 6857998"/>
              <a:gd name="csX265" fmla="*/ 581347 w 3419999"/>
              <a:gd name="csY265" fmla="*/ 6418471 h 6857998"/>
              <a:gd name="csX266" fmla="*/ 582220 w 3419999"/>
              <a:gd name="csY266" fmla="*/ 6421928 h 6857998"/>
              <a:gd name="csX267" fmla="*/ 579160 w 3419999"/>
              <a:gd name="csY267" fmla="*/ 6423228 h 6857998"/>
              <a:gd name="csX268" fmla="*/ 579160 w 3419999"/>
              <a:gd name="csY268" fmla="*/ 6425821 h 6857998"/>
              <a:gd name="csX269" fmla="*/ 576104 w 3419999"/>
              <a:gd name="csY269" fmla="*/ 6425821 h 6857998"/>
              <a:gd name="csX270" fmla="*/ 575667 w 3419999"/>
              <a:gd name="csY270" fmla="*/ 6429707 h 6857998"/>
              <a:gd name="csX271" fmla="*/ 575667 w 3419999"/>
              <a:gd name="csY271" fmla="*/ 6441379 h 6857998"/>
              <a:gd name="csX272" fmla="*/ 575230 w 3419999"/>
              <a:gd name="csY272" fmla="*/ 6446994 h 6857998"/>
              <a:gd name="csX273" fmla="*/ 575230 w 3419999"/>
              <a:gd name="csY273" fmla="*/ 6450019 h 6857998"/>
              <a:gd name="csX274" fmla="*/ 576540 w 3419999"/>
              <a:gd name="csY274" fmla="*/ 6462555 h 6857998"/>
              <a:gd name="csX275" fmla="*/ 576540 w 3419999"/>
              <a:gd name="csY275" fmla="*/ 6437054 h 6857998"/>
              <a:gd name="csX276" fmla="*/ 576977 w 3419999"/>
              <a:gd name="csY276" fmla="*/ 6437054 h 6857998"/>
              <a:gd name="csX277" fmla="*/ 577850 w 3419999"/>
              <a:gd name="csY277" fmla="*/ 6434032 h 6857998"/>
              <a:gd name="csX278" fmla="*/ 580910 w 3419999"/>
              <a:gd name="csY278" fmla="*/ 6426253 h 6857998"/>
              <a:gd name="csX279" fmla="*/ 584400 w 3419999"/>
              <a:gd name="csY279" fmla="*/ 6425389 h 6857998"/>
              <a:gd name="csX280" fmla="*/ 584400 w 3419999"/>
              <a:gd name="csY280" fmla="*/ 6427547 h 6857998"/>
              <a:gd name="csX281" fmla="*/ 580474 w 3419999"/>
              <a:gd name="csY281" fmla="*/ 6435761 h 6857998"/>
              <a:gd name="csX282" fmla="*/ 580474 w 3419999"/>
              <a:gd name="csY282" fmla="*/ 6436622 h 6857998"/>
              <a:gd name="csX283" fmla="*/ 581347 w 3419999"/>
              <a:gd name="csY283" fmla="*/ 6440511 h 6857998"/>
              <a:gd name="csX284" fmla="*/ 584837 w 3419999"/>
              <a:gd name="csY284" fmla="*/ 6451751 h 6857998"/>
              <a:gd name="csX285" fmla="*/ 592700 w 3419999"/>
              <a:gd name="csY285" fmla="*/ 6447426 h 6857998"/>
              <a:gd name="csX286" fmla="*/ 595754 w 3419999"/>
              <a:gd name="csY286" fmla="*/ 6443540 h 6857998"/>
              <a:gd name="csX287" fmla="*/ 600994 w 3419999"/>
              <a:gd name="csY287" fmla="*/ 6439647 h 6857998"/>
              <a:gd name="csX288" fmla="*/ 603180 w 3419999"/>
              <a:gd name="csY288" fmla="*/ 6438351 h 6857998"/>
              <a:gd name="csX289" fmla="*/ 611477 w 3419999"/>
              <a:gd name="csY289" fmla="*/ 6440079 h 6857998"/>
              <a:gd name="csX290" fmla="*/ 617587 w 3419999"/>
              <a:gd name="csY290" fmla="*/ 6448290 h 6857998"/>
              <a:gd name="csX291" fmla="*/ 632870 w 3419999"/>
              <a:gd name="csY291" fmla="*/ 6433168 h 6857998"/>
              <a:gd name="csX292" fmla="*/ 632870 w 3419999"/>
              <a:gd name="csY292" fmla="*/ 6431871 h 6857998"/>
              <a:gd name="csX293" fmla="*/ 622827 w 3419999"/>
              <a:gd name="csY293" fmla="*/ 6426685 h 6857998"/>
              <a:gd name="csX294" fmla="*/ 621957 w 3419999"/>
              <a:gd name="csY294" fmla="*/ 6424957 h 6857998"/>
              <a:gd name="csX295" fmla="*/ 625014 w 3419999"/>
              <a:gd name="csY295" fmla="*/ 6423660 h 6857998"/>
              <a:gd name="csX296" fmla="*/ 634184 w 3419999"/>
              <a:gd name="csY296" fmla="*/ 6428843 h 6857998"/>
              <a:gd name="csX297" fmla="*/ 635579 w 3419999"/>
              <a:gd name="csY297" fmla="*/ 6427118 h 6857998"/>
              <a:gd name="csX298" fmla="*/ 635930 w 3419999"/>
              <a:gd name="csY298" fmla="*/ 6427118 h 6857998"/>
              <a:gd name="csX299" fmla="*/ 636804 w 3419999"/>
              <a:gd name="csY299" fmla="*/ 6425821 h 6857998"/>
              <a:gd name="csX300" fmla="*/ 636762 w 3419999"/>
              <a:gd name="csY300" fmla="*/ 6425656 h 6857998"/>
              <a:gd name="csX301" fmla="*/ 639424 w 3419999"/>
              <a:gd name="csY301" fmla="*/ 6422364 h 6857998"/>
              <a:gd name="csX302" fmla="*/ 638987 w 3419999"/>
              <a:gd name="csY302" fmla="*/ 6419335 h 6857998"/>
              <a:gd name="csX303" fmla="*/ 637674 w 3419999"/>
              <a:gd name="csY303" fmla="*/ 6418039 h 6857998"/>
              <a:gd name="csX304" fmla="*/ 636364 w 3419999"/>
              <a:gd name="csY304" fmla="*/ 6424092 h 6857998"/>
              <a:gd name="csX305" fmla="*/ 636762 w 3419999"/>
              <a:gd name="csY305" fmla="*/ 6425656 h 6857998"/>
              <a:gd name="csX306" fmla="*/ 635579 w 3419999"/>
              <a:gd name="csY306" fmla="*/ 6427118 h 6857998"/>
              <a:gd name="csX307" fmla="*/ 635054 w 3419999"/>
              <a:gd name="csY307" fmla="*/ 6427118 h 6857998"/>
              <a:gd name="csX308" fmla="*/ 633307 w 3419999"/>
              <a:gd name="csY308" fmla="*/ 6427547 h 6857998"/>
              <a:gd name="csX309" fmla="*/ 631127 w 3419999"/>
              <a:gd name="csY309" fmla="*/ 6426253 h 6857998"/>
              <a:gd name="csX310" fmla="*/ 631564 w 3419999"/>
              <a:gd name="csY310" fmla="*/ 6424092 h 6857998"/>
              <a:gd name="csX311" fmla="*/ 634184 w 3419999"/>
              <a:gd name="csY311" fmla="*/ 6423660 h 6857998"/>
              <a:gd name="csX312" fmla="*/ 634617 w 3419999"/>
              <a:gd name="csY312" fmla="*/ 6421496 h 6857998"/>
              <a:gd name="csX313" fmla="*/ 634184 w 3419999"/>
              <a:gd name="csY313" fmla="*/ 6418039 h 6857998"/>
              <a:gd name="csX314" fmla="*/ 635494 w 3419999"/>
              <a:gd name="csY314" fmla="*/ 6416314 h 6857998"/>
              <a:gd name="csX315" fmla="*/ 637241 w 3419999"/>
              <a:gd name="csY315" fmla="*/ 6417610 h 6857998"/>
              <a:gd name="csX316" fmla="*/ 637674 w 3419999"/>
              <a:gd name="csY316" fmla="*/ 6414585 h 6857998"/>
              <a:gd name="csX317" fmla="*/ 638987 w 3419999"/>
              <a:gd name="csY317" fmla="*/ 6415017 h 6857998"/>
              <a:gd name="csX318" fmla="*/ 638987 w 3419999"/>
              <a:gd name="csY318" fmla="*/ 6412856 h 6857998"/>
              <a:gd name="csX319" fmla="*/ 635494 w 3419999"/>
              <a:gd name="csY319" fmla="*/ 6411124 h 6857998"/>
              <a:gd name="csX320" fmla="*/ 622390 w 3419999"/>
              <a:gd name="csY320" fmla="*/ 6415017 h 6857998"/>
              <a:gd name="csX321" fmla="*/ 620210 w 3419999"/>
              <a:gd name="csY321" fmla="*/ 6412856 h 6857998"/>
              <a:gd name="csX322" fmla="*/ 619774 w 3419999"/>
              <a:gd name="csY322" fmla="*/ 6415881 h 6857998"/>
              <a:gd name="csX323" fmla="*/ 616277 w 3419999"/>
              <a:gd name="csY323" fmla="*/ 6416746 h 6857998"/>
              <a:gd name="csX324" fmla="*/ 610604 w 3419999"/>
              <a:gd name="csY324" fmla="*/ 6420200 h 6857998"/>
              <a:gd name="csX325" fmla="*/ 608417 w 3419999"/>
              <a:gd name="csY325" fmla="*/ 6419335 h 6857998"/>
              <a:gd name="csX326" fmla="*/ 606674 w 3419999"/>
              <a:gd name="csY326" fmla="*/ 6420632 h 6857998"/>
              <a:gd name="csX327" fmla="*/ 603614 w 3419999"/>
              <a:gd name="csY327" fmla="*/ 6418903 h 6857998"/>
              <a:gd name="csX328" fmla="*/ 611040 w 3419999"/>
              <a:gd name="csY328" fmla="*/ 6416746 h 6857998"/>
              <a:gd name="csX329" fmla="*/ 613657 w 3419999"/>
              <a:gd name="csY329" fmla="*/ 6414585 h 6857998"/>
              <a:gd name="csX330" fmla="*/ 620210 w 3419999"/>
              <a:gd name="csY330" fmla="*/ 6412421 h 6857998"/>
              <a:gd name="csX331" fmla="*/ 638114 w 3419999"/>
              <a:gd name="csY331" fmla="*/ 6408099 h 6857998"/>
              <a:gd name="csX332" fmla="*/ 633744 w 3419999"/>
              <a:gd name="csY332" fmla="*/ 6402481 h 6857998"/>
              <a:gd name="csX333" fmla="*/ 626324 w 3419999"/>
              <a:gd name="csY333" fmla="*/ 6395998 h 6857998"/>
              <a:gd name="csX334" fmla="*/ 628070 w 3419999"/>
              <a:gd name="csY334" fmla="*/ 6400752 h 6857998"/>
              <a:gd name="csX335" fmla="*/ 623700 w 3419999"/>
              <a:gd name="csY335" fmla="*/ 6399888 h 6857998"/>
              <a:gd name="csX336" fmla="*/ 625884 w 3419999"/>
              <a:gd name="csY336" fmla="*/ 6404645 h 6857998"/>
              <a:gd name="csX337" fmla="*/ 620210 w 3419999"/>
              <a:gd name="csY337" fmla="*/ 6403777 h 6857998"/>
              <a:gd name="csX338" fmla="*/ 620210 w 3419999"/>
              <a:gd name="csY338" fmla="*/ 6411989 h 6857998"/>
              <a:gd name="csX339" fmla="*/ 617154 w 3419999"/>
              <a:gd name="csY339" fmla="*/ 6410260 h 6857998"/>
              <a:gd name="csX340" fmla="*/ 617587 w 3419999"/>
              <a:gd name="csY340" fmla="*/ 6405942 h 6857998"/>
              <a:gd name="csX341" fmla="*/ 612787 w 3419999"/>
              <a:gd name="csY341" fmla="*/ 6403777 h 6857998"/>
              <a:gd name="csX342" fmla="*/ 618900 w 3419999"/>
              <a:gd name="csY342" fmla="*/ 6400320 h 6857998"/>
              <a:gd name="csX343" fmla="*/ 614094 w 3419999"/>
              <a:gd name="csY343" fmla="*/ 6398595 h 6857998"/>
              <a:gd name="csX344" fmla="*/ 621957 w 3419999"/>
              <a:gd name="csY344" fmla="*/ 6395998 h 6857998"/>
              <a:gd name="csX345" fmla="*/ 618464 w 3419999"/>
              <a:gd name="csY345" fmla="*/ 6393405 h 6857998"/>
              <a:gd name="csX346" fmla="*/ 636364 w 3419999"/>
              <a:gd name="csY346" fmla="*/ 6399888 h 6857998"/>
              <a:gd name="csX347" fmla="*/ 641607 w 3419999"/>
              <a:gd name="csY347" fmla="*/ 6410692 h 6857998"/>
              <a:gd name="csX348" fmla="*/ 642040 w 3419999"/>
              <a:gd name="csY348" fmla="*/ 6411124 h 6857998"/>
              <a:gd name="csX349" fmla="*/ 641607 w 3419999"/>
              <a:gd name="csY349" fmla="*/ 6417178 h 6857998"/>
              <a:gd name="csX350" fmla="*/ 642477 w 3419999"/>
              <a:gd name="csY350" fmla="*/ 6423228 h 6857998"/>
              <a:gd name="csX351" fmla="*/ 635930 w 3419999"/>
              <a:gd name="csY351" fmla="*/ 6431436 h 6857998"/>
              <a:gd name="csX352" fmla="*/ 635930 w 3419999"/>
              <a:gd name="csY352" fmla="*/ 6432732 h 6857998"/>
              <a:gd name="csX353" fmla="*/ 637241 w 3419999"/>
              <a:gd name="csY353" fmla="*/ 6433600 h 6857998"/>
              <a:gd name="csX354" fmla="*/ 606674 w 3419999"/>
              <a:gd name="csY354" fmla="*/ 6463852 h 6857998"/>
              <a:gd name="csX355" fmla="*/ 605360 w 3419999"/>
              <a:gd name="csY355" fmla="*/ 6462555 h 6857998"/>
              <a:gd name="csX356" fmla="*/ 602307 w 3419999"/>
              <a:gd name="csY356" fmla="*/ 6459530 h 6857998"/>
              <a:gd name="csX357" fmla="*/ 580474 w 3419999"/>
              <a:gd name="csY357" fmla="*/ 6467738 h 6857998"/>
              <a:gd name="csX358" fmla="*/ 579597 w 3419999"/>
              <a:gd name="csY358" fmla="*/ 6467738 h 6857998"/>
              <a:gd name="csX359" fmla="*/ 579597 w 3419999"/>
              <a:gd name="csY359" fmla="*/ 6572757 h 6857998"/>
              <a:gd name="csX360" fmla="*/ 593137 w 3419999"/>
              <a:gd name="csY360" fmla="*/ 6562817 h 6857998"/>
              <a:gd name="csX361" fmla="*/ 584400 w 3419999"/>
              <a:gd name="csY361" fmla="*/ 6545960 h 6857998"/>
              <a:gd name="csX362" fmla="*/ 586147 w 3419999"/>
              <a:gd name="csY362" fmla="*/ 6528244 h 6857998"/>
              <a:gd name="csX363" fmla="*/ 585274 w 3419999"/>
              <a:gd name="csY363" fmla="*/ 6522623 h 6857998"/>
              <a:gd name="csX364" fmla="*/ 588767 w 3419999"/>
              <a:gd name="csY364" fmla="*/ 6505768 h 6857998"/>
              <a:gd name="csX365" fmla="*/ 596190 w 3419999"/>
              <a:gd name="csY365" fmla="*/ 6475949 h 6857998"/>
              <a:gd name="csX366" fmla="*/ 637674 w 3419999"/>
              <a:gd name="csY366" fmla="*/ 6434464 h 6857998"/>
              <a:gd name="csX367" fmla="*/ 651207 w 3419999"/>
              <a:gd name="csY367" fmla="*/ 6435761 h 6857998"/>
              <a:gd name="csX368" fmla="*/ 655574 w 3419999"/>
              <a:gd name="csY368" fmla="*/ 6438351 h 6857998"/>
              <a:gd name="csX369" fmla="*/ 664747 w 3419999"/>
              <a:gd name="csY369" fmla="*/ 6449590 h 6857998"/>
              <a:gd name="csX370" fmla="*/ 665180 w 3419999"/>
              <a:gd name="csY370" fmla="*/ 6452615 h 6857998"/>
              <a:gd name="csX371" fmla="*/ 672167 w 3419999"/>
              <a:gd name="csY371" fmla="*/ 6462555 h 6857998"/>
              <a:gd name="csX372" fmla="*/ 672167 w 3419999"/>
              <a:gd name="csY372" fmla="*/ 6470763 h 6857998"/>
              <a:gd name="csX373" fmla="*/ 684394 w 3419999"/>
              <a:gd name="csY373" fmla="*/ 6470763 h 6857998"/>
              <a:gd name="csX374" fmla="*/ 684394 w 3419999"/>
              <a:gd name="csY374" fmla="*/ 6617274 h 6857998"/>
              <a:gd name="csX375" fmla="*/ 746837 w 3419999"/>
              <a:gd name="csY375" fmla="*/ 6557631 h 6857998"/>
              <a:gd name="csX376" fmla="*/ 801865 w 3419999"/>
              <a:gd name="csY376" fmla="*/ 6591776 h 6857998"/>
              <a:gd name="csX377" fmla="*/ 801865 w 3419999"/>
              <a:gd name="csY377" fmla="*/ 6345620 h 6857998"/>
              <a:gd name="csX378" fmla="*/ 0 w 3419999"/>
              <a:gd name="csY378" fmla="*/ 0 h 6857998"/>
              <a:gd name="csX379" fmla="*/ 3419999 w 3419999"/>
              <a:gd name="csY379" fmla="*/ 0 h 6857998"/>
              <a:gd name="csX380" fmla="*/ 3419999 w 3419999"/>
              <a:gd name="csY380" fmla="*/ 6857998 h 6857998"/>
              <a:gd name="csX381" fmla="*/ 0 w 3419999"/>
              <a:gd name="csY381" fmla="*/ 6857998 h 685799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  <a:cxn ang="0">
                <a:pos x="csX191" y="csY191"/>
              </a:cxn>
              <a:cxn ang="0">
                <a:pos x="csX192" y="csY192"/>
              </a:cxn>
              <a:cxn ang="0">
                <a:pos x="csX193" y="csY193"/>
              </a:cxn>
              <a:cxn ang="0">
                <a:pos x="csX194" y="csY194"/>
              </a:cxn>
              <a:cxn ang="0">
                <a:pos x="csX195" y="csY195"/>
              </a:cxn>
              <a:cxn ang="0">
                <a:pos x="csX196" y="csY196"/>
              </a:cxn>
              <a:cxn ang="0">
                <a:pos x="csX197" y="csY197"/>
              </a:cxn>
              <a:cxn ang="0">
                <a:pos x="csX198" y="csY198"/>
              </a:cxn>
              <a:cxn ang="0">
                <a:pos x="csX199" y="csY199"/>
              </a:cxn>
              <a:cxn ang="0">
                <a:pos x="csX200" y="csY200"/>
              </a:cxn>
              <a:cxn ang="0">
                <a:pos x="csX201" y="csY201"/>
              </a:cxn>
              <a:cxn ang="0">
                <a:pos x="csX202" y="csY202"/>
              </a:cxn>
              <a:cxn ang="0">
                <a:pos x="csX203" y="csY203"/>
              </a:cxn>
              <a:cxn ang="0">
                <a:pos x="csX204" y="csY204"/>
              </a:cxn>
              <a:cxn ang="0">
                <a:pos x="csX205" y="csY205"/>
              </a:cxn>
              <a:cxn ang="0">
                <a:pos x="csX206" y="csY206"/>
              </a:cxn>
              <a:cxn ang="0">
                <a:pos x="csX207" y="csY207"/>
              </a:cxn>
              <a:cxn ang="0">
                <a:pos x="csX208" y="csY208"/>
              </a:cxn>
              <a:cxn ang="0">
                <a:pos x="csX209" y="csY209"/>
              </a:cxn>
              <a:cxn ang="0">
                <a:pos x="csX210" y="csY210"/>
              </a:cxn>
              <a:cxn ang="0">
                <a:pos x="csX211" y="csY211"/>
              </a:cxn>
              <a:cxn ang="0">
                <a:pos x="csX212" y="csY212"/>
              </a:cxn>
              <a:cxn ang="0">
                <a:pos x="csX213" y="csY213"/>
              </a:cxn>
              <a:cxn ang="0">
                <a:pos x="csX214" y="csY214"/>
              </a:cxn>
              <a:cxn ang="0">
                <a:pos x="csX215" y="csY215"/>
              </a:cxn>
              <a:cxn ang="0">
                <a:pos x="csX216" y="csY216"/>
              </a:cxn>
              <a:cxn ang="0">
                <a:pos x="csX217" y="csY217"/>
              </a:cxn>
              <a:cxn ang="0">
                <a:pos x="csX218" y="csY218"/>
              </a:cxn>
              <a:cxn ang="0">
                <a:pos x="csX219" y="csY219"/>
              </a:cxn>
              <a:cxn ang="0">
                <a:pos x="csX220" y="csY220"/>
              </a:cxn>
              <a:cxn ang="0">
                <a:pos x="csX221" y="csY221"/>
              </a:cxn>
              <a:cxn ang="0">
                <a:pos x="csX222" y="csY222"/>
              </a:cxn>
              <a:cxn ang="0">
                <a:pos x="csX223" y="csY223"/>
              </a:cxn>
              <a:cxn ang="0">
                <a:pos x="csX224" y="csY224"/>
              </a:cxn>
              <a:cxn ang="0">
                <a:pos x="csX225" y="csY225"/>
              </a:cxn>
              <a:cxn ang="0">
                <a:pos x="csX226" y="csY226"/>
              </a:cxn>
              <a:cxn ang="0">
                <a:pos x="csX227" y="csY227"/>
              </a:cxn>
              <a:cxn ang="0">
                <a:pos x="csX228" y="csY228"/>
              </a:cxn>
              <a:cxn ang="0">
                <a:pos x="csX229" y="csY229"/>
              </a:cxn>
              <a:cxn ang="0">
                <a:pos x="csX230" y="csY230"/>
              </a:cxn>
              <a:cxn ang="0">
                <a:pos x="csX231" y="csY231"/>
              </a:cxn>
              <a:cxn ang="0">
                <a:pos x="csX232" y="csY232"/>
              </a:cxn>
              <a:cxn ang="0">
                <a:pos x="csX233" y="csY233"/>
              </a:cxn>
              <a:cxn ang="0">
                <a:pos x="csX234" y="csY234"/>
              </a:cxn>
              <a:cxn ang="0">
                <a:pos x="csX235" y="csY235"/>
              </a:cxn>
              <a:cxn ang="0">
                <a:pos x="csX236" y="csY236"/>
              </a:cxn>
              <a:cxn ang="0">
                <a:pos x="csX237" y="csY237"/>
              </a:cxn>
              <a:cxn ang="0">
                <a:pos x="csX238" y="csY238"/>
              </a:cxn>
              <a:cxn ang="0">
                <a:pos x="csX239" y="csY239"/>
              </a:cxn>
              <a:cxn ang="0">
                <a:pos x="csX240" y="csY240"/>
              </a:cxn>
              <a:cxn ang="0">
                <a:pos x="csX241" y="csY241"/>
              </a:cxn>
              <a:cxn ang="0">
                <a:pos x="csX242" y="csY242"/>
              </a:cxn>
              <a:cxn ang="0">
                <a:pos x="csX243" y="csY243"/>
              </a:cxn>
              <a:cxn ang="0">
                <a:pos x="csX244" y="csY244"/>
              </a:cxn>
              <a:cxn ang="0">
                <a:pos x="csX245" y="csY245"/>
              </a:cxn>
              <a:cxn ang="0">
                <a:pos x="csX246" y="csY246"/>
              </a:cxn>
              <a:cxn ang="0">
                <a:pos x="csX247" y="csY247"/>
              </a:cxn>
              <a:cxn ang="0">
                <a:pos x="csX248" y="csY248"/>
              </a:cxn>
              <a:cxn ang="0">
                <a:pos x="csX249" y="csY249"/>
              </a:cxn>
              <a:cxn ang="0">
                <a:pos x="csX250" y="csY250"/>
              </a:cxn>
              <a:cxn ang="0">
                <a:pos x="csX251" y="csY251"/>
              </a:cxn>
              <a:cxn ang="0">
                <a:pos x="csX252" y="csY252"/>
              </a:cxn>
              <a:cxn ang="0">
                <a:pos x="csX253" y="csY253"/>
              </a:cxn>
              <a:cxn ang="0">
                <a:pos x="csX254" y="csY254"/>
              </a:cxn>
              <a:cxn ang="0">
                <a:pos x="csX255" y="csY255"/>
              </a:cxn>
              <a:cxn ang="0">
                <a:pos x="csX256" y="csY256"/>
              </a:cxn>
              <a:cxn ang="0">
                <a:pos x="csX257" y="csY257"/>
              </a:cxn>
              <a:cxn ang="0">
                <a:pos x="csX258" y="csY258"/>
              </a:cxn>
              <a:cxn ang="0">
                <a:pos x="csX259" y="csY259"/>
              </a:cxn>
              <a:cxn ang="0">
                <a:pos x="csX260" y="csY260"/>
              </a:cxn>
              <a:cxn ang="0">
                <a:pos x="csX261" y="csY261"/>
              </a:cxn>
              <a:cxn ang="0">
                <a:pos x="csX262" y="csY262"/>
              </a:cxn>
              <a:cxn ang="0">
                <a:pos x="csX263" y="csY263"/>
              </a:cxn>
              <a:cxn ang="0">
                <a:pos x="csX264" y="csY264"/>
              </a:cxn>
              <a:cxn ang="0">
                <a:pos x="csX265" y="csY265"/>
              </a:cxn>
              <a:cxn ang="0">
                <a:pos x="csX266" y="csY266"/>
              </a:cxn>
              <a:cxn ang="0">
                <a:pos x="csX267" y="csY267"/>
              </a:cxn>
              <a:cxn ang="0">
                <a:pos x="csX268" y="csY268"/>
              </a:cxn>
              <a:cxn ang="0">
                <a:pos x="csX269" y="csY269"/>
              </a:cxn>
              <a:cxn ang="0">
                <a:pos x="csX270" y="csY270"/>
              </a:cxn>
              <a:cxn ang="0">
                <a:pos x="csX271" y="csY271"/>
              </a:cxn>
              <a:cxn ang="0">
                <a:pos x="csX272" y="csY272"/>
              </a:cxn>
              <a:cxn ang="0">
                <a:pos x="csX273" y="csY273"/>
              </a:cxn>
              <a:cxn ang="0">
                <a:pos x="csX274" y="csY274"/>
              </a:cxn>
              <a:cxn ang="0">
                <a:pos x="csX275" y="csY275"/>
              </a:cxn>
              <a:cxn ang="0">
                <a:pos x="csX276" y="csY276"/>
              </a:cxn>
              <a:cxn ang="0">
                <a:pos x="csX277" y="csY277"/>
              </a:cxn>
              <a:cxn ang="0">
                <a:pos x="csX278" y="csY278"/>
              </a:cxn>
              <a:cxn ang="0">
                <a:pos x="csX279" y="csY279"/>
              </a:cxn>
              <a:cxn ang="0">
                <a:pos x="csX280" y="csY280"/>
              </a:cxn>
              <a:cxn ang="0">
                <a:pos x="csX281" y="csY281"/>
              </a:cxn>
              <a:cxn ang="0">
                <a:pos x="csX282" y="csY282"/>
              </a:cxn>
              <a:cxn ang="0">
                <a:pos x="csX283" y="csY283"/>
              </a:cxn>
              <a:cxn ang="0">
                <a:pos x="csX284" y="csY284"/>
              </a:cxn>
              <a:cxn ang="0">
                <a:pos x="csX285" y="csY285"/>
              </a:cxn>
              <a:cxn ang="0">
                <a:pos x="csX286" y="csY286"/>
              </a:cxn>
              <a:cxn ang="0">
                <a:pos x="csX287" y="csY287"/>
              </a:cxn>
              <a:cxn ang="0">
                <a:pos x="csX288" y="csY288"/>
              </a:cxn>
              <a:cxn ang="0">
                <a:pos x="csX289" y="csY289"/>
              </a:cxn>
              <a:cxn ang="0">
                <a:pos x="csX290" y="csY290"/>
              </a:cxn>
              <a:cxn ang="0">
                <a:pos x="csX291" y="csY291"/>
              </a:cxn>
              <a:cxn ang="0">
                <a:pos x="csX292" y="csY292"/>
              </a:cxn>
              <a:cxn ang="0">
                <a:pos x="csX293" y="csY293"/>
              </a:cxn>
              <a:cxn ang="0">
                <a:pos x="csX294" y="csY294"/>
              </a:cxn>
              <a:cxn ang="0">
                <a:pos x="csX295" y="csY295"/>
              </a:cxn>
              <a:cxn ang="0">
                <a:pos x="csX296" y="csY296"/>
              </a:cxn>
              <a:cxn ang="0">
                <a:pos x="csX297" y="csY297"/>
              </a:cxn>
              <a:cxn ang="0">
                <a:pos x="csX298" y="csY298"/>
              </a:cxn>
              <a:cxn ang="0">
                <a:pos x="csX299" y="csY299"/>
              </a:cxn>
              <a:cxn ang="0">
                <a:pos x="csX300" y="csY300"/>
              </a:cxn>
              <a:cxn ang="0">
                <a:pos x="csX301" y="csY301"/>
              </a:cxn>
              <a:cxn ang="0">
                <a:pos x="csX302" y="csY302"/>
              </a:cxn>
              <a:cxn ang="0">
                <a:pos x="csX303" y="csY303"/>
              </a:cxn>
              <a:cxn ang="0">
                <a:pos x="csX304" y="csY304"/>
              </a:cxn>
              <a:cxn ang="0">
                <a:pos x="csX305" y="csY305"/>
              </a:cxn>
              <a:cxn ang="0">
                <a:pos x="csX306" y="csY306"/>
              </a:cxn>
              <a:cxn ang="0">
                <a:pos x="csX307" y="csY307"/>
              </a:cxn>
              <a:cxn ang="0">
                <a:pos x="csX308" y="csY308"/>
              </a:cxn>
              <a:cxn ang="0">
                <a:pos x="csX309" y="csY309"/>
              </a:cxn>
              <a:cxn ang="0">
                <a:pos x="csX310" y="csY310"/>
              </a:cxn>
              <a:cxn ang="0">
                <a:pos x="csX311" y="csY311"/>
              </a:cxn>
              <a:cxn ang="0">
                <a:pos x="csX312" y="csY312"/>
              </a:cxn>
              <a:cxn ang="0">
                <a:pos x="csX313" y="csY313"/>
              </a:cxn>
              <a:cxn ang="0">
                <a:pos x="csX314" y="csY314"/>
              </a:cxn>
              <a:cxn ang="0">
                <a:pos x="csX315" y="csY315"/>
              </a:cxn>
              <a:cxn ang="0">
                <a:pos x="csX316" y="csY316"/>
              </a:cxn>
              <a:cxn ang="0">
                <a:pos x="csX317" y="csY317"/>
              </a:cxn>
              <a:cxn ang="0">
                <a:pos x="csX318" y="csY318"/>
              </a:cxn>
              <a:cxn ang="0">
                <a:pos x="csX319" y="csY319"/>
              </a:cxn>
              <a:cxn ang="0">
                <a:pos x="csX320" y="csY320"/>
              </a:cxn>
              <a:cxn ang="0">
                <a:pos x="csX321" y="csY321"/>
              </a:cxn>
              <a:cxn ang="0">
                <a:pos x="csX322" y="csY322"/>
              </a:cxn>
              <a:cxn ang="0">
                <a:pos x="csX323" y="csY323"/>
              </a:cxn>
              <a:cxn ang="0">
                <a:pos x="csX324" y="csY324"/>
              </a:cxn>
              <a:cxn ang="0">
                <a:pos x="csX325" y="csY325"/>
              </a:cxn>
              <a:cxn ang="0">
                <a:pos x="csX326" y="csY326"/>
              </a:cxn>
              <a:cxn ang="0">
                <a:pos x="csX327" y="csY327"/>
              </a:cxn>
              <a:cxn ang="0">
                <a:pos x="csX328" y="csY328"/>
              </a:cxn>
              <a:cxn ang="0">
                <a:pos x="csX329" y="csY329"/>
              </a:cxn>
              <a:cxn ang="0">
                <a:pos x="csX330" y="csY330"/>
              </a:cxn>
              <a:cxn ang="0">
                <a:pos x="csX331" y="csY331"/>
              </a:cxn>
              <a:cxn ang="0">
                <a:pos x="csX332" y="csY332"/>
              </a:cxn>
              <a:cxn ang="0">
                <a:pos x="csX333" y="csY333"/>
              </a:cxn>
              <a:cxn ang="0">
                <a:pos x="csX334" y="csY334"/>
              </a:cxn>
              <a:cxn ang="0">
                <a:pos x="csX335" y="csY335"/>
              </a:cxn>
              <a:cxn ang="0">
                <a:pos x="csX336" y="csY336"/>
              </a:cxn>
              <a:cxn ang="0">
                <a:pos x="csX337" y="csY337"/>
              </a:cxn>
              <a:cxn ang="0">
                <a:pos x="csX338" y="csY338"/>
              </a:cxn>
              <a:cxn ang="0">
                <a:pos x="csX339" y="csY339"/>
              </a:cxn>
              <a:cxn ang="0">
                <a:pos x="csX340" y="csY340"/>
              </a:cxn>
              <a:cxn ang="0">
                <a:pos x="csX341" y="csY341"/>
              </a:cxn>
              <a:cxn ang="0">
                <a:pos x="csX342" y="csY342"/>
              </a:cxn>
              <a:cxn ang="0">
                <a:pos x="csX343" y="csY343"/>
              </a:cxn>
              <a:cxn ang="0">
                <a:pos x="csX344" y="csY344"/>
              </a:cxn>
              <a:cxn ang="0">
                <a:pos x="csX345" y="csY345"/>
              </a:cxn>
              <a:cxn ang="0">
                <a:pos x="csX346" y="csY346"/>
              </a:cxn>
              <a:cxn ang="0">
                <a:pos x="csX347" y="csY347"/>
              </a:cxn>
              <a:cxn ang="0">
                <a:pos x="csX348" y="csY348"/>
              </a:cxn>
              <a:cxn ang="0">
                <a:pos x="csX349" y="csY349"/>
              </a:cxn>
              <a:cxn ang="0">
                <a:pos x="csX350" y="csY350"/>
              </a:cxn>
              <a:cxn ang="0">
                <a:pos x="csX351" y="csY351"/>
              </a:cxn>
              <a:cxn ang="0">
                <a:pos x="csX352" y="csY352"/>
              </a:cxn>
              <a:cxn ang="0">
                <a:pos x="csX353" y="csY353"/>
              </a:cxn>
              <a:cxn ang="0">
                <a:pos x="csX354" y="csY354"/>
              </a:cxn>
              <a:cxn ang="0">
                <a:pos x="csX355" y="csY355"/>
              </a:cxn>
              <a:cxn ang="0">
                <a:pos x="csX356" y="csY356"/>
              </a:cxn>
              <a:cxn ang="0">
                <a:pos x="csX357" y="csY357"/>
              </a:cxn>
              <a:cxn ang="0">
                <a:pos x="csX358" y="csY358"/>
              </a:cxn>
              <a:cxn ang="0">
                <a:pos x="csX359" y="csY359"/>
              </a:cxn>
              <a:cxn ang="0">
                <a:pos x="csX360" y="csY360"/>
              </a:cxn>
              <a:cxn ang="0">
                <a:pos x="csX361" y="csY361"/>
              </a:cxn>
              <a:cxn ang="0">
                <a:pos x="csX362" y="csY362"/>
              </a:cxn>
              <a:cxn ang="0">
                <a:pos x="csX363" y="csY363"/>
              </a:cxn>
              <a:cxn ang="0">
                <a:pos x="csX364" y="csY364"/>
              </a:cxn>
              <a:cxn ang="0">
                <a:pos x="csX365" y="csY365"/>
              </a:cxn>
              <a:cxn ang="0">
                <a:pos x="csX366" y="csY366"/>
              </a:cxn>
              <a:cxn ang="0">
                <a:pos x="csX367" y="csY367"/>
              </a:cxn>
              <a:cxn ang="0">
                <a:pos x="csX368" y="csY368"/>
              </a:cxn>
              <a:cxn ang="0">
                <a:pos x="csX369" y="csY369"/>
              </a:cxn>
              <a:cxn ang="0">
                <a:pos x="csX370" y="csY370"/>
              </a:cxn>
              <a:cxn ang="0">
                <a:pos x="csX371" y="csY371"/>
              </a:cxn>
              <a:cxn ang="0">
                <a:pos x="csX372" y="csY372"/>
              </a:cxn>
              <a:cxn ang="0">
                <a:pos x="csX373" y="csY373"/>
              </a:cxn>
              <a:cxn ang="0">
                <a:pos x="csX374" y="csY374"/>
              </a:cxn>
              <a:cxn ang="0">
                <a:pos x="csX375" y="csY375"/>
              </a:cxn>
              <a:cxn ang="0">
                <a:pos x="csX376" y="csY376"/>
              </a:cxn>
              <a:cxn ang="0">
                <a:pos x="csX377" y="csY377"/>
              </a:cxn>
              <a:cxn ang="0">
                <a:pos x="csX378" y="csY378"/>
              </a:cxn>
              <a:cxn ang="0">
                <a:pos x="csX379" y="csY379"/>
              </a:cxn>
              <a:cxn ang="0">
                <a:pos x="csX380" y="csY380"/>
              </a:cxn>
              <a:cxn ang="0">
                <a:pos x="csX381" y="csY381"/>
              </a:cxn>
            </a:cxnLst>
            <a:rect l="l" t="t" r="r" b="b"/>
            <a:pathLst>
              <a:path w="3419999" h="6857998">
                <a:moveTo>
                  <a:pt x="471737" y="6634560"/>
                </a:moveTo>
                <a:cubicBezTo>
                  <a:pt x="473480" y="6650118"/>
                  <a:pt x="481344" y="6664815"/>
                  <a:pt x="500557" y="6664815"/>
                </a:cubicBezTo>
                <a:cubicBezTo>
                  <a:pt x="519770" y="6664815"/>
                  <a:pt x="525447" y="6651847"/>
                  <a:pt x="526757" y="6648389"/>
                </a:cubicBezTo>
                <a:lnTo>
                  <a:pt x="563437" y="6650550"/>
                </a:lnTo>
                <a:cubicBezTo>
                  <a:pt x="562127" y="6646232"/>
                  <a:pt x="561254" y="6642339"/>
                  <a:pt x="560817" y="6634560"/>
                </a:cubicBezTo>
                <a:close/>
                <a:moveTo>
                  <a:pt x="718897" y="6633695"/>
                </a:moveTo>
                <a:cubicBezTo>
                  <a:pt x="719334" y="6646231"/>
                  <a:pt x="729807" y="6663514"/>
                  <a:pt x="748150" y="6663514"/>
                </a:cubicBezTo>
                <a:cubicBezTo>
                  <a:pt x="768237" y="6663514"/>
                  <a:pt x="774354" y="6646664"/>
                  <a:pt x="774354" y="6646664"/>
                </a:cubicBezTo>
                <a:lnTo>
                  <a:pt x="801869" y="6648821"/>
                </a:lnTo>
                <a:lnTo>
                  <a:pt x="801869" y="6633695"/>
                </a:lnTo>
                <a:close/>
                <a:moveTo>
                  <a:pt x="499686" y="6585727"/>
                </a:moveTo>
                <a:cubicBezTo>
                  <a:pt x="478289" y="6585727"/>
                  <a:pt x="473046" y="6606468"/>
                  <a:pt x="473046" y="6609493"/>
                </a:cubicBezTo>
                <a:lnTo>
                  <a:pt x="526326" y="6609493"/>
                </a:lnTo>
                <a:cubicBezTo>
                  <a:pt x="526326" y="6607332"/>
                  <a:pt x="521526" y="6585727"/>
                  <a:pt x="499686" y="6585727"/>
                </a:cubicBezTo>
                <a:close/>
                <a:moveTo>
                  <a:pt x="746839" y="6584859"/>
                </a:moveTo>
                <a:cubicBezTo>
                  <a:pt x="725006" y="6584859"/>
                  <a:pt x="720206" y="6605167"/>
                  <a:pt x="720206" y="6608628"/>
                </a:cubicBezTo>
                <a:lnTo>
                  <a:pt x="773479" y="6608628"/>
                </a:lnTo>
                <a:cubicBezTo>
                  <a:pt x="773479" y="6604735"/>
                  <a:pt x="767363" y="6584859"/>
                  <a:pt x="746839" y="6584859"/>
                </a:cubicBezTo>
                <a:close/>
                <a:moveTo>
                  <a:pt x="622391" y="6584858"/>
                </a:moveTo>
                <a:cubicBezTo>
                  <a:pt x="607108" y="6584858"/>
                  <a:pt x="594441" y="6602576"/>
                  <a:pt x="594441" y="6623324"/>
                </a:cubicBezTo>
                <a:cubicBezTo>
                  <a:pt x="594441" y="6645364"/>
                  <a:pt x="605361" y="6661354"/>
                  <a:pt x="622391" y="6661354"/>
                </a:cubicBezTo>
                <a:cubicBezTo>
                  <a:pt x="638111" y="6661354"/>
                  <a:pt x="650338" y="6647089"/>
                  <a:pt x="650338" y="6623324"/>
                </a:cubicBezTo>
                <a:cubicBezTo>
                  <a:pt x="650338" y="6601280"/>
                  <a:pt x="642041" y="6584858"/>
                  <a:pt x="622391" y="6584858"/>
                </a:cubicBezTo>
                <a:close/>
                <a:moveTo>
                  <a:pt x="594007" y="6536888"/>
                </a:moveTo>
                <a:cubicBezTo>
                  <a:pt x="593570" y="6539049"/>
                  <a:pt x="591823" y="6540777"/>
                  <a:pt x="590513" y="6542942"/>
                </a:cubicBezTo>
                <a:cubicBezTo>
                  <a:pt x="588770" y="6545096"/>
                  <a:pt x="587020" y="6547263"/>
                  <a:pt x="587020" y="6548992"/>
                </a:cubicBezTo>
                <a:cubicBezTo>
                  <a:pt x="587457" y="6553310"/>
                  <a:pt x="592260" y="6558932"/>
                  <a:pt x="596190" y="6561093"/>
                </a:cubicBezTo>
                <a:lnTo>
                  <a:pt x="597063" y="6561093"/>
                </a:lnTo>
                <a:lnTo>
                  <a:pt x="594880" y="6545967"/>
                </a:lnTo>
                <a:cubicBezTo>
                  <a:pt x="594443" y="6542942"/>
                  <a:pt x="594443" y="6539913"/>
                  <a:pt x="594007" y="6536888"/>
                </a:cubicBezTo>
                <a:close/>
                <a:moveTo>
                  <a:pt x="589204" y="6530404"/>
                </a:moveTo>
                <a:cubicBezTo>
                  <a:pt x="588331" y="6533861"/>
                  <a:pt x="587894" y="6537315"/>
                  <a:pt x="587894" y="6540776"/>
                </a:cubicBezTo>
                <a:cubicBezTo>
                  <a:pt x="589641" y="6538612"/>
                  <a:pt x="591387" y="6536454"/>
                  <a:pt x="591387" y="6534293"/>
                </a:cubicBezTo>
                <a:cubicBezTo>
                  <a:pt x="591387" y="6532997"/>
                  <a:pt x="590514" y="6531701"/>
                  <a:pt x="589204" y="6530404"/>
                </a:cubicBezTo>
                <a:close/>
                <a:moveTo>
                  <a:pt x="594887" y="6520898"/>
                </a:moveTo>
                <a:cubicBezTo>
                  <a:pt x="594007" y="6521333"/>
                  <a:pt x="592697" y="6521766"/>
                  <a:pt x="591824" y="6522191"/>
                </a:cubicBezTo>
                <a:cubicBezTo>
                  <a:pt x="590077" y="6523059"/>
                  <a:pt x="588331" y="6523923"/>
                  <a:pt x="587894" y="6524787"/>
                </a:cubicBezTo>
                <a:cubicBezTo>
                  <a:pt x="587894" y="6525216"/>
                  <a:pt x="589204" y="6526516"/>
                  <a:pt x="590077" y="6526948"/>
                </a:cubicBezTo>
                <a:cubicBezTo>
                  <a:pt x="591387" y="6528245"/>
                  <a:pt x="593134" y="6529541"/>
                  <a:pt x="594007" y="6531705"/>
                </a:cubicBezTo>
                <a:cubicBezTo>
                  <a:pt x="594007" y="6527813"/>
                  <a:pt x="594444" y="6523923"/>
                  <a:pt x="594887" y="6520898"/>
                </a:cubicBezTo>
                <a:close/>
                <a:moveTo>
                  <a:pt x="591386" y="6508362"/>
                </a:moveTo>
                <a:cubicBezTo>
                  <a:pt x="590079" y="6512255"/>
                  <a:pt x="589206" y="6515712"/>
                  <a:pt x="588766" y="6520037"/>
                </a:cubicBezTo>
                <a:cubicBezTo>
                  <a:pt x="589206" y="6519605"/>
                  <a:pt x="589643" y="6519605"/>
                  <a:pt x="590079" y="6519169"/>
                </a:cubicBezTo>
                <a:cubicBezTo>
                  <a:pt x="592696" y="6518305"/>
                  <a:pt x="595316" y="6517009"/>
                  <a:pt x="595316" y="6515280"/>
                </a:cubicBezTo>
                <a:cubicBezTo>
                  <a:pt x="595753" y="6513119"/>
                  <a:pt x="594443" y="6511390"/>
                  <a:pt x="591823" y="6509233"/>
                </a:cubicBezTo>
                <a:cubicBezTo>
                  <a:pt x="591823" y="6508794"/>
                  <a:pt x="591386" y="6508794"/>
                  <a:pt x="591386" y="6508362"/>
                </a:cubicBezTo>
                <a:close/>
                <a:moveTo>
                  <a:pt x="600560" y="6505769"/>
                </a:moveTo>
                <a:cubicBezTo>
                  <a:pt x="598813" y="6514848"/>
                  <a:pt x="596193" y="6529974"/>
                  <a:pt x="598377" y="6545531"/>
                </a:cubicBezTo>
                <a:lnTo>
                  <a:pt x="600123" y="6559793"/>
                </a:lnTo>
                <a:cubicBezTo>
                  <a:pt x="600123" y="6559793"/>
                  <a:pt x="604927" y="6558064"/>
                  <a:pt x="610163" y="6557200"/>
                </a:cubicBezTo>
                <a:cubicBezTo>
                  <a:pt x="615843" y="6556336"/>
                  <a:pt x="619773" y="6556768"/>
                  <a:pt x="619773" y="6556768"/>
                </a:cubicBezTo>
                <a:cubicBezTo>
                  <a:pt x="614093" y="6549421"/>
                  <a:pt x="608853" y="6540778"/>
                  <a:pt x="605360" y="6532567"/>
                </a:cubicBezTo>
                <a:cubicBezTo>
                  <a:pt x="603180" y="6526084"/>
                  <a:pt x="601433" y="6514848"/>
                  <a:pt x="600560" y="6505769"/>
                </a:cubicBezTo>
                <a:close/>
                <a:moveTo>
                  <a:pt x="611910" y="6499721"/>
                </a:moveTo>
                <a:cubicBezTo>
                  <a:pt x="618023" y="6504478"/>
                  <a:pt x="619770" y="6511392"/>
                  <a:pt x="621516" y="6519168"/>
                </a:cubicBezTo>
                <a:lnTo>
                  <a:pt x="622826" y="6525650"/>
                </a:lnTo>
                <a:cubicBezTo>
                  <a:pt x="625886" y="6537319"/>
                  <a:pt x="628940" y="6543369"/>
                  <a:pt x="632433" y="6545098"/>
                </a:cubicBezTo>
                <a:lnTo>
                  <a:pt x="630686" y="6548126"/>
                </a:lnTo>
                <a:cubicBezTo>
                  <a:pt x="626320" y="6545962"/>
                  <a:pt x="622826" y="6539480"/>
                  <a:pt x="619333" y="6526515"/>
                </a:cubicBezTo>
                <a:lnTo>
                  <a:pt x="618023" y="6520036"/>
                </a:lnTo>
                <a:cubicBezTo>
                  <a:pt x="616280" y="6512689"/>
                  <a:pt x="614970" y="6506203"/>
                  <a:pt x="609726" y="6502749"/>
                </a:cubicBezTo>
                <a:close/>
                <a:moveTo>
                  <a:pt x="675230" y="6498421"/>
                </a:moveTo>
                <a:lnTo>
                  <a:pt x="669987" y="6501878"/>
                </a:lnTo>
                <a:lnTo>
                  <a:pt x="674793" y="6505339"/>
                </a:lnTo>
                <a:lnTo>
                  <a:pt x="677850" y="6503181"/>
                </a:lnTo>
                <a:lnTo>
                  <a:pt x="681344" y="6503181"/>
                </a:lnTo>
                <a:lnTo>
                  <a:pt x="681344" y="6499717"/>
                </a:lnTo>
                <a:lnTo>
                  <a:pt x="677850" y="6499717"/>
                </a:lnTo>
                <a:close/>
                <a:moveTo>
                  <a:pt x="675231" y="6481570"/>
                </a:moveTo>
                <a:lnTo>
                  <a:pt x="669988" y="6485031"/>
                </a:lnTo>
                <a:lnTo>
                  <a:pt x="674795" y="6488485"/>
                </a:lnTo>
                <a:lnTo>
                  <a:pt x="677851" y="6486327"/>
                </a:lnTo>
                <a:lnTo>
                  <a:pt x="681341" y="6486327"/>
                </a:lnTo>
                <a:lnTo>
                  <a:pt x="681341" y="6482866"/>
                </a:lnTo>
                <a:lnTo>
                  <a:pt x="677851" y="6482866"/>
                </a:lnTo>
                <a:close/>
                <a:moveTo>
                  <a:pt x="613220" y="6480705"/>
                </a:moveTo>
                <a:cubicBezTo>
                  <a:pt x="614093" y="6482002"/>
                  <a:pt x="618023" y="6484166"/>
                  <a:pt x="621080" y="6485030"/>
                </a:cubicBezTo>
                <a:cubicBezTo>
                  <a:pt x="623700" y="6485891"/>
                  <a:pt x="629813" y="6486323"/>
                  <a:pt x="631566" y="6485891"/>
                </a:cubicBezTo>
                <a:lnTo>
                  <a:pt x="631996" y="6489349"/>
                </a:lnTo>
                <a:cubicBezTo>
                  <a:pt x="629813" y="6489781"/>
                  <a:pt x="623263" y="6489349"/>
                  <a:pt x="619770" y="6488052"/>
                </a:cubicBezTo>
                <a:cubicBezTo>
                  <a:pt x="617586" y="6487620"/>
                  <a:pt x="611910" y="6485030"/>
                  <a:pt x="610163" y="6482866"/>
                </a:cubicBezTo>
                <a:close/>
                <a:moveTo>
                  <a:pt x="665185" y="6474223"/>
                </a:moveTo>
                <a:cubicBezTo>
                  <a:pt x="663438" y="6474655"/>
                  <a:pt x="662128" y="6475520"/>
                  <a:pt x="661691" y="6475520"/>
                </a:cubicBezTo>
                <a:cubicBezTo>
                  <a:pt x="660378" y="6476381"/>
                  <a:pt x="659941" y="6476816"/>
                  <a:pt x="659508" y="6477677"/>
                </a:cubicBezTo>
                <a:cubicBezTo>
                  <a:pt x="659508" y="6478113"/>
                  <a:pt x="659071" y="6479841"/>
                  <a:pt x="659071" y="6481570"/>
                </a:cubicBezTo>
                <a:cubicBezTo>
                  <a:pt x="658634" y="6485456"/>
                  <a:pt x="658634" y="6487620"/>
                  <a:pt x="657325" y="6489349"/>
                </a:cubicBezTo>
                <a:cubicBezTo>
                  <a:pt x="656451" y="6491077"/>
                  <a:pt x="654705" y="6491942"/>
                  <a:pt x="653831" y="6491510"/>
                </a:cubicBezTo>
                <a:lnTo>
                  <a:pt x="653831" y="6513553"/>
                </a:lnTo>
                <a:lnTo>
                  <a:pt x="681341" y="6513553"/>
                </a:lnTo>
                <a:lnTo>
                  <a:pt x="681341" y="6506632"/>
                </a:lnTo>
                <a:lnTo>
                  <a:pt x="678725" y="6506632"/>
                </a:lnTo>
                <a:lnTo>
                  <a:pt x="674795" y="6509232"/>
                </a:lnTo>
                <a:lnTo>
                  <a:pt x="667368" y="6504042"/>
                </a:lnTo>
                <a:lnTo>
                  <a:pt x="667368" y="6499721"/>
                </a:lnTo>
                <a:lnTo>
                  <a:pt x="675231" y="6494535"/>
                </a:lnTo>
                <a:lnTo>
                  <a:pt x="678725" y="6496260"/>
                </a:lnTo>
                <a:lnTo>
                  <a:pt x="681341" y="6496260"/>
                </a:lnTo>
                <a:lnTo>
                  <a:pt x="681341" y="6489781"/>
                </a:lnTo>
                <a:lnTo>
                  <a:pt x="678725" y="6489781"/>
                </a:lnTo>
                <a:lnTo>
                  <a:pt x="674795" y="6492374"/>
                </a:lnTo>
                <a:lnTo>
                  <a:pt x="667368" y="6487185"/>
                </a:lnTo>
                <a:lnTo>
                  <a:pt x="667368" y="6482866"/>
                </a:lnTo>
                <a:lnTo>
                  <a:pt x="675231" y="6477677"/>
                </a:lnTo>
                <a:lnTo>
                  <a:pt x="678725" y="6479409"/>
                </a:lnTo>
                <a:lnTo>
                  <a:pt x="681341" y="6479409"/>
                </a:lnTo>
                <a:lnTo>
                  <a:pt x="681341" y="6474223"/>
                </a:lnTo>
                <a:close/>
                <a:moveTo>
                  <a:pt x="607109" y="6469899"/>
                </a:moveTo>
                <a:cubicBezTo>
                  <a:pt x="603179" y="6474221"/>
                  <a:pt x="600123" y="6476814"/>
                  <a:pt x="600123" y="6476814"/>
                </a:cubicBezTo>
                <a:cubicBezTo>
                  <a:pt x="594879" y="6482003"/>
                  <a:pt x="591823" y="6487186"/>
                  <a:pt x="590076" y="6493236"/>
                </a:cubicBezTo>
                <a:cubicBezTo>
                  <a:pt x="589643" y="6494965"/>
                  <a:pt x="589206" y="6496261"/>
                  <a:pt x="589206" y="6497558"/>
                </a:cubicBezTo>
                <a:cubicBezTo>
                  <a:pt x="589206" y="6501876"/>
                  <a:pt x="591823" y="6504040"/>
                  <a:pt x="594443" y="6506633"/>
                </a:cubicBezTo>
                <a:cubicBezTo>
                  <a:pt x="595316" y="6507497"/>
                  <a:pt x="595753" y="6508362"/>
                  <a:pt x="596626" y="6509233"/>
                </a:cubicBezTo>
                <a:cubicBezTo>
                  <a:pt x="597499" y="6504904"/>
                  <a:pt x="598373" y="6501450"/>
                  <a:pt x="598809" y="6499286"/>
                </a:cubicBezTo>
                <a:cubicBezTo>
                  <a:pt x="599679" y="6495397"/>
                  <a:pt x="601433" y="6492372"/>
                  <a:pt x="602743" y="6488914"/>
                </a:cubicBezTo>
                <a:cubicBezTo>
                  <a:pt x="604926" y="6483296"/>
                  <a:pt x="607546" y="6478110"/>
                  <a:pt x="607109" y="6469899"/>
                </a:cubicBezTo>
                <a:close/>
                <a:moveTo>
                  <a:pt x="653834" y="6460391"/>
                </a:moveTo>
                <a:cubicBezTo>
                  <a:pt x="652953" y="6461687"/>
                  <a:pt x="652091" y="6462552"/>
                  <a:pt x="651210" y="6463848"/>
                </a:cubicBezTo>
                <a:cubicBezTo>
                  <a:pt x="646407" y="6472063"/>
                  <a:pt x="641167" y="6484599"/>
                  <a:pt x="645098" y="6496696"/>
                </a:cubicBezTo>
                <a:cubicBezTo>
                  <a:pt x="650337" y="6511825"/>
                  <a:pt x="649028" y="6521333"/>
                  <a:pt x="647717" y="6533862"/>
                </a:cubicBezTo>
                <a:cubicBezTo>
                  <a:pt x="647280" y="6538184"/>
                  <a:pt x="646407" y="6542506"/>
                  <a:pt x="645971" y="6547695"/>
                </a:cubicBezTo>
                <a:cubicBezTo>
                  <a:pt x="645534" y="6557199"/>
                  <a:pt x="646843" y="6566707"/>
                  <a:pt x="647280" y="6571029"/>
                </a:cubicBezTo>
                <a:cubicBezTo>
                  <a:pt x="647280" y="6571029"/>
                  <a:pt x="649028" y="6572757"/>
                  <a:pt x="650337" y="6575350"/>
                </a:cubicBezTo>
                <a:lnTo>
                  <a:pt x="650337" y="6488053"/>
                </a:lnTo>
                <a:cubicBezTo>
                  <a:pt x="650337" y="6487189"/>
                  <a:pt x="650337" y="6486324"/>
                  <a:pt x="649900" y="6485892"/>
                </a:cubicBezTo>
                <a:cubicBezTo>
                  <a:pt x="648591" y="6484163"/>
                  <a:pt x="647717" y="6482003"/>
                  <a:pt x="647717" y="6479842"/>
                </a:cubicBezTo>
                <a:cubicBezTo>
                  <a:pt x="647717" y="6478545"/>
                  <a:pt x="648154" y="6477249"/>
                  <a:pt x="648591" y="6476384"/>
                </a:cubicBezTo>
                <a:cubicBezTo>
                  <a:pt x="650337" y="6473795"/>
                  <a:pt x="655144" y="6469038"/>
                  <a:pt x="658201" y="6466445"/>
                </a:cubicBezTo>
                <a:cubicBezTo>
                  <a:pt x="656453" y="6465145"/>
                  <a:pt x="655144" y="6462984"/>
                  <a:pt x="653834" y="6460391"/>
                </a:cubicBezTo>
                <a:close/>
                <a:moveTo>
                  <a:pt x="662129" y="6454344"/>
                </a:moveTo>
                <a:cubicBezTo>
                  <a:pt x="660383" y="6455205"/>
                  <a:pt x="658639" y="6456069"/>
                  <a:pt x="656018" y="6458231"/>
                </a:cubicBezTo>
                <a:cubicBezTo>
                  <a:pt x="658639" y="6462126"/>
                  <a:pt x="660383" y="6464287"/>
                  <a:pt x="661692" y="6465148"/>
                </a:cubicBezTo>
                <a:lnTo>
                  <a:pt x="663876" y="6466445"/>
                </a:lnTo>
                <a:lnTo>
                  <a:pt x="661692" y="6467741"/>
                </a:lnTo>
                <a:cubicBezTo>
                  <a:pt x="659076" y="6469902"/>
                  <a:pt x="652956" y="6475952"/>
                  <a:pt x="651646" y="6478113"/>
                </a:cubicBezTo>
                <a:cubicBezTo>
                  <a:pt x="651646" y="6478545"/>
                  <a:pt x="651209" y="6478978"/>
                  <a:pt x="651209" y="6479842"/>
                </a:cubicBezTo>
                <a:cubicBezTo>
                  <a:pt x="651209" y="6481138"/>
                  <a:pt x="651646" y="6482871"/>
                  <a:pt x="652956" y="6483735"/>
                </a:cubicBezTo>
                <a:lnTo>
                  <a:pt x="653393" y="6484163"/>
                </a:lnTo>
                <a:lnTo>
                  <a:pt x="653393" y="6485028"/>
                </a:lnTo>
                <a:cubicBezTo>
                  <a:pt x="653393" y="6486325"/>
                  <a:pt x="653829" y="6487621"/>
                  <a:pt x="654266" y="6488053"/>
                </a:cubicBezTo>
                <a:cubicBezTo>
                  <a:pt x="654266" y="6488053"/>
                  <a:pt x="654266" y="6487621"/>
                  <a:pt x="654702" y="6487621"/>
                </a:cubicBezTo>
                <a:cubicBezTo>
                  <a:pt x="655139" y="6486756"/>
                  <a:pt x="655576" y="6483302"/>
                  <a:pt x="655576" y="6481138"/>
                </a:cubicBezTo>
                <a:cubicBezTo>
                  <a:pt x="656018" y="6479410"/>
                  <a:pt x="656018" y="6477681"/>
                  <a:pt x="656449" y="6476385"/>
                </a:cubicBezTo>
                <a:cubicBezTo>
                  <a:pt x="657329" y="6473363"/>
                  <a:pt x="659509" y="6472498"/>
                  <a:pt x="665622" y="6470334"/>
                </a:cubicBezTo>
                <a:lnTo>
                  <a:pt x="666059" y="6470334"/>
                </a:lnTo>
                <a:cubicBezTo>
                  <a:pt x="669111" y="6469038"/>
                  <a:pt x="669986" y="6468605"/>
                  <a:pt x="669986" y="6467309"/>
                </a:cubicBezTo>
                <a:cubicBezTo>
                  <a:pt x="669986" y="6466877"/>
                  <a:pt x="669986" y="6466012"/>
                  <a:pt x="669548" y="6465148"/>
                </a:cubicBezTo>
                <a:cubicBezTo>
                  <a:pt x="669111" y="6463423"/>
                  <a:pt x="664312" y="6456934"/>
                  <a:pt x="662129" y="6454344"/>
                </a:cubicBezTo>
                <a:close/>
                <a:moveTo>
                  <a:pt x="579594" y="6445271"/>
                </a:moveTo>
                <a:lnTo>
                  <a:pt x="579594" y="6464286"/>
                </a:lnTo>
                <a:cubicBezTo>
                  <a:pt x="586147" y="6463422"/>
                  <a:pt x="595314" y="6459961"/>
                  <a:pt x="599681" y="6456939"/>
                </a:cubicBezTo>
                <a:cubicBezTo>
                  <a:pt x="597498" y="6453914"/>
                  <a:pt x="594877" y="6451318"/>
                  <a:pt x="594004" y="6450457"/>
                </a:cubicBezTo>
                <a:cubicBezTo>
                  <a:pt x="591387" y="6451318"/>
                  <a:pt x="587894" y="6453482"/>
                  <a:pt x="584838" y="6456507"/>
                </a:cubicBezTo>
                <a:lnTo>
                  <a:pt x="581342" y="6459101"/>
                </a:lnTo>
                <a:lnTo>
                  <a:pt x="581777" y="6454779"/>
                </a:lnTo>
                <a:cubicBezTo>
                  <a:pt x="581777" y="6452618"/>
                  <a:pt x="580912" y="6447864"/>
                  <a:pt x="579594" y="6445271"/>
                </a:cubicBezTo>
                <a:close/>
                <a:moveTo>
                  <a:pt x="605361" y="6440947"/>
                </a:moveTo>
                <a:lnTo>
                  <a:pt x="603178" y="6442676"/>
                </a:lnTo>
                <a:lnTo>
                  <a:pt x="597498" y="6446130"/>
                </a:lnTo>
                <a:cubicBezTo>
                  <a:pt x="597061" y="6446562"/>
                  <a:pt x="596188" y="6447430"/>
                  <a:pt x="596188" y="6447858"/>
                </a:cubicBezTo>
                <a:cubicBezTo>
                  <a:pt x="597498" y="6449159"/>
                  <a:pt x="604051" y="6456070"/>
                  <a:pt x="606671" y="6459098"/>
                </a:cubicBezTo>
                <a:cubicBezTo>
                  <a:pt x="607108" y="6458234"/>
                  <a:pt x="611471" y="6454344"/>
                  <a:pt x="614971" y="6450887"/>
                </a:cubicBezTo>
                <a:cubicBezTo>
                  <a:pt x="613225" y="6448294"/>
                  <a:pt x="608855" y="6441812"/>
                  <a:pt x="608855" y="6441812"/>
                </a:cubicBezTo>
                <a:cubicBezTo>
                  <a:pt x="607545" y="6439651"/>
                  <a:pt x="606235" y="6440515"/>
                  <a:pt x="605361" y="6440947"/>
                </a:cubicBezTo>
                <a:close/>
                <a:moveTo>
                  <a:pt x="646406" y="6438782"/>
                </a:moveTo>
                <a:cubicBezTo>
                  <a:pt x="645970" y="6447429"/>
                  <a:pt x="641170" y="6456504"/>
                  <a:pt x="628503" y="6456504"/>
                </a:cubicBezTo>
                <a:cubicBezTo>
                  <a:pt x="625886" y="6456504"/>
                  <a:pt x="623263" y="6456072"/>
                  <a:pt x="621953" y="6455208"/>
                </a:cubicBezTo>
                <a:lnTo>
                  <a:pt x="611910" y="6465151"/>
                </a:lnTo>
                <a:cubicBezTo>
                  <a:pt x="613220" y="6466879"/>
                  <a:pt x="615403" y="6469037"/>
                  <a:pt x="618460" y="6469037"/>
                </a:cubicBezTo>
                <a:cubicBezTo>
                  <a:pt x="619770" y="6469037"/>
                  <a:pt x="623263" y="6468605"/>
                  <a:pt x="625450" y="6463848"/>
                </a:cubicBezTo>
                <a:lnTo>
                  <a:pt x="627193" y="6460822"/>
                </a:lnTo>
                <a:lnTo>
                  <a:pt x="628503" y="6463848"/>
                </a:lnTo>
                <a:cubicBezTo>
                  <a:pt x="631123" y="6468173"/>
                  <a:pt x="632877" y="6469037"/>
                  <a:pt x="636803" y="6469037"/>
                </a:cubicBezTo>
                <a:cubicBezTo>
                  <a:pt x="638986" y="6469037"/>
                  <a:pt x="641606" y="6466447"/>
                  <a:pt x="642043" y="6465583"/>
                </a:cubicBezTo>
                <a:cubicBezTo>
                  <a:pt x="642480" y="6464718"/>
                  <a:pt x="643353" y="6461255"/>
                  <a:pt x="642480" y="6458229"/>
                </a:cubicBezTo>
                <a:lnTo>
                  <a:pt x="645533" y="6457368"/>
                </a:lnTo>
                <a:cubicBezTo>
                  <a:pt x="646406" y="6461255"/>
                  <a:pt x="645970" y="6465583"/>
                  <a:pt x="645100" y="6467311"/>
                </a:cubicBezTo>
                <a:cubicBezTo>
                  <a:pt x="644226" y="6469037"/>
                  <a:pt x="640733" y="6472497"/>
                  <a:pt x="636803" y="6472497"/>
                </a:cubicBezTo>
                <a:cubicBezTo>
                  <a:pt x="631996" y="6472497"/>
                  <a:pt x="629376" y="6471198"/>
                  <a:pt x="627193" y="6467740"/>
                </a:cubicBezTo>
                <a:cubicBezTo>
                  <a:pt x="624136" y="6471630"/>
                  <a:pt x="620206" y="6472497"/>
                  <a:pt x="618460" y="6472497"/>
                </a:cubicBezTo>
                <a:cubicBezTo>
                  <a:pt x="614970" y="6472497"/>
                  <a:pt x="612350" y="6470333"/>
                  <a:pt x="610600" y="6468605"/>
                </a:cubicBezTo>
                <a:cubicBezTo>
                  <a:pt x="611036" y="6478112"/>
                  <a:pt x="608416" y="6484598"/>
                  <a:pt x="605800" y="6490213"/>
                </a:cubicBezTo>
                <a:cubicBezTo>
                  <a:pt x="604923" y="6491945"/>
                  <a:pt x="604050" y="6494106"/>
                  <a:pt x="603613" y="6495834"/>
                </a:cubicBezTo>
                <a:cubicBezTo>
                  <a:pt x="603613" y="6503181"/>
                  <a:pt x="605363" y="6522629"/>
                  <a:pt x="608853" y="6531269"/>
                </a:cubicBezTo>
                <a:cubicBezTo>
                  <a:pt x="612350" y="6540347"/>
                  <a:pt x="618023" y="6549852"/>
                  <a:pt x="625013" y="6557631"/>
                </a:cubicBezTo>
                <a:cubicBezTo>
                  <a:pt x="625013" y="6557631"/>
                  <a:pt x="635060" y="6558927"/>
                  <a:pt x="643353" y="6566706"/>
                </a:cubicBezTo>
                <a:cubicBezTo>
                  <a:pt x="642916" y="6562817"/>
                  <a:pt x="642480" y="6558495"/>
                  <a:pt x="642480" y="6553741"/>
                </a:cubicBezTo>
                <a:cubicBezTo>
                  <a:pt x="642480" y="6551584"/>
                  <a:pt x="642480" y="6549423"/>
                  <a:pt x="642916" y="6547694"/>
                </a:cubicBezTo>
                <a:cubicBezTo>
                  <a:pt x="643353" y="6542076"/>
                  <a:pt x="643790" y="6537754"/>
                  <a:pt x="644226" y="6533433"/>
                </a:cubicBezTo>
                <a:cubicBezTo>
                  <a:pt x="645100" y="6527811"/>
                  <a:pt x="645533" y="6523061"/>
                  <a:pt x="645533" y="6517871"/>
                </a:cubicBezTo>
                <a:cubicBezTo>
                  <a:pt x="645533" y="6511824"/>
                  <a:pt x="644663" y="6505771"/>
                  <a:pt x="642043" y="6497560"/>
                </a:cubicBezTo>
                <a:cubicBezTo>
                  <a:pt x="640733" y="6494106"/>
                  <a:pt x="640296" y="6490645"/>
                  <a:pt x="640296" y="6487188"/>
                </a:cubicBezTo>
                <a:cubicBezTo>
                  <a:pt x="640296" y="6477680"/>
                  <a:pt x="644226" y="6468605"/>
                  <a:pt x="648153" y="6462119"/>
                </a:cubicBezTo>
                <a:cubicBezTo>
                  <a:pt x="652957" y="6454775"/>
                  <a:pt x="658200" y="6452179"/>
                  <a:pt x="661256" y="6450883"/>
                </a:cubicBezTo>
                <a:lnTo>
                  <a:pt x="661693" y="6450450"/>
                </a:lnTo>
                <a:cubicBezTo>
                  <a:pt x="660820" y="6450018"/>
                  <a:pt x="660383" y="6449154"/>
                  <a:pt x="659510" y="6448293"/>
                </a:cubicBezTo>
                <a:cubicBezTo>
                  <a:pt x="657326" y="6445268"/>
                  <a:pt x="652957" y="6439646"/>
                  <a:pt x="651210" y="6439214"/>
                </a:cubicBezTo>
                <a:cubicBezTo>
                  <a:pt x="651210" y="6439214"/>
                  <a:pt x="649027" y="6439214"/>
                  <a:pt x="646406" y="6438782"/>
                </a:cubicBezTo>
                <a:close/>
                <a:moveTo>
                  <a:pt x="638983" y="6438355"/>
                </a:moveTo>
                <a:cubicBezTo>
                  <a:pt x="637239" y="6440084"/>
                  <a:pt x="631123" y="6445702"/>
                  <a:pt x="624576" y="6452616"/>
                </a:cubicBezTo>
                <a:cubicBezTo>
                  <a:pt x="625886" y="6453049"/>
                  <a:pt x="627196" y="6453049"/>
                  <a:pt x="628506" y="6453049"/>
                </a:cubicBezTo>
                <a:cubicBezTo>
                  <a:pt x="641166" y="6453049"/>
                  <a:pt x="642916" y="6443106"/>
                  <a:pt x="642916" y="6438787"/>
                </a:cubicBezTo>
                <a:cubicBezTo>
                  <a:pt x="641166" y="6438355"/>
                  <a:pt x="639423" y="6438355"/>
                  <a:pt x="638983" y="6438355"/>
                </a:cubicBezTo>
                <a:close/>
                <a:moveTo>
                  <a:pt x="619337" y="6426685"/>
                </a:moveTo>
                <a:lnTo>
                  <a:pt x="622827" y="6426685"/>
                </a:lnTo>
                <a:cubicBezTo>
                  <a:pt x="622827" y="6429275"/>
                  <a:pt x="622827" y="6436622"/>
                  <a:pt x="612787" y="6439215"/>
                </a:cubicBezTo>
                <a:lnTo>
                  <a:pt x="611914" y="6436193"/>
                </a:lnTo>
                <a:cubicBezTo>
                  <a:pt x="618464" y="6434464"/>
                  <a:pt x="619337" y="6430572"/>
                  <a:pt x="619337" y="6426685"/>
                </a:cubicBezTo>
                <a:close/>
                <a:moveTo>
                  <a:pt x="620210" y="6420200"/>
                </a:moveTo>
                <a:lnTo>
                  <a:pt x="620647" y="6423660"/>
                </a:lnTo>
                <a:cubicBezTo>
                  <a:pt x="620210" y="6423660"/>
                  <a:pt x="619337" y="6424957"/>
                  <a:pt x="618900" y="6425821"/>
                </a:cubicBezTo>
                <a:cubicBezTo>
                  <a:pt x="618464" y="6426685"/>
                  <a:pt x="618027" y="6427547"/>
                  <a:pt x="617587" y="6427979"/>
                </a:cubicBezTo>
                <a:cubicBezTo>
                  <a:pt x="615840" y="6429707"/>
                  <a:pt x="613657" y="6430572"/>
                  <a:pt x="610604" y="6430572"/>
                </a:cubicBezTo>
                <a:lnTo>
                  <a:pt x="611040" y="6427118"/>
                </a:lnTo>
                <a:cubicBezTo>
                  <a:pt x="612787" y="6427118"/>
                  <a:pt x="614094" y="6426685"/>
                  <a:pt x="614967" y="6425821"/>
                </a:cubicBezTo>
                <a:cubicBezTo>
                  <a:pt x="615404" y="6425389"/>
                  <a:pt x="615404" y="6424957"/>
                  <a:pt x="615840" y="6424525"/>
                </a:cubicBezTo>
                <a:cubicBezTo>
                  <a:pt x="616714" y="6422796"/>
                  <a:pt x="618027" y="6420632"/>
                  <a:pt x="620210" y="6420200"/>
                </a:cubicBezTo>
                <a:close/>
                <a:moveTo>
                  <a:pt x="620647" y="6417178"/>
                </a:moveTo>
                <a:lnTo>
                  <a:pt x="619774" y="6420200"/>
                </a:lnTo>
                <a:cubicBezTo>
                  <a:pt x="618900" y="6420200"/>
                  <a:pt x="618027" y="6421064"/>
                  <a:pt x="616714" y="6422364"/>
                </a:cubicBezTo>
                <a:lnTo>
                  <a:pt x="615404" y="6423660"/>
                </a:lnTo>
                <a:cubicBezTo>
                  <a:pt x="614094" y="6425389"/>
                  <a:pt x="612350" y="6425389"/>
                  <a:pt x="609290" y="6425389"/>
                </a:cubicBezTo>
                <a:lnTo>
                  <a:pt x="608417" y="6425389"/>
                </a:lnTo>
                <a:cubicBezTo>
                  <a:pt x="606674" y="6425389"/>
                  <a:pt x="606234" y="6426253"/>
                  <a:pt x="605360" y="6427118"/>
                </a:cubicBezTo>
                <a:lnTo>
                  <a:pt x="604487" y="6428411"/>
                </a:lnTo>
                <a:lnTo>
                  <a:pt x="602307" y="6425821"/>
                </a:lnTo>
                <a:lnTo>
                  <a:pt x="602744" y="6425389"/>
                </a:lnTo>
                <a:cubicBezTo>
                  <a:pt x="603180" y="6424092"/>
                  <a:pt x="604487" y="6422364"/>
                  <a:pt x="607980" y="6421928"/>
                </a:cubicBezTo>
                <a:lnTo>
                  <a:pt x="609290" y="6421928"/>
                </a:lnTo>
                <a:cubicBezTo>
                  <a:pt x="611477" y="6421928"/>
                  <a:pt x="612787" y="6421928"/>
                  <a:pt x="613220" y="6421496"/>
                </a:cubicBezTo>
                <a:lnTo>
                  <a:pt x="614094" y="6420200"/>
                </a:lnTo>
                <a:cubicBezTo>
                  <a:pt x="615404" y="6418903"/>
                  <a:pt x="617587" y="6416314"/>
                  <a:pt x="620647" y="6417178"/>
                </a:cubicBezTo>
                <a:close/>
                <a:moveTo>
                  <a:pt x="628070" y="6414585"/>
                </a:moveTo>
                <a:cubicBezTo>
                  <a:pt x="628070" y="6414585"/>
                  <a:pt x="631564" y="6414153"/>
                  <a:pt x="632434" y="6415017"/>
                </a:cubicBezTo>
                <a:cubicBezTo>
                  <a:pt x="633307" y="6415881"/>
                  <a:pt x="633744" y="6417178"/>
                  <a:pt x="632434" y="6418039"/>
                </a:cubicBezTo>
                <a:cubicBezTo>
                  <a:pt x="632434" y="6418039"/>
                  <a:pt x="631564" y="6418471"/>
                  <a:pt x="630690" y="6417610"/>
                </a:cubicBezTo>
                <a:cubicBezTo>
                  <a:pt x="630690" y="6417610"/>
                  <a:pt x="629380" y="6417610"/>
                  <a:pt x="628940" y="6418039"/>
                </a:cubicBezTo>
                <a:cubicBezTo>
                  <a:pt x="628940" y="6418039"/>
                  <a:pt x="627197" y="6418039"/>
                  <a:pt x="626760" y="6416314"/>
                </a:cubicBezTo>
                <a:cubicBezTo>
                  <a:pt x="626760" y="6415017"/>
                  <a:pt x="628070" y="6414585"/>
                  <a:pt x="628070" y="6414585"/>
                </a:cubicBezTo>
                <a:close/>
                <a:moveTo>
                  <a:pt x="577414" y="6403777"/>
                </a:moveTo>
                <a:cubicBezTo>
                  <a:pt x="583094" y="6403777"/>
                  <a:pt x="586147" y="6406806"/>
                  <a:pt x="587020" y="6408099"/>
                </a:cubicBezTo>
                <a:lnTo>
                  <a:pt x="584400" y="6410260"/>
                </a:lnTo>
                <a:cubicBezTo>
                  <a:pt x="584400" y="6410260"/>
                  <a:pt x="582220" y="6407238"/>
                  <a:pt x="577414" y="6407238"/>
                </a:cubicBezTo>
                <a:cubicBezTo>
                  <a:pt x="577414" y="6407238"/>
                  <a:pt x="573924" y="6406806"/>
                  <a:pt x="570430" y="6410692"/>
                </a:cubicBezTo>
                <a:lnTo>
                  <a:pt x="567807" y="6408099"/>
                </a:lnTo>
                <a:cubicBezTo>
                  <a:pt x="567807" y="6408099"/>
                  <a:pt x="571740" y="6403777"/>
                  <a:pt x="577414" y="6403777"/>
                </a:cubicBezTo>
                <a:close/>
                <a:moveTo>
                  <a:pt x="442917" y="6345620"/>
                </a:moveTo>
                <a:lnTo>
                  <a:pt x="442917" y="6595233"/>
                </a:lnTo>
                <a:cubicBezTo>
                  <a:pt x="458640" y="6555035"/>
                  <a:pt x="497940" y="6557631"/>
                  <a:pt x="497940" y="6557631"/>
                </a:cubicBezTo>
                <a:cubicBezTo>
                  <a:pt x="552964" y="6557631"/>
                  <a:pt x="560820" y="6612084"/>
                  <a:pt x="560820" y="6612084"/>
                </a:cubicBezTo>
                <a:cubicBezTo>
                  <a:pt x="560820" y="6612084"/>
                  <a:pt x="563007" y="6601283"/>
                  <a:pt x="566934" y="6592205"/>
                </a:cubicBezTo>
                <a:cubicBezTo>
                  <a:pt x="570864" y="6583132"/>
                  <a:pt x="576540" y="6576647"/>
                  <a:pt x="576540" y="6576647"/>
                </a:cubicBezTo>
                <a:lnTo>
                  <a:pt x="576540" y="6467306"/>
                </a:lnTo>
                <a:cubicBezTo>
                  <a:pt x="575667" y="6467306"/>
                  <a:pt x="575230" y="6466874"/>
                  <a:pt x="575230" y="6466441"/>
                </a:cubicBezTo>
                <a:cubicBezTo>
                  <a:pt x="571304" y="6463419"/>
                  <a:pt x="571740" y="6455641"/>
                  <a:pt x="571740" y="6449590"/>
                </a:cubicBezTo>
                <a:lnTo>
                  <a:pt x="572174" y="6446994"/>
                </a:lnTo>
                <a:lnTo>
                  <a:pt x="572174" y="6440947"/>
                </a:lnTo>
                <a:cubicBezTo>
                  <a:pt x="572614" y="6437054"/>
                  <a:pt x="572614" y="6432732"/>
                  <a:pt x="572174" y="6430572"/>
                </a:cubicBezTo>
                <a:cubicBezTo>
                  <a:pt x="572174" y="6427979"/>
                  <a:pt x="572174" y="6424092"/>
                  <a:pt x="575667" y="6421496"/>
                </a:cubicBezTo>
                <a:lnTo>
                  <a:pt x="575667" y="6415449"/>
                </a:lnTo>
                <a:lnTo>
                  <a:pt x="563444" y="6415449"/>
                </a:lnTo>
                <a:lnTo>
                  <a:pt x="563444" y="6411989"/>
                </a:lnTo>
                <a:lnTo>
                  <a:pt x="591827" y="6411989"/>
                </a:lnTo>
                <a:lnTo>
                  <a:pt x="591827" y="6415449"/>
                </a:lnTo>
                <a:lnTo>
                  <a:pt x="579160" y="6415449"/>
                </a:lnTo>
                <a:lnTo>
                  <a:pt x="579160" y="6419335"/>
                </a:lnTo>
                <a:cubicBezTo>
                  <a:pt x="580034" y="6418903"/>
                  <a:pt x="580474" y="6418903"/>
                  <a:pt x="581347" y="6418471"/>
                </a:cubicBezTo>
                <a:lnTo>
                  <a:pt x="582220" y="6421928"/>
                </a:lnTo>
                <a:cubicBezTo>
                  <a:pt x="580910" y="6422364"/>
                  <a:pt x="580034" y="6422364"/>
                  <a:pt x="579160" y="6423228"/>
                </a:cubicBezTo>
                <a:lnTo>
                  <a:pt x="579160" y="6425821"/>
                </a:lnTo>
                <a:lnTo>
                  <a:pt x="576104" y="6425821"/>
                </a:lnTo>
                <a:cubicBezTo>
                  <a:pt x="575667" y="6427118"/>
                  <a:pt x="575667" y="6428411"/>
                  <a:pt x="575667" y="6429707"/>
                </a:cubicBezTo>
                <a:cubicBezTo>
                  <a:pt x="576104" y="6432304"/>
                  <a:pt x="576104" y="6437054"/>
                  <a:pt x="575667" y="6441379"/>
                </a:cubicBezTo>
                <a:lnTo>
                  <a:pt x="575230" y="6446994"/>
                </a:lnTo>
                <a:lnTo>
                  <a:pt x="575230" y="6450019"/>
                </a:lnTo>
                <a:cubicBezTo>
                  <a:pt x="575230" y="6453480"/>
                  <a:pt x="574794" y="6459530"/>
                  <a:pt x="576540" y="6462555"/>
                </a:cubicBezTo>
                <a:lnTo>
                  <a:pt x="576540" y="6437054"/>
                </a:lnTo>
                <a:lnTo>
                  <a:pt x="576977" y="6437054"/>
                </a:lnTo>
                <a:cubicBezTo>
                  <a:pt x="576977" y="6435761"/>
                  <a:pt x="577414" y="6434464"/>
                  <a:pt x="577850" y="6434032"/>
                </a:cubicBezTo>
                <a:cubicBezTo>
                  <a:pt x="580034" y="6430572"/>
                  <a:pt x="581347" y="6428843"/>
                  <a:pt x="580910" y="6426253"/>
                </a:cubicBezTo>
                <a:lnTo>
                  <a:pt x="584400" y="6425389"/>
                </a:lnTo>
                <a:lnTo>
                  <a:pt x="584400" y="6427547"/>
                </a:lnTo>
                <a:cubicBezTo>
                  <a:pt x="584400" y="6430572"/>
                  <a:pt x="582657" y="6433168"/>
                  <a:pt x="580474" y="6435761"/>
                </a:cubicBezTo>
                <a:lnTo>
                  <a:pt x="580474" y="6436622"/>
                </a:lnTo>
                <a:cubicBezTo>
                  <a:pt x="580474" y="6437918"/>
                  <a:pt x="580910" y="6440079"/>
                  <a:pt x="581347" y="6440511"/>
                </a:cubicBezTo>
                <a:cubicBezTo>
                  <a:pt x="582657" y="6442243"/>
                  <a:pt x="584400" y="6447426"/>
                  <a:pt x="584837" y="6451751"/>
                </a:cubicBezTo>
                <a:cubicBezTo>
                  <a:pt x="587020" y="6450019"/>
                  <a:pt x="590080" y="6448290"/>
                  <a:pt x="592700" y="6447426"/>
                </a:cubicBezTo>
                <a:cubicBezTo>
                  <a:pt x="593137" y="6445701"/>
                  <a:pt x="594444" y="6444404"/>
                  <a:pt x="595754" y="6443540"/>
                </a:cubicBezTo>
                <a:lnTo>
                  <a:pt x="600994" y="6439647"/>
                </a:lnTo>
                <a:lnTo>
                  <a:pt x="603180" y="6438351"/>
                </a:lnTo>
                <a:cubicBezTo>
                  <a:pt x="606234" y="6436193"/>
                  <a:pt x="609290" y="6436622"/>
                  <a:pt x="611477" y="6440079"/>
                </a:cubicBezTo>
                <a:cubicBezTo>
                  <a:pt x="611477" y="6440079"/>
                  <a:pt x="615840" y="6446133"/>
                  <a:pt x="617587" y="6448290"/>
                </a:cubicBezTo>
                <a:cubicBezTo>
                  <a:pt x="623264" y="6442243"/>
                  <a:pt x="629380" y="6436193"/>
                  <a:pt x="632870" y="6433168"/>
                </a:cubicBezTo>
                <a:lnTo>
                  <a:pt x="632870" y="6431871"/>
                </a:lnTo>
                <a:cubicBezTo>
                  <a:pt x="628507" y="6431436"/>
                  <a:pt x="624574" y="6428843"/>
                  <a:pt x="622827" y="6426685"/>
                </a:cubicBezTo>
                <a:cubicBezTo>
                  <a:pt x="622390" y="6425821"/>
                  <a:pt x="621957" y="6425389"/>
                  <a:pt x="621957" y="6424957"/>
                </a:cubicBezTo>
                <a:lnTo>
                  <a:pt x="625014" y="6423660"/>
                </a:lnTo>
                <a:cubicBezTo>
                  <a:pt x="625447" y="6424957"/>
                  <a:pt x="629817" y="6428843"/>
                  <a:pt x="634184" y="6428843"/>
                </a:cubicBezTo>
                <a:lnTo>
                  <a:pt x="635579" y="6427118"/>
                </a:lnTo>
                <a:lnTo>
                  <a:pt x="635930" y="6427118"/>
                </a:lnTo>
                <a:cubicBezTo>
                  <a:pt x="636364" y="6426685"/>
                  <a:pt x="636804" y="6426685"/>
                  <a:pt x="636804" y="6425821"/>
                </a:cubicBezTo>
                <a:lnTo>
                  <a:pt x="636762" y="6425656"/>
                </a:lnTo>
                <a:lnTo>
                  <a:pt x="639424" y="6422364"/>
                </a:lnTo>
                <a:cubicBezTo>
                  <a:pt x="639860" y="6420632"/>
                  <a:pt x="639424" y="6419768"/>
                  <a:pt x="638987" y="6419335"/>
                </a:cubicBezTo>
                <a:cubicBezTo>
                  <a:pt x="638550" y="6418471"/>
                  <a:pt x="638114" y="6418471"/>
                  <a:pt x="637674" y="6418039"/>
                </a:cubicBezTo>
                <a:cubicBezTo>
                  <a:pt x="638987" y="6423228"/>
                  <a:pt x="636364" y="6424525"/>
                  <a:pt x="636364" y="6424092"/>
                </a:cubicBezTo>
                <a:lnTo>
                  <a:pt x="636762" y="6425656"/>
                </a:lnTo>
                <a:lnTo>
                  <a:pt x="635579" y="6427118"/>
                </a:lnTo>
                <a:lnTo>
                  <a:pt x="635054" y="6427118"/>
                </a:lnTo>
                <a:cubicBezTo>
                  <a:pt x="634184" y="6427118"/>
                  <a:pt x="633307" y="6427547"/>
                  <a:pt x="633307" y="6427547"/>
                </a:cubicBezTo>
                <a:cubicBezTo>
                  <a:pt x="632000" y="6427547"/>
                  <a:pt x="631127" y="6426685"/>
                  <a:pt x="631127" y="6426253"/>
                </a:cubicBezTo>
                <a:cubicBezTo>
                  <a:pt x="631127" y="6425821"/>
                  <a:pt x="630690" y="6424957"/>
                  <a:pt x="631564" y="6424092"/>
                </a:cubicBezTo>
                <a:cubicBezTo>
                  <a:pt x="632434" y="6424092"/>
                  <a:pt x="633307" y="6424092"/>
                  <a:pt x="634184" y="6423660"/>
                </a:cubicBezTo>
                <a:cubicBezTo>
                  <a:pt x="633744" y="6423660"/>
                  <a:pt x="633744" y="6421928"/>
                  <a:pt x="634617" y="6421496"/>
                </a:cubicBezTo>
                <a:cubicBezTo>
                  <a:pt x="634617" y="6420632"/>
                  <a:pt x="634184" y="6418039"/>
                  <a:pt x="634184" y="6418039"/>
                </a:cubicBezTo>
                <a:cubicBezTo>
                  <a:pt x="634184" y="6418039"/>
                  <a:pt x="633744" y="6416314"/>
                  <a:pt x="635494" y="6416314"/>
                </a:cubicBezTo>
                <a:cubicBezTo>
                  <a:pt x="637241" y="6415881"/>
                  <a:pt x="637241" y="6417610"/>
                  <a:pt x="637241" y="6417610"/>
                </a:cubicBezTo>
                <a:lnTo>
                  <a:pt x="637674" y="6414585"/>
                </a:lnTo>
                <a:cubicBezTo>
                  <a:pt x="638114" y="6414585"/>
                  <a:pt x="638550" y="6415017"/>
                  <a:pt x="638987" y="6415017"/>
                </a:cubicBezTo>
                <a:cubicBezTo>
                  <a:pt x="639424" y="6414153"/>
                  <a:pt x="639424" y="6413285"/>
                  <a:pt x="638987" y="6412856"/>
                </a:cubicBezTo>
                <a:cubicBezTo>
                  <a:pt x="638550" y="6411556"/>
                  <a:pt x="637241" y="6411124"/>
                  <a:pt x="635494" y="6411124"/>
                </a:cubicBezTo>
                <a:cubicBezTo>
                  <a:pt x="629380" y="6410692"/>
                  <a:pt x="623700" y="6413721"/>
                  <a:pt x="622390" y="6415017"/>
                </a:cubicBezTo>
                <a:lnTo>
                  <a:pt x="620210" y="6412856"/>
                </a:lnTo>
                <a:lnTo>
                  <a:pt x="619774" y="6415881"/>
                </a:lnTo>
                <a:cubicBezTo>
                  <a:pt x="619774" y="6415881"/>
                  <a:pt x="617587" y="6415449"/>
                  <a:pt x="616277" y="6416746"/>
                </a:cubicBezTo>
                <a:cubicBezTo>
                  <a:pt x="615840" y="6417610"/>
                  <a:pt x="612787" y="6420632"/>
                  <a:pt x="610604" y="6420200"/>
                </a:cubicBezTo>
                <a:cubicBezTo>
                  <a:pt x="610167" y="6420200"/>
                  <a:pt x="609290" y="6419768"/>
                  <a:pt x="608417" y="6419335"/>
                </a:cubicBezTo>
                <a:cubicBezTo>
                  <a:pt x="607544" y="6418903"/>
                  <a:pt x="607107" y="6420200"/>
                  <a:pt x="606674" y="6420632"/>
                </a:cubicBezTo>
                <a:cubicBezTo>
                  <a:pt x="605797" y="6420200"/>
                  <a:pt x="604487" y="6419335"/>
                  <a:pt x="603614" y="6418903"/>
                </a:cubicBezTo>
                <a:cubicBezTo>
                  <a:pt x="606674" y="6413721"/>
                  <a:pt x="611040" y="6416746"/>
                  <a:pt x="611040" y="6416746"/>
                </a:cubicBezTo>
                <a:cubicBezTo>
                  <a:pt x="611040" y="6416746"/>
                  <a:pt x="612350" y="6416314"/>
                  <a:pt x="613657" y="6414585"/>
                </a:cubicBezTo>
                <a:cubicBezTo>
                  <a:pt x="615404" y="6412856"/>
                  <a:pt x="617587" y="6411989"/>
                  <a:pt x="620210" y="6412421"/>
                </a:cubicBezTo>
                <a:cubicBezTo>
                  <a:pt x="622390" y="6409828"/>
                  <a:pt x="631564" y="6406374"/>
                  <a:pt x="638114" y="6408099"/>
                </a:cubicBezTo>
                <a:cubicBezTo>
                  <a:pt x="638114" y="6407670"/>
                  <a:pt x="637241" y="6403777"/>
                  <a:pt x="633744" y="6402481"/>
                </a:cubicBezTo>
                <a:cubicBezTo>
                  <a:pt x="633744" y="6402481"/>
                  <a:pt x="632434" y="6397298"/>
                  <a:pt x="626324" y="6395998"/>
                </a:cubicBezTo>
                <a:cubicBezTo>
                  <a:pt x="627630" y="6398163"/>
                  <a:pt x="628070" y="6399888"/>
                  <a:pt x="628070" y="6400752"/>
                </a:cubicBezTo>
                <a:cubicBezTo>
                  <a:pt x="626760" y="6400320"/>
                  <a:pt x="625014" y="6399888"/>
                  <a:pt x="623700" y="6399888"/>
                </a:cubicBezTo>
                <a:cubicBezTo>
                  <a:pt x="625014" y="6402481"/>
                  <a:pt x="625884" y="6403777"/>
                  <a:pt x="625884" y="6404645"/>
                </a:cubicBezTo>
                <a:cubicBezTo>
                  <a:pt x="624574" y="6404213"/>
                  <a:pt x="622390" y="6403349"/>
                  <a:pt x="620210" y="6403777"/>
                </a:cubicBezTo>
                <a:cubicBezTo>
                  <a:pt x="620647" y="6404213"/>
                  <a:pt x="622827" y="6407238"/>
                  <a:pt x="620210" y="6411989"/>
                </a:cubicBezTo>
                <a:cubicBezTo>
                  <a:pt x="619774" y="6411556"/>
                  <a:pt x="617587" y="6410260"/>
                  <a:pt x="617154" y="6410260"/>
                </a:cubicBezTo>
                <a:cubicBezTo>
                  <a:pt x="617587" y="6409396"/>
                  <a:pt x="618464" y="6407670"/>
                  <a:pt x="617587" y="6405942"/>
                </a:cubicBezTo>
                <a:cubicBezTo>
                  <a:pt x="617154" y="6405077"/>
                  <a:pt x="614967" y="6404213"/>
                  <a:pt x="612787" y="6403777"/>
                </a:cubicBezTo>
                <a:cubicBezTo>
                  <a:pt x="614530" y="6402049"/>
                  <a:pt x="616714" y="6401184"/>
                  <a:pt x="618900" y="6400320"/>
                </a:cubicBezTo>
                <a:cubicBezTo>
                  <a:pt x="616714" y="6399456"/>
                  <a:pt x="614530" y="6398595"/>
                  <a:pt x="614094" y="6398595"/>
                </a:cubicBezTo>
                <a:cubicBezTo>
                  <a:pt x="619774" y="6395134"/>
                  <a:pt x="622390" y="6396434"/>
                  <a:pt x="621957" y="6395998"/>
                </a:cubicBezTo>
                <a:cubicBezTo>
                  <a:pt x="621084" y="6395570"/>
                  <a:pt x="619774" y="6394273"/>
                  <a:pt x="618464" y="6393405"/>
                </a:cubicBezTo>
                <a:cubicBezTo>
                  <a:pt x="632434" y="6389087"/>
                  <a:pt x="636364" y="6399888"/>
                  <a:pt x="636364" y="6399888"/>
                </a:cubicBezTo>
                <a:cubicBezTo>
                  <a:pt x="638987" y="6401184"/>
                  <a:pt x="642477" y="6405942"/>
                  <a:pt x="641607" y="6410692"/>
                </a:cubicBezTo>
                <a:lnTo>
                  <a:pt x="642040" y="6411124"/>
                </a:lnTo>
                <a:cubicBezTo>
                  <a:pt x="642914" y="6412856"/>
                  <a:pt x="642914" y="6415017"/>
                  <a:pt x="641607" y="6417178"/>
                </a:cubicBezTo>
                <a:cubicBezTo>
                  <a:pt x="642914" y="6418903"/>
                  <a:pt x="642914" y="6421064"/>
                  <a:pt x="642477" y="6423228"/>
                </a:cubicBezTo>
                <a:cubicBezTo>
                  <a:pt x="641607" y="6426253"/>
                  <a:pt x="638987" y="6430139"/>
                  <a:pt x="635930" y="6431436"/>
                </a:cubicBezTo>
                <a:lnTo>
                  <a:pt x="635930" y="6432732"/>
                </a:lnTo>
                <a:lnTo>
                  <a:pt x="637241" y="6433600"/>
                </a:lnTo>
                <a:lnTo>
                  <a:pt x="606674" y="6463852"/>
                </a:lnTo>
                <a:lnTo>
                  <a:pt x="605360" y="6462555"/>
                </a:lnTo>
                <a:cubicBezTo>
                  <a:pt x="605360" y="6462555"/>
                  <a:pt x="604050" y="6461255"/>
                  <a:pt x="602307" y="6459530"/>
                </a:cubicBezTo>
                <a:cubicBezTo>
                  <a:pt x="597064" y="6462555"/>
                  <a:pt x="587457" y="6466441"/>
                  <a:pt x="580474" y="6467738"/>
                </a:cubicBezTo>
                <a:lnTo>
                  <a:pt x="579597" y="6467738"/>
                </a:lnTo>
                <a:lnTo>
                  <a:pt x="579597" y="6572757"/>
                </a:lnTo>
                <a:cubicBezTo>
                  <a:pt x="579597" y="6572757"/>
                  <a:pt x="585710" y="6566707"/>
                  <a:pt x="593137" y="6562817"/>
                </a:cubicBezTo>
                <a:cubicBezTo>
                  <a:pt x="593137" y="6562817"/>
                  <a:pt x="580910" y="6554174"/>
                  <a:pt x="584400" y="6545960"/>
                </a:cubicBezTo>
                <a:cubicBezTo>
                  <a:pt x="584400" y="6545960"/>
                  <a:pt x="583967" y="6536020"/>
                  <a:pt x="586147" y="6528244"/>
                </a:cubicBezTo>
                <a:cubicBezTo>
                  <a:pt x="586147" y="6528244"/>
                  <a:pt x="583094" y="6525651"/>
                  <a:pt x="585274" y="6522623"/>
                </a:cubicBezTo>
                <a:cubicBezTo>
                  <a:pt x="585274" y="6522623"/>
                  <a:pt x="585274" y="6513547"/>
                  <a:pt x="588767" y="6505768"/>
                </a:cubicBezTo>
                <a:cubicBezTo>
                  <a:pt x="588767" y="6505768"/>
                  <a:pt x="579160" y="6496693"/>
                  <a:pt x="596190" y="6475949"/>
                </a:cubicBezTo>
                <a:lnTo>
                  <a:pt x="637674" y="6434464"/>
                </a:lnTo>
                <a:lnTo>
                  <a:pt x="651207" y="6435761"/>
                </a:lnTo>
                <a:cubicBezTo>
                  <a:pt x="651207" y="6435761"/>
                  <a:pt x="653390" y="6436193"/>
                  <a:pt x="655574" y="6438351"/>
                </a:cubicBezTo>
                <a:cubicBezTo>
                  <a:pt x="657757" y="6440511"/>
                  <a:pt x="664747" y="6449590"/>
                  <a:pt x="664747" y="6449590"/>
                </a:cubicBezTo>
                <a:cubicBezTo>
                  <a:pt x="664747" y="6449590"/>
                  <a:pt x="666931" y="6451316"/>
                  <a:pt x="665180" y="6452615"/>
                </a:cubicBezTo>
                <a:cubicBezTo>
                  <a:pt x="666057" y="6453480"/>
                  <a:pt x="672167" y="6462555"/>
                  <a:pt x="672167" y="6462555"/>
                </a:cubicBezTo>
                <a:cubicBezTo>
                  <a:pt x="672167" y="6462555"/>
                  <a:pt x="675227" y="6467738"/>
                  <a:pt x="672167" y="6470763"/>
                </a:cubicBezTo>
                <a:lnTo>
                  <a:pt x="684394" y="6470763"/>
                </a:lnTo>
                <a:lnTo>
                  <a:pt x="684394" y="6617274"/>
                </a:lnTo>
                <a:cubicBezTo>
                  <a:pt x="692690" y="6553307"/>
                  <a:pt x="746837" y="6557631"/>
                  <a:pt x="746837" y="6557631"/>
                </a:cubicBezTo>
                <a:cubicBezTo>
                  <a:pt x="790512" y="6557631"/>
                  <a:pt x="801865" y="6591776"/>
                  <a:pt x="801865" y="6591776"/>
                </a:cubicBezTo>
                <a:lnTo>
                  <a:pt x="801865" y="6345620"/>
                </a:lnTo>
                <a:close/>
                <a:moveTo>
                  <a:pt x="0" y="0"/>
                </a:moveTo>
                <a:lnTo>
                  <a:pt x="3419999" y="0"/>
                </a:lnTo>
                <a:lnTo>
                  <a:pt x="3419999" y="6857998"/>
                </a:lnTo>
                <a:lnTo>
                  <a:pt x="0" y="685799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r>
              <a:rPr lang="nl-NL"/>
              <a:t>Klik op het pictogram als u een afbeelding wilt toevoegen</a:t>
            </a:r>
          </a:p>
        </p:txBody>
      </p:sp>
    </p:spTree>
    <p:extLst>
      <p:ext uri="{BB962C8B-B14F-4D97-AF65-F5344CB8AC3E}">
        <p14:creationId xmlns:p14="http://schemas.microsoft.com/office/powerpoint/2010/main" val="1196981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hoek 10">
            <a:extLst>
              <a:ext uri="{FF2B5EF4-FFF2-40B4-BE49-F238E27FC236}">
                <a16:creationId xmlns:a16="http://schemas.microsoft.com/office/drawing/2014/main" id="{41053F6E-446D-356C-8DAF-5CE94FAE205C}"/>
              </a:ext>
            </a:extLst>
          </p:cNvPr>
          <p:cNvSpPr/>
          <p:nvPr userDrawn="1"/>
        </p:nvSpPr>
        <p:spPr>
          <a:xfrm>
            <a:off x="6093600" y="0"/>
            <a:ext cx="6098400" cy="6858000"/>
          </a:xfrm>
          <a:prstGeom prst="rect">
            <a:avLst/>
          </a:prstGeom>
          <a:solidFill>
            <a:srgbClr val="3558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4D181A63-68EE-B50D-D79D-F7051BEDDB9D}"/>
              </a:ext>
            </a:extLst>
          </p:cNvPr>
          <p:cNvSpPr/>
          <p:nvPr userDrawn="1"/>
        </p:nvSpPr>
        <p:spPr>
          <a:xfrm>
            <a:off x="6093600" y="0"/>
            <a:ext cx="60984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D34D435-D6EA-91B0-F8FD-EAD23697B6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7249" y="1354050"/>
            <a:ext cx="4705200" cy="590400"/>
          </a:xfrm>
          <a:noFill/>
        </p:spPr>
        <p:txBody>
          <a:bodyPr wrap="none" anchor="t" anchorCtr="0">
            <a:noAutofit/>
          </a:bodyPr>
          <a:lstStyle>
            <a:lvl1pPr>
              <a:defRPr sz="3600">
                <a:solidFill>
                  <a:srgbClr val="3558A2"/>
                </a:solidFill>
              </a:defRPr>
            </a:lvl1pPr>
          </a:lstStyle>
          <a:p>
            <a:r>
              <a:rPr lang="nl-NL" dirty="0"/>
              <a:t>Vergelijking 1</a:t>
            </a:r>
            <a:br>
              <a:rPr lang="nl-NL" dirty="0"/>
            </a:br>
            <a:endParaRPr lang="nl-NL" dirty="0"/>
          </a:p>
        </p:txBody>
      </p:sp>
      <p:sp>
        <p:nvSpPr>
          <p:cNvPr id="10" name="Tijdelijke aanduiding voor inhoud 9">
            <a:extLst>
              <a:ext uri="{FF2B5EF4-FFF2-40B4-BE49-F238E27FC236}">
                <a16:creationId xmlns:a16="http://schemas.microsoft.com/office/drawing/2014/main" id="{29DFCA9D-7262-AF4D-E719-62CC9C60AD9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57250" y="2080261"/>
            <a:ext cx="4703445" cy="3880484"/>
          </a:xfrm>
        </p:spPr>
        <p:txBody>
          <a:bodyPr>
            <a:noAutofit/>
          </a:bodyPr>
          <a:lstStyle>
            <a:lvl1pPr>
              <a:buClr>
                <a:srgbClr val="3558A2"/>
              </a:buClr>
              <a:defRPr sz="1800">
                <a:solidFill>
                  <a:schemeClr val="tx1"/>
                </a:solidFill>
              </a:defRPr>
            </a:lvl1pPr>
            <a:lvl2pPr>
              <a:buClr>
                <a:srgbClr val="3558A2"/>
              </a:buClr>
              <a:defRPr sz="1800">
                <a:solidFill>
                  <a:schemeClr val="tx1"/>
                </a:solidFill>
              </a:defRPr>
            </a:lvl2pPr>
            <a:lvl3pPr>
              <a:buClr>
                <a:srgbClr val="3558A2"/>
              </a:buClr>
              <a:defRPr sz="1800">
                <a:solidFill>
                  <a:schemeClr val="tx1"/>
                </a:solidFill>
              </a:defRPr>
            </a:lvl3pPr>
            <a:lvl4pPr>
              <a:buClr>
                <a:srgbClr val="3558A2"/>
              </a:buClr>
              <a:defRPr sz="1800">
                <a:solidFill>
                  <a:schemeClr val="tx1"/>
                </a:solidFill>
              </a:defRPr>
            </a:lvl4pPr>
            <a:lvl5pPr>
              <a:buClr>
                <a:srgbClr val="3558A2"/>
              </a:buCl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23" name="Tijdelijke aanduiding voor tekst 22">
            <a:extLst>
              <a:ext uri="{FF2B5EF4-FFF2-40B4-BE49-F238E27FC236}">
                <a16:creationId xmlns:a16="http://schemas.microsoft.com/office/drawing/2014/main" id="{B78205C4-48B7-D7B7-17CC-9A84F75C43B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57250" y="1026450"/>
            <a:ext cx="4703445" cy="277840"/>
          </a:xfrm>
        </p:spPr>
        <p:txBody>
          <a:bodyPr wrap="none">
            <a:noAutofit/>
          </a:bodyPr>
          <a:lstStyle>
            <a:lvl1pPr>
              <a:buNone/>
              <a:defRPr sz="1800">
                <a:solidFill>
                  <a:srgbClr val="ACCBEC"/>
                </a:solidFill>
              </a:defRPr>
            </a:lvl1pPr>
            <a:lvl2pPr>
              <a:buNone/>
              <a:defRPr>
                <a:solidFill>
                  <a:srgbClr val="ACCBEC"/>
                </a:solidFill>
              </a:defRPr>
            </a:lvl2pPr>
            <a:lvl3pPr>
              <a:buNone/>
              <a:defRPr>
                <a:solidFill>
                  <a:srgbClr val="ACCBEC"/>
                </a:solidFill>
              </a:defRPr>
            </a:lvl3pPr>
            <a:lvl4pPr>
              <a:buNone/>
              <a:defRPr>
                <a:solidFill>
                  <a:srgbClr val="ACCBEC"/>
                </a:solidFill>
              </a:defRPr>
            </a:lvl4pPr>
            <a:lvl5pPr>
              <a:buNone/>
              <a:defRPr>
                <a:solidFill>
                  <a:srgbClr val="ACCBEC"/>
                </a:solidFill>
              </a:defRPr>
            </a:lvl5pPr>
          </a:lstStyle>
          <a:p>
            <a:pPr lvl="0"/>
            <a:r>
              <a:rPr lang="nl-NL" dirty="0"/>
              <a:t>[onderwerpregel]</a:t>
            </a:r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238F45B1-8486-0905-16EB-8181C6D4A67B}"/>
              </a:ext>
            </a:extLst>
          </p:cNvPr>
          <p:cNvSpPr txBox="1">
            <a:spLocks/>
          </p:cNvSpPr>
          <p:nvPr userDrawn="1"/>
        </p:nvSpPr>
        <p:spPr>
          <a:xfrm>
            <a:off x="6953250" y="1354050"/>
            <a:ext cx="4703445" cy="589050"/>
          </a:xfrm>
          <a:prstGeom prst="rect">
            <a:avLst/>
          </a:prstGeom>
          <a:noFill/>
        </p:spPr>
        <p:txBody>
          <a:bodyPr vert="horz" wrap="none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nl-NL" dirty="0"/>
          </a:p>
        </p:txBody>
      </p:sp>
      <p:sp>
        <p:nvSpPr>
          <p:cNvPr id="6" name="Tijdelijke aanduiding voor inhoud 9">
            <a:extLst>
              <a:ext uri="{FF2B5EF4-FFF2-40B4-BE49-F238E27FC236}">
                <a16:creationId xmlns:a16="http://schemas.microsoft.com/office/drawing/2014/main" id="{C8C23620-AD73-397E-628A-6EC6A1F3F6DC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953250" y="2080261"/>
            <a:ext cx="4703445" cy="3880484"/>
          </a:xfrm>
        </p:spPr>
        <p:txBody>
          <a:bodyPr>
            <a:noAutofit/>
          </a:bodyPr>
          <a:lstStyle>
            <a:lvl1pPr>
              <a:buClr>
                <a:schemeClr val="bg1"/>
              </a:buClr>
              <a:defRPr sz="18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8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8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7" name="Tijdelijke aanduiding voor tekst 22">
            <a:extLst>
              <a:ext uri="{FF2B5EF4-FFF2-40B4-BE49-F238E27FC236}">
                <a16:creationId xmlns:a16="http://schemas.microsoft.com/office/drawing/2014/main" id="{82431922-4E2C-FA1B-9019-4E6D0464629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953250" y="1026450"/>
            <a:ext cx="4703445" cy="277840"/>
          </a:xfrm>
        </p:spPr>
        <p:txBody>
          <a:bodyPr wrap="none">
            <a:noAutofit/>
          </a:bodyPr>
          <a:lstStyle>
            <a:lvl1pPr>
              <a:buNone/>
              <a:defRPr sz="1800">
                <a:solidFill>
                  <a:srgbClr val="ACCBEC"/>
                </a:solidFill>
              </a:defRPr>
            </a:lvl1pPr>
            <a:lvl2pPr>
              <a:buNone/>
              <a:defRPr>
                <a:solidFill>
                  <a:srgbClr val="ACCBEC"/>
                </a:solidFill>
              </a:defRPr>
            </a:lvl2pPr>
            <a:lvl3pPr>
              <a:buNone/>
              <a:defRPr>
                <a:solidFill>
                  <a:srgbClr val="ACCBEC"/>
                </a:solidFill>
              </a:defRPr>
            </a:lvl3pPr>
            <a:lvl4pPr>
              <a:buNone/>
              <a:defRPr>
                <a:solidFill>
                  <a:srgbClr val="ACCBEC"/>
                </a:solidFill>
              </a:defRPr>
            </a:lvl4pPr>
            <a:lvl5pPr>
              <a:buNone/>
              <a:defRPr>
                <a:solidFill>
                  <a:srgbClr val="ACCBEC"/>
                </a:solidFill>
              </a:defRPr>
            </a:lvl5pPr>
          </a:lstStyle>
          <a:p>
            <a:pPr lvl="0"/>
            <a:r>
              <a:rPr lang="nl-NL" dirty="0"/>
              <a:t>[onderwerpregel]</a:t>
            </a:r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1F99C7B8-32F9-9124-F04B-83E3CDF371E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953249" y="1354050"/>
            <a:ext cx="4705200" cy="590400"/>
          </a:xfrm>
          <a:noFill/>
        </p:spPr>
        <p:txBody>
          <a:bodyPr vert="horz" wrap="none" lIns="0" tIns="0" rIns="0" bIns="0" rtlCol="0" anchor="t" anchorCtr="0">
            <a:noAutofit/>
          </a:bodyPr>
          <a:lstStyle>
            <a:lvl1pPr>
              <a:defRPr lang="nl-NL" sz="3600" b="1" smtClean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lang="nl-NL" smtClean="0"/>
            </a:lvl2pPr>
            <a:lvl3pPr>
              <a:defRPr lang="nl-NL" smtClean="0"/>
            </a:lvl3pPr>
            <a:lvl4pPr>
              <a:defRPr lang="nl-NL" smtClean="0"/>
            </a:lvl4pPr>
            <a:lvl5pPr>
              <a:defRPr lang="nl-NL"/>
            </a:lvl5pPr>
          </a:lstStyle>
          <a:p>
            <a:pPr lvl="0">
              <a:spcBef>
                <a:spcPct val="0"/>
              </a:spcBef>
              <a:buNone/>
            </a:pPr>
            <a:r>
              <a:rPr lang="nl-NL" dirty="0"/>
              <a:t>Vergelijking 2</a:t>
            </a:r>
          </a:p>
        </p:txBody>
      </p:sp>
    </p:spTree>
    <p:extLst>
      <p:ext uri="{BB962C8B-B14F-4D97-AF65-F5344CB8AC3E}">
        <p14:creationId xmlns:p14="http://schemas.microsoft.com/office/powerpoint/2010/main" val="38899247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sv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6E81AE92-0D60-2C23-31C0-B9F5A40C8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2" y="461554"/>
            <a:ext cx="10910887" cy="82030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nl-NL" dirty="0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EDD3E059-394C-CA60-E2A4-357CE54F3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9634" y="3429000"/>
            <a:ext cx="11014166" cy="274796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28F50CCB-E8C5-DB39-818B-EC2B9DD50EE9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42913" y="6345638"/>
            <a:ext cx="360000" cy="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449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51" r:id="rId4"/>
    <p:sldLayoutId id="2147483660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5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3558A2"/>
        </a:buClr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Open Sans" panose="020B0606030504020204" pitchFamily="34" charset="0"/>
          <a:ea typeface="+mn-ea"/>
          <a:cs typeface="+mn-cs"/>
        </a:defRPr>
      </a:lvl1pPr>
      <a:lvl2pPr marL="460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3558A2"/>
        </a:buClr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Open Sans" panose="020B0606030504020204" pitchFamily="34" charset="0"/>
          <a:ea typeface="+mn-ea"/>
          <a:cs typeface="+mn-cs"/>
        </a:defRPr>
      </a:lvl2pPr>
      <a:lvl3pPr marL="691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3558A2"/>
        </a:buClr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Open Sans" panose="020B0606030504020204" pitchFamily="34" charset="0"/>
          <a:ea typeface="+mn-ea"/>
          <a:cs typeface="+mn-cs"/>
        </a:defRPr>
      </a:lvl3pPr>
      <a:lvl4pPr marL="9216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3558A2"/>
        </a:buClr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Open Sans" panose="020B0606030504020204" pitchFamily="34" charset="0"/>
          <a:ea typeface="+mn-ea"/>
          <a:cs typeface="+mn-cs"/>
        </a:defRPr>
      </a:lvl4pPr>
      <a:lvl5pPr marL="1152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3558A2"/>
        </a:buClr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Open Sans" panose="020B0606030504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003" userDrawn="1">
          <p15:clr>
            <a:srgbClr val="F26B43"/>
          </p15:clr>
        </p15:guide>
        <p15:guide id="2" pos="279" userDrawn="1">
          <p15:clr>
            <a:srgbClr val="F26B43"/>
          </p15:clr>
        </p15:guide>
        <p15:guide id="3" pos="1096" userDrawn="1">
          <p15:clr>
            <a:srgbClr val="F26B43"/>
          </p15:clr>
        </p15:guide>
        <p15:guide id="4" pos="2094" userDrawn="1">
          <p15:clr>
            <a:srgbClr val="F26B43"/>
          </p15:clr>
        </p15:guide>
        <p15:guide id="5" pos="2910" userDrawn="1">
          <p15:clr>
            <a:srgbClr val="F26B43"/>
          </p15:clr>
        </p15:guide>
        <p15:guide id="6" pos="3001" userDrawn="1">
          <p15:clr>
            <a:srgbClr val="F26B43"/>
          </p15:clr>
        </p15:guide>
        <p15:guide id="7" pos="3817" userDrawn="1">
          <p15:clr>
            <a:srgbClr val="F26B43"/>
          </p15:clr>
        </p15:guide>
        <p15:guide id="8" pos="3908" userDrawn="1">
          <p15:clr>
            <a:srgbClr val="F26B43"/>
          </p15:clr>
        </p15:guide>
        <p15:guide id="9" pos="4725" userDrawn="1">
          <p15:clr>
            <a:srgbClr val="F26B43"/>
          </p15:clr>
        </p15:guide>
        <p15:guide id="10" pos="4815" userDrawn="1">
          <p15:clr>
            <a:srgbClr val="F26B43"/>
          </p15:clr>
        </p15:guide>
        <p15:guide id="11" pos="5632" userDrawn="1">
          <p15:clr>
            <a:srgbClr val="F26B43"/>
          </p15:clr>
        </p15:guide>
        <p15:guide id="12" pos="5722" userDrawn="1">
          <p15:clr>
            <a:srgbClr val="F26B43"/>
          </p15:clr>
        </p15:guide>
        <p15:guide id="13" pos="6539" userDrawn="1">
          <p15:clr>
            <a:srgbClr val="F26B43"/>
          </p15:clr>
        </p15:guide>
        <p15:guide id="14" pos="6630" userDrawn="1">
          <p15:clr>
            <a:srgbClr val="F26B43"/>
          </p15:clr>
        </p15:guide>
        <p15:guide id="15" pos="7446" userDrawn="1">
          <p15:clr>
            <a:srgbClr val="F26B43"/>
          </p15:clr>
        </p15:guide>
        <p15:guide id="16" orient="horz" pos="822" userDrawn="1">
          <p15:clr>
            <a:srgbClr val="F26B43"/>
          </p15:clr>
        </p15:guide>
        <p15:guide id="17" orient="horz" pos="913" userDrawn="1">
          <p15:clr>
            <a:srgbClr val="F26B43"/>
          </p15:clr>
        </p15:guide>
        <p15:guide id="18" orient="horz" pos="1457" userDrawn="1">
          <p15:clr>
            <a:srgbClr val="F26B43"/>
          </p15:clr>
        </p15:guide>
        <p15:guide id="19" orient="horz" pos="1548" userDrawn="1">
          <p15:clr>
            <a:srgbClr val="F26B43"/>
          </p15:clr>
        </p15:guide>
        <p15:guide id="20" orient="horz" pos="2092" userDrawn="1">
          <p15:clr>
            <a:srgbClr val="F26B43"/>
          </p15:clr>
        </p15:guide>
        <p15:guide id="21" orient="horz" pos="2183" userDrawn="1">
          <p15:clr>
            <a:srgbClr val="F26B43"/>
          </p15:clr>
        </p15:guide>
        <p15:guide id="22" orient="horz" pos="2727" userDrawn="1">
          <p15:clr>
            <a:srgbClr val="F26B43"/>
          </p15:clr>
        </p15:guide>
        <p15:guide id="23" orient="horz" pos="3362" userDrawn="1">
          <p15:clr>
            <a:srgbClr val="F26B43"/>
          </p15:clr>
        </p15:guide>
        <p15:guide id="24" orient="horz" pos="3453" userDrawn="1">
          <p15:clr>
            <a:srgbClr val="F26B43"/>
          </p15:clr>
        </p15:guide>
        <p15:guide id="25" orient="horz" pos="2818" userDrawn="1">
          <p15:clr>
            <a:srgbClr val="F26B43"/>
          </p15:clr>
        </p15:guide>
        <p15:guide id="26" orient="horz" pos="3997" userDrawn="1">
          <p15:clr>
            <a:srgbClr val="F26B43"/>
          </p15:clr>
        </p15:guide>
        <p15:guide id="27" orient="horz" pos="278" userDrawn="1">
          <p15:clr>
            <a:srgbClr val="F26B43"/>
          </p15:clr>
        </p15:guide>
        <p15:guide id="28" pos="1186" userDrawn="1">
          <p15:clr>
            <a:srgbClr val="F26B43"/>
          </p15:clr>
        </p15:guide>
        <p15:guide id="29" pos="3273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6E81AE92-0D60-2C23-31C0-B9F5A40C8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2" y="461554"/>
            <a:ext cx="10910887" cy="82030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nl-NL" dirty="0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EDD3E059-394C-CA60-E2A4-357CE54F3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9634" y="3429000"/>
            <a:ext cx="11014166" cy="274796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28F50CCB-E8C5-DB39-818B-EC2B9DD50EE9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42913" y="6345638"/>
            <a:ext cx="360000" cy="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090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4" r:id="rId2"/>
    <p:sldLayoutId id="2147483675" r:id="rId3"/>
    <p:sldLayoutId id="2147483676" r:id="rId4"/>
    <p:sldLayoutId id="2147483677" r:id="rId5"/>
    <p:sldLayoutId id="214748368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3558A2"/>
        </a:buClr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Open Sans" panose="020B0606030504020204" pitchFamily="34" charset="0"/>
          <a:ea typeface="+mn-ea"/>
          <a:cs typeface="+mn-cs"/>
        </a:defRPr>
      </a:lvl1pPr>
      <a:lvl2pPr marL="460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3558A2"/>
        </a:buClr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Open Sans" panose="020B0606030504020204" pitchFamily="34" charset="0"/>
          <a:ea typeface="+mn-ea"/>
          <a:cs typeface="+mn-cs"/>
        </a:defRPr>
      </a:lvl2pPr>
      <a:lvl3pPr marL="691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3558A2"/>
        </a:buClr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Open Sans" panose="020B0606030504020204" pitchFamily="34" charset="0"/>
          <a:ea typeface="+mn-ea"/>
          <a:cs typeface="+mn-cs"/>
        </a:defRPr>
      </a:lvl3pPr>
      <a:lvl4pPr marL="9216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3558A2"/>
        </a:buClr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Open Sans" panose="020B0606030504020204" pitchFamily="34" charset="0"/>
          <a:ea typeface="+mn-ea"/>
          <a:cs typeface="+mn-cs"/>
        </a:defRPr>
      </a:lvl4pPr>
      <a:lvl5pPr marL="1152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3558A2"/>
        </a:buClr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Open Sans" panose="020B0606030504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003" userDrawn="1">
          <p15:clr>
            <a:srgbClr val="F26B43"/>
          </p15:clr>
        </p15:guide>
        <p15:guide id="2" pos="279" userDrawn="1">
          <p15:clr>
            <a:srgbClr val="F26B43"/>
          </p15:clr>
        </p15:guide>
        <p15:guide id="3" pos="1096" userDrawn="1">
          <p15:clr>
            <a:srgbClr val="F26B43"/>
          </p15:clr>
        </p15:guide>
        <p15:guide id="4" pos="2094" userDrawn="1">
          <p15:clr>
            <a:srgbClr val="F26B43"/>
          </p15:clr>
        </p15:guide>
        <p15:guide id="5" pos="2910" userDrawn="1">
          <p15:clr>
            <a:srgbClr val="F26B43"/>
          </p15:clr>
        </p15:guide>
        <p15:guide id="6" pos="3001" userDrawn="1">
          <p15:clr>
            <a:srgbClr val="F26B43"/>
          </p15:clr>
        </p15:guide>
        <p15:guide id="7" pos="3817" userDrawn="1">
          <p15:clr>
            <a:srgbClr val="F26B43"/>
          </p15:clr>
        </p15:guide>
        <p15:guide id="8" pos="3908" userDrawn="1">
          <p15:clr>
            <a:srgbClr val="F26B43"/>
          </p15:clr>
        </p15:guide>
        <p15:guide id="9" pos="4725" userDrawn="1">
          <p15:clr>
            <a:srgbClr val="F26B43"/>
          </p15:clr>
        </p15:guide>
        <p15:guide id="10" pos="4815" userDrawn="1">
          <p15:clr>
            <a:srgbClr val="F26B43"/>
          </p15:clr>
        </p15:guide>
        <p15:guide id="11" pos="5632" userDrawn="1">
          <p15:clr>
            <a:srgbClr val="F26B43"/>
          </p15:clr>
        </p15:guide>
        <p15:guide id="12" pos="5722" userDrawn="1">
          <p15:clr>
            <a:srgbClr val="F26B43"/>
          </p15:clr>
        </p15:guide>
        <p15:guide id="13" pos="6539" userDrawn="1">
          <p15:clr>
            <a:srgbClr val="F26B43"/>
          </p15:clr>
        </p15:guide>
        <p15:guide id="14" pos="6630" userDrawn="1">
          <p15:clr>
            <a:srgbClr val="F26B43"/>
          </p15:clr>
        </p15:guide>
        <p15:guide id="15" pos="7446" userDrawn="1">
          <p15:clr>
            <a:srgbClr val="F26B43"/>
          </p15:clr>
        </p15:guide>
        <p15:guide id="16" orient="horz" pos="822" userDrawn="1">
          <p15:clr>
            <a:srgbClr val="F26B43"/>
          </p15:clr>
        </p15:guide>
        <p15:guide id="17" orient="horz" pos="913" userDrawn="1">
          <p15:clr>
            <a:srgbClr val="F26B43"/>
          </p15:clr>
        </p15:guide>
        <p15:guide id="18" orient="horz" pos="1457" userDrawn="1">
          <p15:clr>
            <a:srgbClr val="F26B43"/>
          </p15:clr>
        </p15:guide>
        <p15:guide id="19" orient="horz" pos="1548" userDrawn="1">
          <p15:clr>
            <a:srgbClr val="F26B43"/>
          </p15:clr>
        </p15:guide>
        <p15:guide id="20" orient="horz" pos="2092" userDrawn="1">
          <p15:clr>
            <a:srgbClr val="F26B43"/>
          </p15:clr>
        </p15:guide>
        <p15:guide id="21" orient="horz" pos="2183" userDrawn="1">
          <p15:clr>
            <a:srgbClr val="F26B43"/>
          </p15:clr>
        </p15:guide>
        <p15:guide id="22" orient="horz" pos="2727" userDrawn="1">
          <p15:clr>
            <a:srgbClr val="F26B43"/>
          </p15:clr>
        </p15:guide>
        <p15:guide id="23" orient="horz" pos="3362" userDrawn="1">
          <p15:clr>
            <a:srgbClr val="F26B43"/>
          </p15:clr>
        </p15:guide>
        <p15:guide id="24" orient="horz" pos="3453" userDrawn="1">
          <p15:clr>
            <a:srgbClr val="F26B43"/>
          </p15:clr>
        </p15:guide>
        <p15:guide id="25" orient="horz" pos="2818" userDrawn="1">
          <p15:clr>
            <a:srgbClr val="F26B43"/>
          </p15:clr>
        </p15:guide>
        <p15:guide id="26" orient="horz" pos="3997" userDrawn="1">
          <p15:clr>
            <a:srgbClr val="F26B43"/>
          </p15:clr>
        </p15:guide>
        <p15:guide id="27" orient="horz" pos="278" userDrawn="1">
          <p15:clr>
            <a:srgbClr val="F26B43"/>
          </p15:clr>
        </p15:guide>
        <p15:guide id="28" pos="1186" userDrawn="1">
          <p15:clr>
            <a:srgbClr val="F26B43"/>
          </p15:clr>
        </p15:guide>
        <p15:guide id="29" pos="327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6D878AF-A17E-52CF-2577-2F2C0673E3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Inventarisatie 13/7/’26</a:t>
            </a: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00BF4694-D9DB-C888-1E20-95162BC92584}"/>
              </a:ext>
            </a:extLst>
          </p:cNvPr>
          <p:cNvSpPr/>
          <p:nvPr/>
        </p:nvSpPr>
        <p:spPr>
          <a:xfrm>
            <a:off x="4711700" y="3295650"/>
            <a:ext cx="1295400" cy="5588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err="1"/>
              <a:t>GeoVisia</a:t>
            </a:r>
            <a:endParaRPr lang="nl-NL" dirty="0"/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3B85F6B3-EF0A-43F9-07FA-18DB3D7A8EC3}"/>
              </a:ext>
            </a:extLst>
          </p:cNvPr>
          <p:cNvSpPr/>
          <p:nvPr/>
        </p:nvSpPr>
        <p:spPr>
          <a:xfrm>
            <a:off x="7670800" y="3016250"/>
            <a:ext cx="1162050" cy="5588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Kaart viewer</a:t>
            </a: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04E74126-8C89-3A22-4EED-517C8BB48DE3}"/>
              </a:ext>
            </a:extLst>
          </p:cNvPr>
          <p:cNvSpPr/>
          <p:nvPr/>
        </p:nvSpPr>
        <p:spPr>
          <a:xfrm>
            <a:off x="4705350" y="2584450"/>
            <a:ext cx="1295400" cy="5588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BGT</a:t>
            </a:r>
          </a:p>
        </p:txBody>
      </p:sp>
      <p:sp>
        <p:nvSpPr>
          <p:cNvPr id="9" name="Ovaal 8">
            <a:extLst>
              <a:ext uri="{FF2B5EF4-FFF2-40B4-BE49-F238E27FC236}">
                <a16:creationId xmlns:a16="http://schemas.microsoft.com/office/drawing/2014/main" id="{1487CD5C-5C0A-C58D-BF4C-57A5FE80D20A}"/>
              </a:ext>
            </a:extLst>
          </p:cNvPr>
          <p:cNvSpPr/>
          <p:nvPr/>
        </p:nvSpPr>
        <p:spPr>
          <a:xfrm>
            <a:off x="7005638" y="3499324"/>
            <a:ext cx="1733550" cy="553274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900" dirty="0">
                <a:solidFill>
                  <a:schemeClr val="tx1"/>
                </a:solidFill>
              </a:rPr>
              <a:t>planning  onderhoud mutaties aansluitingen riool</a:t>
            </a:r>
          </a:p>
        </p:txBody>
      </p:sp>
      <p:cxnSp>
        <p:nvCxnSpPr>
          <p:cNvPr id="11" name="Rechte verbindingslijn met pijl 10">
            <a:extLst>
              <a:ext uri="{FF2B5EF4-FFF2-40B4-BE49-F238E27FC236}">
                <a16:creationId xmlns:a16="http://schemas.microsoft.com/office/drawing/2014/main" id="{AAF39D3D-A7F0-35AD-F205-5BF49FFDEFDA}"/>
              </a:ext>
            </a:extLst>
          </p:cNvPr>
          <p:cNvCxnSpPr>
            <a:cxnSpLocks/>
            <a:stCxn id="9" idx="2"/>
          </p:cNvCxnSpPr>
          <p:nvPr/>
        </p:nvCxnSpPr>
        <p:spPr>
          <a:xfrm flipH="1" flipV="1">
            <a:off x="5996081" y="3499324"/>
            <a:ext cx="1009557" cy="27663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echthoek 11">
            <a:extLst>
              <a:ext uri="{FF2B5EF4-FFF2-40B4-BE49-F238E27FC236}">
                <a16:creationId xmlns:a16="http://schemas.microsoft.com/office/drawing/2014/main" id="{D39DD52F-CEC8-FAD8-EEB3-5158920AE097}"/>
              </a:ext>
            </a:extLst>
          </p:cNvPr>
          <p:cNvSpPr/>
          <p:nvPr/>
        </p:nvSpPr>
        <p:spPr>
          <a:xfrm>
            <a:off x="9931400" y="2273300"/>
            <a:ext cx="127000" cy="127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EFC342DF-731C-8F34-84AA-8838B457D1F7}"/>
              </a:ext>
            </a:extLst>
          </p:cNvPr>
          <p:cNvSpPr txBox="1"/>
          <p:nvPr/>
        </p:nvSpPr>
        <p:spPr>
          <a:xfrm>
            <a:off x="9994900" y="2213689"/>
            <a:ext cx="83227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00" dirty="0"/>
              <a:t>= applicaties</a:t>
            </a:r>
          </a:p>
        </p:txBody>
      </p:sp>
      <p:sp>
        <p:nvSpPr>
          <p:cNvPr id="14" name="Ovaal 13">
            <a:extLst>
              <a:ext uri="{FF2B5EF4-FFF2-40B4-BE49-F238E27FC236}">
                <a16:creationId xmlns:a16="http://schemas.microsoft.com/office/drawing/2014/main" id="{DD5E573C-F6B6-AD6C-5D0B-1303A0F48442}"/>
              </a:ext>
            </a:extLst>
          </p:cNvPr>
          <p:cNvSpPr/>
          <p:nvPr/>
        </p:nvSpPr>
        <p:spPr>
          <a:xfrm>
            <a:off x="9915525" y="2478960"/>
            <a:ext cx="142875" cy="10549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Tekstvak 15">
            <a:extLst>
              <a:ext uri="{FF2B5EF4-FFF2-40B4-BE49-F238E27FC236}">
                <a16:creationId xmlns:a16="http://schemas.microsoft.com/office/drawing/2014/main" id="{2C2FA125-6836-D949-0808-E741077C28C5}"/>
              </a:ext>
            </a:extLst>
          </p:cNvPr>
          <p:cNvSpPr txBox="1"/>
          <p:nvPr/>
        </p:nvSpPr>
        <p:spPr>
          <a:xfrm>
            <a:off x="9994900" y="2400300"/>
            <a:ext cx="83708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00" dirty="0"/>
              <a:t>= toepassing</a:t>
            </a:r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5241DB37-F512-FF74-9681-0741084FC38B}"/>
              </a:ext>
            </a:extLst>
          </p:cNvPr>
          <p:cNvSpPr/>
          <p:nvPr/>
        </p:nvSpPr>
        <p:spPr>
          <a:xfrm>
            <a:off x="3651250" y="4020820"/>
            <a:ext cx="1397000" cy="39243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ABS Spelen</a:t>
            </a:r>
          </a:p>
        </p:txBody>
      </p:sp>
      <p:sp>
        <p:nvSpPr>
          <p:cNvPr id="20" name="Rechthoek 19">
            <a:extLst>
              <a:ext uri="{FF2B5EF4-FFF2-40B4-BE49-F238E27FC236}">
                <a16:creationId xmlns:a16="http://schemas.microsoft.com/office/drawing/2014/main" id="{017E6C06-95CE-F167-E737-ABE9B4B6EA6C}"/>
              </a:ext>
            </a:extLst>
          </p:cNvPr>
          <p:cNvSpPr/>
          <p:nvPr/>
        </p:nvSpPr>
        <p:spPr>
          <a:xfrm>
            <a:off x="3651250" y="4535804"/>
            <a:ext cx="1397000" cy="61404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Kikker/ </a:t>
            </a:r>
            <a:r>
              <a:rPr lang="nl-NL" sz="1200" dirty="0" err="1"/>
              <a:t>Edeview</a:t>
            </a:r>
            <a:r>
              <a:rPr lang="nl-NL" sz="1200" dirty="0"/>
              <a:t>/ inspectie/ </a:t>
            </a:r>
            <a:r>
              <a:rPr lang="nl-NL" sz="1200" dirty="0" err="1"/>
              <a:t>FluidFlow</a:t>
            </a:r>
            <a:endParaRPr lang="nl-NL" sz="1200" dirty="0"/>
          </a:p>
        </p:txBody>
      </p:sp>
      <p:sp>
        <p:nvSpPr>
          <p:cNvPr id="22" name="Rechthoek 21">
            <a:extLst>
              <a:ext uri="{FF2B5EF4-FFF2-40B4-BE49-F238E27FC236}">
                <a16:creationId xmlns:a16="http://schemas.microsoft.com/office/drawing/2014/main" id="{7BBEBEB8-170E-C353-BFC0-9E82863F213A}"/>
              </a:ext>
            </a:extLst>
          </p:cNvPr>
          <p:cNvSpPr/>
          <p:nvPr/>
        </p:nvSpPr>
        <p:spPr>
          <a:xfrm>
            <a:off x="3651249" y="5261056"/>
            <a:ext cx="1397000" cy="39243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Graven</a:t>
            </a:r>
          </a:p>
        </p:txBody>
      </p:sp>
      <p:sp>
        <p:nvSpPr>
          <p:cNvPr id="23" name="Ovaal 22">
            <a:extLst>
              <a:ext uri="{FF2B5EF4-FFF2-40B4-BE49-F238E27FC236}">
                <a16:creationId xmlns:a16="http://schemas.microsoft.com/office/drawing/2014/main" id="{783D4DDD-374D-3CE9-683A-10758A42BA46}"/>
              </a:ext>
            </a:extLst>
          </p:cNvPr>
          <p:cNvSpPr/>
          <p:nvPr/>
        </p:nvSpPr>
        <p:spPr>
          <a:xfrm>
            <a:off x="9915524" y="2660650"/>
            <a:ext cx="142875" cy="10549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" name="Tekstvak 24">
            <a:extLst>
              <a:ext uri="{FF2B5EF4-FFF2-40B4-BE49-F238E27FC236}">
                <a16:creationId xmlns:a16="http://schemas.microsoft.com/office/drawing/2014/main" id="{38F382AA-2876-0155-0DFD-FDD1C47305F6}"/>
              </a:ext>
            </a:extLst>
          </p:cNvPr>
          <p:cNvSpPr txBox="1"/>
          <p:nvPr/>
        </p:nvSpPr>
        <p:spPr>
          <a:xfrm>
            <a:off x="9994900" y="2581990"/>
            <a:ext cx="166103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00" dirty="0"/>
              <a:t>= integreren (waar mogelijk)</a:t>
            </a:r>
          </a:p>
        </p:txBody>
      </p:sp>
      <p:sp>
        <p:nvSpPr>
          <p:cNvPr id="27" name="Ovaal 26">
            <a:extLst>
              <a:ext uri="{FF2B5EF4-FFF2-40B4-BE49-F238E27FC236}">
                <a16:creationId xmlns:a16="http://schemas.microsoft.com/office/drawing/2014/main" id="{618B3DEF-0138-451F-36DD-0792DFC3E474}"/>
              </a:ext>
            </a:extLst>
          </p:cNvPr>
          <p:cNvSpPr/>
          <p:nvPr/>
        </p:nvSpPr>
        <p:spPr>
          <a:xfrm>
            <a:off x="8509000" y="3678680"/>
            <a:ext cx="142875" cy="10549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Ovaal 28">
            <a:extLst>
              <a:ext uri="{FF2B5EF4-FFF2-40B4-BE49-F238E27FC236}">
                <a16:creationId xmlns:a16="http://schemas.microsoft.com/office/drawing/2014/main" id="{76BE02AC-2D49-BC25-4BCD-BF3598B83D1D}"/>
              </a:ext>
            </a:extLst>
          </p:cNvPr>
          <p:cNvSpPr/>
          <p:nvPr/>
        </p:nvSpPr>
        <p:spPr>
          <a:xfrm>
            <a:off x="4905375" y="4036892"/>
            <a:ext cx="142875" cy="10549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Ovaal 30">
            <a:extLst>
              <a:ext uri="{FF2B5EF4-FFF2-40B4-BE49-F238E27FC236}">
                <a16:creationId xmlns:a16="http://schemas.microsoft.com/office/drawing/2014/main" id="{6D710D16-CE81-E719-E15E-7FCC1B9FB1C5}"/>
              </a:ext>
            </a:extLst>
          </p:cNvPr>
          <p:cNvSpPr/>
          <p:nvPr/>
        </p:nvSpPr>
        <p:spPr>
          <a:xfrm>
            <a:off x="4892673" y="5286455"/>
            <a:ext cx="142875" cy="10549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Tekstvak 31">
            <a:extLst>
              <a:ext uri="{FF2B5EF4-FFF2-40B4-BE49-F238E27FC236}">
                <a16:creationId xmlns:a16="http://schemas.microsoft.com/office/drawing/2014/main" id="{C56EB407-D331-E2AF-0603-39D19D9765C5}"/>
              </a:ext>
            </a:extLst>
          </p:cNvPr>
          <p:cNvSpPr txBox="1"/>
          <p:nvPr/>
        </p:nvSpPr>
        <p:spPr>
          <a:xfrm>
            <a:off x="9869486" y="2751633"/>
            <a:ext cx="2349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?</a:t>
            </a:r>
          </a:p>
        </p:txBody>
      </p:sp>
      <p:sp>
        <p:nvSpPr>
          <p:cNvPr id="34" name="Ovaal 33">
            <a:extLst>
              <a:ext uri="{FF2B5EF4-FFF2-40B4-BE49-F238E27FC236}">
                <a16:creationId xmlns:a16="http://schemas.microsoft.com/office/drawing/2014/main" id="{D092D79C-26EF-2AD2-DB79-C59F98CE23B9}"/>
              </a:ext>
            </a:extLst>
          </p:cNvPr>
          <p:cNvSpPr/>
          <p:nvPr/>
        </p:nvSpPr>
        <p:spPr>
          <a:xfrm>
            <a:off x="4905374" y="4535805"/>
            <a:ext cx="142875" cy="10549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5" name="Tekstvak 34">
            <a:extLst>
              <a:ext uri="{FF2B5EF4-FFF2-40B4-BE49-F238E27FC236}">
                <a16:creationId xmlns:a16="http://schemas.microsoft.com/office/drawing/2014/main" id="{FB9FA69B-3FA2-ECD6-CBAF-996B5351079D}"/>
              </a:ext>
            </a:extLst>
          </p:cNvPr>
          <p:cNvSpPr txBox="1"/>
          <p:nvPr/>
        </p:nvSpPr>
        <p:spPr>
          <a:xfrm>
            <a:off x="8287333" y="2739251"/>
            <a:ext cx="9037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200" dirty="0"/>
              <a:t>FME scripts</a:t>
            </a:r>
          </a:p>
        </p:txBody>
      </p:sp>
      <p:sp>
        <p:nvSpPr>
          <p:cNvPr id="37" name="Ovaal 36">
            <a:extLst>
              <a:ext uri="{FF2B5EF4-FFF2-40B4-BE49-F238E27FC236}">
                <a16:creationId xmlns:a16="http://schemas.microsoft.com/office/drawing/2014/main" id="{920A35A8-D9CD-EBE3-3965-B9EC2F4E420E}"/>
              </a:ext>
            </a:extLst>
          </p:cNvPr>
          <p:cNvSpPr/>
          <p:nvPr/>
        </p:nvSpPr>
        <p:spPr>
          <a:xfrm>
            <a:off x="9073146" y="2739251"/>
            <a:ext cx="142875" cy="10549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9" name="Rechthoek 38">
            <a:extLst>
              <a:ext uri="{FF2B5EF4-FFF2-40B4-BE49-F238E27FC236}">
                <a16:creationId xmlns:a16="http://schemas.microsoft.com/office/drawing/2014/main" id="{3567726D-FC25-4831-F28A-8A3AA176CDD1}"/>
              </a:ext>
            </a:extLst>
          </p:cNvPr>
          <p:cNvSpPr/>
          <p:nvPr/>
        </p:nvSpPr>
        <p:spPr>
          <a:xfrm>
            <a:off x="5302250" y="4020820"/>
            <a:ext cx="1397000" cy="39243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LTC</a:t>
            </a:r>
          </a:p>
        </p:txBody>
      </p:sp>
      <p:sp>
        <p:nvSpPr>
          <p:cNvPr id="41" name="Ovaal 40">
            <a:extLst>
              <a:ext uri="{FF2B5EF4-FFF2-40B4-BE49-F238E27FC236}">
                <a16:creationId xmlns:a16="http://schemas.microsoft.com/office/drawing/2014/main" id="{16654EE6-5E3B-FBBF-E4BC-34D9D9EE26AD}"/>
              </a:ext>
            </a:extLst>
          </p:cNvPr>
          <p:cNvSpPr/>
          <p:nvPr/>
        </p:nvSpPr>
        <p:spPr>
          <a:xfrm>
            <a:off x="6410593" y="4142382"/>
            <a:ext cx="1058514" cy="455493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900" dirty="0">
                <a:solidFill>
                  <a:schemeClr val="tx1"/>
                </a:solidFill>
              </a:rPr>
              <a:t>vergunning/ planning</a:t>
            </a:r>
          </a:p>
        </p:txBody>
      </p:sp>
      <p:sp>
        <p:nvSpPr>
          <p:cNvPr id="44" name="Ovaal 43">
            <a:extLst>
              <a:ext uri="{FF2B5EF4-FFF2-40B4-BE49-F238E27FC236}">
                <a16:creationId xmlns:a16="http://schemas.microsoft.com/office/drawing/2014/main" id="{B013F7FD-A5DC-0F4D-F3CD-3E60FB70C2A1}"/>
              </a:ext>
            </a:extLst>
          </p:cNvPr>
          <p:cNvSpPr/>
          <p:nvPr/>
        </p:nvSpPr>
        <p:spPr>
          <a:xfrm>
            <a:off x="3219450" y="3219924"/>
            <a:ext cx="1651841" cy="55880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900" dirty="0">
                <a:solidFill>
                  <a:schemeClr val="tx1"/>
                </a:solidFill>
              </a:rPr>
              <a:t>(beperkt) registratie assets/ plannen onderhoud</a:t>
            </a:r>
          </a:p>
        </p:txBody>
      </p:sp>
      <p:sp>
        <p:nvSpPr>
          <p:cNvPr id="46" name="Ovaal 45">
            <a:extLst>
              <a:ext uri="{FF2B5EF4-FFF2-40B4-BE49-F238E27FC236}">
                <a16:creationId xmlns:a16="http://schemas.microsoft.com/office/drawing/2014/main" id="{4F151884-BEA1-2640-53BF-4E38DC547243}"/>
              </a:ext>
            </a:extLst>
          </p:cNvPr>
          <p:cNvSpPr/>
          <p:nvPr/>
        </p:nvSpPr>
        <p:spPr>
          <a:xfrm>
            <a:off x="5776357" y="2366955"/>
            <a:ext cx="1373743" cy="461256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900" dirty="0">
                <a:solidFill>
                  <a:schemeClr val="tx1"/>
                </a:solidFill>
              </a:rPr>
              <a:t>geometrie objecten/ </a:t>
            </a:r>
            <a:r>
              <a:rPr lang="nl-NL" sz="900" dirty="0" err="1">
                <a:solidFill>
                  <a:schemeClr val="tx1"/>
                </a:solidFill>
              </a:rPr>
              <a:t>lining</a:t>
            </a:r>
            <a:endParaRPr lang="nl-NL" sz="900" dirty="0">
              <a:solidFill>
                <a:schemeClr val="tx1"/>
              </a:solidFill>
            </a:endParaRPr>
          </a:p>
        </p:txBody>
      </p:sp>
      <p:sp>
        <p:nvSpPr>
          <p:cNvPr id="48" name="Ovaal 47">
            <a:extLst>
              <a:ext uri="{FF2B5EF4-FFF2-40B4-BE49-F238E27FC236}">
                <a16:creationId xmlns:a16="http://schemas.microsoft.com/office/drawing/2014/main" id="{6FCE4F5B-76E7-7912-6AFC-3FDF6AAEED86}"/>
              </a:ext>
            </a:extLst>
          </p:cNvPr>
          <p:cNvSpPr/>
          <p:nvPr/>
        </p:nvSpPr>
        <p:spPr>
          <a:xfrm>
            <a:off x="2699987" y="3931126"/>
            <a:ext cx="1168400" cy="55880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900" dirty="0">
                <a:solidFill>
                  <a:schemeClr val="tx1"/>
                </a:solidFill>
              </a:rPr>
              <a:t>Speel toestellen onderhoud/ inspecties</a:t>
            </a:r>
          </a:p>
        </p:txBody>
      </p:sp>
      <p:sp>
        <p:nvSpPr>
          <p:cNvPr id="50" name="Ovaal 49">
            <a:extLst>
              <a:ext uri="{FF2B5EF4-FFF2-40B4-BE49-F238E27FC236}">
                <a16:creationId xmlns:a16="http://schemas.microsoft.com/office/drawing/2014/main" id="{B2FD2CAB-94EC-3150-0515-2DE45BC8EE74}"/>
              </a:ext>
            </a:extLst>
          </p:cNvPr>
          <p:cNvSpPr/>
          <p:nvPr/>
        </p:nvSpPr>
        <p:spPr>
          <a:xfrm>
            <a:off x="2749198" y="4688206"/>
            <a:ext cx="1119189" cy="39243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900" dirty="0">
                <a:solidFill>
                  <a:schemeClr val="tx1"/>
                </a:solidFill>
              </a:rPr>
              <a:t>rioolbeheer</a:t>
            </a:r>
          </a:p>
        </p:txBody>
      </p:sp>
      <p:sp>
        <p:nvSpPr>
          <p:cNvPr id="52" name="Ovaal 51">
            <a:extLst>
              <a:ext uri="{FF2B5EF4-FFF2-40B4-BE49-F238E27FC236}">
                <a16:creationId xmlns:a16="http://schemas.microsoft.com/office/drawing/2014/main" id="{46123177-9481-5CA9-AF20-FB2A1CE1919C}"/>
              </a:ext>
            </a:extLst>
          </p:cNvPr>
          <p:cNvSpPr/>
          <p:nvPr/>
        </p:nvSpPr>
        <p:spPr>
          <a:xfrm>
            <a:off x="2844098" y="5307966"/>
            <a:ext cx="1119189" cy="55880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900" dirty="0">
                <a:solidFill>
                  <a:schemeClr val="tx1"/>
                </a:solidFill>
              </a:rPr>
              <a:t>object (BGT) + onderhoud groen</a:t>
            </a:r>
          </a:p>
        </p:txBody>
      </p:sp>
      <p:sp>
        <p:nvSpPr>
          <p:cNvPr id="62" name="Rechthoek 61">
            <a:extLst>
              <a:ext uri="{FF2B5EF4-FFF2-40B4-BE49-F238E27FC236}">
                <a16:creationId xmlns:a16="http://schemas.microsoft.com/office/drawing/2014/main" id="{C4A0C314-CA15-2BBB-890E-CE67893852B6}"/>
              </a:ext>
            </a:extLst>
          </p:cNvPr>
          <p:cNvSpPr/>
          <p:nvPr/>
        </p:nvSpPr>
        <p:spPr>
          <a:xfrm>
            <a:off x="5295550" y="4553692"/>
            <a:ext cx="1397000" cy="39243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City View</a:t>
            </a:r>
          </a:p>
        </p:txBody>
      </p:sp>
      <p:sp>
        <p:nvSpPr>
          <p:cNvPr id="64" name="Rechthoek 63">
            <a:extLst>
              <a:ext uri="{FF2B5EF4-FFF2-40B4-BE49-F238E27FC236}">
                <a16:creationId xmlns:a16="http://schemas.microsoft.com/office/drawing/2014/main" id="{48AE38C6-432C-9395-51CE-E6447F088CA6}"/>
              </a:ext>
            </a:extLst>
          </p:cNvPr>
          <p:cNvSpPr/>
          <p:nvPr/>
        </p:nvSpPr>
        <p:spPr>
          <a:xfrm>
            <a:off x="5295550" y="5064841"/>
            <a:ext cx="1397000" cy="39243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‘Signalen’</a:t>
            </a:r>
          </a:p>
        </p:txBody>
      </p:sp>
      <p:cxnSp>
        <p:nvCxnSpPr>
          <p:cNvPr id="66" name="Rechte verbindingslijn met pijl 65">
            <a:extLst>
              <a:ext uri="{FF2B5EF4-FFF2-40B4-BE49-F238E27FC236}">
                <a16:creationId xmlns:a16="http://schemas.microsoft.com/office/drawing/2014/main" id="{D6CAC74F-6F8C-BC78-7254-E288D337EA2E}"/>
              </a:ext>
            </a:extLst>
          </p:cNvPr>
          <p:cNvCxnSpPr>
            <a:cxnSpLocks/>
          </p:cNvCxnSpPr>
          <p:nvPr/>
        </p:nvCxnSpPr>
        <p:spPr>
          <a:xfrm flipH="1">
            <a:off x="6738406" y="4068127"/>
            <a:ext cx="1179863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9" name="Tekstvak 68">
            <a:extLst>
              <a:ext uri="{FF2B5EF4-FFF2-40B4-BE49-F238E27FC236}">
                <a16:creationId xmlns:a16="http://schemas.microsoft.com/office/drawing/2014/main" id="{A63EA482-D0CD-76D2-226D-773765483384}"/>
              </a:ext>
            </a:extLst>
          </p:cNvPr>
          <p:cNvSpPr txBox="1"/>
          <p:nvPr/>
        </p:nvSpPr>
        <p:spPr>
          <a:xfrm>
            <a:off x="7450641" y="4069129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200" dirty="0"/>
              <a:t>KLIC</a:t>
            </a:r>
          </a:p>
        </p:txBody>
      </p:sp>
      <p:sp>
        <p:nvSpPr>
          <p:cNvPr id="71" name="Ovaal 70">
            <a:extLst>
              <a:ext uri="{FF2B5EF4-FFF2-40B4-BE49-F238E27FC236}">
                <a16:creationId xmlns:a16="http://schemas.microsoft.com/office/drawing/2014/main" id="{C8CDE199-8AF7-C8A8-E9FE-57FD8F257F69}"/>
              </a:ext>
            </a:extLst>
          </p:cNvPr>
          <p:cNvSpPr/>
          <p:nvPr/>
        </p:nvSpPr>
        <p:spPr>
          <a:xfrm>
            <a:off x="6472585" y="4624129"/>
            <a:ext cx="1058514" cy="455493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900" dirty="0">
                <a:solidFill>
                  <a:schemeClr val="tx1"/>
                </a:solidFill>
              </a:rPr>
              <a:t>asset: verlichting</a:t>
            </a:r>
          </a:p>
          <a:p>
            <a:pPr algn="ctr"/>
            <a:r>
              <a:rPr lang="nl-NL" sz="900" dirty="0">
                <a:solidFill>
                  <a:schemeClr val="tx1"/>
                </a:solidFill>
              </a:rPr>
              <a:t>VRI</a:t>
            </a:r>
          </a:p>
        </p:txBody>
      </p:sp>
      <p:sp>
        <p:nvSpPr>
          <p:cNvPr id="77" name="Rechthoek 76">
            <a:extLst>
              <a:ext uri="{FF2B5EF4-FFF2-40B4-BE49-F238E27FC236}">
                <a16:creationId xmlns:a16="http://schemas.microsoft.com/office/drawing/2014/main" id="{3AE4D7DD-BDD9-5B23-F5E5-813875934C6F}"/>
              </a:ext>
            </a:extLst>
          </p:cNvPr>
          <p:cNvSpPr/>
          <p:nvPr/>
        </p:nvSpPr>
        <p:spPr>
          <a:xfrm>
            <a:off x="5274830" y="5601335"/>
            <a:ext cx="1397000" cy="39243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Impact</a:t>
            </a:r>
          </a:p>
        </p:txBody>
      </p:sp>
      <p:sp>
        <p:nvSpPr>
          <p:cNvPr id="79" name="Rechthoek 78">
            <a:extLst>
              <a:ext uri="{FF2B5EF4-FFF2-40B4-BE49-F238E27FC236}">
                <a16:creationId xmlns:a16="http://schemas.microsoft.com/office/drawing/2014/main" id="{A564C429-E3EA-B305-4607-B0656CECA54F}"/>
              </a:ext>
            </a:extLst>
          </p:cNvPr>
          <p:cNvSpPr/>
          <p:nvPr/>
        </p:nvSpPr>
        <p:spPr>
          <a:xfrm>
            <a:off x="5286830" y="6068885"/>
            <a:ext cx="1397000" cy="39243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‘</a:t>
            </a:r>
            <a:r>
              <a:rPr lang="nl-NL" sz="1400" dirty="0" err="1"/>
              <a:t>Apptimize</a:t>
            </a:r>
            <a:r>
              <a:rPr lang="nl-NL" sz="1400" dirty="0"/>
              <a:t>’</a:t>
            </a:r>
          </a:p>
        </p:txBody>
      </p:sp>
      <p:sp>
        <p:nvSpPr>
          <p:cNvPr id="73" name="Ovaal 72">
            <a:extLst>
              <a:ext uri="{FF2B5EF4-FFF2-40B4-BE49-F238E27FC236}">
                <a16:creationId xmlns:a16="http://schemas.microsoft.com/office/drawing/2014/main" id="{1E67D9CA-1329-CB5B-3E7E-9B5D7B2B688E}"/>
              </a:ext>
            </a:extLst>
          </p:cNvPr>
          <p:cNvSpPr/>
          <p:nvPr/>
        </p:nvSpPr>
        <p:spPr>
          <a:xfrm>
            <a:off x="6416943" y="5178397"/>
            <a:ext cx="1171307" cy="500433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900" dirty="0">
                <a:solidFill>
                  <a:schemeClr val="tx1"/>
                </a:solidFill>
              </a:rPr>
              <a:t>meldingen buiten ruimte (O&amp;S)</a:t>
            </a:r>
          </a:p>
        </p:txBody>
      </p:sp>
      <p:sp>
        <p:nvSpPr>
          <p:cNvPr id="81" name="Ovaal 80">
            <a:extLst>
              <a:ext uri="{FF2B5EF4-FFF2-40B4-BE49-F238E27FC236}">
                <a16:creationId xmlns:a16="http://schemas.microsoft.com/office/drawing/2014/main" id="{324B1244-89AC-B04B-3E7A-13FA165C84A8}"/>
              </a:ext>
            </a:extLst>
          </p:cNvPr>
          <p:cNvSpPr/>
          <p:nvPr/>
        </p:nvSpPr>
        <p:spPr>
          <a:xfrm>
            <a:off x="4495412" y="5719574"/>
            <a:ext cx="1175137" cy="314934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900" dirty="0">
                <a:solidFill>
                  <a:schemeClr val="tx1"/>
                </a:solidFill>
              </a:rPr>
              <a:t>berekeningen</a:t>
            </a:r>
          </a:p>
        </p:txBody>
      </p:sp>
      <p:sp>
        <p:nvSpPr>
          <p:cNvPr id="83" name="Ovaal 82">
            <a:extLst>
              <a:ext uri="{FF2B5EF4-FFF2-40B4-BE49-F238E27FC236}">
                <a16:creationId xmlns:a16="http://schemas.microsoft.com/office/drawing/2014/main" id="{29612C80-16D4-1553-80DD-DC3E1E2D8547}"/>
              </a:ext>
            </a:extLst>
          </p:cNvPr>
          <p:cNvSpPr/>
          <p:nvPr/>
        </p:nvSpPr>
        <p:spPr>
          <a:xfrm>
            <a:off x="6631336" y="6265100"/>
            <a:ext cx="956914" cy="271335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900" dirty="0">
                <a:solidFill>
                  <a:schemeClr val="tx1"/>
                </a:solidFill>
              </a:rPr>
              <a:t>schouwen</a:t>
            </a:r>
          </a:p>
        </p:txBody>
      </p:sp>
      <p:sp>
        <p:nvSpPr>
          <p:cNvPr id="85" name="Tekstvak 84">
            <a:extLst>
              <a:ext uri="{FF2B5EF4-FFF2-40B4-BE49-F238E27FC236}">
                <a16:creationId xmlns:a16="http://schemas.microsoft.com/office/drawing/2014/main" id="{428C3B67-6232-3E33-371A-4D6FC56226A7}"/>
              </a:ext>
            </a:extLst>
          </p:cNvPr>
          <p:cNvSpPr txBox="1"/>
          <p:nvPr/>
        </p:nvSpPr>
        <p:spPr>
          <a:xfrm>
            <a:off x="330200" y="2581990"/>
            <a:ext cx="2994281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Nieuwe eisen aan nieuw BOR:</a:t>
            </a:r>
          </a:p>
          <a:p>
            <a:pPr marL="171450" indent="-171450">
              <a:buFontTx/>
              <a:buChar char="-"/>
            </a:pPr>
            <a:r>
              <a:rPr lang="nl-NL" sz="1200" dirty="0"/>
              <a:t>registreren assets (1 bron)</a:t>
            </a:r>
          </a:p>
          <a:p>
            <a:pPr marL="171450" indent="-171450">
              <a:buFontTx/>
              <a:buChar char="-"/>
            </a:pPr>
            <a:r>
              <a:rPr lang="nl-NL" sz="1200" dirty="0"/>
              <a:t>integrale planning (incl. berekeningen):</a:t>
            </a:r>
            <a:br>
              <a:rPr lang="nl-NL" sz="1200" dirty="0"/>
            </a:br>
            <a:r>
              <a:rPr lang="nl-NL" sz="1200" dirty="0"/>
              <a:t>basis voor KIP-overleg</a:t>
            </a:r>
          </a:p>
          <a:p>
            <a:pPr marL="171450" indent="-171450">
              <a:buFontTx/>
              <a:buChar char="-"/>
            </a:pPr>
            <a:r>
              <a:rPr lang="nl-NL" sz="1200" dirty="0"/>
              <a:t>ondersteuning van ‘buiten’</a:t>
            </a:r>
          </a:p>
          <a:p>
            <a:pPr marL="171450" indent="-171450">
              <a:buFontTx/>
              <a:buChar char="-"/>
            </a:pPr>
            <a:endParaRPr lang="nl-NL" sz="1200" dirty="0"/>
          </a:p>
        </p:txBody>
      </p:sp>
      <p:sp>
        <p:nvSpPr>
          <p:cNvPr id="87" name="Tekstvak 86">
            <a:extLst>
              <a:ext uri="{FF2B5EF4-FFF2-40B4-BE49-F238E27FC236}">
                <a16:creationId xmlns:a16="http://schemas.microsoft.com/office/drawing/2014/main" id="{EB4D5237-D1D5-2E7C-B51F-4C6B904B4234}"/>
              </a:ext>
            </a:extLst>
          </p:cNvPr>
          <p:cNvSpPr txBox="1"/>
          <p:nvPr/>
        </p:nvSpPr>
        <p:spPr>
          <a:xfrm>
            <a:off x="5286293" y="5040344"/>
            <a:ext cx="2349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?</a:t>
            </a:r>
          </a:p>
        </p:txBody>
      </p:sp>
      <p:sp>
        <p:nvSpPr>
          <p:cNvPr id="89" name="Tekstvak 88">
            <a:extLst>
              <a:ext uri="{FF2B5EF4-FFF2-40B4-BE49-F238E27FC236}">
                <a16:creationId xmlns:a16="http://schemas.microsoft.com/office/drawing/2014/main" id="{F4A6E8B6-7CF7-6E98-A2A9-FC995A77E6B2}"/>
              </a:ext>
            </a:extLst>
          </p:cNvPr>
          <p:cNvSpPr txBox="1"/>
          <p:nvPr/>
        </p:nvSpPr>
        <p:spPr>
          <a:xfrm>
            <a:off x="5295549" y="4519609"/>
            <a:ext cx="2349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?</a:t>
            </a:r>
          </a:p>
        </p:txBody>
      </p:sp>
      <p:sp>
        <p:nvSpPr>
          <p:cNvPr id="91" name="Tekstvak 90">
            <a:extLst>
              <a:ext uri="{FF2B5EF4-FFF2-40B4-BE49-F238E27FC236}">
                <a16:creationId xmlns:a16="http://schemas.microsoft.com/office/drawing/2014/main" id="{196864EC-9014-E40C-9481-FAEB119847AD}"/>
              </a:ext>
            </a:extLst>
          </p:cNvPr>
          <p:cNvSpPr txBox="1"/>
          <p:nvPr/>
        </p:nvSpPr>
        <p:spPr>
          <a:xfrm>
            <a:off x="5290972" y="5540331"/>
            <a:ext cx="2349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?</a:t>
            </a:r>
          </a:p>
        </p:txBody>
      </p:sp>
      <p:sp>
        <p:nvSpPr>
          <p:cNvPr id="93" name="Tekstvak 92">
            <a:extLst>
              <a:ext uri="{FF2B5EF4-FFF2-40B4-BE49-F238E27FC236}">
                <a16:creationId xmlns:a16="http://schemas.microsoft.com/office/drawing/2014/main" id="{82CDDE5D-C419-8B82-FE21-A5AD4402E407}"/>
              </a:ext>
            </a:extLst>
          </p:cNvPr>
          <p:cNvSpPr txBox="1"/>
          <p:nvPr/>
        </p:nvSpPr>
        <p:spPr>
          <a:xfrm>
            <a:off x="5275591" y="6037135"/>
            <a:ext cx="2850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?</a:t>
            </a:r>
          </a:p>
        </p:txBody>
      </p:sp>
      <p:sp>
        <p:nvSpPr>
          <p:cNvPr id="95" name="Tekstvak 94">
            <a:extLst>
              <a:ext uri="{FF2B5EF4-FFF2-40B4-BE49-F238E27FC236}">
                <a16:creationId xmlns:a16="http://schemas.microsoft.com/office/drawing/2014/main" id="{82D74F00-303A-457E-6F25-34B52F2389F5}"/>
              </a:ext>
            </a:extLst>
          </p:cNvPr>
          <p:cNvSpPr txBox="1"/>
          <p:nvPr/>
        </p:nvSpPr>
        <p:spPr>
          <a:xfrm>
            <a:off x="8287333" y="4217035"/>
            <a:ext cx="402411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Inventarisatie assets </a:t>
            </a:r>
          </a:p>
          <a:p>
            <a:pPr marL="171450" indent="-171450">
              <a:buFontTx/>
              <a:buChar char="-"/>
            </a:pPr>
            <a:r>
              <a:rPr lang="nl-NL" sz="1200" dirty="0"/>
              <a:t>Groen, bomen, blauw, riool, grijs (incl. verlichting, borden, </a:t>
            </a:r>
            <a:br>
              <a:rPr lang="nl-NL" sz="1200" dirty="0"/>
            </a:br>
            <a:r>
              <a:rPr lang="nl-NL" sz="1200" dirty="0"/>
              <a:t>bijzondere objecten (uitwerken, geen discussie).</a:t>
            </a:r>
          </a:p>
          <a:p>
            <a:pPr marL="171450" indent="-171450">
              <a:buFontTx/>
              <a:buChar char="-"/>
            </a:pPr>
            <a:r>
              <a:rPr lang="nl-NL" sz="1200" dirty="0"/>
              <a:t>Af te stemmen:</a:t>
            </a:r>
          </a:p>
          <a:p>
            <a:pPr marL="628650" lvl="1" indent="-171450">
              <a:buFontTx/>
              <a:buChar char="-"/>
            </a:pPr>
            <a:r>
              <a:rPr lang="nl-NL" sz="1200" dirty="0"/>
              <a:t>duikers</a:t>
            </a:r>
          </a:p>
          <a:p>
            <a:pPr marL="628650" lvl="1" indent="-171450">
              <a:buFontTx/>
              <a:buChar char="-"/>
            </a:pPr>
            <a:r>
              <a:rPr lang="nl-NL" sz="1200" dirty="0"/>
              <a:t>laadpalen</a:t>
            </a:r>
          </a:p>
          <a:p>
            <a:pPr marL="628650" lvl="1" indent="-171450">
              <a:buFontTx/>
              <a:buChar char="-"/>
            </a:pPr>
            <a:r>
              <a:rPr lang="nl-NL" sz="1200" dirty="0"/>
              <a:t>mantelbuizen</a:t>
            </a:r>
          </a:p>
          <a:p>
            <a:pPr marL="628650" lvl="1" indent="-171450">
              <a:buFontTx/>
              <a:buChar char="-"/>
            </a:pPr>
            <a:r>
              <a:rPr lang="nl-NL" sz="1200" dirty="0"/>
              <a:t>wegmarkeringen</a:t>
            </a:r>
          </a:p>
          <a:p>
            <a:pPr marL="628650" lvl="1" indent="-171450">
              <a:buFontTx/>
              <a:buChar char="-"/>
            </a:pPr>
            <a:r>
              <a:rPr lang="nl-NL" sz="1200" dirty="0"/>
              <a:t>maatregelen (gekoppeld aan vaste objecten</a:t>
            </a:r>
          </a:p>
          <a:p>
            <a:pPr marL="628650" lvl="1" indent="-171450">
              <a:buFontTx/>
              <a:buChar char="-"/>
            </a:pPr>
            <a:r>
              <a:rPr lang="nl-NL" sz="1200" dirty="0"/>
              <a:t>project info (impact op regulier onderhoud)</a:t>
            </a:r>
          </a:p>
          <a:p>
            <a:pPr marL="628650" lvl="1" indent="-171450">
              <a:buFontTx/>
              <a:buChar char="-"/>
            </a:pPr>
            <a:r>
              <a:rPr lang="nl-NL" sz="1200" dirty="0"/>
              <a:t>schouw groen e.d. (O&amp;S)</a:t>
            </a:r>
          </a:p>
          <a:p>
            <a:pPr marL="628650" lvl="1" indent="-171450">
              <a:buFontTx/>
              <a:buChar char="-"/>
            </a:pPr>
            <a:r>
              <a:rPr lang="nl-NL" sz="1200" dirty="0"/>
              <a:t>vast en variabele inspecties </a:t>
            </a: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1A844F3B-A779-81B1-85F4-F88D641CE6B7}"/>
              </a:ext>
            </a:extLst>
          </p:cNvPr>
          <p:cNvSpPr txBox="1"/>
          <p:nvPr/>
        </p:nvSpPr>
        <p:spPr>
          <a:xfrm>
            <a:off x="5311220" y="4048530"/>
            <a:ext cx="2349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?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F3EE9776-EF0E-282E-8284-A76CC3FD8A5A}"/>
              </a:ext>
            </a:extLst>
          </p:cNvPr>
          <p:cNvSpPr txBox="1"/>
          <p:nvPr/>
        </p:nvSpPr>
        <p:spPr>
          <a:xfrm>
            <a:off x="9996579" y="2765762"/>
            <a:ext cx="176041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00" dirty="0"/>
              <a:t>= mogelijkheden onderzoeken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C29C82AA-2C2C-1CCA-41E4-69AC661473FE}"/>
              </a:ext>
            </a:extLst>
          </p:cNvPr>
          <p:cNvSpPr txBox="1"/>
          <p:nvPr/>
        </p:nvSpPr>
        <p:spPr>
          <a:xfrm>
            <a:off x="9852716" y="2745823"/>
            <a:ext cx="2349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>
                <a:solidFill>
                  <a:schemeClr val="accent2"/>
                </a:solidFill>
              </a:rPr>
              <a:t>?</a:t>
            </a:r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BBF01A96-0C83-5F5A-009E-46C73A51E71A}"/>
              </a:ext>
            </a:extLst>
          </p:cNvPr>
          <p:cNvSpPr txBox="1"/>
          <p:nvPr/>
        </p:nvSpPr>
        <p:spPr>
          <a:xfrm>
            <a:off x="5269523" y="5034534"/>
            <a:ext cx="2349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>
                <a:solidFill>
                  <a:schemeClr val="accent2"/>
                </a:solidFill>
              </a:rPr>
              <a:t>?</a:t>
            </a:r>
          </a:p>
        </p:txBody>
      </p:sp>
      <p:sp>
        <p:nvSpPr>
          <p:cNvPr id="17" name="Tekstvak 16">
            <a:extLst>
              <a:ext uri="{FF2B5EF4-FFF2-40B4-BE49-F238E27FC236}">
                <a16:creationId xmlns:a16="http://schemas.microsoft.com/office/drawing/2014/main" id="{37F5A117-AACD-27BC-7816-B388E15C56F0}"/>
              </a:ext>
            </a:extLst>
          </p:cNvPr>
          <p:cNvSpPr txBox="1"/>
          <p:nvPr/>
        </p:nvSpPr>
        <p:spPr>
          <a:xfrm>
            <a:off x="5278779" y="4513799"/>
            <a:ext cx="2349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>
                <a:solidFill>
                  <a:schemeClr val="accent2"/>
                </a:solidFill>
              </a:rPr>
              <a:t>?</a:t>
            </a:r>
          </a:p>
        </p:txBody>
      </p:sp>
      <p:sp>
        <p:nvSpPr>
          <p:cNvPr id="19" name="Tekstvak 18">
            <a:extLst>
              <a:ext uri="{FF2B5EF4-FFF2-40B4-BE49-F238E27FC236}">
                <a16:creationId xmlns:a16="http://schemas.microsoft.com/office/drawing/2014/main" id="{A6DEB61D-F805-606A-7EDE-4C254854F75F}"/>
              </a:ext>
            </a:extLst>
          </p:cNvPr>
          <p:cNvSpPr txBox="1"/>
          <p:nvPr/>
        </p:nvSpPr>
        <p:spPr>
          <a:xfrm>
            <a:off x="5274202" y="5534521"/>
            <a:ext cx="2349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>
                <a:solidFill>
                  <a:schemeClr val="accent2"/>
                </a:solidFill>
              </a:rPr>
              <a:t>?</a:t>
            </a:r>
          </a:p>
        </p:txBody>
      </p:sp>
      <p:sp>
        <p:nvSpPr>
          <p:cNvPr id="21" name="Tekstvak 20">
            <a:extLst>
              <a:ext uri="{FF2B5EF4-FFF2-40B4-BE49-F238E27FC236}">
                <a16:creationId xmlns:a16="http://schemas.microsoft.com/office/drawing/2014/main" id="{F81E5CBD-A2E7-4007-0021-406827257D5C}"/>
              </a:ext>
            </a:extLst>
          </p:cNvPr>
          <p:cNvSpPr txBox="1"/>
          <p:nvPr/>
        </p:nvSpPr>
        <p:spPr>
          <a:xfrm>
            <a:off x="5258821" y="6031325"/>
            <a:ext cx="2850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>
                <a:solidFill>
                  <a:schemeClr val="accent2"/>
                </a:solidFill>
              </a:rPr>
              <a:t>?</a:t>
            </a:r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9EB62ADF-8EC9-F83B-6AB9-48C19C5F184A}"/>
              </a:ext>
            </a:extLst>
          </p:cNvPr>
          <p:cNvSpPr txBox="1"/>
          <p:nvPr/>
        </p:nvSpPr>
        <p:spPr>
          <a:xfrm>
            <a:off x="5294450" y="4042720"/>
            <a:ext cx="2349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>
                <a:solidFill>
                  <a:schemeClr val="accent2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160216940"/>
      </p:ext>
    </p:extLst>
  </p:cSld>
  <p:clrMapOvr>
    <a:masterClrMapping/>
  </p:clrMapOvr>
</p:sld>
</file>

<file path=ppt/theme/theme1.xml><?xml version="1.0" encoding="utf-8"?>
<a:theme xmlns:a="http://schemas.openxmlformats.org/drawingml/2006/main" name="Gemeente Ede Thema Donker">
  <a:themeElements>
    <a:clrScheme name="Kleurenthema Gemeente Ede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3B4C97"/>
      </a:accent1>
      <a:accent2>
        <a:srgbClr val="B3CBEA"/>
      </a:accent2>
      <a:accent3>
        <a:srgbClr val="E4AB15"/>
      </a:accent3>
      <a:accent4>
        <a:srgbClr val="7CB03E"/>
      </a:accent4>
      <a:accent5>
        <a:srgbClr val="774791"/>
      </a:accent5>
      <a:accent6>
        <a:srgbClr val="B79DC8"/>
      </a:accent6>
      <a:hlink>
        <a:srgbClr val="3B4C97"/>
      </a:hlink>
      <a:folHlink>
        <a:srgbClr val="3A4C96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owerpoint sjabloon Gemeente Ede v4.1.potx" id="{B02467D2-3130-4E5E-A78D-6A82FDBBDA99}" vid="{11C0603D-E936-48B2-A11A-A763CC9A3BE4}"/>
    </a:ext>
  </a:extLst>
</a:theme>
</file>

<file path=ppt/theme/theme2.xml><?xml version="1.0" encoding="utf-8"?>
<a:theme xmlns:a="http://schemas.openxmlformats.org/drawingml/2006/main" name="Gemeente Ede Thema Licht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owerpoint sjabloon Gemeente Ede v4.1.potx" id="{B02467D2-3130-4E5E-A78D-6A82FDBBDA99}" vid="{B5057939-81DC-453E-94CE-A80DCF985BEA}"/>
    </a:ext>
  </a:extLst>
</a:theme>
</file>

<file path=ppt/theme/theme3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0</TotalTime>
  <Words>196</Words>
  <Application>Microsoft Office PowerPoint</Application>
  <PresentationFormat>Breedbeeld</PresentationFormat>
  <Paragraphs>58</Paragraphs>
  <Slides>1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2</vt:i4>
      </vt:variant>
      <vt:variant>
        <vt:lpstr>Diatitels</vt:lpstr>
      </vt:variant>
      <vt:variant>
        <vt:i4>1</vt:i4>
      </vt:variant>
    </vt:vector>
  </HeadingPairs>
  <TitlesOfParts>
    <vt:vector size="6" baseType="lpstr">
      <vt:lpstr>Aptos</vt:lpstr>
      <vt:lpstr>Arial</vt:lpstr>
      <vt:lpstr>Open Sans</vt:lpstr>
      <vt:lpstr>Gemeente Ede Thema Donker</vt:lpstr>
      <vt:lpstr>Gemeente Ede Thema Licht</vt:lpstr>
      <vt:lpstr>Inventarisatie 13/7/’26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Rypma, Gabrielle</dc:creator>
  <cp:lastModifiedBy>Rypma, Gabrielle</cp:lastModifiedBy>
  <cp:revision>3</cp:revision>
  <cp:lastPrinted>2025-04-29T08:35:11Z</cp:lastPrinted>
  <dcterms:created xsi:type="dcterms:W3CDTF">2026-09-01T07:59:10Z</dcterms:created>
  <dcterms:modified xsi:type="dcterms:W3CDTF">2026-09-01T08:24:35Z</dcterms:modified>
</cp:coreProperties>
</file>