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B3E9EA7" w14:textId="026A3DB5" w:rsidR="00BA79FC" w:rsidRDefault="00D87DAA" w:rsidP="00BA79FC">
      <w:pPr>
        <w:rPr>
          <w:rStyle w:val="Subtieleverwijzing"/>
        </w:rPr>
      </w:pPr>
      <w:r>
        <w:rPr>
          <w:b/>
          <w:noProof/>
        </w:rPr>
        <w:drawing>
          <wp:anchor distT="0" distB="0" distL="114300" distR="114300" simplePos="0" relativeHeight="251661312" behindDoc="1" locked="0" layoutInCell="1" allowOverlap="1" wp14:anchorId="78F48CAC" wp14:editId="514E5D9A">
            <wp:simplePos x="0" y="0"/>
            <wp:positionH relativeFrom="column">
              <wp:posOffset>4702293</wp:posOffset>
            </wp:positionH>
            <wp:positionV relativeFrom="paragraph">
              <wp:posOffset>-543711</wp:posOffset>
            </wp:positionV>
            <wp:extent cx="1708150" cy="767080"/>
            <wp:effectExtent l="0" t="0" r="6350" b="0"/>
            <wp:wrapNone/>
            <wp:docPr id="1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Afbeelding 1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708150" cy="76708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6C593EF0" w14:textId="7FF55928" w:rsidR="00BA79FC" w:rsidRPr="0043562F" w:rsidRDefault="00D87DAA" w:rsidP="00BA79FC">
      <w:pPr>
        <w:spacing w:after="160" w:line="259" w:lineRule="auto"/>
        <w:rPr>
          <w:smallCaps/>
          <w:color w:val="C0504D" w:themeColor="accent2"/>
          <w:u w:val="single"/>
        </w:rPr>
      </w:pPr>
      <w:r>
        <w:rPr>
          <w:noProof/>
        </w:rPr>
        <mc:AlternateContent>
          <mc:Choice Requires="wpg">
            <w:drawing>
              <wp:anchor distT="0" distB="0" distL="114300" distR="114300" simplePos="0" relativeHeight="251659264" behindDoc="0" locked="0" layoutInCell="1" allowOverlap="1" wp14:anchorId="36D067F6" wp14:editId="1EEFA3BD">
                <wp:simplePos x="0" y="0"/>
                <wp:positionH relativeFrom="column">
                  <wp:posOffset>-753110</wp:posOffset>
                </wp:positionH>
                <wp:positionV relativeFrom="paragraph">
                  <wp:posOffset>414020</wp:posOffset>
                </wp:positionV>
                <wp:extent cx="7078345" cy="9098915"/>
                <wp:effectExtent l="0" t="0" r="8255" b="6985"/>
                <wp:wrapNone/>
                <wp:docPr id="23" name="Groep 2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7078345" cy="9098915"/>
                          <a:chOff x="0" y="1297858"/>
                          <a:chExt cx="7078797" cy="9099264"/>
                        </a:xfrm>
                      </wpg:grpSpPr>
                      <pic:pic xmlns:pic="http://schemas.openxmlformats.org/drawingml/2006/picture">
                        <pic:nvPicPr>
                          <pic:cNvPr id="25" name="Afbeelding 25" descr="Afbeelding met bus, buiten, persoon, transport&#10;&#10;Automatisch gegenereerde beschrijving"/>
                          <pic:cNvPicPr>
                            <a:picLocks noChangeAspect="1"/>
                          </pic:cNvPicPr>
                        </pic:nvPicPr>
                        <pic:blipFill rotWithShape="1">
                          <a:blip r:embed="rId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5267" r="9766"/>
                          <a:stretch/>
                        </pic:blipFill>
                        <pic:spPr bwMode="auto">
                          <a:xfrm>
                            <a:off x="634182" y="1297858"/>
                            <a:ext cx="6444615" cy="859726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  <pic:pic xmlns:pic="http://schemas.openxmlformats.org/drawingml/2006/picture">
                        <pic:nvPicPr>
                          <pic:cNvPr id="26" name="Afbeelding 26"/>
                          <pic:cNvPicPr>
                            <a:picLocks noChangeAspect="1"/>
                          </pic:cNvPicPr>
                        </pic:nvPicPr>
                        <pic:blipFill rotWithShape="1">
                          <a:blip r:embed="rId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24763" b="25967"/>
                          <a:stretch/>
                        </pic:blipFill>
                        <pic:spPr bwMode="auto">
                          <a:xfrm>
                            <a:off x="0" y="7669162"/>
                            <a:ext cx="4039235" cy="272796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  <wps:wsp>
                        <wps:cNvPr id="27" name="Tekstvak 27"/>
                        <wps:cNvSpPr txBox="1"/>
                        <wps:spPr>
                          <a:xfrm>
                            <a:off x="383458" y="7831394"/>
                            <a:ext cx="3199990" cy="1194619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</wps:spPr>
                        <wps:txbx>
                          <w:txbxContent>
                            <w:p w14:paraId="3F126692" w14:textId="559214AF" w:rsidR="00BA79FC" w:rsidRDefault="00BA79FC" w:rsidP="00D87DAA">
                              <w:pP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  <w:sz w:val="28"/>
                                  <w:szCs w:val="28"/>
                                </w:rPr>
                              </w:pPr>
                              <w: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  <w:sz w:val="28"/>
                                  <w:szCs w:val="28"/>
                                </w:rPr>
                                <w:t>Bijlage 2 - Referentieverklaring</w:t>
                              </w:r>
                            </w:p>
                            <w:p w14:paraId="40BC9032" w14:textId="77777777" w:rsidR="00D87DAA" w:rsidRPr="00235AC1" w:rsidRDefault="00D87DAA" w:rsidP="00D87DAA">
                              <w:pPr>
                                <w:pStyle w:val="Normaalweb"/>
                                <w:spacing w:after="0" w:line="216" w:lineRule="auto"/>
                                <w:rPr>
                                  <w:rFonts w:ascii="Trebuchet MS" w:eastAsia="Trebuchet MS" w:hAnsi="Trebuchet MS" w:cs="Trebuchet MS"/>
                                  <w:b/>
                                  <w:caps/>
                                  <w:color w:val="FFFFFF" w:themeColor="background1"/>
                                  <w:kern w:val="24"/>
                                  <w:position w:val="1"/>
                                  <w:sz w:val="36"/>
                                  <w:szCs w:val="36"/>
                                </w:rPr>
                              </w:pPr>
                              <w:r>
                                <w:rPr>
                                  <w:rFonts w:ascii="Trebuchet MS" w:eastAsia="Trebuchet MS" w:hAnsi="Trebuchet MS" w:cs="Trebuchet MS"/>
                                  <w:b/>
                                  <w:caps/>
                                  <w:color w:val="FFFFFF" w:themeColor="background1"/>
                                  <w:kern w:val="24"/>
                                  <w:position w:val="1"/>
                                  <w:sz w:val="36"/>
                                  <w:szCs w:val="36"/>
                                </w:rPr>
                                <w:t>Zelfscan as a Service - Conditionerende Onderzoeken</w:t>
                              </w:r>
                            </w:p>
                            <w:p w14:paraId="16A161A7" w14:textId="43DE066F" w:rsidR="00BA79FC" w:rsidRPr="00DE5FA0" w:rsidRDefault="00BA79FC" w:rsidP="00BA79FC">
                              <w:pPr>
                                <w:rPr>
                                  <w:color w:val="FFFFFF" w:themeColor="background1"/>
                                </w:rPr>
                              </w:pP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" name="Tekstvak 28"/>
                        <wps:cNvSpPr txBox="1"/>
                        <wps:spPr>
                          <a:xfrm>
                            <a:off x="383458" y="9070257"/>
                            <a:ext cx="3023419" cy="123886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</wps:spPr>
                        <wps:txbx>
                          <w:txbxContent>
                            <w:p w14:paraId="5CFC7259" w14:textId="0B563770" w:rsidR="00BA79FC" w:rsidRPr="009B5CCB" w:rsidRDefault="00BA79FC" w:rsidP="00BA79FC">
                              <w:pP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</w:pPr>
                              <w:r w:rsidRPr="009B5CCB"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  <w:t>Referentienummer</w:t>
                              </w:r>
                              <w: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  <w:t xml:space="preserve"> </w:t>
                              </w:r>
                              <w:r w:rsidR="00D87DAA" w:rsidRPr="00D87DAA"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  <w:t>TN 609402</w:t>
                              </w:r>
                            </w:p>
                            <w:p w14:paraId="7936FE64" w14:textId="77777777" w:rsidR="00BA79FC" w:rsidRDefault="00BA79FC" w:rsidP="00BA79FC">
                              <w:pPr>
                                <w:rPr>
                                  <w:sz w:val="16"/>
                                  <w:szCs w:val="16"/>
                                </w:rPr>
                              </w:pPr>
                            </w:p>
                            <w:p w14:paraId="7BD62500" w14:textId="32546F74" w:rsidR="00BA79FC" w:rsidRPr="00D77BC4" w:rsidRDefault="00D87DAA" w:rsidP="00BA79FC">
                              <w:pPr>
                                <w:rPr>
                                  <w:sz w:val="16"/>
                                  <w:szCs w:val="16"/>
                                </w:rPr>
                              </w:pPr>
                              <w:r>
                                <w:rPr>
                                  <w:color w:val="FFFFFF" w:themeColor="background1"/>
                                </w:rPr>
                                <w:t>Concurrentiegerichte dialoog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6D067F6" id="Groep 23" o:spid="_x0000_s1026" style="position:absolute;left:0;text-align:left;margin-left:-59.3pt;margin-top:32.6pt;width:557.35pt;height:716.45pt;z-index:251659264;mso-width-relative:margin;mso-height-relative:margin" coordorigin=",12978" coordsize="70787,90992" o:gfxdata="UEsDBBQABgAIAAAAIQDQ4HPPFAEAAEcCAAATAAAAW0NvbnRlbnRfVHlwZXNdLnhtbJSSQU7DMBBF&#10;90jcwfIWJQ5dIISSdEHKEhAqB7DsSWKIx5bHhPb2OGkrQdVWYumZef/Pt10uN3ZgIwQyDit+mxec&#10;ASqnDXYVf18/ZfecUZSo5eAQKr4F4sv6+qpcbz0QSzRSxfsY/YMQpHqwknLnAVOndcHKmI6hE16q&#10;T9mBWBTFnVAOI2DM4qTB67KBVn4Nka02qbzb5MNDx9njbnDyqrixk8DcECcZj6eRqX6aCDDQkYv0&#10;fjBKxnQfYkR9lCXb58gTOc9QbzzdpLBnHKbO3xi/DfbcS3qAYDSwVxnis7QprNCBBCxc41R+WWNa&#10;0lLm2tYoyJtAq5k67HROW7tvDDD+V7xJ2BuMB3Uxf4P6BwAA//8DAFBLAwQUAAYACAAAACEAOP0h&#10;/9YAAACUAQAACwAAAF9yZWxzLy5yZWxzpJDBasMwDIbvg72D0X1xmsMYo04vo9Br6R7A2IpjGltG&#10;Mtn69jODwTJ621G/0PeJf3/4TItakSVSNrDrelCYHfmYg4H3y/HpBZRUm71dKKOBGwocxseH/RkX&#10;W9uRzLGIapQsBuZay6vW4mZMVjoqmNtmIk62tpGDLtZdbUA99P2z5t8MGDdMdfIG+OQHUJdbaeY/&#10;7BQdk9BUO0dJ0zRFd4+qPX3kM66NYjlgNeBZvkPGtWvPgb7v3f3TG9iWOboj24Rv5LZ+HKhlP3q9&#10;6XL8AgAA//8DAFBLAwQUAAYACAAAACEAMPz31HoEAAABDgAADgAAAGRycy9lMm9Eb2MueG1s3Ffb&#10;buM2EH0v0H8gVKBPu7El25Llxlm4SRMskO4GTYo80zRlsZFIlqQv6df3kLrEcRa9ZNGi3QChSQ45&#10;nDk8M0OdvtvXFdlyY4WS8yg+GUaES6ZWQq7n0c93l2+nEbGOyhWtlOTz6JHb6N3Z11+d7vSMJ6pU&#10;1YobAiXSznZ6HpXO6dlgYFnJa2pPlOYSwkKZmjoMzXqwMnQH7XU1SIbDdLBTZqWNYtxazF40wugs&#10;6C8KztzHorDckWoewTYXWhPapW8HZ6d0tjZUl4K1ZtBXWFFTIXFor+qCOko2RrxQVQtmlFWFO2Gq&#10;HqiiEIwHH+BNPDzy5sqojQ6+rGe7te5hArRHOL1aLfuwvTL6Vt8YILHTa2ARRt6XfWFq/wsryT5A&#10;9thDxveOMExmw2w6Gk8iwiDLh/k0jycNqKwE8k/74iTPppNpJ/vhYH+WZ/3+PEnHfs2gO37wzCgt&#10;2Az/LRLovUDizxmDXW5jeNQqqf+Sjpqah41+i0vT1ImlqIR7DATE9Xij5PZGsBvTDADqjSFiNY8S&#10;ICNpDeIviiXnlY8L4idX3DLQ8GC2BkmXG/sGjXBcviEaUaUUOs5QabUy7ttv9ovvQrPYOIWIEIgT&#10;suZrLrnh3Kw4WUJvacQvWxzkcfS2eXMa46gH71qxB0ukOi+pXPOF1QgShG5A/fnygR8+82xZCX0p&#10;qooY5e6FK29LquFcHLjvhS2ocO2IoZ+4l4b9F4ptai5dE86GV3BLSVsKbSNiZrxecgBp3q9ikASp&#10;xOE8bYR0DZWsYT/BAR/f8SRJwSScnWdp2oqd4Y6VnlHemc7+BhgL2pPl7ke1gk4KSIMbR7RPR+N4&#10;mkQE/H7G4S4C0vF4nIL0IQKmkzxL0hABPYMBurHuiqua+A58gb3hJLq9tq4he7fEx1slfSuVB7qR&#10;+plgv7e47cKdxgt0/j/xkH4qHsJd+ev5QpgKtvwBU8GAZJylo4igAiWTHJzFLdOZ/WyqosCBpeB+&#10;HqdJo7Rj6Xg4ypNRy9IkS7I8DcXvX2HpTqO42y43YPQiO/yt+hWSDgLIqz1ItQj9JtXe8QfrtvSB&#10;JAHZdpmvccTtv1eoWiHZ+fkmnrpa05e6ka9peLl4NKejeJSHmkRnHZqjOMcf4PZVL45zJIDc4/16&#10;NPto9+FPdvMoHU2GIUn0EigPeeDJbt9z++UeJ/vuUq0e4SNScyjWVrNLgYRzTa27oQbPGhiMp5r7&#10;iKaoFA5RbS8ipTK/fWrer8dtQRqRHZ5J88j+uqG+elbvJe4xj8dj/64Kg/EkSzAwh5LloURu6nPl&#10;MzUehZqFrl/vqq5bGFXf40W38KdCRCXD2fOIOdMNzh3GEOFNyPhiEfpNWb6WtxrFvClGPqHe7e+p&#10;0W3Wdbi8D6rjDp0dJd9mbZN4fXUtRMjMT7jidv0APG7Q/ucJDQIeEzq8n7wZ4P0rCZ0Ps2EyaXNO&#10;T+hhgjKXt4RORtPp5xaxnravIXR4O/VB+gXz2v2XWB2e2vjOCHms/SbyHzKH4xAFT19uZ78DAAD/&#10;/wMAUEsDBAoAAAAAAAAAIQCg+p2VtYcMALWHDAAVAAAAZHJzL21lZGlhL2ltYWdlMS5qcGVn/9j/&#10;4AAQSkZJRgABAQEA3ADcAAD/2wBDAAIBAQEBAQIBAQECAgICAgQDAgICAgUEBAMEBgUGBgYFBgYG&#10;BwkIBgcJBwYGCAsICQoKCgoKBggLDAsKDAkKCgr/2wBDAQICAgICAgUDAwUKBwYHCgoKCgoKCgoK&#10;CgoKCgoKCgoKCgoKCgoKCgoKCgoKCgoKCgoKCgoKCgoKCgoKCgoKCgr/wAARCAVpBWkDASIAAhEB&#10;AxEB/8QAHwAAAQUBAQEBAQEAAAAAAAAAAAECAwQFBgcICQoL/8QAtRAAAgEDAwIEAwUFBAQAAAF9&#10;AQIDAAQRBRIhMUEGE1FhByJxFDKBkaEII0KxwRVS0fAkM2JyggkKFhcYGRolJicoKSo0NTY3ODk6&#10;Q0RFRkdISUpTVFVWV1hZWmNkZWZnaGlqc3R1dnd4eXqDhIWGh4iJipKTlJWWl5iZmqKjpKWmp6ip&#10;qrKztLW2t7i5usLDxMXGx8jJytLT1NXW19jZ2uHi4+Tl5ufo6erx8vP09fb3+Pn6/8QAHwEAAwEB&#10;AQEBAQEBAQAAAAAAAAECAwQFBgcICQoL/8QAtREAAgECBAQDBAcFBAQAAQJ3AAECAxEEBSExBhJB&#10;UQdhcRMiMoEIFEKRobHBCSMzUvAVYnLRChYkNOEl8RcYGRomJygpKjU2Nzg5OkNERUZHSElKU1RV&#10;VldYWVpjZGVmZ2hpanN0dXZ3eHl6goOEhYaHiImKkpOUlZaXmJmaoqOkpaanqKmqsrO0tba3uLm6&#10;wsPExcbHyMnK0tPU1dbX2Nna4uPk5ebn6Onq8vP09fb3+Pn6/9oADAMBAAIRAxEAPwD4p1VMeDNT&#10;lbbH5skaEKpGQZVGP519lf8ABHrSrm4+N8dxc26sINKneG4Xqw8lxz757jrXxnqsgi8IsEXzPN1K&#10;EZIOD8xY/wDoPevvL/gi1o8beOde1O1m3RwaK++Fv+WchaNce2Q30NdVP7T8i4dfR/kfffgkGXXr&#10;jr/rsdfevTdf+Xw7GMj/AFg/ka80+Ha79WmJbObjufevS/E2U8Pwgk8t/SueWxjA+efF7F/E90w5&#10;/e1HZhmADAfSneIz5niG7w3/AC2NJaAfLkfj+Fc0RovwEBflr4T/AOClT3s/7S3h1kmZbex8E3Zb&#10;9yu2RprmFcb/AL3ATO3oRzzivuuN2EfJP1xXwV/wUO8dW93+01J4E/sSz8238H2l2NSNsftAVrqV&#10;TFvzgpnDbcZBwc1rS1rR+f5GdbZHikUinq38X+fc1bRiwBztz/e/+tWp8LPhj43+MPiqHwR8O9Kf&#10;UNQm5ESSBQqjqzE4CgepwKPFXgjVvBOqX2l319pd8+m3zWN9NousW99Db3Q6wSPA7COTg/I+1uDx&#10;xXoGG1jL2AfwNu7bR1/z/nFCAMNqSD5h83ygZ4pvyH5SR6gn1/KnM+fmdzz3HUf5/H6UC3Gue+fr&#10;iuZ8SeDrS4uRreiyf2fqCtv8+3yBIfVgO/8AtDn1z0rpm8wx4G70Hy10vw38B/D/AMcWuuJ48+NG&#10;j+DY7PR5bi1m1aNma/dVLfZYAGUNO4G1FZlBYgZ9ZcYyWpUZNFn9nH/goT8Q/gvd2/hL4rCS802R&#10;tsd1Id2VHUgjr/MdwK+8vhT8avAPxh0OHWfB2uwz+YgZodw3Cvze8W+A9M0rQrOyubMXFrIu2YXK&#10;43thWVsZO3IYEcgjODgg1zvhDU/id8Ddaj8S/CLXbqSFJN0mlSSfNj/ZP8Y7c4bH941yzw8o6xNo&#10;1Is/W1ot38X/ANeq1wjMOD/+qvmn9lr/AIKNeCPipFD4V+IEq6ZrEbeW/ncZYcEEdjkc8ZHevpm3&#10;urTULZbmynWSORcxyRtkGsTW5nzwnPA/CqNxH8uSPyrYngG35v1qrPCQMbe3SmMw7qDJ5xWfdWoB&#10;yoHr0rduLcFxj5ePlwM1SurZAN23jtxTRNzCngDcEcfTioJEYj5lz9e9a1xa5PC9s471RnthnYo/&#10;Bv51QJlvwb8Q/EXgS7aTTpBJazfJdWVwu+K4TurKeorsrjw/4U+KNi2sfD393eDJuvD8kmZU45aA&#10;9ZF/2Sdw7ZFedXEG4YCdKhtb6+0fUF1HTbh4Zo2yrRsVYEd6afRhbqWNb0Kazcho+BxyOn+Fcr4m&#10;8L6V4i0mXQtf0yG8s5NxktbkEq2e4P8AAwwDuA6gZDAYr2LSvHXhn4oxjS/G0kOm61t2x6uygRXZ&#10;9J1HQ/8ATQDPPzA1yni/4a6z4P1GSxvLaSMbVeOFjuUKRw0bfxIeo5I649A7dUCfRnyR40+D3jP4&#10;J3zeMvhTfXV7pcZD3VhIAbmzVjjDKCd6Z6MCQfc5Ue0fsY/8FDfGHwo8Tw3vgjXkT7XJu1bw1fyH&#10;7DqPy43dcwy+ki8k/eDjiug1LS/My6lo5F3COVcZXPUe4PdSMEcV418Yv2a7XxXqE3i74ebdL8RK&#10;zSSWcKlbe9AGSyckhuMlfvDr84+7n6FH7O/s1ftZ/Cv9prQmufCd+1lrVrCr6r4bv3UXdnnjdgHE&#10;kZPSRcqfY5A9Qzziv59fgx+1F42+GPjG10nxVf6l4f17S5N1jq1vIUubYt/Ep5Doccg7lYZBB6V+&#10;rn7Gf/BSrwn8ZEsfAXxkvtP0vxDdNHDpetW7CPT9ZZhhVXLHyLgkH90x2sfuMfugUrgfV1IR3pc0&#10;hzmqATJb+Gm/NTieM5oAzytADTyeTR14o/GjHPBoATr3oK7j0pe+QKCCaAE564pMGnAD0oxzmgBv&#10;PajGeRTj06UDNACClxngijvRQAY70YNBo57UAFHTvRu7UHgZJoAjuYRPC0bd68z8Y/Dh57+S5hfC&#10;n7y16hWTr8aEHcOv8qAPN9L8G2//AC1VmNbltpVrbWogSL730q/cS2scX7k+3Hep9Ht/tD7pFyO1&#10;ADtC0tbYbVXr1rbh0tdo3GpLO1ijIdV57VZ3KKAIY9Pt4+i8+1PNpCVxtqXIzignPGaAI0ghRvlU&#10;A05o0bgrTulBOORQA3ylxis/U4UUfLWg5G3isnUgdxJagDk/HM0NtbbifyrzzU7h5W+QfKM5xXon&#10;izTxqcX2XNc1f+Db02ixWo3cYFAHF3ErSP8AMenemurZ6VsXvhHWrNfMa3OBk5rM8oqSjA7gcfSg&#10;B9lci2fLL39qnvLmCflUx33VWEBb+H7o6U5Ii3b2oARJnWXALHmtnTIri5jGMhdvJrPs9Mmmkwq/&#10;xZbvXSaNbOpEWzOP5UAQ3EIih2ls5/8Ar1hzo4dmK+9dRqlsVXyyeex21jXVi6ncf5dMf/WoAzra&#10;LecZxWrbWDLGrocf1qtBbNE25kx3/XrV+GaRIgCAF9fSgCW1tkwNyY+X8qi1ST7OuM5p0sxjbc/S&#10;q1zMpXD/AN7H/wBagDOnkWVMD8aiVpFbKtj6VYlEJyFxn/ZqAjB20AXINcvIk2E5H1NUrmQvI0v9&#10;6kd8DAqKaQA4zVRjclsqXk2HMQH8NVG5PzCrFwQ7sc9ajcKRjNdcYnLOVyIHByaM87mPUVKYwBk1&#10;G2M5z3xWsVczGyOAu1fm7VC8hyWZqkkwTjPf8qjZlDZVeOlaRikZSkQyt83UCq8pbdgt24qw65Vh&#10;6VXkjAOVbPFaWIK7784JHpTQjPwF/CpWQEldpqDXdUXwx4c1DxM0SyfYLOSdY26OyqSq/icCnsC1&#10;PzD/AOClzz6r+1/q167ny30Ozih9likmiP8A48hP414P/ZrFmjWQrxkdea+gv2y9GuNX+Lmn6tfT&#10;hpJtBWO4mbC7pFuJHb9ZM15ongmBhtSWLcewkH+NZQjzq52ScYe6z6z/AOCRGuy3Xw28eeF2uC39&#10;meLILhVJ+6txYw8/99Qt+dfWxLBMqP5V8Kf8EptduPDvx18a+CZXUQ6xGo8tu8kFtFIpH0DOPxr7&#10;yniCce/FVB7pdHY56kbSKchKfN3zTHH94VYkUKMH9BUJXb1H4+tUZkDoR34PSosknk/hVmSMN8u3&#10;kVG0Geo7daNAuQENjO726U3BC7T+FWPLC9P/ANdN2AjBXn+ZqSuYjAzxu/x6VIiAceuKNu35scDt&#10;UigKuB06GgrnY3kDpTkBLf549qUKuOT7UpbbzjOe570hqTDJPA49vWnK7FuG6Uo5OSv6VLCqgZI6&#10;9OKh6Fk0Khck/wAVTJtI+UZGcfSo413JwM1MqgoF/WswHIzbefr+lSD92pBOfwqMDc33ufapE+Uf&#10;55qbGiJYiMcmrSuSueR2+lVosZyD3wasoBjvSsB4D/wU+8ZHwP8AsVeLNd83ay28+31yljdyj/x5&#10;Fr8pP2d9Hlub/wAP+FQY5JDa2LNaS2okaRE2oyA+6yYx0A61+jX/AAW11c2X7D2uWCz7TNHJj33G&#10;K3/9uTX58/BLxRpvgL4nR+J9T0/W5I9Fj8+zhtbdZYPMhWCUZBILKCjgjPO49MVy4q/Kkt9TePu0&#10;7nv2j/GHxJDJol3qWmx2Gn+JLNdumpoZKaZbOpNvKk+4s8gQRsylQCS4UkrXQaNLo+lWFrqPiLxr&#10;aWdxdaartbandLE5ZljQr83CA7kBz0Dkk46+2eELv9nXxPZweJNA+FmuQ6jaww/2SmrTzS2GmT+V&#10;seW3tDld4YsVMjOF7DBIPkvxAh+HHxA1RF1CzXT7F5hpGm6/daX59s92UWPZgHcdrRxjcAQpTB+Y&#10;4HnUXUwd3XqJ32/G7/JfImfssRL9wmrb6bF+y+Hv7N2uWWm2d98UNH/sWwkkvo7PRZIZb/VC8kk3&#10;2czeb5aICgOcAhXUE/wNItrY3up3j6QbPT4bWG4k3W7KY7eELNyD3A3ceoi5+8a8C8Or4KtfF9v4&#10;UvrvT7r/AIR5EW8aS2C4aGdftT7QnY7FGO2Mete4R3MeqaImh+GvAtrbXFn9ig8RadrVrNY3MFrN&#10;5ULT7HA42bmHXjaMcc6YaeDoylyWUn/SX3mdaOKqpKTbS8rfiYf/AAtKX4m6vY2fijVbiz8O+Kt1&#10;npMkOrA3sMe+QpO8ROAkgZl3HBIcMvVWPyvfz+Kfh7P4u0z/AISa9vl0uZ1fdaJ5E5iCBZGYdFIX&#10;5VU8nnpX194x1/8AZb+FOi6V45+IfxW0HXIfDdnDJ4b8JaFbr9u1M/ZYmgguZ/NMSIsZXzHUAkBM&#10;BiVx8R/E3xdqXiXwx46+I+pK4k1KSSbiYCFWlNydiLx90MoHAwOMD5QM8MsZzSVd3XT+vuOmP1fl&#10;Xsvmfsl/wSJ8Jp4N/wCCcPwp0+NGU3Xh972RTwd0txK38sV9MQXJDAliP6V5x+yb4Jb4bfsxfD3w&#10;BJD5b6T4L023kjZskOLZC3Pc5J5r0ELg5xXoSiwi7xNa2ugCBngVoW90Ao3NndzXPQXGxssauw3R&#10;OAT+tSUdNaXu0BcnPTrWlbagpGCe9cpBfADJY9fXFXbbUuAfN9hz7UAdfbX5K5JFW4boOM5rlbPU&#10;tuG39SBWjbal/tfL1oA6GKbHNWIpyDvzWJBfkrjd/wDWq3DdKRktQBuQXQ2fOP8AGpDMoG1W+lY6&#10;XR6bqlFyT/F9KAL7Pxual3b1yBVI3IPINS/bCR1oAtgcdaWPpk1UF0SMA8e9Si5HegC0rYOKdwBj&#10;FVftOMZpVuhnOaALXXtSHBHNRCYMQQaDKOpoAk4HFOzUfm8Zpd4zkn8aAH4HTFGM8Gk8xelLkHig&#10;A6UYxzmnHJHH400jB6UAHU8UDPpRgd6OlAB3xS8ZpBTjnHSgAPIzQozzQMAYr5v/AGu/+CiHw8/Z&#10;+0bUNL8H3EOsa3ZrKt1KqtJa2DJjdu2f611LKDGpABIDsuQCAeufGr4+/DX4A+Hf7d+IGtiOSVHN&#10;jpsGGuLxlGSET0HGWJCLn5mFflz+2f8A8FPfiD8fb278OeErmLTNAtsrsjm3WsJDffZuBdyg8c4i&#10;XHClvmPgPxt/aS+J/wC0R4umvfEWralfXWoDMlnJMBc3SAnBuGUBYYgTxEgVF7AsSD13wx/Zys9C&#10;htvFvxXl3SKqnT9FtY8HgA4RTjaMEZkbkAg/IDzS12Jfmcn4B+Fni/4kz3Gsahe3Fnal92o63qcm&#10;J51AJLMzf6tSM8fexnAXrXsXg/wR4c8MWEek+ELBYI4uf7WkiHmyk9fKU52Dk/O2Sc55zmtVg1+k&#10;MFxaQ29rBj7Lptr/AKmE5znn/WP0+Zh24A6nd8O6O9zc+fc8R7vmZm/StY0+5nKfY774deG9O0bR&#10;FFnarH5sm+aZvmaR8dSerGu20jRrq/byoIyq/LuZvQ9M+gP69s1n6LpNnofh7+2vFF5/ZVhGq/vr&#10;hcSPnpsQ525GAMgk9l/irgfiT8f7/VoX0HwIj6bY7m3TKSJ5uMZ3ZyucepY9z2rUyO+8YfFnw78P&#10;Zv8AhHvClr/aWts+0RxcLE2P4j/Dj0+96lRmsWGXVZ/+Jn4g1FrzUJOGmKjZGCc+XGuPlUcepOMk&#10;muN+FuhpDC2vXKqZZciNs5wM8/iTwf69a7LcWwT9Pep+IexI0rk5PJ/vbqGAPJA9aRQehJzSqA/I&#10;Bp2FckQsen41IhYLjGP92okXIy2anjBI4piHcHgDGP8APrUix5XOMccU0QlDzn+nWpQuQCG4zUlC&#10;FXCZX6e1R/Zt6nc3yr61HrGs6Vodm17q17HDCvWSRsf/AK6+Z/2kf+ChnhbwKsnhrwO7XmoSN5Vv&#10;FaqZJHc9FVRzk/ial6FR+Kx7v8Qvir4K+GelyXuvapFG0aZEZcbvr7f54NfE37Sf/BRjWPE9zceF&#10;PhehkVflZ42xHH2ySf5n8PSvH/HXjX4mfGfUJNT+ImuTW9q8m5dKtZvmcZ6SOD8ufQZOO6nOJvhz&#10;8JdC8eeLrXwzrWuJ4Y8NK/nazrkWntOum2qjfNOI0UtI4RGwSCMgFuMmqjRlLV6EyrRjFt9DF0vR&#10;7nxVft4l8eag2rXzEFVuM+TCepIQ8Mfdug6KDg11KxCVeE3d2bk59/589eR740vFHhj4VeHNa1DS&#10;vgt49k8V+HbfVJ4bDXZrF4DcoApyyMFwyncp4AJBI4rOSIq/zHpzu4z/APWH+c9TXZCnGEbRMJT5&#10;tSxbiNNvyhdvKqvGP8/p+FWPKT+6n/fIqvE+Dv3qM9j19ufp056kde1zz7X/AJ+4f+/n/wBnWlgj&#10;I+ctdWY6Dpds83ltNqilV55IR/0zX6P/APBGHTW/s7xnq9xZCOSO0jiZl+62XjIPtwvSvzf1XyAm&#10;hwNE0gNxI7bSchQoGcfjX6hf8EdNLFj8F/FuqR3PnRzXlukMh67cS8Z9tvfmuCPwyPTXwy9P1R9b&#10;/DOMm7Ztn3pq9I8YhhocIA7Mf0rz/wCFsf77P96T3rv/ABwWj0iAZ/5ZsevsK5pmcVY+ddX+fWrp&#10;gf8Als2fzqe2wAAVP5VX1N8arOw7zN1PvU9pL8ucfma507juWSAFxmvz0/b9l0tv2n9eu49Rka8h&#10;0XTLea1aGXbHGWunV1J+UkncDjkYGe1foU8gaPaB/wDXr82P2/YrvT/2n/EWt38915d5badbWcc7&#10;N5ShIpGYpkAAkyAHH90e1bUf4yMq3wne/wDBO34kLo3hP47waRbwtq9j8LLy7s7tvv27YO1k5yGB&#10;wevYde+Xdf8ABLuw8GeCNH8afs4+L7zQPEkOmQNcXUKx41AFFZ0uEYGK6RiclJlbJP31rkv+CaU/&#10;2rxH+0VCzIf+LR3i7SB/dXvjPfsf6193+BZ7dfh/oMrnCvo1o3Oe8KHvW1bSV/JfqVG6j6pfqfnN&#10;rfiKXwfq9x4Y+Pvhy38C6rBcKkerRrJ/YN7u7szZk0xzwQspeBjkLMgAFXNb0LV/DOof2ZrllJbz&#10;GJJY0aTKyxOAUkRh8skbDlZFJVhyCa+9/iv8KPCPxW0dNG8T+FbW+hmzHJJNgSQoQeVbvzjKnII6&#10;g18n/Ez9ir4zfs+2d9d/AaaHxH4RZTNJ4F1wO1pE2cs1qyZl06Tqd9tmNujwlc0RrPaREqUZbHlr&#10;oM9MdzVrSvBfw/8AH4l8G/Ee9msrG8G37Zbrl7aQcq+MjIB6jjIPUdaNHk8PeNtW/sPwjFqOn+II&#10;7H7TeeDdejRdSRVz5jWrJ+71OBcZ82DD4zvhj2klIIy4/ve69v8AGuiPvIwcZRZ1/wAcJvDOl2mi&#10;fDvwbfzX1joWlxRLqF0x866fGWkbPPPb2A7YA85CAqdy4O7Fal5bOwwx6c7ufy/KqMkZzkdB97no&#10;RTcWT6mH4k8GaT4ikF6ryWt9GwMeoWmBIMdm7OPqcjsRXo3wD/bj+LP7Od9B4b+JudU0JpBHHfLl&#10;l9s/3TjsefQnGa5PbiLKruXNQ3MEU8DW1xEskbjDRyKCrA+xzWNSnGpuaRqSifpF8JPjj8PfjRoU&#10;Or+DdcimaRNzW/mDcv4V1UqbgSR+lfk74el8efB/XV8V/B3Xprd45A0ukyzkIw6/ISeOf4Tx6HgC&#10;vsL9l/8A4KK+FPiV5fg34nIdK1qMeXJ9oG3LD1BxXJKEqfxHTGakj6WlgXOGqjcRDGSO1aVtc2uo&#10;Wy31nPHLDIu5JI2yGFRTQZByaEPzMS5t/bFU5oVBzzW1Pa87SDVO4tiWxj6VQaGPc25ZfpzWfcwO&#10;TkVuTxFeGH/fNUrq2JyFJ5oKMCeLyiCG966zwV8WjYaevhHxxatqOkn/AFZ3ATWjH+OJz091Pynu&#10;O9YNza7en1rNu4GUNjpn8qL2Dc7nxn8NYhZ/8Jb4Tvo9Q02d8JdRAgFsZCSp1jfH59iR04DVdIEg&#10;MM8Tbl+b0ZG7EEdD6EVreB/iF4h8A6i11pVwGgf5bi1mXdFMvdWU8Efy7Y612V1o3hX4pacdV8Dj&#10;7Pfxq0l1obNudcDkwk8yLjkqfmH+11p/FsT8O587/FP4M+F/inp76V4ntxHqA50++TEbSN/ssPuy&#10;cZK/dYdMcqfDYdW+Jn7LmvSaX4rtzqHh+eRVa7aIlHGeFlHO1sjg569PSvrXU9OQTSabdL864LLy&#10;CPRh+PcdCK5nxZoNtrdlJpXiCzS6tHjYTtJGu4LwNwHRlP8AEuBjqOGKiJRuUfQ/7Av/AAVVjsbG&#10;08F/FPWrjWvDO3FvrUshnv8AR1P3Vm5LXVsOnm8yJ33j7v6KaJr2i+KNGtfEPhvVre+sL63WazvL&#10;OZZIp42GVdWXIZSOciv53fGfwV8c/BDVD45+C1xJJZCVpZtJSQny1BzmInsD1QjI9D0H1b/wTP8A&#10;+CpWo+BtW/4RnXvOm8O3V3/xMNFJObVz9+aBGP7lycsYwfLk5I2uSxUZdGB+v+CeRSkc9Kz/AAn4&#10;q0Hxt4csvFvhfUY7zT9Qt1ns7mPOJEboeeQfUHkHg4NaNWA0hhzijnpinUc0ANA4ppyOaftPc0mT&#10;n0oAbjjjNGMClPqDSZbuKADBo75oPJoPFABRk0Uc0AFBGRnFH4Uc9AaADjNHfrQaO9AB3qnq2lrq&#10;UWwNtbpuq4TjtTS6oNzkKOuc0Acfc+E9QtZhj5o933q1tNtJYFVVj6e1UPGHxx+DHgPdF4y+KWga&#10;fIn3oLnVIhIP+AZ3fpXKXP7an7LNkjM3xg01l9Y97flhea5amOwdF2qVIx9ZJfmzqpYHG11enSlL&#10;0i3+SPRJ714Fx0pbOa5uctn6V5tYftk/so63ceTB8adFD4+7NcGP/wBCAruPCHxG+G3i+Pd4N8ba&#10;XqHfbaXyOw/AHP6VVHGYXEaUqkZejT/Imtg8Zh/4tOUfVNfmjcEcwAAP1qREK9TQCMZpwroOcKPc&#10;UfhRQBHNu21k6k4UcmtebO0+lYGtOyK2DQBh6rqNrAzFm+YHiqdrqkdx9yQcHmqOuSebP5bk/N1/&#10;Oq8MaaapPnfM3T2oA6XzYrq32HDf3jWM3hHR9Qu2dYgM03Qb/Jl8ybjPy5rQ0+3uRcCeN87jzigD&#10;OTwAkUciRoDuPyn0rMuPBN5bKSIdyjJ4Xk16FFAduCxzUwtYimJFyKAOJ0Pw5OTvlt9vfNbI0+Cz&#10;TKptbHNdHBpocbYl/LtTbrw68iFwDmgDib20aSXleD96oJtI8wYEVdMdGl+1/MvH0qy2ihhuC/8A&#10;jtAHEvpLxfw/XI6VFdWCCPIT+KuzvNKXaWK9P1rA1WARJ9f4fTigDmL2ZmJXPbvWdPISMA964j4/&#10;ftdfs7fs9xF/id8TbG1vGH7rSrQ/aLyQ+ghjyw+pwPevjf41f8FrLqwnmj+DfwktobMf6vVPFmob&#10;ZX/2ltoc/wDjzisZ4ilB2b17Lc9jL+H84zSPNh6TcesnaMV6ydl+J98eYucUu7fx/KvyS8Qf8FaP&#10;2z/FUSXWk+PLHTYZlyo0rw5bptGf70oZjXM3n/BRL9tG7TfdfH/xBH82D5P2ZAOOvEdc7x1NStys&#10;+uo+GHElamp81NJq/wAd9PVJo/ZJ0YcmqV45J2jmvxouf27v2ur3m5/aQ8WRr/s6tEp/ILxWbc/t&#10;q/tU3GTP+0p40Udv+KlVe/0+lVHMoraDNJeFWdW1r0l/29L/AORP2hz82TSlSvI9K/Es/th/tKSO&#10;Bc/tMeMfvch/FuOPXtUTftb/AB0kl2Xn7Rnixl77fGL/AOP+e3Stf7Ul0pMz/wCIU5jf3sXSXzl/&#10;kftuFkIwuaaYJGOQpr8RH/al+Kkvyy/H/wAWnn+LxnPwPweq837SnxCZlB+N/iZhnGX8ZXf/AMXT&#10;jm1T/nyyv+IUYhfFj6K+cv8AI/cF7aZXHyN+VRvZ3DciJvyr8Oz+0F43kb/SPi5r0inru8W3n54D&#10;CmD476/Mv+k/ErXN3T5vFN8SP/H/APOKr+2K3/Plk/8AEJ5dcxor5y/yP3D+yXJG1YX/AO+ail0+&#10;5cHELnt92vw+/wCF0au5x/wnutgfxf8AFSXzf+z/AOfxqaL42XYP73xfrLHcMsuvX3/xX+NP+163&#10;Siw/4hTHrmVH/wAm/wAj9vF0i6dgPssnH+ya4/8AaO1lvBvwmZrpPLk1bVrXS7ff8uWkLSnGepCQ&#10;ufoPavx6sPja7O2/xNra5b/oYL7+jVoT/H+HTdd8FSt4s1Ir/wAJ7YQS/atUupkC3EdxaltsjFcg&#10;T8HGR260/wC1MRLR0ml3IxPhjSwuEqYhZjSk4Jy5Ve8rK9ldbs4z/grp+0Jr/hP422fgvwBrzW91&#10;omlIl5NGqsY5piJ2VdwIB8t7YE44ww9a+TR+0Z+1Xo2mW/iSXx1q0VldPtt55IYir+mMpz/Wtf8A&#10;am+JR+M3x78TePdUnWSK/wBWuJNxbDFWd9ox2wgRfbArl7/xBJc+FrXQL/xHa3FnY7GhhS1KyylD&#10;8iuc4AB645OO2TXRzy5dGfnDo05fEkz9C/8Agg58UtX8afGu/Hia+N5rFxq1vK8kigM4nSS2kYBR&#10;gAZhzgDqK/X6bRb3kyWkn4oRX84P7B/xK1zwB8a1hsNTmsV1JXstQazmZHEBKzNtZDuBBt0wy4I/&#10;GvrnU/jxdxTuD8QPEEa8fN/wkV/nP4yVzyzCthZcsablfW6PtOHeBY8T4WVf65So8suW0203onfR&#10;ba2P14m0q7HAtpOP9g1A2l3acfZ2x/uGvxzl/aO1lTlPid4kj+bHy+Jr0f8AtSqq/tQeMVGwfFnx&#10;RGF/6m+9/wDjlT/bGI/58M97/iEF9s0offL/ACP2SaxuO8LcD+4aia1kVRmPn3B4r8co/wBqj4hF&#10;j5Pxo8URYbHPjS9Hfr/rDQv7XPxlEga0+Oviddp6t44u/wCRej+2K3/Ph/eZy8Ia62zGg/nL/wCR&#10;P2M8rLcj/gNNa3IXca/H2w/bF+Okm5pf2jfFULbsKF8YTMPry9WoP21/2ireUfZ/2kfFXzcDd4rJ&#10;9fU+lL+2am3sX95UfB/GyV1j6D/7el/8ifrx5BHHy03aM8H9K/Jez/bq/agBVR+0T4l5OBu15Hx7&#10;/dNaFl+3x+1ZuWOH9oPXzubH7y6t37/7UZpf201vRYf8QbzZ/BjKL/7el/8AIn6rsdoJP1pN6rkM&#10;ce3rX5a2X/BQz9r6H/U/GbVJuRgSW1m//tGr1t/wUm/bFD7V+I00hzj95odg3P8A36p/21H/AJ9s&#10;zn4O8RR+GtSfpJ/5H6fJIrYyeO/FTRyhR/nmvzL03/gp1+2KVy3iyzf5wMTeF7Ij9ErZ0b/gq7+1&#10;DDtGprot0u7H7zwvEv4ZSRf/AK1P+2KPWEvwOaXhLxNFXUqf/gdvzR+kcDho87se1WY9gHTtXwd4&#10;G/4LEXsWtLp/xI+FdjcWysEluNHvJbecHA5EUwZD1/vivqD4Oftlfs7fG6eLTfBvj6Oz1KZfk0fX&#10;FFpcE+iZOyT/AIAxrop5hhZWUm4+qsfMZhwbxFlqcp0eaKdm4NTSt3cW7Hqy8g5qRFBH3j6UQxsp&#10;2Opz021YiiO1cL/n+ld14vVHzGsXZjETB3gZ7VZjAA2ge3IpqxsBjNTxpjkn/wCvUNhqfBn/AAXZ&#10;1a4h+BuleG4gcX15bxN6bWv7RiT9PKH03V8DXXg3xALqbUtO8PS5urzdHNb6kI8R4lXO0nhcBT9A&#10;PWv2T/bO/ZE8Mfth/CG5+HesX/8AZ+oKrNpep4/1TnacHHYsqHOCQUHXkV8I6l/wTH/bA065hsPE&#10;f7NGj+MLjT4lS11vRfGawC6CFQrNFIo2PtUHrjNYVqM6lnE7aa5qascP8BfjRr+gyLD4g8P+LpI4&#10;2hi8hNeZ1kRo2UjazAEEqg47uP8AZz9AT/C/4ESeEPDet+K/jR4Y0/QdEkaeSWHzpNdu4zdCaO2S&#10;xC7kcMwUys2w7g5wDk/K/wC0L8L7X9jafSv+Giv2eta8Itff6Vp8p8WxSgxpMBuJTdt+f5VDHJx7&#10;ccC/7QH7JU+hW97N4g8QLHMwLQw+JIZGQhiwV1MgKj6gZArycVgY1pWqxvb9Qpznhm+TS++l/wCv&#10;xPYvgB4ftfH/AMd9Q8Qf2gljaQ6l/aHh+2vFEUc0zX0dyts0u0rGxSA4L5HmcEkKTXufxT0/wt+z&#10;nYa58UviP44s9N1bXPssPhXwrHrKarfGMybjeXaxZ+RF3EZIDup25AavjDQ/jf8As02QZ/CfxG8X&#10;ae8rKzNb6lEchWfghZenzuD7MeuSKuJqfw78X3jQab8Y/GV5cXWJ1tY9Fe8copcl8IWOcckn0yay&#10;WBpTxCnbXTo/L/IPbVJLkWz8nc5v4i+PvF3xg1mzu9dutPk+yw7LeGx0rydq+XGvQd8Rqv0QD3MP&#10;ivw9c6l8KLLw5FbwtdeIvEltbRhZD5kglNqAD2AJkb3POfuiuqsvC3guxf7ddfE3UPs9qqrMNU8G&#10;3aBMD+8E6npz0JB7c+//ALDv7KfiP9qH4z+DdT0jw7cr4B8D6tBquueIr7S3toby4hKSJbwBxmWS&#10;WSNdxwBHH06DPrezqSlqn8x8jjGyVj9eYIEsYU06Ehlto1hQqOCEUKP5VIr4Gf61Xty6Dl8/1qTe&#10;2eta2IJ884z+dKpI5U1XWb0NPEvGC9Q4FcxZS7YNhx0qxBqJAwT/APXrP80etAbjC1HKx3NyHUhn&#10;mQVpWmpsp3BuveuTWV1Oc1ag1ORDjP4GpGdhBqwMmQ/61eg1Zc5L1x1vq2CExn2q7Bq3mL8snH16&#10;/wCRQB2NvqSvzuqzHqAY4381yNtquFwZD9fxq9HquG2h/wAd3WgDpkv1b+L6VILxF+bfXNw6oFH3&#10;81KurY+YHpQB0KXP+1TluscbqwF1UN0f8alXVVBwJOR60AbwuuxanLdA9DWHFqZfkvz9elTR6iTw&#10;G7UAbQvDnk05LvjGfpWSt9kZ3+9TLdgjrQBqLdA/MxqRLoHjNZaXAyPmqRLgjvQBqLcpnhqkE656&#10;VlJcNu5NSrdk9DQBprMOuacrEmqCXeR1qZLoetAFoc9KcAD3/OqqT981IJuOtAE2D1BrN8YeMvC3&#10;w+8OXPi7xnr9rpum2abrq8vJQiLyABk9SSQABySQBknFYPxm+NvgL4D+BLr4hfEPVhbWduCERSPM&#10;nkwSEQEgZwCSSQFAJJABNfj7+3v/AMFJ/i18dPFw0WwuP7M01iU0nSbTfJOOM7ljGArEdZZCGx2j&#10;XKswPpL9u/8A4KzTmC++H3wdaa1thlZPKkMd3OgB3NO6n/RYSf4QfMYZ3FPun8+9LX42/tC+JJ38&#10;P6/dG2vEV72+3eXbCBWYgRoeBGpLHzGwCegPSt74K/s3az8STH4y+J915Onxs0kkDTblJXkszMR5&#10;rDjJOI1JAAJwD9BeFpNHsdK+x+D9KW102MCNLkr81zIByVJG4gd3OD2UJlgLjG+5m5WMX4d/Bjwr&#10;8EbBYoLVbrVpokka4udzPk9XIb5lGOjN8zchVQfMN79/e3DXl1cNJLJw80g685xxwB6KP1JJLvLn&#10;1GZpXdpGdss56sfU+n+Hp0r0H4bfB261+Bdb1q4Wx01MmS7k+XcB12Z4wO7Hj69K6EkjGUnIxPBf&#10;gbWPEeoLZ6Vp7zydW4+VR/eJ6Af5616Ff6h4C+CNr/xMDFq/iDy1MdpH/q7cnof9n6kbj2A61heN&#10;vjjovhjTG8IfCK3WGH7s2q7cu/uvqf8AbPTsO9eY+Zd3j/ab6R5Gkbc0kjElvUknrn160CRs+MfH&#10;nif4gai2p6/e7/mPk268Rwj0Vf6nJPc9KxbK1e8njgjHzO+Bx3/pR5fmuASOPVq2PBOni78QwoRh&#10;VGSVPX/P9KBHo2k2UVlp8NnGgVVUBdv+f85q6qtg/L16cc0kQUADt29uKf6Beu7+tACIMnBz6Ej+&#10;tSRoAev/AI7SRhcbce9SqBtz+QoAdHGSc596mTA7dKiiz1ArG8Y/Efw14F0+S91nUI49incrNjHH&#10;T/PNAHQNthj8yd1VR3btXmPxu/ap+Hvwe0yV9Q1aF5lU7VWTv6e9fN/7Rn/BQ671LULjwV8Jo5Ly&#10;5/5aSQtiOJc43M3RR9Tz0HpXzbqVlrHi3Vl8RfEfWpNSuydwgZm+zxv6BTjfgd2x/ujgkjGU/hK0&#10;S1PRPjJ+138Wvj3eNB4XuZNL0V2O3UJlI3r0/dL/ABemeB1+bjB890jw9pujE3ETeddyKwub64cS&#10;Sux65Y4Cj/ZAA9RnrbVwYt0cmVz8uGBwcdMevt/kSRg9SNyt90dCfb/J/wAK6KdOMfUzcugkUYdd&#10;oDYznt/X1/r3rs/h/p3gDXtB1Pwd8SLa4+w3kBE32Vikr+wJxzzx7j0yad8Ifgd8S/jhrx0H4eeG&#10;pr6VFBuLpsJBbKf4pZSAE56A/Mf4QelfWvh79l/4A/sW+BV+N37QM58Qy2N1apeJHEv2W0aWZIz5&#10;UUjD7QyhiQ0nJCkrHkYNXUZGbjaPN2/r5nx7rGi+FvDlvZ+HPBfhltL0WxtVg0+3dizPn5nkd8jc&#10;7OSzHpluABhRR2qHEG0cH5lyeSO3Xt1Of/rV7V+3Z8WvAHxr8faB8SPhTHfN4duNNvbTS7m+sRbS&#10;XC211syydgjNJGM4PydB28RjMjHBbA3fwrkcd/8APHStFy2uiZWuWFbYDl/od38uf8+nOKd59p/e&#10;/wDHV/8Ai6jhm3Nnb8oJ+Vvl4/P/AOt9RS/aj/z9W/8A3y3+FUETwbURcnVdBhSSMMsE0iR7twPK&#10;Dp+Hr/Ln9VP+CU1kLL9mTWr0WnkvcaonmR/7QRz/AOzV+VOrNbN4o0i2nLbBp2ZJtxJQmQ8+3QdK&#10;/W7/AIJqWb2f7Ickslx5rTao2JN33x5MfP615sf4cvket/y6l/XU+lPhVGDtbH8WeK7n4ggjTIMn&#10;/lix/lXG/CmFvLQf7R/hrsfiXlbCIf8ATuTXPUMqfwnzrcQy3GpzJEu7Mx/nVuOwmj4kGG96k06N&#10;U1GWRyv3j/OttDDImGx+ePwrnjsUY8Nk0hwR/wDXr4H/AGrvgN4v/aF+KnxG1lfi94b0a28Ao2oW&#10;mm+INSaOe+iSzgaWK0TDCRwckoMHLD14/Q6ZYoImkVRX5g/tseCNH+Nnxl8T+HtE8QSeH9StdWlE&#10;d9tEy/aRDAVcrjG1lwhByflz3Areh/E0XT/IwrPYyf8AgmcJfD/xE+PXh+8Debc/CW9ysmVYYjVh&#10;8rYPI56A4r78+GMSX3ws8N+aisr+H7EncuQc28dfn3/wT58PeKdL+LXxssrjxk2qajD8Lb4ahqU0&#10;KLJN8qBmVB8igDgLggKMDBAI/Qb4PHPwn8LsF6+G7A49P9GjrWt8T+X6mkf4afkv1No2qDbHHGvl&#10;9xnoPpU0Ft57eSqbvQKOaGOOAPpzUljq9xpWoR31sVEkbbl3AHJFYgeP/tE/sa/Cn472LrrOjx2e&#10;oo2+G+tVKMso5WQFCrJID0kRlkHZu1fLvxI+Hfxg+DF7Dpvxq8O6l4r0dLZorXxjodukmtQBclfP&#10;j+SPVhjjcxhu8fxTbQK9U/Z+/bo+LfxH/bI8ffsy/Fu1026XRdUvJND1i3tVtrj7Pu8yKGVEAjkA&#10;iYYcBX4GS2cj6S1axsda02TT9QsobiGRcSQzRh1Ye4PWqjKUVePUPiiuZbn5heDfjf8ADz4hmeLR&#10;7+a3+z6g9n517D5aO6qh/iw0RO7G2UIwKnI9OjmgKPgAjH+zTf24v2GfHfh/4lal8W/hULiwguGX&#10;bJaN50LLtHyTxMcOoOcFuRn5WXpXmvwG8VeK01JfCXxcubXw3HJJ9nttS1CZ10qS5/gT7Sy4si/Q&#10;C4ZIs/8ALTvW1GtKTtIzlR928T0J7eLfuJO7+Ftv/wBeo2iH8W70A2//AF61da0TWNCv30nXNJnt&#10;LiP71vdQ7Wx2YHHzKRyGGQwIKkggnPeNnX5SOW+7iujlOcqsBnafrzWT4i8JaV4j8uS5WSG6iObe&#10;9tztlj/HuP8AZPHcYPNbbLtGSB/u0x0I4AH+yMUcqaswjK2qOq+A37a3xZ/ZzvYtC8fSvrXh1pAi&#10;XqqTtX/bH8J/yCa+7fhH8bfhz8bdEi1rwVrcUjyJ81q0g3Lx29fp1+tfnDPBFJH5bxqynqsnKsPc&#10;Hj8DWb4an8b/AAm8Qr4r+EOuSWMqvum02SYiCTnov90+x49wABXHPD8usPuOiNTufqvcQMSyspGD&#10;j5uKqTwfNkn8K+e/2Xf+CifhX4jtD4L+LFqdN1eP923njYxPtnrzX09b6ZpGu2S6hoWrJJDIu5O4&#10;/wDrVijVHMXFqrZwlU7i3IJZl/8AHa6TUfD+pW4LfZ2bAzlORWVPZyKceU3vVDMG4txyQvX/AGay&#10;720JJYiuku7Zg2dnT2rOurYkElfwFBRzF3asrZ2Dr+dV7W7u9JulvtOunhmjbcrocEH1B7c1uXlk&#10;GOQOhrJvbUg4K/QmgDtbLxBo/wAYoV0/WWhs/Ey4W2vG+VNQbpsfskp4w3Cv0bDfMeW1bQnQyWN/&#10;aNHJGxWSKaLBVuhDKwz6ggjpkHuKw5I3R9wbbjkY/nXaWGvP8RdKW3vJh/b1jF8szP8A8hC3ReQ2&#10;esiKvXOWUZ+8nzgtjxvxIb3wVrC2NzC0+m3SnYjvuxyuV3HnI4wepUjk5YV5b8YvgqZC3xS+EEmz&#10;UIBiaCMY+1LjlHHHz4798eoyv0j4w8KWviHSpLJoUEg+aCR1/wBXIOhP8j7E+1eRaJqd74evprO6&#10;tyreYyXVrL91sHBU++RwR+dRJDPrX/giP+2xd+JZ1+AfivUppIdQheTSVuJizWt3GuZIeegZQT/v&#10;AHqxr9LQc81+E3wG1YfAH9qjQ/iX4ek22smsWmprGGwOJgkyH6jIPTkk9MV+7IweVPHanHYAoooq&#10;gA57Gm496dR+FADMZOKTpxT+9NODQAn0o7UYo+lABj2o79KOOpo68YoAKBz2o5ooADR3ooxQB4P+&#10;3n+2npn7Hvw4jv8ATdETVvEurB00WwmYrDGFIDTzEDOxdwwowXPAIGWH5W/Gv/got+0h8UdZz8RP&#10;ideOk6s0Ol6cvkWkSYzjYu1TgDqQzH1Pf7a/4LP+ENZ8Qt4Rl0PTLu6ke3mjaKzs3mc7ZFbGEBPc&#10;1+fd5+yb+0T4t8RQv4Z/Z38Y3ifY8Rzr4XuIoy5R0+/IiqOo7jg1+Q8a4rPsZmUsFhlUdNJaQT1u&#10;k9Wlqfunh7l3D2HyiOOxPJ7STes2tLO2ib006nD6h8a9d1O2uHg8+XdbQzK5Y7nWS4MQGVUYPBJ2&#10;n9OsOj/Em/1G7jtLa1aR5ljaOSaSdwUZpD3fGdsTN+Ne4eFf+Ca/7XN/fW6XHwbjsovsdvBJJqmt&#10;WUJxE875wZ88l0HTPPtWt4T/AOCTH7U1lZ6eNSbwhY3Fpaxxv5niIuNy2rx5/cxyZ+eQ/gK+ewPC&#10;mZ1k5PCTvur3X52PrsTxVk+HnGLxlO2zSlF9fK54n8SPitr1l4Aa+tPDdjZx2esIl7Ja2uyQRfZJ&#10;Zdpbfuxu2D3OM1wvgr9tHxjoWsxI9vrWnTR3GI5rPV548YVugcMD8yt19K+4NV/4JYfFDxN4f8Qe&#10;H9X+JHhPT/7Ykja3ZLW4uvLYFd2QY485jDr1/irB0L/ghxaQ6i2qeJ/2qf3jXBl8jTfAxKhiWP3p&#10;L0dmIzt/CuvGeH+dYrFe0o0OVWWvPy2fydzzaPHvDdGk4V8Wpav7Dldf+As1v2HP+CwXxZ8KfEvQ&#10;/AHxN8SXPiDwnqOoRWlx/bSo15YrIQiyxTLjeFZgSjjlc4IIGf12guoZ4VuIpAVdQysDwQe9flZo&#10;3/BH74H6RLZ3Gq/GrxtfTWckckcltb2dqBIjbgcESnr719vxfH/xNpmnW+l2OkW7LBCsSmVjuIAw&#10;CSO/FfpnCOW8QZbgZUMynztP3fe5mlbZt6vyvf1PyPjjMOF8wx8K+ULlunz2i4pu+jSe3nb8z3Yy&#10;xqOWqOS7RBuBrwOb9ofx5IPLitraPjtHnms+5+PHxPnViLiNOy7YRj+XpX1ns5HxHtIn0RNP5sf7&#10;tsnpWemhXd3Lm4balfPh+LfxMlRvO1+RP+uahcD/APVVW4+JvxGmTJ8X3kZGPl+0H/Gj2Uhe0ifR&#10;sngLRppPMnLE1zHjbwT9muI5NPf92fVhxXiZ8a+LpX/f+K7x2K5Ia6bkevWoG1vWJz+/1q6bPrKa&#10;fspB7WJ7roHw+s8rPqOqxRp3HmDJ/Wt82XhHSYeddt42Vf47pP5Zr5mluriT5HvLjG3+KRqTbujB&#10;a6k/3txPB/Gn7HzJ9r5H0PN4r8NQAvJr9ouP+mwOaZB8QPBUZ/f+JbfHqrZ/lXz3NDldplZgfWmJ&#10;ZRbfIQsu3k8Uex8w9t5H0inxe+GdkuX8Tw8ddqMf6VHP8efhdCp3eIPyhb/CvnBLOKJ2/e9weexq&#10;O4jssqslzEoHB3SAd/rR7OPcn2x9AzftCfCUSsBqkjMvVfIP51C37Q3wzKZSS5bv/qcf1r5/uLvR&#10;VhcSazarkdWuF/xquuveEIdpufFWmxnZhla+Tj/x6jkp9WL6wu6PYvH37ROmroF43gPTIp9V8k/Y&#10;I9UkeK2MnbzGjV2VfXCk18TftBfDH/gqD+0yZNJn/bB8DeBtDkOTpvg/QtQSRlPZ53YSNx2BAPoK&#10;9s1Lxv8ADmEbrjx5pKrn/oIJ/jUDfGD4S2o3zfEzR07f8fy/l1oXsdm195dLMI4eXMuV+qT/AAeh&#10;8RQf8EPvH+o3cmpeLP2trW8upstcXD6LeSySt6lnuMn8a2dO/wCCF/hiNR/aX7SW7PUx+DyTn1+a&#10;5r66uf2hPgdZktcfFLSRgf8APwDVG5/al/Z3tjm4+LWlcelxmnGWHjtZHtPjLNnFL2sbL+5B/nE+&#10;Z4P+CGvwsIUXH7R+qHb08vwjAMfg0xxV+D/ghp8Awd138ffEkn/XPw5Zr2/3jXvs37Zn7Mlqds3x&#10;e03I6/vP8+lVJ/26f2V7ZW3fF3T/AJf0pe1w/dfgT/rhnLX8Zf8AgEP/AJE8ch/4IefszptZvjX4&#10;vYj723S7Ff8A2Q1aj/4IifswpwfjD42OOBi1sB/7RNeoyf8ABQH9lG3X5vivatweFhYmoG/4KJ/s&#10;mQrt/wCFnxsc9rdjS9phvL7kH+t+edK7+UY//InnkP8AwRT/AGW4Cufin43b6CwX/wBt+Ksp/wAE&#10;Zf2VVOX+IXjhsetxYr/7bV2Un/BSP9kuLhviJI3+7ZvxVeX/AIKZ/smxHC+N7mTv8unyH+lL2mF8&#10;vuX+RUeMuIumIl8l/wAA5tP+COP7JyncfGHjhm7n+0LQHHpxbdKkT/gj1+yNnEuveNm7/wDIXtx/&#10;K3rak/4KgfspxjcniTUG7/LpknI/L/OagP8AwVN/ZY4WHU9Yb/d0uTH8qXtcH2X3L/Ir/XLiXpip&#10;/j/kZy/8Eef2PP8AlpqnjZtq9tehGP8AyBTv+HPv7G7vvkvPGzfNn/kZE6/9+auJ/wAFU/2XGw8F&#10;1rMg5+aPTHP17U2T/gqr+zHG2fL17H/YJf8Awo9thOy+5f5DXGXFC0WKq/fL/Iqt/wAEdv2Kydzj&#10;xsxxj/kZ+evtH61MP+CPP7EwH7y08Zt7t4tf+iU//h67+zGx3R2/iBh/s6U5/pSf8PYv2ZiMfYvE&#10;Tf8AcJc/0p+2wvZf+Ar/ACD/AF04q/6C6v3yK8v/AASL/YptySun+Mcj/qbZOP8Ax30rm/iZ/wAE&#10;hv2LNZ8M/YbzSfGFxHHcRzRxyeMLhQJFOVYFApBUnI5rpJv+CrX7N0i5XTfEHt/xLX/wqlqX/BUj&#10;9mnULVrWXTPES+YRhhpbcHP09qaxGEWun/gK/wAiJcXcUVoOE8VVcXo03KzR8rfE7/giT+xhp1rJ&#10;f+GNA8TWcuGbI8UTyDPr8+ea+d77/glH8Ix4zj0Sym1/7PI+GP8AaWeM+u3iv0O1f9v39l7VYGt3&#10;j8QfNyrNo7cfXmuV079qT9j+DWl1W+XXm5xxpDd/bP61jUxFOfU836xKWrX/AJL/AMA5X9m7/gir&#10;+xroGp2PiOXTPFX9oJE/+mR+JpVI3RkHAxt5BI5Br3hv+CTf7HUyBGHjLn18SdfzjqtoH/BR79kn&#10;QNrW58RfIMBW0VgATkdfz6f/AK9OX/gqX+y8HIVfEX3f4tHkA/lWscRhXH3rP5L/ACO3C8SZ9llN&#10;0sHXnTi3e0bpN99FuVB/wSO/Y3c5K+MM576+h/nFQP8AgkJ+x0eEm8Zf7P8AxO4j/wC0KsJ/wVQ/&#10;ZiRdznXuvU6O/r/u1J/w9T/ZcPymbXARx/yCZP8A4mq9vg+y+5f5G/8ArtxZ1xdX75FI/wDBID9k&#10;DHyal4zX/uLW5x+dvUMv/BHr9kWTKr4h8ZrnqPt1qf8A23rUH/BVH9lccf2hrS/9wmT/AOJqVP8A&#10;gqb+ykwBbWtWX/e0mTj9Kn22F7L7v+AEuNuKdniqnzv/AJGBJ/wRs/ZOkOV8ZeNo+eq3Vn/8j1DL&#10;/wAEW/2VJB8nxJ8cIAv9+ybHv/qa6of8FRP2TW+ZvFeoKMfxaa4/pU0f/BTb9kuVsHxxdR9zv09w&#10;P/1VXtsL5fcv8if9c+InviJfNL/I4d/+CJv7K0g/d/FPxovTrb2P/wAaqvL/AMEQv2YXxt+MPjBc&#10;f3tNsW/9kr0hP+ClH7IzkMfiZtOOd1qRipo/+Ci/7IU20j4sW43f3oTR7bDd19xn/rfnnWs//AY/&#10;/Inkt1/wQ/8A2eyf9G+OPiZf7vmaDZt/IiqNx/wQ9+De/daftB60rH/np4Xtz/KQV7hD/wAFAv2T&#10;ZX2D4u2Pr864x+tWI/26/wBlSdsJ8YNN555bpVe2w/dfgD4wzmW9Vf8AgEP/AJE+eW/4IeeAkw1n&#10;+0XdK3/TTwsP6T1Vl/4Ii2C/Lp37R0J/67+HpQf/AB2b3r6et/2y/wBmO5wkXxe0vP8Av+tXIP2q&#10;v2eLrmD4r6W3/bY/4VXtcO+qCPGGbR/5eR/8Bj/kfIOof8EO/Ecxb+zv2jdGy3OZ9GvAf0kNY13/&#10;AMEPPjdD8uj/ALTvhhQpygazvlwfXGT+dfdVj+0R8DrkYt/iVpOerfvun6Vfi+MXwqvGDQfEDSm5&#10;x/x9D+tDlh5Rs7MlcW5gpcynFPysvysfI/ws/Yr/AOCp3wIeC28Aftg+DdasbfhNJ8TS3lxAV7ru&#10;eFnUemG47V9QfAzV/wBo7VJLrRv2gPB/gvTpLNNral4Z8SXNys0mFYL5MtpGUBVs5EjYxjHNddae&#10;P/hxcHMHjbSW9/tyDP609td8ITgG28UaaVyx+W+Tv+P1qY+xpq0LL0/y2OHGZn/aFTnq8rl31v8A&#10;mbcenW0o3x6vbH/gTcfmtSR6UoGft9t9PO/+tWXYXmiS7hb61Zt6+XcocfkauwQ2jg7LqE5bPyyD&#10;/GtLxfU4eaPcnjMCyGMbmxydqk4qa0uLRb6ESSFV81dxaJsY3DJPHSoBZiW4Urj0yD1qwdJn3giN&#10;vT5VPrQUmj8Uf24f+CfP7Y3xN8Z6lf8Ahn4M/EDU9F1jX73U2sdQDXH2JWup5EijG4iOPdPKwRQB&#10;hxkZxXzdrH/BNf8Aa/0u3fRbz9mbxxHp7TC4eOLw1OxeXbsGSqZOFzgZwNxx1Nf0hJo0qw/Kr7sH&#10;cearHRJvMXMsp+Y8cjtiqjGko6p/f/wDs+sUf5Pudv0P5mtW/wCCf37Q+m3jef8As7+OYo2j/eSN&#10;4UvPlwc9fL79/pXrX7BfhT9rf9k34k+JPij8F/7Q8H6lHpMNlNe634VV/OjnuYohCq3cRA/eGN2K&#10;jIVOflzX9Bh0iUnLu/3gT8x5pyafDGjB4Efvl4waJU6Mo6Jr5r/IUq2HlGzg/v8A+Aj5q/4J3/tK&#10;/Ev9ozTte+Gn7QfhzSPEGueF9Ps7268Y2+kQR2t99rknVbYReXtWWJbfe5B585RtXHP1DBBHaQpa&#10;wRJHHGMRxxqFVB6ADgCs37LHawlIII1DNuxFGFGfXAHWqpv7yzc/ZpNufvZ5/nS97ZnM5W0TdvPU&#10;3srngfhTTIy8Vzs/iLW49wR19v3YqnD4w8SB2EsULehaOlyh7RHWbiG5NBn/AF64rjT481lHZZbW&#10;3bHH3Sv9ajm+Kd9auyT+H1dVH3kmI5z9DRyMPaHbmYqNufzoFwQw569zXEP8XtNgspNQ1HSZII4Y&#10;y8r+cCFUDJPTsKls/i94buzhrC+j+UEbohnn2zkH27VPJIr2kTt0uB161KJAcEVxzfFPwlChkllu&#10;lK9V+ynmpNL+LvgPUXKxa55ZHB86Blx7ciplTfYpTj3OuDYGBU0V3JHwOn86w7bxf4YuBug8RWZx&#10;2NwB/Mir1tqum3ORb6lbvjn5JlP9aj2ZfMbFvqDBlIbt0q9Dqqhtn93g1ixr5vKnK9iO9Sojrxt/&#10;SocZIu5tx6oTGBnPp7DFO/tMn92fm44+brWKpl3cCpFllAHWpA249UX7u/3qVNT28F+1YDSvvIx1&#10;96ljnkBAPagDoY9RXAw+e1WIr/7vzZ9eetc9byOrfMD1q5HMRjDHr60Ab1vfhiMH3GKtQ3mfasKC&#10;foQwHbNWYrjd3oA3YrxckFqspdKBgmsGKc4znmrCXLdQvNAGsbzJwv8AKporgMeD9KyYpiwbkirM&#10;UjqMIfegDTWfsGqZZyByaox7jxmrCuQM0AXI5jgHdTnvkt4GnmmVURSzsxwFHUnPpiqcTM7Yx+Fe&#10;Qf8ABQP4lXHwq/ZJ8Wa3Y3Hk3V9ZjTLaRX2sGuD5bYI5yELn8KFqB+bH/BSr9t7xN8dvi62leFUa&#10;TTLa6ay8L6fuyr4JzctngZI389Noz9xc+d+CfgP4W+Gejp41+L+pGbUdQZHaNlBnnYfPtC5yE6fL&#10;njduc5IVs/4RaV4fl8Qan8Y/FqNdR6XMtnotl5g/f3ON7ADnCrtTc2DjaAOWGYfEN/4o+JXxU0+a&#10;fzLq+1JTb2tvGMLneAkSKPuj5sfjk9zWnmZ3u7Hp/hm81f4rawtox/s/QbECSaGHoqZwAePmkb7q&#10;5AC4OAqqQO8mESLHaQ2scSrH5dvbxZASNR0/xJ6knqTyzRvD+n+DdAt/COkz+etv811cRrgXVwRh&#10;3HqoxtTP8IzwWavRvh34HsNLhTxv4ntlkZsHTbTb/rNp4dv9jPQdGOSeOu0VbcxlK5B4R8G+HfBm&#10;hp44+JtxtgG02un4+edj90bevPZepHJIGc8x8Q/jF4i+IEv2NUaz0yFsW9jE3BHYvj7x9ug7etZf&#10;xK8T6v4m8QTXuraos0yyFI7W3YtFbLnpu6Mx7kZ+vAAwYVkIwRkn2qiS0p3nMg247f5/z+dWEUs2&#10;XOfq3SoYY945/PbzXZfDTw7p2pma51C3WTy+EVug9+vWgDnIYfmxGg64X5c5rt/h74bu7EPq17EF&#10;aRAI17getb8Hh3SLeTfDpkO/Pys0Y4+npVxSFOM0AIMZBP1qSJQxyeKj86BR80i+uCaWPULXJBlA&#10;oAnQL2z/AI1HeX9np8XnXs6xjr8zVy3xH+NXgv4aaXJqWvarDGFQn5pBnp/n/wCvXxL8ff28PGXx&#10;Ou7rwz8J08q3XIm1KTKxL7bu59hkgdsc0dbAfRP7RX7cHgX4U6fNaxalHJc4ISGFtxJ7dP5D8zmv&#10;jH4j/Gb4r/Hi/e78TalcaTpLAmOxjbZNKp9QRiMfUFs8bRnNc1aaV5eoPrWq6nNqN9MP3l7ddB6l&#10;Bkhcn8SO+K0dzSY3PuY9tv8A9fge/T8zWkaPWRPOugzTdN0/RbVbHS7MRRryArck9NzMclm65JJJ&#10;75wKsqRwoG3HTHb2OP8A636DLYVkcqoXvgfIR+H+fb2r3z9n39gj4m/FYWviTxnG/hrQJG3iS7jB&#10;urhPWKE9Ac8O+0Y5Abiuj3YohRcjxPw14c8ReLtXh0Hwxo9zfXt1II7e1sIfMklb+6AOT/nsM19b&#10;fs+/8Ez7iVV8Q/tAak0K5Bj8O6XdfvCMc+bOpwnptjyfR1PFfRvwa+A3wu+Bej/2Z8P/AA5HBLJ/&#10;x9ajcN5l1c/70hHT/YXag7KK3/E3xB8NeD0Capebp2+7Zw/NIR6kdFHuSM9s4rx82zvLclwcsXjq&#10;0aVOO8pNJf8AD9krt9DrwuDr4usqdCDlJ9Ermn4U8JeGPBOiQ+G/B3h+00vT7ddsNnY24RF98DqT&#10;3Y5JPJJqt4m0fwF8UNMvvh/4q0my1ixmhBvLO6t1lhOGBU/MCNysAQRypAIIIFeZ+Jfj3JqE39nq&#10;rR+Yf3VjasGkk+ucfKO7NtQd8VqfAXxddeIPFer2l1ZR27WsARUSbzMj90wJOAAcPjAyOOp61+L5&#10;b41ZfxFxlhsoyqnelOTTqS0btFv3I72ul7z9LLc+sr8J18BldTFYiXvpK0V01W79Oi+8+cf+Clvg&#10;zw34K1r4d6D4X0K30/TrPQNQtrS1t12xxqs0BAxnk/MSSckkknJJJ+Z0RA29YBlvvfL/AI//AKvz&#10;r62/4KqwE33w/vyD01SLcozyRbN/7LXyXtDMwJXr/HgAfjnH+PX0r+gIfw0fEVvjHptHJbbj+8Mk&#10;/mf/ANfSl89v+eDf+Bb/APxNBZQuB6fePH0H0/H9ab56/wDPL/yD/wDWqzE8Fu5rl/H1pEoSRrfS&#10;4v3LN1BZz+Ffr/8A8E/bOK0/Y208w27RrNqEj+W3b91CMfzr8d/MtZ/ifcJLJJG0VvAsdwW+62wH&#10;r26/5zX7R/sb2Eunfse+GY7h8vN5jsy8bvmC5/8AHa8+L/dP1R7Ev4Mvke8fCmMCKNT06/Sum+Ke&#10;1bFR2W1P9awfhZCfJiz+f41u/FrK2jLu5+y/41zVDOHwngF3K8dyyxnGOCat2l1Ki4B/8eqjICbh&#10;jjqxq3brxzWESy1cXTSQkfd4/wA/1r8yf2g9NGjfGvxZqNsYt154svJ/MhnVxwkMeDtY7GGz7pwR&#10;6dz+l9wCIWC/e21+WvxPu9SvfiV46u9QkhEf/CwtWSzSGxWHCK0Slm+UGRiwPzktkAYPBA3w/wDG&#10;+X6o56/T+uxe/wCCcU8l38cfj1O85Y/8Ks1Dd3B/dr/+uvvf4LMR8H/CbH/oWNP9/wDl1jr4D/4J&#10;t28knxo+Pl4rfu4fhTqBkyR3iX+tffHwTyfg54S8zd83hfTx6f8ALtHWlb4n8v1NI/w4+i/U6C8u&#10;ZraeF1iLwtkSMpHycfe9x9PWi4jMhyacYQLZIHkaTaAu5mJJx6mnEjofpWIH5+eJtMX4W/8ABamF&#10;oC0dt4v0yzePnAZ3tvszfX5ozX3/AOC7iy/tBbnU443t7eJpZ1kHylQuTmvgf/gprcn4f/tvfBX4&#10;sWi7Cm6Cab+95VyrgflIa+pv2q/iA3wr/ZQ+J/xC026WO4tPCl1HYyZx+9kXYmPfLD603Jxo3XS5&#10;nKUlhU1urr7tjzf9hz9ufTf21NO1rR9e8Bx6Tq+hzMZprFy9nfQGQhXUOS0TgFcqWcHOQRjbXr+q&#10;fs3fCLxDpF5pF74Ns1hvpDJMY4QpDEYJHGMEdVxtbuDXyN/wRK8ELovwb8SeNJYfn1LWIbeB9vOx&#10;FfcPz2V96WRHlBgOKuUeSy8kbyj7NqK7I+L/AIofsefFT4EaVs+EEdv4q8G294Zz4N1eR1WyRz+8&#10;+xTIGl09j3WMSWzHBeAAZry+ysNH8XXF5B4IkvBqFixN94U1a1WLV7SPtII0YpewDBBubZpEGMyL&#10;DnbX6TmONl5FeQftA/sdfCz472DTX+nLp2rRzLc2OqWJaKSC4U5WZWjKtHID/wAtI2R/UnpVQqyi&#10;ZShGW58TlA3IHHbgfp0qN4ygyev513/xc+HXxS+Ed5fR/G/w5eeIdPfY1j430CzWTUk/vG8gXZHq&#10;eepliEN2DlmS4PB5K60VI9Kh8T6DrNlrGi3Umyz1zSZGktZmxny9xCtFMP4oZVSVCMMg4rqhKNTY&#10;55RlHcyWTcxA556Dt/SoZIscg4/HHv8A5/zi48WzkH5vUf41G6D5hjnP3qqxFzB8ReEdL8SJHJcG&#10;aC4hz9mvrb5Zoj7HHzDODg5HHGDzXpH7P37cHxU/Zyvrbw/8Tbl9U0MsFh1OJWIXttbrtPscg9s8&#10;1yBiG7gH/wCtUFxbQXMTWt3BHJHLGVkjliDK6+6nII+tYVKManqaRqOO+x+mXwj/AGhPAfxf0KHW&#10;fDOqw3AdQWWNgWX8M12kc9ldLvhkVs/TIr8hfCGp/Eb4G6+vir4P6zMkSfNLo7SnD4OcISf/AB0n&#10;PoTkCvsv9l79v/wJ8Y7WPw94tuhpetJhZFm+TLe/vXJKM6btI6Iy5ldH1TdWFvKmySBGH90xisu8&#10;0DS5vmbT4/8AgIxn8qhttZuxCk1rdrNGygq33sj61M/iGMp+/ttv+6eDQUZ114V0VlObBf8AgLH0&#10;rIvfBeitnKTL6bZf/rVuXPiKyVeYn/LNUbjxJpTHLF16n7uaA1OZv/AGmvGxguplb+FmUH/CsKfw&#10;1r+gXcer6VIxa3YSRzW7fMjDocdTz9a7afXdEbj7Xt47qapTalpjtiLUYeucFtv86B3fUr3Qg1nT&#10;I/FFnFHGlxIY7q3jXb9muAAWTb2U5DL2wdvVDXkfxn8IR2lzH4rsbb5bjbFeFBx5gHyMfTKgg9Bl&#10;R3Ne3eHltJ9Qk0q4MK2+qAQyzS/djkGTFKCOhVjtJ/uO471zvivwwbu0vvCmrD7M8qvbzeYufJkB&#10;4Zh32uoY+u2gZ88ttks5rpyd1nbySK3sPm/mtfvJ4Xuvt3hnTr3/AJ7WML/mgNfhOdIntrTxJpt7&#10;GY57fT5YplPO2TJQj354r91vCVs1l4V0yzfrDp8KH8IwKI/CV9k0DzSDOMml+tHWgQAnuKM89KDz&#10;wDR3oAKTC56Vi+LviB4Z8FQ7tZvx5rf6u2j+aRvw7D3NedeIPj7rt9J5WhxRWMPZm/eSN/Qfl+NO&#10;zYHrz7EXexwB74rPvvFPhrTQft/iCziI7SXKg/lnNeDan4p1rXZN+q6xdXHP3ZJSV/BemPwqhLdW&#10;sXLOq/1quRk8x7XqXxr+HmnFl/teSdl6/Z7V2H54A/WuK1T9py8ubkx+G9BiWLbujkumYswzxwMY&#10;zkev1rgry8RtNuZrZHm228hG0fxbTivD4v26f2c7IrYQapcSXksIW3s5ikJLhV+UlicZ5Oe2Dntl&#10;8sY/ETKpY+oNE/av1vWZNQsIvBEQm0+8+ztP9oYpL+7R8gY4xvAPPUGmaj+0F8S3Kiy02xtw0gDb&#10;o84Xn1br+FfPPhv9rf8AZu8DeFGvfFvxR8P295eXU13dQQ6xHN5TO2QhZTyVXap46qa43xt/wVS/&#10;ZG0Nmhs/GrXzK33dNs5Jj9chaXNR7ozdaN7X+4+qL34w/FG4Rw/iqKH5c/u4EGPyFZqeOPFmow7r&#10;/wAa30u8fd8xxkfmMV8UeIv+CxnwVtSw8PfDbxNqLbSUlazWJT6f6xhXLan/AMFlPEBBTw38C2Xa&#10;CA11qiLn0OEDf/rp+1o/0g9pLon93/DH39b3UxkXy5ryRgCPmkJJ/nT3mu3AErt/wMnmvzS1r/gr&#10;p+0hqDyHQfA+g6ep4X7RNJMR+GFz2rmdR/4KT/tn607MnjfSbGPkFbTQSCOAchmc56jml9Zgtkyb&#10;1JfZf4f5n6nLJg7mxjpQb6GE/PMi467nr8jNU/bB/a41051X45a0wYDctpHFCATwTjaSB+Nc/qvx&#10;V+Ousk/2l8XPEVwWbLK2sSRjBPP3AO3T16e9L61LpH+vuDlrdl9//AP2Hv8AxHoNq2+716xjHcyX&#10;SL/WsPV/jJ8JtEK/2t8RNFh5/j1KP/Gvx31C01jVt39p+JtUvJOpW61Sd8/99MR2FV4/CulOoWSG&#10;Jvm+YvGGLDvyc/1qfrFR7Ir2dXuvz/yP1l1z9sX9l/RdyX/xo8P7l6hNQQkfrXIa1/wUU/ZA0kMX&#10;+KUNwVPP2SFpP/QRX5nwaBpcU3ysg7/LGBUlvpFuku12J+Yj5uOO1Htq3kL2NTrL8D9ANX/4Kqfs&#10;p2kv+gzeILztm30GfH0yV/zisHUP+CtXwOUN/Zfw68TXLDlfMtli65/vkd8V8Qy6fpsnDJ6bucZH&#10;4e1DWdo0Y22yjA+7u/P6+vb8Knnr9x+w/vP8P8j7A1L/AIK5eG1TZpPwO1JsthftF9AoPPs1c/qP&#10;/BWzxMo2aZ8FLZGwSftGpdeP9kGvmCOOyC+YYYwV/PpSyi3Kfw7uzd/pRzVu4fV49W/vPoS+/wCC&#10;r/x2uI2OmfDDw7b/AN3zrqVyv1wKxdQ/4Ke/tVzIxi0zwva84XGnySYGM/3x6f5zXicZhQ43gben&#10;B5/z/SnTSQZ8xZf4do9uv+f8KX7zuP6vT8/vf+Z6tff8FEv2v7zMa+LtJh24ybfQeme43Of61m3P&#10;7c/7X2orvPxWljUtjbBpUaE+3QmvOxeRmFUaYsqqB97qvpTo9Ttw21pGOBhlz1pcsurH9Xo9jsrn&#10;9rP9qm9iH2j4x60GaP8A5ZxxLz+CVmzfHz9ofUJCLv4zeIv3nO5bwKOnso+lYC6jA0DAL/F8uMf5&#10;/wD1Uh1COKJQkJb5eX/Hgf5/+vS9n5h9Xofyr7i9e/EH40zSSTXfxa8Ts7R5Xdrcw5Hbg+4/zzUF&#10;xdeO76JEu/iJ4jkbOdrazcdff5/wpJL2VnWOKykYsP7pP4D9PxqdLvVpxsi06bI4+WE+nbil7Ir2&#10;NHpFfcQR2er3MX+keKNWl3L82/VJXz/49zVWTw5ZlN1zLcNuOQzTFtvGc9fTP9au241i4VkfRZ2D&#10;Ng7bdgP0FLLbeInuDF/Yl0wGDt+zNT9iVGEI7JGedE0NsuYoX2khS3PY47f59qxvFeq+HPC/gzUN&#10;W+w+aLOyeRhHb/NgDtjk+n45rrYNE8XCPcvhm+YSZ+YWxOPxxxXKa/4b8YaxoGqaba6Jcx3EtrND&#10;C8kRVUkZTtJxzjO3JHP8qfsUVoeOL+0hcTZ/sv4VX8nubWQ57dkP6UD49eOJ+LX4LTdeGlV1x+aj&#10;Fc9rPwY/aN0+ZhqvxM020AGJFis7iTHvklc8/jXN3/w5+IcO4ah8cirHnEOjdPpmWtPY0Ro9If4w&#10;/FppFWP4W2asvI3XQ564zSH4wfGgsoHw70yMfw77pePTvx0/lXlE3hLWEcG6+N+qSY5/d6bGOfXq&#10;ef61UvNOkhXMvxX12TH9xIhgfghxzU+zpdgsezJ8UfjhdBrdvBmjxxsCG8y5Ge+T9/PSp5fiB8b5&#10;Io0i0rw/tK7iGmGUHXGfM5J4/wAO9eBT2+oEH7L8QvEs3y5PlFDj8k9qoy6Z4skVlh8S+KD6+ZcL&#10;Hnp6qOKfs6fYR9DH4gfHl/kW18OqvAGZ0X+cmf8A69DeNvj9uUmTwyM5b5Zo2x9MSV85r4K+IVyf&#10;Mt/EmsYyNofWI/z4obwB8VX+eHX9azn7w1BufySn7OH8o1zH0U/jf4+qcLqvhvAP95Pr/f8A84oj&#10;8ZfHeVfLl8Q+G4eM/eRfy+fOa+dj8Nvi6BsPiHWPm6D7VMc/TEf+TTG+Evxef5m1rVDng7rqfP1+&#10;5R7GHSI7M+iB4t+NrZSPxN4dX5jtZduevPO49f8APWl/4TH45Scf8Jj4dUgYXDIDx+P6186L8LPi&#10;4gUxazqxUZxi8uD+P3akk+F3xhXl9S1bkbVJuLjgY/3KFTh/Kg94+iP+Ez+NpcbPHHh4bvusNuPr&#10;9KhuPG/xng/5nLQd7dSpTHtXz2PhL8XQn2g3+r4zj/j7ufT/AHKrt8L/AIo4w+o6t2/5ebnnP/AK&#10;PZx/lQtT6Cb4lfGWFCG8YaGNo+8gU4+nHPHp/wDWqnf/ABi+M9hco83iTSFDtujZmRd3B5x3Hb0r&#10;wcfDP4lE83uqsVHyf6Rcf/E/55qjdfCvxPNL5l8dQlkLcsZpiT+a0ezjb4R+8e+S/HL45mOb7JqG&#10;ky+UfvKifd/of/rVFpPxz+N2tzCK31/R4SF+66IAzf8A6v59DxXg0Hww8SofIij1IByBt86cDP8A&#10;3z9asSfCTxNbsS0F2W67hNLzx9KXs4r7JOx78Piv8ZPNY3Hi3R1aLg7FB2nPQ44z/n1q5F8QvjDI&#10;Fkn8aaTHxkbo1z0OT0//AF185x/DnxTatvhS6jO3O5bmQfUdKbN4J8WTSLNLe34IBHzalLwP8Kap&#10;x/lHqfR3/CwvizJEvl+NNLZeGX/RyvI57gZqN/iH8YUb/kadGJI5Pkr19OD/AC7V82v4J8Q54vr7&#10;P+1qknTvjnHrUcngfWmky0t5uPf+1G/xo9nD+ULM+nIfHnxhkOG8S6PuKnafsx/DvQvjv43JHhdY&#10;0VwvAPkDt/wOvmIeDPEsR2waleqP+wwQB+tSr4T8Xpt/4m+oR/8AXPXDx+v+c0ezj/KLU+m18X/G&#10;8BsatoZWRvuOownT/a+nbNMTxh8cYCyxy6EwZicfXnqX47cf/Xr5qXw/45Rf3XiTVPu/9Bo9PTGa&#10;Q6L8RBxH4j1RWY4BXVMn/wDX780/ZR/lGfScnjT42yRt58OjfdIKqQGPJ/6aD1/l9aefHPxnKqn9&#10;laKyquNquAAM+0n+fxr5rg0X4nmXfF4q1jd151PODx7daI9L+LWd8PjPWF7n/iYf/Wpeyj/KGp9J&#10;H4i/GSE8+FdHk2t/DIPm9/8AWHJpD8Tvi3I21/Ati2T8xFwBjn3Y184rY/GOPEv/AAnWqL83y/6U&#10;OP0/WrdvqXxwtHUjx3eYVcfvPKYH25xS9jT/AJRH0NdfFn4mWhIuPhhav7x3AOT7EA/nUL/HDxer&#10;+VdfCpvl/us3P/kOvnuTUPjOJP3nxCvFYr/BBGw/8dar9prvxmijxH8R5I/70kmk9fbO6l7Kl2Ge&#10;5p8fZQmLn4Y3UbM2OI3P84+n+e1DftC6SjKbnwpJCUwG5xtP6d68fsNT+OV4yx2/xW0/5c4WaxI+&#10;vIY10mg6X+01dOq6f4s8P3rH7qv5qFj/AN8mj2VLoB7l8Hfi/wCH/HWoX1nZRNHJb24bZIxLAbsZ&#10;/PH5139teW90zpa313HuO5QLpwMe2CPT6V5x8Bvh38d7HUL7UPiT4XgWM2oFvNYXCzK7FgT0UMOF&#10;7+or0zStB1i6P2iPQbhuSm5YCduGI28Dscj61PsYk8seqLVhda/p7FtP8VanHu+95eqTr/J+BWxb&#10;eMviXZj/AEb4ieIEw3yldeueG/77rHfQ9YjuRF/ZlyMfeBt2X+n0q9Hp+oFQ5tJh/d/dnmj2USXT&#10;py3ivuNa0+L3xusnYwfFnxJGu3Cj+2pW59fmJ7Y/z02rD9pP9pXT1zF8Y9eUjGd10rqD+K/5/KuV&#10;gt7rOyW0Zj3Gw/5FDm5Q7cMDnLZX/OKPZoTo0X9lfcehaZ+2n+1lYMAnxe1PA+6skMRJwOv3a1LL&#10;9v79s2wcFPiZ5rK/Hmaeh4x35Gf/AK4rysXbFMsx49W4polHJeYlu3Uj/wCtR7PzJ+r0f5Ue22f/&#10;AAUx/bIslYnxHpNwY2+7PpJG78n9K1rP/gqz+1LblVudC8N3Sk4y1k6d/qa+emn2JtH97LYxyaJL&#10;l2JCMzcD5uTj/PtVcsv5mH1ej2/F/wCZ9NWn/BXX43Qjy9S+FWg3G0fN5Uzrnn02Veg/4K7eJQFO&#10;q/A+3O5sMbe9Ix374zXyxJduXYAAd26+v881A9wxyx24GPrR+8/mZP1an3f3s+w7b/grr4WYA6l8&#10;D9Q/2vJvY/8A4qr+n/8ABWn4GSgf2z8NfEVru+8yKsgH/fOf/r18UzeVMm0Be+75Rz71C0VrsCiN&#10;V5+7j1NPmrfzB9XX8z/D/I+7rP8A4Kkfsj6iMXreILPPXzNJkwPx21r6d/wUE/Y01VWX/hZstuT2&#10;uLEr/PFfnlJpulFzus17A/of8KrvommyOY/LHHbsfrxT9pW7k/V+0n9y/wCAfpVZ/tS/sv62ippH&#10;x00fczZ8ubC/1+laelfEf4Wa5dF9I+Lnhm4y3Qagqlvzr8uZfCujyMzyWqtz/e74qsfA2jx/vLeJ&#10;VZe6rz0qvbVg9hU/mX3f8E/Wa5ezv4xDZ+I9JulPQ2+pQsc+nX6VVg0LWlu5hFZLICqt+5ZG9efl&#10;NflONC1HTQJdO8Q39ue/l30i49ejcVf0rxZ8WtBuBdaT8Wtbh+UBVXUJGx/30ee3b8af1ir2J9jW&#10;8vx/4J+pM+ka4HAbTJly3LeT/wDWqnJbX0Fx5kkUg3cHdHyf0r86tK/aZ/ap0CXdpHxt1pfL/wCe&#10;k6uD+n/6q6DT/wDgoP8AtnaY3lf8LEt72NcjN/pqybvp839MVf1iXVB7Or/L+P8AwD73ttR1ez2t&#10;Df3EbdtkhGP1q/a/ELx1YcWfim+X/em3Y59DXwtpf/BUX9o+2VRrvg7w7qCgDd/oHls35A1uab/w&#10;VW1qGYJ4k+A1jMuMlrLUmjJ/Pj9Kft49UybVI/Zf4f5n25a/HT4j2I51fzsr/wAt4UP9KvWv7TPj&#10;W2x9t0yxmA+8fLK/yNfHun/8FRfgvdoo8QfB7xHZsB8zWt5HMo+nGa6DSv8Agob+ydrLYu9d1vS2&#10;xnF/pZwPxBp+1pP/AIYPaTj3+5n1np37VsqHZrPgkfezm3uv4foR1qa+/a50mO3kfT/Bku+J0Vvt&#10;F0B94HBwB04r508P/tM/sv8AixxFo/xr0Xcekd1MYT/48K1/EXxE+DejaTJql/8AETR2gmRUi+y3&#10;qSuzGQFcKpLHnqcYA64o/cy7Aq72ufR3g79pnw1rOnf2h4h0mTTVW4Ecknm+YqZxhjgZwSQPxrt9&#10;J+J3w61PAsPGemyE9muVUjPscV8d6l8Z/gjpXgbUvD9v8QrG8v8AULdFsre3zukuHYLHGgPzOxOM&#10;7V2juwJAq7/ZcvkKWzu2jPtT9nTlsaRrSPtey1DTb3D2l/DMMcNFICD+VX41yF2818KRPqWnSb7L&#10;U57fnOYZWU/oa3NH+N/xZ8Luv9meNr1lHSO4fzF/Js0nR7MpV+6PtiNccY4WrEa5A+tfMfgH9uPV&#10;dPZbP4jeHluYyf8Aj9075WH1jPBP0P4V9E/Dj4geC/idpK6z4M1qG7i/jVWw8Z9GU4Kn2IrGUJR3&#10;No1Iy2NuFXY5x+FXIY+fuVYs9MZhlVq4mm7D9ypKK8cRVakXLEDNTNbEDbjFNWLYef0oAmgRQMj8&#10;6+U/+Cx95Jb/ALLOm6ej7ReeMLZG+X0t7k/zAr6vt1HHpXy5/wAFf7GO4/Zj0uZj/q/GVqMAZJ3W&#10;9yMfyqo/EB+XvhiBIdMs9KI/1ccku1egaSRmJ+uNg/4DXsPwI+H0Wiaa/wAWdR+W8kefTvDvy8oG&#10;ULdT/gp8lT2Z3PVRXnXw48J6t4w8WaR4V0SPddalItvFkfKnzDLt/sqMsT2ANfWXjT4bzNceH/DX&#10;gzSm+yWduLCzjjXhRkfM3oW5Zj3JJraEfeuYSehlfDbwRba1PLr+uoy6Xp+Gmxkec5+7GPr1Pouf&#10;Wr/jvxkNdhurGyuP3ksexZIwAsa9Nq/hxx0pPiNrum6e8Pw38PXsb6fpDFbqaM/8fd1/y0c+oBG1&#10;e3GR2rlo7+wQgfaF4/2q0MtjKtfBKEBZb08/3V6VdtvAdtuw11J7fIOf1rQh1HT0bfJPnk7qtQax&#10;p4P+sHB/OgCpB4GsVOJJZGGMYJFb+hQHQ7UwWA2q33j1b61S/tyyzjf7Yx1p667bF/kjLc59KANX&#10;7deOdrXLfXd/OnbZX4MrH0+b/PFZUmvySY2QheOtcn8T/jj4W+GWkSan4o1uO3UR/LCrASHj9KAO&#10;4u9SsNMja4v7hY1X7xZulfPv7R37efhL4ZxSaB4Tm+3ak3yRx26723fQf0r5/wDjX+2V8QPjBPPo&#10;Xw6LabpAbbJeyH7/APujgufpx64ry3TNHtNMmlvt0k1zKuJ7y5+aWT157DP8K/jkiqjTlU20JlJR&#10;3Nbxx4z+Ifxh1htW+I2tTfZ25j0uCQ7cZ/jcH0/hH59qjightoEt7OJY441xHHGoCx46gDsP8802&#10;NinK4HHy7W//AFe9bHg3wH4p+IGsxeHfBvh671G8lIMcFqC2B/eJGAq+rHCgdxXRThGC0IlJy0Mv&#10;Yx+fHHTrz79Ccf557j0T4J/s2fFP453jReEdDC2cfNxq12ClrHz0LkZdv9hQxwOg+9X0J8Cv+CfP&#10;h3QjHr3xovxqd0u1o9Fs5D9njP8A01kGDKfZdq+7ivpnT7fSNB02Ozs7e1sLG1i2xxxKsUMKdlAG&#10;FUD06VlWxFOjBzk0ktW3oku9yoU5SkktfI83/Z//AGLvhZ8Fxb61fQLr3iCOME6pfQjy4X/vQRHI&#10;T2Yln9GHSvYb7WdP0S0N5ql4I1Xn5jlm9gOrH25NcRr/AMXtIsoZI9Enj2x8yXk/yxoB6Zxn6nAH&#10;vXFXfjLUfE80lzYzH522rqN4Dt9/Lj4LD0PyJ3G4cH+f+NvHnIcn58Nk7WIrLRzvalF+u82u0dH/&#10;ADH2+U8G4zFWqYr3I9vtP5dPn9x1njv4zassDQ6KG023KkCdvmuJG9EVQcH0C7nPavPW07xXrEnm&#10;N5ljCw3SPIA9zIT065VPU53Mc4IQjNbtnFpVpcyXonaW4f5Wup3DPt/ug4AVc87VAXPOM81fS9gJ&#10;z5i469a/kbini/OOLMZ9YzLEOpLonZQj5QhsvXd7vU/TMuy7CZbS9nh4KPfu/V7s5/TvD8WkwtDZ&#10;WZXc26RslmkY/wATscs7e5JP4V137PaTWnxI1pXXCyWakZXGSI7eqa3lvgjI9/yrW+Ed1C3xMvFQ&#10;/MbIcf8AAUH/ALLXseEsox8Rsvm5a86/HT9Tk4m5pZFXVun5anl//BU21aXwv4G1Ebv3et3sP3sD&#10;5rYN1/4BXx4GONkZ56H0H1IP9a+0f+Cn1uJvhN4VvkH+p8WlTxnAazn/APia+L18zqpDcZ2+Zu+v&#10;0Hr/APrr/Sin/DR+CVviXoCsUJ8xxjuw3ZHtk5z+HH4U7Cet1/4EPSDBjBYnd16df8/zpNy/88T/&#10;AN+P/rVoZ2ueBaZLeS/ETUrjC3CiREkhDc4EaDg/48V+2n7NVnHYfsneB4IoiqvpxfaVx1lkr8TP&#10;ClvBc/EPUDBctBM1+ywyuPv8gY9DnFfuR8ILb7F+z34HsH+Rk0WMkdOSWP8AWvO/5c/M9af8F+q/&#10;U9g+F8CmKEY/h/rWh8Yjtt5MdrQfyqH4YxfJHtP8IqT4zlRbXHO3bbjP5Vy1NiY/CeCBQ0hYVbtl&#10;OPl71XX72VIq1bhhyR9OayRQ6fCxM2Oi1+XPxO8VaV4x8ZeJb3SdIs7X7D401SzuPsNu6edMkis0&#10;j7wMyHfyw46YJxmv1InUSwsC38J/lX5d/EHSvCGm6/r9p4Q8WXGrqPF+rNqEl5ayRPaXTT5e2AkV&#10;SypxhhlTk4JArfC/xH6fqjlxHS4n/BOWFl+Kf7Qt4YN3l/CfUMtk5UmFR+Oc4/Gvvn4RiSL4TeFg&#10;rZVPDOnjaf8Ar2jr4G/4J8CK38W/tJXjpnyvhPf7WMfT92vtx+lfe3wuskX4c+HLsFwzeGbBWHYg&#10;QKOh6GrrfF936m0f4a9F+p06zKy5OfXB7Uj7FX5vcbhUUJAOCf8AOaJwVQkN/wDWrED4i/4LSeHl&#10;h+HHw/8AiZDH8+i+No4p5FxxFLC5PP8AvRitP/gqF8R107/gmrpsqXW248X32jwqp/5ap5PnSfhl&#10;OfrXX/8ABVLwwnin9ifxZvjJk002t7D/ALJS5iDHj/YL/hXwV+1D+2FpH7UnwU+C/wAAvD+g6naX&#10;nhHzo9dku408m6mdkjhaIq5LARh8lguMjg9QbxcF1a+7qQo+0j7NfzL7tH+h+gn/AATS+Hr+Df2Q&#10;PDMLw7ZtSZ711Zf72FH/AKDX0VHlFwDt47Vz/wABNCPgf4d+EdAtkCDT9LtY/m6BhGDn8ya+OfBf&#10;/BX+88MfHnxR8HP2kvBv9oWsHjK+stI8VeHYY4bi2hW6dEjntxiOdQu0B1KScc7zWlSSlU5TWrLm&#10;rNL+uh90mfauawviT8T/AAN8G/hb4h+MXxO1eaz0Pw/Z+fNJbwiSWaQkCOGNSy7ndiFAyMk1sfa7&#10;O/0uOexmEqyqvlyKPvg9CM+uRX51/wDBbz9p9l1XR/2Q/C97ut9HCap4qkib/WXjrmGA/wDXNDvP&#10;vIvpUSbhot2c9SW0Y7v+m/66n3V8Pfid8Kf2ifh3D408B6za+IPDuqxtH5klqwBYAF4ZI5VBV1yM&#10;qRxkEEggnyH4r/sLxprepfEb9njX28Pa7qNj9n1WzKpNbarGvKxXUMuYryMHokw3r1jljIBrk/8A&#10;gjzfW9p+x9FPO6qknia9csw44jh/xr66ml81If7PieZpseVHEu4tn2rXl5ZWRtNezlZ/11Pzt8Ta&#10;XHpOv/8ACNfEfQI/A+veSq7byeT+w9RuM4KQXUzM9g7doLxthPCXUmVWsfV9E1TRL+XSNa06W1uY&#10;f9ba3ULRumRkZU9iOQccg1+hnxE+Gng/4n6PJoHxC8MKzGOS3WaWMbgCMPHuxggjhkPB7givlP4n&#10;fslfEv4Mafa2nw1to/FvgzTYJIIfCOo3DRtpsBJYDT7hQz2GGOfL2zWhPJgjyXG0az2l95zezhU1&#10;gzxMwY+ZunXP+frUMsJ6KuO+3GAa2NKsdO8WR7vCE12+oQ27z6r4Z1OzFvq+nKh+Z5IVLLcQ45Fz&#10;bNLDj75jb5KzyqsA4k3LwVZec10K0ldGXw6GfJFjgtzx61heJPB9pq041e0uHsdTjA8nULckNx0D&#10;DPzj9QOh7V0sifOW2t9cjFVZlyDtGPxqZRUlZhGTjsehfs2ft5fEL4P30fgn4ywNfaYCFj1BcupX&#10;puz2465wR3A7/cPgT4i+DvidokWv+DdYhuopF3bUb5l4r8yNT0601GB7LULZJoW+8kgB57H2P0pn&#10;w5+K/wARPgB4jXVvhzqU76epX7RprSs5GOpAxyP1HpjmuGpRlT1jsdVOpzabH6k3Vtk/MlZd5ZjG&#10;AP8A69eY/s2ftt/Dz456dFpuq3cVnqgXEkTsBk17NPpouIt9q4ZTyCprKLubI5C8tSOCO9ZV7ZAD&#10;JTpXW3umODyvI5rKu9MdR0xTKOXF7qOnSM9lcvHkfMqng/h0ruNe1yz8W6Vp/ie2Ux3E1r5GqKen&#10;2iIBTIPZkMZIP8W4965XUNNkUH5O3p0q/wCAfsq6g2j6pEfs90w2suRtkH3fwPI/H2oA4jxz4UMW&#10;tX2oiJvL15bOFfl4EhuEikx65ADn3Y1+0kcSQosKDCquFHtX5X/EPRdO1u58MaRZ3H+lf8JJZBoG&#10;Xb+5MqoQO/3ih/Cv1UZfmJHrQH2Rpo/CjA60YoABjrXKfFb4k23gDRWaEo19Mh8mNv4R/fI9PT1P&#10;0NdVJIkKNLK21UUlmPYDvXzR478V3Xj/AMXPeZ/d3F4qW8f92FTwPxUZPuTVRXNImTsjF13w34j8&#10;R6hJrt18QNUjnmdGm/dwOrHcSR88ZbkHbweAoxg5JktNMvfD8NpBquutqEkkGXka3WMttCgvheOW&#10;JOOg6dsnd10pZiGErt43sB9eB+hrntbvkutZkd5NscECQrubpjLMfzYflXRpLYz+Hcj1jxEumW0t&#10;/dX0VpawqWkmkYAKB35PH418r/Hz/gqb8NfhpeT+G/hvpT+JNSjypkU4hQ+pNeS/8FFv2v8AVPE+&#10;uXXwi8C6s0Gl2bFb66gkx5rdOvp+lfHKajHaqwjgeaRmJZnO0v7+v51x1K75rRJjGVR72X5n0J8S&#10;P+Cln7Wvj6SSHTvF8fh+05K2+nRhpAvplh1/CvGfFGseMfGLDVvFPizVNQ+YmWC6uG8s5HXywApI&#10;+mf6ZNhra5OLJs9gpFXJtevZYdsVlu3fdJf+gFYvmluaRpxiUNE0nRdLu0tIrK1g3RsZBHGF3SBu&#10;fc5BJ57VsizjkdZRjbyG69v5Vi3a61K8c40rgyRkhuFLKePzXjPT5a7bTfhb8Q9eVf7P0WbarfeZ&#10;SAKIwfU0ZjtBBGACVXd07fhUyLaRR5WP5gvUivQtL/ZW+IuqQ7rma3t9y4+ZhkfrXYaF+xbcTKDq&#10;vipRuH3YwT/7LWyphoeIC4jWM7EXnp8v60qX2yLaXXp/Ca+j9B/Ym8KInl3uq3Fw24jcF4611Ol/&#10;sX+AYSqtpinoAZ2yB78Zq1ALnyGmoFl2pOMH39qlilvZ4x5NrMxVcjZGT2r7i0P9jjwPbRqYrXT9&#10;rEbWRdwz6ZA6/Wup0v8AZg8I6Uoae2ijRVyzfZ/lH4nFV7MmU4xV2z8/7DSPFVy2bbQLxz/1xNa2&#10;n/Dv4lXrKbTwldlc5AZeP519wao37Kvw8d4/Gvxb8M6WV4Zb7xBZw459GfP6Vi6j+1v/AME5PCS5&#10;vv2lPDc7r1jsLqa7bP8A27wv/On7OJj9aw/SSPk3Tvgf8WL5dv8AwjbR7eNz9q1LH9mb4uXkuH02&#10;OP5uNznivddW/wCCoH/BPXQA0ekXHiLWyOn9k+EL11bHvMIxya5XU/8AgsL+zRbuw8Nfs5ePL4DO&#10;1rjR7C1U/Xdcs36VShEPbxlsn9z/AMjiYv2R/idcrumvbdPXq2a1bH9ifxzdTKsusqysv8MJ6/XN&#10;XL3/AILS+HLbcmg/siXxZidrXni+1t849QkD+3fvXO6z/wAFsPiXOjf8I5+zr4ZsTglW1DxfPcfp&#10;FCn86fJHt/X3h7ZraDf3fqzrNM/YJ8R3UUkc+p3LfvP4bY8jr6VtR/8ABPm7cK0suoN83/PI4NeH&#10;6t/wWX/a4nEg0vQvhfp25sfvNLv7ll/76uQM/hXK6r/wVq/bh1Ikf8Ld8I2K87V03wTFxz282Rz6&#10;9afL5B7Wr0h+K/zZ9Zaf/wAE8dPa7/eW1425eN0gGP1rWsv+CePhqISrcaey7fus12o/qeK+F9R/&#10;4KhftkyHfe/tWX0B+7nT/D+nQ4z/ANsScVz+o/8ABSb9pq7f/iYftoeNo2yTi31KG3/D92go5fIF&#10;Urv7K+//AIB+j2lfsCeAUhj82ztW92mLZ/IGtaw/YM+H0V4WTRbcgrlf3chx+S1+V+qft8fGXVfl&#10;1D9rj4kXTN1C+NrhfzCMK5zVP2lvEfiHc2ofFHx1qRbp5/ii/lz/AOP45o5fIXNiuy+9/wCR+wcf&#10;7E3w5sLaRH0i3j6EM1q3H5ge9Ouv2XPg3p9opvte0O0A2k/aGVenY5I/yK/Fy+8YaRqO77d4V1y+&#10;DN/y9G7lz/30TWfJqvhBcS/8KqfPP+t02Q8f8CHPajl6FL6x3X3f8FH7X3Hwr/Zl0uWNtQ+LPgy3&#10;ZV+bzdYtkx/31KKjW0/Y20WXzL39oH4fxKvUt4l05e/vPX4nv448MWLZi+HNlGB0L2saZ/76I9Kg&#10;k+MGh27qsXhnSV/7fLJO/wDtSUWfcdq3WS+7/gn7Ux/Er9gnQ1YX/wC0p4AGWOdviaxYj/vlzWff&#10;/tMf8E3NHu1uLr9pPwm21ckW155vr08qNq/F+T422UK7guhQ+51Wx/pKaa3x7s03H/hKPD8G7/qJ&#10;If8A0WrUvmHLX/mX3f8ABP2U1H9uP/glppls8M3x8juP9iw8P6hNu5/2bQg15/4g/bx/4JjRTTf2&#10;frPjPU2kLELp/hG4XOf+usafzr8o5P2jtIt/kb4haTGB/wA8ZLl/b+GA1n3X7TugQ4J8epMf+mFj&#10;dNj1+9Gn86Pd6v8AIOSp1l+C/wCCfd3xl/ao/Zf8V6zdf8K/+EXjq4s3A8hrzSraFm+UZyTN3bPb&#10;oa8X8ReKvCmrs50v4OTW6MMq2qa5BGPrhA386+XtR/aq0pwVi1vUpG3c7dLQf+hXA/lWRP8AtR6a&#10;7N541OY/3RfQwj8hHJ/Op/dlxUl1PojVrGC5DSNp/hexVuNsn2m4dD7gOo6f4ViPo3g3TW87VvFS&#10;HH3ktbGGPHsC4Y189an8cvE+vnZ4U8OvEv8AfUz3MnfHzZVf/Haj0Pwl8efHd4sWheHtSkkOfmXE&#10;f6RjcKXNDsWoylsfQV/4s+FFgha8LXSrzm6undfyBA7emKzJfj78LdEdm0vT9JhZecqkSsp69/mz&#10;n2Ncn4N/4J0ftE+PLqO61rT47CNuftN+fmH/AH8y+R/uGvS9O/4JQBIlPiP4xW9qy/eMUZkwcjHG&#10;U/lWcsVTj1RapyOTvP2uvDNpuS21GNl/6Y28mD/3ylUJv2yNGL5W4mYZyoW3kGfzUV6na/8ABLT4&#10;E2641z4x65cN0/0S1QDn6hv51saV/wAEu/2dY0UL4s16ZtxKtLbw8+33Qaj65Dv+DH7LzR4a/wC2&#10;JYswIE5z97dA3Gce3+cU7/hsSwXKr9oz/wBcW49j69fYfyr3xP8Agl18CjHldY1NvQtZxH/2cU2T&#10;/gln8FJTtXWNQXnJ/wBEj/T97zS+tQ7h7O3VHgQ/bDRJMo9wPm4/ct/hU4/bBgcfNe3RPdvJf0+l&#10;eoXn/BLP4SE4i+IniaPcx2qPD4OMnp97t0pi/wDBK/4XHn/hZniIsw6f2Cv/AMX+NH1qHf8AAPZ+&#10;aPNU/a+jcBJNfuY16fNbzdPX5RVkftT+HXJkm8fKu5st5ljdnJ9eIq76X/glJ8OzEwt/ifr2dvys&#10;dDQ5/wDIn1p2i/8ABJ7wo9y5k+IWoyJt4+2aMseDnsROOcGhYqn3/AXs/M87k/al8OxP5tv8Q4Y2&#10;VcfLaXoyQ2ef3dV1/ac8PTSbJvH0Awc7mt7zB/8AIXX869sh/wCCUfgjcBJrUPHVjZn/AOSK5Xx7&#10;+wl+y/8ADDUotH8ffGPR9Mu5Y98Vk9nLJMU558uO4ZgPfFUsTDZP8GKUbLVnmMn7UuiW82P+EkaQ&#10;Kx5S0uOnqMp1/Xmi7/a20eQ+WdWlb+6zW8/A5/2fU/8A1q0rn4a/8E99LkaKf48LMy53Nb+Eb5uf&#10;xl/z7U3/AIQ7/gnVxu+MN18v8X/CIXmAP+/1HtovW7+5k+73/MzR+1lpRk2nX2ceqwT/ANU/z9ag&#10;uP2tIPtW20v5lj6iQxyDP/jn8xXYeFfgR+wJ43mjstE+P1jHNK6xxxX2i3Frl2PA3STBc/jXqf8A&#10;w6q+GkkIng17ercxtHDwy9c5+0EYP60vrMY7v8GVGKezPDdP/aO069tFuZ/GenQ/N/qbr7Sr7uPS&#10;Ejg+/Iq0f2kdI8s23/CcaKOclmkuPm9/9Tz/ACr2df8Aglb8N1GX1aT1P7s//H6ib/glb8NFP/IR&#10;k/3hD/jcU/rUO/5lcnmjx+D9pLTYlCL480P3Yz3HHHX/AFXp9akm/aS0sjY3jzQ22jA/0qf/AOM1&#10;6xL/AMEsvhpu3Jqky+u2H+X+kVg6n/wSy8BC/bb461iHgDy4NHLp17HzjR9ap9/zBU33OFb9o/TJ&#10;MmTx3oPXI/0ubp1x/qqjH7S9gvzf8J9oYJ45uJj/AO0jXbD/AIJZ/D0rtPxD1r8dDY/yl7VD/wAO&#10;tfh2yF/+Fh6wcfwjQ2PH/f2j61Hv+Yezb2aORj/aa0wZB+IWhr2+a6uOR0/54/j/AJxQf2otLlGz&#10;/hY2h4PPzXFxjP8A35/Cu607/glz8Lo3US+ONWkyeVk0hgD9cyD+dbCf8EwPg3H/AK3V7xgvpbLz&#10;75800fW49w9lLueX/wDDTWkvNj/hYXh9fmyubq4xnp3iqSP9pPSJQwHivw7Jt+6v9pbfww6rmvTj&#10;/wAEx/goeBqd/nH8MK//ABdZPiH/AIJjfBz7OXi8X6ta7G3MyWat2PB5PFH1qn3/ADK9jLujj4vj&#10;bompFY20bRbzcANsGpWcm78PMB6/pUya54Hvh9pm8BSW5Yf663tXUKR33R8f0qvf/wDBL3whdfN4&#10;d+OmdvO260v9D84/lWTcf8EwvijoTHUPBvxDtLiZVBja0uDA5Pc84x7fNVLERfUn2cu6+83oW+Hd&#10;9cA2HiG5tJC/+raVJgPwcZ/Xj3ruvht481DwBqcV/pkfhrW1Vxi31C3kgkb23xttB6c4PWvBfFX7&#10;OP7ZXg63Y3/2zVoYf4byMXS49iwcfqK4o+P/AIo+FZfs/ir4dlVThmtklhPPbKFk/wDHa0jKnIlw&#10;l1R+tHw9/wCCkPwB02zXT/HH7JviS3Xy8PN4c8UWt8v1CSxxN+tes+BP+ChP/BNLUoI7XxDe+KvC&#10;cm5t0OreFJJEXLZyWt0kXknJ9zX4m2X7S9hZyFGfWLVs4ZWaOcDke8bfpXVaT+0vpM5V4fiDDG23&#10;iO+tLiMjt1VHH68VfPHoc8qcvsza+79UfuX4e+Pn/BMrxTdedpH7TPhRPMTC/wBpSC1b6YnVMda6&#10;3S2/Yn8RNnQ/2gPAd00mNqw+IrFs+wHnV+Dq/tCCVAi6zot1uX+HU4QcfSTbj9KsD4zaRfrtufDG&#10;mzbjg7JrWXP12uarmRPJiP5193/BP3w0z4FfBLWH36P4x8PTKzfejuYHX6jEp/Srx/ZG+H95Hizu&#10;NJuFb5i1uobv7Zr8BYfFPhS4LY+G0LFuf3Wn/wBU71oWHjDQrJM2XhbUrMZzutY7mP8AVSOeP0pD&#10;tiF9pP5W/Vn7vXn7Dvgy6Rg2kWkgbHCxN/QVjzfsI+BVysmhWIHH8JHT/gNfirpf7Qmr+HYimm+P&#10;fGGm9ttr4iv4cfhvFdNpX7dvxi0TaNH/AGpfiFZ7fuL/AMJrdnHTAwzGi3khXxfZfe/8j9brv9gb&#10;wPM+V0q1wzZYiTp37is27/4J4+GzIzxadHhj0S8Qf+zV+ZWl/wDBTf8AartF2ad+2l42I/6b6ylx&#10;j/v6p/8Ar/z6Cw/4Kvftp2Y/dftc6hcfMBtvtGsJfzzF9KPkPmxH8q+//gH3/qP/AATttSMwabdD&#10;qd0M6t39mNYt/wD8E8biI/urLUlx6IWr4407/gsL+3BZjJ+MfhXUF9NR8FxHJ+sTpXWaF/wW2/bQ&#10;sIs3I+GN6vvoN5CT/wB8XJAo5V2D2ldbw/Ffq0e+6r+wFrUUuYrm+TA+ZZIG/wAKxtQ/YX8XxArB&#10;qczHOP3luefbpXCaZ/wXY/aHH7zxH8FfA2ofLlvsOsXVsT/32HrptH/4L0eII3Ua5+ydG5zhmsfH&#10;g/QNbHv71PLHsxe2q9abX3foyrefsbfESBlCXUMnP9zb2rLuf2U/iZBJuW3gbu3Xiu2tP+C9Xw4I&#10;A8QfspeKlX+JrPWbS5H/AI9szWtYf8Fvf2PtTGzxL8FPH+n7vvM3h21mC/8Afu4z+lHs4g8Ry7xf&#10;3M8iuv2bPilbbpZNCjZuhKseay734K/EizciTwxM23qVx830r6Y0b/gq7/wTS8ThYtW8Sator921&#10;Dwrew4PvsVxWqn7bn/BOHXZT/ZH7VXh5WYfKl/BND+GZI1x3qXTj3FHFUnvdeqa/M+PbzwB41sty&#10;zeGrpQOS3lZz+VZsui6zAG+1aTdL3O6I/wCelfdemfGH9jTxg3l6H+0J4FvW67Y/EFsOp9GYelbM&#10;Pw++EniqMS6DrGkXy9Q1neQzZ9/lY0uVdy/rFHbmX3n55Ojqf3kbLn+8tRFUCbl79q/QTUv2Z/B9&#10;+rg6JFhu/kY965nVP2PPANwmxdHjj+nFHL1NOaPc+GliYFl3BlOMdqimsYrhx5qHeG+9/Q19hap+&#10;w14UuPktbdl/u7W7f0rltY/YUCbxp93MGU/KFb/OKXIyj5kextmw0abTmqj6BbFicfe5+Xr/ADr3&#10;rW/2NPF2ngm1uZPcNH19+K47W/2dPiNowZharJtPy/KRnmhxYHlN/wCH7Vxyiud2CHXj6/lWb/ZU&#10;2mXf2mzupYWUhh9nkZMADAHB9jXaat4H8ZaWjPd6S/7vlgMnFcjrkmrW0qwNpsmQwLLJ0P5f55rO&#10;UQNXwN8R/iz8NdbPjDwp4ok+3hldJri3SZwQuBhpAWAA6YIAzXt/gP8A4KefF7R3W3+JXhSx1mEY&#10;DT2q+TL+XSvn9/EEyxKG0uQdBiNhz61Vn1a1uAD9ik3f3SAMURvHYznShPc/Qz4RftgfBv43Otjp&#10;2o/2bqDf8uV8QpJ9Aa9IvdNKnDJz/DubrX5T2lxc2t9HeWhe3mRhskVu4PrX3T+w9+0lN8TbBfhT&#10;49vg2qQx/wDEuupG5mUDhCe/t/nHRTrPmszmqU5U9d0es3Nq6bhDDuZeSF/HpmqXgb42eK/hF4sT&#10;xd4RS4s5oZVS4ikIMc6Z5SQAnKghhnqCCR77viC1uLF1mjG1g2xx3PoPz6+wrlZdOhu7hoJbRWim&#10;XDFgOhH19Mf9/D+HZCnGW5lKXLsfpV8A/jP4b+N3gG28Z6H+5kJMV9ZswLW0w+8hx19iOCCD0Ndx&#10;5iMOnavzz/Yg+ME3wt+Mtr4f1C4P9meJnFld/NhYrkZ8qQj3OY/X517Cv0AE21ME1w1I8krHfTlz&#10;RuSTsc7iaiUFuaa8pcbjSx56GsyyxC3YV83/APBVu0Fz+ymJGGVh8UWDk+mfMTP/AI/X0hEDngV4&#10;L/wU3077Z+yJrJZc+Vqmnv8A+TKDP61UfiA+G/2IPh61xqupfEW7P7vTVewslPVppDmR/wDgMY2/&#10;9tvavffiF4rPw08CX3iy1Ef25v8ARNL3n/l5kU5cDv5cYZvrs9a8g+A8d74D8K2MMVwJHkZ7q6jJ&#10;yCZW37fqF2L/AMBqH40eNLnxxr8MW4iy0/MdvCGPEjY8xunUlQM+iCuqKOW/vHIxLNNJvmldmblm&#10;LHk1ctbbnODg96bZWMmduz3xWtaWLFeR2/KgkgjtwAGKj34q1BCoPCfpVlLByq8VatbBvv457+1A&#10;EMUYLbjUk08On2zXV1LHGkfLySEBVHrmuX+KPxs+Hnwf0iXUvEusR+YiEiHzBnNfFfx4/bU+IHxr&#10;u5NB8IXDabpJZkW4wRv9lHc/ywckcUr62RSjpc94/aI/bx8KfD128M+Ac6jqj5RPJXdhsdgPSvlL&#10;xVrvjb4p6u3iD4lau9y0jZj09ZN0aZ/vc/Nj0Bx7mszStLtdMLTpuaaYfv7qRizyknPJPbPO3gdO&#10;p66UR+chQW/Lk/iP/r1vCj1kZSnZe6T/ALhIhhVQKoVQRhQPQAYwO2Ks21rPfTLBaq0kkjKqhOdz&#10;dAAB+X16Zruvgt+zV8RvjDcR3Olad9h0vB8zWr5dsPHUIB80jZ7LwD1I619ffBT9m74a/BiK31HS&#10;NPN7rSLltZvMGRSRg+UBxEMccfNjgsa0lJRM+WT3PB/gb+wh4v8AFz2/iH4mvJoOntIH+xbR9tuF&#10;78EkQg+r5b/Yr64+Hnw48D/C7Rv7A8CeHrexgZg0xjUtJO396Rz8zn6njtgcUmpeItO0SHdez5fb&#10;8sEeC7cenGB7nH41w3i/4n6jfySaRZRTMxXH9m2bDzCrd5GJAVSOfmKqR0DHAP5Rxx4ucL8Hc1Cc&#10;/bYhf8uoNNr/ABy2gu99eqTPpcn4ZzHNLSS5IfzPr6Ld/l5nfa/8SNG0N/stmftlyP8AlnE3yL6B&#10;mH8hn/gNea698Rdf8Y3Qt7aQ321mbKEx2du3TG7B3N2wu9h/EVBzWW2i3WqeYviG5VoWUILC2YrE&#10;V6EO2A0ufQhUxwUPWtaCNYYVjiRVjRQqKq4CqBgKB2A7DoK/jnjbxU4n40k6eJqclDpSg2of9vPe&#10;b9dE9UrH6jlPDuX5Sr043n/M9X8ui+XzKVnoTSyw33iC5W+uYZPMj3R7YYpP70ceTgjszFnH97tW&#10;qrFeA3SmorYxj2qQI2MYr8vnUlPc99RHIznvUkckwbALZJ55poUgfL+GKcAxXHTismUSRSSr92T/&#10;AIDW98GLkp8Vptz/ADSaag/9G/8AxFYILAbW9O9a3wmZk+KxBH/MPjx/5M8/rX2vhrU9lx9lsv8A&#10;p9TX3ziv1PLz6PNktdf3JfkZf/BSeJpfgRpUoXPl+MbQfdzgNDOv4V8RMwyv75t3BUspY5yMHj9P&#10;zzxX3J/wUWTzf2cVk6eT4r0yTrjGZGX/ANmr4eBaPcAVUnO4tIFJzn9PXrn2r/T+l/DR/PtZar0/&#10;UVYyGI+X127vbrlep/Kn/YR/0Ck/8d/+KpI1aQ4jbd833fTv/j2/LNP2Sf8APuv/AH0a0MbnhPw1&#10;t5L3x5Ibq1WeCfWmDLH1T9927EV+5HgeH7J8KvB9oqfKmhWv4ZjU/wBa/EP9n61S6+INv9gnMcza&#10;vuaFwMTL5menfj8R+FfuZpNp9l8K+HbHO0R6PbLj6RJXnf8ALlev6HsVP4PzPVPhlCwCrj+FRVf4&#10;24W2uxj/AJYj/wBBFaHw1RlKj028+tZvxwcLBeHHRVH6CuWpsSvhPEVUDaw9atW4IGQP/rU0RKx4&#10;H51PDAduQc/XisihDtkG0H7yn+Vfl38R/D8GhftB/FDQBZX1q8ni438a3kIVZ1mjBMkR3NujyACf&#10;lw3av1GeMjLD8a/O/wDbc8DW3w1/bmj8U3kVjbWfxA8Ox2lvdNqIE1xeQvxGITywChfmXp5nzdRW&#10;uHly11froc+IjeJwv7Ej6Rpkv7TVxLfJHef8KxvEtYNvLgwqDiv0K8FpHbeAdAtwB8uiWgXB7eSt&#10;fkn4T+Llj+z/APtmao/iuRk8P+JLWTStcy2B9nmjClj64OCa+/P2av2uvha2naL+zb8TviDb6X46&#10;0WxisLFtZcQWvia1jUJb3tncH925kjVC0ZKsrlgAelaVX733fgVTf7pPyX4XPep7qzsHSS5m8uN/&#10;lDN93d2/yauJaI8G5W3Bh8tVdUs5SJ9J1G0khmj4kikUq6e+DUen3B0uwjsTP5xVcGRlxn3x/nFZ&#10;LfUroedftceAv+E4/Zs8eeFhGZGvfCOoJCoHWQW7lPx3Y/Gvxy/Y68Ef8LH/AGmvCPhOSLet1q0f&#10;np2VcjJ/Wv3SvfK1O1ktLxB5cq7ZVboV7g+2M1+Uv/BMf4XfZ/2+Nas2jyvhe81BFGPulJJFU/8A&#10;jorSmv36fl+RWHdq79L/AHXP1QsSF05rCIYTy9qgdQPavjX9qz/glj4U8b6o3xK+Fn+h66moLdzK&#10;rKpuTv3MJFO1JfXdlJPVn6V9oW0RijwcetRXSeYD05GPrR9q5nGTjK6OS+InxY8N/syfs96n8bfH&#10;1zGlr4e0lTawv1ur3YEggUdy0mB+Oc4Ga/InwJ+zd8c/24rP4kftEDxFAtxo9ne69qtxqCSEX0qq&#10;0zW8bKCEbYrBc/KMKvGc19a/8F3PH/iSx8GfDX4W29z5ej3n2/ULu2jGPOmi8tI2Y+irI/4muu/Y&#10;Z1H4SW3/AATc8Z6Z8MvFmm3l9F8PtYuvFFpHcKt1azfZ5cmWM4YLtAw+Cp7HNRdPnnLpt/X9dCYy&#10;jTjUry31S/r1/JFv/gk3DHJ+xLp0rR7lbxJqG5WGc/JBmuw/4KTftP8AiH9l79kM33gG/az8ReLr&#10;7+xtJvoflezgC7p5UPGG2YUHsWB7VzX/AASYix+w7o7nb+88RX7Db/uQVw//AAWC09ddvvgV4Uvp&#10;P+Jfc+KL6G4VuhJNp/7KTV1Y80rd7L8jSvFVqig+rS/r8j42/Zh/aY+Pv7H/AI70v4pCx15fDOvX&#10;ajUoNShmWz1mMHLkO42vIASwcEsOvrX7LeA/HXhz4h+F9O8aeF75rnS9Ws47uwmYAM0TjIzjOGHK&#10;nHRlI7V5n8dv2VPh38XPhPqnwhh0C1tYZ7M2tu0cA+R0UrDL/vxsFZW6gAr90kHx3/gkX8RNfuvg&#10;Lq/wc8ZBo9U8A+IpdOaGR8tCpLZiHssiPj/fNGl+VBKNLXk0se/fHX9kL4bfFU2ettZtputWN59u&#10;0rWdNkaC4tLn/ntFLEyyQyf9NI2V/UkZFfLHxS+GXxG+FmpJpvxm0mfWLOS+KQ+OPD+nh7sK/Ie9&#10;tIlC3oUnJmtljucZLQXB+Y+7ftx/t+j9jeb4f2usfDS317RfES6gdWltbhodQtjA0AR4mJMbDEr5&#10;R154wyYzXUfBr9oD4GftZeEZ9T+Gviax16x+zq+o6XOgW7slOOLm2bJTDcbhujPGHPaoycZe6Ycy&#10;kvfR8X32k+Xp1vr2najY6npd3NJFp+s6Zcie0u2jPzCOQDhgMFo2CyJnDopyBmPGfmVcLur6g+Lf&#10;7D8sk+o+Ov2etfbQdU1CWOfVNMaFbiy1byxwlzbyER3I9GcrMmf3c0dfPvizSToOs3Xh7x9oI8E6&#10;x9sjihtdQu2Okag0n3RaXsu3yHznFteFHIyI5bg4rqhWjPSWjM5UWtY6o5O6X5Tg8dOvv/8AXraX&#10;4TeDbmKHVvCnxNg1yWPRUutes7TT5EGlXkjuq2sjtyZNsYfoEYN8rMQQIdZ0TUdF1CfRdYsJrW8t&#10;ZTFdWt1C0ckLj+FlbBB/z3FdV4F0/wCFHg7QdY8YWfh6OTxFqumfZLqaZmbayuWR41I2oWyAx77Q&#10;cAls6cplKTitzyG78PS2t9/bXhq6aw1FW3x3EBKqWznLAe+Mkde+ete+fs0/8FCNb8K3MHgD40rI&#10;NoVI71z0B6HOen6HFePzW27IJz14Lfj+VZuuaBp2tWn2PUrfeqglG3fMhPcHt0Hsccg9K5qmHU9V&#10;ub063c/Trw5440vxbpMeteHtUgvrWVQVYc44z/nNWLjULcoxezzzn5SDX5t/A74+/Ej9m/XI3h1G&#10;TUNBZgs0LHPlqT3H+R6HsPv74WfFDwp8Y/CcPivwtdrIskYMsWcmM4rk96LtI6oyi9UaGp31qWZT&#10;Zvtwe/b1rHd7Z7yFLdWX5juBXbjitnULbbkgVjGEQX8chX7sgHSgs3fhwltP8afC51682wt4msTc&#10;Tu/3V+0Jlia/V/r1HevyT8QaHM863FqwR9oKn+63Y1+qXw58SDxh4A0XxWG3f2lpVvck+7xqx/U0&#10;dAubG3PK0bTjpTqKAOO+OXiKbw58Ob1rRts95ttYm9N/DH67N1eGeCrMza9G2z5YIGb8TgD9M133&#10;7T2uPdarpvhaKTakMbXU+D1Ynag/IN+dcP4cv9W0W7mvLXTllhbaCz712kZ7hSO4+laxXuk/aI/i&#10;Dci48Qrp0DcKyhj2Kgf1w3415P8AtOfEeP4UfA7XvGIm2zvbtHZ+pkkO0foc/hXol1carqGtyX7J&#10;bSeYpCNFd7sZ79BXyv8A8FTfFhj0Hw58MbSbH2idru8XPVEG1P1JNVN8tIxl70rH59+K5L/VtQuN&#10;Q1JmmkeQyNvY5kkPc/Q8D3zWTZ6BfXU3kQ25kmk+8q5I7cfSuvufD01/qkcaRsxjb5YsHazsOPy5&#10;r2/4Kfs8RC2jvdTyHkALNg7iepH0965KdPmZvpFHj3gb9n/XNbulF8GXd0jVSSBjvivZ/h3+yFYX&#10;1p9tuYFWNWOJplJDH0Hr/Kvoj4ffDLSdIaGOxs0UBMsdv3h7nqe1d9YeGtJjT7EYlVWbJ9j610KK&#10;iyebTQ+WfFX7O+m+HrS3MkSzQgyZWO36PgMAPXIDcd69N034aWP2WNkh3blUj5TwCOvNeg/EvwXN&#10;rPgS+g8PxwtqEQVrOOd2VZJVYFUYpyoY/KWAyASa0tHGgw+BI/EN4bG3h0+zU301zII1twoO4ycq&#10;qlQMEnAwM8UctpEOpHluzh08DSQAw7Tt42447VsW/haw0rSp9b1S5htbK1j33V1cSCOGBcdWdiFU&#10;e5NfOP7Qn/BVHwV4K8/wv+z3otr4ovUH7zxDqG6PSbZv7sSJte5I9QVQ9mfJNfB/x2/a++IPxe1N&#10;YPi78R9T8UXLS7rTR8kWyP8A9MrWIBBjpnaT0JJ5oRHNUqfAvm/0XX8PU/RX4qf8FCv2SPhZHJb6&#10;J4kvPG2peZj+zvB1p9oUN6tcSFIAM91dj7V4X8Qf+CvXxOubRrb4a/Bvw34fRs7L7xJqEt9cJx18&#10;qLy0B9iWFfnt4z/aAm0l5LTWfEGn+H44zj7EjfaLr/dEMOdn0kZK8w1v9oC3upzNBomq6l3U6tff&#10;ZoT7+XAd2P8AtrT93qx+xcvibfzt+X+Z9u+Nf+CkX7VOoHdrX7UOpafF8zeR4dtLXTlQ+zRIJD16&#10;ls4FeS+Lf2gdd+KsrT+K/GHi/wAXNz82qa3eXy5PbBdl/T096+Z7Xxt8YPGOoiPwb4ftbeRvlWHR&#10;dHEsg9BvZZJPx3V1Sfs2ftn+PLdTqHhLxVNCy/L/AGlvhj9uJnUfpS5oroaRwsXqofh+p6Bd+NtA&#10;8P7prfwdY2bfxfaFggPpk+aynPemn4/WqxYbxbodnhcD/TvMOMf9O6PXK+H/APgm3+0vrMn+laXY&#10;6fu+811q0WQc9xFvNd5ov/BJfx5cxK3iD4oaXBn+G3t7mY4/75jGan6xBbtG/sZHO6l+0npEIIf4&#10;hrckZ/48rGd8f9/BGP1rBuv2n9KC4+36s/cf6FCg9OpuD/KvZNK/4JLeHo2WTVvincTMrAyLDo4U&#10;Edx88/5Vv2H/AASd+DMe3+1PGXiKT+95P2SLPv8A6tz/AI1LxlP+YfsfM+bL39prSXbrqbDn72ow&#10;R/yhbHfvVCX9p223/uvD3m/NnbcapK3/AKLVP89K+xtD/wCCYf7MOmESXthrV9j7wutcwD68RQp/&#10;Ouv0r9hb9lHSVXPwh0+YqvDXd9eSZ+v78DP4Vi8bTXUfsV3PgG7/AGl/EF2Cum+D7FV2gZC3km3/&#10;AL7nxWZf/G34hXEjf8SSzjYtja2lxnn/ALaFua/SvTP2WP2cdJ+fT/g34bhPRT/ZKyHHp+9Z810W&#10;nfCf4d6aN+l+CtFjx18vRLVduBx0i/zipeNjbqP2cO7/AK+Z+Xug6p8f/FjbPDPhBbr+INBodmTz&#10;7rGT/n6112lfC79tjUgG0zwpqkKs3ymLSfL/APQIa/RTwYjaBqc3g/Sb5oLfT1VTbxybSFYkqeMf&#10;wkc9yDjpiulZL6U5zdSY4G6eU/15/wDr9qiWMfRCUYdEz84Lf9nX9va+G5bjxLDnGBGt6vv/AHFq&#10;Yfsbftwak227uPEHzHDeZqEq/j88q1+iX9jTu3Fs/wA2P3nzfnz9KE8Ozbgp0/Hy4+aMcj/Oe1R9&#10;cl2Q+WPY/O5P+CdX7UupgnUTcDdz/pGpW4x7Hdc1bsv+CW3xtuj/AMTHxJpMG3hvO1K3/wDZS9fo&#10;Qvh11CkWicn+6vJqSLw5dgfJb9B97jn/ACMf41m8ZU8iuWPY+DbD/gkt4rZd2o/FfQYWP926J4/C&#10;3NaVv/wSXutx+0/GTT/l+95ckrY/K3H86+518P6p99bZ8YHRs04eGtXHy+U34k1P1usVyx7HxNa/&#10;8En9DiH+kfFFW2/e2wznP6D+lXIv+CVPgZcfaPiFMem4ixuD/wC1BX2cfCmqyJ/qu3dTxz/j/Sj/&#10;AIQvU93pu/2c/wBKr61W7k+aR8f2/wDwSw+GQGG8Y3j/AC4+XTZP6zdRVq2/4JbfByM7rjWNUkwR&#10;93T0Gex+859q+u08H6mXwhbj8qmXwrq7jBJ4/wBn3wf5fpU/Wa3cpLyPlfS/+CZfwBs3zJp+sXGV&#10;x/qrVe/uhxXV6J+wH+z7pEiyw/DfUJO6tJdxoMdP4GX+VfQUXg7WzwhkP/AD/jUy+CPEUrfu45Me&#10;68f5+tV7aq+rDb+keV6D+zl8FfDqxm1+EmjhlX/l/d7hgR/vbh+tdXBaw6ZElvpNpaWMKf8ALHT7&#10;NIx06Z59ugFdnbfDHW7lleRyuR3Y1pWvwekkUlhI27j7vSpfPLuzNyl1Z5lPHNcvufzJMrnazFv0&#10;/Kq0+n6jFH/o9m33fuj5a9ssvhNKiKsdgFXvu7/5zVp/hfqEK7I7fDdF8tev5f0qfZ1ZdA5qaPnX&#10;+zNdFx+8jHYbdp9q0Y9A8Rq6xmEg7sNtVuP8/wCffzv4yft6+CPBnjO+8N+BvhteeIrPT7w219q6&#10;30cCTTD76wKQzSY9TgHqAQQT75+zlrfg79o/wBa/EL4f3TS2k7NDNDJHtltJ0/1kMi84ZSQe4IKk&#10;HBzXR7GfLoT7SMjl7bw7r4RZDGGPTG01ai8Na8TxHtGP4c/X/P1Ne62fwKdgu6L+Hj2H/wBetCL4&#10;HiEb5Dj8+KxWHqlc1M+db7w14i8xSI2Ttu2k559fpR/wg3iXyxIqLnP90gA/nWBrf/BUj/gnHoer&#10;3Gg3fxg1Sd7O4aGSWy8MXMkTFWIJViBlcjg45FVh/wAFW/8Agm7IMxfFTXfkXLH/AIRG54+uKr2N&#10;Tl0/Jmft6Pn9zOjn8J+KYIiYyqhRnhSD7/56VNp2geIWQZnVgvy8qe3p+lcl/wAPXP8Agm5jc3xU&#10;1r0X/ik7nNekfs0ftQ/sq/tgeJNT8K/Afx5dahqel2K3l9Z32ky2r/Z/MWPzF38OAzop5yNw454I&#10;0an9IFWpbL8mZ8ukatF/rX/4F83NfMP7Uv8AwTw1D4t6/qPxA+GWt2VjrGqMsl1/ak0owwzu8twr&#10;ABuvzDjGAccV+iX/AAo15QJmLfNyP84qpcfAd3JAjbPJztxk4/wrSnSrU5Xiae0p9UfkJ4U/4Jef&#10;tPafrP2jWv8AhH7y2Td+4udcIRiRw2Y0zweeRitDxD/wS4/aGu9Pt7XRn8L2cqSFpryPXZWklH9z&#10;DRBVAz6Z4HPY/rHJ8BZu8Zzn0FN/4UHJ8oEbEfT3/nW3NiOy/H/MOaj2/P8AzPzF+C3/AASj8Zad&#10;rK6h8WPGOk/Y1aMm2s5JLi5yDlmVvLRFPYZJxnoa+1dD8LW3h7R7XQtEi8mzs7dILeHcx2RqAoGe&#10;4AA617ZB8CXQ58kjHTAxn/61WY/glKGLYYnr7/SsalOtUeo+en2PEn0q/J5m9PX8e1N/sTUGP7uT&#10;888/pXug+CUpIUL7Y96kT4GuT9x1x7dP8+1Z/V6hPNTPA/8AhGtSnfeJ1Hfgk+uecVnan4W1oXLK&#10;vI+vAr6RPwTaGPzJIm4P8XQV83/tA/t8/sS/sz/Eu++D3xT8d6suuabHG99baXoMlzHbl0DrGzgq&#10;N2wqSBnG4AnOQD2FS9wlUpxjqUz4P1+VtizLtJ4z3qvceD/EUJ/dTA7fuqq59vrXPr/wVx/4JxMF&#10;RfHXisktjjwjIT/6HUUv/BWv/gnCX2t468Vq3Rt3hGTI5/36r2dTt+BH1mjHa/3P/I6iHwr4iDhv&#10;N6tnO3/P+fzqx/wimoLHmSdtw7Fen6VU+DH/AAUI/YW+P3xP0j4RfDvx9rTa3r139m0uHUvD0lvH&#10;LMfux79xAJ6DoM19JyfA+SWMOiv83VQBjFHsqjKjWpy11Pm2Tw5qXAx6bflPWqWq6DrFuqlNzD15&#10;GOf8K+lLj4IzKpJVvwPB/wA+3vXif7YHxY8DfsleCYfEfjGwm1C+1K4Ntoei2rKJr2QbdxBbhI1D&#10;Luc8DcoGSwFTGjUL9pTOBaz1qOU/ucnOPc+lXoE1C3H+l6efl74Bxjt/SuE+Af7bngz4tePdP+H/&#10;AIk8CzeH73WJlisZvtaTxPI5wiMdqFS5OAcYJIBxxX1FD8IGulBFmjZ2ljGDz/nJrV05R6ERlFnk&#10;1vewS4iYtE3Yp/gc1S1/4e+D/F6F/EPhPSr89PMuLUK5P+8AcfpXr9z8CVck+XIp/i+XIqjc/BLU&#10;YRi3bO0/LtYccD/PaseWS2KXMtmfNPjD9jT4D+KAzXfw7aNmyN1rdK34/vCf5Vw+q/8ABNr4IXbt&#10;JbafqdsCQBlY2A/74xx/n3r7Avvhhr9odpRv9r92eay7rwRr8I3SWzf8CT/PvV+2qLS5XvS3Pji9&#10;/wCCYnwtkbMGq6nH7C3b/wCLrMu/+CWvgOQYi8X6ivP8Vm3+J4r7QfwXqynYFKhuhKYyKgfwjqzb&#10;gxX/AMe4/wA8/nR9YqdyuWJ8Szf8EsNAL/6F8RrqM5+Xdan/AAqt/wAOytatOdM+NMsbA/J80iAH&#10;t0Wvt1/C2sxLlWX179aibwzrW7Z7/L83NNYifcHGPY+JZP8Agnz8a7IeZpX7Qkm1fuq2o3C9vpxV&#10;G7/Yj/altAfsPxfFx7NqG7d/32f519yN4a1gAZg3D0Ldahbw5qhdf9D3H1wD6VSxNQn2cex8F6j+&#10;yP8AtgwZ/wBPtr3Zz81vayA8Z7g1i3X7OP7XWm5MvgixuBwd39iQn/0FK/Ql/DV5sJOn7uePlH+c&#10;+1M/sC4U/Lpf4Kv+fWr+tVA9nE/OuT4d/tQaOPLvfgnaSY+8y6fcITj/AHHFUbi8+Mei7n1b4INC&#10;q9ZI7q5jA79WkNfpA+myRLu+xSDBwAGcY9uKxbh49bml8OTs0rSQl5kaRjiPhW+nJ28+vsar61Ls&#10;Hs4H51n4p+JYDsuvAepxMuCRDrBY/kUNSf8AC7tUtwfP0HxFEuPm/eRv/OIV+iV34H8K3Rzf+G7G&#10;T5sfvNPiOfzTIrLvPg98LbwbLnwFpLf9w2L+gFP635E+zi+p8DR/tFQRnE8OtR9ATJZxH/2cVesf&#10;2mNFxtbVbqI/9NbE/wDsjnNfbd1+zn8FZ0zL8ONObcfmxFIv1ztkH+TWHqf7Hf7P+qIzv4OhiyOs&#10;VxIOMf7WRVxxVxOnbqfKtr+0Vokn3fGFqntNFOufb/Vmpx8etLlZVbXNLm7/APHwFx/32or6D1D/&#10;AIJ7fAy95gsrqPPHFxE3f3jB/WsHUv8Agmz8Lp1ZrC/miPbzI1YZ/wCAutWsTHqL2cu548nxY8La&#10;n+7uNK06Ydttxbt/7NmtHRvFfhRJvtVh4X8iQDPnWUbKR/wKM11mq/8ABL7SJgzaf4uaPuFa3kHH&#10;5t/n865zUP8AgmX4s09/M0XxrbuR0PnGMn25jH86r28H1JdOR2fhP9qn4h+BxGnhT45+NNF28JHb&#10;+JryNOP9ktt/SvUfBn/BSf8Aaz0SRTo37TV9fIv/AC765Y2t6r49S67/AMmFfL+q/sR/tG+Hkb+x&#10;9eup1AOFgvA+fw3/ANK5PX/hR+0p4Hk+0arpM0ypy32rTjg4/wBrb/X+VV7SnIzlhqf8qP048Bf8&#10;FlvjDpsUNj8TPhX4Z8QRpw91pN1LYTMP91jIhP0wK93+E3/BU79lb4ibbTxjPq3gm87p4hsw1u/+&#10;7cQF1A932V+HUHxS8a6EzLqXh+4g8ojzJbG4bAyem19w+gyK7Hw1+0gLmNYJdWhZi3zW16vkyfTJ&#10;JQ8+hzTvEz9jZe62vx/M/oS0XU/D3jbSE8VeCvElnq2m3KgwXunXizwuPZlJFUNW8Ni43LIilW65&#10;QHI/KvxY+Df7UPiv4Za5/bHwz8d6p4T1KZg8y2cwjjm/3o2zHKP94Gvvj9mT/grZo2uTW/hj9pbR&#10;bexd1Cr4s0mM/ZiwwM3EOS0Weu5SyjvtFVzdzOUqtL4ldd1/l/w577r3wl0e9MjzaLA2ByzJ/n/I&#10;ry1f2WdN8datq1zFp6+Vb3XkpvjO0Dy1J5x6k19L6vf6Nq/g238S+FtXtr6DULcTWV5ZSrJG0b/c&#10;KkZDluoA6/nnS8M+DLfw/wCGo9PhhVJNm+5bcSfMPLE+vNPl5mae1XLdHwr8Qv2PZtLvWgtbjBUZ&#10;3xjhvzxXkvi/4JeJvDm50LTKOfu9PfpX6aaj8ME8QaW2qoy/aJGYw7l+XaDgfyz+Nee+MfgJp+ra&#10;FI+o2aw3uSWljO4H6+uaPZX2K9rHqfnVZ2jRzfZbuLq2OMjFdr8MNS1Twf4pstf0qZo7izuFkiZG&#10;54PI/Gu0+MnwRuPDt5PcR2XlvGx8xVX7wz1/rXM+HNPaO5gkKZ+YKw/SsJRsynyyjqfo1a6lZeP/&#10;AAPpfjyz2+XqlirzY/hkA+b6H6Vx+s6fJBOksku07seWOm7P+P6R+lSfsYaq/iD4MX3hOWYtNod4&#10;JIV9IX/+v/KtTxTBZ2QkjccpJt+ZhuI6evXbn8XrvpS/dnFKPRnI3q3lnfvc6VMY7iKZLmzl/uNk&#10;Mh/BgDX6WfB3x3b/ABN+F+hePII9n9pabFNJFn/VuV+dPqrZH4V+c9x5d5PHh97+SRNtX5Rg/wCO&#10;cV9a/wDBOzxzJqvw71bwBeSAzaFqRktx628+ZAfwk80fhWVbVXNaPu6H0VjHOKliQscZpijIqeD0&#10;9K5TqJokxXjX/BQrTf7T/ZN8SWp/57WLMfQC8hJ/TNeyq3GK8j/bx1WHTv2ZNct5Nu6/mtbWPPZm&#10;nQkj6KrH8KqHxIT2Pz/0rU7rSo5JbaXb8p/D6VT0xoJfMe6flpOnt0qxdWjwWpTd9/09KbZ220CM&#10;11HIaEMlggzjd9Fq9bXdmrf6tvwXrVO0ti+Bjp3xVHxv4y8O/Drw7N4l8T3628MKEruON59BQBt3&#10;uu2On2j3dzIkcUa5eSVsKor5s/aU/b60Pwc0nhD4dk6hqbuURoudp9h/k14r+0F+1l4++NGoy6F4&#10;Ou203RVYr5/I3464/vH/ACcV5Vpmi2OkZlTdJcSf666m5kkz1yfTp8o447nmnGEqm2iByjHfUs+J&#10;tY8XfEvVP+Ei+JOsSXUkjbo9PSbKR57Nzycdgce5GRXoHgH4N/C3X/h3q3i74kfFmHwreW9kB4V0&#10;3+y5LhtZvN4UWylRtiUDaCevzr0UE1wtlbXGo3EdrYW7TSSELFDCpYuSeAAOp9u9fTHwf/ZZ0TxL&#10;oOn618X/AAmy6lY/8gcSXG2ayGcltoyAxPIDZweSorojTjTWhjOUpNa2PCvBPw38YfEDWG0Pwboc&#10;99Irf8sV+WNc9WZvlQe7HFfUfwW/Yq8JeEWj1v4kSQ6zebQV0+MH7JEf9oHmUjpzhf8AZbrXpng3&#10;wp4Z8FaQNG8J6Fb2Fqp3tHCuN3H3mYnLH/aYk+9aGpeKLPSLWS8muYVSFN00877YoxnuTj+YHua+&#10;V4q424d4Ownt8zrqF/hitZy8oxWr9dl1aPSy3KcfmlTkw0G+72S9X0/M3obqx0+1jG6O3t41VIxt&#10;2qigcKoA6AdAB0rH134kWdltigkaHzmIhbaWlmIGSERck8egJHtXNz6nr3iCZjZBoY1Tb9tvITuO&#10;f+ecRx09X2jOMK4qW00rTNEim1CR8skP+lX91JucooLEu5+6owWwMKOSABX8e8d+PHEHEPNhcrvh&#10;aD091/vZL+9JaQ9I69G2fqGT8G4HA2qYj95Pz+Fei6+r+4YTrOvlZrlZbCKRt7Qqwa6f2ZxlY89T&#10;t3N/tqciuI8U/H34eeCIodP8IWQ1zbrhstYXR7iJv7Nbz4IZri4JbLFZbmBWA3OS/PCsRF+0V4u1&#10;DSfD+g6hoWgQ61ZTT3GpXlu2sPaRzWtraNcglkBMg+66xYxI6Rq2ELGvJvgl8Jvil44sba6tby3u&#10;PD9432S6utVs3tLyxtVnsbj7OqBALp4lslt/MARTJI7EnY2fyzLcrw9bC/XcbNKF9r2vrJO7u5c2&#10;jaTs3pbm1S+mrVZRn7Okte9vT5fn8tzW+Mv7R2vaTqfinwNaeL00WLTfG0Wlyawl1bpcW5nhlnij&#10;/fYWKBUji3y8yMsjiP8AeAGvpO3EcyLLER5bDMZ65U8j+dcF4o/Zn+HPi3xR/wAJpOL6z1KbUGuL&#10;69sJESS8iaF4XtZGZGxCySOPl2yAO+113GvRreAKoVBjA6ccV5ecYzK8RhaEcJDlcU+fRK8mop+q&#10;um1ronay67UKNWNSbm7p7el3/n+A0Rg/KT74p4XC9Kd5f8IP8VPMeeD/AI1885HXYjQDpjrT14PF&#10;OELMMhT1A3DoPTmuK8VfHr4e+DPDMfiW9mu7lrieSG00uxtvMu52SeWAsEyAke+GTMshVFC8sOla&#10;0cPiMVNRoxcm2lp3d7fk/uIlUhCN5Ox2qj2FXPhzIIvi3aqXx5lh/Iyf/FVAsOG8t2AYHH3ulO8I&#10;sLb4uaS27/WWMw+uHjH/ALPX0XAtX2fGWXy7VqX4TizhziPNlNdf3Jfkx/8AwUBUzfsz6k2P9RrG&#10;mS9T2vIh/I18OzDy5GCq5bduK8ZJ/vEYHA9frX3Z+3DALr9mHxL8ufJW1m4/2bqEmvhOWMhmjCdJ&#10;N2VYEA59+/4ce3f/AFQo/wAM/netuiQKzcyAc8/N3B59/r7/AKUbf+oc3/fv/wCxohAwGCfxH5vL&#10;HLZ9vp9aTYP+fuT/AL5/+wrU5zyT9mO1+2eNdHivbXzVk1INHNGvMbcn8s+lfudd23lvptqF/wBT&#10;YxL9MIBX4i/sZWP274neH7ewuF+a9HnWz9xg/Njtz3HrX7j6ug/4SOOLH3UVfpXmPSjH5/oe1U/h&#10;L1f6Ho3w6iwwIH8Q4rA+OJHk3vP8WK6j4eK3HA+9XJ/G5gYLvPUzY/WuWpsStjyWNecf0qykZIzj&#10;tTLZQWYnjmrMcXrWZRBKOOa+bf8AgpB+z34m+M3wbh8T/DjS7O68VeD79dU0WK6s/OaRVI86OPkF&#10;ZCgypH8SKO9fS9yFjj3t0WqLmO6JjBHPal1TQmrn4tftifB7UfGH2bxrHpDWV1c26rd2wH+puFUb&#10;0P4EMPUHOPTxHwb+0L8Tfg8kPgnx74esfGXhSJiD4X8VW/2i3j9Wgk+/buOzRsMdwa/Sz9r39iHx&#10;J8KPFOqfGj4D/D5/EnhbXJDP438C6eSt3aOOTfaeC20kfMWhAGdzYyCAvx944+Dvw++J+iXXij4Z&#10;axb65pccmy5VF2XVi/8AzzuIW+eFgf7wwT0Jrq9zEQ137GUeajutO56z+yZ/wUPeyt7fQ/gv8U1u&#10;7dkWNPhB8XNSO2D/AKZ6TrHLpj+CObKnoRjmvtD4V/tS/Cf4ra9Z/DvUHvvBfjq4iyPA/jJUt7u5&#10;J6Gzmz5N/GezRNuP9yvxN+InwC1bQTJc6ZA0kec7D1H41u/Cz9sH4pfDHTl+HvxG0e18d+EYuP8A&#10;hF/FZdha8/etpx+9tXHZkPHpWHLUp6bmjipar+vkfu5dW13aSTWN1DJDIuUdWXDK2cEEHvXj3wZ/&#10;ZA8CfBT40a98ZfD7K154ht2S8wpXdI0gcuVzt3HGCyhc9wTkn5x/ZG/4KRR6lpVr4S+HfjweLI5G&#10;VU+F/wAUNUFvq1r28rSdZxtuB2WK6DEjupr7F+GPxl+F3xp1ybwh4C1W8sPFFnb+fqHgPxNafYta&#10;tV6lhAxIuYx2lgZ0I5yOgqElJ+69e3UnmlT366HWrOqpjd09aa6h1wduf4qg+aJvLkBB43KR0qVG&#10;BwCRx71VmI+c/wBvr9iRf2wtH0ueXxFcW15oKyf2a1tt3KJCC64YhZFO1TtJQ/Lw45B/L/8AaH/Z&#10;A+Pf7NtxqF54g0WebSbX91ca1pauIljc7VE6cPDuJ24cbGJwrtnNfubKoYfe4rgP2pPDGi6h+yX8&#10;Wr/U9Lt52i+GuseVJNGCy/6K56+mQD9QD2qX7sWxc0acHp5nwh/wR5/bF8TJqNj+x9rnhGyuNLub&#10;q5vdN1mNmjubVzGCyMOUkQ7FHQMOoJ6H2v8A4LDeAdf1n9nzRfiR4bt5JrjwT4kh1B441YsIX/dS&#10;Nx6ExE+gUntXnH/BJb9i7Q5PD3g/9rnT9cuPt66pqNvqdq1yDG8awhUAj8vIO6TOQ/tjvX3N8V/A&#10;Gl/ErwDqngnxBYrcWmpWctvPCzbRIkiFSue2VJGe3XqK0rKyVtzStFRknHfRv+vQwv2XPi9o/wC0&#10;N8JtB+Nuh30cmmzWaya7drzHZXESBrhZD/yzIxuw2PlYHpXyL/wS98aaT4//AGlPjz4p8LTrJo2s&#10;eJLjUdNkVSqtHJfs0bAe6Pn8a+MP2hfgR+0L+x/qus+EDqviCPwnf3zWi6tY3EkdnqCYJWK4VDtW&#10;UDgxuOcErlcE/Yv/AAQ88G3Fp8N/F3jaaAgXupW9rHIVxlVUsR+YFOHvScn0X6omNOSlOb2tp82a&#10;n/BZH4f3nxP8afAr4a2F55E+u3WqWkc+3cIy8tmu7GRnGc9R9a+SPH37M/7TH7Dvxat/E9pd6hbw&#10;6RfR+X4s0FpIDDC0m0GdQd8AbpliYz0DtX21/wAFOvEmg+Gfj/8As3+IfEuqW9nY2eq38lxeXEm2&#10;OFPtNnlmJ4AGOtfWHjLwR4R8d2X9neLtDs9UsryFns59wkjnhf8AjilQ/MjDurFT780oqLV13Jpy&#10;hCmuZX1f5lvwZq95deFrHULyTdJNZxPJJtxlmRSTwPX0qD4i/CP4e/F/w9caJ448OW17Bc27RSed&#10;CrfIeq8g5H+ywKnuD0rStraK2slt4E2qqbUVewHArQ8I3+nwz2j3flzWrOqsI2G0rx0Pbir6md7a&#10;o+LPi1+yZ8RvhTaXY+GkDeM/DdrCsUPhnUrpo7nSgnP+gXrCR7dQp/1Egmtewjt+GHlN9qfgeG2v&#10;bm38WW9nHptvHc6ppviR4tN1DTIpCFDXEMshUxbjtFxE8lu+VIkBO0fXn7Ln7XPhr9qgeKFsvA8+&#10;g6t4T119M1qxkulnRmEkqxyRyAKxBETAqy5QjGWBzWP+2F+yL8MPj74A1FLvwfbvrEdjP/Ztxb5i&#10;kErIQCrKQyMW6spGejBlytONWpGOmopRhU1eh8m6rpcljceTPFtPVSMMrDJG4EEhhkHkE5Pesy5t&#10;wqsAPm/i2npXAOP2hPgp4kbwv4n8NXWqWskhDfZ7NmdpSTky2q87mznzbfkn/lkBnPqV1os1x4Vs&#10;fG+kz2uo6HqUjxWet6XP51pJOgy9v5g+5OmfmhkCSr1ZBXRSqe0W1mZVKMqeu5ztxGGDRsM5BB75&#10;9vyr0D9kv4oXvwh8fLa21+Rp95IFmtGztUk4yuOMeue35Vw1xExDA8/y/lVRbm80nUItUsziW3mD&#10;Rt2yD0P1orUlUjYKdRx1P04Sa01ewi1O15jmjDr/AIVj6rZLnKrjHQ5rA/Za8YQ+OPhXY3kUrMvk&#10;jaWbkHoR9QQR+FdnqVmfmwvPtXm+8j0Cr8RLZ4vD+n6tE7KzKNzLx2/+tX6EfsM+Jf8AhKP2V/CN&#10;00rNJa2UlnIW65hmeP8Akor4O8U2IvvhNDOU3GGTH/j1fWv/AAS11w33wE1LQS+7+zfEkwj56LJH&#10;FJ/6EXqhI+lqOc8Ue1Vdd1KHRtFvNWmOFtbaSVv+AqTQM+evidrP/CSfEfVNRB/dR3H2eP8A3Yxs&#10;/Uhj+NX9FhOj+B2uJD88yM3P+23H6GuYRJLj963MkzdSf4mPJP4muq8cy/YPD0OnwjazNgKP7oHS&#10;t7bJGd92cbp+l2kyRTC2X/j68xfkHy7Qcf8AxP4V8Aftx+Kz4z/aU1lBNut9HijsYcc4ZVy36tX6&#10;EX93Dofh6fVrshUs7KSeVj2wNxP5D9a/LHxRrF34m8Rap4qu+ZNQvprgnPXLEgflUYh7IimveRb+&#10;B/w4h8YeLbeJ0UrD+9fgfePA/QfpX1H4V8LQwxKBBmJWCRDknGcZ/M5/GvOf2SfDSQWWpaxcQ/dX&#10;ZE553EfJj8yTXvvhvTYvLRJoCyFcNhaVJal1JaGjo+gvDEAEwxGe/Az+h/CrbQjTbZpp4VZs8bq1&#10;NPxDCV8nAVcLtGMe1c58V/iL4G+FvgDVPiD8QNWFjo+kwebeXOzc5OcKiL1eRmwqqMEsQPWtVors&#10;wlPlic/8X/i74F+FPgW6+IvxK1yPTdOtWjRpPLLtNNuykUSr80kjbTtQZJ56AEj8wv2zP27vFPxv&#10;kuR4gvv+Ed8GRoog8KwXWz7WE5Sa8cY86Tj7udiYAAJG84n7Z/7YfiP4zeKpPHPjYSW+n2+6Hwv4&#10;dUbkson45A/1k7/xuM8/KPlAFfGfxY+MGrWmtvp9hCt94kdnjWFU8yHSHJwF28iW66+qxnjDPkrk&#10;3zO/4FU6Tl70/kv66/kdR8UvjVJYwMmsXc2mQyQKbHSbSMfbrpGGVfawxBGQMh35I+6rdR5/oGhf&#10;tF/HWV7H4QeDriz05h5dw2myMquO5nunIZz6ruC+iCvdf2U/+CdGpaxMvxX/AGlmuJprqQT2+gzT&#10;EyTEnPmXDZyOf4M5PcjpX2f4U+GsdpaR6X4Z0CK3t4VHkxxwhFVfUKMD8e9c1XExi7LU7VTjHWR8&#10;T/Bv/glVK9vBq/xc8Zybj8zafoq7U9eZnGc+u1SPevobwd+yN+zt4ISOLRPhdpM0q9Lm8iN1IT7m&#10;XcPbhRX0BpXwd1C6O++Mh6fKpJ9+e1dVonwLaQLGlg0jdPu5J5/z2rmlLE1ivaWWmh43onhy10mB&#10;bPQ9Ht7RNvyiGNYxj6LgfpWrbeF79yCFVf7p25J/HFfR3h39kfxlfwLc/wDCOSW8Lc+ddYiXp/tf&#10;4V0mnfsoaVb4Os+LtNjbqY7bfOc/8BAH64o+q1patkOrHrqfLUPhHUZ2B86T5uBtH/1/pVqDwFcy&#10;/M+9vXLf/qr6wtv2ePh3bNg3WoXRH/PK0SMH/vot/Kr4+CHgiEINO0S4Uq3zNc3Ctnj0Cj+tV9T8&#10;yPadj5KT4cOx2mJ/91fp/Or1v8LXlVQLW4bnOF7nNfVS/CzTYMbfIt1H8KgDH6U9vCPhawXzL3WI&#10;IwvGXm4/pU/VodWV7Xl3Pl2P4ThBtbT37n5hyB61bg+EYDDFl82fTPp7fzr6E1LXPgjoY3618QdH&#10;h2/899QjHH4tWJf/ALQf7J2hnbd/FrReP+eN4jH9M1Ps6C+0T9Yvszye2+EX7zI0pmPUnaTmrtt8&#10;I5GXMekKwHfaf8etdnc/tmfsh6eGCeO459rdIbWRx+i1Qvf2+P2XLBc276hcZ5Uw6c5+nXFPkw63&#10;Y/ay8/uPM734EalD8cYdTi01Vgv/AA7HHIvl9WiuJMn67ZlruJvg3qMcxVdNj3DjcU9uv16/nWP4&#10;r/4KM/Amy1vS9Q0/wlq0yxrcQSZs1BO7ynXHzc48ps/Uda2rT/gpD+z9BEpudK1GQ7R80dnj8Occ&#10;1X+z8ouaXRMdF8HNTfCtYxrnnBXp+nWrC/BnUmGRbxgt2Cf0qA/8FMv2b1DA+HtbI67vsI5/8epT&#10;/wAFOP2c1GT4a1zr/wA+I/8AiqP9n/pE88trP7mXF+DGosSMbeM/dqSL4J3rFfXdkDGT/Ks7/h59&#10;+zsownhbWj1x/oqge/8AFTY/+Co/7Pks3kweE9ZZj/07rz9Pmovh/wCkVzT7P7jZj+Cl0ygEcf3t&#10;tTR/BK4AyY++OFrFk/4KefA+BWceBta2qpOfJj4x1/jqG6/4KmfBSyg+0v8AD/WNv8J8qPnj/e9u&#10;1HNh/wCkHPU8/uOlj+CT5yYsZOR8tTJ8EJCeI93HRV/w/wA8Vxy/8FXfgrKxSH4c6yWA3FfLj6D/&#10;AIFTJP8AgrN8Glk2p8Ntabv/AKuP/wCKqubDhz1ez+47tPge7c+XJuP91e1WI/gacbjGRxivP4v+&#10;Cs/wmlfy4fhXrkh7KqRZP/j1E3/BW34UWjYl+FOuJ2+ZY1z+bfWjnw/9IL1H0f3Hp9v8EolG4xN7&#10;bq0rb4NwLy8X5+1eU23/AAVj+Gcsazw/C7U2X/rtDnGf9+pv+Hsfw6iGf+FV6iOnW5hH/s9P22Gj&#10;uXCniKztCLZ6/bfCO1jGBaL/AMBHvWlF8JokiWb90d33UGS3uOn/ANb614Lc/wDBYL4Z2b+XL8I9&#10;W/4DNCR+HzU23/4LHfDZkM6fCPVtq/eMl1Aox+Lf5/lccRhzKUa0JWcX9x9AN8LkMXlpB5ZbjeFz&#10;j3x3qv4z8ARabaObSZ5MplriOE5QknkZ7gfrXhc3/BYn4cs/2dfhVqMhLY/0e+tpOQPVHPH44qrd&#10;f8FW/h3qUe9vhLrnltxy0eCMfWreKw8SbVHLZn45/HiD4wfszeLtW+BHxA8DLHqFvfH7JqF7bEPI&#10;u3yxcQnIEiSKqsD6n8K/Ur/gij+zl8T/AAH+zteeJPit4WutKk8Va42pabp9zGY5Utfs8UcchVhl&#10;d+wsMjJQK3GRXSal/wAFFP2ctXvodU1/9niS+urV99tNdQ20rxH1BbO0/SuitP8Agrj8MbNitl8G&#10;tY3Y/hmh9vf0xTWMw6NJxbjpFn1FZeA1K7Tbngf3adqXw+eW2KR2u4n1r5lX/gsj4CgTn4PawPmA&#10;UNdRLnP41Mn/AAWK8G3cLPb/AAZ1X5R8zNfQLj8zzS+tYbuYctbs/uPxF+JP7Hfj34OXOrWnx4+C&#10;Hi7wqyX6WMF1rWiywre3jySl/s8hGyVVVV27Scg56EGvVvB3/BK7x++kfaYv2W/jxMl5ZmK4uI/h&#10;68hV9x+ZVeSIjt2PHvX6feIP+CnPwh8Wf6R4r+EPmQ2jfaY21eaOSGFo8neo2P8AMvbaC2Tge/Pn&#10;/gu78AtPnkjtdBvLiONsGZI51Q4OM/vYkbH1WtY4yg+j/r5G8pRjtF/18j8y5/8AglhqegFpfEXw&#10;Q+P1rJC+LhZvhbI0KgckiRX5474A+or6H/4IBfs9xp+1r448eeCLe+uPDln4Kl0q/uru1MJhvnvb&#10;R44iD3dIZmC9QImJxkV9jad/wWd8D/EPw+uqaH8OdWksZHMazHdCHYAE7fMVdw56jIqt4A/4KffB&#10;L4apcWPgb9nBtMF5dtdXiaPb28P2m4bG6VxGAGc/3jknjmpljMPe2q+QnK8bqL/D/JfqfaMPw8jE&#10;C4gz2GaVvhvBnDWvH+7+tfLK/wDBazwXAh8z4Nawu3/p8iz1+tH/AA+38ESLlfg1rBHTK3kRA/Wp&#10;+s4foZfvOsX9x9RS/DeInm2/Sj/hXEYOPsy5/wB3g18syf8ABbPwSpbHwb1bg/xXkQ7fWo1/4Lbe&#10;DTx/wpjVf937bF6Z9aPrFAP3n8rPqtPhzFnAthx/Dil/4VwmQWthx7V8q/8AD7rwW7CFPgzq24kB&#10;VW8iOT0x+dSRf8Fq/Bs7MifCDUk28fvb6NefT60fWKHcP3lvhZ9TD4dxqOYlHUGl/wCFeRgconXt&#10;XzEP+Cyfh5o/Mh+EF23fjVIqav8AwWW0Fz/yRe/XjjdqcdT9cwvcP3n8r+4+mr74fqbZvLgGdvTF&#10;fhD/AMFP/wBlRb//AIKYeKtF8WeH/El1feML63u/Duk+HdL+1XF7a/Z4o1MKf8tGLxTAqCNvl9Se&#10;B+oFz/wWQ0hwYIfg9dxs38R1SP8ALpXEap/wUY+Huq+MrfxzqH7P0d1rVjG6WOqXDwvcWyNw6pIV&#10;3Rqec4Izk5znFL69hV1NKfN1iz8xvCX/AASi+LuozyXmk/sXfHi5kjmV7Zr3w2lpCgz824SH5zjp&#10;hhz1zTfih/wTQ+IXwo0W88Z+PP2L/i3ZQrmdtQuooZLW2UAs7OkAYhQAfvEDj8/0m8Yf8FzPh/8A&#10;DzVl0HxN8O7yG6ZRtj8wsOmcB2UIT/wLj9KyNJ/4Lf8Aw68eeJ00HT/hXrF5cSZKrDFvhHGTvkUM&#10;qDGeWI4rf65RlG6i7f15D5483wy/D/I+F/8Agnj+xH+0Rrf7dfwj+Kegfs0eLLfwjbeKLDW7jxXL&#10;oU0OnixEayMTKyBDgggYPzFsDJIr931+HCeQv7ghgOy18i2H/BX7QNPjCJ8E74qoxu+3pt/lWlP/&#10;AMFmtPtCBP8AAjUR8uc/2ghGM9c4rP61QexM3LpFn1HefDOE2X2hCrPu2+SIzuHH3s4xj8c+3evz&#10;E/4Lz/s3fFK8t/CHx58CaJcalp3hm3urTWLWGFn+z75YZEmdVBPlnYys3b5c9a+lJv8Agsdo91EC&#10;fgjfr/dX+0o8n3xWJe/8FavB2sStZ3vwSmbdkeXPqMWCPfih4qgOnzyl8LPy8/4J0fCb4yftFftJ&#10;eF5rXwxcJo3h/XLbUNe1sWb7IoYHEiRtIfl8x2QKq9STu4VTX7naX4A06KwtxbvHMXXcqrEw8sej&#10;ZAyTn3wB15r5ptf+Cn3wx8PD7Jp/wAhs/m3LFDeQRjnvgADt1q+v/BXTw7YQmVPghdFRw3k6hE36&#10;j0/SoeIw5Uoz5tIs+kD8MortgghUdtx6CqupfCOCOXymjjZuD+6IYDPbPc188J/wWT8NZES/AzUu&#10;R0W8jpz/APBYrw7EhmuPgbfRqoz819EMj1pe2of0if3n8rPcpfhDEBtEHH5Vm3PwZVlP7jH4dK8d&#10;/wCHx/g9uX+CuoLx2uo+OPfH+P51HJ/wWL8ElvLHwdv89cfaY+PrzxU89BgnVXRnql38Dkkdt8P+&#10;8Cv+f85rOuPgLHIfmDZ3f3RXnX/D4DwCww3wk1AY/vXEf+NJ/wAPffh2xwPhLqWc/d86L/GjmoFc&#10;1Tszubj4ALllETfN/sjnj3qvP8BLgswAx8393/639a4x/wDgrr8Mt+JPhVqSkf8ATSL/AOKpR/wV&#10;q+Fr8N8LNSX/ALaR/wDxVTzYcpTq9n9x1M3wFuiMCP8A8cqpL8CL9WykA2/3QvPasEf8FY/hQXCN&#10;8MdUz3G6Pn/x7n8P1pD/AMFXPhIdrf8ACstWz/2z6f8AfXNH+zlc1VdH9xr3HwK1LkfY1P1U5FVZ&#10;fgbqikbrMH6r3/Dt/Ss9/wDgqn8J1P7z4X6uvdvlTP8A6F9f8nIfa/8ABUX4R33yR/DbUwzZ2o0k&#10;IJ/Dfnt6dPxwfuege0qdn9xLL8DtUY7Gs8KWALbT6/4VxvhL4Eahb+KtUvHsiwXT7ONTt6Mwd2/E&#10;krxXQ+IP+CmXwwjs2nj8FX8altg8vy5GZv7o2sefr/hUHhX/AIKM/C21a6l8RfDzVoprifOI445P&#10;LRFVADhuTkHpwM9TzR+5sTzVN7MfP8G73GX05hhv7ufSqFz8IJhkPppXHZoefxrsLP8A4KHfswXq&#10;4u7PUrf3k05sDj1BNb9l+17+y3qignV54FflWm0+Ze3fK1PLRfUr2k10PI7v4TTp87WQPf7uPwqh&#10;N8H7tRuOjybf73Ir3yz+P37K2qj938RdNj2npNII/wAOcVu2fiz4Ia8oj074jaXNu+6q30bEn6bq&#10;pU6f8we2fU+WJvhXcEHZZyDJwpVv5VVm+GF8nyeVM3y9P89//rV9iQ+EfBWp/Naa1aSZ+6UmBz/n&#10;ipf+FXeHbnaxit5SuRlXA3Dpz61Xsl0Ye2ifFs3w71KJdyxSqeq/XPX+VV5PCWqQ5AeRf9llzj/9&#10;dfcOo/B3wBfRKtv4I+zsqgSNDelt5znPzD+WBWPc/s9+DrhypF1b5/vRg/yzR9Xl0Ye17nxTNol5&#10;n54VY/7S8/nVOXQpSNs1oT/shuo/z/kV9o3n7KehXpK6b4ktd5/5Z3K7Pp1I/wA+tYmt/sU+NoIJ&#10;Lm28NfbYVY/Pa/Nj8OtV7CotieeJ8O+M/gJ8MfHULw+I/CNm0xHyTrCIZFbuQy4IPvXy/wDHn/gm&#10;v4stpX1r4V6ut/ExydPvmCyr7Bujfjz7V+n2vfAO5spGgubB4WXqskZUj865fVPg7qdm262hPqQo&#10;/p0pRdSDNOfm0ep+OGr+C/jT8GbpNL8X+Gbu2j3bVtdQiYxSf7h7fUEV2fwx+NFxHcDT4JZGblZd&#10;Nuny2Op2N/GBjp96v0o8bfCnw74y0ebwp468Kw3VncKwdZI/Xupxwa/P/wDa3/YC8f8AwY1Cbxx8&#10;PYZ9U8O796yQqTLZ+zAenrW8KnNp1JdNSV4/cfTn7Fv7dXjT9nzV4L/wxLJrXh1pC+oeEJ59sYfP&#10;MsBP+pmGOn3GzyM4Zf1Q+Enx48A/tAeBLb4g/DHXhd6dcYjmjyFmtJhjfFKuco656H1BGQQa/nN+&#10;F/xXvrW/isdRm8u+XCxXDfKtxz91z2b/AGu+Oeea+z/2OP2uvFnwK8bReNfC0kk1tIyxeIvDrSBV&#10;1CAYBOD92ZeSjceh+U10KXVHDWoyi+eHzXf08/z/ABP210i/trqOK2hThV2KPQAcfyrP8U6JDPav&#10;EUVtyc1k/Bv4j+B/iF4C034n/D3V1vtL1qES2sytyBkgow7MrAqw6hlweQa7K8jF3b7guf6V0Q1M&#10;eeMo3R8w/FjwFFqc01hdRfvfKK52jkr0P4r196+bbnwv/ZGsS2JTBinyp9BnrX258VtFjXUY7mKL&#10;J8kNg+3Q/lXzT8XfDA0rxtIET5ZlJVsceo/nWdWKOinLoepfsTa0ukfE2Tw9MwWPWNPkt2Un+MDK&#10;/j1r1zxhpWsLdyrp9xDbj+H/AEVWZj06n1Yj6AH1yPmf4UazJ4T8X6Pr1u20Wt9E7bePl3fN+YzX&#10;2F49sLc3jXkQXy5jvVl6lWXOfwBbHuRRR1dmZ1NHc8jj0zUVja8k1y4utjKG85ERSm3HRQPZvq2O&#10;gFevfsO+MI/Cn7QP/CO3UpWHxBpclsnvPH+9Qf8AfAm/OvP5LRxd3VlLtUtvAXGFBzn+eR7COjwd&#10;r0fhD4haD43DbY9P1a3uXfHSPcA5/wC+Cw/GtJx3QRlrc/RxVwPu1Io7D9algtjLEsi9GXIqQWpz&#10;muE7CJMgdfyr5m/4Ke+LPsPw/wDC/gyKTa2pa5JdSD/YghI/9CmX8q+oUtj0xXxf/wAFOrv7X8U/&#10;DGj/AHlstBml2+hmmA/9o1pT+Imfws+cbe3eSz3n5vm9f0q9ZacnUx/Wp7ayxZx7l+9/jWjZWJxg&#10;J+FdBylG7fTtE02bVL8iOG3jLyMe1fB/7Unxv1L4u+L5rOO5YaPayMkMKkhXIPU+38/5/TP7b/xL&#10;Hgf4ff2FZybbm8bYqr1ZiDjPPTHJr4ceN2ctMctuy271rWlT5tWRUk4Ky3M+6lFnCWEQ2ouBt7D6&#10;V1Pwn+BPxC+LskWpW1r/AGfo7t82qXanY6jg+WOsmD6YGerCtP4CX/wB0j4uaLqX7SuqzWfhGC6x&#10;qD28YkZmPCfIRhscnGGyQPlI6fXWj3vhHx5bQ+K/hdFdDw7fRrNozahCscn2VuYiyjIUlMHaOmaw&#10;zLMsvynCyxOMqxp04q7lJqKS9X/VxYWjWxNb2VKLlJ7JJs5n4S/BHwL8KLSOTRbD7Rf4Jm1W8G6d&#10;yf7vaMey49ya9Es4ZCFXDc8LGv3iT0/z+lVs2WlT/Y4kkurwx7/JhUFwueGPIEak8BmIBPAJPFSp&#10;oV3qZWbxBMuzad2nwMfKyf77cGXHoQqHupwDX8s8e/SKpx5sJw1Hy9tNfjTg9/KU7L+69z9Iyfge&#10;9quYP/txP/0p/ovvIZNbn1DNroMAutsxVpt223hK/ey/O8g8bV3ENwSo5EcdtpNnrdta67q6XGpX&#10;Pm3FjFPhQixBd7RR9FCBgS5JYbhlzkCsv4mfFzw58LtDuXh06XVtQtIGNvoemyRrI2xVYoWYhIgF&#10;ZWO45CkYByAfNPG1945+M3hDQdTf4eQ6hezNrem3+n6bGtzDFG0tsobFwUjkIRQ2JSI2ZfmUrlT/&#10;ADXUlm/EWM+vZjVk/aNp1JyTk3yuS3a91WtpaPRM++pxw2DpqjQilbZJabrt1/E2fiv+0cfCms6r&#10;Y+D1h1A6LFArxyQssE93LHekxvPg7o08hC3lZYN8pZTuAxPhB4r8X+NvjxcX3jmeSSa30G60zT1g&#10;tblNOurhfJM/ytmKIgoT8rPIy3O1iFjXf0vwm/ZVj0PRYrP4o6vHrKqiNb6akZSOBmNzJKsjhszn&#10;zLuYZARdqJxktn1DTvh74O0rxNceMtO8NWcGq3kKxXN9HH+8eMBRs9EX5FyFA3FVLZIBCxGY5Hga&#10;dTD4aPO3Fx9oursu9tH719L62Tekk40sRValN21Tt/Xy/wCBsU9Y8BeHvF9jpkfjnw7p+oTaZcRX&#10;duJIN0UV2i48yNWPYk4DZxx3AI3PJaRtzks395jk1ZMWfl24zSSRlQMCvkZV6k4qLei2XRX3t2ud&#10;yXKRiLcM5xTvLJp8SuxCKu5i2FWuYl+M/wAO4rnw3bR655zeLr6a18P+TCzfa5Ikd5CBjdtVY2Jb&#10;GB1JA5p06Netf2cW7dlfZN/km/RN9GPmjH4mb2oXtjo2n3Gr6rfQ2trawvNc3NzIEjijUFmdmY4V&#10;QASSeABk9K871r9oKx1Wyvr34VafDrljaeHYdTPiJrhfsO65d4rSNAp3zl3RmbbtVUQ/PuIWu08T&#10;6/pVj4R1bWfEz2mlWVitwZrvXI0e3SOJji4kXeAYiVEgBZSVIztJ48H0H9nBfi5pfhtp9Mks5LW1&#10;vZpviMtuLe61a3dr1LNEtC+5N5uEvZA6ogIRV3bvk9zJ8JlsqM62NbSi0l1js29mrvSySk2nJPlk&#10;ro5cROtdRp/1qvu+75oNJ13xV4q+MFuvjPWDea54M8eW2h2N7bxm1jvIHj1fz5fIVigMiRpuHzY+&#10;zLg/Kc8/4p+C3x90LxT/AGhoXhr+0J7rxhrWraDePpc84jLNKlrZXiRyosduGigmWSQ+SVk3MrOu&#10;1/pLwj8HvCfhy/tvFN7pdtqPiSGGZJvElxZxrdTGeeSeY/KAEDSTSYVQMK23pxXULb4xkdK7J8Vx&#10;wuJvhacXHlUbNaaKV+VK1otycrWW7VluZxwSnC1Rv7/z7u2nyRDAsm3EzBmx8zDPPvzTdKDR/FHw&#10;/I3eK5X/AMiW9XFgwMEVVZDF428P3I/huZU3fXyz/wCy15HDNb2PEWEqdqkX9zRpj6fNgase8X+R&#10;sftZxi9/Zr8ZQyD5V0VpG9trK2e3pXwXIA1y26FhycMeeo4PJ4/z1HX7++P0K3vwI8ZWRH3vDd5+&#10;OImP518CrBObgkwhl2AmXcd24nkY7fU/hiv9ZKH8M/nCtpa/n+gFCcXDysq8hWKqc8Y6/wD1+lM3&#10;W/8A0EU/76X/AAqykAPzIOf72455Pb1z2x/WpvJi/vyf5/4HWxgmcJ+wFpq6l8dvBmm3ljuZtUiE&#10;dwnI5OOfTr9K/avUcN4u6bfm7d+a/Hj/AIJdaWdQ/aW8Fx2dwJIV1SEyQNzs/eJyP84r9hnJn8Tb&#10;lPG8V58/hj8z2K3wx9X+h6r8PUGxT/tVxfxqcNBccj/XH/0Ku4+HIJjBPPNcH8ZyGhl5/wCWx/ma&#10;4qmw1seZxPGkmFOKtQyxnJ3fh/k1Txg4HrUsbYH0NZXGZfxJ1S90nwff3+lrvuYbV2hT+84XgfnX&#10;yF9l/bs+D2ot48137VqVlMfNubeOUTiIHnG0L8oH6evc/YXiSNJtP8qT+KRFP4sP8a1lMJh8uSMN&#10;lcHIqJRvqK2tz57+FP7bXg7xZ5emeOYv7Jvhx5rfcJ9/7v48e9L8cf2I/wBnr9o2ZfiDp/n+GvFG&#10;N8HjTwdKLe4c4/5bovyXS46rIDkHGa7P4ufsofCf4qh9Qk01dL1Jvu3+nqFJb1Zeh/n71l/s+fAb&#10;4mfCTUrzSdU1c6hpUgJt3UnB/A5wfoaIKomNcyPhX9ob9jP47/B43mqePvCMPirw3EhZfG3gzTyz&#10;hR/Feacql4OOskBdAf4QCTXy74/+B2g+KLJNc0S4huLa4XdBeWjBkk/Ed+eQeR3xX7oSpLbn9wWX&#10;1Gev4V4T8df2CvgV8ab+bxPpNi/g3xJOd02seH4FWG8OP+Xq2x5c45+9gP6MMA11RxHSaJ5YrbT8&#10;j8K/H/w/8ReDZDexRybreQPDNEOVIPB9jmvaPg9+3H8SdF8CWfh/9oPwtZ+MNJgnWfSLvVri4tb/&#10;AE6EHa0tnf28bSQSK2DhW+Xrtwa+iP2l/wBg/wCMfwktLjUfF/hW3vtHWRhH4m0WN5rPZ/C8yH57&#10;f337kH/PSvnfxx4b1Wy+D918K5fDVjJDJqC3drrAlnZoVAIaNAJBFsbIJLRlgRwwBNRVpxl7yV/0&#10;K97qj7G+Ff8AwUs+KGhW0d1FeN8S/B62sG19Wvll1W2YL84a7Rd7Bfu7pEdWKg4Uk19ffAn48fC3&#10;9pfw/Nr3wh1zz57ONW1DQL2SJNRtFI5ZoEdi0WePNXK+u0nFfg7o9t8QvhRq0es+Hb26s5omDqYW&#10;Ox/94Dgjp+deufDH9vHWtC1GGz+Lfw6s9UtI7wXEOv8AhsjSdf0yTaAZba9twjZyASjghsYJ5JqY&#10;89PfVfiRKCtpoftwpIPKtx/eFcn+1A0l3+yt8R/DljB515rfgrUNOsY9wUNNNAyICScAbiOSQBXz&#10;3+zB/wAFGJfickdrD4i/4Wtpdtag3UlvaQ6b4z0tR0aa0JS21VB3kiaOVv8Abbg/UHw38efD340+&#10;FZfF/wAKvFVtr2n28hh1KGON47vTZQcGK7tJVWa2ftiRAD2JFa+7Ui0mYSV1ytWPCf8Agk14e1rw&#10;v+xjpvh7xTodzp+pWPiG/iurO8hKOjBYeMHqPQjIPY19H3qxgby4C459qoaRpOnaEjQ6Np8NvC7F&#10;zDbxhUDHqQBgDPfjnFakNxotspu/EF15VpApknYKSSoGSAB3PQVUpczbZrUmm+Y+Of8Agsp8R/C3&#10;wx/ZUX4Z/wBi2V14k+JV9FbwNJCplgsbaWOZph7+YsSL/wBdDjpXo/8AwT7+Cdx8Gf2UPC/hm4tv&#10;Kvryz/tC++XBWSbkA/RcelfEnh3WfGf/AAVE/wCCkkni3xVod7p+g6DdL9n0W/iKPpmmQOfLhdSB&#10;tkZjub/aY9gK/VDToIrS/wD7NFsyxmPdCqt8qoOAuPbp/nFEVy07v7X5dBxU6eHvLeTvbslsv8/M&#10;+QP+Cp37G3xI/av0vw0/w5ubeC48IWF4VhuLd3juvOeMkFoy0iY8sfMI3B3ckYr5a/Yl/ad+M37C&#10;fx5s/wBnz49JfWPg/WrlI7izvWM1vZs5wl/aOCVKZyHMZwwBVhuUbf101iwGnzwwyXMLSSW6zrHH&#10;OC6IzMqllB3KCUYAnglTjODj5D/4Ks/s3eF/ip+zH4j+Ilnp8ceteC4RrNreQrh1jQjzgcdQ0e8k&#10;d2jjPUVOkNSYSp8tmfTWueLfBHgTwPq3xC+IXjGy0fR9HhWW81O9LeSitIsaklAxwS45xgdTgc06&#10;K7s7vSrfUNGvoLuzvI1uLG9s7hJYLmI8iSORCVkX/aBP86+eb+w8UftTf8Es4fDfhWFbjWPGHgO3&#10;tvOkJ2xzQShdx2gscmAZ2gn5sgE8V4r/AMEhfCXxx+EvxZ8Z/Bf4mQ6ta6Zb6CL6wsbiZpLPzPtM&#10;SebDztVsOwIAVuzKCMDTebiT7GpeXZHTfsM2y/DX/goB+0Z8I87Ul1pdRto8Y+R5RKCP+A3Netft&#10;z/tmt+ysfhZ4d0bwPZa9c+NtevINQt5rh4ZltU8mJXiddwDCR+jKwIBHHUedarbr4D/4LM6hJB8k&#10;fjT4ZxXbL/ekjgMf87YVxv7ctq3xU/4Kh/BT4QrHuj8P6Db3V1E3IHmzyXbkj/dRTRH4YR87fd/w&#10;wKPtJUk+u/yv/kfYOq/D/wAHeKJ4bvXfD1rdSW0waCSeFWZSp4/D26V5b8Vf2MtA1XVrjx/8G9em&#10;8K+I5SpupbVUe31FAf8AU3cEivFeRcnEc6SAfwGP7w9Y8XeOvCfw08Da/wDFTx3cGPRPDWkz6jf7&#10;H2tIsa5WJT/edtqj61+evgj/AILqeKNT+Joj+Knwa0G18KXF1sDeGRcR3thCT8rnzJXS5K8FgVQt&#10;g4ZeBRzRjKxmpylLkSv32/U2/id4QvPh5d3ll8W/DEPg+aG4U2+uWKzzaBdwk8vLuMk+lkHpva4t&#10;snBuIQAtct4j8O6p4fuha6tAFMkKy28sbpJDcwsPkngljYpNEw5WRCyMOhNff/h/Vfh/8cPAVn4h&#10;024s9e0PVrXzrG8hbdHKjj7yn7yMOQejAgg4IIrwL4q/sQav4QjvtR/Z01i3hs72NnvPBetQGfSp&#10;5OokjjUq1pKSOZ7VoZP73mglTvGs/tEunGW2hq/8EzfGE11c698OLmQt5KLfWanqFYhHA6cbth+r&#10;mvp7VBGchidw7+lfBP7G3ifxP8P/ANrDQNL8XeCr7wrqEl19h1PSLy489ZIrgPGkkU21POhMqcEo&#10;rK0ZVlBXcf0D8U2PkahNF/DvyPcEf/XrCsveuup1UublSY62hW9+E2oRKV/cTMdv4A/1r6C/4JTX&#10;YXw9400kMT5eoWk3I/vRyL/7JXhPg23F14B16zyvcjPun/1q9S/4JS6w0Pjnxf4d8wkT6TbXKg/9&#10;M5WXP/kX9axLR9tcVx/xz1E2Pw7urdX2teSx24wexbJ/8dU12BJ9a8v/AGi9UZ5dJ0JD8u6S5kXP&#10;phV4/FqqOsgex53odrHPrVrA7DHmbzx1xzj9Kt+PbpbrVY7BT8scYH/Aiev/AKDWdb6Xq2p3qnSU&#10;cmHlmjumhPKnC5HXOAMe+arl57jVne5h1DzF3FnaZJF+UepOT37duccZ6I/FcyltY4X9rzxcvgj9&#10;nfxNqUEnlyXVuLG329mkITH5E1+c97p97/wj95fafZvMtqqh9q/dzjr7YBNfaf8AwUp14WXw88O+&#10;DreVv+JhqjXEynqyRpnJ/wCBMK+eCsfhj4M6fZWtnGb3xNqVyZpXQMTb48lR+aMRjn5q56jvJlU+&#10;ptfsPeOtZ8f6XrPh258PNZ2+i3kNuLpic3MrL5jjBAxtBXuc57Yr6UsbfyY8bcMB12965v4Z+FtJ&#10;8O+G7Oz0yzjhYw+ZcbVHLnPJ9TjFdkqld3cL09D/AJ/rWlGPLEzrS10Hx6ikcXlt64Vi2B+dfl//&#10;AMFLP2y7X40fEG48F+F9R/4ovwfcyJDLFOGi1e/UYkujjgxpzHH1BG5s/PgfXP8AwUf/AGhpPgT8&#10;ArnRfDl+0XiTxgzaTorwthraNlzc3JOflCRHaG7PLGa/Hn4z+KNM8O6RJHNbRtp+k26vcWzNtW5k&#10;J2wW3HZ2GW/2Ekpz39DOlH2k7vZfn/wPz9Dzv4s/EnVRrEMWnTyR63qSbrDyWLHTLRuk+0cieTPy&#10;dCiHcOXUj62/Yh/YB0X4R+HbD4vfFPRluPE2oxiXR9MmXeLONukrg/8ALRs59v5eX/8ABLL9lO9+&#10;O/xR1H9pL4sWX2rQ/D94LiaOdDsv9QPzRwhehRepHQcL0xX6p/DL4S3/AIn1T/hMfEVruaVt0MZX&#10;hV7YH4VzVuZ+7Hrud6/drzPO/BXwUvNVK6jqtu3zfMq7envXq/hT4MFkEMFhtUfxFcV654d+GMFp&#10;CktxaKueVXFYfxs+P3wc/Z10L+0fH3iSKGRgfs9jD8885A6Kg5PueAPUViqdOmrsylMd4e+D3h3T&#10;oln1FZJpP+eMfyr+LHn8h+Naev8AjnwP8K9IbUNf8UaT4cso1w00k0cB/F2O5j7ZNfCPxv8A+CpH&#10;xh8dXE+j/CDTo/DOmuzIl48azXjr68jZGfoGPvXzZ4j1XxP401BtY8XeItQ1a8kk5uNQunmbPflj&#10;x+FRLFdIoI06s9dl/XQ/RLx//wAFM/2XfDkskOma7qniidc4/s21aSNj/wBdJGVSPcE15F4n/wCC&#10;s/ii4la38AfBGzgh6R3Graod3/fEaf8As1fI1tpE0zbIonIU8cn3/Oo/EnjDwF4GtzN4y8aaTpqq&#10;ufLub5Fc/RPvH8BmueWIqyejNPYU4/FL9D3rxj/wU/8A2o71xZ6JJo9nNITsWz0st5Y9S8jMB/3z&#10;XI6h+11+114gUvqvxy1WPzF+aPT4IIQp9BtTPb1r528UftqfAHw7ZT/2Fc32vXG0+TFaWZjR27bp&#10;JNuB9Fb6V88fEH9p/wCMPxC1FrxvFl5pNqv/AB7abpNw0McS+hK4Zz6s2fwq4U6tTfT1Dlo9rn31&#10;F40+L3i+NX8WftDeKrdy2GT+0XaJvflw3PHGPzp8ngnS7i38/V/jVqV22csrR72x9WkPJPWvziPx&#10;J+Is33/iDrbk8NnVpv8A4qmv4/8AHT/M/jbWGP8AebVJv/iua0+rT/m/APd6RR9/an4YK3Un9kXt&#10;1JDwI2uLddze+Bn9DzSWWkaq0bR3lniRWIbYpGR268jj9RXwD/wmvi1+H8Xao3qv9oSYPv8Aeq7p&#10;nxS+JWijbpnxB1m1Vv4YdVlUe/eh4WXcFJxex9+R+H/EOpw/ZbCDyvL+Yutuhx1znJXP5/hUf9mX&#10;1q/JaPbjaZMKfXPpn/PpXwTdfEr4kan82ofELXJvXzdWmb9N36VRl1jVrxw15qlxJu4/eTs2frk0&#10;vqsu5ftJdj721uXS7aJbm+8SafDIjl42m1KMEsAeGG7gEEjnGPwrN8P/ABK+F3iK6fTdH+IWiyzR&#10;9YZL5EZe38RGTn0zXwsHXrI27/e+tPJiAOcY/wBoir+q+YvaSPvDxJpeleJtIbTrT4kR6azMD9q0&#10;nVrdZsYPy7nVwB9Bn6c1V8J+FtO8KpIJvi9eax5gHOsa5bSbO+5NiKQfxIx+FfDJlt0OMqP9n1/z&#10;/n2ab21B2kqfTnjNH1b+9+Ac77I+/wAHQVYGfXdJdf4h/aERU/melbPh7SPgnNawWWs+PpLeWMBV&#10;kjmjbIHHUNgf/W61+c3262Rc59sk/jU0U0TKZdy/7JqXhb/a/AarTP05k0/4HvGbeX4qKQUKsS0Q&#10;J987v5//AK6t/YfAO40/Zd/FFViG1tylM56D+L69uxr81f3Y+Z8MD/do32/3QPmHWpWDt9r8B+1l&#10;2R+jQ039mhZd0nxedWYfdZowOnqT0/8Ar+lNMv7Lds4YfFmP72OLiID/ANC/z/L8538kqVMQZf7p&#10;XtVDUvCXh3UpN3kCFv8AnpBxn8OlP6o/5g9tI/Syz8Qfsy2hKR/FmPdnJaS4gBI78l/apH8Zfsz2&#10;6q1r8TLe4lhYOsaalaxqCOhJ8w8Z5r8tdQ+H+oWybtKuYpV/uy/Kx9u4NS6LpHirw8JL600+1lMq&#10;hZLfd83GcdO/PvS+py/m/AqNa26ufpJYeMvg5YQbLn4h+HRGr/KP7Ut+BxwfnFUdY8Q/AbWruOe8&#10;+JuixrbtujFr4kW3D5P8XlyDcOnBJA/Ovz4i8eaZCy2+uabJZSFurruXP16/pW3b3FncIs0Txuj8&#10;q6Ebefes5YFy3mdlHMI0r2pp373Z99R/EL4GiRmk+I3hde7f8TSD/H/PtVW48f8AwgnbFp4/8PCR&#10;T8skOqW/J7dW9P5V8JIynlYz16FetBK7sEcEenX/AOvSp5fGMr8zNK+bVa0eXkS9D708R658F/Gn&#10;h99D1/4m6Qn2iMLPcWviKGKTg8YdGGO3Gcf180j/AGav2R1vPtp+OFzuZssi+OivHfkS/wBK+Whs&#10;brx/dBpQyhduz9OtXHC1Kfwza+SM3jackuelF273Puzwj4i+AHgPSf7G0r4r6bJGGyDqPiYXLrx2&#10;d3Jx/I/hVi5+J/wRlEg/4WloO52yv/E6jIU5IHG/Hf8AzzXwWBGOGPv3/Oh/l5L89cYrL+z+aXM5&#10;u5t/av7vk9lG3zPuxvGvwNPE3xV0ORhnCf21Fjr9eKo6l4++EUdpHFD8R/DrMzZbbqEeUwTxv34P&#10;GO1fEI4OdwYr2K04bNvzRgcfe69quOBUNXJs5a2LVZJKnGPofYfi3xT4f1Lw+0Xw9+O/hXQ9U8we&#10;Xe6k0VygUA8bRIME8fNgj25rl9N8SfFMPjVf2qPh6jdrpbgSkY/i8vyVz9N4HvXzKdoXCgA4zz2p&#10;N+Tnbjd/s9a2jQtH/gHLzX/p/wCZ9qS/E74fG1hg1n4xaLqVwqBZrz7THCJmA5YJ5j7ATzt3HHY0&#10;yL4p/CO3Q3I+JOgbtuE/4mXPueCBx+NfGD7d3NNHlgqQPmDHduHHf86FhF3Dnkj7IT4jfBue4VNZ&#10;+ImkzQswMix6rFuPIPUnpwfzrq7Xx9+xlcRD+0PiA9vIf4YbyFgD6f6z/Gvg8H5cMvzfzowrKMLn&#10;Ldu1H1XzJ9pM+828b/sQJuZfindf7vnxc+v/AC04/wD1VGfGf7D/AEk+Kl993s8PPH/XUf5FfBsk&#10;1nBHvnlVFPVpGxg496zL7xv4U08hJNWik/6Zw/vG9ccA0fVf7zF7SZ+gY+Jv7GWjTLqGmeNbi8uL&#10;eTzIVkvIYxuU5Gcue49/xrkda+KXws1W6xZ+NtFht4wVhhm1ONmYF2OSc9fmx7cV8J33xOV38rRt&#10;DkkOM+ZdPsH5D/Gsu58T+MdXDQR6h5KtkeXYw/N9M8n9f60vqa7sr21TlsfoZZ+P/gHYQefqfxM8&#10;N715aSbVYhjj3bGPp6VJD8bv2d3QRj4zeF1Xd/DrUHTtxu4r86YvAPiHUXE14j8/x3kx6fqa1rT4&#10;badEn/EwvmZsf6uFNo6ep/8ArVlLLoyesmRz1H2/r5n6Fr8cP2fg7SL8ZvC+7sv9uQAdf94nj+lX&#10;W+MnwK+Sb/hceg3K7AoaPUlO73O48n+n5D8+7PRNC09Ntnp0YP8AeK7mP4mpXYdcAheOG71KyuFv&#10;iZXPPy/r5n2f8UPiXNq81qfhd+0t4B021jXF1Z6uolkdueRKC4A6cbM9eTXP6H4v8U2+o27+NP2v&#10;PBcmnxvm703T0Wc3S/3dziIR/wC9hiOuD0r5PeaPPrleKjebnJA/75/+tXRDCKEbX/AOd9vz/wAz&#10;7iHxV+EBYKPifoI3D97jUIx/Wsvxxd/s4fEfS4tG8U/EvTZrdeWjtte+zKWPc+W/zH0zXxgSrnYQ&#10;PXHPNMLAkqNo4/Lv6U1heV3TD2kvI+nNN+A37D+kXLXKeKLW4kyGhkfxo2FwfQMP1Jr0ax+IPwV0&#10;rTYbbTviH4cjjtVjjt7f+1Eb5AAMks5JwO5JJ9e9fDpf5R8wBzlgRncaQEMeCPTJFOWHlU+KQ41J&#10;R2t9x94y/Fv4L3uyWT4meGGZe0l1Czj1IJP8qqz/ABh+CVsvlT/Ffw6iyHAVdWjUMfbnr7j/AAr4&#10;XfaMApnbn8KxcR6r4r88puhs1wvpu9fzz/3zUfU49y/rEntb+vmfoBD8RfgrYwtDZ/E7Rfvbm87W&#10;xISfTLyMfw4FQ/8ACxvg5cvGl38TNFaNTmRV1SLLcY/vcCvhvaGXac8nqRUUg6kBfQA0fU1/MT7a&#10;Z+g9t44/ZRuYvMv/AImrHNJkyIl9bsCx6/8ALT/OPyd/a37JDJmP4oMN3X/Soufyk9vr/T89WEZH&#10;KjkdOhpuVKgKnX7y/wD6qf1X+8Htpn6GpqP7I7bQPilN0yW86Pjn/f8A/r9qZ9u/ZJfCJ8WZgy8b&#10;t8a4/wDH+vPT/wCtX55uUHJCnPPH8qaGTdwnOAOcc0/qv94PbSP0T+1/soyMo/4WtJx0LPGf/Z/5&#10;ml+1fsoOd3/C0pMdG5Tjn/f/AK1+dYYMR8o3bsDp+FMVgUzx+VL6r/eD20vI/Q2/8ZfADQ3abwj4&#10;kSe5KFY5Lu+hVRk9cbzz/Pkd65tPEXgh3Lf8Jho+4c4/tCLJ57YNfCrFJOg56nd2px2dNo478A0/&#10;qvmHtpH2BrPgn4X300mo3fxn1aPe5LLH43EaL34UHj6VteENX+G3g9I7HTfipp5Vm3efqXiKO5lG&#10;Og3O3APfpgV8S4hkjME0KlW4ZWXrXL694fk0uZbuyZhHuzHKP4G64q/YPq/wJdR7pI/RKH41/DTx&#10;R4lYT+PtDH9mLtt1jvlaMSnIMuTgMQANozjPPbncvvE3gi40+S18MatZSSTMPMuFvoywXvjaepOf&#10;6dsfnX4b8RrrEAtbpPLuIV+ZV43e4rWjn2nKNto+r+YKoz9BfD/gy91Gy/teHUTG3mkQt9nSUFRj&#10;LDdkE+nGfQ+nVpobT2sd9dLu/dhzNJHsB9znp0P0x3r817XxBrlk4ax1q8gwcZjunXH5GtSP4mfE&#10;aGJrZfH2tqrAqyDVpsMO4PzUexa6j9p5H3BrPinWdXu5LfQHW3t4/kE8kYMkv0zwo69if6V9P0u3&#10;1QuNf8WX1qd3yzRruGP93gZz+GBXwvLressTI2tXm5udzXL7v55//XSPr+tBcjWr3/gN0/8AjS9h&#10;LuS5J9D79sfCvh3TMva/F/Vlb+FLZvLJ9shv6VZ/4WD8RfDNx5Hhn4qeJkjXo7atNucgdhnA/I9K&#10;/Pj/AISjxMuAviDUFPX5b2QY/WpofiB450+ZZ7XxtqscitlWGoynBz/vfzpLDy7hzRe6P0i0b9qb&#10;9q/w0v8AxKvi1q1zsDEx3SxS7R2BLIcn15/PGa6zwz/wUo/ap0mGP7dHpuqc4IuNNKFvUZRv6V8N&#10;/CH9uzWNE0aHwd8WrKXU7NZi66pbY+1AEAbX6BxgDvnj3OfWfD/7VHwI8QQx6Xo3juGzZ2wqapC0&#10;LFj35+X24J/qcnGpTf8AkJU8PLpb8PyPtLwd/wAFWvFELrF8RvgY0kPRrjS7jcf++XA/nXtHw0/4&#10;KNfs3eKZY7dvFWoeG7p8YTUoWgG703ZKn86/PTTrFNcg+36Xrkd0jfN5lrcBge4wVJ/pxVa4uNXs&#10;3ZtkuM4/fqTnnB69P8+tONaa6lSwsbe6z9jdO8eeFfiJpSSXZ0zxFaSJ+7uFkUSgeokSsHXPgX4T&#10;16Xf4S1P7PM//LnqWFyfRZB8p/HB/Ovyr8D/ABb+JPw61FNS8F+IrywkjfpazMqH2ZOVYfUcV9Rf&#10;Aj/gqDq1rcR6F8ctAV7dgANWsFyQucZeP/D8q6I4iMtJGMqdanruvL/I9k8a/BL7PNJpmr6UUmjO&#10;xgy8g15P4t+Es3h5phLZfarGT5Zo5F3Ar6EH2xxX1l4P8TeAPi5oUPiLwfrdvfW9woKyQSBs/wCf&#10;6VT8T/Cp5tMe4ms99tIxTcvIWtHCMtUONXsz8W/+CjX/AATzg8M6RN+0D8E9Jb+zlk3a9pcK5+yt&#10;/wA9FUdvX/OfnX4JfE65SaO1vrhheW+0Hp+/jA689XX9R9K/cbxj8NIPD1zc6Tq+mpdaTqUbQ3Vv&#10;MuUeNhgj27/Svxu/4KHfspav+xr+0SZfDyuvh/WpPt3h+7VeFQnmPOOqnt6VcJS26msn7Rc3U+7f&#10;+CXX7YMXwu+IcXwp8Vaoq+EfGF4iK0knGn6kThJBzgJKflb/AG9h4y2f1a0hVlg8k844r+cf4OeL&#10;rXWtKjspJflmj3eWuQYz3AI9Ccj2xX7bf8E5/wBpu9/aE/Z6sb/W7pf+Eg8Oyf2Vr3zZMsiKPLn5&#10;5/eRlWPoxYdq6Yayt3PMrR9lUulpL8/+D+fqej/FC2L65tc/KqgLx2I5rwb4+6AVvtLv1RcybY2y&#10;OpBK+v0r3jxRcNf3TXNw25t3P+fwry39oBYk8Jx38RVpbK8D7eOejL+orSSLhK0jyq10y70+GOC6&#10;jaNtny7uDX2L4R1L/hMPhHoHiMPulk05Y5cL1kj4x+eK+ZtWnh8XeHNN8aiMKxzbNEn3UAw4/E7m&#10;59sdq96/ZX1H+1vhFfaA53PpepNhFxnZIoPf3JrGHuyRdTVFXUoo7PX4LlF3KWU+Y393pn/vnP4y&#10;D2qhrmlQyyXFnOmYzIyt/unrXTeIdA1e4kjeGGKEqx3eZIAo7gcH12/guKyWgla5maZ48vgL5chf&#10;OABnOB/n6101JRexlFNH3p+zh4hl8ZfA3wzr17NvuG0mOK5f1ljHluf++kNdt5AFeEf8E/vE8198&#10;NtW8GXb/ADaNq7Nb5/54zIsg/wDInmj8K98C+pzXBJcsrHZF3iiIRDGa+Df+Cht6uo/tIvZFuLHQ&#10;bOL6Fi8n/s4r72K/3a/O39sS8/tv9q3xUzHIhu7S2XH+xawD+ZNXS+Imp8JxrW0cUMCEHlfTPYf4&#10;1etI0Vd23p93jtUuq2gEsKKOi/8A1qZq11b6H4evtbu32w2dlJcSs3ZEQsT+QNbnOfBf7bfjeXxl&#10;8arjR4rjfbaPGItitwJWwz/iBtGPY+9eQm0ycAM2QcDArU1rUbzxDrl94h1By1xfXklzMeuZHcsf&#10;1NVZUCALyfr2/wA/l9K74rljY5ZycpXOw/Z68L+HPFXjO68P+JtDtdQs7rS5fMtby2WSNsPGfutk&#10;Z49K+tNGgluLSPRLWc2lvDZx7mt1/eNuLDap6RgBccAnk4K4BPyz+zdIsHxVhG7l7G4H3cdgen4V&#10;9Uada+fp94kR5k0dQp/GcV/N30mo/wDGG4eXavH8YTPvvDyXNmdWP9z9YmTrPxf+E3gG7/sa51hF&#10;ZrCC/UWcLXHnRSyvCjhk3GQ5ilYtk7Ujd2YKM15h42+KXjL4p69Z6D4Ql1jQbTVHaKaCzkI1CWO1&#10;uLuKSA4z9mZpIZQ5j/eFFX5wMYxvgx+yj8SNd8E2Fv4i199C0/7HZ2UMLweZPPpMEUUlvCyErsYS&#10;PI3zcBo1LIw4P0N4G+GXg74dWMkXhzSkikmdpb2+lO6a4kOS8jue7MWY4wu52bALEn+RcVPI8jqP&#10;2Mvb1U7XesVpu9LXvr9q1lqnqv1CEcRiI+/7q/r+um55f8MP2WtY07W7648c6nCukMx/s/TrWR3u&#10;G3wW8L+dIxIACWyhQpZjvJLAgA+yWth4Y8GaJ5NvHa6dY243MWxGi+5J6knuSSSe5rB8Y/E618PX&#10;zaLoumtqt8unwX32WzmRnkhkvILdVUFgu5jKSpdkT5eTgnHkuufFb4o/Gnw5q+ueErWbT9IsQZtN&#10;tbBI5LuciQRr5p5eOXO4pGmxnEg++u1m4ZUs3z6UauIko000rtpJXslZatt9G07662RpzUcPeMFr&#10;qeoax8cPBi6y3gXw/cz3Gu3V7Lp1nDFCAq3CyCJnaRsxqsbEsQcsRG2EbgHq/Bt5PrHhDSdYu2/f&#10;Xml288h6fM8Ssf1Nee/B79miz+Hsx13xLqlvcapId80em2iRW8UgJ2OjFfNYjJc5YI8jM5j3BSvo&#10;Ul/4a8GaERdarb2ljpFmokaacAQQonGe+di59SOa8vMI5dGSo4Jue3vd3s0tFptbe+99UlrR9rbm&#10;qaeRomJQc5rN8TeJPDXhO0juvEuuWtjHNNHDC11KF8yR5EjRF7sS8iLx3YeorzaD9ovU9duNa0rQ&#10;LCxlXR/AN5rN1rEdwflvEgSSOIW7KWSLEgIeRgZDG4CDaxHmXwn+D2rfHfRtS1LxNrmr6pFqWm3K&#10;aX4qvpopJNPuTJcsqyNIFuJZIpGhPlxrHa8b1LARAd2F4fcacq2PqezhHlv1bUr7dE7K9nq10uZT&#10;xPvKNNXbv+Fv8zsNe/aT0nxH4l8N6h4S8VtougeIYRFF4pup08u2i8mG8klWCRTGspSSOIPIW2lj&#10;hQR82P8AA/4A+PfD/wAQdP8AHvhXSIbXT/7Qae/fW7iZJJle41mGdo48Fg/ky2O1SEjKhOfkxXr3&#10;w7/Z8+GXw40iPRdK0GO8hgvLm4tf7QjWVbczTRylUUjaoVoYdvBK+UuDxmu5JkJxurTEZ9hMJh54&#10;XLoNQknGTlvJJys2lrdp6pvlTTairthHDSnJTrO7Xbo/6+fmULDQ5NPW4Vrye4+0Xks3+kSbvLDs&#10;SI14GEUYVRzgDkk5JteTIWLnLFm/i5/GpSxJOT70ocjmvlZTlJ3Z2eQyOOVmx/tVL5YxWfqPiXT7&#10;G6GnKZLi6bn7Jax+ZIB6sOAnsWKg9BmpLXQfFGvKx168/su1fP8AotlIfPK+jS4BQnvsClegLda+&#10;t4V4D4q4zxCp5XhpSV9ZvSEfWT0+W76Hm5hm2X5XT5sRNLy6v0W4ajr2l6bdrYO0k11IMrZ2sfmS&#10;7f720fdHozFVJ4zU+keGvEup6la6zrywabDazM9vaIfNmbjA3twqnBOVAO045atbRdK0Hw5AYNH0&#10;+ODdy8ij5mPTJPX/AB69aqeNviF4Q+H3h+48W+PPFWn6LpNquZ9R1S6WGJfRdzH5mPZFyzHoCa/r&#10;Xgf6OeR5LKGLzuq8RWVmoxvGnF+ukpf+SryPzfOOOsTiU6WDjyRel3q3+i/Eg+Ifxg+BN98PfEHw&#10;9uvidGnjS+g1Oxj8ItYzLN5AspnFwJCoUghQ2R8u1vlJKmviixtFntoJOD5kCMOASMqOf89aX45e&#10;Ofg14l8YeIfi/wDBfwlfeH28SafJZeIfiN4q1J7K0hglXZMdOsZTuNxNFuj81xGQHcpGzHNdl8E/&#10;2Xv2nP2gdN0+++Fvw+j8G+EZI1Enj74j20luGhHAa000hZrnI+60xiQ8YBFf07Tmoxt0Pz6dOpPR&#10;O+r8rHFeJNS0DwToMnifxhrtvpen2/E19fzeSiE9FU/xseyjk9AOtcv/AML9+F3/AD28Tf8AhB6n&#10;/wDI1foF8EP2Bv2ZvgNri+PNRsL74meNtuB4u8dBZktT/wBOdkAILVc9NiBh6tXtX/CXeJf+fi3/&#10;APAWL/4moliNdC44en9pt/16H5f/APBJLT4Ln9qLwy1xZ7Zrf545VXhgCDj26d6/WqwVpPEbEn+O&#10;vyz/AOCN1hPc/tDabLHdJNDDaSMO7Rt5Uhx69u9fqdoy79ekO4n94ePSsqn2fT9TurbQX9bnrXw7&#10;TbAD/OvOfjS2YpAT1mr0rwAoWz3E+pry340OxQru5M3FcVTqH2TzzOW4NShyRgfyqFDyc09T61ii&#10;ipr7f6PH/wBfEY/8fWtRG+Tp7Vj65kxxDP8Ay8xnn/fFdd4J8Gar4uvktLOFtufmbsBVIDNt7C5v&#10;5vLtYmdif4ea9U8I+B5dO8DTXOrWu1sE7nHT2rY/s3wJ8IdJ+06mySXSrzux1rz3xf8AHbVPEMMm&#10;maWiw2rZBZj1qtIgcLcW6yXUihfl8w9veoX03zeSufoKuWrWcrEC8iZv9lxVxbP0H6VnpIW5hnT5&#10;oAyx9Dwyn7pH9a+dP2k/+CePwl+L11P4o8ExReENcuIyJ2021H2O5k6h5LfITd6suxm7v6/Ur2uP&#10;mIqle6erZ3LQuam7ofofkB8dv2Q/iN8F7tk+J/giSLT2mEa+INLia4sDzw8jKu63B9ZAEH/PRq8L&#10;8cfs12N7GdQ0tVUScxyQMCjj1GMgg+o4r94pNJVRIhjSSORdskMqhkdT1BB4Ir51+Of/AATY+EHx&#10;AkvPEvwh1F/AOvXSszQWMIl0e7kPO6azyFVieS8Rjf3NdEcRGWk0Ty9U/wDI/FPVfAHjj4e6mur6&#10;VNeWs0DboLyxmaOSM+oZCCPqK92+Cf8AwUa8a6Bq2mQfHqPVtQuNL2rpfj7wtfnT/Eum7eg+0pj7&#10;XFwN0M+5GH3g3SvZP2gv2YviP8CZIbT48eCRY2twu1fFWlxyXWjSPuwoMwBa2J4IEwCjON/Ga8G+&#10;In7NVteA32np5Zcbo5YcFXHqCOGHuOPSqdKMtYi5uklY/Rz4Gf8ABQuz+IHha48W66tv8QNBt1DX&#10;HirwHpqwa9pwHX+0tCXBcDqZ7PqMt5OMmvoHwb4n8DfF3wXF44+G/izS/E+gXS4/tDS5hKiHvFMh&#10;G+CQdDHKquO61+CC+HPid8HPEkHirwnrOoaXf2coe31LSrh45Y2B/vKRx7dD719D/Aj/AIKU3Oke&#10;PIfGfxntdU0PxRGgiX4l/DnZZ6hMv93UbMg2upx+qyoTjIANTzSj8X/BIdPrH+v6/pH6ueF/hT4C&#10;8G+KLzxd4d0KK1vL2ERT+WvRQc7VyflXP8Iwo7AZNdNEtvLK0/kq0ka7FlaMbgpwSAeuDxnnHHtX&#10;z38H/wBu7R/EnglfFXxCj0/xXogkUt8RPhbp8kqwRt/Fqeh5a6sGH8Tweai9THGK928L6z4a8YaB&#10;H40+Hvi3TPEWi32Db6xod+lzay8dN6ZAYd0ba69Co5FVH3tiJSf2j4q/4KGfth+Kv2Q/24vAvxF0&#10;y3m1Dw/eeA10vxNpKybReRJeyyMiMw2rMnmI6+hbnhjm1+1d/wAFG/2TPHX7JXjbwT4E+KtxdeJ/&#10;GekjRLPQ9R0G5tptMM5KSyXLNH5ahEZiSjuCVAXqa91/bA/ZB8CftX/DW48IeJrTy7sMJdP1CEKJ&#10;rWdQQssbN0YZIwcKykq3ByPzZT/glL+1brfxjXw3rkOnyafPeRpPrUb7F8tAE3mFvnUlVyeSoJ4Y&#10;jms+ST91lU6KqQ5U+uv33P0H/wCCeqXXhf8AYv8AAtmbK4vFh0uZhJCuFdGu5sNg84wMjjoe1e22&#10;Wm6O182tWthDHdTQhZJhGvmMvUKzDkj2zgVj/CHwZbfDfwtZeAtGgVNP0bSLSztWGPmKKwbPP0P4&#10;8d66RoYFJaNAvzdhir951L3LrSjzOx8eftb20/hL/gpv+zv40xth8RWt5ok79AQk6cfldnr2rkvD&#10;GowfFX/gtp8QvE1sN8PgvQRpkfHCvBaQ2b/+Ps1bf/Bba28Q+HvhB8Ofjz4N1OWx1jwT46ZbC/hU&#10;boJLiISKwyCMb7VeoIPTvXn/APwRetvE/wASvFPxU/aJ8c6g19rOuaqBqF7IoXzrm5le5lfCgBcu&#10;vQAADAHAxVU3edu1/wAbf5k0dVzfyqS++1vzPTv+Cw3jK68N/sPz+F9PmaOTxR4w0+xmAOPMhjV5&#10;in03ImfWuE+H3/BH/wCCPiX9mzRofEOm3C+LdS0eK8uNXjmdZoJZU3BU+bbhQw+RgVbGDg/MOm/4&#10;LPWZufgr8MdLKHbd/EnY3zd/IXH8zX2VbWUek6elrFENtuqxKqjoqgD+QpxtaT8/0RNKThTk1u3+&#10;SR8y/wDBLv4Z+MPgt+z5r3wk8blnvPD/AI9vIIpVDeXcQtbWrrLEG5CsGzjqG3KfmBr6KmgRvn6+&#10;/alGj2Vjez39nbRxPdSb7pkXHmNjGT6nAA/CpZV5UKOP92qFUlzSufNf7eiWPgTxF8OfiPptusd5&#10;b3187TL1KwyWEqj8Dn8z6mvr/wCIsNu2qLfWg/dXVuksfH8J6fpivkb/AIKYwrJ4M8BvtB3X+qJn&#10;0zFbH/2WvqqyvP7a+E/gvXHbcbrwvaOx65JhjP8AWpqfw16jo9TU+FUazaNrloV58lWw30YV03/B&#10;My9bTv2jNQ07d/x9eGblf++Z4G/xrA+D3z3erWg/5aWWR+B/+vWl+wTcrpf7WVnAfl+0Wd/bj3+T&#10;f/7JWK3Nl8R+g4HHArxP40332/4gXUKt8tpbxw/Q43H/ANDr23cAuTXztrV4dT1q/wBVdt32q9kk&#10;z/s7jj9MVpT+IJF7woFs9KutQZefmPX+6P8AGsKyXzJJndeWTbu29cn/APUfxzW/cwjS/BSwcBpl&#10;XPGfvHOf1rH0mIfKwJwZN2D7A/1498ZrePwszl8SPi3/AIKKeKH1n43Wvh2J90Wj6LHlewklcsf/&#10;AB1UrifEuj3B+IHhj4f7Nx0fTbOG4TaOJigklH13bs1e+Mt+nxI/ap1V9weG48SR2SnOQY0dYT+g&#10;Y1p/ChR46+Ptx4hnXKyahNP06LuwB+AzXJ8Uio/Ce6aPYHT74wg4WErF7fKNv9K2b1xGvLHG3Hse&#10;az/LHkrcS4+Y72z/AHiTXJ/tK/Fr/hTPwS8UfFWAR+fouiy3Fmj/AHXuTiOBT7GZ4x+P1rojK0Xc&#10;xraRufnH/wAFGfjrcfFn9pPXt0kZ0HwLC2iaUu47S8Z3Xkx9SZ90fH8MS18F+MNM134zfFjR/hR4&#10;R0uS8v5r6OSe1fnzr64KrFF/wBDGuOxMvvXtnj3WE8PeD/8AidO18SslxfSzSEtPtBklLZ7uw2n1&#10;MnrXef8ABEH4Fy/ED43eJP2pfGkf2i18J2r3kLPys2pXBdIhz/dUSv16slTI6MPT5YpPpv8Ar97P&#10;vT9mP9l7Q/hF4J8N/s/eGoA1t4ftlk1u4jX/AI+75/mlcnucnA9BxX1r4X8EWWi2CzPGoKfKqbfu&#10;gAcn86wv2evAE0Og/wDCSaon+kXjmaRmXkk//rrxT/got+2nL8LLGT4K/Cm/2+IryH/iYX8JB/s6&#10;JuMD/pqw6DsOfTPLKSj7z3YVJtvzZQ/bU/4KF6L8JLq4+FXwdkt9R8TbSt1dnDwWHBODj78nog6f&#10;xY4B/Pvxr4o8TeO9Um8SeMdbm1DULyXdcXd05Zzz0HPC/wCyAABTRp8sszXckjtM0hZpJWLOzk5L&#10;Ek5Jzk5z/OvM/wBob9qDwF8BNthfIureJriMm10aKTYkOekk7AHy1yc4+8e2PvDzantK011Oii44&#10;eLb1bX9WO2uBpujWD6zrWoWun2cK7pry9nWONB/vMQP159+K8N+Kn/BQL4YeFBNpnww0eTxFeL8g&#10;vJcwWaEcbhkb5B9AoPrXzr8V/iF8Z/jx4m3eM/Esc/lx77bTIZPLtbZeuEQfLn/aOWPcmvP9T0+9&#10;0W/fTdQi8uRPvYYEevUV1U8LFazfyIdScvI9E+Iv7Xvx3+JAazvPGc2mWfT7Doam1Qj0LKd7/wDA&#10;mNecz399PI01zqEzyM3zO8hLH8TUe4n7v50dOhrqjGMdIoiw4XtyrfLeTZ6/eNOW9vFbAvp/wkNR&#10;BhjOacrHAIGO1UBKbzUF+VtSmzjtIaF1O+XrqM3/AH8NR5LcZ/GheeFFAE41a+x8upzf9/D1o/tb&#10;Uc7v7Vmz/wBdDzUfJCqT+NKMZX27ntQBMurakMsuqy/NnndT113VQn/IVk/Mciq+eqnpnk0o2A5x&#10;09eaALR1zVNu4avID67qiOp3sq7Dq1x0/wCelJn0P04pytwF2jHrtoAhBu7jc76nOcHHMhNKbe4J&#10;x9tlbnjk805GBkYH+8Kdxja5oASLzo+k+7pw1a2japJLuikcq6csdxwff2rKxnnNWNKkK6iF4XMZ&#10;HSgDprfUJlGWk3HdwKni1AlNuT6/Lz0rKSbHVtvPZaljuMgD+nTmgDVF4wyQTj9KniuFdMj727jP&#10;asgTEf1CntUsd0wG0Sn5vx/z9aCrXN02F/Hb+c7R7c/e85T2+tRLPsDYDHPfNZqXZP3X6jn/ABqS&#10;O42sV2t/OlqUWriC1vEMGoW6SK3B3qDnmsOfQtT8OzNf+GJz5b/62xkJKn6f5z9a1vtS7ME4XODg&#10;96d5u7jd9fX60wIdH8U2eqD7PP8A6Pc7fmhl4JP+ye/4c1rRtuPDL97isfUNJ0/UzuuYvm/vL3qO&#10;ObVdFVV8xriItgbjn/x7+h496TF6m8koCZBxn+dBkXbwOCOPmqnHfRzJvU7SV4R1ww5//XThIwIb&#10;aF+bOVqeUdy356jnH+8P6UiSDgPtIX9PfpVOW/t4Rl7mIA9BvAqIanE7/wCjQXE3OP3MJI/M0+UL&#10;o1A5bhiOBge/HT/PSkjJZsO+315zWVPd6wYd402OMdjcXIXB+nNULrUb+eBorjxHbwbvvfZYyW/P&#10;NCjYXMb15q2kWPy3OpKrbARHgsd3cYHasm48faRYPIALiRi25VlwuPwPP6Vkf2Jpk8asb6+umZsb&#10;Y1bA9z25qe28LIG3W2hRIM/KbiX+nP8A9aqFzF2z+JWkzt5c1nJHjoysGH5D/Cn/APCxNOZt+maf&#10;czHpuZdq/rVM+DJbpVE8lvAwYn91Hz+fGKkh8HJDfx28fmTRtjbGrFWc4+7x39PXp1xlBqQ3Xjrx&#10;ATi3srW1HX53Ln9MCqJ1XxXqa+Uuq3bKV6WcO3HPqK6mDQ9KsAqLpqRsO7RkuOOnPNW1lw36dPzp&#10;knHweB9QvZN15azSerXFx7/iauWPw9CMTc3ccS/3YUyfpk9K6D7SflOfbH96jz1AO7+XWgDPtvB/&#10;h62YPNE02F+bzpCf0HFaSLa2wZLeGNF/6ZqF71HNcE8KcdPu9/8AGo5ZgF2n7v5CgrQmaUK2QcfX&#10;/wDVRIkG3d9rXIbgeWQSPXp/n86qvcAAsV59W/KomuNwDvI3X360DJ5ZNrMkb7fTAPrUJlCqQH/P&#10;tULzBnLjd0xljUcsytEzbP8Ax6gRYklC/LGPfmmhw3zN03c/N0qtn5cuvH+939aGlwNqfxcKA3ag&#10;CyXJ4Zep/OmlhIC2R7d81W88mQKHyd3Xj+dIk5QgnbgnP3eaBFgSk/LIOTx1x3o3v8xj+UtVc3AK&#10;537R9OcUeasmXyeOPu/54oAdqN99ms2mHDKMLkDrjr9O9UtDga1tPMmX5pj5jc/ln3x+vWmXMh1G&#10;9WORGaNOW5wCM4/UjH0B9atNLhfkX2oESs/mHYg27m9alubK4g5Yx/NGH3LIMc1TM2ehBX+91xUe&#10;8J8zAFfx59qAJjOQcL24pvmknLHpzjnmoxKB9/k9+faoxLn5gP8AdoAmeViuFOcd801nBHzL93py&#10;eajM64JJJ74FRNKF+Rvr9KAJzIC+Wb+lI0o3ffqB5V3KSOlRNKcKqk9Sd3XNAFwSBs5ZfrSCRSSF&#10;Poc1XE4PGOn+NBfHyhjzjkigC0k/vnA656UO0VxCyyoHVhgr61XDjtz+FKJQeOfegDC1PT5tNvFu&#10;LSYqytmGT19jXQaVrEGpwCXAWT/lovcGobxIbyDyJsf7JXsazoYLi3ka7sv9ZH/x8R/3l9aAN+OT&#10;a2XPsak84beMevp+FUIrpZRujbcvY80/zxxk/nQBc89UXCrz/eP1pjTLtwpPpjHSq0kxx12017g5&#10;y4z29aALBnK/xDqT701pxtwB2/vVAsqPD5gnCndgr6e9QmbDHLZwv3sfrQBO0ysOc1FJKjLjrx61&#10;A12DKsRYKzfLycYNd5bfs/8Aie+05NQOr2Kb1DRKZC278QKTkluUouWxy+geNfFXhG9W/wDCvia+&#10;0+ZTlfsdw6Z+oBwfxr2b4cf8FAvif4eeGw8fWUGvWqkB5SghuAv+8BtbjPUfjXFSfs0ePBZfbrO5&#10;s7lDz+5l5Uj64rKk+C3jazUNJpZbj/lm4OB+FRL2UtxqM47H2n8Kfj98E/jS/keHddXT9UbBfTdQ&#10;CxyZ9s4D/wDAc/Su/bRf7KH2a9s43iblZlUHPufy/wA9/wA4LvwZ4l0OCTV7nTbq3W3UyeYqlSgH&#10;Ocjp0616f+zl/wAFA/GXguS38IfGCWfWdFziG8X5rq1Ge7cl19jz9awlR5dY6j9rJbn3n8JfjL47&#10;+BHiNPEXw41dkgZs3NnIxaCdfQr2Pv1r9F/2Xv2qfCH7QnhiSKzmFrqaxhNS0yYjIPqP7wz0Ycfy&#10;r8yfDV3oPjHRIfFfg3UI77T7ld8c1vyo7c+nvnHSuy+Gmv8AiP4deIrXxp4U1KS1ubZv3bDo47hg&#10;Oqn/ABp06jpsxqU+b3o/8Ofph4++HlvremyRJB8p5X5eRXw//wAFMP2UB+0V+yb4g0OHThJ4i8Hq&#10;+paO+3MhVFJdPUgqDx7D1r7Y/Zk+OOifH7wCmo25jTUIVCahZsQSknr7g9j6VW+KXhK10LW4dWuL&#10;ZWtbxWt72NvuujDBB/D1ruVtJomlOUX7x/Np8DPF1zply2nyEqY5OQfvBgDx+Iz+Qr9HP+CVvx5l&#10;+F37TVr4ZvNS8nR/Hlh/Z80c0nyi8QM9rJ6Ak74/fzF9K+F/2yfgrefstftweMvhasLRWy6u1xpj&#10;bSFMEv72Mj2w2Pwr0T4Z61qEGlWuqaHOY7/S7qK6s5l4aOaNlljbPsyj8q0j7vuhiKfPTcfu9Vsf&#10;ufehyGV0O6uI+K2if2poWpRbd26zWTHuh/wJrc+G3jew+K3w78N/ETS5VaHxDo9rfLsP3TLGrFfq&#10;pJB9CDWz4p0eO4vBacbZ7eSHn3jOP1/pW6fMrnHCV7SPDPhfCdR8AatpJ+/ZyLOvPYHBwP8AgZ/K&#10;vXf2N73y/GGseHJflXUNL3opbq6H/A15Z8IkGnePrzQLg/u7yKW3kU+pBA/Uj8q7L4Fao3hf4xaP&#10;dt8q/bPs83PRXBX+eKxfum32Wewa/p0bwSRzRs+wbufmOMH9du4/Vh3xXM2MLvLC7oqtueJtre+c&#10;Aemcj6LXo3ijTpbbVbqxjSNdszbQ38WTx+u38FNef6VEkc8sUbGTy5Ffc7Hp+vO3B+r+1dO9My2k&#10;e1fsU+LYvDnxou/C1zNtj1zTCsPPWaE7wv12PIf+A19dDivgHwfri+C/iLovjOSTZHp+tW8kkmfu&#10;xsfLkP8A3xI1ffkUoljWVf4lzXFVXvXOunLSw8n2r83fjVK+sftF+LL/AHf6zxVcLnrwj+Xj8kr9&#10;IRnHWvzX8Rt/aPxc1m9P/LbxHeydfW4kNOj1Cr8JNqtuo1GP/rmP5mvP/wBrPW38LfszeLtTik2y&#10;TaatmjbuhnkWL+TGvRtTXOsbP7sa15D/AMFAJDb/ALLl/GWx9o1yxj+uJN//ALLXTT1mjnv1PgdV&#10;XooH59Px/wA/yp5hDMQOTjtT4gnRt3y8c1JFAAecNj16e1d+hxnVfATbD8VdOyQN8M6nP/XNj/Sv&#10;rTwfGSkbHo1kv6Syf418kfB6TyPilo5JO1pZE/8AIT5zivr3wMA9pbtgfNbSD8pc/wBa/nL6TVPm&#10;4Apy7V4f+kzR954ev/hZmv7j/OJB4q+KPw/8ESTp4u8TW9iLby/Ne4VgN0mNsa8He5HzlVyQgLEA&#10;AmvMPEHxs+JfivV7rwD4K0GWO9uWWWC3eL/SBav5XyM8QdLcYcFpXOBvI3IRkdj4j+Bln45+I99r&#10;fivzP7NVlkhhjxi6Elmtu6M2cqq7TnA53Dkc11uj6d4J+GeiRaDp8lrptpb2rzMbi4PEaFQ80skh&#10;JbllzI7EksMmv4joVspwVODhB1arSbT+GLtfpq7dV2drpp3/AFyUa05O7sl9/wDX9annvws/ZsfT&#10;PDutWvxUuRe3XiFVTU/sOoTo0yLIkis0qeWyPlQPkwcDJd2JI9OhtdA8K6U/2aGz02xto2eQRqsM&#10;cSquSxxgABV5PoK8/wDiF+0foNl4S/tL4V3VnrF1dXK2llfSMxs4pG+1qJG2kNIqvaSZCkBgVIbB&#10;zXOXPw9+LHxf+FuueE9X8cPeandX1jPbateWogt4Nytb3aQJGvyp5JnwuWO6T5mOc1tWw+YY6Xts&#10;wqeyi5JNO6t8MW1HZKKte9nZaJ2JjKnT92kr6X/Pr5l3xL+1Ouo+KtI8CfCjwjealqGqallbi+s5&#10;I7ebTY5Ak93E46RhtwWWTZGfKb726IScqnwd+IvjSwutW0S1m1HWPE2m6dc6x4m8S3DJD5d3pMkE&#10;ogCKRiB/mW3jRFAMe5gSWPqnhL9m7wNodxZ3niM/29daTe+ZoM95arF/Z8Ks7QwBUOJQhkLZk3bn&#10;CthSiBe00nWtO1O81DSrINv024SCbpjLRJIMYzxhwPUEEY4pyzjBZfeOVwvp70pX197Ts7fDpaK5&#10;tbP3bJUJ1Heq/RdtP+H17fO/kngP9lu58L/EPX9Tv/EtxJoepeH20vyYdUuVkvFmtoonZ4ARDAYt&#10;koR13yMJRlkCbW9R8HeDdC8CeH7fw34dhmW3g3sZLq6eeaeR2LvLJLIzPJIzkszMSSTWwUAGAD+d&#10;Jt4HFeLjc2x2YW9vNtJJW6e6rJtd99el7KysjenRp0/hXf8AEQKMjNBOeMVn3/iPT7Kf7Fblrq4y&#10;Q0FthimP75yAnsCQT/CCeKrSWmta4ki6xfmzt3/5dLGUhtvo0vDZPquz0Ibqfo+E/D/izjXEKnle&#10;GlKN1eb0hH1k9Plu7aHDmGcZdldPmxFRLst2/RbljUPEmm2V0unQb7q7Of8ARbRQzJju5+6ntuI3&#10;fw56VHFpHiDXUb+3b/8As21kx/odjIRLs9Gm4YE/7IQjp81WbG103SIvsunWccKDosMYUfTAxgew&#10;wPasH4mfGX4b/CDw6/ir4neN9P0SxVf3LX037y5P9yCIAyXD+iRqze1f1vwT9HDh/J+XE57P6zVV&#10;nyK6pp/hKXz5fNNH5rm3HeMxF6eDjyR7vWT/AEX4nXaZZ6RoMH2bR7COBep8tRyfr/h3rM8e/FXw&#10;F8LPDcni34k+M9P0XTYVJ+06hchN/wDsRry8zntHGrOewNfLHxX/AOCgvi7UtLjvvhfpFr4K0Wb7&#10;vi7x5bhru89EsdMUlpHPYPvY94RVT4N/sT/tPftH6nD8Xb+zvPDtvf8AzzfEb4wQtcao0Wfu6fpB&#10;IESY+6H8uPp+6PNf0VhMHhMvw8aGGpxhTjooxSSS8krI+JqVK+KqOpUk23u2/wA2/wCvI6X4sf8A&#10;BQPVpNG/tP4V6HbeHdF3fP4y8fRGIv6La6dkSTOe3mFWPTyWrG+E37Hv7UX7VmuW/wAWtVsb6xs7&#10;qbe3xF+MEbeYkPppmjAoY0I+7uFuh/utX1f8Cf2KP2cP2f8AXP8AhPtG0C78Y+NGULJ428cSLeXM&#10;fqLaIgRWi56CJFx05r1y5vL6/na51G7kmbOcs3T2A6CujmS2EoxT7/1/Xb0PL/gj+xZ+zj8B9bXx&#10;zHpF1488YqM/8Jh4423DWZ9LK1CiGyX0ESKcDktzXrmoajf6tcfadRvXmb+FTwFHsOgH0qipAPPe&#10;pFkJPFZuRWtiYY7L3/KjCf8APaovNSJNzH8Dx/8AqqH7fp//AD1T/v8ACi6FaTPg/wD4Io6bFdfH&#10;Ke/ayeGa30qQs3VXHlSAHP8AwLvzzX6b+G18zWXZj/ETjNfnb/wQ6025l8beItQkuFnjg0bMcnGV&#10;y0Ywf++q/RTwmxbUmOS2Caqp09DorfFBeX6nrngYBNP3/wCyeK8j+MjbiAP+eh616/4Pwml8j/lm&#10;xrxn4xykyR/77Vw1Q6HCoRnI7nFSqTt/w7VDGPWpgq4znmoRQ0m1aaMXafu1kUt07GvctO8Y/D/4&#10;deA11bRNQjlkljyv97Pp9a8FvM7MhvrXL+PvGGl+A/DF34m12+8u3tY2k/ePgDAzn8qUp8kbkyly&#10;xuy58ef2idI0S3uPF/jjWY4YkBMMEkgAX65NfHfij/goeni/xK+laMmpNZK22NrNkhUj13OCfyX8&#10;a8D/AGhf2i9U+PvjqbUtc8VWunaGsmNL0+4uFWSVe0rKTwD2BHA981heFZvC9tLJaxatZzzA/M0V&#10;wrMvt16/rXLzSk7sqjR9p7038j6F039rXxBp+s+YsuoQwbsK8l15mPfgD+Ve+/Bv9spLpY7XXL+O&#10;RenzNkH6EV8QLaJcsr202d3AXJ/TjmrWnx63pM5n06WSNurBTwfw71Skzq9hF7H6qeGPiR4Q8XQJ&#10;9h1GOORv+WbN1+lbklorrkc/7QPWvzQ8CftAeKfCbRx6h5zKv/LSFjt69dv0+tfSPwi/bEnnto45&#10;76O6j/ijaQbh+B5rSNTuYypyifSs1iOQBVK6sEbnb27is3wl8Y/B3jCBTBerDM38DNxXS+SlwPNR&#10;lZfVa0Ti9jM564sPNtpLGa3jmt5lKzW80YeORT1DKeCCK+ZfjV/wS++F3iaO+8Qfs761/wAK81y6&#10;mNxNpaWv2jQb2bHJktMgwlu7wMjfWvrg6cD8wXtUcumR4ziqjzR1iHkfkH8ef2efHXwWv/7J/aE+&#10;HDeH4Xi/c+KLJjdaFdvnAC3IG63JyMJcKuOfnbrXhfxG/ZohuFa+0uAxmT545YQGVx6gjgj3HBr9&#10;3tR0eC+sJtM1GwhurS5jKXFndQrJFKhGCrK2QQe4Iwa+W/jn/wAExPA/iWW88T/s5eLG8C6xdXf2&#10;m90O7ja80LUJMY+a3J32zNxmSBlPHINbxxHNpNEcn8rt+R+POiR/F74A+LofGvw98RapoupWb5g1&#10;HS5njcD+62PvKe6tkHuK+hPgT/wUds9O8YTeK/icdW8C+MLqMR3PxK+GcKRf2jj/AKC+kuDbaknq&#10;QquR05Aruvjt8BPGHwb1MeH/ANoPwDJ4ZaSNRD4hTNxoN5KTjZFeD/VFs5CThCM4Jrw34l/syRws&#10;09pbmGRhvRl5Dj+o9xxVeyjLWIubW01b+vxP0u+D37dFvq3guz1z4wW2l+INFZtkvxU+FkM15psa&#10;kcNqOlfNe6W394qs0Y/2BXuek3mheJdDt/FXhDxFp+taLfAGy1jR75bq0uP9yWMlSfVchh0IB4H4&#10;MeG9S+M37O3i+Lxl8OPE+qaFqVvgLqGl3DRllz91wOHX1VgR7V9Ifs5f8FLLbw3rd7qfjeW+8AeJ&#10;9WZf7S8deBdNjksNVYfdfV9Fb/R77H8UiBZv7rKajmktJE+ztrH+v6+Z+rSJHHPJOP8AlpjdufPI&#10;/l/9apc7icd+a8H+Hn7cXhTVdC0/V/jFa6VZ6NcLs/4Wl4Fll1DwvNIRx9rTDXWiue6ziSIHP70D&#10;p7jZTw3+l2uuaTfW97p17D5ljqVldJPb3Uf9+OWNiki+6kitI8vQxv3PmP8A4LDaJJrn7B3ihIo8&#10;nS9Y0zUs4+7smMRP5TH9PeuZ/wCCK/gyTRf2RpNeliXfrniO4lZguMrEoRf/AEJq+iP2rvhRcfHL&#10;9m3xp8IbIbbjxFoMlnbzCMMYZNwZH2kruwygkZBI6c1h/sL/AAY1v4D/ALMnhf4a+JDH/aGnx3Bv&#10;vJDbWd5mII3AMMrtPIB5xRH3ZS87GtPSjPzt/X4Hi3/BZvTpIv2evBnigJ+70T4m2UjP/d82GQfz&#10;jr3z9pv9pjwT+y98A9W+OvjDwvqWsWNnqGnw+VpN1HHKqXU6x+cu9Ssm0OG2ZXd03L1HDf8ABUT4&#10;Z33xS/Yb8caZo8RkvtHt4Nes125LNZyCWQD3MPm1yvwx07wt/wAFGf2CvCfgXxLrLR2Os2djp+uP&#10;btiSK8s3Rcg5O1wVSQbgwIYAgg0XlZpb/wBf5ERjelbzX3O3+R6l8BP2nvgp+054QXxb8GvHtvq0&#10;MZUX1o8TQ3NlIf8AlnPC/KHAOCCyNg7WbBr0Bmym4/NgfpXwH/wRb8Jv4F8S/F7wM16tydE8SR2H&#10;2pYwvmiGW4i347btmcZPWvvyIHaox7NVdEx1I8kkk76J/efO/wDwUsUH4f8AgR8f8xzUAAo/6d4j&#10;/SvpT4WzG/8A2YPhzqAOf+KYtE3Z64t0H/stfPv/AAUA0zRtX0L4a6Dq100c2oeL7u10vbIQrzvA&#10;gCMAjFgU34Hy87TuGMH3z9neOWf9jXwCJzuktbI203+9HLNER+aUqn8L5hRe6Ow+DeF8V3ELDiSx&#10;Yfkwqx+yYP7P/bB0PI251K6iP4wTCqvwpbyfG8a7fv28g/TP9Km+Bn/Es/bA0Bgdv/FTKg/4Flf/&#10;AGb9awW50faP0E8Yap/YnhTUNU3cw2cjL/vbeP1xXgCqkUAV5NoAwWZTx717J8abv7N4Fe3383Nz&#10;HFz353H9FryJLGe/vLe0guWiBnVpmWPcWQclevGeme2a2p7NikWPFetafLZW9naXsLBeWVXB4A6c&#10;e2R+VZOpanDovhi/1ySRdtjp8szODkZClif0zWj4iFzaXn2WzuFZejGSPdzgj1HQlSfoR3487/ao&#10;8Uz+Ef2bvE2oOyRzXFr9kjZF25aVhGT/AOPGqk+WmYyPib4XTG48X6h4yvzn7Dp19fynP/LVo2RP&#10;x8yVfxr0n9knQT/aupazKufstgFU+jEEH9WFeaeC4ZLfwFr14AR9pmsrBW9dztK4/KFfzr3v9l/S&#10;UtvAd9qTRn/Sr5Y92Oqg/wD2IrCK1NdkdrqMTW8eCo+ZAG+YDnHT9a+Mf+CtvxBvrD4X+Ffhfpt2&#10;qL4g1tr/AFOMf8tLayQFUx6GaeFvT917V9l+KpxHIyiTjd831z/+qvzI/wCCj3xBn8c/tWz+H7aT&#10;Nn4T0O00uNfM6zuGu5n/ACmiU/8AXP243S0sc0veqJf1p/wbHxN+1L4paDRm8O2JHm3Hl2zOOPly&#10;JGHQdSYufY/h+ov/AASn/Z7T4ZfsKeB9NhtguqfErV31rUBtwwtVbyoVPt5cUT/8DPrX5M/Fiw1b&#10;4rfGbRPh74ZtvNvNSvILWzXg75riUbOnf50X/gP5f0RfAz4daP4R8VaZ8PdNj/4l/wAO/CdlpMJH&#10;TzREoz/3ztrKpLT1/Q7vhp37/wDD/wCRc/af+NGk/svfAubWrMQvqUiC00a1kOPNuGXgnvtXG5vY&#10;V+UfiG91jxdr954l167kury+uHnu7iTkySMck/4Dp0HQYr6M/wCChXxnn+MHxouNJ02dm0vw+zWG&#10;n4bh5M/vpce7jb9E96+Uf2ifjFof7O3wuuvHuqQx3V5u8jR9OaTaby7YEqPXYo+ZiOw9WFcFSTnI&#10;zhbWbPKf2xf2orH4B6GvhLwu8M3i7UYd9tG8YZdPhP8Ay2kH9487UPf5jwMH4J1G31rX9Un1zUtT&#10;mury6laWe4uJC7SuTkkt3J96+gvEXwO0D9ovzPihD4puodW1v/SpNQmcyxyuw5RkY5XaQVwpAXbg&#10;DAArg/Ev7KPx38Exfb4fCn9sWcZ3fatHbziB1yUGJB+K8VdD2cVbqacstzhbC+1zw3ci/ks2j+Tb&#10;50fOR0zzkfnWL4ivZ9V1BtRup9zyn5m8nb+ldlpvimVZTpt78ro2Jre8Xa4Ppu/TBFa3/CHeCPFY&#10;YQf8S26b/Vx7Rtbt0J2nn+7g10k67Hk8asr9fxqYHH8JrsPFHwe8QeHS08Np9oiU/PLb/MF+q/eX&#10;64x71y93pt5ZjMkWAPTpTswIPlzg96VuDgN9KauSuf1plzFcSAeRJt9eetICYY7D86VT6n8PWmoM&#10;qFbnjBpJ0keHbEcH+9QBLtw3Lf8AAdtOJYnP+ziobZZI4NsrZYN83epuccD73SgAG08kbsjpnpT0&#10;5X5x9arWNvdIGF027ONuW6VYX7vuffrQAudpz+HvS7iDhqrJFei9aTcWiBPy7qsjcRyvtQAK+GYI&#10;O3IHFSbjtwVz25qMkNINoPTjKmlQ4GFBwevNADuoyOeals1UXfmMNo2nH+f89KjQAEMeR/8AWpY8&#10;+aGJbO2gDVSTLcr29KlEwB2Hd83bPvVKCRz97cw9Ksw2uoSHelpMy/w/L6f0x/OgCdZQ2GUnoOtS&#10;Ry5+U8j07frVjTfB3ibUzm00afGcZaM10Fn8IfFEq+bem3t07vcTBf06/pQBzbTt/CccdAfpUkcp&#10;5w/X/Z6e1dNL4G8H6UN+s+MYW2/wwHdn2zQ+sfC3TFItdMur8+sjYX+lA7nPRSTOgEYY/RTVyDTd&#10;ZvDi3024kP8A0yhbj8a0X+I8Nsm3Q/Ctnbjd1aMGqV1498VX37p9W8tdv3Y1x+FA7lu28I+J5FPm&#10;actuuPvXFwi4/maH0BLVj/aniWxhVPveX8+R/KsZ7y7ui32q8mlPX5pOtItvCwEnlKD/AAnGT60B&#10;YvTXei6WFS3vW1JI2JFvJGV2A9kdeV+nI9qLeLw3djzrZp13LnydYR2APoHjOCPqoqucsuGHbHX/&#10;AAqR8MQPX0z/AJ/lQHKTxtexuv8AZsOhQr08w3Q4HTJBGajuxqM6q8/i9pCpz9n0+zO0HtmR9o/J&#10;W60zLFl5O0t7cU9417lc+v8AOpcrBylSHQoZJWvdQladv7rYAX8Bjmr8FrYwEiG0jXGSSq45/rUa&#10;8jJOO/3RTvmCkHOM9D9frRqUSK6qwUtg/T/PenpJjaH6jj/P/wCuoQrFlL8475FLvY8szfLwvsKZ&#10;JK0pZdrZ5OFFIGO7b8xJwdyn/P1pisQuMe/PSmu5HR29lPb2pjOw1m2Xxx4cHi7SIGk1CxiVNfhV&#10;f4eiXQA/gYYVvRwegYCuQ88tuV1H3v6VoeD/ABfrXgjxDb+J9Cn23EJZdpUFZIyMNGykYZWXIIIw&#10;a6W98PeCvibM154BuYdF1R498nh+/mCwzSZ5NtI3ygH/AJ5ucjoGboAXNY4nzB94Dd/s0u8n7/03&#10;HuKn1jRtY0O7ksdX0ua3kjOJEmjK/wA/eqLEZL7Tjbzn/PNAEm4mTndhTnIphnVT8pbk9B0qPeET&#10;GctgEY6kVFJIQdyKfXr04oAmeYZyqnp2FVhMQ2S43Bfyp629xcMI7e1kkb+FUQ5J+g96uy+DvFcS&#10;LPeaVJbKVzuvmEIPvlyOmKBGY821du75f4aYZkAx/D780t6kVsdsl7bysf8AnjJvB/75FUzdqSqY&#10;kU92ZMAfjQItbygIUn8qaJCepHTpTXhmjVZZI2VZB+7Zl4I9R696YFK/KW7Z4zQBLv2gcrnOfuji&#10;m7yBtKd/WmbigI2g7afZ293qF0llYQSzzPxHHCpZnPsBzQAbscPj/AUj7/JabLbPurt4Mjf3R9O5&#10;7D3IFWZ9PXQ33678sytxp6N8/wDwNhxGPb73sOtUbi+muZhLIf4dqquBHGv91R2H8885NADrb/R4&#10;xg5HVj0/yO1BkVj0qJrjPBAH9fyprSscOD1/h4oAl80dePamPMBkke1RM6hWbGMAA0x5FXI29PXp&#10;QBK0hVv3g69x2qPftG0t/DzyOKjeZgjAyDjGM1H5kQXAJJPFAE5kB5Dqfl64pnntnJY845Y9O/NV&#10;xKwGxG+7jGewpGkEh3MuV9+woAsGUB9p/wDQf/rUzzHmkAI6enHaq7yqRvVz/X6UeexHzMOOxFAE&#10;3mbRjLen+f0oafe3zrznP3uarmZiM+vVR0oaTIIyeuetAFqOfA3be/O1iDU0cwJwid+Mf55qgkhH&#10;zA4/rUomYsSWG2gCxvY8ovfP096Fungu472Ffmj4ZDj5x6e9VjLhSynb3GMfypTIF+bPI9+//wCu&#10;gDW1XTUsI49W01S1jfcwkf8ALJu6mqwkJG73rY+Hd5Z6m03gnVmxb6gP9FZuPKmxx+dZOuaTe+Gt&#10;Um0fU0ZZIZNuWyufftwaAImePzNu9V/nUUk45X5hjI+9UYnXOCuflweBzUZcHoO+Rz/SgCWSd+AM&#10;jnv+v86YZQgPPzHv+NReaVfDN14pruh6L+C/WgB0jhuw/wAmuo8D/F/X/CDLY3MjXNkRiSJidyLj&#10;+E9jXJswDYJ61DNMAdqk+uBSaUtGCdj6E8Ia9qOsD/hJPhN4tMtyrFrvQ9Qk4kHcKTjB6juDnt37&#10;jwr448NePd9i0L6ZrEDYuNNu1w+cc49fwr5H0nX9T0C+TVdKvpIJo2yskZ5zXrnhf4s+F/ifb2+m&#10;/ESI6drEOPsOvWxCurdt2P5Hj+dYTp21NIyOg/as8Qy+GvBEPhy1+SXWLjZM2MHyUAZh+JKDPpkc&#10;14H4bshe+IbWxZC3nMy7cdgh/rXW/G/xD4p13xfHovibWre/bSYfIhurdcCRT85cj+8cqD9K5DRN&#10;SXTPF1jebtqw3Kq3+73/AJ1rTjyxJk7yPpz4DfHXXv2f/EH/AAkNrJJceH200S6zpCvkSxr5amSP&#10;ssnz59wMH1r7s8K6p4a+IHhSx8ceDNRjutN1K3E1tNH79R7EdCD3r89V8IQX/wANr6/ji+a18OTx&#10;zM38ZKxOvfjg11X7AP7V6fB74xyfBHxneN/wjWv3CpZtI3y2F0yjDD0RjwQO5z3NTWp2XOkQ3y+9&#10;06n6Z/s4fFPWPgd4/tfElgX+yNIE1S3XpLH647kdc/Wv0L8W2ml/Ev4af2zo0qzRzWq3FvIvfjOP&#10;yr821sdjiTAKls9ODX2R+wR8UG1DQLr4aaxOrtaqXs/M5/dNwVGfQ/oRVUJNaESXvcx+Yf8AwcR/&#10;B6Sw8T/DX9prTLPauqac+jaxMseP9It2yhb6of8Ax2vmn4Iaq95EsKsnlzW4kXdxhh/X/DtX6vf8&#10;Fkvgg3xV/wCCf/xK8PW1gk154JvovEFgcfMkacuR/wBs2f8AKvx2/Z01zdptjeMTmO4EUjbh91h/&#10;+uu19JfL+vkbN80U/l9x+xP/AASV8XHxH+zdJ4JuLtZJPCfia5t41ZuVt5z9pjH0Bd1H+57V9R6/&#10;Gd0VxjmORM8eh5r89v8AgkT45bw98fte+HkswFv4k8NLcxxjODcWcoOfqY5ZM+y1+ievxCS2VgvV&#10;Ce31rSmuh5nLyzlHz/PU8A1u3fwl8aLhkGAl4JFHTgt1rofEtv8A8I747uLu1XiG9W5hYf3chxj8&#10;KrfHezNr8RLHWFT5byzRsgclsD+taXjWCOZNJ1mKTzI7zTVQsO7ISh/QD/JrOpudMT6Q8byWd1bW&#10;+vK37q9tEmVlz3Xk8deAePU+1ee2MIbxE6S7YxJvXacdSc/+hfpHXVeFLqLxB8AtC1C7uXX7JF9n&#10;maKPeTsYYGOc9K50Dw+980yW2qO8Ue5Z/lRDwenPPHP/AG0/2jW1OX7uxi47MNR0xdV0SazlPy3E&#10;bxk9xkEV9ufAHxXL42+DPhzxJcvumuNKiFw3/TVRtf8A8eBr4xsopDZND5UiNGxDCVstn1z3r6O/&#10;YV8Sm9+G+qeEJmO7Q9cmjjz/AM8pcTr+GZGH4Vz1F7tzam/ePcC+1ckV+a+jE6j4xe/PPm3Usv1y&#10;xNfo5rt8mnaHe6i7bRb2csh9tqE/0r85/AULSarAzA/6gn9Kml1Lq/CaWornWpjz8u0fpXin/BRq&#10;cWf7NFsrdJvE1uG9sJIf5ivcbpM6xO2z/lpivGf+Cieh6lr/AMAtH0TSYYmuLjxEGjjmbCnEUnXH&#10;YcEnsO4rqpfxEYPSL9H+R8D2cn2jvtOPlX/PtV5Y2PGOQvvzxW9461P9nfxRrNrqX7N15rV1otvp&#10;ttZ6jPrfl7p9SjjzdPGE4EZdhhcAg5BAxWYtuqg7l+b+L5eldys1dHDuaPw1LwfEXR5T937ZtbHU&#10;5Rh/Wvr74c/vNNt23bt0cy/+Pxn+tfIPgptnjTSXX5T9uiz+Jx619ffCl1l0uPJ+7JcAe3+pNfz9&#10;9JSnzeG8pfy1ab/9KX6n3Ph//wAj23eL/Q4Pxd+05KmtwWfg3T7fy418QQ3g1KORm+1WEiQwqBAG&#10;crIxkcKql5AqKuGauJ8M6p8VP2oLy5s/E+hSSaOzQy2sLWpTTXtSLKYSEsWWWVJjdQnljm1yBgkn&#10;06y/ZI+Hdz4n1rxP4vjk1FdYunlbTRI0dvHmW4bJ2kMxZZ13cgbol610niH4l/Dn4Wadd6I0UNrH&#10;odnD5el2MMcSqrg+XHGMrHGAAOWKogIyQOn8SRzDLMOlTyug51bL3mvhvK911bTajfRWSetz9elS&#10;qt3qysu3fT+mcz4Z/Zu8DeF7ey8ReP8AVmvpNNj82S3mufK09GWOQeY0ZwHZFluAGc7QsjHYCAR0&#10;XxK+M/hX4Y+WmoAXUgtZbi4t7W4jEsESruDMjMuA2eCSM7TjcSAfNo/E/jX9ofxdqOk6fYRx6Vou&#10;l6tYWbxyRlpr6ezKLcO+W8qPEhSNgEY/OQzrura+H/7IHhmwt7h/H8jX32ySOSPTbe7nxZjZta3+&#10;0bhJNGAFUYEWcEuHJG3HEUcPGoqmb13KSV+SOr1b0VmktPe6Lo3fcjKUo2oxsu/p18+xyF78Qvjd&#10;8U9V8QXvw7vLqGzXZParo85k8qEWyMsDyMuEkIZpHjjAcyEJucKM+l/szeE9d8NfDi1XXvDC6TJN&#10;bWyQWO8lxGkKrvZSqmNnbc3lsqsoIBUEEV176r4Z8MWq6JoNjAqxsyrZafCscUJLFmJ2gIhyckfe&#10;JJIVjWTfarqmsCRLy7eCBmwtvasVXy+4ZuGYkf7q44KGvpeH+FeKuPo/U8lwHLSvG9R3UUkre9N2&#10;TfW2st0r314MdmWW5P8AvMVV97XTq79lv+hs6l4k060l+y2+66uNxDQ2+CEx13MflTHoTuPZTWZc&#10;S6rrRZdSvWt4JDxZ2chX5P7rScMxPttGOCp61VheG1iWC2RY4412qkahQig8KB2HsOK5P4t/tAfC&#10;X4IaV/aXxR8a22ltJHvs9OCtNe3noILaMGSUn1C7R3YDJH9O8E/Rw4dyXlxOeT+s1VZ8quqafp8U&#10;vnZd0z88zbjrGYq9PBr2ce+8n+i/H1O6s2sdOgWG0t44o1XaqRoAFHoABwPYcVzfxT+O3wt+C2hH&#10;xD8UvHFnosDR5tobhme4uj/cht0Blnb2RTg9cV8r/Fn9un4teLPsuk+AtMT4e2N1zb3mr2g1HxFq&#10;gPCrZ6fFvERJ/iImOeSUxW58EP8Agm9+0R8WNYX4oeOIrjwCupOJNQ8ZfEJhq3inVY+v7m1YlbQY&#10;6eaX29Qq4xX9FYXC4XA4eNDDU1CEdFGKSSXklZI+Km6+Im6lVtt7tu7+/wDr0Iviz+3z8RvElpbj&#10;4YaNb+AtJuCTH4g8X263OraiD91bHTY93zn/AGhM3PKJ1qf4KfsA/tJ/HnVI/ixrtrc+EV1FhJff&#10;EH4rA6hr99F/dtNNJ226/wB0THaO0Y4r7G+Av7IH7Pf7O+oN4m8AeCptU8UTJsvPHXi64GoatP8A&#10;SSTIhX/ZjAHoABXqjedPM1xdzSSyty0jtkn8625hRUY7L+v6/wCGPK/gT+xn+z1+z5q//CZ+EvDF&#10;14j8XSLm48b+NJxf6gWxg+SGHl2q+iRKoA4r1i4mub+dri+naaTuztzSbAKY2fp6YNZtl35lqIHG&#10;NucetORgTnccY9agnmgtIzLdTLGvqxxXJ+LPjR4Y8MwP5Vwskg4JyMCp54xQclztBIipucgKvdm6&#10;Vz/ib4n+FvC8Z+03yyMM/KrdeK+Z/jb+3doHh5JLd9aXdztt4WBP04/wNfJ/xR/bL+IHjWaSLw87&#10;WUMmRvZiXIP8q55YjsaRps+zPjl+2ro3h20ljj1yGEbW2ojfMfbGa8F/4b/P/QVuP++//rV8papq&#10;Gsa3cNfapfSTSMfmkkY5ql9nl/56N/3xWHtJGvKfpD/wQv0+H7N441eG1aFls4o5I2HVt0ZyO3b+&#10;dff/AINRWu2YA/dP86+Hf+CJFncw/CzxjqV1KsnmTQJHKv8AEvzf/EmvuTwNHiSQ5z8pxmvTqfF8&#10;kRW/iL0PVvDJ8vRHbsI2/lXiXxdl3XUI9Sxr2vRnEfhyVs/8sW/lXxf/AMFNfip4++DnwRuPiH8N&#10;tWjtNT06+t2R5rVZo3QzKrIysDkFSR2PoRXk4/EwweHlWmtInqZLlOKzzNKOX4e3tKslGN9Fduyu&#10;9dDsoQ4PQ1J0OT/dr4//AGdv+Cs/gfxs9roPx18GSeGb6Zki/tjS83FiztgBmQ5liB9t4+nFfYEU&#10;kNxBHcW8iyRzRrJDJG2VdWGQwPcEEEH0rHB47DY6nzUZXtv3R6fE3CHEXB+KWHzag6blfle8ZJdY&#10;yV0/zXVIjnww2g1+aH/BcH9tIeBbK1/Z78KagxvtRhabUEhm2+Vb5AUMcdHbIx3EZzkGv0m8R38W&#10;l6XcahPJsWGFmLN2wM1/Ox+2j8XL39oT9pDxX8TTIzQ3eqPDp6t1W3j/AHcffuBu+rGtZR9pWUei&#10;1f6f15Hyc/3lVQ6LV/p/XkeR6l4+8W3Wof2lHqckcgk3rIrbm3Z65Oef8Kq6f8TPHGkXn26z8RTL&#10;Ipz94c4+lWZvDkjR7x35bdWdd6MsDsm47vaurlRueufDr9ur4jeEnS316Z7q3XAbd86kfjz+tfSP&#10;wq/bz+G3ihY7XWH+yvxu2tuUfUHBWvz/ALnTwo+Qt6VUaCa0kWaLcrLyrI2CP8KiVOMi41JR2Z+v&#10;vhzxj4H8a2X2rRb21ut3LGCYHH/ATWpZ+GJWk+1aNcSRsOfMjypH8q/JnwV8eviZ4CvVuNK1yZtj&#10;DG5zkfiOv45r0q8/4KL/AB61HS00B/HGpafYMpW6/sto0uX4/hlZGxz7A+4zms/Yy6Gvt31R+n+i&#10;/GmTwFdR2viLxtYwyMwEa3V+kTn06kZr3z4ZftU+JNJSGKa4+0QsoO1j1X1B9P0r8F0nHjS4uPEv&#10;g/x9Lq+sXULpcW2rXTpqD5BymHYiUEcYjZ8/3R0r1L9nv9qT9o/4J+HF1G08aafLp+nyAXnh3UZm&#10;3QksFVfJl2ndz0iIYAEnimqMl1M3Ln3R/Ql4D+O/g/xescNzMLW4kXKpJwD9PX8K7qKK3uoxNbSK&#10;ykfKytmvyQ/ZQ/4KMWXxz10+C38LTWmqR2humihm8yJwg+YjcNykDkZDDjh88V9jfCb9p+9guI7a&#10;z1rDH71ndsePUA8kf+PD3FP3luS4tH1O+lq6cr+lU7jR0PylKxfBHx38MeIlS21f/Q5mGMsflb6E&#10;cH8DXcRpaX8QuLW4WRGHDKc09CTi9e8PWup6bcaJq2nwX1jeQtFd2V3CskM8Z4KsjZDA+hr5M+MP&#10;/BLHwFPBJf8A7LOvQeArjzpJm8K39q114eu5H6nyARJat/twsB/snpX2/caVnqvFZtzom/Ix+Qpx&#10;cofCw6WPxx+Nf7Pvjj4Yau/hz47fDC48L3E0yQ6fqy7rzR9Tkbj9xdoMR5OMR3AjbnGWNeG/EP8A&#10;Zr8mRp9PgaPcu5dqjaR2PuPcZ/Sv3t1vwvYaxpFzoGs6Zb31heRNFdWF7brLDOh6q6MCGB9DXyt8&#10;av8Aglx8PtTgjuv2btet/BE0QO3wze2rXOhTfOXYLCpWS1ZiTl4m6fwnFbxrxlpNGbjbWOnk9j8i&#10;fAvjL47fsw+MT4x+FPjHVPD+o7dkk+nzHy7iPP3JUIKSqefldSOa+iv2Y/8AgofoHhRzYW+uSfCH&#10;XtQvvtGpX+g6ab7wfrEx6yahopb/AEeRu9xZsjjJJHatj48fs6eL/hJcXOl/Hb4d3HhZVmK2+sT3&#10;C3Wj3qkjaYr9QsaMf+ec6xP2AY14J8R/2bbrTZWl0+2aJsBgu35SDyCPr1B703TvrETs9Jqx+rHw&#10;6/bN8F6tZRXXxo0yw8K29xGv2Hx1ouqf2n4R1Rz2S/Ub7Bz/AM8b1I8Zx5jYzXsM8bxQQ3SOGhuI&#10;Vlt5o3DRzRkcOjAkOpHRgSCK/CH4a/H344fsb+Jm8T/DvVbi1iuWMWraPJLIbLUI2UqUmiVgsnB6&#10;kHHfIyD9cfsxf8FBdN0dtC8L+Ebf/hXN5ebrptC026tdR8Hai0kg3xvYS3CyadPhss9m0RU8vEwI&#10;zPtOXRoiVO2x+ims6Za67o9zpeoWqzQXELRTQSDKyIwIKkehHB9Qa/IPxj8Rf2q/+CSXx+8QeDPh&#10;HqEJ8M6tfG80GDxBpIu7K6j58uQAkbbiIHy3ZGUkrkgqwz99fCD/AIKU/DTxPrtv4J/aA8LTfDrX&#10;LiNdl5cFpNKndunznLwqx6M3mRjqZFFexfGb9nj4YfGjw5/wj3xU8HWmp2s6xzxfaLeKZHyPklTe&#10;rIeDw4GcdDiquqmsWJRSvGotGfCv/BD3XdW8XT/FPxZrsqyX2p6zBeX0saqoeaV55HIA4ALMeBxX&#10;6DRx7Tz+Rrj/AIL/ALPfwn/Z70e58O/Cvwja6XDdTLLdtbwojTMMgFtigcZOOOM9TXZHaFXn/vmt&#10;dNLDqyjKXu7WS+5Hi/7cfjD/AIQHR/h34uh0yG6ubTX9UazaeEP5ExsQglXP3WG44Ycj869T/Yh1&#10;VfEH7DmglpvMk0/VLyCRhjr9qkf+Uorxb/gpHBHJ8OfAYxyuuaiV9v8AR4h/WvRf+CZN/JffsoeJ&#10;NIkfJ0/xdKyhf4VeC3bj2zmiWtF+pNF/vH/XU9m+HQEXjyzVRjdvX/x00nhe5fRv2qNBvFONviqx&#10;P5zoP5GneDPk8cacSvDXGM/UYqj44uBonxtttUDbfJ1K1nz/ALsin+hrm6o6ftH3J8d75pLnTdHQ&#10;/KFlnZfU8Kv82rjdAiP29psfLHD/AAjuT0rf+LV4t742ljXkW8Ecf4kbj/6EKxtIj8q0urkgbmbb&#10;+Q6VvD4SJGTeP5+sNLuxtkJxx2z+Xce2R3NeCf8ABRTW20/4NaT4c87L6hrCs6juEQsf/Hite7xr&#10;vmb5O3ynHXPP6jB/AmvlH/gpJ4lF78QPDvhEPlbHTpLh17BpHwP0SitpGxCPJ7IQ2Pwy0PTgnz3W&#10;p3uoS+6qscMY/ApIfxr6P+COkjRfhFoqGPDTNJcSA/QY/rXz1q1oY4tE0OKBkaDw/bs0f91rhmuM&#10;fXEor6k06yXRfCun2eMLbaZGAD78/wAjWcS3rc5fxVdtc3sdosgXzJNsjH0Oec/l+Ffj58c/H0Px&#10;B8b+OvihazKsOra5f3Fm7Y+WFpmSEg+gjEY/Cv1F/aM8bzeCvhZ4u8XwS7ZNL8N31xAw7SrAxT/x&#10;/aPrX49/E65Tw98KToUVwyrMsdqu5jjAH9SF5rWWhz0feqN9tP6+4s/8EqvAX/C+v+Conw/iex8y&#10;103VJNamjZQRHHawSTxA/SRYl/Gv2l8X/EW5+F/wl8efEqwuFTUNW1y5h0h25+ZcW8Te+1lZvotf&#10;mr/wbWeDrCb9ob4sftA6taKbbwz4La2tJNv3JZ7hJD+PlWsg/wCBV9jftG+I7q+8MeG/A4ujiy08&#10;X98qnrPNuPP0DOf+B1y15Wil/Wp21PhjD+tf+Aj5o1Wwa5vmmkXzHUZZ5OSxJ7+uep/zj8vv2zv2&#10;gpf2iPj5eJpTu2ieGXktNHjXJ81Q2J7j6uy7v9xFHav0Q/bP+Idp8KfgVqmpyas1pNqQa2tpI1w4&#10;Qq3msuRjIRWUEfxOtfl18VvCviT4VfEXTPGmr+Gp7VNSgiu54ZLMwxmZl/exqCSSCO5wC2/bwK5a&#10;co+2szWOHqSouqvhWn9f11PW/wBlfXLfTtauPhrd3G3zla80zbyuQcTxeuc7ZB7FjX1D4USawfEQ&#10;DKq/MoPTPHt6/ma+NN94k2neLPh/erHdQzR3ei3HQ7xwqn+8rY8h1z1C/wB6vuL9nrxj4A+Nfgm1&#10;8U+EZjNfSLHFq+j+WyzafOWAmjckYO3axGDllAI74nFU+X3l1JjzSvZbfkS+LP2XvgD8etMlvviP&#10;4Ojku1tWeTVLPMV5GqqSW8xRl8AHAYMOMYr5e+KP/BObxt4XgvNZ/Z98e2vi6xtSzzaFfoLa/iQN&#10;tP7uTar4b5flKtnopzivvCx8M3GgWF072zSRzbo2wuV8vaVIPqPmweM/rWL4yistB8J6jqejadGL&#10;64t2SONrgrHK2fMONxKozFASx4JA3EgZqcPUafK736diJSlvufmPp/jnxD4S1xvC/i2yuNLubaTy&#10;5LHVIn2p225Pzx/qPwrfudG8B+NVkuLyw/su8k5FxGy7Jj/vfcb8cGsf9ufxVe6t+0NeQ+YV/s3T&#10;bW0ZOysELkeh5cjIwPSvM9M8aajpdhNa2t1PD5kJURwsNjE46g8DjPPWvQjJ21EM8WaHJaa5dLp1&#10;u01pHMyQXUcJCSqONw+vWsllKHaV6etepeEf2jBo1lBpWt+HLW6gt4ljRZrcONoGMdjW8fjh8EdS&#10;dTrHwys1/wB3f0x05yP0oA8OOM8VIu0nLCvb3+I/7ORCPF8OIVbuQ36/dqq/xO+ANsGMfw4hZc5/&#10;1nT9KegHjQX+M4PtUyRSP8qRMeMfdzXr8Xxg+DkClrb4eW/+yDnpz/ntQ/x68A2ybLL4eWa8Z3eW&#10;T0/z/nrR7oHk8WlalNxHp8zH/ZhPH6VZh8KeJJk/c6HdNn/pif8ACvRoP2mbdgWsPA9nGo5Vmt1z&#10;x9ajm/ab8WFClrpttGvX5Y1X8eKNAOJtvhr46utrQeGrr5vVQM1p2fwQ+JN18zeHJY+MjcpGent7&#10;/wCeK0G/aa+J13ctbxMEhQ48wDgcccVWuvjh8Rb0NnXJF7nYx4yKNB6Fu0/Zt+JF1MrzWMUP/XVs&#10;VrWX7L2rO6prPi/TrRd3zNJMOB9AT/KuOvviH41uHVZ/EUyrt/56Ht0qjceJPEV0P3+sXHy/9NDg&#10;/wCePyoEemT/AAB+HGgqp1v4l285258m2zwMkYJwOe/Haq8+kfs+aBKyX91cXTRgjarDn+deXG5u&#10;n+eaeRsnuxP+e9V9Q+SQA/jTegHrSfEn4NaOcaP4Bjm6DzJ3J/liln+P+lmxW1sPBNqp3sd20YC/&#10;7Oc89M57CvJInJ/1gHHSrMTLnK9u/WpA7nVfjV4qvl22lwtsjKN6xRqv8h0FYF74i1vVCft+qXEi&#10;n+FpD681mJh8bgfT5uKkUtuwDuoAmEoQ7wcn0+tOEgAAHHrmoS5Em0cdwakjRpnVEXJZgF+buelB&#10;ViVZW2nkeu6qcnifS45Wie5XK8N9alWRCcM2CT3/AM+1VLjw/pF5M0rQEOT1Q4/OgRKPGFhnEbs+&#10;Ocx54r0zS/g38StW0221Kx8DalJHcQrKh8kcqyhgRz3Bryy28LWFuzGOeUbuDg9fyFd7YfGv4m6X&#10;p9vptl411JYbeNYolXUJeEUYA4b2FRPm6Fxa6nQt8CvioqrKvgDU+n3vJXB5Pv8A5xSp8Cvi40vz&#10;fDfVsdG/cAZ/8erJ/wCF9fFR8MPGup7eo/4mE3r/AL30px+PPxURc/8ACYaj04b7dKcf+PVkpVV0&#10;K901h8Cvi5KAh+F+rbeh/dqPX/arOl+GXxOjuWgb4aaxuDENmxOPQ896Rf2gPiuybG8a6hjoQ2oT&#10;f/FU5f2gvi0w48dan93r/aU3GPo9LmrPdIPcLmmfBf4uaijT2/wu1oqrAFmtwvPpyRVpPgX8YpD8&#10;3ws1jd1/1KdPX71Zn/DQPxUY7n8Z6gWb11Gbn2+/Tx+0N8VWcMPF+obs7edSm4/8f9KpSq7WQe7/&#10;AF/wxeHwK+NTMTH8JNab5iPmjTA/8eoPwK+M27/kkusFv4fkjJ/9CqmP2hfilGqF/GF+zMpPy6lN&#10;8vOMH5/ag/tGfFQc/wDCW33bpqM/H/j9P992RPu/1/wxcPwN+NDfIPhLrWM/880/+KoX4GfGYoQf&#10;hLrX/ftDjnqfm9j/AJxVEftEfFiRtv8AwmOoY9tQm59/vev0qN/2ifi8eR471THG3dqM31/vfSne&#10;r2Qrx7f19xoP8DfjII8f8Kk1tcj/AJ5Jx/49/XrUZ+CHxjcfvPhDrTNkfL5Kdz/vVQH7Q3xiywXx&#10;7qi54z9vl/L71Rn9ob4vEHZ8QdWXIwf+JhL83/j3Wn+98he6un9fcdbZ+GP2kLWzXS7n4baveWsa&#10;fJb6lZx3CIPQb2LD8Diq6fD34tKJHuP2dZ2Z2zn7OyqOucBZP6npXNL+0N8Xo5Fc+PtVUg5wNQl/&#10;+Kpo/aE+MK8L8QdU+7j/AI/5Of8Ax6j952Qe7/X/AAxv3Pw4+Ks8zSN+z5ceWeAkcDIV/EOefwp0&#10;fgLx9bBkT9my6lk4I+1PK6+vRWT+f+Nc/wD8NE/GQnbJ481Vh/1/y/8AxVNX9ov4xA+Uvj/Ul9GG&#10;oSjHOfWjmqdg906D/hHPj/bsW0n4cappH+zo+mLDt/4Hkuf++q5+5+C/xUurtr2/+GuuzSOxLTT2&#10;+9ifXJOc0+b9or4yQSbn+IOou23CmPUpD17ZzUL/ALSXxiYZbx1qfy45a+k556daXNV7IPdKOp/D&#10;Px9pcoivfAerQllB2vZnj64qKy+HPjrU7n7Na+CtUkbaSVWxbOB1P51on9pj4yINkXjrVFX+79ul&#10;6f8AfVMP7R/xlYYPjnUsdObyTHXr19Kd6nYPdHW/wo+K9kh+yeDNai6Myx2rbT+H1p8nwy+K13OZ&#10;LvwFfzsG+9Jp5Vj9SpGetVv+GkfjG/J8e6lu6f8AH435cn3qOX9ov4ygBz4/1L/Z/wBKNH7zsHum&#10;m3w48dxDzP8AhUMyt0+a2mYfkXrnfG+t+M/Aksek6nYzaKt4m/ybW1FuZlHGSVALDtyTV4ftF/F5&#10;vmPjvUPvf8/J4/KuW8e+LPE/xF1G31HxXr11dyW8flwmaTdgbix61S5uoaEMNzG67o5M7sc+vFKk&#10;m09Mc/nVSM7R8p+UHGO31oEmfmX7y/db1qiS0Xz8nLZ56imCUDoVHt6etMCTvH5qKeu3p3qF3VGL&#10;KctQBOZcHG75s/3veovO3KyljwfutmozLkbjkMPSmM4KnOefvYoBaj5JQB8x6+/T2pryEJsDZ9M9&#10;DTGbC+WP/wBdMLljvDd/4aAJDK+d7Z6/db/PvTd3bGR3ao/M2gYPXP1pvm87ssPx6UASGToD69KQ&#10;Pyd2OOelRIyuSGHOMUeYuOT+VAEm/j5T+FG9iPk3VGXBIAPHQ9aEkI5L/WgCVW3jrT1JzhWaoRLl&#10;vm49jShlzhD/AA9PSgCZXY5QfQfSlBJBZBx3WoRLgcDqP8inhyFOM7dvzD2oAmSaa3l862cqytuR&#10;17N14r02+s7f4w+A18RWKqNa0uLZfIv3pUAA3V5YNynmuh+Gfj28+H/iqHWrb95bMdt3D/DJGeoN&#10;NAYMu9JPLmQ5TiozISM4r0v46fDW2gig+JXg1Fk0jUVEjeWCRCx/hNeZbf4SPy+lIB2WPzEc/XrT&#10;XkIbG/7woYbQTk03MhbOOR60AJI4J/nzVaabyxuP/wCs4qW9YQxbnPTj5R1qCCElvPmPzY+Ueg9K&#10;AHW8Jd/NnHPp6VYJA+Zht96jBXd0pzviBlx7f5/CgBYGJikvJtzcFm+vX/Cs62bfqSB5dmw5GVzk&#10;+laV6fs+jRx+ZzM+5lUdABk/0rNs4HEyzzKfmO4A9xQB9e6Foof4Sa5feTzDoflszZwd1nAT19TX&#10;zB8RbyXSPiVc3Vq5Vre6Uqw68ba+ttMtZIfgtrqyFiv2b5mVAP8Al1gwOfyzXyV8ZYWHxA1SWOL9&#10;2t2y7vetp/CVr0P1d/4J/wDx8X9oL4Mmw1y6WTXvDc32DVlk+9MoH7qb/gS4z7givrD4DeKrnwJ4&#10;60/X0kYLBNtnCnrGeGH5HP4V+P8A/wAE6PjVc/Bv9pDw3caletDonjqxisNQ8xsIJNxjST8JU/Jj&#10;X67aFYxw3m0k7T/d7/5z1rlceR2MY9Y9j6v8deDNF+KEuveAtQjWSw8beDbiym4yGJQx5+uJP0r+&#10;bj4WaTeeD/GXiT4fX6ss2lalPA6NwVaGUqR9eDX9GnwV8WLqVv4burmT99p999jlZj/C6lQT/wCO&#10;1+Fv7f3w3PwE/wCCqvxO8BNYCG01LxLLf2K4wpt7tfNB9+Xrsg+al6W/r8jSnrB+TX4/8Me6fsa/&#10;Exfhv+0p8PfHEkhW3uNZg0+63HgRXifZST7Ayhvw9q/X7UQr2ETjB2nHI68f/Wr8JPBep3Vv4Ztb&#10;+0ObjT33xNn7kkL70P1BAI+lfuT4L1+18Z/DjSPF2nS+ZDqWl297C+f4ZI1cfo1bRfvHDWjy1vVf&#10;l/w55z+0Lp3maLoetov+puGgZvYHv+Bosg2sfCuzd3Ak0/UGQs39x16e/KfrW98adOF/8L7raObO&#10;+WVcdgw/xFYPwxI1TwXrWlAfMtol3GPdGX+haiqioS2PYv2cNQ/tT4V6v4flZt2n6gJB83Ox17fj&#10;nmp9Z0y5hsmDFY5PMw3+HfocfhH6Vhfso3gXxFrGgs5xfaXuVf8AaQ//AF67TxBYwrJJA0W7odqj&#10;t3A/DI+r1NFhUiZsUEe1ZIlbbNbqTu6nHH8sV6b+xp4kttE+K+seEZ5lRtY0mO6t1J++8DlH/wDH&#10;ZU/AV51CsjW8LzsoZJGTjvnPT8c/hUOn6hceD/it4K8b21x5Is/EUNvdN0zb3AMMgPt8wP1AomtG&#10;iou2p9jfGTUjpHwk8UakH2mHw/eMD/2xevhXwBZf8TPHPywYr7S/aRuzF8AfFT/89NGkj/77wv8A&#10;WvkH4f2xN/IxHSP096yp/Ca1ditsZ7+Zsn5pmP6mvDv2/wDxbJ4Yg8B2UH7zLXtxJD/eH7tAT+Zr&#10;3yKINcM/rIT+tfKX/BSLU5H+K3hvRlkby7PwyHba2OZJ3/8AiBXXh/4hzVLxps+dvGWrxeIdUa7t&#10;dFstPiUbbey0+3Ecca5ycAdyxJJPJZiec1jmIgZkP+7mtSeNnbe2eRtPvxTDbooyUx3XHv8A5613&#10;HHd9SLQAbfxFp8uWXbqEOCw/2x/jX1t8GZBLY+UDytxMPr8kf+FfJtlH5er2c7ZXZdRbmYDj5xx+&#10;Xavqr4IykxyRkt/x/Ec+8J/+Jr8L+kVT9p4W4t/yypv/AMqRX6n2XAsrcRU13UvyZV+N8fxE1PxX&#10;p/hzwFcX0Uk9jGzyWUpQxBpZhI+4nah2qi7yMgN8pBNV/B37NEhnh1j4g6+zX3lMl1B4fne2jvpG&#10;Ll5p5RiV5HaRmOwxjJAO8DJ9E1zxD4f0WaS+k8ua6h/cNtwDHkglHc8J0DFc7jjhWOBXJa58Qr3V&#10;JZbe0lxD9xfL3IjDuTnDucdN21cdYzX8T8H8K8bcZRjhMkwz5VpKpblivWb0W90l729j9czTMsry&#10;v95ip69Fu38v6R082s+G/CunRaPpNvCIrUiGGzs1VIoMdiR8qY4+UfN6KawNT8UajqqyRNMY4j8q&#10;xwMVUr3JP3nJ99q44KGsGS4d0XzH+WOMJEqjCon9wDoo74GBk1yXxP8Ajx8Mfg9J/Z/jbxA39qyw&#10;iS18PaXAbrUrrP3QlunzAE9HfYnqwr+quB/o38OZK44rPp/Wq2/Lqqae/wDin87J6pxZ+a5vx5js&#10;U3TwcfZx77y/yXyu/M71Lry0WKMALHGERV4VUHRQOgHOcAACuS+K37QXwm+CUCn4keL4bO8miL2e&#10;j28bXGoXnPyiK2jzI2TxuIVB3YV86+OP2pPjt8U9Zj+H3w00y+8OX0xLR+GfCtsNW8VXfPQsv+j6&#10;ePUk7l7ScV6T8Bv+CVPxU16VfHPxl8Rf8K5i1K4+0ahZ6RfrqfinUW7m61GQMkDH/pnl16bsjj+i&#10;8Nh8LgqMaGHgoQirKMUkkuySskfEy9tXqOpVk231bu383/wTzb4pftofGrxxqVv4Q8DaZceAxeR7&#10;7XT4LJdW8WaiCflWG1j3R2oP95g2OvmrXYfAT/gmB8c/Huo/8LF+J19/wrSLUZxcalqmszLrPjHV&#10;hjILvIWhtM9sl2TsRgV9tfAr9m/4H/s26bLYfAv4ZWOhzXWTfaw2Z9RvT3aa6kJkck89QPau0W0w&#10;xdiSzclj1Na3GuWOyPN/gN+yv8Av2aJJtR+D3w+SPXLtcal4x1yY32sXx7l7mXLAf7K4A7V6MyPc&#10;O095O8kjHLySMWZj6k+tPfK9ByOtNAGNq+tSO8pCFVDfKdtPVWzwao6r4i0PQ4fM1G/RNo5UHmvN&#10;PiP+1J4Z8K20jQX8MKouWlkes5VIx3CMbnq11qFhp0TTX92saqOWbrXA+Pv2hPC/ha3cW0sbFeNz&#10;MK+O/jN/wUZtWkmsPC0kmoTHI8yNsIP+BH/69fK/7QH7X+r2GjyeKfib4luLOxkkMVvZWMZLTvgn&#10;YPwHcgAVzSr3donRGmfZHxv/AOCgGk6e8lpYaq93cchYbY7sH3Pb86+ZfiL+038TvH0rRf2kbC3l&#10;OVhVwJGX/Pp618bav+2N4k8f3U+g/Df+yvC0McTO2r69PukbnhRhWAY54wpPv3rwnxV46+IOr6vO&#10;Nd8Y3l3N537y4e6Zgx7EE849OnFZctSW5fun6AfY7m9m826mkkdjmSSQ7j9etWRYW9vH5k86qNo3&#10;b8e3/wBevjX4XftM/GLwbD5beOGu7WGMGOz1FfMDc4wGI3Ajr17Vs+Kf2rfH3iGJkt7aGMvy0gzj&#10;8s+/ep9nItSXVH0p4o+I3g7wvCzy3ysVP94cVyH/AA1H4O/57R/+BA/+Kr5a1bXfEniV2fXNVmm3&#10;NuMbsQoz7CqP9nWv981Xsn1ZPM+h/Rn/AMEWbO2g/Z28SX1tGyLNqUalW42kCTI/UV9s+BAwV2K/&#10;T0r4/wD+CPVjcWn7It7d3QXfcat99RgNiMc/+PV9ieBlBtDJ3yBXpVvif9dDKt/GXovyPR7LKeGZ&#10;8D/li1fB/wDwV+liT9mW9EwyG1K2Xbx837zdj/x2vuxZNnhWZ/8Api1fAv8AwWMvbe3/AGdIVkO5&#10;m8RW4WPu2Ipzxx6DNfL8Sy5cnq/L80foPhXT9t4iZZF/8/oP7nc/K/TbGF9CunlZf9YnKduePpxX&#10;7PfCK2+z/BnwcjSM23wrp/zMev8Ao6V+OWmxwxaYsKmSRjfRK+VwzHevbnscV+z/AIFt1g+GfhmF&#10;F2hfDWnhV9P9GjrxOEPhrPzX5H9EfSmtHL8rjb7VT8oHmH7c3j0fDP8AZU8ceLfP8t4fDl4tu/pK&#10;0DiP8d+2vwAtdGYjf5fzN3Pav2u/4LO6y2l/sIeIoYzta61LToOD/C95CCPyyK/GmzijwMsp7/Sv&#10;r6P8ST9F/X3n8aU1+8k/Rf195j3WgpsKiHp/s9O9cp4h0xUcglVHXjoP/rV6RexxmDv3Jxz+Ncd4&#10;kiXaxPPt2roNThbuNo3O052/rVKRdxO1eDyT6Vq6grKu+MNkjtWW21jlh36DpQBXuIIWQyOnTk9K&#10;pXFgR828bT1z61oZJGBk/wB1qryKPM2BcHv+dAGZJat1ZOTx9K9O+Cfxyi0DxjpcXxhsYPFXh20b&#10;nTdcRpVXA+QCRSJVUHHyq20jqDXBbAG2smd3+cUps4pW+dFXj5StA0+V3R+tX7NP7Zv7MesaEuk+&#10;FPDGi+E458JIml2UUcEpHZmQAnn+8SeK9pfS/CniKFNa0a7jZWw0dxbSbl45zkZr8OtMvNZ8PXAu&#10;9C1SS3kX7rRtgn/GvY/gx+3b8XPhTPDHJqs7xBvnaFvvD3T7p/DFZyjKXUrnk3d6n64aN8U/E3gT&#10;9zdP/aVlkblkb5l993r9c1638IP2o/tt0lt4Z1uQy/xabcfeGOvrxjuCRjsK+Pf2K/H/AIt/bY0u&#10;TxFOLXR9DsZvK1LXt4G5yM7EhJBZ/wAlGeT0z9w/s0a78OPg5fXvhLRNGS6tbrCahqF3skuMgkbi&#10;QApXnlAAPXJHOkcPPlu0Wo05S5ZP5dz3fQfHPiLUdPFtqGiR298FbzIy+TFjuw7fTg+uOlbeg3E9&#10;9B9n1SIJdxqvm4GFfI+8vsf06ds15x4Im1jwb4y/4Qu8UXVtu8/TryTlXtedp4xnA4x1xwc4AFj4&#10;0eOfFOh2sniPw9BJ51r+9ih3ANMoPzIPqMgZ4yQTxmtZUf3fMuhn/wAvPZ99meiXGlkbmUfe9ay7&#10;/Rt2f3efw61xvwy/aj8MeLtNhuNU/drKvyzgYHUjkH7pyCCDgggjqK9OtLvS9Ytxc6dcxzRsP4Wz&#10;XNuKUZRlZ7o4nXPDNnqmm3GjazpltfWN1C0d1Y3tussMyHqrKwwQfQ18r/Gr/gmF8ONelOqfALWf&#10;+ENuFWTzPDV5G1xodyzdwmfOsznn9w4T1javti8sR5ZwKw9V0dZFI2r9MU4uUdUxdLH4v/tLfsme&#10;Pvhyk2i/Fz4fnQ2kulis9VuZBNpl0+QVaK7QBOeQElEcmeiGvGf2jND8V/EvxnY3978P7XQW0/SY&#10;bWS20/zDBPNFEqNP87NtaTaGKggA9AowB+8+ueF7HVtNuNC1fT7e80+7jMV5YXlussM6HqrowIYH&#10;0IxXyh8d/wDgmD4L1pptf+AmrweGbhuf+Ed1NZLjSpOPuxgN5lrz0EZKD+4RkVfPGUveJ5bbH5R6&#10;Z8VPjf8AD+Cz02PxI01nptylxZ2WtafBfQxurA8LPG/BIGQMAjg8ZFfVH7N3/BTfQfDV5peiSH/h&#10;WZRyt1p9rZy6l4NvyTy0unFxcaWSefMsJFAJy0bDisb40/s2eK/hSI9N+N3w9m8MyXEy29rqVw6z&#10;aTeynosF6n7ssT/BL5T8gbTmvFPH/wCz9f6PLKbO1kjdeTG69M9D098/StfZ9YsmXLL3ZaH6leDv&#10;2y/hfqWhRa18U/svg+3urpbfTvFceqLqHhXVXY/KLbVY1VYXJ/5Y3iW8g6fMa9akhliZPNX5ZI1k&#10;ikBBWSNh8rqRwykcggkEdK/DHwV8RfjF8BdTuZ/AXi690n7bGYtQs12y2l/H3jngkDRTqe6urD+d&#10;fTv7Mn7dOq6Jqmn6V4TuW+H9w3yNoVnayal4P1KZu8umu/naYWJ5k0+VAOvkkcUlKS0auZulJbH1&#10;j/wUdkZ/CfgG3Qcfa9Yf8QlkP5NXaf8ABK64LfCH4i6Hj/VX1pcBf96Jxn/yHXzR8U/2ifi5+0Jd&#10;6fZfEj4P6T4Vh8Kw3VvC2k+JP7Sj1O6nkgLzxkxo8UKpboqpKPMzI277uK+mf+CVmnBPA/xOu8Nt&#10;2aeoO3jO25NdEov6u/67GdO/Oe6eGmEXjDTpM4/06P8AmKy/2gwbDxvJcoPm+zq6/hmr+nyeT4gs&#10;ZicbbqM/+PCov2mYDH4mWf8AvWef1NcZ1dj6vXWf+Ej/AOKhBb/TgJl3f3SBj9MVHFqV6unyWCaX&#10;IzFmBkjdCDk9eSDnHt1rN8BzCX4f6Nc5+9otqysPeFK19c0zTrTT4olgjVjtG4IBkAd/bn9feuhG&#10;cijp0N4LkNPayKOrbu3f17H+foK+Gf2zdRPjL9qHVNLtHV2t/s1hFjswVeP++nNfc2lIYJS/mHy1&#10;jJbL57j9cDBxwMfjX59aPfSfED9pLUPFVzLuj/t691N2z/yytjJMPwxEB+NZ1n7yCJuRRReJvjLN&#10;BZJ+5bWlgt1H/PKEhFH02oK+k/HUqWVtcwoMhNsSj2Vcf0r59/Zn0g6v8R9Nlm5PmPPLn3P+JNe4&#10;/Ey73WZfvJI8mPrTjHYJfCfJn/BR3xj/AMI3+y54hslfbceINQsNJtf+BXSSyY+sUMn4Zr8sf2j9&#10;Wey0DT9PWT5yJZJGzyAq7h/48AO3XpX6Ff8ABVTWA3hHwT4Y8xv3+vXWoSKP4vItxCPyN1/+uvzS&#10;/aZ1lhqE1qGP7rT0to1YchmZW6fQEf5zVzIwq91vzP0Z/wCCDPw+u/Av/BPD4l/Fa8j8tvGXipdP&#10;s5NuC8UMccJ/8enm/I16N8SNT/tfUrrUtzH7ROxX5sfKPlUD22qK2P2W9Al+EX/BJz4M+CLVGhuN&#10;atDqs/YkzvNcgn1wJoh+ArB8RQWsW37RMsMaId0jHCogHLH2A/lXDX/iPyOup/Eflp9yPz1/b8+J&#10;/wAOfG/x4tvhF4k8atp6+G7COORVuxGonuAsrAh1ZGwhiHIOCT71WvP2Upvj78ONQ8A6f8bLWcat&#10;cQXdtJqmjQvKl1CGSKQSwMh4V3Q/Iw2ueCQuOTn+FEf7TXjPW/ijYa9Y3ces67cXKrIu7YjSErG2&#10;QdpEe3ggHA9Ovofg3/gnz4/tkjuvBOvnS5ufJfTGmRWY8ciMuPr+7x+eKzpwozkm1qbU8ZiqFHki&#10;1Z7ppPc+Qfhj/bXgfxLqPwL8e6WINRsdUltktLtf9TeDKS2pPZJcDDDowVge9fT37Ffx9sP2cfi1&#10;/aniq8b/AIQXxTJDZ+NI0U/6FcFjHa6qU7bWLQ3AHGd5APyVwv7cv7Hvx/8ACI/4Xl46szfTWFvF&#10;FrmowLCkklup2xXLiNY2aRMopYxj5QuScE1nfCjxJD418OSazfJY3Fzbxra69pcy/JcpIioJs/wx&#10;3ChUZv4JBG5xg57pRUo8rOdO6P1m8b/DuC20bzUCsrruR1wwYE5BBHUEAc+leAfGCz1TTLSGLRUA&#10;b7V+8bcAVXGCB9QzD1I3Yz0qH/gnL+1H4h1zQ1/Y98XWGoeIbrSNPa98Bav9pjFxe6Mj7GtGWUrv&#10;mtSCuAdwjRhgeWMr+3DYato6W1vbWMim1WTUbi3k+WTaiF9rrnBIIAxg855GATjHCy9opGMqnLdM&#10;/JL9ofxAPFHxx8U60rfLJrMyR9OVRtg/9BrjQWxjaakvry51C8m1G5k3S3EzSSSN1LMck/maYiEn&#10;JP4+lUbAvPX8Pen4bGAf0p6RHPyk47HFEsgt54o2Rv3z4U4/z60AKi8ZVenenbQpwBz1FTx27sy8&#10;fL069afeRJp1o11MGYR8/KoOMnH9aAK+0kfMOlORdxxj9Kt6ekd7B9oSJtrf3hz0/wDr1bi0+NB5&#10;hUfLz9aAM9Ldo8oB14z3pzWrj5djY6/WtDSDDq1utzb28yq2QrSR7QeecHvzV9NJk25K8DuKAMFb&#10;fjp7/T2qX7PkZ2n5uDV6B7Sa/l0tI5PMikKs2z5d2M9a0E0hl+YL90/dxQBzzWjmdFXrznnr0qc2&#10;zzRsGGe4Hc1qXmmuLyELHjKsM/l71pW/h4LCzkcZI/SqiBy8dicK+3P3d2ap6/bNavCrA8qcD8a7&#10;uXwuIreM+XlvMX5c9sGua+KmknSr6yhx96MlgR3yaHdgYMEvOdx96tJNkLvPs30zWXbT45Y+wxV6&#10;OYsPmPb+6KkC5C5K4OW9vxqQbdu5T9V21VRl3ZJZu/P19amFwFG0Dndj/GgCYsVXa4x2/Cnhx3DY&#10;2/w9DUHm7mXZ/d7d/Xt6UoO3/d/vCgZP5vzYVv8AP+f50/zOMSc5OOKrLKSV9AvB7H/6+Kd5oKKj&#10;7l44oEWA+ev6Gnc7uCemTz0qFWKDJHpx+NG8EYU9enSgpFkf6vB5xSBjv+c/1qNSFGC38qUN3P4+&#10;9ZlExds4P90YxT45tuTVUSFOWbvx61JvY9F3HrQBY804+QY70nmtgKT19ahLtsxz6802OXPORtAx&#10;93pVREyyspYbQ/Bpsk2Btzx39v8A69RNKAPnammRT83b1x+lHUZO8gTcwY4Jx/8AWpjSDOSnLUzd&#10;tXkMOfl9qikk4wU74qjMmM5UYJ687hSNIzN83XpULTbRy3Q9cUhLbCPu/lQBK0xxkfifXtijzSR0&#10;I7ioWl28rxk1G9wduAR931oAmefa3UfX1pksufmT/wAdqCSYlfnO3+8PWmGZS+3zNvf6YoAnV8Ha&#10;q7sc7lppmLfP3A/KoH3ud2CxH8VIxJUhm6jDUASu4/3ufmIqPeANwYbmPDEfjSSMygRFj93H1qMy&#10;KPk/h7EUASFnB/hGPvbuufemyTc4KnB7ent1qJ23Nwcf7PtTQ5B4agCbzPlUqfxb/PSlDuvy+Znd&#10;0571C0jBeT/9ejzBku1AFjzkkQ5Tv25qPfuJClvXA71GrBurYx0/zijzCBgtQBM8sinYJG+Zc9ev&#10;+eKi8xiuwNnH6UjPuO5+aa7Y5OfvYHFAAz723NihpMLgN3qPzGK8j65pCxVOv3aAHMx6jt60jSLj&#10;aoG309ajaQtxu9aHkJ6ntj60AOYx/d/nTZGKnaVx9KaXyc5/+tTS2PlLfjQA44pd/wAmNv8AnNR5&#10;5AApFY5yGFAD8gjBpQ3OKjLjOR1GRQSR2oAkyTyBTkZSeB/wEVErBulODgjk/wD66AJs5+6/vup5&#10;kwu5RUIc4wBUiuCOvuwoAeGU9R3zzRJPHbpvmk2jpz601mZWz1x7Utxbwzf69M7efmoA9x+B+u22&#10;naCngjxxMt1oOsLhXPP2WQj5T7ZJ9vrWN48/Zk1fw14imtbfUF+zuPMs5NhIkjPIYGvOdC8SX+hw&#10;tbFmlt3/ANZC7HH4elfQXwI+Lfhv4laOvwr8aap5N5AN2i6jKo3K3/PM+3alHm1TK9255HL8CfEC&#10;/wCq1G3f/Z+b/D+dJD8CfFLyBI5oCGcDhjnnpxiva/FPh++8LatJo+sWzQ3CsTH/AHJccgqapwBi&#10;/Ks3OB8oz/n+dY884uzNHGPQ8e8efB8+DdNmmvJ/OuImXDAfKvY1wjJt/hxX0V8f7EXmkTXKsrCa&#10;xD9O+FYfyPevnWV2J+YnHbIrSnLmRE48oEbTj9QKB5e3L59vb1pucEoKARuzVkEOou7lokz93Cqv&#10;qetdb9l0bxDZSJpahG0/TbdZSq/ewGB/Hpk+vFc4q7Pm2mtr4YW15q3iDUvDmnw+ZLd2DmKPcB5h&#10;BVsZPHTNZ1ny079rfmdWDj7TEKNr3uvm07fifX0emTQ/BHxE7rvWO42FlA7wwrn9Md/u18nfFKwG&#10;oeKNfLD5hfylTt6EN/8AWr17Uf2i/iLZ+DZPDc3wbbydavGkWZrrdI+MEgAcdEHJGMZPoR51daXq&#10;mpSXWuaxZxW730zzGBZA5TcSf8+1TjMRThTik9dDsyrB1sRWknF2s1e2n/Djnk8Oz/ArQLq28VWk&#10;WuaNcMVtQ22ZI3kLZ/BsH8a/aD9kT4rW/wAc/wBnnwd8T45BJNqWjxi8Ydp0zHIP++lr8S/hV4a8&#10;OXHimbU/Gdl9q0u1yWsfmH2x88R7lwVXuxBzgYHJ4/Tz/gjv8S4PEfw/8V/DFp1jOi6pFe2Nuq4W&#10;KCZdpVR2VWj4HvVylzxjY8ipD2dXX0P0C+HetT6ZHIiSEfdlXn+OMgg/59K/Oz/g5I+H/wDwif7Z&#10;nw5+PFlFti8WeFRFLIBwZbWQYyfXZKn4Cv0B8MSERhkHzDnr0/yK+e/+DiT4bweOv2A/h78cIrUS&#10;Xng/xRDaySBeVhuI2jb8N8Mf411UHuvJ/wCY6fxtd0/w1/Q+EfAjxtc32ntIGjklW5TJ6q65/HOa&#10;/XL/AIJqeNZPGv7FvhO2vJw82j28+lSsep+zzPGn/kMRn8a/HP4Y6udQ/snUHOftmiqvzc5aPjH5&#10;DFfpt/wRy8cC++E/i7wLLJ+80nxMl0q56R3UCgH6b4JPzrWHRnLiV8L8/wA1/nY+rvE2nLqvhLWt&#10;PZSzS6fvXvyhz/jXnPwBlUazDp0uf9KhktZPoQV/mc163bWwN19jP3ZoZIDjvlSP8K8W8BPJoXi2&#10;SFW2tbakcjbjvWlT4TOnfqeg/AbUJPD/AMW9JWb5VkuHtZlPH3lI/mBXtnimzjttU2NcLEdxU/Xs&#10;T/P6L9K8O13ZoPxMk1GzbEcepR3MX+6zCQfoa+h/E0VtNd/bPssUvnKrqzLuwpGf8+9YQ0kazSOI&#10;iutOgikh85fvqYwTyTwMD1ONo/Osv4r2N1c+BdSksAftFvb+fb88iSMhx/6DXUXUkv2v7CHgiVmO&#10;PJiAzwSP5E/QD1NV721XULDyLkfLNGVkVvQjBrWRET3j43eIo/En7Klxr0Eg26nptk6t/wBdJIj/&#10;AFr51+HVmpa4cj/lnj9K9Mi1w6l+wlpMDS7pLWWHT5uejQXJTH5RiuB8BwBbC8kA/hPP4VlT0VjS&#10;TbijKt48SFgf4s9a+Mv+ChV6bj9pG4sdxZbXQrGHAPTMZc9vV6+0rdMt0r4l/wCCgdnNaftTawzr&#10;8s2n6fIme4NrGM/gQa6cKv3j9DKtL92eM+WnU5+qjpx/L/PvTnVWHyudp45PX8qlEZZfu+gOeMGn&#10;tEWTG3Kk/Nt6D2/Su44iBbJxcwyf3JFPTrg57+n1r3PRvE2s+FtMknTRJpEvLj/RbyVpI4/MRXVh&#10;lcb8buQGABHIPSvGLGHfcLtK7TIF+705r0PX/wBqj4qXtjH8Evi/Fp8ekeFd6eCfDvh+GO71Ge0Z&#10;mYTylApy+V+eXy03bjuyTXh8QZHlfEWXSwOY0/aUpNXjdpPlakr2adrpXV9dnpodeBxuKy/Ee2oO&#10;0tddNLq3XyfyN8X95qKxyXk7OsXywrgKsY64VQAqjuQABWJ40+LXgX4dXf8AYmvX811rPkiSHw7o&#10;9sbnUJ1I+XES4EYPZpWjT/aryvSfiZ8cv2jtRl8Efs8+C9U1i7hmxdaf4KnR/JXOMX2rsPItFHOV&#10;t8yZ43kV7f8ACD/gkp9rij1j9qH4jxx21wfMvvh38PpXgtZ2PUX2oNm4u3P8WGVT2rTCYXB5fh44&#10;fC04whHRRikkl5JWS+RdR18RJ1K0m2923dv9T5/1n4//ABu+OXiA/DX4MaNqi6kkxE/hf4fquoay&#10;Pa7vyBbacg43bD5ino5r1/4G/wDBJ7xlqBj8R/tB+OY/BtndyCfUfCPgO9abU79z1N/q0oMjORww&#10;hwCO/evtL4efDz4e/B3wyvgj4Q+BNJ8L6Ko+XTdGtFhV+OrkDc592JPvWr+7U7gma1bGuWPwnJ/C&#10;f4G/B79n3w6/hX4FfDTSfC2nyHdcLptv+/uGz96WVsvI2cnLMea6TywvLbiepOc1MZFPA49Ka5AQ&#10;yyOFX+JnOAKQrt7jACHwPSgQkDIbdWD4k+J3hHwujNPfpI452q3X/H8K8H+N/wC3N4S8JWchl8QQ&#10;QL0jjWQfMR29/wAMn2rGVaMSowlI998ReMfD3hyFpr27UsvGxa8Y+Lf7YPhrwnZTGXUIbWKPIZmb&#10;BHsTXxb8XP28fGHi+5mtPBsDRxtlftM/5ZC9enqce1eH6zqPinxnP9t8Sa3dXcm4t+8bhT7DoK5a&#10;leUtjeNM+hvjH/wUD1DV7iXT/B8MlwdxH2p2KoPp3P6exrwPxR468e/EW5a58Ta3NMrNu+zqSI19&#10;se2e/NZ7WVhp67ruRV2/3cjFc14s+Mng/wAH2TS3V5DGF/5ayOBk46fWsbtm0YxidXY6NDEvmS7U&#10;9PrVHxfr/wAMxpcmm+KbLT9QgYZa3vIUkU4HXDA/nwfevnf4g/tiahfO1p4Xiab/AKaygqh+g6n9&#10;K8p8ReNPF3jIPJrmsTSIVyYUO1Py7/jVqnJhzHSftFx/Bu58RWs3wn0O3sZF3/bhYyMYs5G3bkkA&#10;9elefjTlnk8+4ZmZuWd2yT71YtrUFAS235c8j3q19kKySFAG28EmtloiW7leCyI+UJ8v972xVqK1&#10;A+TbnceKISUON3+FTYyq7+oHp0piECZBVUzn2qXdJ/lqbjI64/2sUbLb/nn/AOOj/GgD+lP/AIJP&#10;6fHY/sN6fdQAqlzqEjLvBzgJEO9fWfgZT9g47tx9K+Z/+CZ1i1n+wD4NlmjCtdLLKwXgH59v/stf&#10;T3gqEiwjHvXZW+J+pnU/jM7a4yvhKbI/5Z4r88f+Czs0sHwX0ea2J8z/AISRAF8wgH/R7g9PXjr2&#10;/Gv0R1BCPCE2O8dfmv8A8FrNTMHw88N6ZG5VpNad9vb5YH/oxr5Hit/8I0/WP/pSP1Lwah7TxMy1&#10;f32/ujJn57eG3SVrOFovMX+04FAkbOR5i5OR/niv2j0UGHwdosfleXt0W0G30xbpxX4r+GpVW/0i&#10;KED5tZtwuD/D5q4r9sI43/4R+xjb7yWMAbHqI1B/lXl8Irlw9V+aP2/6VM9cqj5VH/6QfFn/AAXI&#10;u/I/Yva3ycT+JLBfynVv6V+SHhHwr4i8ZSXCeHYEma2UPJG0yqduccbupr9Xf+C7t0Iv2StPt848&#10;7xPa9e4AY/0r8zf2Z5Gjn1W4B/gjXj/eNfYYb3pS9f0R/HUqkqdOcl3/AERxWvaV4j8PTfZNf0a4&#10;s3/uzRFQ3+6T1/CuY1RfPhZCeq8Dd09vevrFp7W5he2uoY5Y2+9G6hlP1B4/z7V5P+0D4M8J6dp1&#10;vq+h6fHZzGQmVYV2rIOmNvQYzn5cV0yjbUzo4z2klFrU8E1DR5nYsI8tn5crWX/wj10/KpJuP+z1&#10;r3K0+APiPU/D9r4h0ea1uVurfzPJMmyRfb5sDp71i3/gW88O3f2LXdIltZFP3Joyu4eoJHI9xScb&#10;HXGpTlomeRN4fvFLBoip7ZFZ11pd2NzmFiAvzfL0/L+te4R+HNLcbfJX3/T/AD2rJ1LwDZznEUYC&#10;/wB7NSM8d2PtA24bv71IqqiAY7jk11HizwVPpLNsjX8q5toWiba4/DFADo13Ltxz/DjvTnhTl2X5&#10;g3y+lPVFPQ9vlwelKYwwwueGHTtzQB+q3/BG/wAE3p/ZkW0TWltW1jXryW3haYL5ipDEMKCRnJYD&#10;jnvzjFerW/xwufC2r3eleIZXt5kby4723iU7l9WBx1HdeeoxXQ/8Eif2cPAXj/8AZ+8L6D4q1ifS&#10;2k8PtPDdQ2ZmO95peOGUrnbHk88AccV3vxd/Zl8I/wDCSNZ+KNLlhvhN++Mdx8wkHXJKjcCc5OOu&#10;T3r1vaRh7j7IitTlKtvb/gaHqn7KXi0/F/4MXlrFrXnSaOWm0u8uIWV12YMkWWHK7fn9trcY5rYl&#10;8d2NzcHTdSs2Zlws5YkxkDIYDPB6EVg/sWJonwT1+0OuWzaloTagIJtPV/J3LKHRpdxG1wivyuRk&#10;fXFa3w/Sx8PeItY+Ffi/SrhodL1ae3sdS+YGS1DFYxu6HAUfN7jOaynUUdEtDTk9s2nueFeM9B1j&#10;4T+P7648IsZdNupPtEen7tpljJ5aPcQBIvKnJ2uFGSpIYdb8Lv2jWtZoSNRm092kaMLcKVjd1OCv&#10;OMMMjKnawyMjBBPffG3wlPf2+n6V4b0ySBmm8iSeb5hIjZOcqvsBg56nvjHJ6r+xd431yWPVdHtZ&#10;G3RfNuifbKMbcOqkbh3DA7lxwcbgfLqQfNeO3b/I7Fy1oqNbR9Jd7dH39VqvPp7d4P8AjtaahEsP&#10;iOJY2wN06fd/H/69dta3el6zF52nXEcityNrCvktPhb8bPhJbLLqGl3S2pX54cmVEI6hWAGfbbtY&#10;jkqOldt4D+KsIaM/apNPuM4wzZiY9OvT+X1NJeRzVKVSjK0l/l8mtGe8Xelhssq/nWRqOkKeNvtV&#10;TRfic3lqmvQKV/5+I+ldAl3puqRedYTq6+x5FBmcL4l8L6brOlXGga3pNtfWF5GUvLG+t1mgnXH3&#10;WRwVYfUV8qfGf/gl54I1NrrXP2dfES+EbiSP/kVNUV7rQ5SCTiJc+bYEk/ehJQY/1eOD9sXmnK3J&#10;XNZV5o+edlCco7B0sz8Z/jr+z14q+Fd1Bovx6+Hs/hS8vJPKtL64YXGk30npbXygI5/2ZBEwyODX&#10;n/hv4S33h34haZGlu0e3UISVZe28flxX7c+KvBWl+JNFuPD3iPRbTUtPu0KXVhqFqs8Eykcq8bgq&#10;w+or5Y+IX/BLLwhBrMni39m3xn/wiF1/rIfCutQPfaC0mDgR/N59iOesLMv+wQMV0wrK/vImUNPd&#10;fy/4J8/62AkOCpyv6D+n/wCuvuX/AIJ2eBLfwh+x7rHjuUXaXfijWZPluYFSMww4ijaIhiWUky5J&#10;C8ggDA3HwP4Zf8E7v2uPHXiux0D4keEfDHh3TftA/tLxDY+LhfW/k5+ZoYhAkzMR0V1TnALdTX3J&#10;4ut/Cvg3wdo3wk8Bx7NJ0G0jt41JySqDAJx1YnLE+pNb4itF07LqY0aUqabl1OGZzHfRT7uVmU8f&#10;WtD9py236xZyAf6yzb8ef8/nWfdEiRTn+Ktv9pFfM/sq5P8AFbH+QNcZse9/Bx/tvww8MP8A3tHt&#10;BkDpiNR/St/xLJKZFRV3DaSwz/ntnnt+Vc1+zoxu/hD4XlXJ2aaQ3P8Add1/pit7XpN94wH8OFzg&#10;HH+ev4E9q6omcjD8a60nhb4b6/4mlbb9j0q4l545WNiD7c4OK/Pr4Tv9i0zxJrv/AC0j0FoVf1ee&#10;WOP9VL19l/tn+IX8L/sx69JE+2S/SKzXH/TWRVIH4Zr5D8H2KWPwgvr5x82qa9bW0fusETyP+GZU&#10;/Kuep8TBHrH7JOjtJ4qudRC4W1sSR7HDH+grtfipON32fcPljA61Q/ZR0v7P4d1jVth/eMsKnH+7&#10;n+Zp3xNu2m1WRo3/AIjgevp+lbR3IqfCfnP/AMFPvFzat+0H4b8IW7M0eieEVmmVW6S3V1KTn/gE&#10;EX51+e3xpa88TfEVdA0uNWnutYjtbWNQTucDjGecZkFfZn7bOuDXv2vfGuouzt/Z9xa2Q2tnYILO&#10;JWGM9pDL+vvXzX+yh4THxV/b/wDhN4OvYt63nj6ykvVDg7gLtWf/AMcQ/hSerXqa4SOkU+v6u5+2&#10;X7RfhHT/AIV6J8PvghpQXyfCfhGC0VVX+4qwg/iIM/jXx1/wUO8dXPw1/ZL8feKrO8NvN/wj8lnb&#10;zLJt2SXTLbKR7gykj3FfXX7S2uN4i+NetXk0hP2dbe1h/wCAxqz/AEAZ2/H8a/OP/gtf4r8RT/AX&#10;w58FPC1nNcXnjLxYss1vbpvke2sYHlbA7gPLEcDk7a4Je/L1ZfvSu+58ZfsS2viux/aO8L2ttrN9&#10;/YepW8jeTbXHy+YkTuqTDn5G25xxnIwRiv0l8Q/tLfAT9lzS9Ov/AI3+PINJ/tJmGn2q28k1xOq7&#10;dzrHGC20ZGWIAGeucCvzN/Yp+EnxJ+Lnxy0Sy0ay17TbXTZ2kuvEGkOIGsCjKvmhpF2TBHZN0X3i&#10;rEDvX2v+1p+zd8Z9Q+PnhP43+C/hRF4o01vD6aLNcXFibyPQZjcSMbmW2VHLxOkv3hGwUqcgfLkV&#10;P94kzXFapOOp90/DD4mfBH41/Be4+I+heL9K1fwg1vPDq11cf6mNFG2eCdJAGQhW2tGygkMBjDDP&#10;4p/HnRvA37Lf7WOqaX8DNUvtY8GTzyPo66lYS2sktnJhp9OkWQBmMRYhHIG9dj4BbA/Tr4H/ALC3&#10;xY1f9k34t6BpXgqbQdU8aeJrPU9H8PX155cN6bKbdJJGrKn2ZLoD5EcLgLHnCgNXk/wd/wCCZPxY&#10;/bJ+MN14T/ap+BPijwr4P06RpY9cZZNPurCRAwW3gadWFzvbByqbVVpDlQEU99KnT9jKXNquhwqW&#10;I+uKMV7jTbb6NdNL6nxh4x8Z6d4p1PRvBPwtu7jxF4ovNQhvfCdrpFuXukmJQyCXbyoaEP5oOMNA&#10;JOkjGvS/2vde+JvgDwVqD6/4p1S6srXS1E+m3+oSTeU03ylIpJCzKMnAIPYcV3/7K37CGp/Dv9ue&#10;D4F6H8LvEWm654e8Q2N1qGvXkZKw2lvcySXUzynAMM1vGgiK/K5k2gfMCYv+C3ui6f4M8Naho2mH&#10;b/aPiC3ttu0ZPlqXb8Mx1EqclK9+hvKULK63Z+bPiOz8EyKuoeD7y8jDNh9P1BAzR9fuyKAHH1Cn&#10;61nQWx3AKeD7VLFaHaHBGD93ryauW1kSmCnXpxWZZBa225lG37w+X34q9Hp8TuryRZZT8rY/rVq1&#10;0+Vm4HHTntVxzYaeV+33Uce5sRs/GT7etAFSPS2J2queMbcGrP8AYMd4hS5g3KMFgy8fjWzb2UM8&#10;e5G687lHWr72tpp9p9s1CdYYo1w0krYC5OOv4/rVcoGIuks5y6Z+ULj0A4H6YH4Vai0RwuDD7H/P&#10;+f1rotJttN1CBbixuIZlZv8AWRSbgfYGtSDTI2BZFwV7qOgo5QMW81DxTq3hnSfBl9qcsml6Gsw0&#10;ixZV223mNul24GfmIBOScVTj0MiMPIFXrt+X/Peui0qfSNW3DTb+C48tvm8mYNj8voauR6OuN+32&#10;bvjijlYGRo/iDxXo3gzVvhvpeo+Touu3UN1q1otrE32maIgxtvZC67So4VwD3B5znRaESeqlf4tv&#10;b8a6aC20Y3bacmo27XKHD2/nqXHGSNuc+9Wo9MgBwEHyr8yqT1quUDj38OIurWkUkeBIHG/bjJGK&#10;6qy8EzCxmbaCodgePap00QXvifTYYflbdJ8pXqAB/n8K9Ms9Ggh8PX0kiRqq+YrL1Odvpz39McVc&#10;YgeXah4TjFjZtCn+smjyWB/u/SuF+Ouhx2/iPS7aTrPp8m3d/eV+PxOP1r3TWLC1a2sCqfM0kPT7&#10;o+Q+/wDn9a8t/a109rTxXoBtQyt/Zs0jYPQiXGR+Q9KVSNosEfPrgwXUkZH+rkIrQtpffpW49rby&#10;ag0nkptm2uPl9eo/PIrDuf3d5IFTaGcn9a5Yz5nYqUeVXLCybkw3f+L19qlSdsckfjVaF8LgZ6VJ&#10;GxI4HWtCSxuCvtQ479OlPDMo2k9evPQVWLAcCT2NORwAWwNp4oGWGlzIVwD3b/P4U5GUDn/vmqzy&#10;EE7Sw7e1L9qxjB6DuaTKLkcvyspaguQfvDn1NVUn5wF7fdHeneflvlX9Peo1vYCy0m3n1X86kUnH&#10;I/76qojlgFJ6/r/ninq7OQXfjt70PQLlnf0IFOSXcwOfTmq4bcN6ttxxzTmmEQ3H+9z9KQycNvIN&#10;IzfLnAGRnH4VDLIEX5uP9mk8zD7fT1+lPUTJS4wBgsfpTRJ8vygdOORUe/amSDnGevemliVXK9fT&#10;PNUrsRK86qSG4HTGKYZRnaHLcYwaj3FWwpYZ/i9fxqOSUKMKG25+fmqJLDyhh8p9846/rUbS7xgn&#10;r+nrULyIo8sAjt9DTXmY/IW3H13dKBkouEVtu7g8Y/yaaZlHr93+EfyqFpNq4bJBFNZgfm/maBD5&#10;XJOSOjZ6Z7f/AK6GZn3AyY4xhT6VEzc/d+WlDk/d/KgCRpFK7AW9TnigS8jc3Tj8KaAAvA+Y+lGQ&#10;mGx2P4UADMGOdo7cdaazk/L7/NTlYsvBHBz0prHG4cfWgBN2Vwe/Y9aa2CMZ/wA+lDMM9O1IzOGw&#10;poAFKgDce9KTgbm/Soi/OSP07U4Sc4UcZ4oAkDMDlT9DSCTbwCf89qj3L6cbaQSfwAcnrmgCR3wD&#10;n6D5aYXDht2O2aRZCRtHbtUZkUcFu/50AOZ8Dyz+Jzmm5KnAzRuppcd2oAUt6nmmngcn9aTPOAea&#10;N2R5e/5qAAPxz+lL5gAyeKYSw+YfyqN2bP8A9agCQsFbOO/NNLjuG/wpB3G6mkMOQTQA9WJznj2I&#10;oLKPnHzf0qPdyMZoz6ZoAmUgIQp+lSJkJg1DHwNx4OKduyNw+7nrQBKDzk1InPGOT+tQRsWOT3qZ&#10;NuRQBMPmHHYdKcFbPrSICVyR71MsYC+Ye/4UARSEBck9smoo7+4sLpLyxnMcsbbo2VsEEdKWV1Ay&#10;UyD3rLvbouTDCfrQB9SfBX9o/wADfFXQF+GHxmwtwseyy1UYDIe3zdv8+lb3ij4Y+Lvh2ftF0Dq2&#10;juN1vqcI/wCWfo+P5/n1r47tjJbtuRyrKcqw7V7Z8Dv2yfHHw1gXw7rrf2tpMhCyW10u/jp/nv70&#10;PllpIOZx2O5+Id7p+p+GrG3+0KzXEcirtYnO1W/xAx/hXzRKf3pAb7rEYr7O8PWv7NX7Q80b2mqS&#10;+G9Ti3O0MuFjBJGTuY9P85Fef/ED/gnR8Q7K/a5+HHinT9dt5SXViwjbnnAwWBHYE4zxwOlEKLje&#10;2pTlzI+cVHcinLkc4r15/wBhX9pgHd/wgbMCMCRLlWB/L/PNamjfsBfHKWXzPFK2Oi2qYMk13MTg&#10;YySFwM/iRVqnN9CTxFWH8XWvcv2cPg/c2OnXXxN8awf2XYoFezuJgFluV2sCqA9FOQdx9OM8EdFY&#10;eAv2XP2eV/tnxXrv/CV6zHGTDasg8lH7Hb0OCO+frXn/AMU/2lPEHxG12OdrZY9MiZcaeq7UZf7p&#10;GTx7f0pTjFRfMr+RpRlKNSLT5dd+x1ll4/sfEvxAlW4sZobNbVk0Vfs7eXgFcuCePu5AxnvXLeMt&#10;XsrLTcJL/q9w6EZwx/8Arf565Ou/GzU76zaG0tG4GIw7fdHpjtXIjU9S166kj1U/KjA7V6MDzz7V&#10;4P1XFYrEe0qLl+Z9hHNsBl2DVCjLm31tbfuW9Fur/wCyKxuJF8xmYKpxgEnivrL/AII//ES58H/t&#10;h2fh2Wdvs/ijSLmwdWbAaUYljP8A5DYfjXypbxBRhcfL/DXoP7Mnjyb4XfH3wb8QEk8tdL8RWs0p&#10;6AxmQK/4bSc17XLaNj4utJ1OaXz/AFP318Jq4nVQuQzY9+1Q/t6/C5vjb/wSj+Lnga2t/PvNM0uT&#10;UbOPbkh4GS4BH4I9WvD6o6rPDjY3Kn+WPavWfhrY2vinwf4u+Hl+m+DWfD80Milcht8bxHj/AIHW&#10;1GSjUTFGSjOL8z+ev4FayJvBHh67eT5rW9a3lw3RZB36elfoV/wSI8Rzab8fvFHhNXCx654SWfZn&#10;GZLW4GDj/duGr83/AIdwyeFZfFPgW5BjuPDuvNbyR7SMPBOY249iDX2//wAE4PGEfhb9snwTMzqs&#10;OtNdaXIxk+959rJsH/fxUH1966NY6GWJj+7fl+jP1hWRhNBdrxtkVu9eN+KLL/hH/ixrFkq4X7R5&#10;q/L15r2LPmWbAD7mPxrzH402i2vxQg1MJ8t5YRn6nArR/Cc8TofHlosr6bqkZ+W601F3epQlf5Yr&#10;3fw9dHW/hzoerlm3Pp8ayN/tKMHP0x+leG3ytefDrSbliS9rcyQH5uilQR+qmvXvgbef2l8KYrR1&#10;3NZX0kRT2PzAfrXPHc2eyYupo0N9HNBEeq7vbpx/6CPzPrTPKGJIFbdtkP4g8/1q5r1vuiVpZD8u&#10;Rlfx56f7x+pFRrEpZndP9ZGrbf0NbPZGa3I9M1Z7P4A+IPCLt/x7+OoniVuyTQGX/wBC3VV8Gpjw&#10;7fS7f4W+9/u1heJbu7s9Yk0SM/uLzy7p1DdZIg6DP4SV0PhpSvg+8fP3tw/lUF9DJgwqrkV8xf8A&#10;BTX4ZahF4k8NfGa1hL2Oo6YumXkirny7iElkz9UY/wDfBr6eQbRwPyq3r3gbwT8ZvhtqPwl+IMf+&#10;i3Y32s6/egmA+Vx7g1dGoqc7sc480bM/Li2iZj8wUN/D7fpx/T9as+SkNtLe3s0cMEEZknuJpAkc&#10;UY5LOxOFAHcn6969t8ef8E1/2w9H8RSaZ8ONV+Hs2ltKfJ1vW9TuVZF/vGCOP5iOuA+M11/wv/4J&#10;YfCLSNXt/GX7THj7UPiprMDeZDpNxF9h0G0kx0S0iI80D1kPPcGuqeIjHbU5fqsr+80vx/L9bHy9&#10;8Mbb4iftAXzaZ+yp8L77x1JBcKt3r+/7HodkP70l9INr/wC5EGyOjDrX038N/wDgmd4YkuB4p/ax&#10;8cx+Kr64Ky3fgvwjC2naCsgHSZwftF8RwMysBxwBX0/ZwWumaTDoWiada6fp9qu220/T7dYYIVHG&#10;FjQBV/AVHIp6gc1yyqVJbs6IwjT1ivmUvD+keHvB3h6Dwh4F8MaboGj2q7YNJ0azW3gjGP7qAZ+p&#10;5qYMEGKJY26rx/Wobi6gsYTc3syxqB95jUXD3nqySQ54qrdTw2yNNczrGi/xO2MVxvjv48eFfCNu&#10;wiuFLIvLyNx+FfKvx+/4KDaBo882nQapJcXK8G2szucex6BT7Egj0NZSrRiUqbZ9U+NfjX4T8I28&#10;jG7SRlXlmfCivnD44f8ABQHw94ZWS2fXUEjDMVvC25mGOuBz+PT3r4z+I/7TfxW+JEkiQahJp1rI&#10;2dlvIWkPXHz44/AD6muB/s6YzteXlyzM5ZmklbJY+ue9ck68pG0aPLuer/E/9sv4m+PpZodCjawt&#10;5OFmk+aQj6fdB9vmx615dPb6trl02paxezXMznma4cs369qy9Y8ceGfDkRae4RmVcgN3ryD4lfti&#10;aJYSS2OhO15INwC2/wBwH0LdPxGfxrG0pbG1lE9r1DVNB0KIPPOpfb8u1hjj8+9edfEL9qDwt4U3&#10;2v8AaUfnbeIo8M598Dp/Kvmzxf8AHHx94y3ebqTWcLN/q7ViGbPYt1P4YrkMGRml3fMx+8zfMTWk&#10;aT6k3PU/HH7UPjHxLJLBoKfZYWOFkmG6Q++Pug/nXnmp6lqmrXBudWv5biXGN80m4/T2qtEnybhz&#10;6+9PyWblR8xrZRUdibi28eX45xjvVwyRKrRr/GQc+9U1znO3n/ZNSOHPAPb060wL1lGPv7scZVqB&#10;cnzG8tRtJ/MelQRTSeWYiT0x70qkCHPmcDGTQBZX5QGDbfmyenHtTwT1x0HzGoVwpGAc/jyKeo5w&#10;Uxu7nvQBLuAXcvQ/Sl/d/wDPYf8AfIqCSaKBdzzKvfk8/wD16b5yesn/AH7b/CgD+pL9gHTk0v8A&#10;YL+GtpCPlfQ9/P8AtTSGvovwagFhDx+f1rwz9j7T2sP2L/hnayDy/wDilrVio/2gW/rXvHhND9jh&#10;HoueK6qj95+pnU/jSOs1UAeE5MH+EV8a/tmP+yPrviXR/hx+1KukxprSyjRbjVvMiWORdobbcLgQ&#10;N868llBFfZWvsV8KSAjsOn1Ffll/wWxtkvdd8Exuv3Y7588ZyPs4A5+v8q+a4hxjwOXuooqWqVmr&#10;rVn6F4YZD/rNxrhcv9tOi5czU4O0ouMW00/VfcN8X/8ABHvwrceJ9H8YfBD4zSx6LHqMVxLp+qRr&#10;dKYQc7obmL7+B0DKc93r7PnjWK0W3RjtjQKpb2GK/JT9lj47/Fb4KfFrw5D4J8XX0en3uqLBfaPJ&#10;dMbW4jfOVaI/LnA+8ACOoOcGv1t1BQFYKPWubIMRhcThZTpU+TXVLVep9p44ZNxhkGYYTB51j/rc&#10;FCTpTatJK6TUurd0tW3c+Bv+C9kpT9mTw7bbxibxYgwR1xBIa/Pr9k7wjZ6xoWvahPvPkyRAeW2C&#10;OH57g+9ffn/BfK+htv2fPB0M8m3f4vbHPpaTV+WOk6t4j8K2q+JdLutUsbEybH1W2SVYFcfwPKvy&#10;Lwc7WPIr6DC+7zev6I/BfZ+0pSjfr/ke+6Xpupa15i6cqyeSuWUyYbGcf5z6V51+0Haaj9js9Ols&#10;pFZmb7y+hX86v/Dj44+IdBddRjisNUjYjefu7h/vR5H/AI7XeSaW37WviO107RL630iTS7OaaSK+&#10;BMR6H5dg56dwP5CtK+Io0aLqVHZLdm+TZHmWaZrSweEp89SbtFK2rt52Oc8G6mdP8IabB/ctEHJ9&#10;s/hW1Pf217b/AGa9t45o9v8AqZow6nrxgj/P6Vh6vZ/2HfHRGRFaxVYpFj+7vVQG/Wo3uiY/9bkf&#10;3Tn+VbqUZRutjxsRRqUMROnNNSi2mn0adjh/C/hTS/Evje88OiSS1gVpHV4l3eX3xg8Y56ZHHHHb&#10;Y1H4M+IdMd5tPnhvYlXIMbFJCPXaxx+RNU/hzDLF4nutRl3fNb8np1C16h4O8PeM/iR4ih8KeDNK&#10;mvb24bCrD8qoMcszHhVA5LEgClGHNZWOurXrU6yjDstD5/8AG3h2XY1lqFm8Mo+9HNGVYfgR/wDr&#10;ryHX/Dt5Y3RKwtt3HH0r9sP2d/gd4L+AdvHZ+ItJstb1/VoVi1LWL7TY7i3t0O1hBEJAymMnaWYg&#10;GTGMBRg7XxN/4JPfsiftTX0vi7SfA83hHUpZt18PDOILdWz8w+z/AOrVTgj5Nlayw2l7ndCpCdr6&#10;P8D8O9E8F+JPESGPRtDu7raucW9q8meenyg9P84r3T9mT/gnH8eP2grqHVrvRZPD3h9Z9s2rapCV&#10;8wD7wijOGlI9sAHgsMiv2E+HHwJX9mrTdP8Ah78O/C9ra6PZ3Obi1sYTtu4/mV3d+GaUlc5bOMgD&#10;KYFfQNt4K0uWwj8U6JpSta26o6x3EoRmz/AQTn1zxx1qlToUrN6/kaqdON+WLfrt/XzPDv2JvBLf&#10;BXwtpHhC3aabT9L0v7LbXN11lZQxyQAACS3TH54zXqXxGv7XVJLfU/G8Uh1G0Xfp+ni4d2dVGV3g&#10;n7p5+9lcD+LJA9K8EeD/AArr2ixnSdCt4r+3LM23BZck5Kvw2MH3A7dseM/tTTWnwv8ACWrX1teQ&#10;w3F9bvEt1eygnaRg/M3diVXk9GPWlKrGU9Nznm5SvJn57eMf2gvH/wARvjTqfiq48U6taWtzeBtP&#10;tI7qWOKKFeEURhsKMDJGOpPSvqXVf2nvG/gf416po/29ri3vNP067jjk5Vd9nbE49Mlmr5NMuj6n&#10;dNJcaGfMV/3LW0jKoJ4PUnj2r3fxL4Il1T4rXHiO6uZI7f8A4RvSYQMfxfY7cgdMngHpiuu0eVKS&#10;MoxlG3Kz6Euv2wLnQfDEnjSOy1SSzsY998ukyxRyqgGWOJ1ZDgAnHGcYBBq74Q/4KEfCT4k6lD4c&#10;0zUpJJpsGO216GK3kLYHCt8g3/8AXNjgjocYr578U+IrS08Hah4f04bjcWM0Pk7Th9ykYPqefevl&#10;P4e+NtCjiW88RX08EscO5vJVjtbjsM56jGB3rkrUabdrHVRrSjLmT2P2As/iINbss+JdTm/sW6kS&#10;2kg1jS032MjfdSV3xmNjjZLtIboTkGvGvirpWm/DTxG7Sa1azaXPNi3uMhNuSAFbPGc8Aj72e5DG&#10;vBv2ZvjppU3xA0r4a+KtbvPL1+P+z5tLul8vzbadgm9ogMxfMVddxDcZXI5rvvjB4k8NfFH9mzxl&#10;4d1rxFY3154X0u6tNeRdSSS6tfLjdd00QO6JisbOrHbuDbh1JrirU3TvrtqvNHsclOvRUlopuzXa&#10;XRr9fJ99T0rw14su9MVW03UMqw+aF+VP4f4V2Gg+PopNtxDO1jN6qd0LZ7+39PU1+IHwN/4LF/tD&#10;fB7wynhfU7PT9eWGPZayaxG8hj9DuRlY/wC6SfrVn4i/8FEP2lv2j703OiftCX0a2i+bD4U0mFNH&#10;fgdPLhOLvB9XkbHJUVPvPSx4EvaLZfifvRpXxRETpa+I7fZv+5cJyj/Q9M+3WumtbvTtUgElpOj5&#10;9Gr8R/2Z/wDgqN+0r+z/APDjTNT+K8uj+MvCck3kyaXqGv8AmarZNkgoSy+aPUAmRV4+VQwNfoR+&#10;yh+2n8Nf2lvDM3jL4M6zfQpZyRx6hpuqRlGt3dSyqJMlGztbocjHODxRyyXQ0XN1R9VXdkCP/rVn&#10;XWmjrt6n0rG8OfGCyuWFlrcZik6ZZf8AOa6mG6sNSiE1jcrIuOzUIdzIK3FuuIp2H+7xVG8TuD+P&#10;41u3Vtgc1kXsXGN1WKRg3UYDbevNb37QURn8NaHcAdYQPvdfkrHvkA+btzx6V0HxsiMvw60Gc/N8&#10;idf9ykB6h+zVqJj+BGiXSTtH5Md1E7GEuoAuZeuK6a4utPluNr+KLNZG3MY5OCcMATgv0ycH64rm&#10;/wBkOfb8Aow7L+71a7Td9JC3/s1dNcxC5dY5FYq3y/n/APW/LHqa6YrTczlueC/8FI9aWw+Feg+F&#10;Vk5vdYDsvqsUZOf++iK8AiHk/D7wpo7AjzpL6+de4zKIQfyhFej/APBSjXjd/Efw34ZD7ls9MmuH&#10;Udmdwo/RK4TxXZjStX0TQNyq2n+GbNZFQ52vInnMPrmTn3rnesn6lR2ufQX7Pli2nfCcXjp/x9XR&#10;fp6Bj6fSua8W7rrVfKJHzyfN26nmu68HwDQvg7plmE2t9jZ2+rBRn+deP/Gbxa3hPwX4h8WJN/yD&#10;dDu7tSR/zzhd/wAOldMTnrS3PyW+LfjFPiF8QvHXxCEh8nXPEWp3lu4Y/wCqluZPL/8AHCn049ql&#10;/wCCJPw5m+L/APwVK8O6km5rfwxp1/rM7bdwXZbtHHk9v3txHz61w2vZ0H4ZNZiTEn2eOLcy9Cq7&#10;uuf9j2NfVn/Btz4GGl6v8aP2ipbb/jw0OLTbOZhwoZ5J3AP/AG7Q/nUSly79EdtH3V6J/lY+tvHm&#10;rnXvGuta6j7o7jVrh0I7qZG24/4DXwb/AMFOPiX8DfDvxj8IaT8Q/A9x4i1bR9CbUdJsYbt4Fgkm&#10;uHXc0iuAuRbpxtY4HTmvtW0g028lg0zxBqt1Z2NxIiajeWakzRQkgSMmOd+3djkHNfnV+2p4C+MP&#10;j79rrxR4wn/Z91LxB4ftb6ztbOWxt5JJUhht41eIGHc6Lv8AN+8uMnOD38PHVa9Knelv5an0vCWW&#10;4HMsy9ljJJQts5KN3daXdvuOeT9v74y22nrp/wAP/Dfhvwzao2IY4dPN0yg8kkyHZk9c7Oa0/D37&#10;Y37WHiG8X7V+0Fr9uqjHl6T5NmB/35jUj8/rXDa1oHwwGuQWmseHvEegp9qDXDzWqxuyDYG/cn/V&#10;kjzH2jIU7UG4ci9pngnQbO7juvCPioahbzs37uazeCSAfKQH3fKxOSMqf4T0yK+HxuOxbvzzf3tH&#10;9QcP8G8O04x9lhI69XFS/wDJnzfme7eCPjn8edQuHlvf2hPiDJt53DxldY49AGx1/Cuu0v48fHaz&#10;1NUtf2mfiJAY4x8r+Lbh159mJHevK/AejzwWbB71F39OrEf5/WuosrTTlvbq6ur+ZlVcfKor5upj&#10;sRz/ABv72folPhnJ/Z2eGp/+AR/yPcv2f/2pf2qtZ+Lnh/wnf/H/AFTWNKuLq6u9WtdYtbScyafa&#10;28lxJH5rR7owRDIN4bIIPIxXxt/wXE+KGn+OrnwPENHWx1DUJr2/vrWG481dqlIkbcrMhLEyHKk8&#10;dz1r6W/Znt/C2l+PPEXiSO/vvs+k+Cbq0a6sbOS6ZDdSxWjuEjBYr/pc3zdAuW6A4+Ev+CtOuT3n&#10;7UFr4QQD7P4e8K2NtblABvMgad34/vFwfpiv1bhbnnkftqjbcptK7b0SX6n8heMVHBYbjKOGwtKN&#10;NQppyUYqOsnJ6pJa8vKfLdtbY/dP838x9K1rKyMmCV6/eqG2tjwE28f3q3NLsXWPDIDXux1PzIfp&#10;2khlVXU9fm59ulbOh6Bo8firSfEOveHbfVINMvVuG02+Z/JusEHY+0qxU45wQeetTaTp5EYDDLBf&#10;lZfStq1sN/K5bd7VaiBnz2EVzezXKWS26zSM628A+WNSSdqjJOB0/nTda8KweI9Hk0K8do4rjbu8&#10;vgnDA/5+tdEmlkFTs+71244/+t/n3q1HpMpi8xkUE+o64H055FVFXYGVb6bo1qY7Tw/oS6baxQRx&#10;+TFI0gZ1QKz5bHLEbiOgJ4q1DASpikHGcbs/nz+NacOlSgkQLu7jPH/66sQ6Q5Y7zjb/ALP+f8+t&#10;a+QeRlaJ4b+HvhbwRo/hvwf4Gez1a1a4/t7xBJq0kp1bdJuiBgKBbfyhuX5WbfnJ24xU8ccsa5Ze&#10;OhG3n/63H4VqJpE2fkX9Ov0qWPSFPO3a38Pyjp2zmlyoObuZXh7wr8MdLsdf1LU/A11e+KdUv4J9&#10;M8QjWDHHpsSgLLCbbyiJt65AcyJtznacAF62oO0sCuf4T/hnr/WtldKcFlEX3c8beevX/Pep00sK&#10;dshX7uVDL7U0TKXmc9p0Qt/FmlpGCo3Sjkc/w/0r0lUjfQ9QeNGPmSTYHX+EYOP8iuAuReWHi3fb&#10;w4+x26vlgfmaRmBH4BB065+lbSeOtcNpNbtawqkqsJF+Y4J4Pfnp+opkmlrenWqxaY0bE75ogytw&#10;B+7PHWvMP2uEgh8feHYZnwk2jzqzZ4GZSK7e+8R6pf8AkxPbwhYWVl285wpUd/evIv2o9c1bXPE2&#10;k3F86sYNNZY/LU9PNPXn1rOp8DRUdzzoQvBM1vOvzWs2MYz8pP8Ajn86xL+H5FuVPBZgTt4+8a6G&#10;+ninvLfUgPluI9kmV4DDjP54rHMZltGgbhtzbfY7jXAvdlc6PijYpRvjGG5x+VSq2V3Z/SqqkgbS&#10;O3WpBKoG0N9cVuYk6yNjdnB/OlVmHU/iKgWYDnb0/wBqlE+WG78fegCcMpXjOQ1IJAwwD/8AXpod&#10;ckYXPoRSyzMx3HjaqjhfagBVfLBe/pTvNZsAD8qjJPVefcUEOq8Z/CgdyYzlv4vapBO4yCP0qsWc&#10;8HOc07OTkZqbDLayuwwp3Y54pwcYwmchvu5qqjNng4p2NrZ/759TUiLRlUr0G3OPfP8A9al88sP7&#10;y444qoAx4G7+lOy/DYPsPSgaJHl4XeG+bn5lFNkuH+7Ii5/z3olmlmCkgdfl2gdO1QkMhwU5H45q&#10;gHO5PK9B23dBSSS8bCR/hTWXC/MG60x0I6rQiR7ypnOenPNMEgAzkdfWo5FK/K6E01kJ+Xb+lUBI&#10;0uTg/WhnIGMg+1Q7S0udmAaVQclWU+lAEqszgbTz3HelDAA5BHPpTIpGifeByMfhTmn3uWZeTyaA&#10;HPIVGf5UGUEkqevqaiyNoB69SaaWIHTHbpQBMHG3hh9d1IZB1Axn61CWcE8NQz8gg0ASu6FTg/Wo&#10;mIHzKfb600sGO5Sfem8460AP3Nt4o83H8XT+92pjPht2KRmB3Ffm+hoAeZNoGPvYpu75+DTZbjcd&#10;+Me22ofNOdyv+FAE+8CkMnzYz7VCX9vfmlDKOVGfWgB5lH8I9+tISAOmTxUZfsP/ANdJuG7kfrQB&#10;Jyo+Y9vxFAOSM/ic00nJ3bvf5qC23Ow9aAAkhdqtxRkHnPt81MJ9KVeKAHADbyaMbRnjpj606NTj&#10;DAY/2R+tSCLAyYv0oAhMfzbBx+NIImIzjvzVgRDOSPwoYIeGNADUGRg0jrjGGqVFX7x+X3p0Fq9z&#10;Jshx8oz6YoAgiQqfmH86miDsdoq4fDurhBNHZl1b+JORUKWOoQtvbT5v++D/AIUXQak9pESdz+mf&#10;TmlvZ0KlGb+LhcVAs92B5aWMmfTaf85qlqy36bVmhaPd/eXHFAEd/qJMjJAfx9KqrGUGW+tN8sx8&#10;E0/G0DDHp1oAeSAQf/HqcOT9KaMHoP8A69OHTOaAPXPhlqWreJdMtLCz+WGFt1xKjbWA6HLZ6cDj&#10;v+Vc3a/Gj4j6Bq1w2j+MLyNVmZY1WZsbc8d/pXP+HPF+s+HbC80/Trhlju1/hYja3r/Os9Ac555H&#10;OR1qIx5ZMqTTiemQfta/HuC3WCP4gXqqAP8AloeaxfEPxw+KvitWTWfGt9MrcMv2hsH61yI44zUk&#10;anOWP6VZJNLcXE586aRmb/po2c05FKjrTQhBxnn9DUiKGGGP60ASQqpXp24xVmzt/KvJlzlYxHHn&#10;sSFGefrSWoVCs0iHy0GXX1xzj+lWrTfN88r/ADsxeQgYGScn8OaALUEeUwUx/drQELxWsrxNtZYm&#10;KsOxAOP8ar20OJF/d49c1pC1P2OcBMHyX9P7vTP+f60DR++X7KPi9PiL+z34H8fpOJDq3hWxuZJB&#10;/fMC7vx3A19DfAy4W38dQQNws1vIn143f0r4J/4Ir+LLH4m/8E/PBgvryc6j4U1q8so2jl+Uosk6&#10;+W4zyPLmiYcHBTivuT4fXQ03xPYXoY/Lcpu/3ScH9DRDZGEb+zS7fofhf+1j8Opfg/8A8FHvjd8L&#10;7qNY47rxHqF7ax46x3LG5jx+Eoruv2f/ABM/hzxj4F8eJKqtpfiLS7tpNxDAR3Me/wDDZu713v8A&#10;wXv8A/8ACuf+Cq1h42WIx2/jPwjYXBb+FniU2r/+igfx/PxPwBcSL4P2LK2+3kljX13K2R/nnpmu&#10;yTvJvvr950Vo81/P9T954htlmhx/ERj6Vwvx7s9o8P61ng7oWI7fMR/UVvfDLxQnjPwR4e8YxPuX&#10;WNAs71W9fOgSTP61U+NdoLr4crcAHdZ6lnp2IH+BrZX5bnmQlzWfcl8LJ/afw51KAHLW0kNwnHT5&#10;tp/9Dr0X9mS7Mljr2jMf+eVyq/mp/pXnPwpkW5sL+yZvluNNkHtlVLfzArsf2dL8WXxDbT2bC31h&#10;JHj1Iww/ka5ZfEdMfgO+1eG8kR47bTpS3mfL+7wP1PTp+AqhbxXcZjhubZotqn78gJPPHQ+laPiP&#10;Rre+kuEvJ7hg6kbYrh02/KRgbT1xnn1YdwKwdM8P6XpUn2uzsY4ZFk++MszBuG5Jz1H5KK01sQ0k&#10;zP8AGECHULeYpztkH6rxW1pEQh8CzSHqx5zxn5hWV4rXdqFvu/55t/Mf4Vt26GPwIxA+8w/9Cqeo&#10;+iMFVIqVCyng/rTACDxmpVX1apNBWklkXbI7fiajMIJJHerCpu7VV1jVdK0e2afUbxI/r1ovy7ky&#10;20BmwcL+FVdQ1Kw0yEz6jdLEvX5zzXmvxL/aj8LeFY3hsJVLhezBm/IV8l/G/wD4KDac1zcafpmo&#10;PeSR7twtJAVX2aXlAB6rv+gNZzrRWxUYyPrL4i/tJeFPCMUgt72PcvCuzCvk/wCOP/BRK2ieaw8N&#10;XLahcLkKIH/dhvQt0/LP0r4P+M//AAUg0vx54g/4RLwe661qV1IUhWa+FppsR6l5ZpG+cAA9SF9C&#10;O/yz4u/ai/aGuPGN1a2nimzia0uCM6TJG9mgHbcpMbJ/tHOfU1zylVqeRoopH3t8QPjx8W/iZcSL&#10;qevzW9vIp/cWrFM/VupH449q4ttNtbNfMu5duOWZv8+1fNvgz9vHxXZWL2fjew03UNqgfa7OMxOT&#10;9MYb6gD+tc78Rf2x/FniORrfwpYm0jYc3F0d7k47L0H45/CsvZzLTVtj6T8YfFbwd4LtGu73UbWN&#10;VGWkmYKo4/Xn868G+JH7Zf2l5LTwfaSXDtkC4mZljHuAeT9OK8J1nXNd8RXjX3iDVJ7qVjlmmk3Y&#10;+nYD2GKqqqqvA6VrGnFbhc2vFXxC8Y+NbhpfEGtSPG33beP5Ix+A6/jk1lwxlo8Y6dqjyepXHpip&#10;bdtq4fcWPPr2rTbYQ0KVAyn/AI9TwDn5169KTk56/n0p8RQfdagCQMoiVfLA96DtxtZqa3Ykf5xS&#10;ymQtnd15zQA5fl9P96pGOTuYnbj5T6UwwsEEjLhT39etaEXh/VJEUtaNGPlKtKdmQwyCO5GMcgYx&#10;QBVLq+QB7ipWfauSB83PzL056Vp2nhLzYC9xdcjn9yuB07nk/wAq6DwRY6f/AMIf4pElqryWsti1&#10;vIV+aNd8itg9s5XPrU8y6AcpHaag6LPHaMq/wvIdoP4YyfwFSx2cyFGupF2s2PlUhQfXJ5NbSz6Z&#10;LNmd2k2/dXGP0FZ+vXMcz5ij2qv3Rk9f8+lLmdwNvxlo+ieEvHOp6LYWa+VBeOsPmHLbeo5PJ4NZ&#10;/wBvh/uD/vla6P4m2EF38RbqeV9qzpbylt396CNv61gf2foX/P2f+/y1EpR5gP6p/gDZf2b+y58N&#10;9PQfd8H6Z197ZD/WvYPCg3W0QUfw+lea+AbL+zPgz4J0xgEaDwvp6bfTFtGK9O8LDEEf+6Mcf5xX&#10;dLqZ71GdB4nbb4WP0X+lflr/AMFnX83xv4Kt2+b/AEO/ZUz1bdbYr9SPFrAeGMEelflT/wAFj5i/&#10;xX8Iwb+f7JvPLVugYyQc/oK+N4wlbKbf3kftX0f6fP4oYPyVR/8Akkj5Q+E1jHcfGDwfbuzfNr8Q&#10;x/31X7I6wFUPjsx/Hmvx/wDgJDBJ+0B4HhlRmjfxJANoPuc+nqfzr9gNfYjeQeMmufhH/kXyfmfo&#10;n0qZ/wDC/l0O1KX4zPzH/wCDjnVGtvgB4Jijbax8WyMvbpaP/jXxH+yh43tIv2ar7w9dmc3l3q0m&#10;1to8srtjyDz1xmvsL/g421FZfhf4J0xsc65cSlmbpi3/AD718UfsxeG1PwCtdTS4ZWk1C4YxleoG&#10;z8e1fXYO95+v+R/JVbTCv1PQbD4O/CnxH4cj1S98L28Opec7PqGlTtaXIHAALxFd3Q8MCOelejfs&#10;mfDWx8LePNa1iy1u6vrW30mMQx6hFF5kbtLggvGqh12huq5Hqa8cvLDWNOKXnlSRblV45Y2I469R&#10;0/8Ar17/APswzS2Pw01DxFe3PmTXlwsW5yNxCA8e/LivK4oqezymSW8ml+J+v/R7wdTHeI9GUtY0&#10;oTm767Rsvxkjs/if8Ovhj8aon/4SPTzpetW9r5cPiTTYR5uQPkSZMgTqOnJDgcBgOK+WvEP7Nn7U&#10;Pw3+KtprHjSe1vPAslwLWfU9Bt3uIY4ycGa4RAZYCgO4sVxxgE9a+ptLl8uWG3jbOJDNLnvxxn8a&#10;m+Nmi/EOf9lTx98SfCV/aWOl+H9HjbxDqE+oLHJDDcSrDtij+9I7NIiAL/e5I5NfJZbnWMwNSFJP&#10;mi2lZ+btof0r4k+GPBGaZXiM4xi9hVhFt1I2XM+iktpNuyvo23ua37EX7D/7JXxD+F158TPEN7qe&#10;p3Wk3BtPEGlzak0aW7ebtWRdqLhCmCMu59cV9Yfs1fAb9nn9n4N4I8O+MNFt7XxNdRraXN1HM91c&#10;3GMrh9xwgBwVLhdxUqXJ5/P7/gn5+0zq3wYuftvhXxT4X1a4vNQTULeO5uoxPJENw2GBiHyfTkZJ&#10;5PBr6s+Lfx48NfEv+zbjx3eS2lvaskcMdmoWOLbk5XnIb3JOeh44r7atxFg8PiHQrJwfR20fpa5/&#10;M2A8I+KM6ySnm+VcmIhJe9GMlzwadnGUXbXqrNtrofVvinwbB4N1L+x9b8M6W0cnFpeS2m6KRuxE&#10;mMA+xw3scVl2vgXWdO1yPxVobRx+bxqFiyDZIB0bt09utZPwy/bO8BfETw3a+GE8RWd1J5KxbtQU&#10;RyuwGMlH5YnGeNwJyQRmu2j8LaxBcCVpbe4t2w3mWtwCyKRnBVecDPTHT866IY2niNYSTX3nxuMy&#10;fMMrqujjKMqVRdJJp/iTPo1heafJqdzJHbmCEuypcB1Y4ztHvxwMnqKwbXxFevI2nW8EhjZstGzA&#10;bcf1rfv9Aj0/TpMxTfNyk0bboz7dcA/XFZ1joYt0W8n06UrJwvQbvxwapyj1Maf1htJbF7SNRubO&#10;4S/0i/ZmZdrfKAynH3TzXjv7bfwk+I3xt0bT9D8OWUck5uGmulaZU2hRhFw3B6k+x59q9gubWSO4&#10;WSC2MKbQvlDPPOfbnmtTTrpd267kD7RhW43qPY9aKdbkkmFTBc+rPhXw1/wT++Jtv4hspvFUljZW&#10;aybpIxP87nB+QYXaTjnGR3Ir1zxR+zF418VeJpF0bUbdYIbeGKONlOSEiRMtjvhT7c19H+LvGnhj&#10;QdKY65q0dwyxh4bH5fMwD1+Y9f8Ady2M4BzXh37RetyePNCvPB/jb4i2yaTrXCaD4UvJrfzIdw4k&#10;uVZJZhjqqhUYZJXaDXTHGTqS13MZYGXJeC93u9lbuzw3xh8L/B+n61P8NfDfxAt/FPjKa1k8jRfC&#10;sYuIrBgPv310xEFogJG4u+5RyVxXlFl8Lfgl+yD4Vjutb16w8ReOryMxx3KtuWOQkKBbR5LJGpGT&#10;cuAW4EQXG9voGx+E6/D7wNN8JP2d/DH9g6XqkqtqV0wjkuZpVGEKytuDhT83kzBlJ5HlnBHzh4x/&#10;ZD+IXgjWptd1fVrrWLiZX+1X00LC5WRuP3m9mxk9HOVbjazDFdVOo5StJ2fn+hw1sHiPZ89Kzj1a&#10;3XqnqvV79zjv2IfBF5e/tI+H/EOo3Hnx/bv7T1K683dlIG8+Rmz0OEPX1Fe5eAvgj4G+MPhv4vfF&#10;7w7fXkPjLxZ4P17RJtNNwFs9VR5Ha2kYYB8yMjaH3D5WwRxkM+EPwc1r4O/BTxF8QNY01YNf8RQr&#10;onh+Hbt2xna08vHbIjj9zu9K9B+B/hcfCDwRDb6/ol/aXc9pLFIuoWbwk5zh0YttdTh8jbuB2n7p&#10;zWVSKqxm/J/j/wABfie5y/U6dGh1vFP13l93NGPqmfhDqugT213JZX1lJHJDI0bxMuJI3BwQeOor&#10;Lk0ZUdZFi3cZVh2Ir1v9ofwzHpvx98c6dbQjy7XxdqiAxp0xcyY69hnHauNfSN9wBFCrrtztXjn1&#10;9v61yxd4pnhTXLNo9e/Yb/aS+DPws+JdvfftM/B7S/iFp0cccWnJ4m/e/Yzu5OW4kA4wsu5Fxxiv&#10;2I+Dv7Rv7PPx+8OxQ/Bm+0/T1iiyvh+G3jtWgGP4IowqbeMZQYNfglLoIC/6lWK852jI59q6P4a/&#10;Er4jfCXWrXW/BPiO4s5oZg8arMQofPXgjb9QRx14qpOVrXIk5Sja/wAuh++hvbzT0azZPNiHIhkH&#10;A9wexq/pHjTxDoATUdLuZHg6tbyNlgO+D37+h4718e/sC/8ABSzSPj09v8Mfi8Y7HxA0apZ3k0gC&#10;3ZA6bsDLfgD9cE19cXDJZxbUVm3NldtZmZ654G+JOmeMLRVd8TY6HrWpqMADEY/TrXz5petXXhrx&#10;C1zanam/LKOh7mvbfDfiCLxFpCXCy5YLzzRcor6gqj5g3Suh+K4Evwh0WcfwmMfzFYGoLhck+5+b&#10;k/4V0Hj/APf/AAL0+U/NtkX/ANDIqxanefsnXZHwRms1x+71y4G0L1ykR/r+tdxbtv1FV2t93OQv&#10;Xnv9evvyeleZ/slXYf4Z6hascBdckOcngeTF/wDr/DHevTrEn7XI5PCqe/Q/n9f09K6Y/wAMiWsj&#10;4f8A2zr0+Lv2p7rSIW3eQtnYxj/aIBx+clUNfuv+Eh+KusXEIG06k1vEF/uqRGo/IVXtr0ePv2td&#10;Q1yVt0Ufii5umY9PKtSz/liH9al+Ftu+ueMLSSQ5a61JXb8X3GuaOskV9lH0/wCI1GneEbW0U9LS&#10;Nfp1OP1FfKf7cfiePw5+yv8AEHU2lKmXw+bKFdw+/czR2/f2lr6i+KVykMYs1bHkxbfvdwoH9K+G&#10;v+Co3iVtP/Zwj0KOVf8AiceLtPt5B6onm3J7cjMC10/ZbOeouaVvNfmfnD8a746d8N5mfLNtZlbs&#10;Pur/ACY9+tfo9/wRN8J2/wAP/wDgkT4k8dzo6XXizxRdPGz4y8X+iWy4x23LN+Oa/Mf9pjVPsvgc&#10;aaB800aj5cjIZ8gfT92OmK/W79mXSP8AhWH/AASk+EPgaNfLbUrZLmT5Nu4PJcXO7H/A4/0rGpK0&#10;X8jt+GlJ+i/H/gFMRR3eoQ2EsoVZpljds9ASBmvmz4M/tr/C/wAS/EHW9ZvZI9uoa9dzQyxSjJR5&#10;3ZSfwP1r1X9o3x6/w6+CvjDx2sxjk0jwvf3ULK3SSO2dk/HcABX4Q6R8VvH2iqiWWsiX5jtWaNXI&#10;wBznGRz79q56fxMyleUrH9Ifgrx38FviNpa2+pyaXqMDL81tqdvFMp6cFJAR+lT6v+wp+xZ8SCb+&#10;X4PaPYzzfeuPD80mnnnjOyB1jJ+qmvwE+FH/AAUR+NnwvuVeC6lmhHDRw3zqCuORtk8xcH0217R4&#10;A/4LK/GfwpcfbtJ+I15agSZ/s3WvD8d1Bt9BNbyxSAf7yOa0q0sPWjapBSXmrnVg80zvK5qeDrzp&#10;tfyzcfyZ+u+u/wDBIr4Jahab/h78SvEehTLzGt8sN/CDnOMBYn/8eNeV+Nv+CTH7RGg29xH4R8fe&#10;F9eDsWj3PLYyP7bZFZAfrJivH/gV/wAHBnwr/shYfih4ga11BWCNNZwubRgONyrJ+8XPvg+tfTHw&#10;3/4K/fs9/EWGOPTviloMpkXO1rxVY59uSK8DE5BkOJ+Klyvurr/gH6BlXjF4hZVaP1n2i7VIqX42&#10;UvxOG/ZA/ZW+LvwSg+JF58cdMm8O3d1b6fb6LJb39tcJcqrXMkpVo3dWXd5AIJBBAyK/JD9u/wAS&#10;y+NP2v8Ax5q6StdLHrj2sLvIvCxKI9n0XZtH07nmv2n+O/7bPw4i8Bar4ml1qz+x2dnJPPcx3alV&#10;jVck846j8/fpX89XjT4uap4q8X6x4oPl51TVbi8bcBkNJK0nXH+1XqYDD0cHh44ei7wje3zdz4/i&#10;HiLG8VZ5VzPFqKqTUU+W6S5Uoq12+i7nQ6fDIFGbBvrvHX6V0OlR3iAD+ym2/wB7zlPGfTvXl8Px&#10;J1xH3JcgbV+X7v8AhVqP4t+KE2tFeNxyOF/liu9NI8k9lsp57YKG0Jtvr9oQ9u9a9lc32VVvDb8n&#10;G77THtrwu3+NnjOEny9Q68con+Famm/Gjx7NYXN8l/cN5AGfLtUdBn+838P5GtFUigPcILy8Ub4v&#10;DNwx/hAu4hgj/gQPb8KtLqGpKAsvhO52kf8AP1Bz6/x/zrwOH9oz4hRjampDGP4rdT/SrQ/aZ+II&#10;j2DUI+2c2qH+nvVe0iHvHvUd9cxt/wAibefKflYXVv6df9Z9MVP/AG5dqfLbwbqAyuAyzW+c9/8A&#10;lp+frXgR/ab8cghop4d3H3rZTnjH0qRP2pviGi4aazb0BslqfaRFynvsWuXk2RF4M1D/AIDJbjI/&#10;7+//AK6nXVroIrf8IZqXA+7ut/l+n73t+OPyrwpP2mPHtvo66pHq1l5iyFFtv7KJ+p342/hnPNS2&#10;v7T/AMU7i186GWxYBvvfYhnOe1P21OwuSVz3eDWLiRVDeC9W2nB/5Ynr/wBtQR/n8bKavKg/5EzU&#10;uVxnbAfTH/LSvB4f2jviuT58d9p+f9qzH8qef2mPjBJP5LXunqVXP/HngH9an6xSB0Zyex68k0Gs&#10;+J9QB025t2jtLYNDcYGcmUg8M2R1754qdbSGJ/KFu20fe+X3+nH+fpXzT4z+N3jy+1ltRu7+aGWS&#10;NI5Gscxq6rkgEA4JG4/nVfT/AImeO9afautal9wkySXD7R+tP20bXDkex9PG2Fsqj7Kpbb821c5/&#10;+vxXkPxq0rVPG/iWS28L6VPfPonh+W71RrOMyC1hRwXkcgfKqhhkkgAso6kCuNvPEHxAi0C41lPF&#10;dxMkEIllhW6fdsL7DxnscZ9jmuo+H9rcWPhrUBp/ie6H/CS6cLfUjDcPHHPAZElWORQf3iiWOOQh&#10;sjdGpxlQayqYiPKaU6cnI85tZjcaXcWJ+9D+8i9T6/pVckSyLOR8sg3fQ9x+eaaGn0PXWguFZTFI&#10;UlTd26GiXZbSTWgb5Y33L/un/IrCXkVDRmbd272d5JbM4LK38I9ef603I7mn69KW1WQklfu/+giq&#10;0csYG1vrWsfhRMtJMm3gjHpS7ueKjEmT8q0vC8qp5pkkowDlhmq1xevA+xImNTDjpn1pQBnB/lQA&#10;zTbyS7vYY5WWJWkCu7LnaM9a7g+EPBnX/hPocd/9Gb/GuLG3HygYzTkJHy+2KmSfQrQ7RPCPgYnf&#10;J8Q1UdguntTl8J+BRw/xEX5f+ocf554rjNxLfMDj0NKCT82O3Q9qn3u4HbR+Evh9jb/wsXnPDf2c&#10;f8fp/wDXom8L+A/I3W/xDLSbv4tNbAHfv9K4vvhen8qaC6HDjtRyy7jO2svCXgNpc3vxE+XHOzTW&#10;J9upq03hj4WAjPxGuGwoH/IM4/nXAkhevTP5U4n5tqip97uI7weF/hJnc/xHvD/3DBzx9aRfDPwj&#10;Cn/i4d8SF/6BYwf1rgw2VyD/ALpxSE8EqSf60Wl3Kud2/h34P5Ib4gag3PbTR6/WopNA+DKLlfHu&#10;pN/d/wCJev8AjXDyMcHmg5A+8OOOlHLLuSdo+k/Bblf+E31YqrY/5B6/pTf7J+ChOW8a6vu68aeu&#10;P5/5/nxBBzzu/GlAGORVa9wO2Gl/BPkHxlrB/wC3FefzofT/AIJDaY/Fuse/+hL/AJ9a4nbubOOA&#10;aULt5B/Oj5gdodN+CBBx4r1o/wC9YJ/jTDY/BTP/ACM+sMP+vNeK4xlI6EH8elJjGDij5iOsvNO+&#10;EzyKbTxPqWBjd5lmuT696W1tPhHGrC78Rao7H/nnZqAP1rkijA5FIyfyqreYHYvb/BkJ8utat/4C&#10;pXH6s1oNbuBpEsjWayHyGmUBivqfekeMgE//AFqTZt6LTsAjkBOlMZm6H8OakEeOdvXmkKfLgnNM&#10;Q12Cv0phkYEjd7r8tSMM8Fc+9QyIp+4c+2KAGvMoXAPFRvMqD17VKtu8rbUiyx7Yp66fKW8uQbec&#10;fN2oApG5Oc7f1p63K5yR7dK0LfwxfXMwjtbNnHXdjitOx8Gx28hj1HyTt+9++wRxQBgRPnk//rp2&#10;d3Ga7KH4feGLnSW1O31b7uSytjsM4H9K42RGjfbtYc4+lADlIC4I/wAKADjDNTQrfdqRIv72eKAG&#10;hRnBP409VBIz9KVIGU89akigyeBzn0oAREJwEHH86ljUHkevftUkFsGIx/8Ar5qzHYk7VKbu6/LQ&#10;BCkALbRHUn2JmA/d84z9aupo87SZTcvPrirAsL2IFZBt5+96j/P8qAMl7QrGGMePQ9ahNmILhpU4&#10;Y8NW19muGnxI25d33dp/L2pZrAFNzRsvbmgCromqXdnNutLoI/AaCT7kn/166fSdb0/WR5K5huFH&#10;7y3kX9Rn/GuOvII0+V2Uc561Db+IlaeO2ulZtjfJPH96P8e9ZzjfUpPuem6dBAl9CcL8pHVRx27+&#10;1cV8VbQW17HGR91mU5HvWv4f8XpbSR22qSh842zhcFh2z6Vn/GOa2ur5p7O4WRQqMGXGeRUU9Cpb&#10;HDyPhqVSxXd7VBuJORUsQ5w1bmZINx/h/wDrUoBoAzT0Ut8i0AOQbe5+bvUqKq8gU1PMJHP1qRAG&#10;bcTjj8qAHKpznFPTDUxQeoFSD7u2Mdf1oAkRcNjn061YijzyWbDfp1qFFYEKW6/rVy2iKjGNrcAd&#10;80AOCtKyRFhzJlk9QOfw5xWlAjJ84J/3qoaavnXEku35EOxffuf6CtWBeMbR97PSgC1ZxEoHcfLn&#10;txWssayafcfL/wAu0g+732ms+0UFvmVgvTbtzW5ZoHtJItjfNGw2qfYj9aqJR+hf/Bub41ivPgj4&#10;+8Ay3P7zT/Eltfxx7uiSwlCcemYh+dfpzokjRus2cbSp4r8U/wDg3l+I8mgftS+JPhpcysq694Vl&#10;eONgcGS3mRx+O1n/AFr9qtNPlxAKfas49TGPVef/AAT4c/4OefAhE3wO/aCs48Mlxc6PdSL/AHXE&#10;c6ZP/ff618SeAGieHULYnaFug4/iJV1B+n6V+lX/AAcCeFm8cf8ABMPTfGoj3SeFPGGnz7jztVpG&#10;tmP/AJEWvzH+F18k80jhTi602CZflzyBjPHTJrs5r2v2Nvsxfkfsr/wT78TzeJ/2P/h3ezNuks9D&#10;XT5G97aR7f8AlGK9Z+IOnNffD7WrRRkrGkq+2CR/UV85/wDBJ3Vzqn7IkOnk/NpPirUrYr/dDmOc&#10;f+jjX1NNaLfaXfWZ2kXOlvjjqRz/AErWHw2PNjo7Lu1+NjhPgffxnULFpQrLKfLbI4wwx/Wuo+H0&#10;z+H/AInaTLM+Gh1Lynb1ySh/nXn/AMMJ3tMRKcNDNjr0w1d34ulNl4vl1SFNv+kR3SY9wHrCXxHR&#10;H4Wj3DxFC0N4yK235yNzdvT/AB/CuY2iOWaIBm+U8fTHH5bR9c11viFvtca30Y3LNHHIuD1BA/me&#10;M+9czcApqQDv8rcfn/8AX3H8RWkdiZb3MPxGBNqEOOf3Gf1/+tW6U2eBIx0yy4rA13/j/jQ8bbcB&#10;v++mro7sMngu1Qjqyn9DUj7HP7M8ipYos8547+wqRIiTn3rhvjn8UbD4e+G5sTqsnlnd83I9qi/c&#10;0KHxn/aF8M/C7SpGa9RZFXDH39K+QPjN+1r4z1m3uL+OSSC1RSVTdhm4+UHrg+2CfXFYHjPxVrnx&#10;L8drf6q8jW0TM8MLNkZAODjv2I9MVx/iCKfX4vscuhSQv52drNwQM+w55rmqOUi1E8o8d+O/iH8Q&#10;pGXXdUZbdmz9kt8pGfducufdifYCsBNIsrKBhqnl+W+VZJMHKnIwQfx4rtPjL4n8CfBvwhJ4t8ba&#10;va6bZwjCecctK+PuRqBl37AKCQOeByPh342/t2eJPFsz6Z8LdGGj2YyP7QuIxJdSH+8q8pF/483+&#10;0KxUZSNObQ3P2o/hv+zN4a8OX2vaVolto2teWfsFnY3zqLmUkcGEH7uCTuG0cYz2Py3dXF1qEmLh&#10;tkY5WGFQsa8dlHGcd+p71Y1G+1DVr59R1a8mubiVt8s08pkdz6liSSfrUJ9M1tFcqCUuYjSJVG3G&#10;P1p2D1BpxUcE44oGAc+tUSOjTA6/g1NIycY79TQpb7m36Z7UbmxwxoAVRkcHHPWp7eGZw2w89arx&#10;RSOyooHPqa1tJ0rU5pSIbYqzcbiu0H86AM1sF/mqSPaNpx/ujrXUeGvAdrqT6x/adw5bTLWKZY4e&#10;km6VUOSf97NWrG1sbCcpZWkat0+XlsY7mk2BgaL4X1fXdWtdFtbVlmvGK24m+UNhSe9X7TwcZirS&#10;T7ieT5fygfUn/AV0nhadv+Fl+G1Hyj+0ETg5xlguP15qvLHc+QsO/YqjIX1wKiTly6AZOp6JYadp&#10;czQx7mxxJznr7810XjYqW0d4z803h2wOFXr+4Vf/AGX9Kw9XjnawmLvtVI/mXPXArovEOj6zqmje&#10;G76z0+SRW8OwfvEjIVdrypy3Qfd74oV5R1Ay7Wb7DCVuWbc38A6AU7wzdn+yfFlsg+WWwt5TnuFu&#10;Yxx7/NTr618NWMqtr3i2387apktdLT7U4PuwIi/KQn29MvS/FkeieIL290XS4ZLW8tfI8nVoVmGz&#10;ejBiOFzuRTyCvY5ojCwF7wvoWoa1BJHo+jz3EgkALW9uzkD8AcAflT/G/h2Lw5p6w3usae95I4LW&#10;drfLPIi56sYtyL9CwbtisvXPHHjDxdus73VZZoI1JjsbVRHbRj/ZijAjX8BmsuWyvY4fPmQCNcbu&#10;fp7etPlipXA7fxB8UPBGpLbajZ+B5rrUPsNvDdPq2oM0G+OFI8pHD5Zx8ufmdvcdqyf+FpXP/Qk+&#10;F/8AwRw/4UzxH4T0fQ2sVi3zLdaTa3e2RuFaWFWYYHoSRz6VUxY/9Ay1/wDAdf8ACnewH9cVvaNZ&#10;eFdA08D5YdLt4/fiJRXeeFlIgUE/wj+VcjrC+W9nCB9yFBj6AV2XhqP91GcdhXRLUzj8TNfxorL4&#10;a+U/3a/Jz/gsFNu+OHhyFG+b+w5w20fdzKvX8q/Wfxqn/FOKM/xD+Rr81f8Agpb+yV8ePjf8Rbfx&#10;/wDCvw9Y6xbabpv2aTT49REV4zbyxKLIFRhjA+/u46V8nxVhsRistUaUXJ8ydl2sz9i8Dc4yvI/E&#10;TD4rMK0aVNRmuaTsruLSTfS77nx5+zHHHN+1B8P7byw+fElswUDtvr9cvEX+rbA/iNflf+zJ8M/i&#10;h4U/bP8AAfh/xN8OdZ0u9h1yOWS21HTpItsaupYgsAGAGTkEjAJzX6na8S0LZHXvWXCtKpSy1qSa&#10;fM9z7f6TWYYPMOJsDPDVI1I+xveMlJazl1TaPyM/4OP9TZNM8C6cG+WS6uX9/uLX5tfDn9pzx98M&#10;NGj8K29tY32lxyM6WtxEVZC2N210IIPA65HtX6L/APBx9CbrV/Atujf6uC5l2g9vkFfI3w6+Gnw7&#10;8W/CPQh4h8FWNxKbdv8ASjCFmOZG/wCWi4bHtmvo8JGUuaz6s/maVSjTwt6ium3+Zn6f+3X8O9Sg&#10;t9P8TeGtR0xlQL5kZW4jHQdtrY4/umvtj9la18B/Gz4C2I0/xbJaw3l5KdN1aGMhUnUDHmI4BK84&#10;OcH0PSvhP4gfsbfDzVHa58H+Ir7TJN3+puNtxFz9drD8z9K+zP2XvhP4o8L/ALPfg/4Y+H9TRrot&#10;LcXl5CGUIjOcMM+wH49K8PilyWFpxk/tfkmf0N9GvC4WtxRjKtNtWotW9Zw/yPRLnwR49+H2syaT&#10;4o0xZ1Zd8WpWbb45o+gYdx9CPz61yv7Vfhb4leMv2b/Efhjwhr32GxuvssupwXO4RTLDMsgaQLyV&#10;RgGPpjPOK+gPD/hubQ9Lt9EvL6S88tNokuMEkE/41Pc+HrSV5oLm2UwXELK6svysD1BHvX568RKN&#10;RTjvFpr1Tuj+vM6ynB59kdbLMU7xqRabX3pr0ep+TXwh+CviTWPjrpr/APCR2MkOkTW76hdaXCco&#10;gdQfJeSM4cA53DIB78Yr7R1jxvpt5pjaVF4ovNURbjar3piZlYZB+ZEXP4g9K6Hxt+ze3hfUNS13&#10;4d6PHH9sgMUccOFKM3y8D2OD+leS2fh2X4X6i/hjx7pV1p8qgiK8mhJimYdWDgYPHftXs4jHvMuW&#10;UpXsl2v5/wBI4+AeA8m4NyydLDJuUm25Xer2Wl9kumuup0Gr6rfzaaLOwvGVuCrK3ftW/wDDr9u3&#10;9rL4Ova6JYeOLzU9JtGza2OpqbhIh3Cl8sg46IV6CuM0i6028la5fWIZIm5VkkB4rYcaTDaMUw4A&#10;JA45+vrUU6ssP8P+R6mdZDlOe0vZY6jGol/Mk/uufTXw5/4LK6BDqENn8ZfBF9o8zR7ftmj3BuLe&#10;R8/eaGQgp/3239K+gvA/7dX7N3xRjW78G/FrTVvJFy1iA1pIH77onCq2fYnPqa/JHx+LK/eSZ0Vi&#10;XzzWboOmoxj2rsxH/CfpXuYfMMUoLmd/U/n/AIp8I+F44hywSlSfZO8fud/wZ+3Gt/GPSND8MQ+J&#10;NQ1COSOaRUjjWeMO5P8Ad5xn2znrS3GrXHj/AE6PU/hj8R7Uw7c3FrNZbLgf7P3zj0yBwfpX42Hx&#10;18TfAw0zVPh9rGoFoNWhiure3uCsJhlPlFpVzt2BirEkEDHPANfTHhj9rf4pfDW8heTTdF1BoiDI&#10;xs2gZj3bMLIAfoBXdHOMPR5XUW99O1j87l4Q8QZlKvTwUl+7UWm/dUua+i81bXVdD6K+KWl/Fr4U&#10;t/avgnxCZYS5aax1CZ5om77Sk+Bgk9FdSOuO1cvo2l+F/EOtR+Kk0yHwP4ofbJHezYudLunJzhuP&#10;3ZJJyDtLbuDjJOfP/wAFBfh54q8ONpnjL4Tap9raAo02l6rHJvz2YSeXx9CxFcRrP/BQnWNI1LS/&#10;h/8AB39nbSbrVdSk+z2MfiDUWZ5Wx08tUQYI7GQdR717WHxODxUf3Mrvt/wNLH53mmS8ScLydPNs&#10;PKPRNxbT9JWcZLyd/kfcv7PFqfDejvJ8T7yGz1JmPkpGipYSQ9fkkBKqxOTiTaDn5dxBruvGeleG&#10;fGFvFZyaBEbiMlre9iUCS33cFkcc/MONoOG/iBGRVn9lzwB4bb4H+EfFHivw9Fa65qGiQXepWem3&#10;U9vZRSyDftit1l8tFAYDo2eTnmvW/C+i+BfD9w134c8G6Tp1wWJaay02OFm9yVUE9vWuiVOpKTU2&#10;fKyxGGo1/aUU018lf73+bPE9E+B154kktk8T/DKTxRY6dIG0dbZfslxFjoXB2wylSWIYtECWJKE4&#10;IufEz9g+L4s6av8AY3h660OabcJrjUmhWSLcoVmPluzM21Qo5xnn3P0AmtztICLhizdOSf1p1t4l&#10;1JHw8oYbsZ9q0jGUI8qehy1MZOpWVRpcyd0/x22319T8Lf2mv+Ddr9vGy8Z+IPiL4UXwz4sOrapc&#10;6hNHpOseRO0ksrSEBJ1UnG7HB/wr47+LH7A/7V3wUQ2/xW/Z78TaGVYmSS40mTyjzjiRQVK89cmv&#10;6ooNWhmP70DOf4hWpbwaLqVq1pqFtGyPwyt91v6VXu9jPnpy+KP3P/O5/H9eeD7uPcWQlo2YTcHj&#10;8McZ/H3rCvdBkiGZYG3cAfX1/wA/pX9Wvx2/4Jb/ALGv7Q7San4x+Cnh+XUZBj+0v7NRbgj0MqgS&#10;AfRhXxB+0r/wbafA3WAbn4V+I9c8I3O4+Vtk/tCylbj+CUh1Of8Appk56UtOguWnLaX3/wDAufh7&#10;4UubnSr+C5sruWGSGQSQyRsVZHByGBHQjrn2GOcV+t3/AAT1/ar/AOGivhU3h/xddK3ijw/GiXzs&#10;oBu4TwlwuO5I2sB0YZ4DAD59+O//AAQK/bN+E8EmreAbXSfGlrHuLR6PdC3ukHqYrnYp+iO5+vfy&#10;f4Ian8Y/2J/jppHiX4j+C9c8OtDcGHVrHU9OltzdWbkCVMOB5mOGGMgOikUpRuKVGXLf8tT9OtXj&#10;CXeRjk9q7D4T69c2Fz/ZcrttblP8K5OS5sdZgi1TS7mO4t7mJZbaaNsrKjDcrD2IIIrU0I/ZZUnh&#10;x5kbZRuwxWMjmPVNRPyt/wCOmt7xO/2j4AxsRzHN+X7yuVjv/wC0tJjvIyfmX5hXTag/n/AK5X/n&#10;nct8v/Agf61f2S+htfsjzg+GNXgaCWRV1RWGyUKB+6HYnHb8PpXq2o6jY6N4c1TWIjIv2azeSTze&#10;22MkfyryP9j2Y/2F4iTy1YLfWp24yeY5ePx29O5ArqP2jPETeFP2dPFmtREK7aXNHGy92cbAfxLf&#10;iTXS/dpGcviPir4O6nLHqniTxZI3zRaBey7v9uYiL/2s1eg/sz6Ut74+00CP/V7m5+mP615v8PLb&#10;7L8LfEupn709zp9jH75eSVx/5CWvaP2SdN3+M2uQvy29mW5/P+hrGHxGnkeifFe+LXc2H+8xOeK/&#10;P/8A4KtasYvC3gjR2OftWuX1wqknnyLeNM/+TJr7q+J92TeOwOTklRX5x/8ABUrxKNQ+L/hDwg25&#10;l03w3PfMF/vXV1s+n3bX/PFdH2Ectr1o+p8I/tPzSyXtjpaGRpJLmOJQx3Zwob/2c/56/tx8WvDK&#10;/D34GfCb4ZRr5baV4Nt1kXPR0traPP5q9fjLe+Gpvib+1p4B+G625K6p4stoJIwo2/POIjgfQV+1&#10;37ZmpJffF+HTLcYisNDhRVXom+SVsD/gJWuas/ct5nc/4aXd/kv+CfDn/BT7xOvhf9iD4gXUs2x7&#10;qxt7GHHdp7qFGA/4Bvr8TpZJYpN0eAem4L0r9YP+C4nisaN+zR4f8IpLhtb8ZI0sY/ijgtpnz/32&#10;8dflPqUUtrJIEG5V2hmK/wATLnH8/wAqyo7MzW7KZYXCbUT5htRV4+Y81XGRGwLbVUqGwaGmeI+Z&#10;G2GXlcdjTSCbSZwf+WiD9DWxRbvo/DjRXc+n3lxHJHcqtrazKG3xkHcxkBABBHTHINUlkmT96j7S&#10;pyp9fyqTUYNIiS3Ol38kpktw1wskO3ypMkFRydwxg5469OKb5brGrKN2ODSQGtc/EDx7q2gf8I1q&#10;XjPVLjTcj/QZtQkeLjp8hYjg1iyZDZDY59OtP8wxt8u5d3XbUbYBYb93OMjvT2AasxHG0flVleRn&#10;FV4ojI3X3NW40O3aEoAbt4rtfCvxRTwz8Idd+Httptu1xrF5GTcNCSwi2nf82cdlAGD95jwa48RZ&#10;6Dtx7e1OVFHDDHqT3pNXAhCsfmK9/wC7TtjHjav0xUixFfyp2Ce3446UwIdh2jK/XigxjOQtTNgD&#10;LfTdmmtKifdO7PagDspvHPhl/gJD4Bj0WE6sustI1z8+9Ycbt393JY7eucDp3rN8KNG1i0RxuV+n&#10;fmudR1zubFXtDuXtrlVX+JsD86zlFcrSLjLlldnR3Yj0y8huGP7uYZbbjIOcZqe+tQlv9ut5Aw2/&#10;u2HINZN7dWt5cq93cFXjXy2QLnOCelNttVnFrNYLKWjXcyv3HrWPK9zTnVzQ0y8sjIq30UUkc3yM&#10;rYO1ux5/KvWPCml6Nrvw+vPD8UMazLGZbcpGATgHKnuflzj/AGgorwUy5BdW+bduUnrmvSPhP45u&#10;LCWG9SdlkidRJj9f6GicWloxKV9zBt7waTd/Yb1v3a+ZBeL/AHkfKt9flOaufDfWZdJN54LvLgSH&#10;T5iYG/vxE9fpzn8aufGzw9BpGupq2m27R2t4qyR4b5QpzgA+2GX/AIDXJ3GpfYLzT/F0X/LJxa6g&#10;v95f4WP/AAHj/gIo+JBGXKy58TrWNNYXVok+W7X5+P4xx/gfxrDlkWSKC9lXsYplz+Gf/r12PjSC&#10;PV9Dk8hF3RjzoWU5PA7exH6gVzngbwj4s+I/iCHwL4I8OXmq6nqUipY6fp9s0000n91VUEk49u1N&#10;SXs7voV7OVSsowV29kjA1uQHVHCkMOOV+gpkMZYcV+h/wD/4IJ+N9d06x8W/tR/EePwqtwqvJ4a0&#10;ONLzUEX0lkZhDCxHYeaR3APFfXPw3/4JHfsEeCGhs4fga2sTKqlr7xZrst4z8feMcZSMZ4ONhxmv&#10;Er8TZbh3yRbm/wC6tPvdl91z7DB8B5zio89Vxpp/zN3+5Xt6OzPw8W1dduFb609beUDHl/xfNX9F&#10;ngz9ij9mzw44Twf+y58O7E/wyDwtZB2wMfeaMt9e/POK6LWv2PfhF4otvJ8S/s0fD3VoSvyW8/hW&#10;xm+XHqY+PUdPzrl/1qjfSjK3qj0P9QKaj72KV/8ADp9/N+h/NkYCvBBXigBQuxmX5u+2v3f+L/8A&#10;wSG/YL+JcctnqHwDm8IalIuI7vwnfNYlGOfmEL74WHHTZ+NfHPx6/wCDer4ueH9Nu/EX7OHxX03x&#10;YkOXh0HXIf7PvpFxnaj5aCRv95o89hyK76HEWX1naTcPVaffqvvseTjOCs3w8ealy1F/dev3O34X&#10;PzlRQsmNvTpmnEkbflz6V0XxO+E/xK+DHi+48B/FXwPqnh/WLU5n0/VrRoZFB6MA3UHswyD2JrnZ&#10;GRskqdw/SvcjUjKN07ryPkqlKpRm4TTTW6ejXqSZzHlW9jmhgVOd3/fVMIUIu3t/nFIH5UE/lQQS&#10;HcE4GB6rQMD5lyfXiiOZxGYyMgdNwo8whiBz/WgB3DL83DD71NDBWIDfxfnTXZWTJ/8A1UjPk89x&#10;3pASbgBhV/A0mWc5/lTeByPzFAZt3A/+vQMXaSM49hSlctkjpzik5x8rfL7Uq8jbjA9u1AhuMHDL&#10;9DTkXOecD6dad98FW6/yowgblqAG7f8AZXr3bpzR5YznacdacAe9GcjDA+tAxoAfC4/GgIc7uPXN&#10;O+YDP3aVevC8UCGY5IbHXHSmhfl3bf061MwAH/Ah3pqxgH8O3aqTGRvGQMD9KRhtPXGKn2gcbabu&#10;UnuOPWjmFYhI5yR703bxkDv6dqnEOW4bv2pfLLDKiqDlKxVM7lrS0jw9DcWcmq6jKY4U4VR95z/h&#10;U+geHjqbSTO4WGPG73Pp/WrOq6rZrtstNkDbTsDHgNUt32BLuZyWl2Jd2n2bbZGKRqzcn/E/SoTe&#10;XFs/lzxbWVs7WXnNb3/CG3+uW9rqhkZ2s1w1u3cZJJX1/nW1f+CLXxFpaywvtuljzFIV4YdlNCYO&#10;JzllrYkg8i2j2s33XyRtNV793t7hZC2dy4b396piO90e7aC6iMbxvt+YdfzplxeTTDzZG3MFxlu1&#10;USWZNeigja2gBZmk+X1H+TUSaQ90GuWmUbiWb5T6+tZzRzAgxtw2NzFv5e1dDZ2bLZq2o3CIu4KN&#10;rD5l+tAFHTPDtxql4baF12g/fPt6eprZ8Q+C9N0Dw0t5CJHnkwq57Hu1RaVq9rYa2rRTDyITtRug&#10;HqaueOfE1jf6bFDbN5kcchJyRnI/D3qXfmRceXldzl4bRiBuHOKtR2G5QQwJORxms671iSNwkbBV&#10;wMr68UQahfvMsaSt8/yr8xwCe9UQbdvprhsqMr0xWpaWQwMH2GKr/YdZ0a1invZIWR/mUhecjoM+&#10;tVbfxJJo14GSNpof+WkbN8y/5NTzxbsiuWS1Z01ppaFPmU+vI61NcWtvbxYkeNV6hnYev19azdZv&#10;bTxNYW76R4ut7GNV3TQzSYJP+e1YXiWysYYYltdcW5k58zy5sj8BQ5WBRbN+98R6JYq0a3QYKpH7&#10;sdK5/UfFFnKWMZbrjO4c1gvZ89WK+u6oTYR/dwe9O6CxJqermceXbdT121Y0iK1soPtFxtkb+FN3&#10;f/Cs6KONG+fgBsZ9Kns3WVsbvu0pe8gjuTjVXkvApk3Fmx9K1/FthEml/aIU2q0SnHXPasi00tJL&#10;lXjjb73Y1r3ttd3lhLCzs22PaqjlRjt7VlKUYyRajKSdjloYwTmpUXjA/BvSlW3ZX5H6VKkIzl84&#10;61uZCRx7/wCKpAn8Kj8af5ZYhWbH9acEDD7tACbdp4P8NPVcgfLQqFu1SJE+wYDev3aAAJtOSPap&#10;Y/lOF+U5/KkVWLAA9R8y1PHEeVzlv/r0AJCo3fMp9sfzq9lYbZpO0ak+vao4YCq+Wck7cfMOOtO1&#10;nMOkTHPzFQo3e5A/DrQBNoEDDTYzxlxuLHvmta3jCJhWHzH+H061XsLMw26QICNigenStCKBzyqf&#10;MP8AaxmgCxaKSTtGAf1rY0zI55+bjlucVQtYWR9zJ7LtUVp6fEgi3KevB/KqiWj27/glvo3h74Y/&#10;t6eAPFdhf3EYvdRm06dJGBV1uYXjAzjj5mX1r9zrPcDsJ6etfz8/CHxXL4B+KXhjxtDJsbR/EVle&#10;7umPKnRz+gr+hPTbWG5K3EeWWRQyt9f6VMrKVjL/AJeM4D/goJ8NF+Mv/BLv4u+DvK8yXT9EuNUh&#10;UY+9a7Ltf/RRr8S/gZefa7bRXz/rtOlibqcshyR+v61/Q1H4YXxp8IPH3w6uYVMet+Fby12EcHzb&#10;aWI8f8CFfzr/AAczpElrp5LBrHXJ7Vlz0Ddufcc/Stov3Y/P9DRL918/8j9TP+CM/iwyeDfiF4Bm&#10;f5rLXNP1JE3Zws8DxMfztxzX3do6CVrUZ+Vt8TfQgivzb/4I8aqLP43eNPD4dV/tDwlbzBUXA3W9&#10;3j88XBr9JfDxC26uT/q7hWWuiJ58ly1JLz/PU8m8O2p03xLqGmhduy4YDufzrvPGES3UGm6oq/8A&#10;Hzpyg9+UYr/LFcx4ks10n4talahcK029e3fr+VdbqCC48GWTY/497ySLPcKQCP8A0E1nU+I2pnrf&#10;h+6bWPhvo160i7m05UaRugK5Un61lajpkq3CsdVto2DfKoiJ7/7w9Mf8Bp3wkuE1n4UrYTKrfY72&#10;SLbIMgdHGfbmm6niSEAsWwcbVbnB+h64/V6Ig9InO6r5a6l5Qm3lYwGbGMnJP9RXU6qhHhezjI5J&#10;HX/dNc1qY36nI2P4U6dzjr+ddTr4A8P2KL9evtQC3Rz2oX0eladLfStgRrkfWvkH9oLxTqXjrxJL&#10;axs7W8LHdz1P1r6V+NGuSaV4ce3gZtzjGB6npXzdqPh5pJmkMfzM2WkHUnP+NSzRM810/wAJXZu2&#10;mitzu/i3Y561nfHj4h+D/gP8J9U+Ifj+4jt7KyjAVY/9bcyNwkEYOcu54HoMk4AJHtfh7wyynO1W&#10;PrtBzzX5W/8ABXT9pyX4sfGO4+GHhbV0k8N+Dp2t41t2+S61H7lxOT/EFP7pewCuR981jy9zRHyr&#10;+1B+0B47/aJ+INx4z8Z3QWOPdHpml28h8iwg3ZEaA9T03ORlzyewHlb7mO0jjqT61paw7S3BknlZ&#10;mYklic5P19azZFbdkNn0FSAgZhyD7/SkLBhy30/z2oUBwcD8K1NN8I69qzKkNmyZwfMm+UD86AMn&#10;o+aFLs3yg/hXUWHw5ebRJtdmvg3k6s9ibdF6ssYk3Zz05x07VpWthoulKot7NWmxkyFen51LlYDl&#10;LLw1rV/B9tgsm+ziQxm4fhA4AJX3OCDj3rV0zwVA82LiZpOyrHwPzP8A9auq0O3luPhvdKBjyfFE&#10;xc+gaBCPT+5UcaxQQmW3Odo+ZmHU/lUzlygTfD3wvZ3/AIY1K00zQWuNUHia3tLTyYi8r+bFKFhQ&#10;AZJZh0HU8V2us/sufGnSjo9jaeHIb2+1y6e3t9J0e+iurqCdf+WMyxkiKQj5thO4L94L0rf/AGJr&#10;W08OyeL/AIwa3bbrfwnqFhqGmtOzLG+oKJVi3bSCQvmb+uMhd2RkHrLv9o7xV+0R+0/pPg39nbwn&#10;aeGW1zxhb6vDqniLUAzGeNSuIgpEcdsN7naqvI4IBcgBRP1jDxU3Ufwq7/M0VGo4rlW+i9Tk/jB+&#10;yJ8TP2S/At54g+Ntxp1jqniOxt4bXw1aXYnvIFMsUvnSlf3aqFA4DMSXGOhx5W+hwJow1CDCtuZS&#10;36/yr1r/AIKh+Ffjb8Kf2n5vDv7QXjrUPGGnsjNY3SSeRCz8ZeJQoXH907RlSOK8R1D4k6oNPS38&#10;P6VZ2cYO6IrD5s2fXdJuwf8AdC1Ua1HE041KPwtFV8PWwtV0qqs1uWtOf+wPGHhvWNT/ANHto9Wh&#10;drmZCq7BIhZs9wB19Ks6xqHgrQbxje+K/wC0JFZ90OkwGRee3mvtT8V3iuNvP+En8U6tbya/f3E0&#10;11MkEc15MzNycAcnOATWmfAD6TrFxp2u3K5srh4pvLHB2kg4zzjI9qrRR1MSPXvHNnfWz6dpHhyG&#10;3hfjzrqVprhv+BfKg/4CgPvVFpfE1/ZWdvdy3s1vFGy2ccszGNELHcE3HaBu3fd75rUv7HTLWOWK&#10;wgViysFkYHJ47E1sX0jXHwy8Iyj70drew/e/u3Tt/wCz0RleN0Bz+jaJp8bNJ4iuJvJx8q2m3dn1&#10;Jbt7Ac+taHhDR9Fv9Y1WxljE0MeiTSwtICcSK0Z3flmq8Fktw+2abd8w4HatXwraiz8WXlpC/Enh&#10;u9K7eMfuXbH/AI7UxleVmBnrPpWmTszMZGIxj/P4UzU7s6nZCJItsfXavtUdpp32i+iZrbdvkAG7&#10;+LJ962NW8MX2kaS0mo2TW8m392szCNjn+6jEM2R3APvipjrK7Af4wWa6sdDuI4unh21Vnb/Z3p/7&#10;LWFtb/nsP++f/rVrz+IfAVzpmm2niK51gzWNi1tdWNrBHCCVmkYDzXLEcED/AFRwfTtF/wAJf8Fv&#10;+iV6x/4VS/8AyLVyi2wP65deRl1OFF7KK7Hw6NqRkD61yOuqp15R39K7HQBtWPC+9dMtjOHxM0/H&#10;hK6GoI/iH8jX5pft3/tifHT9m79pyGy+HWsafNpL6LDNdaLrFj5kMshkmBIZcSKSFA4YDgV+lPxA&#10;bbpUYz9fbivyL/4Kqs0v7UDIEYbfD9sFOP4jJORXx/F2JrYXAQnSk0+ZbO3Rn7V4E5JlfEHHaweY&#10;0Y1aTpVG4yV1srP1XRrVHv37KX/BSTQP2kfG0Hwp8T+A5fD+vTWrS2rQ3nn2k7BcsilgHQkdjuye&#10;M8179rhZrc88Yr8u/wBgrT57n9tXwSInx5c0rNjuPkJ/l+tfqJrWBasR2/ziujh3GVsblqqVnd3a&#10;uPxy4NyPgvi6GFyqLhSqU1Plbb5W5STSbu7aXs2z8e/+DiK1mvvip4HtReeTDF4fup7hv9nzAMfW&#10;vmL4WK0fwv0MButlu592Jr6D/wCDjfXJIvjJ4Q0eEN+98KsXx/d+1P8A1A/KvjHwB+1N4W0Xw9p/&#10;hXxN4cvrf7HbrD9stHWRTj+IqdpH4E969rBzjGLv3f5n4pWoVK2DioK+r/NnrF5cSom1XYDd3+or&#10;7g/Z11Xw54P+F2kavrl/HCv9nRhS/wDFlmPHr1FfnzZfGX4T+JJBBpPjuz8xmwsd0xhY/wDfwLn8&#10;K+7fg/4O0/xjovhe4uXMltY6SjKiyApIzdDx1x196+Z4xlGVGkr9X+R/TX0W8Gv7SzKVRNWpwV/W&#10;Tf6HtM2p2erpDf6fJ5sci5WRe9TEeb8hGeMj8qyLaKK0aSCIYCyfKF7VqWtxgbWO5TX57uf1xOmo&#10;L3egy8smeHMXDBgw/A1zvjbwR4b+ImkXGg6paqZioLxsoO/HIbB7iuvSfC4Cc9K5rxsLTQoU8X3H&#10;n+XYMJLgQthjCD8/5DJpKLUk0aYWtJVNHZ9P8j5x8X/s1/DFNQksDaX2hXq/6q6024LRt2B2Pn8s&#10;/j2rm774IfE/QEaXRvGela3YxqWdZ5vs0wUexBUnHuMmvpj4oeG7LxjoC+IvDjq0iru/c/NvXFfM&#10;/wATdbMjjwybry5JFI8zqwOP5V6uFxFar7rd/XX/AIJ6EvZ1qLmlZrdbanjuv+INQtNSmsPE3h6+&#10;00LMfLW6gKjGR36dq1/Cup2NxA01vdI3y9N3P+f8+tbB8X+KtPDafruoR6jCox5N1EJVA/Gqkg8C&#10;69bySt4Njs5F586wkKbj/unI/LFe4pe6rr7j8zzGPtsQ3z39V/lp+RueGI9QvdA1WXT7xreSW1eO&#10;G4VjlGALAgjkcitbUdevbm4t53IYXkMc0bAZHKgkfhzU3gjRdL0/wrLBZQPt+83mcsc8c/r+dYyW&#10;viJ/AGl3+gaTHeXNjDJEYZJCvCEgkHB9Bj1NefO0qrfyPqMupeyy2Ch0Sv8AO7NWPVn3MGGWx2zn&#10;rVrSfEup2NxFMH8w28oe3aQAmNh/Eh6qR6gg9a4HR/ixp8do3/CWaLqGnzBtryS25MOQ2PvjI4Of&#10;Tmu20PUPDOu2K3elapBcKy/eSTdz/kVXvUpXV15lSp0cdSdOolJNapq+nmn+p9xfszf8FbfiFoGn&#10;Wfgb4meCNL1uzs7aOCzu7H/Q7mOJFCqp2gxvgAAfIpOOWNfRGh/8FWPgHc+IdO0S78L+LLRbqFnv&#10;rySxt2isMHHzbZy0i98xqx/2c8V+UegPNp/iGG8DfLHIGb6d69q8L+GR4m8YWumCTi6uraGP5fvL&#10;IwGPpz6/pXoUc6zGjUhBSum0tVf8dz8pz7wV4BzChWxaoyoyipS/dyaT0v8AC7pfJI/ZHS9Xhvra&#10;O7t5y0Miq6NgjKkZBwwBHHqAa2beRZgDn5MfLjv71yem3IWUxp91ZNqqueADjpXSWW7apHzZGWyO&#10;RX3x/C0rc2hqRMVGIwelW7a4cZXd+GapQMw5AGPSrMIYfOByaaEdDoutzQOoLZWuohkttUtjFPAr&#10;LIuHVujCuFtyNoLda6Dw7qB3eU5z6U2gM3xL4JsLW43C3WSGTpu6r7E/yrh/iH+zt8IvitoU3hX4&#10;ieC9L1jTZh+80/V7CO5hz6hZAQD79a9k1OKOe0JdPvDrXOyW65KsOV4FJME3HVHzHrv/AATh+HOk&#10;6NBp3wkvZdDt7OIR22nRyNPaogGAoVzuUDoAGwAMAYrzDxZ+zZ8Vvh1cN/aGgG+tAMre6dl1A/2l&#10;xuH5Ee9fcjW8Y+ZR75Xiq1/AzpwN3qG5puKE1fc+IfDCtJpstizEkdvT/Jrqw5k+Burwvxsmc8/R&#10;TXunjb4T+DPEMkl5caQlvdSf8vduu1j9cdfxBrzLxd8LtY8MfD7WtE01G1BbgM8Jgj+YEgfKQPp1&#10;H44rNxcSXsYv7H10I9P8VRn+FrF927oMXIP5dfXjHepP29tXbSf2apNPaXL6jqlvFjGPl37yPySs&#10;f9kW5e31fxLpkpaOT7PallcYZCskg5GOoLc56DmsX/gph4hNt4W8K+FYj/r76Sdlz2SMj+b1tN/u&#10;UQ/i+48P0djZ/B/TbTZzqHiS4n2gfeWKGNB36ZZv1r3j9kuyW2tdW1Yx/dgWNT9QR/7NXg15DJae&#10;FPB2ltkE6XPdMD6y3UhB/wC+QtfRf7NMP2b4a3+oKMeZMcY74x/8TWdM0KHxDu/NvJD05brX5j/t&#10;+aodX/a41CVSSum+H9MsV2kblwjznqev+kfoemM1+lPju53Xrtnjp3r8tf2v9YTUf2o/H9+twCtn&#10;q7WwK7j/AMe9tFEf/HoyK2lsjnj/ABvvPNP2ENHb4j/8FSPhdpCw7tviSG5IH8Iic3R/DCPX6u/t&#10;FXTXvxx8RSO3+pmhgX6Rwxr/ADBr85f+CGvgs+MP+Crul6lLD+78M6NfXLjsMWM1uDj2eVP09a/Q&#10;j4k30eufEnxFrKcrca5dFW9V81sH8gK5a3wpHZJfCvV/oflv/wAF6tdVdf8Ahz4PLEL/AGdf6jIn&#10;pvljhU/+QXr862ukgYQTruh+0JJIP72AeP1Nfc//AAWa1m08bftdr4Ps7hXuPD/hOGAp5nywqIXv&#10;mJ9CRK314/H4U1NcTMGiYZ5G4dRSo/ARH4SpNHbpaRsELOzCSRs8Km7bj8/51teJNI8J23hma78J&#10;ancXkajT/tc08IjCXEkMjSIvqAysoPfbnvxzkjuqsg/iHzfhW1pKK3wo1xwuW/tzTu3QeVd/1xWo&#10;zno03sFro/DGqeHtMaT+14P3jRERvJFuCNnrisG3iYqzIM4/iq/ptyZla1vI9237rMORUyXNGw0T&#10;6y+mXGpSahpsKpbucrGpyFOP5E/lWLIcquepOfrWrqdjpkNjHPCzC4LYaML8pHYg5+nFZzxl7rZt&#10;+7xRHYTHRAqgUirUQLLgZ9MYqMiKDid1GfzpBqVsj8RMw9elUBZUFRjt+tSQ2s904jt4Sx3YAHeu&#10;q8NaF4eurWO+gX7QrDIaTnHtj1HpWyLG3jmR1t41wuFCoOPpisZVraJGqpeZydl4F1e4XzLorAOu&#10;G+ZvyFTad4e0lppImdpmh++GIVetde4cfMNuT+grNWyWKeRkjUNI2WwnP+f61n7WUty/ZpHK65os&#10;EFuxRNgXJ/DmsMwtGu5Rlf7wrur2CO6jYSbsMhH1rLl0KJU2+UuMcVcKllqS4Xehy+45yD09KtaP&#10;LnUbeJud1wg/8eq5daBy0idPaq9jp1zbX8NwpBMcquPwINa80WZ2lHcL64Avph/02f8A9CNTaOyy&#10;vcsD920c8fSmXGmia9lke58sNIx+ZT6+1SWVulik7CbzGkhKfdIxnvUu1tASKQcfMzHNaXhnWJdM&#10;1AMH/dycfQ+tUktWA6GrUGlXMiblRv8AgPelK1tSo35tD1KeaHxn8P5tOeT/AEmyXzI93UoR8wH0&#10;wrfRW9a4PRdPjvrG60O8Kg3SNGu7oki/dPPT5q1/A+v3Oj6ijXLA7vkmWToR7+xH9ah1LSodO8bi&#10;CASNHNIHtlPU9MdBycencGsNkaJe/Y1/2efh58Qfj54q0n4R/DrQ2v8AxBeXn2S3h3BVXHJkkY8K&#10;irksx4CqTX7FfsY/sRfC39iXwj9l8E6bb6p4uvIWTWPF0tvma43H54YARmK3HTA5faC+cgDnP+Cd&#10;H7FXh39lX4YSeLNU0VZviB4thEuvXUluC1hCQGSxQn7q5XMhGN0gIOVVa+p/C+jNcXSXKo1xIo2L&#10;JIpXeBx8ueMYHXAzXwOcZtLH4h0aLtTW/wDef+S6L59j9m4X4ep5PhViK6vWkuv2V2Xm+r+Xe8/h&#10;fwZqV9crd+IYZAuz5oZCC0uR7Ajp27cdeRXp3g34deG1u/tU2mwxlhny5uvXjkHkdOnT04o8NaDb&#10;W0H2q6RdzHK7Msx9M+vY/h+J3P7T+yTlI7NWVVw0m7kZ/Hp+OOnBrjowp01qj1MVXq1PdizoLM6L&#10;pcedL0CGN1b70aBs9OefY/WrKapaXcyu+iR7my3mKu0DjqT1yea55dSmnlWWNyQpJYcc8cjnkAH/&#10;ADitC2dpx/pBErbN20kYz/8Ar+v0r0Y1L7Hi1KDitfzMnxtp+kajEYbnTlZl+5/C49DkfU/r3rzX&#10;W/Dl7pudVtLhbi2Vg3l8mSJTgnPt3/GvVtWtppTie4CqoKqcAsck5xwRjvnvzXH+Kp3t0W4mt0iS&#10;Zm2zTNkOSAQT65Pbrg1zYqnGUbnpYGcqeiPE/wBpX9lz4CftifDp/AXxy8NQ36wRuml6xCQt7pUj&#10;A4kglxlecExnKN/Evevw5/bz/YM+Kn7C/wAT/wDhE/F4/tLQNQzJ4c8TW8JWG+jHJUjnZKoI3Jn3&#10;BIINfv5fR3unzLJCn7uaRnUbeYiGDEZPGM8dOvpzXmP7VH7P/gv9qv4Eap8EviPbRyfbo2bTdS8j&#10;fJYTqv7q6j5+8hYgqD8yllPDVjlmeVsrxChPWm91281/kY59w7h88wrlFWqr4X+j8vy6db/zteYf&#10;vD9e3NCuC2Ccfyrb+L/wy8V/BX4n658KfG9qIdW0HUJLS8Vfusynh19VZdrA9wwNc6omHJjY7v8A&#10;ZNfqEZRnFSi7p6n4fUpypVHCas07PyaLCy/P94HHShpMcn19Kh/ekgmPH4U/bMU4U/Wgkdvzx+dK&#10;H45aotz8AdKd5UgOW3bvxqkGxKXJ6YpwYDlai2kn+IdjxTVt2UMJg30wadhXJ/MQHhh/jTgrkBVX&#10;d+H6URLZon32/FelWoLq3Q/LIy+200vQoiWKbcB5LH329KV7e5X948TKNvXaamGqJEcxyydf4amT&#10;xPqcO1IbiRh/trmkHume0iq2Gzj6UO205zk9P8/pU+rX8uqSLK9qsbBcM0ce3d9aqCKUsNq00u4r&#10;khkbjvxmnLIGVuP/AK1RNFIOiN09KRBIzbB+nvT5RdSYOmMY+o9KN0YwC2SF/OmG3u+1swpDb3S/&#10;8sHz/umlYY8HjoFA7+tBO47gx+b6VBMzwHZKSpPZqQTAHAPvRYLloDamRV/QtCvNbuBHAm2NWzLI&#10;fuqPWquiaVeavcxxRkqrNjzOv/669H/s+y8KaA1zN8uEAEf8bHGQv1x+n40W7jvoctr+oi0jXw5o&#10;issceVZsAb81T0fQo7yby76Db5ON23PI9axZPFA8+aWax86YyblkD5C81rWPxYW3ZZJvDq78YaUE&#10;sT+dUrIg6LT7258LatlZWeyEeY1dcYHYZ/zmtaPX7KbWP7Lgvo0E0fmW6o3CnGSP/re9cDqfxIg1&#10;NGjvtLkuNzgr5h2qv/ARVePUbaB/tENwiydRzyKkryudZ4pfw14mjmhuNVjW/jOIcjb0/hJ6GvP3&#10;dPtD2/mb9h27j0/Cpry7jmmaaW4UluTz1NFnpl5f7TYwNMOnyLnmhyUVdiSb2IYmSd/IlO9N3BHr&#10;Vh7G1ZdrISqnj5jxUc1jdWE2Li0kjUNzuXHarMKQSDc/PYHNClGSug5XexEyrCNsZ4/u5qPdGTtz&#10;2/Oru22T74X/AGaZLdWEIVHmVd3t2o5hFWSBSvzxg7v1pj288ciSWsTHaQehres9D1Oe3WSLTyy/&#10;e/D86p392umkR3sbISOnTNZxrU5OydzR05RV2izNrfibU4vJvCHHy7Q2MIvpWNcyTx6h5t0QZFI+&#10;XtV1fENoThF3dxuNV55ob+7+2YVemRnNUl5CcvM+sv8Agk5/wT18OftxfF3WvEvxaF1ZfDnwDpse&#10;o+KDpsm2a+ldiILFGOdpk2yEsOioQCpYEfrD4c+BX7G/gXTo/C3gX9ij4X2+mxqFWO/8KxX1xIuP&#10;455iXYn1/n1r4r/4Nxfi5beHI/it4B8Y6KjeGdT/ALP+3Xpk2lHInUDn2ywORgj3r9LNT/Z01G+u&#10;Vv8AwN460PULGQB4Wur77PIFPTcCCDx3BwfSv4h8ZuJM6nx5icBiK8oUaSgqcYycYWcIybaTSc+a&#10;T1eqjZLqf0D4eZbk1PI4YirBc87tya7Sasn0SsfF37fX/BIf9nH46/BzxB8W/wBl/wAA23gXx14d&#10;0qbU59F0yRv7N1i3iTfKixn/AFUoUErtwCeDnOR+NOpaXqWnXD29za42nCnnBr+jT9rj4x/Df9hv&#10;9mHxn8SfHfiq11TW5fDFzY6bpelkyAy3C+So3YG4tI6LuxtQZJJr+dO+8c+ILpGik0flmO1mjJIz&#10;+FfrX0f844jzbJsVHGVJVKFOcVSnNtvVNzipPWSj7tr3tdpO1kvifEnB5ThcxpSwsVGUk3JJWvqr&#10;O3nrr1sYs9pOhKTRMtO0lDFftEBu+vpTo31yR2AsJGZhj5ozXS+AvCFlc3EmqeMdSj02xtIWkuZ2&#10;G4tgZVFA6ux4Ar+hL20PzSKufev/AARg/wCCf/wt+LfhPxP+17+0V4R/t/wz4Zv49L8NeGbiTbBq&#10;moNtLPPjloog6fLnDMTnIXaf0W0fxvYWtqvhPTfhz4MstDX5I9Bs/CNmtmsf93ZsJIx7187f8EF/&#10;iLpWvfse+IvAPxC042nhPUvFlxFpF0pAkiZYoC0hPTcJOQfXI9q+s7v9ljVrPUVvvDnxQ8N3ens2&#10;5Z728a3dV912nn6E1/AvilnmLx3HeOo5lVdqU+WkrtwjFJW5VspXu5Pe73skl/SfA2CyvCZDSk42&#10;lOKk21vfz/LysfEP/BVj/gmj8AfG37PXiH9rL9n7wHY+DfEng+JbvxRoekx+XY6naswVp44xxE6k&#10;5IGAQG4zgn8jWt2UZ96/dL/grN+0L8LP2ZP2KvFnwatPFKa54s+IFmulqtjG3lwR7tzEZ52hQ2WO&#10;AcgDnp+Gs2C+xRj6/Wv6I8A8wz7MOEaksfKU6cajVGU7uTgoxvZvVxUuZRb9Folb8s8RqGW0c6X1&#10;RJNxvJLTW+ja7tfO1mVlQKeB2qey0+5vSzwqW29cCho/nGD/APWre8G6/FpAlsbqzEizYx6j2r9z&#10;lK0T4CNrn3P/AME2f+CT/wAN/iZ8JLP9rH9sC91ZPC2p30lv4P8ABuiyCG717ym2yTySt/qrZWyu&#10;V+ZirYIG3f8AYz/8Ezf+CX3xY0WTwpB+zVqXhOSRdkGuaD4quZriBj0crOxV8dxg5r2n4e/CbWPH&#10;f7FHwtbwfo3/ABNPBnhO2tNS0C3j/eRo8ERkZV7srrzgZOc+lYvw3kNpr8dnPIPOM237O3Dhs9Md&#10;c1/B3EniJxZnGcV8XSxtSlyTmoQpzcYxjGTUbxi0pNpJtyTu29lZL+iuH+E8jp5TGM6UZTa95ySb&#10;u15rTyPzT/ax/wCCJ/jP9m74jrpo+L1jd+FtWgNz4Z1xtPkZ7uMEAxMF+USrkbucYII6kDiIP+CY&#10;+qwLGdT+Ktvb+YqyR7tNbLIV3KQN3cHOO4xX68/8FAPF3gjwx8J/A3gDx/awSatNq1zqkdjcAeZa&#10;Woj2B2GcqXZwQD12nOK+ZpNf8GXMO2WOxlbezovlYVckYI+YdO3XpX9CcA8bZ/nvCtDGY1/vHzJu&#10;yXNyyaUrW6pa20vex+f5nw5lNHMJwpx0v3f+f3Hwdrv/AATwk0uZU074t29wuD500mkyoiYA69WO&#10;ST0Hb0rgfE37HnxNa5ttG0C90/VWkvo0ijszIGmO7AVUZQdxOAB7jpX6IeJNJ0nyfLOn28iPGzJ8&#10;r7hzypVSMnkdMc/keL+DdhIP2ofAulaHarcXC+JrS6eFzu/dxSCaQkeyI5/D8/qsTxVjMHgqtdtP&#10;kjKWtktE3ucH+ruCqTUVFq7S0b6ncfA3/gl5+yt+z1p9toH7SXhC88f+PGt45Nesv7YktdL0eZlD&#10;fZo/Iw88i5G5y2wk8AV6D8Q/+CQn7G/x58KSn4TaBefDvXlhzZz2epSXllJJjhZEmy6jOOVI/pX0&#10;X8ef2fta8UeJW+MPwvT+1INSYSahYQf66CUKFLBf4gQOQOQe1WPhlovi7T7Vv7U0G6s44Rmaa9ha&#10;GOFQOSzMAFA7kmv47r+JXGFavHNaWY1FVbu4875E+sfZN8iitrcu2t29T9Yo8L8Oxy9UfYxaSs20&#10;r/N7387n4V/G74KeN/2evinrHwi+Imn/AGfVtGujDMv/ACzkH3lkQnqjDBB9/rWX4W8O6/4pvmsf&#10;DOky3ksKK1wyMFjt1J+9LIxCRr7sRntnpX2d/wAFKU8AftL/ALXF/wCP/D19Nd6RpdlZ6THb6GuZ&#10;9Zli3b5jJ/BHvYxgqC5WPcNoIJ8B8R+MfCXhG1h0WztIC1tfu9v4c0WYR20OAF3TyqWLOcHu8nzH&#10;JTjH93cK5jjs24dwmMxlPkq1KcJSj2bSb06enTZn89Zth8Pg8zrUaErwjJpPyv8A0ja8FfCvwt4O&#10;+z6nqht/EMzhXvr6Zdml6XBvKtJ+8x5j/K21nwCcFUPWv27+Aviey8bfBHwX4106486HVvCen3Pn&#10;L/GzW6bm/wC+g1fgDrvjPxH4yUWuozpDYxz+Zb6bZxmO3hPQHb/EwGBvcsx7mv2s/wCCV3iZvFn7&#10;CvgiGcq02h2txpchVieIbiTb/wCOFK9mUZc0ZM81v3kfVfwgmQ+K2tJP9XPZurD1wQa/nT+IHhib&#10;4ZftF/EbwBdR+W2g+PriLY3QBbqRB+mK/ob+HlydP8Z6fK/R5Gj+u5SB+uK/Dz/gqP4Q/wCEH/4K&#10;gfGjR4k8uPUNQi1S3C8AiSOKYkfizfjW8fh+f+Zcf4cvke9/8Eq9dTTP2yNJ0xmCrrXh3VLNFHGS&#10;kQnH/oiv1P8ADy/6LND327vyr8cf2H/E7eEv2sPhp4kjKqJPE1vbS/N8226ie2OcdszD/PX9kNDP&#10;kybccMMNXVE86orVX6L/AC/Q434qW7L8TIb3bt+1WyOW/AH+tdBYQrd+FNQgVc/Z5opx7D7pP/j1&#10;Z3xrtRFe6Jqm3qhQn0wSP5CtXwlme3urYH/j602RT7lcsP1AqKhpT3Ou/Z+mL6TrmlE/dlinUfUb&#10;T/KtDVBMjyZmVVVvlbAyOvzdPqfwHrXP/AW9EHi28sHbi601uPdSD/jW54mkFtfSWzrukkGAGx8x&#10;JAH4HhffDe1TTNGlY56Mm5uppy3/AC02n/Zwq8fh0/A11/iJdun2KH+FT/IVyumAtHMzD/lrlc9+&#10;Bz+PX8a6rxQ+yG3yekZ/kKN5NE7WPG/iwG1XU2tR92NefrXAzaDvmCsufY9xXpHieIXF1NOx+89c&#10;6NNLS7huJ75qrE83MeNftcfFa3/Zv/Zp8TfE5GzqCWf2LQ0HVr6c+XEfohYyH/ZjNfg98Vbl/OZJ&#10;JSZGYmZicsWJySfrnNfq5/wW0+KCW1j4J+CGnP8A8s5td1ZVbr/ywtx1/wCvk/lX5LfFO9L3zRLI&#10;u1WICjoP8P8A61ZVL3sdMVaJzXg74feJvif4mj8N+EbATXEu0tubasSlgu5j2ALDPX2z0qjqfhtr&#10;D4gXHw/0C+tdUlt5vJm1GDc0IZfvlMgZAORuOAfToa6z4P8Aia/8Jt4t17RZHW6tfCNxJC+RlJBL&#10;CN30Gc/h+FVfgt4Ye08OTeIpf+PnUGKpJJ/DEP4vxP1rCTsrjNTwz4Y0fTPD+v3Fvp6TXllqOnJb&#10;3DRjeFkiuN2PTLKp/CmiG8X97qU/l9DsHU+vrW14ZZYrHxZarIsknnaXJGNp+dv3y8Aezf4Vm6xG&#10;mnsT4l1C30/oJI7qXEi8f88xmT6fLjmpl0Aj0T994D1aG3VWC+LI2Ve/zWz/AKfLWaLMpdFnBY91&#10;UVRsPiZpuiQ6lo9vprXltcalHcws03lBtkbpz8pbB35wCDxVO68aeO9WupH0uFdORl27dPj8sKPQ&#10;yElyMerU2gOm8Pajp0fhrWdAv9StbV/+EgjkZLq4C4XyJFJ28s3OOgJ5rJvvHPhTTC1tDHNqW0jd&#10;5f7mIn6kFiPqoNcTfwXNjdPBcSfvOC5znORnrUKFs/L9RzQ4xe4H1vdTP4R/4JwNqTWENrceMNcu&#10;NQmKnkQxkwRIMknGATz1yPevlr4R+MNU8B/ETSfiFp8zCfSdQiuN27qqkZX6Fcr9K+x/2s/AGvR/&#10;sueE/hp4asbfdo/g2G/1DzLqOERQQ2yzTOTIy5bLkBRlmJAUMSAfibS4/Ls3YNjn161y4Ve0pSbW&#10;kmzsxUfZ8kV0X4n66f8ABVb4VwftUfsm+C/2y5PE0WsRf2eiXYWCKOazeKIqluDGMvEECBWbLbQu&#10;SScL+ZdpaxRGW10yxS3jkVQz7eeDX6Yf8EtfGkH7Tn/BMfxv+y7qGnSX+qaNIz6dHDGC0agZDMSw&#10;6IgAGD1bHLYP5z+JrKbwjqF5od8WFxZ3EkMic7uGwM+nbtXJgf3cHR6xbX9fI2x0p16NKs+3K/lt&#10;/XkYev6dDolvp+pI/wAy6hEzfN1wa1Pid5y/EfXYv72rXBVR/DmRj/WsvxtHrP8AwjUd9f2MkEO9&#10;fs5kXaJDjORn734cVtfETxR8PLvxXqGuQeI2vheTNLHHptqw255y7y7cc56Bq9Jc0onmanPXP2Qo&#10;QW+YLgYHetXRtL1/xB8L9JtdC026umg1G/SRbeFnCL+5fLYHA+b26Vg3fjzTYrR7bQvCVnG0nBvN&#10;Qdp5hx/CPljHXrsJ96y7WXxNcaK2m29xeNYtcsWt1kbyDNtGSVzt3YC++BVRjZajOt0jQNO0pZr7&#10;xb4o0/T1j5Fuj/aZ5fZUi3AHr99k6VST4gafofjKPxD4d0r7dAlnLbtb6spQTCSN0bIikyB83AD9&#10;vwrFttDuJ8JPdqu1T8iLuI5/z61u+A/DWlXfxF0bR9St2uIbyRklWTHzZQ4wBx1xQuXmAiufit4y&#10;uVkg0ea30tJF2MmjW4gbb/dMi5kIx2LHNZMen6rJJLcXEbK3LtJM/wAzd/f9a3rmbQmvmFlassPm&#10;ExxnHyL6cccf0puqXiypJFbgYZDuVcDHbtUe0fNZAU08MWyaXp+t3N07f2hHMxjUhcFZWTk/gDxS&#10;/wBhaD/z7D/v4a0baBrjwVocycmKa8T/AMiI3/sxqt9n1D+8v6VUpe8B/XrrClvEWCOA1dhoWTtX&#10;2rkL9c+JSc9+ldloIIaMV1Mzj8TJfiK2NOjjB9f5V+Q//BURzN+1VdoBjboNou7PQlpTn8M1+u/x&#10;IYiyj4/havx8/wCCmNw0n7W2rqwzt0myUdsDYT/MmvheNn/wn01/f/Rn9DfRrhzeIjfajP8AOJzv&#10;/BPK0W6/bW8KrI4VYre5kUd2wgP8xX6aa4AbYgj1r81/+CbFpDcftpaHPM3Mem3jxr6Hyz/VR+tf&#10;pTrmPsjdenaurhNf8I69WdH0mp83H1KPahD/ANKmfiN/wcYTl/2lfBsBPTwidw+t3LXy1qX7K/w7&#10;13w/Y3+nalqGnXUljE8xjkEsbSFAWba4yOT0DAfSvpL/AIOH737V+1v4Xswv+r8IoOPe8mrzZkMG&#10;kWkB/htYUx6HaBivpcDGMqbuur/Nn854qtUo4WnyO12/zPnPxH+yT470q+S+0HWLHU4VlUmPLQS9&#10;R2b5T/31+Ffrt+yLokGifBjQI9TcQ3EGh2sLW6qMowjGRx6fWvgW8kYyKM/xD7v1r70+DGl6j4h+&#10;H+iyaZeGFY9PhLMp/wBgcED6V8nxpGMadJd2/wAj+qvox1p4j+1ITdlak7/OWh3Fy6fb5ecAPzVy&#10;KVN/AHPNZt7bS2EzQTS+ZJ5OWbbyasedJGsZI5Za+C7M/qxpNO39aGojnp83NR3iW95Yy2V5b+ZG&#10;6n5G6MCMFT9RXbfBf4Q2/wAT4tW1nXvG1n4e0XQbIXOq6pdW0k2xS6oqpHGNzszMoAFal3+y94s8&#10;SGR/g14t0DxyiLvEGg6iFvtnq1pMEmB9lD/Wu/8As/F1KanGN77JNN22vbf8D5rEcSZLgsdLD163&#10;JKFrtqSim0mk525E7NOzlezTtqfN/h3VYPhT4lPhLU7wJpdwP9Eadxwvpk/54rxf9qbwz4A1bUbj&#10;xp8KPHGiarNayZ1nS9J1WKae1bvLsRiQvXdx8p56E49y/aD+H8F1Y3ll4z8Jwm803KTWms6eDJAw&#10;/gMcq5Q59qsat8MPhno2jW8EXw+0VWt5keIppUK7GBzlcLwfpWNGfsKim78ydmrfmfU1K068YVqM&#10;laas3vfzXT563PhCWPWb24We8tpFU/d3Lj+f5V13w98PS+Jrn7JZ233EJxgnt1r6+8Y/s9aB4n0Z&#10;tY0e3hkhmjMqxrDteM9do7fy4ry7SfBOlfD1ZptGi2zSt88jYPHpj0r1ZY1Tp6KzPkaeXU517c17&#10;vXuUfh94EuP7GuNJvbXMzW7K7AH73OP6f/WrF+HWmzR2/iXRL+PdNo2rZkj7+ROodG+mWI/A1618&#10;GvObUGe7l8ze3zBvr/n/AD1xPFmgaf4Q/aOs5C+yz8ZaJLplwvQfaLc+ZGx9yjsP+AVxe2vJp+v3&#10;a/lc+jhSjRqRpw2tb8NPxseU2VnbeEfEs2nrDusZZSUgblMEehHoa2dQ+EnwQ8ZDzINGXTb+QfLd&#10;aext3U8c/IQGP1BHtWl8UPCzaJq8YETMWhDIdp6glSPw4/OsfR/C+sXs4lhVufu8dOf8+tbKamlN&#10;SsdKo3jZpMzda+A/xH0TS2g8N/EeS/tsbvLu4UE2wfwCZBxnnkoa92/YcvdW8W/FjwnoniTS7mzu&#10;I/EljHcWtw6yfKkitkMpIIwRzwSeMcVzWn2PiDT9LX+0AzbQNsm016p+wP4bN/8AtEaHqEwRZvtN&#10;xcMu05xHC5Gc9eVHSujAzlXxlOm7fEvzPnuMqkct4Rx+IWnLRqdb68rtvf8AM/Tfw5KJUSeY/MzF&#10;s9q6vSrmdWVfvdslvu/hXO+H7ZRaLx09K3dO+Q4QkcV+nn+ZRuQSBiSG6Yq1EfmXms63cngfLnv6&#10;1dtyScnp2oA0El+7t46D61oaZOyXSgseen1rLtmyMqfr/hVuIv5qMmBtb5s1QHf2kaXWhNuPzRru&#10;Brl9Uk8m5bB681vaLcGXS5Iz/c4/KuX8T3Ii2sT/ABYqUAhuUYYB+tRTSh1w461m/wBpgcjH+FRt&#10;qYLYJzj1rQCa9VHXGKw9R00NukAw38LKavT6iCcFqq3F4pTOV696BWONvfD1jp+sN4htdKtftjKE&#10;mn+zrumjByFb1GenQ+/XPyv/AMFGLHxfr3iLQvF40Cb+xdOsXhuLyPDJBNJIoAfuobAAJABJxnOM&#10;/Y995ciknB/pXL+KvD+n6xZzWV9aRzQzxtHNFIoZXVhggg8EHuDxWclfQXXU+JvHawQeK9L0S2h8&#10;uPTfDem22zJOHECluvfcx/zivoz4OQ/2Z8EoXA2vcSM59+Sf/Zq8Y/aF+E+p+BvHkniyHzJtM1SV&#10;fLkC/wCokC48o+gwu5T6Ajtz7foijS/hPpNgpxttQx298gf4U4q24S+E4HxQzXeqpCz4DvtbjjqB&#10;X5GfFDxCPF3jTxz413+YureItVuFYddsl3Lt6dtpX/8AVX6t/EDWzolleeIPM+WytZZzubC4RCx5&#10;/Cvx4u7iW1+GrXE+WkeKFn39cswYngd81rN7GFH+I/6/rY+m/wDg3P0uOb9qT4u/Fi6jP+g+EZo4&#10;5GxgM13bucH/AHVavqixvZbmxW+lY7pV8xm3dS2Sf1NeAf8ABvv4ebS/2d/jn8SmjCHyIbOObuxM&#10;dyT+uw/lX0TpVoH+z28oVVaRV4PQdxXHW0aXkdc37y8kv8z8Qf8Ago14mvNU/bi+Jmp297IrR65J&#10;pxdG/ghgS0Kn2KxkEehryNE0r4nbtOKeXrksmj6L4csVkbDZzHLIcDnLKpI6gzcZxXS/tAazd+Pf&#10;in4w+J8PmSWer+LLuZrpoyqh55ZZgnfkBXx6hM15XLeXmmX0eoafeSQXEEqyQzwsVdHU5DAjkEHo&#10;exq6fwIiPwop67o1zos88FyNyxu0SzKDslKuVLISOR8taXhCRrvwN4k0YIrbVtLz5h08uUx/+16i&#10;8XeLLzXvDuj6JNbRRx6PBJbRtHnM26aWdnbJ+9mYrxgYUd+Te+GGlC90XxZcyfdt/DJk/H7ZaoP1&#10;YVaGc7GmAuw+/wBPanLJKzYL1pan4R1DStPS/vZoYy4UrbsxEm0jIbGOhBHfvVGC2LHp1NACxq01&#10;0vzFlRS/PoAWP6CqSq5VmydzHOa1J7JrXSZbrCr5jCKPnr/Ex/ADH/AqSHRLyaH93BnaPX2oAxm3&#10;qcNQOATVq+tJoxueFl79Kp7vl20AbHg/xRL4dvdspLWspxMnp/tD3ru08TaY6K32uP5gDweleWVY&#10;srjadktwyqOgX/69ZTpxlqVGconqB8T6Pn5b1T+NV38Q6Q5YteRnpkFvb+def+fZk/Ncyfp/jQ0t&#10;h5a7LyXduO5cDj9aj2JftGdxNr+kYO27VuCPSq8mt6Q4wbmPpjFcX5lmXx9ok/EDFDSWWcfaJPrt&#10;FV7MXtJHXTappTcHUE49+lVVvdLZvNF9H97+L61zP/EtP/L1P/3yP8aks7bT7q5jtY5rhmkkVVVY&#10;wcknGOtHs13D2jl0Okm1HRirO1xGTj/npVvS5/DsqqtzeW6fLzubBFVrv4RLpmoyaPrvjDSdNvLd&#10;tlza318qvCw6q23dhh0I6g8HvVHUvh+tjp8+q2Wu22o29ptN22nTLIYVY4DEcHGeM9M/WptDuVzS&#10;j0Og1I+FY7XNpqFvIwbs2c1ct7zwuYdi3sO5cbl3c/zrzn/iULyt5dZ/65D/AOKoMlgv3LqY/wC9&#10;GP8AGn7Nd2L2jO6vJrCOWOW1mj4+WTy+gHY59RX0B/wTz+FS/GT9rHwn9v0/7RZeHXk1nU90e5UW&#10;3wYyRg9ZmiGDwc96+R1urNVyL2cei+WOT+dfq5/wQs+EN1H8JdW+NWq2Cw3GvXTWtldSYz9mterg&#10;9gZWb6mAV5OdV/qeXTkt3ovV6f8ABPouF8H/AGjnNOMlpH3n6LX8XZH3loccUmmSxky/bJusvG7y&#10;923Gc9CTzkds9xn0DwV4dSySO5l+SVj8qKx6Y6cYXP6/qa5HwNaxtZSalcxMBJISsjqDj5iAp5JU&#10;Lg+nXPOc12ug6gRL9maJhIHIVipO0cd89SOefX04r84p8tOKZ+2y5pxaR16gW0fkyK0eICc8fLjP&#10;IOc8jnpipbZhJG7Mvm/LujiK4L8cjH6Z6elNt7e1ntFuNOnG7+DlsMvU5/8ArVo2Vskm1rhTlCw3&#10;b+No78d+PbFehTjqebUtFEltA8riIBl/dhmZM8DsP8/pWpaabcST7TE5PVWZuvf/AD+tP06xR7cG&#10;ZEZ9u3qflGfXqB/hxWjHbSW6bMPuMhI+bpz/AJ6//r9KnT5jy6lQ57XLd3eVAp3bRhIj0J6k5POO&#10;3piuQ1tJriGeylRXUSFscjA6n7v8J54FeieKrSNtMlmhTzCX+Rdwy2SN3PqB27+tcLrNjHDdMIlY&#10;xspKOzBTyB1wep/A/lXHilKMjswb5onG+TLcX7QTA4XcJt2V3Zxz0659xg5P153xPL9hvJrHzWRr&#10;eQ48uMdud3rkjkj36V00VxFHeyNHIxZWUKGXKjnnkd8Z5+ufWuO+It1DLqy3YMbfwSbScBu4weMj&#10;Oe+K8HFRUqdz3KLlzH5S/wDBeT4LaS/jDQf2jvDmlQwyXi/2R4ieBceZMu5oJWHrsDx544jQdq+A&#10;l8aa8g2x3SqMY/1S/wCFfrd/wV98Ltqf7LviOQfOtuLaZU2/dZJozuHH9wNznpX491+kcLVpVsoj&#10;GevK2vluvzPxXjPDww+eTcftJP57P8rmufG/iPGPtw6Y/wBUv+FL/wAJ14lA2rf8f9c1/wAKx6K+&#10;i5Y9j5Tmkag8X62sgkWaPcOR+5X/AAqwPiJ4rUYGo/8AkFf8Kw6KOWPYLs3P+Fj+Lhwup4/7Yr/h&#10;R/wsfxfncdU/8gr/AIVh0Ucsewrs3B8RvFw6an/5CX/Cj/hYvi7GDqnt/qU/LpWHRRyx7D5pG8Pi&#10;R4vHP9qf+Ql/woX4meM1XH9r/wDkFP8ACsGijlj2DmkdAPih42AwNZbn/pmv+FEvxN8YyHJ1hmHo&#10;YlH9Paufoo5Y9g5pG83xJ8Xsuw6px0x5S/4UyL4geJYW3R3ir9IU/wAKxKKOWPYLs6A/E3xcy4fV&#10;N2PWJf8ACkb4keKmGDf/APkNf8KwKKfKg5pFzVNZvtYulvL+YyOq7R0HFSaSrajqMNmuf3kgDewz&#10;/hWfXZfDLRfOsLrVwm5lbYvHQAZJ/UUxHb+BtEtpPMv44w8dsVjiCA/fPf8AKs74wXkltbXULzOv&#10;lBYU2j5Q2MnHvXXaBGmgeGLnXmijEdramaBGb78gX7x/pXhWseJ9Y195P7Ru2cSzmVl7bjU630K0&#10;5TufgLa6ZLZatNqPlhU8os0mMKPmrv5vD+nsvm29tC0LfNuWNcEf5FcB+z/DLLBqhhfayNEdyrnH&#10;3q9CtnNpClsSQq4VWrGp8RpCTSMnVfCOn6ha+W9tGv8AwAfn/OsGf4S6XKd4k29guK7mCNmXf5ff&#10;+9zn8qVrfcrE+mR71mpSKlHmOBb4U6ZECRId2MhdvWpPBWlxadcfY4148zPzCuzubOdImBQDoR8v&#10;4+lcxoaKNSkI6iTgmuDMZy9ha504SMee5z/xBj8yZkkPEkmPrUOneBNLeESuJFz/AA78fjVjxsG+&#10;1Kr9fOAK/jW7p9rI2m4ijx833jnIrXAyaw6IxS5qlzCk8CaUp4kmUn/b4NQ3HhbTLW3aQLI7KcZb&#10;qD1xzXTSW5A4J65+Ve+fSqOrCaUSXV2zNJN80kj9W+tdUpS5dzCMVzK5a0WLfp0ny9E6f1/KuO8R&#10;W0d7qkccq7l/nXX6N/yDpGWPPy/n6VzWofvNZjMg/h7cd68fBX+ss9HEfwUMg8LaYw+a0/75qzYe&#10;DLS8uYrOw09pJpZFjhSMklnJwFHuTgVpxQEooCYbbwp6/Sr3hwiHW7WZt67ZgQVxuB7Y7dcV7UpS&#10;UTy4rU/TP/gkf+zt43+CHw18VwfEbQF0++1TVoM2hlSRliSI7d20kA5dvlzxX0jrWiNYL5OjarqF&#10;hH/csdRmiTr6I4A/AVa/Z8vdN1P4PW2s3V9vk2pDDMzHEiRoEzyBxuD/AP1+pq+IvFWi+Y1ubyPc&#10;vUZAxX8CcaZjPNONsfWjr+8a8vdtFfkf1Fw7h6eEyHD0bbRW/nr+p4n+178B5PjT8HLj4f2tzqCv&#10;ealb3F7eQsZbh1iYlQS+4kbtvX9K+V9O/wCCW1hqPmO3xE1K1t4Uy1xcWK4zgkr0B478e9fdHxA+&#10;Nfg74W6fpY1KS7abXGkjFxp1z5ckEa7CZFboTl+/GM81Y8M/tY+HfAug28LeK/7Ve1Y/NqluFkG/&#10;qAQriQgEKSffHUiv6N8JalXD8GwfM4uU5vbz5b/+S2+R+Z8bU6FbPHeF7Rit/n+p8H6n/wAEqPD8&#10;Nn5//C6ps+WGANnGcAjPdkxx64z+deR/GT/gm98TNMtMeHPibpN1DCS62OpQy2jMx7g7WjY4xzu6&#10;V+hPxV/az8L+IC13pdjYwsQRlVjX5gg5O5N2M54//VXgniT4uXXijXbfR7+5F5dapdR2ttHYwnaG&#10;kfAO44CgZxwDyccYzX6d9exFGLqOpold3R8f9RwtS0FT1fZn1d+wZ8A2/Z//AGOvB/w91G0i+1Sa&#10;St7qm1gytdXH72TnvjcFz6KKs+PtJvIJjbabq+oWsA4aG11GaNSPorACvYL/AFXw7pPgGz02w2/6&#10;PaIqoq42qqgAfgBXiPifV7jUtYkJO1S2d23iv4N+vYnNs4xGNnvUnKT+cm/1P6Jo4ejhcHTw8VpF&#10;KK9Ekj5P/wCCiy6HoOleEhZybbxtSu0mhL/LNCIYnZ39SWkQZPPy9etfJyt4V1O/2avokJhZ8M32&#10;ZWIXHX8x2Pf2ruP+Cmfxju779qW80nRvMl07QdJtrKLep2ecU8yUjt1cKeudv0rwSy+JJACi2HBB&#10;klkbPHcAf5/Cv7a8OcDXwPBmEjUu3KPPr0525Jfc0fzzxdi6eJ4gruGyfL/4CrP8UdTrXh74Wajc&#10;3EcOlS2ir/q7izkfb9MMWBPoOK6z9jX9mkfFj9rbwR8O75vO0+41qO51CCWMrIbeAefIjD3VNvtu&#10;ryyfWbll/tCC1mW3dgQzj07j/PFfcH/BDTRbzx7+1BrPxe8S3Jubbw3o7Q+fIuf39y2AAPURxSfn&#10;Xdxtm0sk4TxmMi7ONOXL/ia5Y/8AkzR5mS4aONzWjSa0clf0Wr/BH6XXvirxj8LWTWPCGoNZ3UeT&#10;tVSY3Udiox27gg+9cV4y/wCChn7SlvLItjomg2s23C6oLdDNjpwTFuz/AMD59a6H9oH4peFtDkjs&#10;8NvuPliCRkjf6V8+eP7+y0rRNT8YeKJ0tbGwspbmZ2zkrGhc/Xgf5xX8Q5JlNHEONSvRu5bXvd/d&#10;a/bW5+64rE02+1j88f2k/wBvn4j+PP2iPE3ijxP4jvtRePVJbSK4uJG/1cT7fl56ErnnJ55zXp37&#10;IvxQ/wCFu38epeJdUuDZx3CrHY28hR7luhDNgmNO2R8xycEDmvJdOuPhJeWN3qOs6XbzTTB5Zd8g&#10;PLE89eTk/wCea7L/AIJ9aBY6t4gaW0by7ZNYby1HIHPH5Cv7Up4TL8DlcKVGnyKmoxXbRW2PySNT&#10;FVsZzTnfmbf4n3J8avDel+HPAcmp6P4dt4mb5cQqVxwDgHO7PJ+Yn0rjP+CPWkSfFf4v+PPjRe28&#10;01t4buP7E0+a5Q/JM3zz4/2goRfpIfavU/jHeaa/hSHS7tFVvKZnIbqdqAJ+A/E/rXff8E0PD3gL&#10;4TfsteRZCHz9a1jUNVvjH18ya4fGfoioPwr8l8VM0eX8K1qVNPnrOMFbom7y+9K3zPsMjpSq4ynN&#10;vSN2/wAl+Lv8j0v4s69rHhrSpr/wl4puNLuGXKtaspDcdSrAqfrjPvXwH+2p+1R8epPCeqW+o/GG&#10;9mt1jZIYoYY48sTgDgEj1yMV9M/tK/EfTTFcBtZht7djtEk0m0Dk9c18efF7wR4X8eKnh7Wb9riG&#10;4Xz52gmwQg6Ybn+Js/ga/NfDDh/DyzShUxdNS95bxTemr1a7HtcR4zlwc40pWdnrdrf0PlCb4r+M&#10;r7QrXw7FrEltawwmKf7OxD3RZy5aVydzcsflyF9iTmqNjbxu64/hb/P4V9ASfsnfCoRfuoL+Pup+&#10;3Zzk8D7vf/Oax/iB+z94F8HeEdV8SWl1qAezsZp4ka4BBZULAYxnHT/Gv7Qp5rh7qKTPxWWV4hat&#10;r8f8jzvTbR4otwbryuf51+un/BDnxZHr37M+veGwqr/ZPiplWPb0WW2hbP4srV+THheayv8AQ7W/&#10;iYs9xCrHbz8xHTA9z/hX6b/8ELdI8WeEL/x/4U8U6Z9hj1K30+/s7WZsS/I00bsyfw/6xBzz6gV6&#10;FSa0v3PLlF6NdD9ALZ3sNWtbofwXcbbvTDivyZ/4L3eFE8Mf8FOYdWji8tPEnw/tZHYKf3jqJoj/&#10;AOiwK/W7UrP91v2/d6V+cn/Byb4QWw+MnwN+L0ceP7S0m+0+4k/veXJC6j/yO351tDVNf1uiodfT&#10;9UfK/wAD9el0rWfCHiyN9v8AZesabd7lTp5FxG59+iE1+6IAjvPlGB5h/Lt+lfgN4Iknj8EFIWb/&#10;AEf7RFHwOqsSPp2/p61+73w58UQeNfh54b8ZW7bl1bw/Y3m71823jf8ArXRE4638Ren5f8OWfjNa&#10;GfwdY3q/et75hn2OD/WmfDmYG/sAx+SRjGT7MMVo/EWH7X8O7xQufJljkX64P+Fc94GuWijt7hTx&#10;FMjqfxoqbBHc6L4ZEaR8SdNiz8pneFt3fKlcfnXV/Ea+03TL7F/DfTMwIWO1AwQAc9xzg+55GOtc&#10;feSronj9LuP5Vh1RXHsN4P8AI12XxegIuhcxSLHtk/1rHpkZHY8DG7PqorOGsjXuYekzeZCuy0e3&#10;Ek2WhmYM6HPQkZGc+mR6V13iWIvahl/hj4rkNFO/ysBlDTcKRg/e7/5612viMD+zWxVRVmyJNux5&#10;br1kQDhe9YtvYK0pOPrXUa/G29hn86yLSANcL8vVqojqfkJ/wVo8Wp4p/bB8XLBL+70O3tdIjbPC&#10;mGFTIP8Av7I/41+d/wARsyancFyfvHDV9k/tYazJ4y+Lfj/xfnd/aHjDVJ1bvtN3IF/8dAr42+IY&#10;Ivpvm556d/8AOaitZSaO+VjN+H+raPYya9Za3qcdrHqXhu5soZXjZl8xyhXhAT/DnpW5dfFrwX4b&#10;tbXRfDGi3OpQ2dukKSXzC2jk2rgtsQlyCefvKa87usb+Pu5/hxzUBfn5evT6+9ctrmZs3vxB8UT6&#10;rearZahJYfbVCyw2MjxLsX7q8HJAz3JPXJNYbyySOzuxZmyWY9zX0d8Y/wBhjRPhB+xP4Z/aZ1/4&#10;kXEPiLxBq1nHH4VvNM8tLixu7SS5iuraXJ84KI9smQoBdcE5r5vLKI9xBHu1XKnKFr9VcmMoyjdH&#10;b/DLQNG1Xwb4g8QX2nLPdWFzYi1kkbhFkMwbjoc7V69O1W90lzAtuJPLUNwyrjFN+C8zf8Ip4us9&#10;u7/Q7KbG7+7cAf8As9WrDSr7UUk1CRDHbxHBuJGCQp/wNiFH51jU5uhRw3jCD7NrkkMRz8qdf92l&#10;8HaS+veL9J0KJfnvNTt7ZRz/AByqv9aPHMtu2vSC1vYbhdqjzYX3KTjnB749RxXcfsd+Gn8T/tLe&#10;C7M2vmRw69DcSDbkYh/e9D/ud6KknGi32RUI800j27/gqj4lutN1fTPBlo3lKsaxttO3dEEUbMDo&#10;DtXg88V8lxgpaqigV9Bf8FINXu/Hf7QX9l6RaF5IbNppoYjuEYHLHJPQDJOTXikHh1Jtwv7tYdqj&#10;av3uf0/rXPgrxwkOZWdjszCSlipJPbQ+3P8Ag3z+O8fwx/a9vPh9qOnteW3jLR3s47VZkjzN227/&#10;AJckHHr1xgkEeTf8FKPh/wCOPgL+2Drvh2HT7jToJrk3MMHkgyx5Y5Vm5bIGO9eb/s4eOD8Evj/4&#10;I+JGgXDpNpviO3eSRpMZXeoI6cDBNfon/wAF4fhRZeI/+EX/AGjtI07Ftr1vDKzLcJKrq0KfOrL/&#10;AA9MZA6dMg1yzl7HMIyW0/zS/wCAjXCv2uBrUn0tJfJ2f4Nn5ceKJ9U1e4k1u9Mr4X5pJnyzfqeM&#10;1cbwJZ6Xcwpe3bzebbwzqsa7RiSJXAPU/wAeOCK2PFdtbw+HGjijUZjz0681a1H5o9PuWgYs2h2J&#10;3H2gRc/pj8K9LmvG55hg3dtYWsu3T7GONenTJ/M81c8O2stz4DuY/wDnl4gHPTG6A/8AxFP0wWV7&#10;eCSSLzNjfMGPB9fwq/4G0jUtf8Oa7ZaRpc1y6a1av5dvCWIBS4HYHA/SiEr3QGSl1p9r+4hh3v8A&#10;xMx6VoeGbyQfE/wndPH11aFT8vXMijH61XufD9rp2sZ17xDptgqnLJJcec4/4BCHIPs2Ko6z4r8P&#10;2Ov6TqPhSa4uV026SdnvIBEsjo4YAKrMdvy9c556DqZjGSlcDV1TwstvZRavp8LLGZHSZ36bh/L8&#10;KtR+G9Qn0V9eisJPscdvh72VfLhBAOPnbAJ46Zyc96oar8Y/Gmpwf2V4e06z0u18wzLbafal3BI5&#10;YPKXkB9wRWDqFj4w1yRb/VmuppGOFkvJicD/AIEc/pQqfdhbU2/D2p+Em8B21rrniiW1uLTULgtZ&#10;2unvNNIrrDtYElUAyrdXz7Gqn9s/DH/npr//AH4h/wDjlUdN8ONdaE2tTX6xqt+1tIm35shAw68Y&#10;61H/AGLpn/P1N/3yP/ia0fLfUD+w64BbxGzMO/512Xh9QSgY844rjyA2vsN2fmrtPDy4ePA7da3Z&#10;nHcPiOubRAP+eZr8av8AgpNfxTfteeILc3Ct5Wn2Ssu7O0eSDj9c/jX7L/EcD7KoC/8ALP5q+F/j&#10;nrn/AATy+IfxV1T4SftBaboNj4lt3iEl/qdtJYyPvjVkKXsW3+Ej7zjHpwK+U4nwdPHYanCVSMHz&#10;XXNom7PQ/YPBjiapwnxVPHrCVMRFU5KUaSvKKbj71uqVrPbfc+UP+CXwjuv2z7IyRtuj0G7ZT6Hy&#10;ZP8AAV+keu5S2kI9DXkP7NX7BfwE/Z/+Id18Y/hJ4q1DVFvrMw2q3GpxXkEKtkEpKgy3BIwSevJP&#10;GPYPEI/0d+O3WurJMHUwOXRpSab1em2pn4y8YZbxvxh9fwMZKCpwhaa5ZJq7d1d9+5+Dv/Bf28j/&#10;AOG2NNaYsY4PCtsWHoPtE5NeU6X8cfhJ4ghjisfGNvbvtAEd9mFgcYx8+Fz9DXqH/BdqzGvft7Wn&#10;h8vsE3h2xi8xVzt3Sy889etfMfjf9jTxfps0reF/E9jqEWSAlyjW8n/syn8xXqYN1I0bxWl3+bPy&#10;upHCyw9NVZWetj1x0tb8JfafdR3EO7d51u6yIRn1U4/WvvD4MeINa8A/CvQ4302Jx/Z9ol8sj4kj&#10;/cqcjrmvyB8N/B74v/D7xrZ3Wq+HdQt7MXAM11ZyeZEF77mjJAH1xX7D/D6ODUPhfpKXzrN9o0Wz&#10;YlsdfKHPTI4r4/jSo5Soprqz+vvow5fQhlWY15e8pTpx+SUn+v4HXalcx395DdxNlZYcqfUVcEK/&#10;ZkJH3eOKyvLFtpVm6dEbZn2rdt4lbS1lKbua+JeyP6UqRVN2Xoej/s4/bPEDeJvhbY5km8SeG7iG&#10;zjz9+5ixPCPqZIkX/gRrhvD9rPqeuWlrZ3wtZJplWO6ZivkkkANleRj1HNaPwr8X3nw/+IWj+MdO&#10;O2bTdQinQ/7rA4/Srnxn0O28DfGHXdK0+Jo7WPUTcWPy4H2eYCaEj28uRK9SMozwtOb+y7P0eq/9&#10;uPlfZyo59XpLatTU1/ih7kr99JU/uPSPjZ4S/am+FGix+Dfjb4C0f4haPqDG20u41OzOqKJNu5Y4&#10;rlNl1ExHIjLDIzhWANeaan+0B+zf49Mmm+Kf2UbG1u7Oby9Q/wCES8a3VlcW7+8EgmQH/ZYCvtjR&#10;dT134sfBjQ/Enw88K3R1bUtIsr+bXSzSWw1DSpF228i5xBLIoIWXBDD5WHAr4Q/4KvfsReDvj9+0&#10;deal4RlbQfEviDTrTV/C+t2crQu0k8a7oHZSMq8iPjP3GfIx8wP0WYYSph4xlSneMmkuZKVrrTVq&#10;9tPldH5PwrndHMsXUwGMw6p16aqNujVqUbuDipXhTlyptczTe/I20k9Om8FyfsreJrm80/4e/Hu8&#10;0VrKOMXnh3xrosjSwySg7CLmyEke07TyyKehIryX4x/Ca80jxFNb28kM0b/NFJazK8cqnoyMOGU9&#10;QQfyr074df8ABLaX4M+NPhfK/wAcNY8R2/xbhhh1zWNas445rOSG2jKxDafnfaZFBbksnJJJr2Px&#10;78K/DXw18S+LvAngr4e2fjSHwTpsGoTWnjXTZkuoldyrmCS2kh8+LG2QAgqfmAG4HPLiMpru7lGM&#10;baNxu7tK792+1trW9D6LC8WZTl+MpPD4meJ9qm1GSiuVKp7PWbjDXn0fO3ffm2v8YeC/Dd5oeoLJ&#10;PDtG4Fs96yf2rdIni8IWvxCsEP2rwvrFrqq7eD5IbbMPp5buf+A19har43/a90Twp/wl3h39n7S/&#10;C+ghljRbL4X2cMTueFUtdQPI+TwMscnjqRXB+Kte+FXxe8EXF5+0N8KPEFvqmtabJbLJ4Us7PSLG&#10;7tSCFnEbQFWY7z8yAKQF7jNefPB06dpc0o2avzRcVb73+KPo6fE2MqVnP2EJJaWpVo1JqW6TjyxS&#10;atd2k7Hz/wDELw/p/iB7W8VFaORTJbyeqsobr/wGpPDzeGLW2W2s9qzLhWVwM/WtWLxN4V8UfCPQ&#10;NL0TwDa6TeeGd2k399b3Fy0t+8DeUZZkmlkVHOwt8hC4fHIANebeLXutJ1GS7twdrLzha8+dNRqO&#10;nGV0tnsfouW1pY2gpyg6bd9JWva+jfK2tVZ73V9ddD0nV9Hl1u1+SULCYwfl+les/wDBOPw39u+N&#10;V/qctuwXTdDkMbM+4hmkjXj2+d6+dfhh8U4dc8P3GiXk3+lW8DLt6716ZFfYX/BNjSVS+8UapsVT&#10;i0gX5QMf6xiMduVFenkNKX9rQT6Xf4H5r40YqpgPDrHrbmUY/wDgUor8j7S0VAtqg3fma1LVFiBY&#10;KvXtVHTVRbdQv3fStCKPI+Y7d3p9a/Tz/OsvwbQMk4q5aOVwSx/OqUIVhlDnDdBg1agchf8ACgDS&#10;gljK/KKtRybed1ZsQDnI5/8A11chP7xQfaqQHa6FMqWe49PLz+lcl47uPKtVCn+Lmuo05tkBB6eX&#10;/SuH+IczCNcDq2OtSBjPqBxu39TzTJNTOMN+lZrXDBeeahluDjJNO5PMX31LcdjHvUUuoKBhTWZJ&#10;d5OBUMt+eoNK5Ny/NfFh8zj3qnd3CuuBVOa/Y8My9elU7jURjg8UAYvxE8J6V448P3Xh/VIt0c8f&#10;yN3jccq49wcH/wCtXO+IybDwlZ2atgpbqrfh2/Wuour7735c1xPju6OxoSBtxuX3z1/UfrVR3RMv&#10;hPEf2j9aTSvgn441l3x9m8H6oyH/AGvskoX9SK/Jzx/ObHwEtvvbcoYhc9NsLdAfcf8A16/TP9vT&#10;WP7G/ZM8cXiPta4srWyj9/PvIIcfk5r8wfjXcNZ+BZGeZvltpCu9sEgsE9Oc7uvcVU9yaPxS+R+i&#10;n/BG3QrXwR/wSU8S+J55FjuPFni9xDluXjVraMEeo5lrsviJ4hj8F/CbxJ4vebZ/Zfh6+uw5wMeX&#10;bu4/lWL+wj8M9U1T/gj/APDe505o7JodXurm5LSbfMDXlxHHwepLbeB6A+uPO/28fihe/C39ij4k&#10;SeKI1hupvD0ljpvmYDXM0zLH5a85LbDI2MZwjE8A1x1v4ljoqfE7+S/BH5N6zqWn/Dv4p2ml+NNG&#10;W68Orrtprc1rHbq7XK7MMoDEBlJMi7enWuD1z4Ste6Jo+saLrNrcST+GZNb8Qbpl8vT0/tGSzVCV&#10;ycn9020jd+8BxjmvSv2gdLuPEHwu8N/Ee0tnmWGNrWadf4oWw6Mce5k/OvD4PEGsaSmoadp99JDa&#10;6xarbalDGRi4hEscojY9ceZFG3HOVHauhq0gLHjvT5PG9tqHxF0DwtZ6LptlJbQ3VjDeDCSyB0Uo&#10;jned3kMSBuxgnIBAHSeCtPs9B/Zn8ZeJZn/0rVNe0nRbJRjmIC4upz+DQ24/4H+fHfEPxe/jr4ia&#10;t4pu7aOxXVL57z7Gjblh8xjIIwcDhd5HQV2Ou+ZY/ALwrpStlNQ17VdRk2Hh1VLaBD+BWYfnQBws&#10;15qV3bRW91ezSRxjEaO5IT2Gegq1pGlNcybAOnO6nwWkYfDtxj+HNdr8MfCkWqartuV/cxrvmb+6&#10;oGSfoAOaAOL8eWw0rULbTZEP+j2ySSrn+J/mx/3zsq54T1a11G6ks4lb5RuXI6rwPXg1g+LdUl17&#10;W7zV2PzXdy0ir/dUn5V+gGB+HtVPTNWvNEvlurUjdnayt0ZeOKmUeZDTOi8cWkNra+d5fLScjPbF&#10;cvbWoMS3RG7awG0/Wtrxf4kt9ds45IBtbkyR/wB1if8A61Y+mSeY62zf3gVHqcipjdRHvI6608D6&#10;PPGjtafeAPGf8itW1+GHhxziXTX+b7uJG/z/AJNbsNoqIEGF8sAMcdOlTJe2MFwljcXccczqCkbu&#10;NzdegrldSXRm0YxRkx/CrwY3/MLb1P8ApDce3WpD8K/BIPGk55GP3z/4+tdFbMuGlAAH95mzj3x2&#10;psGpWN40ltZXMUjQn94qSAlTyOR9RUe0qdzRRh2MRPhF4IeMMuld8/LcOcj86U/CTwQgwNJZsdf3&#10;zH+tb0mo29lE1zdOscar87N0A75NUbrxjoVnp41C51OH7Nu4kEgO5vQY68/570+ao+rH+7j2KB+E&#10;/gdtxTRe/Rpn6fnWj4J+GXhHS/FWj6hBpK+dDrlo8chlY4xcR9icVx+rfHH955Ohab5gX/ltcNtH&#10;1wOf1rN03x54g1Dxtot1quqssceq2zeRH8i4EqnJ/wDr5rTkrdWYyqU1sjsvEnhX4U/29eT6zPa/&#10;aJLqRpvMviGZ9zZJ+bqT2rS8A+Gvhss+qWvh6S1kF74fvYriOO8L5jERk5GexQHPbg15V8RruKPx&#10;9ryW/lqg1q78tlXJI858HNO+HXiS30TU9Su7qbZ53h++tkLc7nkgZAOO5zVezly7shVOlkelt8If&#10;h/JEJIdETBPO24fp9c1UuvhX4Ht1EkOjpz6zMf615hovi7xF4dmWTStXmjVefLZ9yn8Dwa9A8M/F&#10;ax1uD7Fr5itpgp2zKxEcn/xJ69aJQqx63LU4S6WIdR8HeG7FG8vSYVC+q5PFfuB+x58OV+FX7Mfh&#10;XwNYW8Vq2meD4A20BB5rxmaT3yZXc/XFfjd4F8Gj4o+OdB8D6XcRs2vaxbWMcqNuUedKsec+2a/d&#10;P4d6SP8AhHRDasI9JjsWg3Ow3QRqcK2TyRgEeo/CvjeLK0vZ0qfm3939M/R+AaKvXrW/lS/Fv9D0&#10;Lwvoukx+GoG1LUVVpLVDtVxHuyOhI5/LH6Vp6Hofh2CZbFolkjkYjzEZ48D0zuDdD1ySTx05rC8L&#10;WlpHY29nbfD661JYdp+13VnvZ8DIAMnUAEfKOuDxmtyDXfh/p9wbHXfBcNkxYFDfaS0GGHo4C57Y&#10;5FfHxk5WufpEeaKaV36f8OdZa6Na6dcbrSVvJ+bbi4ZsdPXOfcdK17LIgjM8m5PM6LbnjjkHHGR6&#10;de9c9Y2fw01XJ0aSSN2Xcqprt2AT6484j6fXitrRdP0u3tNn9r3+4HPlzTK2D65Iz+terSlbRHlY&#10;i73v81/w50cOq29vGzQbUXbjfcnZzjoM/j9ener9hfXF9F9rj2rtyYyZMAdcDPX8COO9c2mtTWTE&#10;w3X2iTYfLie4WNty9iWcKMnvxxVyP4iaaMMWt/NVgXMrBsHHTHRsH6jivRp14rdnmVcPLojobyaD&#10;+x52aW2UeU4O4LgOcjcT6cZyec88d/JtdxDbrdXN43y/LgtuI7ElcDgc59q7zxL4h0TWNFjtLTy5&#10;QvzMFtNmDt5+fb6Z7+/vXlus2ljfag6ubhUjkyVk1I4UjsRnGPr/APq8/MK2qS1PQyujyxdzC1ZX&#10;iuLieVFiViSkn94gDk5z/k/WuC1i/nOjzRXH8UgJ/vDOOuMevTP3e47d1rYjs4JBDcSvHNCVW3dA&#10;cgYyOvIx7fyrzXxFq2l2+i4mWQ7pSFkYD5OFyCOw+U9e/FfP1qj2Pdp2VmfOf7enh5/H/wCzb4u0&#10;d4WMi+F7uZY1PVo4JGXPvu/Qe9fiP5bEZAr90Pi0974l8NeIvDkU3zyaZfQW6+YSDi2IA6Z6nng/&#10;Wvw3hVmlWAJzX6FwfUawtSPZp/en/kfknHdNSx1Odt0191v8yFbeVui077HMTgYrSTR9QmXMEO7a&#10;cMoqKSx1CAZlsnr632yeiaPhvYy7FP7BPnnFL/Z056EVY8+VOGhb8qctyepiPtS9pUGqcepVGmXT&#10;DIX2oGl3ZO0KK0I784w0FTJfRucNCeRj6VLq1OxXsaZkjS70/dhzxnimSWdzEdrxc+lb6ahZAbdp&#10;I6ZPehrq3e5yIht/2utT9YqdUP2FPuc6YpV6xt+VNwR1FdbGumvySm1uD7VatdM0yQdR7KzDpUvG&#10;KO8Svqd9pHEUV3V14U0+6j3RQr8vIAOCabF8PtPuPmPyg8cnGDS/tCj1J+p1L6HD0V2118KmRTJG&#10;zYA5+YcVTb4Y3hLCOR/l9Vq44/Cy+0L6niOxytFdBdfDnWrf7hVvr3rLvtA1LThm6g29q2hiKNT4&#10;ZIzlQrR3RTr1jwHpl7ommraXdp+6jsQ80TNhvMkO7GPUL1zXn/g7R5L7xRYW9yvlxtcKzM44wOf6&#10;V6toEc91rM1mTGxnu1WRs7sDjPb8KuUuxmo9yT4xammg/C4WJRlkvmSKMen8TfhgdPevG7PQNRv9&#10;KuNYtkVobX/XfMNwHHOPTkV6F+0fcT3F9Z28R3W8G5VbI5bAz+QxXnWn6zfadbXVjbSkRXkXlzp/&#10;eGcj9acb20CXxanqP7M1g90NejtxvwkBAA6fMa7Hxpqdj4I0Ztb1K2kkjWRUPkLknP4isD9kK0la&#10;48SBYyzRRW7MPbeRn8yK9MvtLjuGLTRLIit8qsAcEexrCfxmkZe6czZgXNhFfQqypJGrKrjBwVzj&#10;2Pb+tZqeMtPk8YSeC1tJvOWHe0m0bQMA46+9dgNM2r5XlnA9FPPH0/z+HEM2iWxZphbDzG/iCjcf&#10;qfwFRoPmMXxFc/2PpE+rTQ7lt4S7LH1bAycVxfg3UBrIGpqhQTMWVWxkda9Ok00CNoDHv3Kc7lyP&#10;8/4V53ogjj1WZcLt8xt3zcCvNzL+CdeFd53MHxhiW/jBHzfaV4Pfmuq0+IjT1kfb09v8etcr4n8p&#10;tXt4vNGDcL+GTXf6XaI+nLGvzAKOFPB59a2wP+7ozxX8Q5bw14iTxOl00FhJCsEmzc+Pn/CqvjLU&#10;00WzjBtS7SShFA7ZNdkNIWL90i/+OgVj+KrILYyFkX92OuPpXXK1mzGL2Rn6KoTS5ivUp8p9/wCl&#10;c7NGz69C8n4tt963LLWNJ03SJIr/AFCGEuuF3OMk/SsK3kju9aDpOrKy5yrA45/SvKwcZfWG7Hbi&#10;JR9la5s6pcLpWkyakYi/lLnavVj6e1SaBe3F7aW2qwWzRyM26Nf4gc8VYVV8pd33ScV6d+xj8MIf&#10;i9+0z4P8Gz2pktv7VS6vk7G3hPmvn2ITb+NdGaY6jlmW1sXV+GnGUn6RTf6GWBw88ZjKdCG8mkvV&#10;ux+t3wo8Ly+Bfg14Y8EP/rNP0G2imZvvGQRLuJ9y2SfU1xHxw8Ox2/hmSeJd8l1dQwJnqrs4C8fX&#10;nHtXp3iHUI7QMwcADj5c8VwnirWlu9V063lDOpvlaMoBwQjNzkHjjr1Ge3Ff584PEVqmOeJe7k5P&#10;z1uz+pJU4Rw6pLZKy+6x8r/thaza65+1b4N+EdxNdfY9N8Lvc/ZrORUaaSWfbtLsD5SBIslwC2OF&#10;GSCPp1PhF4I0f4IXCXPgzQ7ORdLWWSGO0BkkDH5SZCS5PDZZmY9cnivlye1sfiZ/wUf8QR3LySJp&#10;eiWVjD5WDhmCs2fQBmOe45r9KvH37OcWv/s9Nr0E/wBnk0/SW3W1xtzMsiZUr9MY4yTmv694SorB&#10;cPYOgtLUoyfrNc7/ADPxrOKn1jNK1R9ZuK9I+7+h+K/7RPxSm+H/AMRbnw/4WWX7DNCLiGNnz5Bd&#10;mGzcw3MBt4zyAcEkjNaX7C0ni342/tO+H/7YaP7Dosh1CeMsd0hThBgDH32DduF78CuX/bd8OT6L&#10;+0DqOlqzN5NvGBtHQZbj8On4V9A/8Efvhddy33iT4n3dttTfHY2zMvPyr5jnkf7SflXo8c42hlXA&#10;uJxe0pQ5V6z9379W/keVkMa2M4op4d/CpXfpHX81b5n3xfSxNYqC+VCcc9a4S98P6t4z8W6X4A8J&#10;JD/amvajBp2nLJwvnTSCNM98BmGe+B261veJ9XgsbJw0u3j8q7j/AIJU/DxvjR+3h4d1a5QyWPhG&#10;C51y83fdLInlQD6+dNG2PVK/lHgbIZZ5xBh8K/hlNJ+m8vwTP2XP8yWW5bVr9YxbXr0/Gx+W/wDw&#10;Wh/ZY0T9lP8Abg8ffB3Rr+a6s4ZLe402a8bdNcRm3j3zN7tIJDjoM4HAr4nsNIRtSkWCHd+7yIz0&#10;zn/PFfsr/wAHVvwui0z9ujTfGUOnKra/4FhWOZY+WaOWUMc98b1H4AV+T/gbwpcTTXH2uVFZlAVd&#10;3zHv29jX99VKdPD2p0o2ilGyWy0Wh/NU5+2qOctW9W/PqzrfFtpaXnwc0eztNJSGbzGLMvHmEdP1&#10;zX3x/wAETfhVe+CfgHq3jC/s/Km8SeIZZIeOWgixEp/MSEex96+I/Gvhy9tvB+j6ZBEpkkJLI2Bh&#10;SeACe55r9TP+CfVhp1p+yX4Mksf4tKxMO4k3vv8Axzmvw/x6zKrg+EYUI/8AL2pFP0ScvzSPtuAM&#10;LTrZpKpLeMXb5tL9WeteJdO0tENze28ckm0HkDKcf5/rXzB+0Za+D/iffXnwq8SCZtNutNmkvbW2&#10;naF5VUqoG5TkDLAn1Ckd69++JviNLKwkLTAfLnH/ANf6CvjiTxn/AGx+0Fqk3mfJDo8kA3N7qc+v&#10;X09q/F/CnL6uZ59CpNe7TvL5rb8bH3/ElSnhMvaW8tPv3/A8F+PP7Efwb8C/D/U/F/hO+1xLizSM&#10;w2VxqCyQszSomC2wNjDHv1rvv+Ce3woWDxLNZRwCFVuVlCxphR8nTHsT+vuTW58cLwaz4IudJRzJ&#10;9ovLVWK55H2iNuw6cV6h+w94Nj0f4mXtvOw2JdREKucKrRDaD6Y49/0x/T2OxFSpBU5O+v8Akfnm&#10;Do04zdSKR6F+0T4Hl03w9camGCosbCPzXJLsFjBPtznpxzXGfsN6H4sl0I3V54hP2NGeI2vnFc7W&#10;bHy9uSePb8vcf20dItNB8PQxKv7u40uWYK0gz83JP6fhivlz9lrxpNplh5Mmo+VG9xI4UcZy3Q/5&#10;7V+b+IlOt/Y1oW+JLVX0s9vM+jyef+0q3Znpf7RXwC+HvjHSvsuu311bRxyNcTi3kfDfMOCc4XPv&#10;26e3z952nRa9fRadFItna7LS2Dc/Koyec+4/EGvXfj98SUt9C8yG+kbdCT5e4hXY8Z4/z+NeA614&#10;r0HwLosT6/qkcckjZ8sNmWVzkkIuSW5Pfj1Ncfhlg8biP3taTlGF1FPu97fIy4jrU6UUna71fojp&#10;jeNFEQzhioIPI59P8+lZviD4ZeLPjp4Y1XwX4WkW2iuYmtrrWrxmW3tNwwwJ/jcAk+WoLHvgHNJ4&#10;IvNL8SwHVtZjaSEnNvp0Lf6zHTzXBzgnqqkDGMswyK9X8LaV4k18xR3V5HaWqWmLW2toAgHJ4XaQ&#10;FXrwB+WOf2ynh5U5XlpY+FrY6Mvdh95y3wv+AHwy/Z60+PQdDv8A+0tUt0WJ9e1BVaYYHPlICVg6&#10;dsvjq2OK+kv+CbGvTaf+1yli7nbqnhu+gbc5+Yq0Uy8Zx0jbj614zqOgW0d0Q7TM8eRuXPz/AJnA&#10;HHHX1x6637Ovxh8M/A39prwf4z8aa7b2Nj/bX2CaSaRR/wAfEbwAccnDSDPYdTgA12xlKVZSep59&#10;SPLRa6H6zTRRtal5WVeM/SvhT/g5AsNO1P8AZJ+E/jJJAbrR/Fr252rn5ZbZXx/5AH5+1fb0em32&#10;plH1u7EELfdhj+ZiK+X/APgvX4E0/Wv+Cblje2iSBtN8bWjCSOHzHwYbmNVHTgllBPYc817tLm5v&#10;kzhj8Xyf5H5X/DW5WXTL+18kNsvy+1gOkiAj8P8APNfst+wTrkniD9jb4bXlxJukg8MQ2c3X71uz&#10;QEf+Q6/E/wCDl75s12Mblls7WXluAduM9OelfsJ/wSw1Y6p+xjo8Ifd/Zmu6nZHafu/6QZgPymFd&#10;EWcuI+y/Ox9M6rAb/wAGalasM7rLdt9ww/xrgvBUrtpzBmz8ud3uP/1V6FpRE1hNbFf9ZbSJx/u5&#10;/pXnfgdfLupbVhtxIyVUvhJj0Om8axP/AGit4v8Ay3tYpB/3zj+a16B4+C6p4Vt9RESyNNawyKr/&#10;AMRIAx9CeD6jNcL4iAm0XS7lh/y6vE3fOGz/AOzV2hmj1H4S2U87HjTZI5AucnYSMccjOMZH1rKP&#10;xGrMHw1tdbQxy7g0nysT97LdfxrttewbGQsehrkPDEbPJYiZcMZF3KvbnpXW+JiV01+f4qtbmbRw&#10;OtRiSQisuGNUfzFP3eRWtqhDsQRVEQkxyMB/Aa0XxCh8SPwZ+Katd2up3cjZMl9O557mRj/Wvkz4&#10;kKEv5So4JOd30/w+lfXfxHtx/Yl07D78jNnB67v89K+R/iSF/tGZFyG5GTn+VZVvekztkcBdFPNK&#10;/h83WqjElsj+VW7pT8z8ZA+b/Gnw+HNbukEos3RW6NINufp61zEG547+NvxQ+I3hPw/4F8aeMrvU&#10;NJ8L2jW2hWc5G21jOOBgZbgAAknCgAYFcmRu5zmuo0H4ZXeu6m1ndXiQrHpc17Jhf4IsZH1Oa0bP&#10;wx4dsH2JZLI39+4O7PPp0/T86TkKMVFWRzXhfxL4o8NtdQ+HLh4ze2wiuV+zrJvQOG/iU4wyg5GD&#10;xVi503xPr8i3Ot6lLJ/d+1TFiv0yeB+Vd14ct4l1rXLeGBWMnhHMahBwVvIfwHFZbx2saMwB8wcA&#10;7s8/y7f55qZTsMw9L8BW97qt1ZT3bf6PpouhjgE+aibT14+Y+9e9f8E/NEs7P9oVL+xsl/4lWi3d&#10;ypYDJfaEGSeg+f8ATGO9eN+H3/4qO4bOfM0KYfN3xKjf0r6N/wCCfljb2b+OvGEc0ZmttFjtVkkX&#10;IDSSbsA9AcRnnnFcmOny4WXodWDjz4qC8/y1PLPjRcS67+1RrhdxubRtQhwg4ykEnHtytcTa+GTI&#10;0ZnmDExluvHTP8q1NX12A/Hr+1dRvIrdZo9QieWaUKo3wyKCS3GCSB7ms9fFPheyjhF7rvmNCpDR&#10;2MJlZjjpliq+vIJ/pWlNS9jH0IxX+8S9WV/EFvFZX2km2Yfu9Uj3c98j/Cv1Subqb9rv/gjRpE00&#10;t9dax4Pkl0yaSaNpFR4QPKUMRgALuyASwwmeDX5J+JPGcGq3EQ0zTpIfJmWRZLmYSMxB4yAoAHtz&#10;9a/S7/gg58arD4laH8UfgD8TtUZbWbS5dasbW1tVSHeImjkIijA3sA2QByAGPJAxyZnTl7CNROzi&#10;0zpyupGnjIqSupXi/nofnvr9jqE+mzmaSPdHBmVZJlD9MYCE7s59qbdeNvBcfh2xiuZtQury302K&#10;3ktYrVYlRkBX/WszcYweEroPjV8IdS+GPxu8WaVaRxx6emozNEkwIk8tjkLt7EE461yNx4HsbPTN&#10;N1y5mkmbULeSby+gQrM8eOOv3Qe3Wu2lKM6fMtU9Tlr0nRqypvdNr7jMfxo9nu/4R/Sba1LDHmzZ&#10;ncnPX5xtB+iiqGnr4gu47p7N7lo/lN/tYhTk4UsOB1Jxmtq2jsrISRQ2kaKy7fu84/yKt+DIUaLx&#10;NaltpbT4Xwe+2eL/AOK+vP1rX0MTnE0S4A2TyrGM52r83+FTvpltb3NvMy7o/tEatuIG5c8j8frW&#10;s8dvEPNVdxHGWNZ2t3E7xKHbO1wVC/SojOTkK516X9t4O1zUrHSLCNV8+e3OF4CbmH48VlalqU7n&#10;b5mFznaBitTWYZH8ZaldSL+7/tCRvmAOcsT/AFqqdPu9VtnXT7Ga6KyA/wCjxFgvHfA4Huan7QzL&#10;0MSSeB9RtUO5o9chKj2aKQf+yiqPlal/dX/v4f8ACrnh2506LTdZ0y/1q2snkvIJI/tKyMH2+aG2&#10;+WjdNw9M561Y/wCKV/6HmP8A8Fsn+NaSjcD+vyEM2vNn++a7XQRiZAo9MVxlkN2vSMvXca7TQMiZ&#10;M/SugziQ/EpyIFH/AEzr8X/+ChUEc/7YHi5tqt/x57tvPP2SHiv2c+JrMUwMD93/AFr8X/277tLj&#10;9rjxtID/AKu8t0bOecWkNfBccS/2Wiv7z/I/pT6MUObjjEPtQl/6XA7b/gkl4g8QWH7Res+EbPUZ&#10;P7Lu9DeS4tfMOwyLuYNt6Zyg59z61+getAGBvmr8+v8AgkxDcf8ADTurTqf3KeHXB9/v/wBSK/Qb&#10;W2AgYLXqcNXeTwv5ni/SMo0aXiVU9nFK9Om3bq7PV+ex+Df/AAWjDXP/AAU1sbTbu26fpa/mxP8A&#10;WsPVJW81m5+99K3f+CwF9psH/BUwXOrXsVvbwWuk+ZPcOFRF8pWySeAOetYUzWmpE3GnX0N1GF4k&#10;tZVkU/ipIr6LByX1f5s/n3Hc3JT9DlPiBe/Y/Dd06Ngsqpj6uB/WvtjRPCuseIfgj4ak0y4kt7xf&#10;D9nIhXgHEQBGc18OfFmMw6Csbf8ALS5jz83XGT/SvuTStZ1zSfgT4X1XQ/mY+HbVsDk/dTI/Wvhu&#10;MG/bU7d/0P7g+izRnS4ZxEovWdRPXyUl+h0Hww1TVptCl8PeIn/0q35Xf/F616NHJH/ZSrld2c4r&#10;xb4Z+Kr3XdQc6nHsm2n5tuDXaDxNa29pNcXMrBIywA9eK+PrXUrWP6Wx2ClUq6aa3OwMmw7lb8jX&#10;o/x1v7TxV4O8E/EJIszXWhvpl9J/emtJBtJ9T5M0I/4DXg/hbxVdazZrezrsjnYiHnqAcV7l4O8P&#10;XXxS+AVn4V025t49QsvHVvDaSXUxVFW7tplIJAOAXhi7V3YOM6lOpRW7Sa9U1+lz43iOnHLa2Gxl&#10;R2VOdpP+7OLi7+XNyv5HNeEfi98SfAMTWngr4h65pEUqkSR6bqksKMD1yqnafrjI7V3Go/tf6jq3&#10;wlX4d+L/AIVeG9avtN00Wnh7xRcQbNQ03acoyyFXLbewBTPc15BPo3iqLwpH4zl0O5/sl7w2a6ko&#10;3R/aNu7yyR0bbkgHGQGx0OMO41GVZWVjtYfe3cY9aKeKx2FXLGTSa2fZ+T/M58Vw/wAO5xUVWpSj&#10;KUZJ80Xyy5o95RabtezTezs1Zn1p8TP2o/hj+0R+zNo2hLrK+FvGGl+M7e4RY5GUQSOJPNu4WUZR&#10;NzGRhxtZsDORXrnhrwn8RNZuNcTWPjn4Z+I13qPgW807w3rWjzQR3UyEIUS6EZ2qwkbhyxPLEkdB&#10;+c3hbxNb6D47sbm/tYZ7WS6TzrecExvtPQjjIIzn1r6F+Jn7OuneMviZ4r8RfBfx7ouj6XBbRahp&#10;Eem6oWlAe1W4NsiQyb4wrOybzkIyBTgmvoMDmWIrXnOKk3ZOz5Xs9ez08tz8z4o4JyvK6dPCUK3s&#10;abdSrGU6aqKLlOmnBS0qRV3eyb5k5XvZW+ste8Gan8aPhRpNh8b77xJp3jLwn9jtdW0jRdb3wXKT&#10;SRiG5nhVjFOoKnLr8ysknPFcV8XNJ1O++NXh3V7/AMC+F9U+GeheFbN9FbVZEeO4sUBjukiV8q0w&#10;EkZ8o4bEMbDJBA+dvhTH+0d8NfEVtb+BviPdX+veI/Ctlrmiwm6eVbyF7pU+zXBuwAeUkPDEAqvI&#10;Dcu8L/ti/E74a3GsfBj43fCvQ/Emkprdxc3nh3WYTG9pcSuXdIpELeWgfLBQGA/hIBr0qmZUYwSr&#10;wcNd902tEm1vpvp2PkMNwRm1HGVXl1anXjFSapxbg4qelR04ykrWleMW5Ws3FtNHI/tJfs42f7P/&#10;AMefGngbw5Du8N6/C2reHZlmMnlvsHmQ7jyWUpGQTyUmjbqxr5+8Qx2Z2i+j3NIuVr6A+MnxptPi&#10;t8UfCRsdGn02OPRX0+a1k1L7QkgR8RPuKKdwh2REnlxEpPoPmT4vX11oOuQiMbtshXHPTNfH4z2V&#10;TFOVH4W9D+ieB4ZpHKqFHMW3VUEpXtd8rcU3ZtXaSb1L934S8PJp39uw2EcMka/e5UH2OOo7fjX3&#10;N/wTP0W4tPhPeazdrta81bareqpEp/HmQj8K+G4NTN74aWxSTDTyJGE8wfNuIUgevBPSv0v/AGUP&#10;Ddt4a+CfhrT4Ilj8yz+0SDgcyMz/APoBX8q9zhenKeOlN/ZX52Pyv6SWZfVeDaWE61qq+6K5vzse&#10;4aYuYQo79flrShGAvzA/3t1Z2mkrDhD83vV+GPzgCvy4PXHWv0A/hUtRncfLBYZ6sB05q9Eu0Hav&#10;41WjXjKVZibAwR9MUAWrb5TvA+9/tf5xVq3Eck6B+zDvVRGJAG3/AHsN/Srumx772PDfxj+dAHWR&#10;HZaN/u1598RZf3yqDxkmu/lKrYs2etebeP5d1+BnpmgGc5JPtIqrJcFxjNSXDKRux/491qnMSp2g&#10;0jMbcTkHOTVWe6KjAP6066kJztbmqFzLjjNK4BLfdiaoXN9jJz+tNu7jgn1rNvJ9m6NR1HrU8wBe&#10;3zA7v89a5bx3M01pFIp/vL+Yz/7LWxql3us4yD03CuW8WXDNZxt/0355/wBhqIS95ClsfKn/AAUu&#10;1mSz/Znk0hD/AMhLxPpcOOPm2Tef6/8ATHP4V+a37RuoeR4Xjtlm/wBZGBtBBDZIOPf7vv0r9Bv+&#10;CpV8Y/hP4XsM8XXi7ftY9Vjs588fVx9K/Oj9oKO5v9R0/RIFLSTXlrDFGoyCxZ+AB/wH6V0S3YsO&#10;rprz/wAj9mfgZYn4f/8ABK34OeH4Iyq6lY2szLuHIlhubnP0zID06e9fIX/BZLS/DWrfsY6Xrniv&#10;X7m0m074jaTFpYjuET5p4LtZN4YHegiD4BwFPPTIr718T+BNc+HX7K3w6+HOtCP/AIpvwnDbMI1C&#10;N5sVlFA2V9i7e+a/Mn/gvTrVzafst+CfDqPtGqfEEzso53fZrCQfzu/w/GuOo/3nzRrWdpya7/qf&#10;C/hjxnqnhKKx+GkPjTw/q2hm5/d2tpDLNcGF0aMGRymxSiNym7JK9Ky/ih8B7a68zU/BjxLcSRsY&#10;rXcBFOSONh/gP+y3H06VofsmT6d4I+JmiePdc8F2euQ2V0r3emamoMN7AwKywnrs3ozLvHzITuBB&#10;UEepfH34Xv8ADH4kar4W8IX1xdaQ0cOoeG7u5UCS6024jWe1lz91m8twr46SJIvUYqpSlpJHBDMK&#10;U8R7Fbnxnrmkz/2zdRtEy+XOybWXBG3jFdv8X4Tpvgr4c6JbyPD5PhN5nMbdWmvrqTP5Yru/iP4I&#10;0bxPpn/CZWcS211bqx1K3aMp5qgDMg917jqB/umuF+Ncy39h4J1CEARt4RjVBz/Dc3C8/wCRW0ZK&#10;Ubnf8Wpx1vJrsVxFHEY7jfGHxnnrjH1rf8P/ABXTS/C+qaNDFNDdahamCOTAKqrHD/NkEHbkDg9T&#10;0rFjEcmj316s7K0PkwxsM/eYk4474U/lWXbWsckH7xP4gP0OamMr3LasWrK2tb69ZZ7jakfzL/t4&#10;/h/GqnlHdsuImRh0PatbQNKa5sCyxljLcRxqf+BCuuj8BX0tuz31lBJj7h2jjnp+v6VMp2YWPL7h&#10;CkrCregQGfUIvnA2zIT6n5qk8T2sNpq0kcMW1A5H3sjg1X08R/PIzbTuUD25z/Sq3iSj2RpXDfvi&#10;qhuP978fwqjceH9N1DWrfxDdO32i3+WL5/lPJxkfjRbavDdWySfd3LnO3bjI/wAKp3HinTbXVYdG&#10;cO01wBs2rlRknv8Ah6VxxUuh0SkdLFNKp8uNuOi/NwP8RWZpfhvTPD19dapp7zbrxt03mSZGck8c&#10;e/erMc6ou5vm45Y/54rjPE3xQMBms9LR/tCyFPMkHypz1A7miMJPSIOcepc8b+MbeLSZLKdzJ9qj&#10;YRxxv95ckEnjjkfpXnJklkVYWkYqv3VLcLRJJJNI0srlmY5Zm71Np0Ec90onJEa/NIV/ujk/jXXG&#10;KhEwlK+rJG8uyhWQDdIy5jVl6D+9/h7VCJHjUXG8+YzZU55HvRe3ct7cNczNlmP5DsK0LTR1msDq&#10;NwVEca8se2Ke25JVv7c3EiXsG9vtHL7uSH7/AFyeaDZXVrMsZhZWZcnK/MBXb+EpLbTpW8Y+M9Mm&#10;X7LpyNo8KqqrI53BM8cjqx7j5eeRSeGhoQt5tZ1LxJbreXAzIrSgFVz90ZB5x+Papc+WOw0cHPG8&#10;MjKT91sKRSxLIy70Pzc5X1rd1vV9M1iwmggVomjk3IJHX5uTzwBXPxPJHIu37y8rVJuSA/SH/ggl&#10;r/wxt9Q8fX/jTw3Z3mtaZpEEOg3V7bozWccrS+b5RbJWQlVIZcHarDPOD+o/wQ0y2h8ONLeW7Oyw&#10;pNFFNJlWPPPPUZAJzzkmvyP/AOCR/gxNW8Z+Mx4Qma1+3f8ACO3Njubd5MX2h5psZ+9t8qSPvkZB&#10;zk1+xHgf7B4TiVL6xLW9narIIYTlpGA+VOOCCSP51+Z8SXeaS17fLRH7ZwpGMeHaFTupf+ltG5om&#10;i+P4pBd3fiCzt4ZCxQTWcrRjvy4yB6Zx2I9q6W08I+PZYWiGt2exkWVGtb2Vg4/3RGM49ME4OfSq&#10;nh/VbPUL/wC2eOvEl3u3YXTtLUQWsQz9wPIv77GOSMD27nstC1LwVNei48Nas8IGFZrfLKW9WHQH&#10;6D8fTy8Ph+r/ADPWqYy+kbP5aHM3mg+LPD6Z8eeH9JbT5lIXUoLUXALYP33eJfLPIwGJz69a1dF0&#10;vw3ZfuriwZIZFGJF1CcR8/3f3mFz1wMV3el+NL1LSRNStXTaWSSOaNcSf7QDHdgjtjkfjjF1LwzZ&#10;XEP/AAkGgLbx2v8Ay1guGMixkDOU3K2ByODgDt0ruVOMdVr6mH1mU3yzVvRuxzdn4htLPV5tE0zQ&#10;LBVhOHmcNPg+xkLnPOcjrVg/FHULG6XTrbV7gurYigsbJy8p5x8uP5VoaH4D05lTVJ/DtjNHM5ZZ&#10;pVRUf0xEzBcEYwdvJPGeK34pILciPSdAW3jUjmygjt429CTwuMA89eMDGa0jGS62FWqUea3Lf5/8&#10;OeceKd3ia3W48YafqVvlduy8aaEnPPzBCvPXqP6VzNnpfwv8qe6isRAxYqrNezRsW/vHc/X0z9Pe&#10;vVta1/WvFl5Joej2ytZW2FupWmCRseuzcDjJ79cDvzxg+MLTxHHpbR6X4X0NpBHlZVtISM/ivTr1&#10;/wAK48VRcry/Tc3oYmSiobeV9jynW7Jb7SWHhu53b2OUmuPNAUNjAOeCcnp0xn2Plvi+xudN1VtO&#10;1a1mMjLtZeRgDOMkdSx7/wD669n1PRbWw1FYdV8KSeH71xut7yzMf2a5brjEZMe7joQG9q4n4l6M&#10;+o2t1PJKv2jy3ZZo/lUkKen59f8AACvDq07LzPXjiFfT+vmfOENlfavrsjW0AYJbssccjdXc5IPG&#10;CMMf8jFfkfoH7Gv7TviHwLqXx70b4H68PBdm0z/23NZmOF4wTl492DKijq6gqO5GK/YjwWNKs/E1&#10;1p97KyJfXCwTqse5o4FUtLIQRnO0FQO5KjuK5H4i/tlwfF/9pjSf2Z/CGhra+G5IRBNdLCyRR2wX&#10;BghRBgpsJBYYBJCgYUE/SZTmlXL6dRQhzXtfySvf8z5zMOHcNncoutNxcb2Stq3a2/RW1/M/I7wL&#10;ZRtYyT3KqDI2V3Y47V0C+H9PuVwqKvevMvFTah4R8Z6poVlfSBbDUp7dcOcHZIy/0p1p8RvElrtX&#10;7UrD/aWvta2X4ipLnpyWp+SRxUIe5JbHpF34A026j3LCvb5tv6Vl3XwoR5tgtTluhXjFYdh8ZtQi&#10;wt3bhl77GrotN+NunbCJbKQMecdeK4nRzbD7am0a2DqbmDq3wxvbAYijbDHC5U1Ru/h3r0ZEVtHl&#10;sZOcj8a9Es/jHpWovF9qKoIsBVbHFdBoXijQ/Ed1NdT2NuwYLtbbtIx6YpSzDH4eN5w2NI4XB1vh&#10;Z4fP4T8UWpYz2LfLwdozVc2epxHbNCVx1DLX0gmh+Hb9SyRDnAG0g81VufhnouoRMmI9zfd3Ac1E&#10;eII/biKWWLpI+e1gu+m5DkdKmht75j8oVv8Adr2LVPgppjoTEqpgdQ35VzepfCqbT/ngu2X+6Oue&#10;tdVPNsLV20M/qNSmcSlnr0f+qZhx/e6c1IIvFYGxZW+VvXpXQzaPrGmTrAzxOzfdRuC1Sxa81ujp&#10;dWO3b97aM47VpLEt/CkxRo62baMK31TxhasrNbiTbz8zVdh+IGsW77LzRjuzztbP1rSXxvoQ+SRV&#10;HOD+7K49agj8U+FpLtZZrSFsq33lwOTWd3P4qP5mkY8u0yW1+Idg423OmSIf4ty5pusan4Z1izeA&#10;KqsynaWQjvTjP4WvWV4HhUM6t97p7flW5L4d0DUIMJJH93H3h/ntXLKVGjJNRaN4xlJNXTOZ8K2W&#10;mweFZtUuIF82FjHHIp56df5D861/ATRNrVuRtVUi86RuuMH+dSw6FBocKWTL+7urrLNkHgAAcZ+p&#10;qTSNFXQJ7jVGuFit/KYtu/hGcn8Oa+ow7jLDqS66/efPYi6rtPpocn8ZvE665q6wpCFt7MtGnq7Z&#10;5P6YrgovnnUY6sKv+J9aOtarNPG+6LzWMZ24zk9az4TtkV/Tmt1sc7PpT9iPSJL/AFPxd9nAYppt&#10;s7Dpx52MV6R8Vvh7461Tw60HgC+jtdS8xQs0v3AoPzfwntx0J4rF/wCCaeipqnjXx1asjKq6Pav3&#10;6Gdf8a+jPHOleGfCenN4g8T6lBp9jbsBPd3koREycDJIx1P4muezvcq54XZ+EdVtbC3s9Qkjmulh&#10;jFww/jcL8zfTOfzNYkngP4nP8Q2vv7RhHh77NiOxGA4k2/ePy9O/X0r3vT/B9rqTw6hZP50M8Ykh&#10;kjO5ZEYAgg9OQc1JBpHhD/hL/wDhCI9btDrJg84aV56+cY+u/Z1wPX/JcYoOY8b1vwBrN5oV9HpA&#10;K3bWz/Y5G+75mDtP0z+FfM+nfDLVrvVpl1XxHcJcLMfO8tjwc89a/SDV/A9npugy3Wpb7aK1haWS&#10;ZmCosajJZj2AGfy/Cvh+3lsL7xZfX+lSx3FtJcO0MyjiRCeG+hFedmVeph6N4aHbg6cK0rSPKfEn&#10;w6v7K8jtdOvJrqaWYKkbDksa9x+FPwv8TeH/AAXDYanEdyq8jEk/XH9K5fR7OOb4r6JBKnytrEKH&#10;j1cf1NfXzeBnt9OUi1HzKq4/L8D3/wAe1b5fWqYjD3kZ4mnCnVsjwT9m/wCAXjf4hfEWTwHrWvLe&#10;32oS+ZZxqzYt4RuZnfjIAAPA5JAHpX1dq/8AwSu+F+o6f/Zura/rFxuQec0CiHd+G8sO3GT9a88/&#10;Yr1nQr79sfUD4W1aO5jh8PTQTPCPljlQgOnPcHjj1r7Vv7ieZPKgupVYL97zOAMfUfpX0OFo03Tu&#10;0meRiK1SnUtFnyJqn/BIT4A2VuzR2muMq/eka4PC5x/e/Gue1P8A4JvfAL4bW9t4pnsdRkj+3QwS&#10;RXWoNHlXbBOQcjqOa+urrWdXuGZVvpiq/dTe2Djt9e9cf8Vdy6XBcxTSKf7Xs1IVT/z09f8APaul&#10;0qfLsvuMvrFbqzwLW/2Q/wBm02kgtYpk+XodeII9e+f89qyvgF4W0v8AZ+/aJ0HxP8LbD7TIomt5&#10;45r0zKbd4z5gJySCAM57EV9If2dJdgI8sjLtxzMRnp78f59q9x/4JWfCaLVP26dDjuSW+3aLq1q8&#10;bYO8PZynyyGyOcDsCAD2znjzDLMDmWBqYTEQTp1IuMl3TVn+B0YTHYjB4iGIpStKLTXk0zjNd/aA&#10;8CtdNpeoeILG1vlQGS1+2KzAkcAHjd9R0/Sua8VfGbQvD2mzavHBcalIi5jstPUySSHGduAPlHTL&#10;EcDt2r9Efih/wSs+AXjXXR4vvdNuJIZ7qNXGnXzqD5hG1ti/8s8FTv44bOAOR9EfDP8AZL+GfwJ+&#10;HK+DfC/g3TY41jIkZrNCx46lsZJPqTX4tR+j/wAIxxftI4ifs7/DdP5Xte3zv5n6LiPFHOKeDt7O&#10;LnbezXzte39bH4F/sHaRqXjD9qXxB408Q6cbO6v3jkm+0QMA26WRgi7vQHA9B9K/XHxMtta/DRLM&#10;To0D6bIip0Dt5eR1GcZGPbHbpXkH7Unw90rwn8b9J8QWWm28Eh1RI1aGEL5i7JGI+vy/qTXtniN7&#10;a0+HLRX8Coq2bMsaszOo8o5OcHBIG7HGK+rzTA0cDjp0afwqMUvRJJL7lY8vKcZPHYGnWlu5Svfv&#10;zXf4n5W+NNOnf4peIHT4fw6rH/aTGa6/sZ5sMQrGMuoPAz93oATxT/h/8YD8KvEOpXU/haS3tdXu&#10;PPvYLfTfs6pJjG9F2gdFUYA6AV+xv/BMnRdF/wCGUr43Gm2szP451YrLJEGLcQANnB7AD6AeldF8&#10;X/2b/DHxCtpLe/0GzukkJ/5YqNvt0rrxmR4PiDh+OX41c1OUVdemqaa2aZ5NPGYnAZ5LGYeo4yUn&#10;5rezTXVM/HHxV8evCPiuLyNGvp/Mb/lm9u5b8FAJJ9gK4628W/FTwl4qj8SfDi78VWEluF/0jS/t&#10;9oboZBKP5WxnjyB8jHnGSAcCv2p+Cf7H3gD4Yaitxpng2wjLMS22zjZm6DliN34Zr2Q+AvB0cOD4&#10;RsNy9N1knp9K8Phnw14d4YxSxGH5pTWzk72v2sl073PWz3ijMs8wrw1WaUXvyxte3e7fXtY/nd8e&#10;/tKftIyzjxF4j+H1rr88a4jvvFngt9SmVOu3zLpXYJ/sZ2+3Jr5Fn0nUdX+I+saguh/ZLi6uvPkj&#10;t7QQQxSMNx2xqoCjJ+6AAB61/U58a4PDml+CJHtPDWnq0isG22arkYxjgDvX8/X7aVlpt/8AtheP&#10;ry+tIUVdWjjhhjjCcCCIYEa/eHB7HPf0r9BqSulq3bufJYajGjJpSb06nzd+0NbT6bZaHaW92zSG&#10;2ZmJkyW6c98DoPfnjivsj9lT9sbwf8Ffhnpnw38X6PfLa29rGbW8s4Gk2bkBIZTjueoznPSvlb9o&#10;jR21fxroehaZA3nXFqkEcfl4xvIVeO5JPTAA46nmv6D/ABV+wD8HtXa0jvvB1nJ9jt44WzDGFJRQ&#10;vTHtXzPFHCeV8XYNYTHRvFO6s7NPa6Z7mT5ni8rxXtcPPldu1012aZ+YPxD/AGsfAnju1aPwXaax&#10;qkki/LHb6TKPwJIwOcdMkelfP+oeGPGUVzqGup4BvHuNRmMtw1xos0hUkbQqkrwAOMe1f0K/Cf4M&#10;+CPh5pcOn6V4X0uNVyGSLT4kyMY6hc8e3JwOa7PU9I8Npp5RvDlmUUZVlhHXHQ/zrj4W4DyXhKMv&#10;qSleWjbabt26fkdOdZ9mGdSisQ7pbJKyv33f5n8wfhPwr4p1f47aDFrujSWduk0rMq6c8K8QtgkY&#10;H1r7c+CGlx+Fv2hb2wiRljuI7aVVKlQW8tM9en+fQZ+vv+Cg3hjRLncbTQo43hsZpWZYQO6jsOev&#10;6186aJb29v8AFTS9Xtk3G4+1Ryuy7sPHJEoH4YPH/wBepz6ny5hH/Cv/AEq56GRuKwMl5v8AJHT/&#10;ALX1h9r0cO0e3fpciRqqbf4Cc5+gH4KK/OH4c/tIfDHwJ4gvvBXiDxLBZ6lZ3cgeO53LuBORtbGG&#10;OCOAff1r9Jv20bpoPA8clu+9Vs5MnJ+YFCMKPQZ5Pv7V8tfs6f8ABKq4/af8C2fxkt9ItVXVL6fa&#10;bwsr33l3BjMUamRTkhTwFZfl5OcCuHEcPYbiTmwlZtLRqzSf4p9zorZrPKaUK8bau2t2fOH7SfxU&#10;+I2r+E5PEfw58LapfWSXKRLrS6e7WaS/K5G8rsdsYyozgnn0r57stQ1/xDqUOpeK9QmuL7O6d7xi&#10;Wbnoc9BjtwB2AFf0Bfs6fAr4T+A/hmn7OPinwhbzeE7pZJ9NhaPzIQHIMjKGHysr8llwcEddpr4u&#10;/wCCmX/BI/R/g1b2PxH+D2qwT6PeTSKAir8jZJxu6kYH8WOnHWva4fyfBZHQeEpRtZ7vd+p4GZZj&#10;UzSoqspa9unyPnv4CyDXdIt7KMqdtuMZXrjp0IxXselajPo2i3NjrF0ttbLCVkmMm3y4wOeRyB79&#10;sZr5d8O/tPfDf9l7Sbm18TeZqGsKrC00ezcM5YcZc9Ilz/e554UjmvnX49ftafGr9oeZrDWL3+yd&#10;DaQmLRNNZlib0MrfemP+9wOyrXvSw/PK55UajR9KftAf8FG/BngWKXwn8GEXXNUt90K6pIxNpBzy&#10;2770zem3C/7Rxg+M/s5ftO+OPFH7Wvw98TfEaSx1aH/hO9La8iv7cSRshu4wVKtldgz93GK8LtPD&#10;dy+0+R79K6bwTpkmgeKNN16MrC1jqENysgUHBjkV/wCldMMPGnH3UZ1ZSqRd2f1cW7yrHvYg85P4&#10;nivNf+Cm3hqP4h/8E2vH1mVbOlyWeoRhDjaIr6Ankf7G4cdq67wxrcWr6DbarE2UvLeK4jYd1dQ4&#10;5+hpvx48Daf8Uf2R/iR4Tud0kkvhPUFjh85ljZ/s7SR7tvbegraj8SCm/eiz+f74Fz+XJCGH3tNe&#10;NsescuP5V+sf/BGXxWmofAXxd4Q3fNpnjbz1QZOEuLKDB/Fon/WvyR+D9+D4kij82N2Op3sRaNSq&#10;fON4IB5256A4PSv0w/4Io6xLD4v+I/hqWT5bnStIvolB7pLdRsf/AB9P09K3j0MMQvdT7Nf5fqfo&#10;p4cdTOFLdZMfmMV57pCNZ+Kry1LY23Dfzru9DlEVxvDfdYH9a43XoBp/xMvox0abcPpVGUTpb9BJ&#10;4UiJbPk37plfRl/+xrrfhxcC6+Hv2d/m+zX0i7fY4P8AWuYhSOfw1qEWCDHJFN1GDzt49Otb3whc&#10;PoerWKn7s0coH4YrDY6BugMZdRtJGg8vfIDsK4x7fhXQeLDt05hn7zVkaPEBrFug/hlArX8YkCwb&#10;B53VrHczfY+Z/wBu/wDaT1b9lL9nPWvjLoPhu31bULe4gtNPtbyRlgE00gQSS7CGKKMnaCCxAGRn&#10;NfnB41/4Lr/tnaV4G1bVtH0HwLbyw2LFHTw/MxUlgu4eZcMCRkkZGPUHGK+2f+Cz8kQ/YO1nzJkj&#10;z4i0weZJkIg8/O5j6ACvxc/aJv8AwV4Q8LeIvDnhnxO+uQx6bD5epfYTbRzt5kIZokcljGGcASEY&#10;bH1A2kkqaYKnF8rDwh+0B4w+JXh27TXxCzKpKyQwhR07/l+P41gaz8H7e4uvN1i4mvLhrP7RNBaB&#10;ljicybdm4Es/A68ew9ef+BN1YzeGr57edmO0hs9uP6f5xX6EfsGfBDRPit4A8Ua7qumJKsMKLCzK&#10;OPmZv8/5NcicpdTolPl1Z+c+s+HbHQv2mLfwe2hx2tgk1n5Ng6EooeEHJDZJznOTk/lUNrIrBrjZ&#10;5jLGC0j+vHNexf8ABQnwDd/DH/gpLcaZcXgkt549Du7BVUL5Fs8USpGcYyVAxnuea1vg1/wTs/aM&#10;+L2mf8JE+g2/hPQWxs1nxbIbVZlx96KAAzSr/thNnbfWNWMuawM8I8L3Dt4zginXCzaHqkfzc4/0&#10;Z2/pVK2tfKlZbdt7hfvN0r9DPhr/AME5P2K/h3NBqHxV+J3iDxprFtHKk0elsunWaeZGUdVVDJKQ&#10;QSNxkX6CvZPBeifsEfCB0tfBn7KPhv5cD7bqenm9mPBOTJceYxJ54Hpmq+rylEnmifkv4Yhu08S3&#10;lmu6WS68NXMat0+bejDH/fNRalaaNpd1jXPEFohZsrDbsZ2Pt+7BA/4ERX7c2P7RXwBtYI4j8K9B&#10;tI9mFSHTY4ti+gwgP4Acda2oPEf7KPxBwus/D3Q5Vljw22OL07gg8D0AFX9X2TD2lLZs/A7UvF+l&#10;WWvrqHh6yluYP7Pe3k+1IYtxbrgIx4H15r6p/Yj8QW+j/s3eMvFt5p9vA1xqhijihyv7uK2LFiW3&#10;EndIoyTx271+jnj3/gnf+xJ8YoCy/DbQLeVsuJv7IjhdeP8AnpAEb8ycenp5H8TP+CaOn+FfhTqH&#10;gT4R6w9hpt00ssZjY3yiV0AJOWV9vy9MnAHeuPHYOpiKPs4d0d2DrUaOIU2+/wCR+Q1v4e1nX/Fj&#10;JIEWfVb9hCZH+UFn4HGcdaSPw5A0212d/m+ZV6D8f/1V9ceHP+CWnxlTxtZz3/j/AMNQWum6hHNJ&#10;N5kzSyorAnELRqc8EdfzHNen+E/+CU3gW3Vptc+Ld1dGNN0n2a3htVPbGGMpJz2/liuhU6lrJHHK&#10;Xvas+BNc0G30vRPtMUKxssqkjqx5/lzX01/wT9+JkHwh/bQ8NXsE7W9pqWqvYXmxgFaGfK4OSFI5&#10;6HivoHVf+CRvwj1rSvK/4SvVmZgG+TWrZTnsCGgBH6/hXPax/wAEt9X8J+I7fxV4Z8W61bXVjdR3&#10;ELS2Ud0iujBlJMZQj7o96xxGFqVqDg+qaKhLlkpJ7My/+C1nw/tPBP7Tlz4j0dIWh1qyjkuPssf7&#10;uObbkqPlUZHfAx0wTnJ+R9WkgvfBmimF2WOP7UpJHOPM3Y/8er9Ev+CiD+Hv2kPgjo+k+G/DuqR+&#10;NtHtU+3i6hRYr10JDGJsklmDZJcgk/Svzv1KOXwX4VtfD/xE8Ka1a31rdTGO1mUQowYJn5mUn+Hs&#10;Me9cWV08RTwihWjZrT/I9LNpYerivaUXdSSb8nbX8TnoHhM/koqtuUjLD2q34NS7uvEOs2VhbSTS&#10;XGhNtjhjLFissLdB1AxVdvGUFlKr6botjabl2LK1ubh29x5pZc84yqjH61km31XWtRe/Ek0tw0bP&#10;I8nyttUZJ56AKP04r0Ix1PLOi1LRbfTYt2veINOs5C3zQ/aRLIPqsW8qf97FY/iy98Mppy2Wj3N1&#10;cTMVaSaSFY0Ax0A3MxJ99v05qnLot4jsGeNFHZWLn1xnjv8AXpTZtEtoNNaVgxk/hZjgDnB4pKML&#10;gbx+KuoNcG/sdA06GaXlpnt/tDHjBIExdVP0UVmtf+MfFshiubu+u1VSTHJM2xefQkAD6D8K3Nci&#10;sdAuYbTSLWONZNPtZ/l7mSBGY568kmspL3UHlaKwaTcyncIyckdccdqqUuUDLt/C9/ci9aRxCbPb&#10;5ysMkbm24H4+9N/smy/5/pP++V/xrZ0UeZp+uQ5yxs4W5xnP2iP/AOKqn/Zl7/zwb8qGwP7EtJDN&#10;rbHb/Ea7XQlJuUrjNH51eQkfxGu20AZmUqd1bMmJm/E3lTnP+rr8Vf2050uf2sfHjKPu6wi9B1Ft&#10;Fk1+1fxNB2yf7MYr8TP2wrrz/wBqz4gSbGXbrxTDNnpDEM9O/wDnNfAccfwKK83+SP6a+i6v+Mxx&#10;b/6cP/0uJ6l/wSOt5Jf2h9fvy/yp4fwFznPLc/8Aj1ffWvnbC2O4Jr4H/wCCREMLfHnxRPv+ZdBX&#10;5d3bcMfzP5V99ayN0TEr6ivX4bVsnh8z5v6RUubxMrLtTpr/AMlP58/+C3tjca7/AMFC/EenW7rv&#10;bS9MC7jx/wAecZ69utfG9/pvjTwvJ5+nte27D/ltZyt/NDX3Z/wVFsrPWv8Agqd4itr6DzI10mxL&#10;IT/1DYjXmGp+AdCaSQLp0bBY/urnI/WupYynh4qMlfS5+N0/aOhFK1rI8S+EXjP4h+LbS+sPFnib&#10;UL63tGQwx30pkKMcjgt83T3r9WPh64X4B+E8RNJ/xTMO0PJ/spX556rplhpNh5On2YiWRs/NkenO&#10;K/QbwLrumeHP2f8Awfc6q6qo8PxjB6t8qYHvXyfE1X28ackt5fof3R9H7CLD8Kw5V8TT/GoUfAdv&#10;e23iZprgbd6NtXb0qPx1rTRQ/YYT/rZG3U7wd40i1/xUyxwBI9rGP5etUdYt21LxBHEACvmH+f8A&#10;jXz9vf8AeR/R/L/tF5Lodl4UklttBs+D+6jBX29a9l8G/EGb4c/BXWvHVtbpdPpvi7Q5obeSQqsj&#10;qbhwM9shD+FeUWtmtppkNoU+VY9vFbfinU2sf2U7y2kOJL/x5Yxqo6lYrS9J/V1rfAScKk5p7Jnx&#10;XFWHp4vC06cldSq0013XOm/wTPRfgL8efgDa+GtS8P8AxU+G15/YN1rsNzHPcI1zDZSeUQczRpvV&#10;iQ5G1CduV+bBz3Fx8FPg3+0D4l8aa58LvH9r+/s9NbTbieZZlhnlOZ3O4oykGExhcdJMkjdx5T8I&#10;PHX7MVx+zRqXw68by/Z/EDTyahETDNH508cTpb4lXKuR5r7YyMZJ3ZBrvPEv7DEnjzW7T4r/AAl+&#10;J9jYrdWdj/of2fEMNyLWNCI7i2LbWZ1ztKZBfLMK+kpRqV6KioxqpJOysmrpr8D8lzX6jgM3r1HW&#10;rYOTbjGU1KdOXK6bulq/e5bN3tbe7Z5v44/Ze8X3Pw403xr4Jsb3ULq4aFo7Oy23BZxLOkjDbhgN&#10;0cQC4ORLnOBXP69onj3TvCx1vVtE1LR5rKSGC6W6iltpWEqMyMAwBZWVevT869N8W+K/2uf2WNRi&#10;0vT4JtU8J2tnBFa6hfWK3VtbySKvmBJIirIVnkdUZzyQpw/St7SP2wdC+IOj3Xhj46fAZJtHjmWW&#10;9vtNaaSPzBbpGpnjcOzSkQZ88uWA3DaetcssHl85OLcqc13WnrddD2qOecT08Kq0KdPFYdyvzQmu&#10;flbXu8ravKztazd36HhFl8ePih4E1PTNf0rxxftcWFobez+23LTrDCcAxqsmQq4VeAAOB6CqcvxE&#10;8QfE/wAS6t4w8TzwyXlzLCZ5IYwqlsBfurwOBXpHxYg/Y38b+NJpfCF3Jouk2/g1pIYReyWudTVp&#10;MAG6D7yRsyq8MBgbSc14n8OHitvCk+p3I4nvox9QGXj9TXm4inUpxUOfmV9LO67XPqMpq5fj6k8V&#10;TwsqNRRSalBRkk23bTzV2vNPqbmn660/xo0jTwf+PK1aQnnuR/8AWrhv2rZ5dA8XtPBbLJsvmUru&#10;Az85rt/7As7H9o/WX03xFZXVvayPbR2cV0z3FoomG3zVKgDcuMEE5wenSuT/AGzLY/8ACXXA+8Pt&#10;z8f9tW/rWXs+WrGLPcympSqYyk4bSg3/AOTFPwMZ9d8WeG/Demq7TX2pRlYQ33iFOBjqfvD/ADiv&#10;148C6Qmh6bZ6LCB5dlbxwKf9xQv9K/KX9gPw6/jj9r7w1HLbbo9DtnvJv3ZwNpyBnuP3fbuTX60e&#10;G1+UOzd8k+nFfZcNYf2dGU+7/L/hz+VfpQZp7TOsFl6f8Om5v1nKy/CP4nYWC5iUlcfStKzVACwz&#10;6ms/Tz+5Xadw9a0LfcFAJr6o/lMuRSHGGGPmzVmI9NvPfHrVWAFYw02GP+ytW4zkZP4c/rQBMjHY&#10;celaGgRIb6MLHj5snArPGQcda1PDSqb9QGzjNAG5rVwbezhRFz5kyrx2/wA4rzXxw+/VmAHavRNf&#10;mZGt4trHMnzf7ICH+teb+LJN2qyHP3TQ/hEzDuE+Xr92qLKyE5bJ3Z+lXrj7nU9KpzKC3FZkFG5y&#10;vOKz7k8cVpXHIrNuSRnFAGdd5FZV+zEHnmtS6YFSAay74ZXlvrSYGPdyM0RUnjdn61zfjKZW0sYb&#10;nzR0/wB1q6K+YoGBFcn41y1jGfLVts4ZQ3srHPTis4/xESz4j/4Ko6uz23w98OqV3Nc6reMG9Alr&#10;EOv+82K+OfD3hqL4g/tX/DfwNcBWXU/HFpFIrSEBlBiPXtkHr9K+mv8Agpzrjan8ePCXh5WI+weD&#10;ftBWNs7XnvZF46E8W+M4/KvE/wBivSJfFv8AwUv+FOjGFpBa+JPtcnlr0CZBPJPQIM/T6V1/av5m&#10;mFVmvX9T9p/2otQNzoUdvvbnQ7qbaB/fuLcc/hur8lf+C6GjS6j4C+EVhs/dPqGuzsvrxYxg/wDj&#10;jV+rP7SkoEOoBz8tvoFlCpP96S5fcB74C1+ZP/BZm2XUfDXwziZN32aK8GD281y/6gLXjYvEKjWp&#10;r+eaj/5K3+h0U8G8Tl+Kqr/l1Tc/unGP/tx8L/D3RVtLdQItv+0Oxr134m65J4l+CfhDWNcvFM/h&#10;PUrjQo7j+JdNuC11Ah/vCO4N4w9BKB2rhPDFiIk2j+L1q98R9dWHwhp/hONsyXmqLcGORuyKQpPt&#10;8zda9WUYxou5+X4fFVXm1Pk3bX5/5HG+ItC+3Ibuyvla3lxl4cMAwyNzDjdwR+uCM15v8c/BqaL4&#10;K8L3yXKlYReWUMSqcDEqz9ewAuBwcH9a7vXNS0nwz5l3psz2s0kgmj0sQvLDLCwBK7wBhlOe2CpB&#10;yCCDmeKvEOg/Er4KeIESH7PeeGr631KBWIbMTq0MoDAYK5aI9OdorGi7M/SFvY8PH7nwOgx817rE&#10;km71EaAD9XNUoIlS2Vz/AHWb9MVq6lbvD4X0GyZcbrWaf5e++Q8n8MD6AUlpotzqMLQ2sDPKvlRR&#10;xovLM7HAHucVtHubVPiS8l+R2fgnw5HZabo97qkscEd1IZo45O6pHId357f89O+h8KR2MF9qP2lZ&#10;BdMJduP9WoiXrzweR+AHvn1DWP2VY0fwjo+v6Q8dxb+H55rqOFvuGL7MpX8C8mWxzj0Fcb8VfDsf&#10;hvQ9VvdPmZPJs5mYN0aQqqD9EP5/WuWUrsrl5Nz5V8U3T3etzEtkeYSvPqaueBtJOqa1HZqm7MhL&#10;Ajsq5/nWaYjdasw6/Pmuo8AQ+KbOQ6z4T8Of2ncRq26ERM21WbG7CkH+HH410S0jYzidI2lXMCrE&#10;Q3oNq/h+FPtNF82Zbj7LukXhZDHyv49q9JtPB7XVnb3lxY+VcSRIZISM7WKgkfgc/lWbqmk+JdP8&#10;ZaZpWk+FWl0uaLdfX/ltiDBbjOcDgDqO9c6behcrHn/jfW18MaPkf8fEvEKt24649BXl8ssk0jTS&#10;tuZmyzHua6j4u6y+s+NLqAH9zYkwrjuQeT9c/oK5WuinHliZsK3bXw3LH4Eu/F7zJ5YuoLVFyN2+&#10;TzWP5LD/AOPD1rDVGc4Rc8ZrrbK7udR+Fa+Hh/q18QRv+JhcD/2b86qT2IkYvhHQJfEmtrpkKFv3&#10;TuQP9lSf54rrvCXgy+8V+BLn+z7fzJobqMeV3fMiZH5NWR8KT40s/HMNp4I8PDUtUmSS3jsWjJLc&#10;fNwCOwz+BrpYovFnhbxlqng3wferN9o1gWlvDasG3XDblCKe+0sV9yg9KOWU5aFHceH/AAK/j7x5&#10;JBYJ9q0Pwv5cBlC4W4mVTgd8gckjt34IrQ8Y6DHeeIj4Z0zwZp893Hb+fcmTZGI492B0XknIx+J6&#10;VD8H/FfxB+GvxC/4Zu1pNLsXt9UuI5LqfcDJMVymGJAO/CBTjncPWvS/Evwe8X6F4tsfHN0bXc6/&#10;ZNUWOMnzYpHVVIA6FXZT9KxqRXNboUmfNHxQ+Hen6VYt4gtLVrGTe3n2u5TGBwFC/U+wrz9Y9irK&#10;W54IH44r07xfeeK/i/8AECT4b2Wj2sK2epzrJdW6s2I0dl3v8xGAPTGSRjtXnfiKwt9O1q603Tpz&#10;PHbzMiyLzkLxn881rC/LqJn3l/wQ71G9fxr42t5jm3sPC8YY9CmdRgEZ/wDI8w+jV+uuoa9Y6VpU&#10;OsagJI03K1xJHwV2H5T0z6HPsK/K7/ghJ4dtb2z+JWppLNDJc2llp6zlAUEjSNOuMcji3JJPHT8f&#10;0q8RabrnxK+FNqPDOiancXV5ZL++tdNWJHyMAM0o8uXAyM8HHGa/MOI5WzWcl5L8EftfCtGVThmh&#10;H/E/vkyDx/8AEjwNoJXVNA+Iul6bqv2fbHa6hLC1vOrH7rRsGB6deWGe4rkrL9tG68M332zxhprX&#10;UbcRalobBlIwAEKojgrxn7w9lHNeT3n/AASm8WfFTUb7V/iH8SLjS5rhpF0+3tbePeiMM/M5Zxvy&#10;AeCBg4G05FcL+0r/AMEf9MlvrW78IC30WS3htxcyx6vJbR3UsabWf5oujna3Dk53DJ4IeDwtGtHW&#10;ry/J/wCYsZ9co2dOjzO/SSv67M+8fhb+2f4K8Waa0s2oQxvMirGoi2Mw94n+bgnGenWut1P46XFl&#10;YrZjUGvLi8mQR+TjM7s3AAA2455J9CTX5G6/+zb+0H8FbjTrv4ZeKrq6W1hUXk1/rCtIJGbO6Isw&#10;Yr2wSchQcDJr6n/YO1L9oL4g+OJPCPjq6t5NW0+zea0uoFwk8ZKoy5ziN8MM8DI3A4xy6mHlT0Uk&#10;/Q78LU5re0g0+t/8z7b1z4q69Gbi6k2x3MEIaGFf41x8y7h329DyN2BwMipJviRarbQ33iPXPLj2&#10;hS3nbE47DJyevr2GK8S/a40P45fDL4by+O7KC40+609hNIZsvG9sASykZ64zhlOc44xxX56eNP25&#10;P2o/EWpW/wDZ/wAJtSbTZsx26mGWSSYMMeYm0hVwCpDEEAnryRWdOjWqPT8SsViKNOyS9LK5+uV/&#10;8bvD97bHw7pHiCG3t1Ys100hKEd9ipjkADk9D71k2vxQ8OafeSR2utLqE3k7bWO3uVm3OOpAwTu4&#10;GRhSPUjIr8mYviB/wUd8L6pa3tj4OtdYhuhBPsmt7mOZef4p0wS6kYK59Dg5U16h4O/bG/bR+Ht7&#10;D4z1z9meaSSS1xLLbW9350Y3ED94wYncMH7uRxlhitq2HxVOKdk/Rr8rnkU68cRUlD3lbdcr++9j&#10;9HL74gW+vafdaLr0V1a+cvlQw3lr5bO2MgpsXDYIJ9QRnOMZ4++0VrnSLiWS7Vvs6uJJF6E/d446&#10;E856e3PPzn4F/bX8c/G65tY9Q8OPpciqPOhuLRIpUkGPkbcAzEHIyCOmQe4+jtQv7Twz8PW1TVVa&#10;OGGPdteE/MwU/MeoY44GOBnHvXgYqXve8j3MBGp8j51uvDGn+I/i9P4Rv9W+y2eqrLDPKsixlQ5V&#10;3+c42jEZAHXdgivL/EvhPwn8K/jxqfxq1HTlt9E8K+DLu+knX5lEccaoowB1O0465Paj4xfDzxz8&#10;aPEkPxP8LajHHY6PqzRvC+fluGVXVyB3CEAemWOea5H/AIKra3/wpz9j/wDsfU9Th/tbXIdM0stC&#10;pBaKSSe4kHbJ2QrnttkArrwWHqzxFOMXpPRpdL2/Q76mJp4HAV8VNfAm0/NLT8T8udViHiHV7rXL&#10;iP8Ae3lzJNJx/EzFj+pqsfDlu53eXn6VEuuacpGHYEdxmpovEGlq43SyHmv1C2Ijtc/AeajLV2A+&#10;GIB8oi5/nVu18MSPwPTq1JHrWmyr8tzznPzd61rXVdKjiXzbyMfieKxqVMRGPU2jDDvsZr+D5t21&#10;WPuxWtCz8IavCUaC8aPH9xiMGtWwv9PLrJPertZt2W7mtm11zSeP9NiH/AhxXDWxWIta34HTTo0d&#10;zN0+28b2BxD4ikGP4ZOa1ofEHju2GTqUUgX1j/8Ar+9W01OxcbzeQ8D1HH+e1TQ3mlvJkyw43Y+8&#10;Oea8ipU5n70F9x2xUVtL8Tn/ABT468ZaVZee0qnDY6Y/Kucj8f8Aiy/KM0zFl52813uowaNrSpbv&#10;DHJ/F5e8YOATj61BpljaXd6z29okcMJ3fLGo3DiuvD1MPGjrTVzGpGo6l1PQ5fS73xLr16urNaoz&#10;Q4Cgr8o56fnWncT318N50qMqwP3WB+v411el21rdQIUg2KseOW4PritK00OxxhPL+XP3j+v41z1s&#10;dFT+G1tjanRly77nl+o6A+o5MenKrdlyOKxb/wAAakzFobWvcItC0yYsJY1V16FWAyMH8+1WIfCm&#10;jF9sjqVJ+6ZB+H6UoZ1Kjsglg1U3PAj8N/EZGYwo/wCB0ieDvGlsdsUn4LKa+krbwx4VCqDAioqg&#10;bV2jP5fjTLnwp4X+0KfKQL/vjj9Pwq/9Yqj0cU/kT/ZtJbNnlXhTTNZl8Df8TmNluLS8cxTM2dyl&#10;c4yfQj9a434jeMb3VLVdC02GRLWH/j6mC4WVuOM+nH4ke1e0a5p9pc2cltZbUtfmWH5ducjk47Zr&#10;L8deD9OHgyazWzjTdHhRsAbPY/nXvVs0+p06MZx+P5W2/wAz5utGMq0rP/gnzsaljiIhdx6Y/Oo3&#10;Qq+xhtI657VMFO3YT1bJzXtHOfd//BHTSpfEfxE+INqsPmN/wiNjKvy7uftEPavsnx/+y5oHxY8N&#10;T+DPG2iNf6ZcSRyXFqdyh2Rty52kHHtn+tfN/wDwbz+EG8V/HDxraNFu+0eA4SuP9m7iGf0r9Mv2&#10;kPC3xF+BvwM1f4ifDP4MX3jjXrSWEWPhuzBEl2XlVCRtB+6pLdO31rCnKPLYLS6HzDZ/Be00eyt9&#10;J0vTfstvaxxwwQBDtjVBtX6YAUYrOtP2VfBcXxMPxXk8NQtryWItjqbZ3eXjG3rjt6f419j+DfhP&#10;rPizwLoviHxX4LOj6pfabb3OpaWz7jZzvGGeJiRyVLFfwrznUJfira/tTQ/BK0+AF1J4L/sH7ZN4&#10;/wDMIhS62k/ZdpHJzt59z3rT3Q948n1z4TWniXRrvQNRgaW2vLJ4Zo2yN6OpVl/I49hX5e3/AIXs&#10;fDnxK1bwvpdl5NrY6hJbW8IzhI1bAAz7Cv3E8aeCZPCPhXUvEGk6BJe3dlp089rYrnNxIkbFIxjk&#10;7mAHHrX4p6s2v6v8TtU1TxToH9l6hd3jS3umt/y7SsNzR9f4SSPwrws+ly4Vep6GWrmqGH4A0dNV&#10;+P3hPTXj3LL4jt12r2+cdK/Qy/8Ahxc/2asa28irsKq30H+f/wBdfB/wjtZ4/wBpfwTFawCWRvFd&#10;qoVunMmP5V+tF74U0+20Q6jdPHDFFHvmlnYLHGvXcScAD3JFa5HLmwZnmHu4i3kfHf7L3wN8EeHP&#10;2+ZPA2mWVzp9nd+BLjULpLG+lhJna4ZWferbjnaM8nJr6+tPgz4JuvEmo2X9s64tvFbwGOP+3rg8&#10;v5gbq5/uj8zXyL+xl8UdV+L/APwUO1zxLqWm6bax6f4W1DTdOXTb9LlZraO6JSVnRmAZt547ALwM&#10;19oW8rReKNUlb/n1tRnd7y9K+xwv8FHg4mT9szhda+E/g6y8FXWrLrGtyT5mWNm16542zOq4+f0A&#10;ryfxR4C0+/8AixpumLqmqtbw+bcC3k1q4kjeROELKzkNjORkdQDXt18ZbnwNeGWTHz3GGPAGZn9/&#10;859jXGa/YW0PxbsGtz80ljdHb9CtdNkYuQyy8NPEVQv1XC9OOPr/AF619Gf8EtV0/Sv24PBbTXCx&#10;tOupLBlgN8n9nzkL78Z49vavFGJZl+8F/wB7r/n/AD7VpLzxJpOp2PibwV4ovNG1rR7+O+0fV7GT&#10;bNa3CH5HUkc+hUjDKSCCCRWco80WjPmlfTvf9T9gfCX7L/xs0/xlNo/ib49WmofD6PU/t1npI8Oe&#10;Tq7ESb0s5b1JtjWqABABCJGQKpkGCW9b8ZWMP9lzFpvuoRgfSvyLtf8AgrN/wVL0yzjtR4/+F14s&#10;fyLc3vgS486XH8Unl3qJn12oo9hXK/Ez/gtT/wAFPtI02RH1/wCEpZkJJPgG75499Q/GuSNKt7S7&#10;srdjsqVqdSm4qLu/T/M+kP21NEA8e+H9Ubd+516NJFTj78U2Mnv09K6bxPqVynhgaZLaRiO60+QX&#10;EsCYx+5bk46nJxjHr+Pw3+w3+2v+0v8AtmfGXWvD37SOseG7sWOpWF5p8mg6KbERACcMpHmOT1HJ&#10;bjnFfoF418FaafCVxFaTOJIdOkDRrIWXbt2ggYwTnjknNfC53KMsyml0SPrsjhKnl0Ivu/zPQP8A&#10;gmRYQXH7LMkNlENzeLtVLMn3Qd6DjHb5QK+gJdKs7VC9zZ72ZQG+TqfWvxZ8K/8ABRv9uv8AZZ1T&#10;UfgV8BtX8AxeHbXUprkjxL4Wnurr7TMd0h3x3cK7OFwNmcluSMV1Kf8ABXr/AIKnXCrIPF3wjGeW&#10;2+A7w9vT+0M+3evpstoSlgaTitLL8jwcdW9ljKkZJ35n27+p+sPi+O+0bTzrGlWG9vMUScf6tScb&#10;sdT1HABPPSnyi/S3hmlVV/57R7eSPX61+TGpf8FX/wDgqdfp9jm8afCdY5OGz4Dujg545GoeoFV5&#10;/wDgq/8A8FTghMnjb4U7gOo8A3PH/k+eld31apbY4vri6Rf/AJL/AJn6PftPosPhnyFk4yd35Zr+&#10;f/8Aao1K5l/aX8cPb25kabxJJtZZERc5IPVsntyAc4r2j9qb/gsR/wAFPbjSZbO68b/DKHYjDzLP&#10;wFIrkdMZku5B+Qr5O1LxX4l8f+PR4h1rVbee81O4WfUrqK2YeZJtBfCnAGSTxyOfrWFWnKnoXh5T&#10;nVlNqy6f0rllPCVp44/bE+H/AIGTb/p2taXaTSO27HmXEY6AcADHv+JzX9OxBIkgeFVfcSuVGSCf&#10;5iv5Z9Q+Kni74Z/teeD/ABv8P0sU1jQ9csbrR49TtPNt3njmV0aVFZDIhckn5lLc4I61+iFl/wAF&#10;j/8AgpveReafFvwpB29vh/cjPvzf1MaMqsroqpUlTqX5W7rpb9Wj9hrOxxyAOvoKdf6cz2ciiUnd&#10;/Dx8vHbj/GvyIh/4LB/8FL1h58afCtWDYx/wr649ev8Ax/8A+f0OZ4j/AOCyn/BTm0sWEXjn4Wg9&#10;tnw9nz+t9T+qVuiMfrUubSD+9f5n2B+3xYzf2Tqswb/U6QVXA+8z3Vsn/s38818vnQE03xz4Vnln&#10;YRXGragAp4wdsTfjgnrzyDXzh4e/4KS/tpftBfG6bwR8b/Hfh3UtO1LTPsscGjeGBZ+W7XdsQ/Ej&#10;McFfXp617/oU+of8Jv4X8IapdtdtY317L5jMzMd00sfLHt8mcdhgehPxvEEXHHWf8q/M+2yGTeF2&#10;+0/yR0X7ZsEMPw8jeGTLLYzxtJuz/AuF9uMk8d+tcN+yV4/+Mfwt/ZT0bU/gzbWom1DxNqUl7d3/&#10;AIL1LWLi0u45/LieyNu8axkJgFXJjyST/Hn1X9sTSItS+D/lXC/NDaTbdyr12KDnGe3bjqPevy28&#10;Qftn/tlfs9eONQ8F/A346SaP4fZt7aS1ilxCsjEs7KJN20kt/DgdznknqyVyjmN0rvlMc9o+2y6K&#10;/vfofqj+0H+1b8L/ANmL4G2fib9oDxvDoerW9pHJoulyXSXeqzyIgVUxHkSyyHzDIy5VfN64UMfy&#10;y/bB/wCCnHx//annk8M/D8XfgfwnuJhj+1GTUJ+MZaTP7v22/N/tc14v4o1TxR4+8T3HxB+JHim+&#10;8Ra9eN/pGqapMZJD/srnhFHZVAUDoKqTRBtqFcAtgleuK+vp4eKvKW7PlF7tvI4lPhlpFu/nyh5p&#10;GbMk0xJLnPJ+pqZPB+lQJtWFeOvpXSXMCZxu9+ef8/5+tVZITt3Ejg4bFa+ziti+eRinQrdCPLX8&#10;6Lm10zTNOe81OURwx9ZMHueBxzWrJb4P3z6HPFVPFuk3mreHJtN06BZJ5Cu1dwHQjufaiUdA5rn9&#10;GX7JHjC28e/srfDXxjazLJHqXgHSJt6nILfY4gf1Br2nwJbjWND8QaBIu5brSyu3rnKun48NXx7/&#10;AMEcNf1LxB/wTh+Gaaq2bjTbC40yT5g2BbXcsSj/AL5C19j/AAhz/wAJJPE3/LaybIPfDA4rih7r&#10;RVL+HHyt+B/ODoVvP4f+KGq6Tcy7ZdO8VC3uAzgsHBaNg3vkc+nTnFfoV/wRv1b7N+09rei7/lv/&#10;AARdFY2YdYrq3cdPZm/XFfDf7S3htvh5+2t8ZPCqx+Uum/Eq9kjULtAQajJjgf7J696+sv8Agl54&#10;iPh39t3wvbNIF/tSy1Wx+9w+6zeQcfWIV1y+J+o8V7sWv63P1g0tsTFVHX3rm/H8fk/EFbtv+W9u&#10;rZ/L/Guh0xma7wB7YrE+KMSR63pN5/C0G3P0/wD1VRzR2NzRgZrO+gCsfN084VfVef6VpfB25I1n&#10;ULP/AJ7WJYfN/dbNZ/hCQtfQQ7iPOhkj4b1FL8LJvsvjy1tmO3zEkib3yv8A9aubqbfZOn0SMnWr&#10;fP8Az0/pWp4xXNjg/wB/FZ3h8k6tbluSTn/x2tPxcC1pn/arSJMluz4T/wCC1zrb/sLagkkYMcvi&#10;fTkdSOGUs+RX4k+NfCPhfR/hX4kg0bRI7dZreF5vLU5YiZSMk9hzgdq/o/8A2gPgP8PP2jvhtf8A&#10;wo+J+lNd6TflWkSOUo6Opyrow5Vgehr5b+Kn/BH79gH4c/AXxd4v8UaT4mkh0jQbnUGabxKVEskS&#10;F4ojtjAO+UIuOuSK2lJSgl2NqPLU5YJ69vmfnj8HP+CQvxi0v9hi4/ars/GOl3F3JD59z4JtbORr&#10;uC3wGJaXft80Iynygn94BiylRP8AsZftC/tqavHdfAr9j/4feH7WGdF/4STxh4ih8y309FH32dys&#10;UfXiMrJI5GFU9vav+CT37dA8LfHXxB+zx8afHH/FE67qsMNtf6221bbUGilSK3XyxgQnb83GFPl8&#10;qNzVc/bj1bxL+xL48sNG0vSFj8A3xafRZrK3SG2hlYlnQqmEMr4MjORlznJOMH57C46V+Ss/e1at&#10;1Xl5dD1sVg6dSnzUo6Qev+b8/wAD1D4W/s7/AAq8NeKv+FvftEeOJPih8SGtUR/E82lwRx2TJHtT&#10;7FD5flW/lrlUch5F5ZXTJWu3/wCE6/Zu0K7afU/A+n6ndJJlpNe1Jr5s/wB7a7lcnPUAZ96/NbxJ&#10;+3tret3hlk1Sd0WXMcJmKqB1DbR8uf8APsOL8aftY3qu2sNqaM00e2O3+0BmYDbyQMbRkcc54HYV&#10;6TrKLWh5fLKx+vlv+1H8NLRPsmmeCdBhg2/LHBbpGp69lOT19K1X+Lnwb8ZRtba18ONKmik+8DDH&#10;IpXByPnBx7cAc9MV+KQ/bJ1e8aN31Da2F3eTIU4AI9PQn8/pjvvBH7aniG1gwNZkkVYh882JduRw&#10;QAew9/6Vf1mUej+8h0z9VvFP7KX7GvxWtxNY+EdP0+aRfu2itZ/+P2zJ6dwc/pXjvxQ/4J4X+nFd&#10;Q+Bnxg1LS5PMBj0/xFCLq0k44UTIEdAeOWVgB1NfP/wk/wCCgd5LHD/aV8JkWQ+Z9nkBbBPQqx9s&#10;8f8A6/rT4R/teaH4zsobfSfENu6tCpktpZMj0KkFuD15xx39D008QpfFr6/57mUoyXl/XY+ddW+M&#10;X7Uf7JpW0+LXgO6+wrJj/hIdOk+12Uqj/bXAQnHR9pPbNemfCb9urwn47lhS+CQXTbQk0a7XXIHJ&#10;7Y+vpz2z7rqtxoXiaF7nS/JUXMbfabOSPzbecEdSD1yOuCCQfSvkr9pD/gnvoly1x4r/AGc5m8Ma&#10;2jNI2j7itlOcE5iKjMXIOdoC4ILIoBc9XsY1v4T17P8AR9fQ55VI03+80XdbfNdPyPpLUPCfhP4q&#10;WS6lFEqzSDm6t22nJ78dDz6/lXj/AMYf2bvEfhpJNcl1G4+zt97UtLlVmiz0MqHg+/f/AGq8F/Z5&#10;/bS+JPwM8TTfDn4s6Tc6fqFqux4r5f4f72OkiNkFXQ7SMEE9/rz4efGjRPi3pPnm2Vo5V/1275SM&#10;dl9QT1FY+7tJWZreUZanzjeS/G/w3bvdab4tt9at1G2F/LMLORnjDsVVvYsPar3w3/av8S2Fy2je&#10;I9MaFo9mIby2aMqpzkgdG6dRke/Ar2Dxp8EdUGoyar4Gj8tWX/Tbd5N0cyn/AGcH15xgcgjBrynx&#10;h8LtD8Y6fPpTWEMd5GN82lzncI2B+8jYDKQc/MpDDPX1mUbGqab/AF/zPRrLxr8LPjJZyWmv6Zat&#10;I0YKzSx+VJkn1P3vqDivK/jD+y1oWt2s1pY2VtqdjKheTT7yMOrg91B6H3GCMda8j1ODx/8ACfVp&#10;xp0V5quliNSbGZ917Eq9DBIf9cB1Kn58Hv1r1b4JftP6b4y0kxTagur2aSeTdNkxzQjaMiVD8y91&#10;z7Gp9S5SlDU+QPjD+xvDokz3Hw6tPsTqjFtJumCqzekbtg/8BbPs1eFWtrqmheO/7D1uxms5zY3K&#10;SQyxlSpMMg6f56V+t3xB+GHhT4oaK99ZeW7xrmG8yF7DsP6Y/Svlf4r/ALOXgvU9f/4ugb6zmt4X&#10;TS9a06ISS25KnG4HHmR88qTxnhgeDlKit0VGUZHxdJcwxJvij27h83eq0iy6gTDGGYsrFlXnAAyT&#10;9AOc11Xxa+D+o/BzxJ/YXi3xbpRt5I/N07UrW4aaO9h5xIgRWYdDlWCsp4IFczc3HgyKFxp2q3Vx&#10;cbcR+ZaiNAfXliTx2wDn6VyKDjIZp+JLWe5v9PkU7VbRbQFunAjC/wBKfolvaQamBbwPcyFT+7jj&#10;Lde3FRnxpHNYWtqNDsGkt7dYVuJkaRnAJ52sxTODj7vas3VfG3ijVLQaVFrNwLYbsW1p+6h+mxNq&#10;4pyjzdQLWlRxvr+r6bcy22nySWOFXUpxCqlZI2wc/wAWAcDGasf2ZpX/AEUnQf8Avu5/+M1xt3BN&#10;bHE6bGz93jn8qj+0n/nrVaAf2Y6AudSkLDjca7nw4pEyk/hXE+Hcm9k24yWPWu48PBfMXmtWZxMn&#10;4n5Ky/Lz5YxX5c/tLf8ABNX9o3xv8UPFHxa+H+ueHdYTW9Uku49Ka6ktbiNcABAZB5bH5eu5etfq&#10;F8TpcpMQ/RP6GvyN+Jn7cX7VPwY/aD8b6H4Z+JzXmm2Hie6js9K1m1juYYowfljXIDqvsrDAr5Hi&#10;eplsIU1jItp3ty7rY/bfBLD8bVs+xE+GatOFaNO8lVV4yjzL3dE2ne2unqelf8Euv2Zfj18Hfih4&#10;v8R/GT4fXmhLJp628DXjxsJmLKQEaNmVwAG5BIAxnrX2PrB2wtzxtrwr9hT9uTVf2rxrPhfxp4Vs&#10;NN1zRY0leTS/M8i4jOATtcsUYbl43EdemOfdtcXMDbT/AAmvSytYaOXQ+rt8ttL7nzXipi+JsZxr&#10;iJ5/SjTxKUVKMNY2UVZxd3dNa7n4H/8ABReSS/8A+CoPjS4tpeY9LsxlucYsIB6157fR3MdxJIIG&#10;VmX5v3Yx1+vt1qP/AIKt2/i/WP8AgoH49m8Jw30lxbTWodrENvRRawrn5ecV87z/ABk+MPh1vs19&#10;4lvSydIdSj3/AIfvBmueWFliIxlGS2Wh8fR96hH0R7R4ukdvLMwwVRRuxjqfrz0FfoF4Y02w1P4B&#10;eDbG+sVdf+Ebj+Vx32R881+ZnhzxP4g8eeB7fxBrkkP2jzCq/Z4dilVI7fia/Se1vdRsPgH4Pm0u&#10;LzZl8NxHYOw2RnNfJ59GUPZwfSX6M/v7wUoSo8P0IPT3Kcv/AAJVGR+EtGh07xIrKP4G5H0/z61L&#10;aWfm+IoSOnmZOF96yvhhqesaj4gkGpjb+7Y4z0GK6aG22eJrYMPvAt3HevEqPllZn7tUly1HfsdL&#10;ehFiCmpbHSIfiloa/CtPFFvpclhcXmsmS6hdkk8u1yFyv3cjf8x4ABPbBp6hLsblgfp2rGtPiTd/&#10;DbxVcXUPhnSNUt9U017O8tdXhlZHhfhwDHIjKSvykg5wxHQmrwUqcKlp7Pf+vU+ZzfC4jE4BrD/x&#10;ItSjt8S23069TA1zwjr3h3SdH16/t1W11m3eax2uCzBHKNkduQfyNTaN4u8YeAr2LXPCniHUtMmU&#10;4E+n3TwkkEHGVIzzg19Ofsw/tM/CPXtD0/4JeOfhZo8cbbo7nUdVuLaW0KiS4uEXbdFFjxJKvyu7&#10;B9iZK9az/FWm/sp+JvgNrmn23iWG31ax8S6pe6Lpek3ccSsxuCltujlIV4fK2qFhJbazNg7RXsfU&#10;aLpqpRqrZ6PR3Vrr8e3+Z8bV4sxNHGSwOZ5fK3OldJTThKUlGTSultrd+emx5rrX7Yvxj8SaWvhT&#10;xtqNvrFjczWss8t5DtnHkzLKArKQvJXB+U5B9ea9wu/20fgt8SfEsuieOPhvPptnrU+2+vLqdbkL&#10;AZZp5ULxokgUvO+NgyFVMliCax/j1+wbqWtzabrfwgg0u1b7Ektxp8xa3a4ItocCIDcjEskjAkpu&#10;MuWwMkcZ8S/2OPiV4J8UWa2+n3U1omgG9vNS8jdAtwbL7S9ujxsyyYBVQynaSy+oz12zrC3VnKOz&#10;urp/rY8C/hvnmGpuElRqe+0oycHF+7d2Xu30jbT06m54i8M/s1fFv4PXHhgfFH+zG8OeLNYudDt4&#10;blTI1nMLZIiVuFR5FPl8E7WAXnBNeDWcJ0/wBplmhYSXEysw985xXK66jT6nFZN95rjaQRz6Yrsv&#10;GH7i30uyt9q7VyB715Vat9YqU04pbJ2622PtMtymWT0cQ/byqRk20pW93Rt6rfmbux3wr8OeI4fj&#10;7451DxJo9zYzXHiaO3ghurZoWaNZMhgrAEqQRg9Djisv9s+RE8Y3krgCMXU3Y9putezQa43j74/H&#10;Ujq82oQzeJLW1hu5ZA5kjgRIs5ycglCevJbPGSK8B/bc1RkH2ya4XN15zJyfmDSD296qpFPFWW3N&#10;ZfJJE5LjKlbHYZ1Fyv2MW0ul/wDhj2r/AIIxeD49U8XeNfipNb5jjSOxsW2nALYY4z7bx6Zr9KPD&#10;cbLEoBP9a+Pf+CSfw+Pg39lPTtYnh2y69eSXvP8AFHnCn8935V9leHowNoVcKOnzV+gZXT9lhoo/&#10;hrxszpZ14iY2pF3jCSpr/txJP/ya50lhH8gGcY7Yq/AM4Vh071UswpTLHHvVyAknGP4eK9Q/ISyj&#10;NjhT1qeMblI+7zUCElcKBUyb15P5UAXSMbSp+ta3hhP9O4/u1kREbetbfhIA3LkEcL+VNAXNfb97&#10;GpB6MfbpXmniB9+pSEN/FXpuun90WPZTXlmsP5t9I3+2aT+EmWxnXA4zjNU5c7sA1cnwRyapyHdw&#10;DU9CSnc45H92s27A5BH1rRnK8jis+7GR97rUgZV4cDOM1m3zkpjFaV8OTk//AF6zLzkYz/8AW4rN&#10;sDE1Ntq4x75rj/HL40yP5fvTEf8AjjV2Wqk4P+c1xPj9gmmwgvgecf8A0Fqin/FRB+bv7e1wL79r&#10;G4jb5vsfh3TYACx4z503GP8Arr+lZn/BIPQ4vFf/AAVB0a6uNki6ZoGo3kPmbiwPzEEf7Q3Z/Gov&#10;2ydSF9+1t4tuFb5bSW1gw3by7C3B7f3sjtXZf8ECtBfW/wBvjxN4hJ3LpfgVw7bsYaZ40wR36H8a&#10;7fM3w+kV6P8AI/Rv9pjULuS/8SQM3y/atNtIV9WEYkb9WH+ea/PX/gtRCbG48J2MYZRa3Qt29ttl&#10;Fn/x7P4mv0B+Ksf9s+OtYjO6SNvHUSHnoqW8Kkf+Ot61+cv/AAXL8d6Vod9oOo6uZDHN4nvVG3/Z&#10;jA/kK+Nzyt7PNMvp96rf3U5/5n1mRYOeI4VzypFXaw8UvWVal+iZ8k6HIiR73I2quWyOOlcrp/xJ&#10;0fSviBN451x4/stnE8dgs8ZkAcEbeBg84I3cYHQg8ij/AMLEm8Tacth4Zs5VhvGMTXDELnjkLkjJ&#10;9B1JrrvE/wAM/BHxT+GEem+C7f7Jrmk2wW3tJGw11gksjAgEsxLMPRgMccV9JWqxmuS5+WcP5RiM&#10;PinjK0LNaRT/ADNr4s/Bbw74+8H2nxt+AE1vfrHdSxazYaeokMcayBt+wj5htY8bckDkcZPlEnh/&#10;wvD4F8VPFc3Vve/8I7cxXtsyA23ljEqNH0ZTvjA2nIG7gnpSfAD40+OvgH4yudGl0e6Onsvl6lp8&#10;q7HP8IZR1WQbmC8YO7HpXpn7WN38PfGPg268W+BtEe11PVrKG31gCAwnzLidD80eOH2RyFm9MdsG&#10;s6XNTmovVdGfW1Hzz21Z8t+O7D7BrWn6M0W37NotspX0JXk/rmum+CPh/wA/xnpXijU4Jl0ez8RQ&#10;f2pcZXykhhCs+c/xY4Hu1Hiz4b+N/EfjnUtY07w5cS2mAI7tVHlCOOHLFn6LhVJ+YjoaPCuqaxpn&#10;w4kS2uphZ3V3eXM0HkZjlxwq7g3BJGMFee2TxXuZPhaOYScJy0jFttW0OXOKuIwFqih8UrK6aT9P&#10;kfcnw6+La/FhdQ8bWHhOexg0vRYbZnuGLZa7vdQupWHooVI1HuBXzp+09rNrZ/DPUZjKFkuBFH5f&#10;8Q3MrYPoQtcZ4T/aR+OHhnwta2Fh4zn8nVLdhdQzKrq8cbtHGvzA4CjeBj1pmrXXiz46+D76y8S3&#10;kMCW+plUmtbf5nKxJ97nHG7HAFeV7Hlqe7tc6HO61PDvB+jy6p9uvwfls7R5ZCfpX1B+x/8AB6af&#10;wzqetbluI474WkckLBkbZGGY5BP8T+3ABGc14hD4DPgux1ywF19qLWsKBgu3774I69gM19TfA7Sd&#10;I8Sfsn2Xwq8KfGD/AIQHxhqXjFpI9dvo5I7Z0CbPI82POGbZ0cBSQOelXUUpaBHRGvrPwt8QJJat&#10;okVtGpulN+LlW+a3wwYR46P9zGeOtO8W+B28LeDNU8TXUWxLKxkmk2LjhFyfp/n6V9caT+zZr+ke&#10;HdP03W2+1X1rYQRXlyY2/fTIgDyc4JywLevNfP37f37NvxgT4e6p8Q/CHxHfR/Dug+FLoa5oZjcn&#10;UnLScnb8oG0qMn06YqIwM5SlsfmRqDXE0H9oXIO66neRj/e9/wAy1VSCMjHeu0+H3hF/HN3qFpDa&#10;7k0PwjqV9P7eVHI4b83WuPCDe29v75/HFdIFvRNQtbCK+WaHdJPYtFC2M7WJX+m4fjXTaX4W1rRP&#10;BH9oarZSR2+oQrf2MjLw6xuY3A99sgb6VxkS4nG7tz/WvvDwR8CZfFP/AATO8O/EW0uI9S1LT3vr&#10;mNRGSz2fmSwT2oz/ABCLfgD+JUxUyV4k1PgZ8eXmo32ianpXxA8J601rfsGaQWsmJYZk43/RlIIP&#10;19K3fDnjvTdEv9N8deCZLfRdS8OfZpoluGLy3lwJVDupxj+EMQcHBYDOBXJeIPBusaLqk1hcqf3M&#10;ayxyN0e3dQ0co9UZSDkdM84q54o0DwjmFvDN7eo/lr5i6htyW4zgqAMZ9vxNONSKhYUZKR9d2eq/&#10;sj+NvE9r+0Z8V/iFa2+qSW8DSWDTB5IpI+P9SisWdSuA3Q4UjrmuB/ah/bR8FfEOJPh98ELS+0nS&#10;55wl/wCJtWkc3EiZ52xpkomOe7HAwBXzWgj0m4jOpM10si58u3k28+m4qe/Xg132p3mk+Mj/AMI3&#10;8MPgLY6Gs+FbUdV1Ce+ugvqGfCLn/Ziz6EVPKVytkafFmy8I6F/wrv4DaTcxTah+61LxBcRD7dfs&#10;eNkaqSIE5wFBLc5Jya09V+C8vw0+EN54o8WWf2e6vIfIQyH70rdI1+mCT/usewr1f9n74G+Df2b7&#10;K7+Mfx0vNOe18tf7IeSN1mDANvWJGHzu2UHy5IGclRk15N+0n8dtc+P2rjVpoI9I8P6epj0LStoB&#10;IYjJAH3nOMs33VC7R2BTkhOXLKyPuP8A4ISXA0r4JfFK6Np/pF1f2qWcm8KUH2aZCw7/AHnxnpke&#10;xr9Tvga93c+BbGysdRWOGzh2y3k8PmJEo4CJHnltuPxySQMA/iv/AMEUvjAfC3x68QfBC8EhTxdo&#10;StYsGO2O4tJPPYn0BhMw59vXB/aL4C3KXvhu20JJPLVWZZE3DIZmLcD/ACf6fmPE0ZU80162a+63&#10;5o/ceDa8K2QU7fZTT8rSb/J3Nvxt+zx4h8bxv4m+EGtWNncSYa6j1TSpJJLlkHCtOk6tkkZBC5Q8&#10;gDjPlXiH4GfthxQTaTaWs8Fv/rDPb62iwoSSPuGBnZsE5IGcd8ivrLwHq3hmyl+z2yjzFBWZpZG2&#10;nnp35z0GMc+prqb7xj4ZsdPcXzW+zrnA5+i+3sT+VZ4XD050+bnse3PEYinU5fZ37aan56ab/wAE&#10;6vG+ral/bfxh8WTXFuMbtL0+SR5rjDg4aSUjC5A6IvTgDGT9BfsrfATwj8K/EDy6RpkdvJ9nEMai&#10;HGxRnjJ9Wx15zknOaP2gv+Cgng74a+L9F+GvgzwdN4i1bXC0VrpunRgzHA+YkEgBFG7JOOCB6V65&#10;8OYNO8R6fa+MLSGWCW4sv3lvIPuHOMe5zxxXRCmqk1yu69NP+CZ161SnF+0hyt6ef/AKXx88O6N4&#10;s8A3+i67AWt7i2aBxJnByMDrxnPTkZPavhzxd+yH408I2qv8KZHlk09PNms5JisjL2MY3egUc4JA&#10;4J6V+gXxO04x+FWtZ45C0zqu5flBG7r2wATnpnA9a8X8A/Fr4RwfGeb4Vaj4khuNZhtUS4ZGJ2Rg&#10;HavJxjnn698gUV4unX5b7meE9nKi5Wu0fPfwj+P8PhyeTwd8Stc0+zuo5DFd2mqNcWMu4EDDfZyQ&#10;TgYPBzt6Dv7F4I+IugeM7uPQ/AXh+LVF2KijwhpYdnUnHzT3Dhs4zkHDE9xivpW6+CPg7XI1v7m1&#10;tbyOXaYovLDZBJAz1A+91OB+oNvVPClp4I00v4e0WGERx/wrvZMddvbOccYPQ9Mc1LD4iMddjnni&#10;8FUl7qfN9yueKw/Dbwp4dgafwto03hnWet3Y3CNFOYd3Vyj7XbtuBYdRya8X/a/8fx+FfDN+l3P9&#10;6B1aNn3Fs54J69PT1r6I17VxLaTw6gfNZm8xfOZVkVsdc9j/AI9ua+Sf2nUi8S+LUsFmaaG23TzS&#10;BvuncMZ/zzXzeKivaJHpYbm5W29TA/Zd8L2938P9bbxBHNI2mX0GozWvK72lUocnnkBMgf7P5fG3&#10;/BdJ9T1X9nzwR4w1vTF0+61vxpPPDpyj/j3t47MRRJ+CKpPJ+Z2r7p/Zn123j/4TG2AVopoLGTCs&#10;NxbZcAMO2cFSM8cfSvz5/wCDgz4oRax428B/C+2lCf2fZ3epy2qsCqCZkSM8dP8AVyY9jX0OQwcs&#10;0p29fwZ4vElb2PDWIjLrZL5yR+blHJ4ApSe49afaIXlwPTNfp5+GjRHIekbflR5U45Ebf981qRwj&#10;hyKeY8gFh9KVwMxLjUEG1JpgPQMakGo6qBjz5K0ktY25I9v1p32FCAgb6UuWPVFLmKkXifxBEqos&#10;7Hb/AHo6lh8Za/AuBsb/AHo/epXs8Ll1/wAaYLOOTldv+NZ+xoy3ii/aVVtJmh4d8a6lJrNuLq0j&#10;2lsFtpGOD712fjC/0zw/Db3OlOzNLbqZI1Y4Bx3/ACrgLSMWl3HMOqtn/wCtWlrfiJtV0+GxjO1Y&#10;26NjuOf/ANVc9TD0nJWRtTxFSK3LqfE1dPaNjp7SLGRuVZPv8/5Fa1v8cYUszfN4TkaHftZjMDz6&#10;dK4S5gVk8qPt94+tdTD4VtpfgbN4gDhpP7U2YAPy8iuepl+Dnbmj17s1jjcVG9pfkbdr+0T4fQjz&#10;fC02MY2iQYqx/wANGeFXZTJ4Xudo/hDDNeU2dvFGzCQc1M0duvQD3qJZHl8n8L+9h/amM7/gj1Qf&#10;tG+Dt28+F7rI4+Vh/jSH9o3wo8iLH4duwuQOXH+NeWCO3PGOpz1p3lQ4+5SjkeXJ35X97D+08W1u&#10;vuR9JazHaTaLHcWtyEPlI1v83QFc9vqf1qTxao1HRrOV2j2tEkkyxqdvA5OT15rxnw58U9QtrePT&#10;tb1HzIIIRHF+5DMFHAGe1eoa54mtD8ED4lt5JGX+y5Io2lf5uWKDjtya4eIqcpyw7S15rfeccZJa&#10;nznJIt5qM1yq/wCslZl/E1JKAj7UO7BxmmwRBELn/JqWztZr69isoULPLIEVV7knGK+oWmhmfqD/&#10;AMG0MU93+0N4vjsnIb/hA40by8Ej/TVPP4/yr9nfit+0b8AP2bPDNlrHx8+Iuj+HbO9uRaWc2qXG&#10;GuZcbiqIAXcheTgEAYyRkZ/J7/ggR4NsfBHxv0Hx7aatp9kviPS59F1DQ1+Wd/3Xmxz4zyoliK4w&#10;Tkk9Kj/4OLNBnH7dfw71TU9clXTYfBdutnbuzNHHIbm484qvTLfJkgc4XJ4rNYf31F+v3szjU5uZ&#10;Rex+vXwX+JvwJ/ae8EH4lfAzxpa69osd9JZteWkLxoZo8F0AdVbjcO2D71tX3ww0e6iNxGg3c7m4&#10;r4u/4IKT2em/sy+LtE0jVFuoo/HYlULkLCZbSEYOfXZnv1r89f2jv+Dhj47aJ/wUE174y/Cfw5by&#10;eFdF0+68OaP4T1TU7g2V0I5nUajMiOoadssRgAKrgckZMypSjUaXQFUl7NO139x+03ifwHaQztE1&#10;t5mAQSq8k+nHWv56f2uPHfgT4Z/taePrbWNZVWs/Ek4Ntb/NIM4yuB3HPp3r2PxD/wAHPn7WGvaJ&#10;qGkTfBjwRC19p81qtxbrdB4TJGyeYv737wzkdsgV+fOufFdvFWv3XinxZ4bsdSv75t15cXe8vK23&#10;G4kN1OK4cdg/rlJQmna99LX/ABOvC4iVKTaVvX/gNnr3gr9pHwJ4J+Kfh/4yWdhNqMWg6zHff2Ux&#10;Mb3LIciMtghcnq3OB74pP2n/ANvL9o79qi5muviX4ie20H7R5ln4X0stDp9qM4UiPJMj443yFm46&#10;jpXiLXFhPKbhbaO1WQ5ihjzsVSOgyT3/ABq74c1bS4PEtrp3iebdps88aahHGxBWMsCWB9R1HuK2&#10;weEp4Kj7OF7b66irVJV6nNLc+2f+CK+o291+0VdXVvbrEq+F7xNu4nndDyT75NfpHohhuPFmsNcL&#10;kJBaj6/64/1/Wvzd/wCCNw0ux/aDvrbSHaVIfDd+JJGb/Xt5qYYdMAps4/xr9DLK+vB4h1bynGAt&#10;t8y9SuZOP519Nhf4KPExH8Z3/rQsXcEFx4IuSh2jdcY2d/3z9a4nxppA074u2TKWx/Z90FG7hcMn&#10;+etdHBqEv/CFXRXaN3mZUt1Jlb9PyzXLeItdOqfFqzs9q5isLog468oOf8966DG5pNGm4OD8rfMu&#10;V/Lr9D/9Y818+/tpftvW37IV54dsbj4fya7/AG8t0YzHqIt/I8vys8bGzkye3TvmvoDzFuo1Cy7m&#10;5XaGJ79Koap4Z8PasVl1fQrC8baQrXVlHIQDjP3weDjnoOKykpOOjsx0/Z83vEdvqS3+j2+pMvl+&#10;fbrJsDeozjPt6/lXgX7X3xVi+FHw51Txzc6X9u+xiMfZY5RGX3SLH94qem4Hoc4/Gvf74KYHLEqu&#10;3p6DHU/5714l8cILG9sLi2vrKG4jZlLRzQB1JzwCCO2M9OvNN83KFJx59djb/wCCGHxCtviZ8R9Y&#10;8dR6JNa/bJLRIrbzvM2+XNJyxAGc4J4H8s1+yPiaa2OjXAS3byntijSPISuAE24GeAG/Pb2wa/In&#10;/gjMLey+PXiWG0t47eGOO1PkW8YVQv8ApBYbVHQ98dc81+vetO1t4VuJbqLZ8rhf3nPGOAMcccf9&#10;81+b5tf+0qt/L8kfe5Z/ucLef5n5DftC+No7D9tzxJ8JobNmkGgw64dQEgCuslw0HliPHqud2ehr&#10;U0qfZt/fNz2Xv71d/aLsrAftA6xfNbxNdtbW8c1z5f711+Y7S5G4jcS3PQk9DmqWkMPu7+Avzbj/&#10;AJ/OvtMj/wCRXSv2PmM4t/aFT1PIfiD+29pvw/8A2odG/ZkufAlxdXOryWMcerLqCpFB9oPUx7CT&#10;jOfvc+1e0X88os2Y7l+Xco9P8nH41DL4K8ITatDrt54W0t9Qi2mPUJNNhaddnTEhXcCOgII/Cptb&#10;Edrpc0jyjhdo5I7dBXqRUle7PLk4aWPlr9pW+LvLAjZLZ7HP4/4en5V558PLmx1DxHbJLd3QBuGb&#10;bLOuX5wDwB1A6c11v7RN2H1IoVDKJPur0OO2PSuG+Bc8d74oikfTQbiRmG/7OBgHI3ZIrz8Z/ER6&#10;GF/hmfrksmpftd6SsxVz/akLMqkts7gZx1AA6ccd+tfVWjyOI1JmbAwcM3HT/I/GvlXSfK1X9sGC&#10;WB9yw6g7fMvDbYWzx2Gfxx3r6o0tt0Kqrpt2np/Pn+fT6Vpg17rM8U/eVjWM22Lfv+7/AA+nT61z&#10;3jW4/wBBZSin5W+nt171tItvb/uA33l+6uevXj6k/X9a5rxxKiWL5HIjOWbvkHjH513HLH4kct+x&#10;zBHq/wC13Zq8atsgZgW2npLGR1/L/wCvivtuJxaftH6fHaXnnK9rM0I5XBN5eE8n7x4IPHG0evHx&#10;f+wBZf2p+106pE0nl6ZIR5f/AF1TOOPw/Ht1r7cTTJov2mNBuN0aWtxZSLZw+XygFzdk/nvHp/PP&#10;5jxJL/hUmv7qP0Lh/wD5F8fV/oeqftR6b9o+GClliciG4LKV4wYEOPw68j/Cvxh/aPs/sHxi1KCK&#10;PC+YpjDAFtv4f59K/av9qZTc+BfsFpAd0ltcFArYVsRgHkn1I/P0r8af2uLL7N8ZbiT5cvbqzcEZ&#10;KkqDXZkcrZkvOL/QzzhXy1+TR51GV2LIW+Xsu3pTZIto3bVC49eCQadAoAALZHQDOf8AP+fanMpU&#10;7ht6+nFfbI+NKbQwqnHU+/T3qrNF8zbv4RV94fmxu28Y+ZelVcIq/KrD29fpTArmEMNjJyx+Xdnj&#10;J/rWV471i/8ADXhi41jS3VZo5ECyMme/T9a2wm/9165Bb9OapeJIfDUukSDxXIi2XmLu8xioJzwP&#10;l9/elL4Rrc/YX/g3x8c3/jX9gCzhv5VebTfGGqQShV27d7rKOP8AgZr9C/hifJ8aW67v9ZHKv/jn&#10;/wBavzN/4Nzdc8NXf7Pfjzwx4Ymja20/xhbzRLExI2y2xBPPqYv0r9L/AAS4tfF+mykf8vIXI9wR&#10;/WvO2kXTd6b9X+Z+G/8AwVd8NR+E/wDgqD8YtPjUJ9u8jUcY6tJBDOT+bE12f7E3iF9H/az+Fmsr&#10;t2f8JVZxyMvylhcRNBz7fvMY/wAam/4Lt6CdE/4KparM8ZWPXPA9jMpK8Ni2aEn84fzrgf2dfEUG&#10;leNPAXiqS4XNlrmk3G7djbsuoTz+APSul/E1/WxtivejL0f5H7lWEUvmLIo/vEtjrWX8Wg32HS7t&#10;Rny5mQ7vx/xrptO09EkmSaIDyRKqlvUGuf8AiZCs3hRZRGrbLpW5/CqRyIm8KXQjmsbsdFnX8sVJ&#10;okg0j4jW7OmBDqRT6DcR/Ks/w9ODpaSg/cZW69qseLJhZ+KJrtfveYk3H+6GrGW7No7HdeGjnV7c&#10;46qT+laHjFytsoz1as/wsn/E0hyP+WZ69+KueMZMQJz/ABVcSZfCcrcMFbk18X/8FYP2sPD2ieA7&#10;79mjwsy3WrS+RfeJJ45sR2KROJorY7eWlLrFIy8BEAByWO32r9ur9q/R/wBkf4JXXjVZrebxHqpk&#10;tPCthMC+6fblrhkHLRwghiOhZo1P36/HT43+JNV0L9n/AFP4zaq0k2peI9SuLia+uGfzPMkLfMXH&#10;8TMZJDz8x9QDXFmlf2OG5Iu0p+6vmenkuHTxSqy2gub7v+CfJV34y1bXvi7qHiSHVpLW3sdS+0JJ&#10;McCOVdvzkA9flAxz0wM9/wBcPhN8VPAf/BWr/gn7c/BTxzItx400VFWz1VVRGtjbpti+UAZJOz5j&#10;n5SuecGvxLvdZmtdN8trr95cSebNtbq55Ofzr2j/AIJqftta9+xl+1FovxClj+3aDc3UcHiLTJmJ&#10;hubfOCHXOGABbr069QK8nMMDWlh4zw7tOGzt06r+up3YHMqeHxcpVo80JXuvyPK/jP4a8f8Awg+I&#10;eq/DHx/ptxY6vpF40F1ayZXDD+IeoI5B7g1zNlZeI9Zk/wBFV13HqzGv1/8A+C3X7A/h74mfD7Tf&#10;+CgXwTvrfxJp+oQK02oWMbLJc2GwFXmQjHnRHcH2k45BAwK/KD+2rK3uF2zqqrg9MAV34es61FNq&#10;z6/5ryfQ5cfhqdGtelK9OWsX5dn5rZkGkfC3xFqcyxnU1jz/ABc12+g/sx/Eq5T7T4a8TW8km0ny&#10;9+1j/jXLTfEW1RsWszou7J/d9en6Vt+GPjfLositHqUysGzuySv4ium5wm1c/Dr9oj4a41i+8M3c&#10;ltHw0lou5TyefwxXX/Cr9qPUvC+pQre3FxCY2XzfKysisO5BPUH8K7r4EftklLtLLWruKa1xt8uf&#10;LowPBBB6j/PpXrPiz9mj9nX9qLTjqfhiCLQvEHk+Yktmu3zDnsBxgn+VHLGW2gtHuegfs3/t3wyy&#10;W9hrF5HLFsyZo8BmXIP59OuRwPSvrnwv460P4iaTDJaSvN5nzhlk2urAgjHoQTxzx68V+N3jz4U/&#10;Fv8AZk8UNba+sht1OIb6JW8uQf0P+PNfSn7I/wC2TJpctvpeq3TfMyK2+Yjbjnn/AGfpxW1KrKlJ&#10;KRjUp9j6g/au/Zb8I/HPR10rXLZrfV7fe2ja7YQxpNFKTkhTwN5bkxEhZecbZPv/ABr4K+KHxZ/Z&#10;B+JX/CvPiReSxqsm6x1KGSQw3sZOPNjYkc8DKnlSCDX6I+EPGfhn4u+H7pIYo/tCxhrmHcdsisud&#10;y9O3+ea8c/al/Z28OfHvwzeeB/FcTtfLvu9K1RU/fK2eZV7mRFGZF5MqAtgup3e5GMcyp22qdH38&#10;n59meZzywL2/ddf7vn/h7rputD1j9ln4y6T8Z7BbceII/MVQ0O7gvx2UA9hzjnnua539pvQ5tS8S&#10;L448I6HYaXfWMbIjWlq3z+rMONxPfjBHXPUfn38H/jL8Rf2W/ivJ8L/iRPLHcWUqeXcW42xzw5zH&#10;MmAMqRg9ue/r9+/DX41xfFXS1utXvo7mWZFR5kUFjjBB469f5/jwRlyt056NHfy2d90zzeNtM+J+&#10;iStdwrb6ra/LeWqR/cb++meSpPQ9ua+f/iz8LPE/hnxY3jvwDqX9l+IF484R7Yr9OcwzDH3iMYfB&#10;z3z1H0H8avAV/wCFtQXxX4YuPJ2NvWZMYcE8qcDnn1yPr0GfOmj/ABE8JSXy2yrM3yzFmO+OX+Je&#10;MZBJ/wAO1OVPm2HGSjaMtU9jiv2Xf2mbbXLuHw7qtxLZavCwh1HRrzh4pcctH6Aknj9e9e1+N/C/&#10;hD4p6BPeaXcBpMncxUbhIPbPr79c+1fFvxr+FHiH+1F1/wAMyfY/ElmjfY506X6AEm2f1PZSc9cd&#10;+O6/Yz/act51FvetJCIW8rUrFlObZlwN/wDsjnBz6VgpcujNJU+X3kcr+0V8B9M1vT5vCWv2DbSz&#10;NZXWzdLA+OHB4z7qeo9MCvivxv4R1/4ceJbjwzrse142PlyjO2VOzr7H9OnrX7BfFLwHofxG8OLr&#10;GnndKqbk7gjAx0GeBk/5FfEv7R/wIi8XaXLpFy8aX1pubT7yQ/cbrsJx909D6cHsampDqjSMoyR8&#10;32Wm6d/Ymm6ilqvnXFu5mkOCSRM6j6cAVHqE6xjy12qOmRUum2t3YaRZ6VqUXkz2MtzFNHIvMbiT&#10;ODn65qO4gtpXx5qlmxtVRy3+NcUvi1AxtRSRpC2c8fnVXaf7tauuabeafMq3VjNb7oQ6rPGVLKSf&#10;mGexrO2j/nov61ogP7M/DYLXUjY+ldv4dDeapwK4jwzjznFdx4eI3KfUGtGTE5z4oSbYZiR/yz6n&#10;txX4WftRs9/+094qvln3K3iq/kKswDPk8d+38q/cz4oN/o9wccbT/Kvwt/aAs5X/AGk/GjWEQ+y2&#10;/i7UlXbjC5kPT8a+A412ou/836H9QfRet/rNjtNfZR/9LR9M/wDBHCGMfELxxNHFnGmxjzC3Ul4S&#10;f1r7q1TLo6lfXmvh/wD4I2ec3irx06xr5f2OL5sc53Rf1zX2/qjbY2bP8J/lXuZD/wAien6Hw/j9&#10;Lm8UMZ6U/wD0iJ+AX7Ye67/4KIfFa5TrHeQqPoI4R/SvPdXS2122ktL+xikj3D5Zo0cHnrhhXZft&#10;deMtI0X9uv4uXep3DL5mtBI/lzjGz/D9K86l+KPhAnb/AGg3qflPPzf5/D0rkqU6smmovZfkflVG&#10;UfZxV+i/IzvFOn6dpFlFZ6RYw20DSfLDDGqqMgZOF4r9DtMP2b4GeEGMXmGPwzGNvJB+WMZr89vG&#10;2p2mtWOm6paSb4ZmbDepAQE1+guq3V5ovwO8K3NlD5k0fhyP5W78R9hnHFfM525S9knvzfoz/Q7w&#10;g97J6H/Xuh/6bmZPw1kmudYubiSEx7VbC+tdZIQviq3XHHl/N79a5n4M6tNrllcalcQqr7sYU5xz&#10;XVR2jyeJYn28LD+XWvHre7J36H7JiJf7RJPoixfykSMrdhniuK8ZSImt27ybWXHTPBrq767j+3SW&#10;yr8yjH0rjfENrLq3iSz01Cf3jEHvgZH+P/6qmgpSkjmhHlfvbH1h8Pf2gf2IfHXhvT/DPxR+F1ta&#10;XVjp9vbR3uqWHlw/u7ciT97ZhpfmkCspKk7nYtgYy7w9+zX8APjF4H8bXPw28Srptvb61nS3Dfb5&#10;I7W2tyWkAOJtkjlnZuipHjBxXzr8Qfgr49+HHjVvBN54f1KaSS58jTLj+zJI11AghD5AI/efP8ny&#10;5y3vxWBdabrNlo66jdWFxBBLI8KzvGVV2XG+Pd3IyMr2BGa+gnmFb4cTSTtdbWf3n5n/AKo4WpT+&#10;sZNmVSHtHGUU5c8F73NdQbVm2mne/VNbn0jp/wAEf2nvh34T8L+K/wBmvXLxrfWNFtry80zT9UHm&#10;faH3nPkTYV/kdB8gbhjxy1egaX8Yv21PD/wxl+K3xB8PaS2neH7ySG8h1qyn0+7dPLFs4gSILAyx&#10;lFUfJw4GDgMK+Z/h5+1n8evh1awnSfHVxeWtnGsEFjq2LmFIlOdih+UA9FZfToSK9iX/AIKj+Lhp&#10;ul6f4i+GenyeZ5yXs2m6lLCbjzGjySr+YoGI9u0YBDHOSSa7cNjsv1tUnB20W8U+9kfL59wvxVUu&#10;pYLD4lczbqaRqct22m247r3bq9vM8N+PnxSk+PP7QTeOptKFm0sEaNF9p87Gxdud21eMAdugHpWP&#10;4xn3a7arL92PZu9MZ5/DGa6Dx/498O/F346ah418MeHP7LtmtY4xaPDEh3qDuY+V8rEk/e6kAZwa&#10;5HxbdW9vdtql7ceVHNqVnp0O3qXuJQhx9I/Nb/gFeKv3uYau+u/fXc/QKMFhOFacIUnT/dpKF7uL&#10;eijfr2PVP2cgZvE3h/VZ4lja5mm1CRFzhN2ZCozk4HI5Jr53/bgtbq61Twj4XtnPmXsr26sDyTmM&#10;D619U/D3RNO0v4s32jaLqsd1ZaXpOqNZ31v9yaFIJ/Lcf7wCn8a8W8Q+BP8Aha/7bnwp8FGDzLeK&#10;4uby8x2iV4xn8xXRhYSqVqfduTPDxWY0ctxtXEp2jToweujUUpt/PlP0c/Zs8FQeA/hD4Z8GRQ+W&#10;mnaJbxeX6EoGb9WNey6HEFRSe/X3rjPDcQaTcE27uw7V3GkrtC//ABNfpNGPLGx/nTm2LqZhjquJ&#10;qfFOUpP1k7v8zctxsjHLZ/SrluN3JHOKqwRrtyR+GOtWIHw/zetbHlliM/MAW+lWogGPB7VXjII3&#10;YGOlTQMGPI680AXIsA8VveEY/wDWOPbPvXPqBjPtxXReETm2kJWgB/iKTbC6hufLJrzC/Ym4kZRn&#10;LV6P4nKxxzS7ufJAxnp1rza6BZzj1ol2JkU7hsDrzVOUEAjFXJvmT73IzVVwQrDFTIko3AABzWfd&#10;occf/qrSuEG07RWfc8DAqQMq8wx2nv04rMu49xyw7VpXQGPlas+5kGOB2rGRNzC1UZDEHNcN8QyH&#10;itYc/embH/fOP613eo5O72NcB8S5vKuNPyf+Wkh+nKVNN/vkSz8ov2jNeOrftAfEfV13Mq+KNVVW&#10;3KMLFM0Qxk+keMV9H/8ABuboyXvx2+MXiVo18yG1020Q+V8yr5sxOD2B29O+Pavj/wAS6vJq1x4k&#10;8USpxqGoXtyW3HJ8+5kYDI/3xX3V/wAG1+jhvCnxQ8byAf6VrtrFu8w7sKkjYI9Oetdm0fkdNFct&#10;P0X+SPsCf7PeeKtXuXAbzfEl1OoZu7SSoD/3wPyr8iv+C/t3Hqej+Do42Vidf1GUZ542p/8AFV+t&#10;+kFZP+JrKTt+zmZ8/wB7Bcn9TX4o/wDBaXxudd8U+EfC8Um6Sy0ma+mUdjM6qM/9+TXwedc1XirL&#10;IL7PtZP/AMBSX5n6fwkqdDw/z2tPTmWHgvnNt/gr/I+H/DfxD8V+Dm+x2ZWa1/5aWM53xOPoen4Y&#10;r2r4R/GvTvEd39jtdWg0+927YdJ1qYiOU8fLDcdUPA+V+PpXzzDfGGdo5X2bv4imcc5pkd9HcN5c&#10;tqMdS27ke9faVMPTqx1PzWnWlTeh9l6n8Zvhv4a1NdZ+Ktpc2OtWsRKw3tsJJ5gPuiJ0yJRzgEnj&#10;GBgZrvP2ctO0uH4P6v8AtBfEHS11CNLiW6t7G4TMc0zhoooyDwyjCx49JD9R8K2ttq+s67psWr3c&#10;9xHDCDbtOxOIwSQq9eNxNffWl2t5/wAIH4R+AlhZsbWNxqusbSfmVFEcKHHQFxIxz1IU142YQjhc&#10;O+VvWyfkt3b7rfM9zK1LF4qKklpt6/1r8jp/hH4E8PeA/wBn7VPH3jawsnN8vkx+fD1Ygs+3HGMN&#10;tI/2hgYr468UXWnDU1uPDdjpsa28V1Lbx2sUCruVy+MKfMHPBAG3I7V9Xft7/EjTfAPwmt/A2lwH&#10;bb2rN5fQhyQAPpvZRx129MYx8k6pII9GsLZbhpLtPDcv+j/bJHJZy0any5olYZJHR8Z45GAfo/D3&#10;CyrUcXjajdnFq3k/+GOHxCxkac8Jgaavyyv+H/BItF0KwutFsj9qKzxw4SLy8hYfnkPPGSWbHt71&#10;3/wn8OzW/wAPWe9ttskup3ryIy9GEzrjr2CAf5547wfpdzY+HvPu7uO6e3tizLHnfCyxfNG+QPny&#10;CeM8MOc5A9q0nwsfCvwp0KxvInWZdGt3uwR8xmeIPIT3J3s2c+/0BGLdzyzwbxRpqahe6hdxlYlt&#10;9WEckzNwFiibIHfluK92+GHw/wBM8Ufs/wBnZaudsc0Ud8rcZLPdpgAcZ+SU+leFazcyTfDu41hY&#10;9322/uZc555kGD+TEV9S6Dp8Xgv4UeHNCvE2yfZbC2O7+8DHI36Ifz/GuejOUq0k+lj0q+Fp08sp&#10;VvtSb+5afmfqN8C9BXxH+z54P1bUG827/wCEbso7idcAyMIE55B6j+deQ/8ABSBPA1h+yP8AEbwn&#10;qeqaXp2q33hG/l03T7rUYo57vy4nYtHGzBn5VgNoPP419G/s+aZDY/s4eEYXjy3/AAjtm/PDDMCH&#10;Hbsa8i/as/YC+Dv7V/jCx+JPi+LVG8ReG9FvLDw6Le+CWyvMshzJGUJf53HccdMVrKKPHnex+Jf7&#10;B2kx+IvH3xB8KLb+bcap8I/E1vYx5+9N9j8xce+EP5V4JKQXxjdktgD3FfT3/BLbTrPSf+Ch3gbw&#10;L4wTyota1Obw/eJIPum7tp7LBz6SOv0Ir5x8T2FtpOpBbMfu8uFOeu2Rkz+gpmn2jO8l9vMvP92v&#10;0z/4Iz+J9C+OP7PHiz9l3VrjOreG7ptW0u1ZhmexuPll2Dv5U4Unr/x8CvzMTCHd5v3m6ivqr9lb&#10;4P8A7X/7M+h6H+318I/Dv2610W4abVtIjjaSR9KKruedF5NvKrMrbfmQBX44ILcxVm0dV+0p+zHo&#10;3wX8evo3xJ8KXTeHZrh4NN1KGcLJZmQl/s6k8cHfJEG+U5kjbgqV4fxD+xx410a3bxf4EsLXxX4b&#10;kheaO6s7eWW3OM7lkWLM1pIOhyCgbqy9B+lus+G/2Tf+Cuv7Plr4k8EahcbbOaC71zw7HeCG+0i8&#10;EbqI5AMloyXbZIPlkAB4OVHz58Wvgf8AHD/gm5ouq/tH/AP4q/YfDtjcQDWPDeuSeY48yZIYvKLD&#10;9/8AMw4ysigH52CmsZ0+XU55aRuv+Cfn/faDpr6fcaXfeC9QUSbTFc26C8+zMCD8rRsoOQCpDAkA&#10;+or2Twl+0/r3g74b6X4O+HnwV0u31WzsvKuvFU3g2Sa8uSCdr/v5jDvxgZ2c7c9c1H8X/wBrnxZ8&#10;dvjTpf7Rfi/wV4I17VdO00WL2scKRW97GPNw1zaZRpXzOx35J+ROTt58n8a6d8UfiL4kvPE9t4Uu&#10;bCzuZPMj0vSfMWzt8AArGrMwC+xJxms3JbXM7uUdXb5nTjw98Zv2i/E97rt9Z6l4i1S1jDXl5q1w&#10;s7WcPPzeWpEFtGMdZWVBzj0rzL4q6VDpHxEn0CDxLa6t9jCRyXljc+dEX2gsiybVVwpO3KAJlTty&#10;ME7Flo/jjXbu68IQa9Nb6j4m1aEXOn290ix3krORGPJhOC++QhVICru4xmueutCsLPWG8PaNYzz3&#10;FvcPFcTSOpZmQ7SFVCVVc99zZ7EVUe9zSPLFXR9G/wDBJ27tLD9uXQ5dm2abTtSS3m3fdP2KViFH&#10;ckfoPev158J/GMeDdUOiXRH7yRnUq4GMgE89R94c5r8Vf2L9U1P4efth/DvU9Ri+zxz6+ttvkwFb&#10;7QjW555/56D6V+xz+E4PFvhlVhtys0tm0cMm0/IByRk9gw+vA6dR+b8YU5fXac+jivwbP2Pw7xEZ&#10;ZTOK3U3+KR6/ovxyuY7RorO9hO+TmVmPyDngc5ByO/6dR5H+1b+2RqXgzwvcNY6z519IqpDjcN0h&#10;OAqjv+A5NeeeIr3xX4I8GRtZRzXHmW5EaqpZwRkE4HONwOef4fcGuH/Za+BvjD9pj4r3HjPx1pt5&#10;FpuhPmCzuF8vzJWYfNz2CnIJz0z2rxcDRlXfvPRfifpNTMoUaWkbSfW2x7h/wTz8F6T4R+IV38bP&#10;2itSt28XX+mrHYyXL/La2zH5o1B6FdsYJzk5J7mvuX4deJYrazaTQdbt2iWVj9nVugLZX1HUnriv&#10;lT4mfCDSrnQFt9XtRNZ7lSSMpty2SN2RyudvBBA447V83R/HLxp+zFqtx4atfE2oatpMs3/Etn+1&#10;G4ksz/dJJy4BwB1IyB34+mp+0itFt0PmMROnOpdu8er3Z+n/AMePHWl6h4TtraLVIY7p5cBIUGIz&#10;kBRz1Ofc8HJ9D8+/tafs/aU3hLSfFXw8u7ez8ReHpJL6G42/PMBGTIhORuL45BJHPTpXxFqn7XH7&#10;S3xM1y3i+Gi26sxjDanqdlJtjZm+XbFuXecnqSFzjhu31N+x0vxgure6f49fESXxRezApbxR2aQx&#10;WwGQVCIAM5xnduPGPWsayqVJOdRJX08ycPWhR92jeyu7nt37If7Wi+OfBVnf3GqvM32dBPG2MK/c&#10;HnIOR09vWvWvEvxY/tawEKXIXYPMTaM+YAOpyvHU46Hjt0r89fiLBf8A7OfxlbWdNjSDQ9enZljw&#10;U8qbJ3IBj+L7wweu4c459a8P/HZtb0OHbOY2WPH2fzBz8vAyM/jnHI4FcNbEVaEOVvQ9GWHwdeXt&#10;la/U9K8f+OESRv3hUK7Nzj5gR3xxxx+leD/EiK4e7a6uWz9qbEjeWThcenfnP5kV1reJbvxddZjj&#10;3SRIzM55wwHHbB5Pft29eC+K95Nbava20yrn5V2tjBYDPHPf5gT6enWvB5pVqtx+0hHY8B+LH7b/&#10;AIQ/ZJ8YPbeJluHXxBbs1vb2tuWM7QN9wjOAf3gAJIGDznrX5fftZfHPxN+0V8ctd+K3ilWjlvpF&#10;S1tWbcLaBECxxj6Ac+pJPevo3/grFexS/H7wRo9sVXy9Hado9vCeZdOoHT0jH0r5L8dWUv8Abd0h&#10;GNzA/pX6fw9gKFHDxxFvektfv6H5JxZnGMxeJlg217OEtElu7bt9bXdjlSc1c0mFmkL7OKsadohl&#10;8xZoyzGP937HIrQstMNsNqp1xX0rkj44jSAL+fr15qnq9vePMiWyNjb0StqO03HOD9Kt6fCI7vfg&#10;YMEg/wDHCMVPNbUrluZFpAxiTzB820VbEShdrdPX0qyLH5FbOOOm2pFsN64J6e9F7i1LPw90fwvr&#10;fimLT/FN6tvblMn5sbj6ZHTvVDxLBotr4ivLfw9O1xYx3DC0mI5dOxqZbRIruOaOLlfu9x9081XF&#10;iFUKV28Y+WpW4X0sZckn3sR854quJITMsc9ysan70ncD6d6t30HkozM3A+8c1gzytNKZDVJcwXNO&#10;XW4rudLO3thHCnEZwNzH+8x9T+lenaTAD+zjcRbDmTVc/T5h/n+leOI7IwdDgqcivcfDmm3L/s0z&#10;XxdSkmq/IvOdu4Z/WorLlSt3RUXds81h0fT7iaOC4/dmWQL527p2rovjJ8M/Cvw/u9JtvDuufbJL&#10;zThPdxGQFoWJ4HHqOR7VlXNvFIvkyHbxkf59f8av/ES1ZvF906rxtiAz/wBckGKrm94OXQ5X7FD8&#10;pMfy/wC9+tBt7Ybh5R/76PFWXhYPt2UySIbS23+KruTYrtaxH51TFdtqN9fP+z9FYhNttHquzcRg&#10;tyW6/lXHwwyTSR28C7nZgqKvfJ6V7x8cfh5F4E/Zx0nT5Qu+O4hedf8AnpIdxb+v4D2ryMyxNKnX&#10;w9OWrlNW+XX8QPnouUhEO7cM7j+WKv8Ag6zt7nxHay3klwtrDMj3L2uBIqg/w543HoM9Dz2rNclu&#10;WPzGui8BaVcahb3D2Q3NHINyjryK9kk+qv2Jfj5efAj4neE/jV4e0dtQTwv4ohn1DS2u9slzAG3F&#10;FcjjcgKkkEc1F/wVu/4KP+Kv22P2wNH+IB8ByeGfDPhO0isvDmk3LrJcSQb98ss7qSpdmJG1SVVQ&#10;oGTknzD4C31xpXjR/DF3IAuqW5iVv+mo+ZevqRj8aq/tW+EIbnSrXxPEirLDJsl9QD2+gP8AOtIx&#10;5qfN1RjtW16n1b+yj/wUS+NX7BnhnxpovhvUFvPCWuw3FzdWptle5guDbMkE0UjdNpZcqcgj0xz8&#10;ffsy/s3Wv7QGvapD4t12exMdmbtTDjeSZFXJBB67s9sdzXq/xH0UR/s4eHPG9xeQSW/i3wPLJD5L&#10;EtHNbMYZFfjGcgNgE9RmoP8Agn4G/wCE61Te52nw8oYddw8+GuPMqk6NLmho2d2W0adStqrokuv+&#10;CcfgGEMY/iFrB9B5EWe3bFQr/wAE7vAS4M3jnWdpbtHEOM/7v0r6Wu0cysJFCtuPyqo49KzNQkEs&#10;fEi8MeBj1P8Ak+lfP/XsV/P+R9F9Swv8iPzv8W6Na6HfXuiWtrLLHY6jPAjOvzYRyuW9Mrg8e9YE&#10;cM7/AC3Stt/56HnbXtf7UXhiy8K/Fu/n092C6pGJ/IVQAskm7eOe3fPv+NeVXFnIq3EAThY8qevB&#10;HBr6OjU9pSUu6Pma1P2dVx7M+3P+CNOtXmr/AB6vNTvipkPhm5i3LgA7BbqD+QH41+g+nu02t6tE&#10;HYqzW/GRz/reK/On/gipmX4tXzwyfNH4fvAcD7p32/8A9av0X8Nbo9b1WL5sBYAc9vv9v8/nXu4X&#10;+CjxsT/GZVMZTwpP5jHLNINpxx+8b+n+cVz2q6bbWnxZtczfvJNMuQyhhkfvE/p+X8upWTzPBM3z&#10;qxHmAblHB81v61yLzXFz8YY5pW+U6bclWz0PmR8en6V0GBvwweUm7aUbk56H6n/Pb654z4n/AB3+&#10;D/wduray+KXxG03Q5L9XayW/uChmVMBsYB6FgK7rcix5Lbdrcdl9j/n1/LjfjB+z18APjr4Yk0b4&#10;ufBvS9e1Lywmj+Ibi+u4rrSl5yIFilWI7iFJ8xG+4oGBms5c1tBx5XL3tjYu7hZbEzIf3bLvWQZw&#10;34V4D+0H4n0Dwlo11rHibUreys4cCS5uJAqpuIA6dyTj6n8a+gL23gsdMEaOyrGoVNy+i9a8C+Pv&#10;h7wf4s0240jx34ej1nTZGDT6fdTSxRzEcqN0To/ysFbhhyBnI4ofNyuxVP4rM6//AIIx67pHij45&#10;69f+HNYiuLO6jttt1C/yttaUYB785Hvz61+wHiWO3vPCPlW6M0rQN0XK4LAZx645HH9RX4//APBG&#10;7QfDfh/42a5ongrw5HptjE9m0NrBM8iR5llJ5kZmPUnknGK/Y6/t7mz8HtC8K/vINisjZCoCCxx3&#10;Y59evFfnObf8jOtfsvyR95lvL9Rp+r/M/KX9o/V/D/8Aw1Fr3hSz1K3+2W9vFO1r5wLLEv7ose4A&#10;ddv+8enXFXSJN0eY49wb7vXkD6e/v/8AXj/aP8LaVH+1t4g8fSwXMOoSaXHYlGb5Gh855d23Gclj&#10;1z0zxUenPI+0J/FIPvZHrweP/r19lkeuVUn5Hy+dRSzCp6/ojP1T43/CTQfHNv8AC/WfiBpcPiO5&#10;kjih0eS6H2h2kGUAX1bgj6/Q1peNb0ro0mTng4XsM/5PqK5nxn+zX8CfGnjvQ/i9dfD/AMnxhpOo&#10;R3Z8R2+pXHmXIjAEUTxsxiCKoH3UVjySSTWl4/uWj0aRN7KvVdw689Pf/P0r1Y83U8txjpys+Tv2&#10;hr+RbyeVG+6GK7iOOPX/AD0rI/Zrtr5dShlnmjbzNzSSrJvK8c4yCM+/I/Kk/aDnM8l0hlxuRvvA&#10;HHH+PP59OlWfgDon2OUMJZpUWJgI/JB3nB4285ye3P415mKd6p6lH+GjmfhfcrrP7VM11B8sYmvH&#10;j+cnpGVHOcng5z3NfU2nygL5RA/hIx29OfX/AD64+YfgBC15+0TqlxdNvuI7e8kbPPO9F49evWvp&#10;7TWix5RU+x4x9OOa2wfwP1MMVrItl3252c7eNvXr19P89+RXMePp9tjJvdsCPj5s456/p/Kuin3b&#10;FyFK55Hqv9MCuT+IFwqadLvLA+URz9D/ACP5+nau45Y/Ehv/AATbuhD+1peXgA/d6Q7bw3P+tX/D&#10;t/8Ar+6Lq2Ft4z+HOsyySKl3Yr5m5uFZ4I5An1/eD3OR0r4R/wCCasKzftO6xPNJtEXh+R1O08Hd&#10;nt9K+/vjW1p4Y8WeANGgBWaO6kj3bTyiWenqv06/n16V+X8Q/wDI2qei/I/Q8iv9Rgl3Z6V8d5JL&#10;3wTdLAs0gjt5lVOPulU5JzkKOuR61+NH7akTw/F3eSrE25RmUddrsPy6V+z/AMYIIovh3dsbdmmX&#10;S5tyycchR97H1PvxX44/t22rW3xRhlI+ZoHLMuPnO7rjt+FdmTS/4UYeaf5GebL/AIT5rs1+Z43E&#10;zqBI6Lz90Fe9TMqbcqqnrj1+mf8AP86igHO14/vYxg/rXrH7LX7H3xs/bG8fXfw5+COjWd3qVnpU&#10;upXDajqUdtFHbxlFdyz5ydzqMAEnd6V9yj4o8odSX29cn7zVWlV/uKcD06j/AD/nvX0+3/BJb9uc&#10;jMfwotHHkl12+JLPG3G7P+s9BmsnV/8Aglp+2toukXmu6v8ACy2t7TT7GW7vJpNesz5UMSGRmwJM&#10;nCg9Ac9Koqx857u6Ejvzgf1rn/iXoep+IPCclhpFoZpmnQqu4DKgnnkj2ro7iM20rRNztZkdlIbB&#10;U4/Hv+dYnjzXtV8MeHv7U0cxrN5yrmSPcoUn+eKiVuV3HH4kfo9/wbP3Go+GLz4h/DjVU8uabS7H&#10;UGh3g4Kzyx54PpIK/XDS2MGsWVwo/wBXdxn/AMeFfjT/AMG9Wt6/Z/tQalY+JiFutZ8A3RZFTaDs&#10;ubeROOf4cn8e1fsof3ZWbd91gfyrz5K0tC6f2l5/oj8uP+DjzwyNI/bz+GXi0JhNW8EtbSN2LRXc&#10;39HFfKvgC/m03wLpupRys8tqrMu7GQ0UhOR3wPf36d/un/g5y8OqupfBH4jovzR6hqFk7ex+zyD+&#10;bV8H+DI4pPC9zYb2Vl1S6hZEUE4PI7dOf85rq3afkv8AL9DplaSXmj+hbwtqcGv6fDrVq+Y76D7R&#10;GwPVZAGB/I1g+OYo7nwVeKedqq+M57Guf/Yw8VP4x/ZV+G3iiZ90l74H0ySZvVvs0YY/mDXWeIbX&#10;zdD1C1Cj/Ut+ODRHY86m/cTfY5/wrMZdEbYDny2NWfGsfn3Wn3QH/HxZKre5DFf5Yqh4DkLaaB/s&#10;9P6Vs6pCLy20PH/Pz5R/77X/ABNYy+I6I/Cdp4cbZra/9c2pfGExkmjhDLyc7mbge59BUOhSY1vL&#10;HOImP6185f8ABWr9oh/gF+ydrM+laottrPihv7D0vDYcLKhNzIvssIZcjoZVrSnuUo80rH5ff8FL&#10;P2qtV/ax/aauX8MP/wASWzvE0PwfaiQndCJAgnIz1mkJlPHAZF6LXif/AAUo1M6H8K9L8IaRqFxH&#10;pltPb2UdtuYRzSW8W0kDgHgk9OAwGeavfsy6RH4y/aLtpXslkg0exn1CRWO1Q0cflxFm7ZlkQ9/u&#10;9D0r5z/bo8W6z4g+NGp6Tqd9MsOlyEQWjSExxySfMxQHgbuDnqRj2r5nGVfrme06KfwLma+dl/Xm&#10;fUYOH1bI62JcfjfIvLS/9eh4zqPmeYISd0zdQOwI6fWrGmWqWiedKef88VX0m282bz5v4eak1LUF&#10;P7pB04HFe4fNn65f8EHv26vB3xJ+H2v/APBPT9onW2bTdStwfCcl1cOVExBURKOcBiVD9AVC7iQK&#10;+Ff+Cnf7Cni/9i79ovUvCr6Yy6De3TvpdxGG2Qt1ktvmAYGMnjIGUKmvB/hn4y8U+AfG2neO/Cuo&#10;SWt5pl0s0E0bbeQeV9wRwR6V+4WiSfBT/gub+xL/AGP4ruIdG+J3h2xtm+0XCZ+0ybNnnYhj/dEH&#10;YGZhtbzeDlto8mpfA4hSv7j/AOHt+q+a6o9bAyp4mlLCVNL6xfaXb0ls/k+h+FK6cY/mkB27sMW7&#10;VJOthbLhL3zG6fIuB71337T37Pnxx/Zs+IU/w9+MPha+06aF2WzuJYj5N1GCQHjkwA44+o6ECvMW&#10;Qryx616kZRlFSXU8+tRqUKjp1ItNb3NbTtfi01xdWk1xHN/F8w2n9K96/Z0/afv9L1u2sJtWkjkV&#10;hsYtjBx+ZHX/ADxXzzo2ga5r9x9n0TR7u8YfeW0t2kYfgoNbQ+GHxQ011uY/Bmq27Lh45JLVo2Hu&#10;MgHrRJRZmoylsj9WPBvi7wP+034Vk8GeOtNia6e1URSOoMjkKckHuT1Ar5F/aI/Z+8VfsyeNP7V0&#10;6CSTR55M2t0oJWM+n056dvpmsv4G/GrXvAPiDSNE8eO1jqyxof3m5cjjac8c+uMjIr7l0yw8MftN&#10;fD6Tw54jlhmmmh/fM2Dg9nHv+XFVTqQqRsxSjKnK0l/wDyj9jf8Aa1uftcGm3l4yMNsbKzcgjn1z&#10;1wB/SvtZk074iaDDqlldpE24SwrEBuhmUBkZT255z61+V/xL+FHi79m/4mzaZqSSr9nk3LMFys1v&#10;n5XHHYHH4j619nfsY/HmLV/DMfhW7HmMwYW900g+Vz90HnoTjrnPAGDmuqjUlh6ii/kc9anHld/m&#10;YH7bn7MEHx48Ay6tp1tp9h4q0WZjpf2VijRTY3FMfd8mZVZ1AOUZZFAwEB+dP2NP2jNd8Layvhjx&#10;WJoLrTr7yrq2lzvhYHDA5PA/kea/RDXraLxBG2uPYxyEIY9SXA/eRggkp/tBlWRCejqvvX55/wDB&#10;Q/4M6t8I/irb/tE+D7CGO0vmWHW47GP9wGwu2dQclVdHjYZJIDqOoNerjoLFUfrMF7y+L/M8/By9&#10;hU+qz23h6dY/Lp5H3xpF/pPxI8Gl7ezKwyKV8tpA7JwDnp06HGfzBGfEtUs7r4X+MZLoT7dPuJAl&#10;1CxZVx2ckc8D26buhwRi/sXfH7TtYsbH+2dXWSOSJmm2sCSxjbCckDGduT1wTgE8V7f8XvBtv4j0&#10;GacWuZo412+dJnBwCOfcg8dsc9xXFRlzx03O2UY8vK+p5T8U/Dth4h05b+zjiaSJAysmGz3yp6dO&#10;eDg/jXyf8S9I134ZeLpPi74TiRTG/l6/avGDHcLnAnK+38XTsRX014b1eLR7yTwfrCKot2/0ZQxU&#10;+Wc/L6Hb09MEHtXE/GfwVDZpdSvD5tncRlJ4ccOh4b2xjPft+JmtTUveRpQlK3LLdHbfss/tAWvj&#10;LSLOxu7oeTn/AEVi27gk/Jnr2/HgVo/Hf4eQrC/iGyjzEzHzFbHB74/z6/SvjD4aa9rfwZ+JreEx&#10;fSJZySfaNPZ34aP+57Ecj8vWvvzwLren/ErwEryP5jNBsaPaSwYdMf5BrCnLTlZT92R+fP7T3gK/&#10;8M23/CdaHp9vPCJP9KaSJicMANxXcAdrDbyOhHWvINH8feNkP/Ep1Ge1bru0+AQn841BwfrX238c&#10;/AM2nvc6bKF2sHKwsow3dlIPY/XvXx/450e68Ma3JpkG1YWxJbMqj5o26fiOh9xWVaPLqaGO/wDa&#10;et3KxXKStdTSYX7RIN0jZ45Of8ms/wDsuf0X/v8AH/4mtLR7iceI9PM2Tuuo+eSfvD9Kh+wxf8/M&#10;f5f/AFqzA/sk8LqfNfIruNAHIOPcVxXhRMuxA/irtdCB8wKv8PNaSIRx/wATyPstw5PCxt+WK/DD&#10;9oG/Mv7RXitNMuh9lufE+qMdo4b982Tz05r90PiZgWNwxbgK38q/Cj423+h3/wAbvGWrLdIvk+KN&#10;SCgEDC+e+cj/AAr8/wCNr/udP5v0P6n+i5/yUGP/AOvcf/Sz6w/4I1QzHWPHkxH7v7PCNu0DBzH/&#10;AIE19ra2Stuxx/Cxr4q/4IvSR3N149uo2+Xy7ZT82QT8n9Fr7T107YnB/ut/KveyNcuT0vQ/O/Hq&#10;XN4oY7/uH/6bifzV/wDBQvxlrXh/9s34kTaXJGFm8TTrIk0QbdtbHccdO1eL3PxbuJFxdeGrdTt+&#10;9byFd3vhtw/KvXP2/JEn/a7+JL7Fb/isr5TuGek7j+leHXVjZz5860UdlC5H8q9TD0ebDwfkvyPy&#10;eFanGKTj0R6roniaHxT8MdH1WLTvsvk6jLAybg2TtU5zgY69Pav0ov5H1L4EeGbtZG3HwtG21flx&#10;xHX5s6R4a0/RPhJpB0zzcXGoLPIsjbsE/Lx6DgV+ktsol+Cfh3w/anzrg+FY9sK8kjCDJ9sjivz3&#10;iKPLWj/jZ/oR4I1vrGQ0Zx25KP4RqRf5HMfs1G5j0HUI7sfN52d2evNdvF4kt7XxKdO2bW8rNct8&#10;H9IvvD/hqZL6FoZmm+ZO3UnipPEk9tpmqx67LNtaRAm3cOTnoK8etapWbP3atGNbF1LFx9XjttWv&#10;bm7cbUfClqrw+I9StvFVkdFtreZrrjbNbq+4b0YYJGVyQBkYJGRnnB4L4ueOJdIu5NMsP9ddSIy+&#10;/A/+tXpH7PHxaf4F/GTwv49n8Of2pJpsLStZ/aPJJbaMFX2vsZScg7WwQK6MNSjGpCc5cqvv2Xc5&#10;M0jUp4F1KNP2k+V2hdLmaV0rvRXel+h9f6R/wUL+JWj+Ib3wp4x+BzXWpaL5V7qc3hvVXAjWBftE&#10;haN1cbdnJAZQuwk5INef6p8QP2UviD+zxofgueBbbxRa3SG5vLiKS28mae6U3EwddyTZjRR+82hV&#10;GF5AB6rR/wBsj9nv4j/F+18V/EPwY2i6Svhe+0/WIbrT/tgvZbmQeYrtEwaQGPcodlQhpGyMcnQ0&#10;D9mz9iD45NbTfDPxpHpF9cXBSLS7HWBLIR5+xM2918+WQbtqsuWkHQcV9HGdbFLlp1o1N1aWjtf/&#10;AIY/nr2GV5DOFXGYCvg5e5Nzpc0oc8edNSbbXLbXlj0dm31tfEn9jH4OfE7w7cah8JPiXo8ccem2&#10;sNrfLNFdW8fkIiufPg2q7sSd7c8sBgY5+cvGn7G/xu0T4gS/DvTbPT9YvdJs0vLiXS9QAiMbsVVV&#10;M4jLSEqRsAJPbIr6B+Nv7C/jODxivi39mrVtP0OJ7Yo+nx3s1lMHEkmCrruU7k8sEblGSAM/Ma5X&#10;w/8AD/8Aay+EGq6X4t8Q+PC+ueJG1CG50zVvJvhcWGm26TlxcL5pXdkxrtAbDE7sNysVhY1Kt6lB&#10;xtvKL0fbfza87G+Q8SYzB5bJ4XM4VVKL5adaLVRSSu7uN3ZQjJ3va9r7nzz8L7Ke11DUpbyHbJby&#10;SJIpP3GDYI+uc1z97a33i74maD4bku8WltqT6i9uFX53jRkU568F/pyeOa7Twhp2qaZ4S1LV9XtX&#10;hnup5Gk8yHaSxJJ4xweelbP7MPib4SeD/G+p+N/iP8KP+EsutNslXTbO+1R7WxiLMWeSURjdNgKu&#10;E4B5yfX5/Dxj9Yl7SXKrPVpvp2Wp+t4vFSo4FVYUnVlFRtGDjdtJbOTUVr1bVkeg/BGNIYfiN4rc&#10;Dbpvg/yIv9lprq2gH6SNUX7FHgI+L/2vb7x5cx7o/DngtI4W64mnnkGP++Tn8Kz9Q+Odx4o8Oa5r&#10;n/CFaPoC/EHWEFjpGi2/kRW2m2KkGQR5OBJciMAk/M0Mpr2//gnn4GOm+Ata+I1wn7zxFrTC3P8A&#10;et7YeSrfQv5n5V9BluG/26lBa8kb/e21+DR/P/idn1bC8L4/FTXJKu404q6dvdUZq60dn7RXWjsf&#10;Sfh+FYyu8fT2rrdJxuUd65vR4uVNdJp8QZt6nHfivuIn8W1GbNucHkdqtRgMeaqQdcBsVYhcnjZ/&#10;Fj1qjEsQeao+Y9asNbxyfMxYcdVbH41BCcggN2qzb+WDkNzigCxGgULjjFdN4VyunNIR1auZBGPm&#10;H410/hkEaZhu7VUQKni9sWcmB/DXnNyx3EDFegeNXxaSL/OvP7hed1TMmRTY7RtI/KoJQMZA61bd&#10;CVwTzUJhGCvPTI+WpJM+dMrj86z7xOMhR09a1pF45FZ99BkcE/41LAw7xQRwtZd2hQHNbN4hwVFZ&#10;N6xIwaxkRJowtTxuPp35ryv45aiul2f253AWz0q7uWZugCruz/47Xq1+hKnmvCf2wdRGk/D7xVfC&#10;Ty/sfgPUpd3Bwfs8+P1xWdP+KiZaxPyN1cPB4FuH8tdzLCm4rycMue317jFfpd/wbyaZLpP7E/in&#10;xRNuC3niy+ZTtG391AvQ9f4u/SvzL8ZzC28AXDbMYkI/AK+M/l6V+rH/AAQ/0iPw7/wTDTUsKGvr&#10;zWLxm24+8ka8k9fu9a7pfCzrXwS/rqj1PxJ9s0v4Y30wudslrpzLI397EZGOtfhL/wAFDNb0/wAU&#10;/tLeJl1O8eL7DMmn2vm8IyxJgordPvl+OvNfu/8AEdI5fh5qUSTKh8hnkjxyynK4/Nv0r8Hf2roI&#10;774r+MTeRrJ5nia/HzLnJ+0vx09K+Rko1OKlfeFHT/t6f/2p91hp1KPh3NLapikn/wBuUrr/ANLP&#10;m9PBC6lrqpDLatbpbyNMkl0kLKoRicb/ALzegGSWwByRVrwZ+zh8W/HWvLoPgzwvJqEj/OssMihN&#10;mcbmyeOSPx9a0LzwelpcJdxSeTHtZlV3ON3YDg4z6Zr6Y/Zy03WPC3gSTxHpvhw3V01nMzTS6gLe&#10;GNSRGkbNtJ+ZmbuoHckZA+oU/dufD2XMccPAfgrS/FHgHwlpvhe5h1fTYYLfXrq6sjCtwsLtJI6s&#10;ZXWUHcVLBV+WJP7xr6d/Z28O/Zbm6+I3iO2a4W42yW8LE/NHGoVFyeilx29/U18/+OPEL/EH4xST&#10;aTbuY9P05rS8ZnLSeb+889XbABYFihYDkKK96+K3jqD4f/B6z8MQPjUtU8mKO3X+EFQOD2H8Rx/e&#10;r5jN5TrRVOP2nb7v+HPseHowouVeorcsb/f/AMMfPP7XDePvixrUepxJHNpNzqhXzZLuNZJNkpHC&#10;ZDFR82SBjO3nPFeWeLNVh8ZTa94Uv7CbSbPR7M2sMz3ktysiw3KJHhGPyl32gsvQMTg9a9v0Oxgv&#10;NXj+02UlxZ2so+13EiboI1GSEdumT0289cmvmG6+JXibxLqljpk8UK20t9Cbp44xvmVJFcgt1xnB&#10;x6gV+h5DisLleT1cLJtOUbJJLVtNavok3fQ/Ps8pYjNM2hikr2d7ttcqunt1dlbU9PvNQ8X+F49Q&#10;8UeHbCG88P8A2dZobi4XdumAPmQpKpP3cAbDnHH3QRXV3/7Y3w7+I/heaKaF9H1aOCQ/YbhspK2w&#10;lfLfocnjBAPpur5j8OfEHxl4Vup10DWJoYb5mW6tchoplbIIdGyrcE9R+VV7KCXVPEVuFtlVXut5&#10;2r06cfTj9a8WVSdOL16HrYejHEYiELatpfez2CG3mvdK0TwWsSsXuLGJZP7/AJjMeffgV9HftA+O&#10;/D3h3xfp2i6hf/Z7TTbV77UpI1DeTGflTA7kKHIHfcPWvD/Cui3zfF7w5o2nLD9oj1yIRrcZEY8i&#10;NH+fbkgctnAz1r6u/Yt+BnxQ17/goXIfj74T8M3GmrdagXjeZ7iGWaJHjhiVTGyyqD5Y+cICnzEZ&#10;xnky2UqlOU5dWtfRH0vF2HoYKrRwtJWjFN29X5n6s/CHxR4N8a/BTwz4v8DGZdF1LQbOfSxcRmOQ&#10;QyRI0e5edreXjIzxmvNPj7+3Z+zJ+yp8QvDnw8+OnjW40XUvFStPpF59jMlrFGs2wyTyBv3ahuvB&#10;46ZxXsWmRadY+HoLTSrS3t7WN/Lgt7aMRxxoFACqoHygDgAYwBxVW8+HHw/8XXljrfiTwXo+pX2m&#10;szWt5qGmxTyW/wA24bGdSV+bnjHvXefGS97rY/na/au/svw/+2d48+IH7LXxC0680nQfFEut+HvE&#10;WnahHGojeaO4jaHzdpdo5ZSu0AnMZOCATXg32PW9YmkmS0mupEWSabyYyxVQpkdyAOFChmJ6AAni&#10;v1U/4OLv2S9B0TTPBn7T/gPwva2MLTTaD4ik0+ySJTM26e2kfaBksBcJuPPyoPSvzH+H+peN/Dfj&#10;JrLwNr8tnfXkE2mtJEyp50N1GbaWJi3y7XjlZDnjax5FHQqOkbHLguh2nK8dOtfZP/BO3/gsD8RP&#10;2DvBuo/Dq4+FmneNtHvJN+mQ6lqMlvJYbgwlRWUMHjfPMbLgHkEbmB+Q003V2v8A+w4tMkmuGmWN&#10;YbeMu5kzgKoAOSTxgda3/hT8RNG+G3j608UeJPhzo/iewjUxal4f1yFxb3sJ4ZS0bK8bekiEMpGf&#10;UEHJcysfXn7S2i/tCeD7XR/+Cmv7LH7PK/B3wzrVxFFPqvgb4iW2p2M17PlwohiO+2JKSCS3cFQw&#10;wVXoed/4KTftffts+NtA0f8AZp/bI8A6f4f1rS1ttXu5tPjWGTUI57cNayTJCzRA7GLALtyW5UEC&#10;uF+I3j39ljRfCkfiz9kP4x/ETwhf3Ei3Oo/DjxVYR3ljHMAR+5vYpNs6ruYL51urYOCc5z5B8VPi&#10;d8SvjH4il8d/Ejxtda3ql15f2iW7bLfu41ijAwMYEaKoAwABQ7MyjG9tPzMbzLa6s4TcRbGjz++j&#10;JXfk9/8AP9apZv0b/XSSRqeQsuePwNTpqN2LY2biTbtA2lefpXonx+8H+B/hroOg/D3w1NZ32sLa&#10;i51/UrOQSAzMBuj3AkYVsqAMcLkjLGjlujV2ORgbQptGZpNsbbf3e3qTUHw5k1l/FlvpPhrQJNSv&#10;r5jb21jH96Rm4AGPz9OKydMsNV1PULfSdMsp7i4uJljtreGMs8jsQAqgckk8ACvtv4R/Af4ffsme&#10;DF8SfGKxk1HxdqSEXmkwMBHZR4/493kGGBJI3+WwJPyltoIZUqEdeZ6EezjFNPW5xOjeA9f0i5hX&#10;4SeCD4n8RaHDC97rzQLHpuhXBCMR5jt5XmBxtDueRgqoJzX65fs3eIbXxTo0Ki+SPz4w4QOrZLqH&#10;wjDjGM89OTjtj8gfj1+1d478R2Y0mxu4bHSozst9LsIFhgiX0CKMDnqRjNfdH/BKj4w614u+B/hn&#10;Vtd028t3s7ifThdXVo6x3SQtlJo2PEgVGVGK5wyYPSvkuLqNPEYWE4L4Xb7/APhj9C4Cqyw2KqUn&#10;opJP7tP1P0C0v4WeB7idbLWdGgkXzCyzOhLFSPnBwc9/xHvmvJfinYXn7N3iLUtU0LSdS1KHWJjc&#10;Qx6RDvdW2phCrYzjBxkgjOO/HcWvxFitrd53dla3XCxxsSOQv3TweqkFc/xDPat34WeL38as+sa1&#10;GvkpIRHvwyttfBGcDnggKM8Z6nivjMKot2Wh+iVq1Tl3ufOni39tWX4dutp8Z/gt440m1uozLBNe&#10;aMSjZP3lKMygrnJVmHoAK85HjD9kf9pvWPKsPjha2t0kgeUXl5HEVVWyykgld23OAxBGPSvub4ge&#10;KvBuja9HouqWltNo2pKkqNcRiSO3kPBx6IQe3TPtkeW/F79iD9gX4vz2ereOvBHh9tQmZU+3afdQ&#10;xTvuIG04YHI+bnPQivewkaM43c7SXdr+rCjRjOKVt+6/y2+5niugzfCHwLdtb+FfiV4b1C13gtci&#10;+iRo+5YnqzY/Djp2r0rwz+1N8Dfh9Z+VbeP9GuLhnIkk+2QruHTbt3c/e4UZx7nFaWgfsOf8E9Ph&#10;ho8pt/h/olxBCuZrzVrqS4ZcDIxmXO4t24HqSPlPUfC34P8AwC8b6xNYfDn4LeF9J0uKHF1q19os&#10;U89wnIKoZB8qsOODj8qjERpwlfnu30S/pCnh/dstkvl/n+B5f+03rln8efg8y6JpzOpmEmm3SoEM&#10;8uco6dC2H2gjGOeOlXPAnwtvvA/hvT08Rwtb3bW8ZuIjIfvFe3c8+3PPpiu68MfA/wCGnw6+I9jb&#10;aPe7dHt75prHR4bcLDbTE/3l4IB+YLxtzjkAAepfETTdJuNNt7qOz8tUj/cHALbc4IwecYJ7j+Ve&#10;XiYyq0ndmMaipScTxPQtHg023muop1aNlwZFYjPGOvPPT04P1z5v8Z/E8d1c+RZFpJIPMXzjgbmb&#10;A/h9MHJ7duleo+OfEGm2WkuNIi2iNf3cLZwFwOuO/fPpivANdulu764u7i3by1DEhSx3njAHcE8e&#10;n0zXmU6alUSiKviFGmfD/wC2Lomi/G34zawNIud2s+Dbi1htwDlriMRRyPD+BdsY6H6mvlz4o6VJ&#10;Y+OLmFofL+SNsMegI4r3P4j3n/CA/tbzeIkuHW08XQrqBRm/1cmSjr9PlB9sn0rs/iD+zx4B+L8J&#10;1yWJtO1jy9v9oW8e4SenmRk/N25BBwDzxX7Xg8Hy4OnCO8YpP7j8Ox2KVfGTqP7Tb/E+StKslVZt&#10;6knyDzjp8y1MLYZ+Xj/arU+Nvwj+JHwV1C3n1nT/APQ2Yol9Z5e3nXION2ODxna2GGRxgg1Xtk85&#10;FlRF2suR8vXIqZRlF6oxTuVVs3LZZD6D3NWtJtVOocjjy5P/AEA1citWKCQwp/3zyKuaTaCXUSqQ&#10;Rj9zJjCYz+7b3qHtsUYy2TCPoafHYNIN56fw9q210zO3ZAn3f+eR5/XmpRprFwFijPHH7vt+dPm8&#10;gMVNOWOdXIxwev0JFRjRyIcH29a6IaYd6qVj53bvlwBwf/rUHQJ1haSXau1TuZl6D/PNTzSuB5t4&#10;+kSzjjsU4kk+Zuei1y1aHifUjqmt3FysxePzCsTH+6OlZ9bx2Mwr6F+HqRX37JyxIfMddYKsoA4w&#10;/wD9cetfPVe1fAuNb34N6puumZrXWowLVpPlIZOu314qKnwlR3MLUtO2DeVJweg9qv8AxPtkbxfe&#10;ZG3csTbR/wBckrS1yKaW38pbSFdykblhGQKufEnWbrTtceKPTLN9ttbjdJahif3KHr/npWf2lp/W&#10;heh5ndQhHyRuBHVaqyoXyAfYV23xN8PWmkeK7yx06ERw/u2SMjgbo1Y/qTiuVkiUJ5a/d61p9lNC&#10;s9Tpv2ffA1z47+LOk6T5W+GO4E9w3YKnOPxOK+hv2wtMDeA/7FtozIy2Zk+XovzALgY9n/L8Byf7&#10;Dx8L2WostyVs9VvLpo7S5uCFS4CKCYlY9+Qcdea9I+I0y+MrG8JsXbyrySM+WpyPnMUefQYyf88/&#10;nOeY6p/rBCTXu07fNt7/AKfIz+2j4TJx+Ndl+z5q8Vt4+j0W8UNHqSGJdxx+8HK/T0rWuv2YvijP&#10;41uPCmj6G0i73eGaQ7U8sH7xJ4HUVR1b4IePfhzqtrqryW7XVvfrsS3mLEMvzentX3Uc2y2o1FVY&#10;3ava4M9K8baW3hvWodX04ss1ncLJGwxn5Tn866n406bB4t8ATXNim6PUNPW7tV9CVyR/30DVTxIP&#10;+Eo0C314Ko+0RBvl57cj86k+HV9/bnw7udCuH8yXRbjaob/nhJ/QNXrU7bdzOotn2Dwvcal8QP8A&#10;gnZpNxKJmTwR40vdJP7sFVjvoDOoz2+aE8Hg5q//AME+EePxRrs5T5odFhQYxx++Q55/3ax/2ep5&#10;4Pg58b/hDJ832dbDXreJmOB5E+12Hv5cp/Cuo/4J8abc6hrvii0sLWWa4ksrdYY4YyxJM+0cAf3i&#10;q/8AAh1zXmZrzfV1/XVHpZW4/WPn/wAE9/vJSnmgPwGzzx1/+t/WsHVp0aNVVwGweM5x7+v+FdNq&#10;HgTxzaXy2k/hfUlkkxtj+wybm5BxjHoc1yfijStb0ffb6zp9xatyVW4hZcjJHcf0r5pxlHdH0vMm&#10;tD5X/a/8uP4j21wo3M9rCm3rnJkGeO+cYrjfhf4z+H2lXWtWXjH4WjxRdXmh3Nnpif2g9ulhcurC&#10;O7JQHf5ZYNsOAxRRkAkHuP2oNAuNX+IFhcrfwrEsMUrfvA8ilC/VOwO4AZ4OD9KdY/s6+J9A+Et9&#10;8U9QtIdIsVWBrKxnJ+1XqzTLH52zqsfzHDsBuxhARuK/TYOX+yxS7HzGMj/tMn5nvH/BGPw7Fpfx&#10;y1DSpJPM3eGrx5flIUMXg4Ht069a+/tLDW+t61xyDCMjoPv/AMv5V8Jf8Efsp+0RqGDub/hF7sfN&#10;/vwf4191wq48RawVG4SPAMcf9Neo7fTt+NfR4TWij5/FaVmVnmaXwxKvk4XazFtxwf3jdq5qO9t7&#10;n4rQwQncV026DEd/3if56d66S5hS18IzJ5ajcznduBH+sI/piuZ0mLyvilbXGMsdKuB64Hmx+3fj&#10;8vrnr6anLF6nVPt3NLIudp3Nzj/9VRyPaq2HkUcnrjgfnmpdpbcVDbujKF68Dn/D/Jrzr9oz9mu4&#10;+N3gmbxL4X/aZ8VeDPE2jr5ekaFonmLa6mG+Z3mkUgKQVVV9ifWsZSstNTSMVJ2vY7LV3BtWA3Nu&#10;XDdPfn/Pp3rwP41f8e0zCVwpO0l279OB/nmvdNSEsGneXINzLHt/Tpz1/wDrV8+/tAeDY/iDpE3h&#10;q5+IF94XimOZNa0+BpJoQuXACgg4cgKeeAfanL4bhTjzSszvf+CQjPb/ALQGuRnafONkP9Zgfel5&#10;PH0NfsP4p1ISeEBGHj2rDIbh9rKOgAGegwc49/zr8Y/+COHhyXwp8dtU8J2vi648QNb2scn9qXUR&#10;VrgmaQR5DEkEBwBk8Yr9oILIy+FLgm5LLJaSsrqCckYyPz3A9vrX5vm13mlX0X5I+9y7l+o0/n+Z&#10;+V/7VMXl/tE6xCkf+rt4DJg8Z+YZ6+2c9656wuI418mORsquX+UfL6fn+FWf2rLfxDN+2Dq+szXM&#10;kenNoccbWqyEAymZyrbP9zI3e3B5qjp3yQrKzfn09P5/pX2WQu+VUvT9T5fOtMyqJ9/0RoefvjyS&#10;ytt+ZVPUEf5/KuR+J9w66Syg/eUtx/8AWrnfiB+z78Srn4xeG/jJ4P8A2idUbTTqUb+IPA+6WG0h&#10;gi+T5Du2ymTaJCAP4sH1rX+K8yJprllw2w8qTyfz/WvWjLmvdHmOPKt7nyR8bZoHuZnuS/lg/Mqt&#10;tzyPT/P1rqvgrLpUem3M9uV+0Q2TO22QyNGqq2QeTj9D+Yrjfiw0s2oCO2jDtJcKoVYd3G7njkdB&#10;1/8ArV9H/wDBN/wBb/EL4/eE/DOs6O0ljNq1udQSXC+ZHG4mdAB1BVGXsMdq+czrHUctwlbGVfhp&#10;xlN+kU2/wR7eBoyxFSFKO8ml97scdp37Hnxu/ZY+Jlnq/wAZfDdrat4l8PSXmnNa3AmJUzRFo5MA&#10;bZFDJuXnqOTXcWhdB58WSoXJUYOfXvz09sV9bf8ABWWOO5vfAOpJDIJMaoNhUDIZrc/+y/rXyTbE&#10;gbl+Vv738q+b8J+KcbxnwPhs3xcVGpUc7qOi92pKKtdvol13O7izK6OUZ1UwtJtxio2vvrFN/iTe&#10;eHB8sZdeNvP8v8/hXI/Em5EenzGbqsJH+7x/n+ldRM6SnBkCSrnkNjI4rividJKumTC5UNujI3Fv&#10;p+Wf8+/6QfMU/i1N3/glXbQah+0h4sExPl/8IrKnmBcsrOWUceucV9x/HiOew+LXgua5+Yf2lfzN&#10;ubDYa4QBhgdAIMDJx8vTrXwz/wAEpopJ/jj4w8qVlb+yrKKNlX5hvvAvHB5Oe+OoNfdXxYsdPtPG&#10;HhUmTdNdXlxIdvzbBDEsojHoCs5bAxyxJ5JNflvEMv8AhUqvyX5I/RMht9Sj6v8AM9b+KNtHD4Rl&#10;v7oO3/EnmaQck52jg+5z7Y/E1+Qv7f8Ap0MfjGzvBFt8x32qrdB1PPfmv2M+Kel2V/4KkiupTtOk&#10;uFWGQnH3SDx/DnjHTmvyV/4KVwxR+JtJeCZZF3OWkQ8Mxzk/pj8K6Mn/AN/ovvf8ic0/3Gr8vzR8&#10;0QLtALA4z8oX+X5/0r9Ef+DeuIQ/tK+O70DPkfCzUCrZPU3Nr/hX542sbkqSO+fvV+in/BvtGB8Z&#10;/iVfk8xfC+8GfTM8H+Fffv4T4Sp09V+aP0A0dytlbuwwV09h1/6YN6fSuX+Nf+j/ALOvxEu3J3L4&#10;N1EK3GQDbsOPzrrLOIQxg44+xyf+iWrj/wBoiVrb9l34izMvTwjdhsjrlMH+dUviREX76PwIRVaW&#10;V1bbulmZsn/bPP6VR8YQeFpNLX/hL7gLa+crL5khXL846c+v15rVt9xTI7yMRzjOWP5Vn+MvD8fi&#10;nw/c6e8ayN5bPCv/AE0Cnb+uKiWx0faPsv8A4IneP7DUv2+PB72TWa2d54d1PToBY2qxxlUs5GBO&#10;0Dc5aMlmOSTnNftfIF8lsn+Gv59/+CR15ffDD9rz4Pf2m3kSjxT9knXdkYuRLDjIOOfMFf0GMdo8&#10;ts/NxXDVTUlfsVTv7SS/r+tD4o/4OWNEGp/sj/DXxcqn/QfGiZkVc48yyc9+nMYr81vh3e77XUoA&#10;eftkNw6Rx7iQ8YP4DI/zxX6yf8F+fDY1/wD4JeDxEY9zaP4k0ifdz8u6Y25/9G4r8j/hxIz3V5bK&#10;MLJptrKueN2AU9P6dK2j8MfT9WdX2I/11Z+23/BNfVlv/wBiPwCBIR9j0yaybOOPJuZYwPyUf0r2&#10;i8UzwXAPWSJs18w/8Eh/Ejaz+xHp8ErfNpviTVLb5WzjMizAf+Ra+oolLfLt++v8xTjscEe3r+Zw&#10;/gchN1ug+6zL0963LHVtIvL200CPUoWvrPUt8tqrjeiMpYEjsPlHWsPw1m31m7ty33bhunua0dB0&#10;m0tfiN9ritgsl4PMkZR1KRlev0YVlU+I3jsdzo246szHtA386/JP/gvf8Zv+Eq/aU0r4RWOr5t/A&#10;+ixNfQDOEvLwee/4iAW/vmv1w8OxCXWvLP8AEgXLdskc1/Pb+3T8R9T+KHxy+Inxavbnzo9b8WX8&#10;lnJ28lZDBEAe4EUQA7YHrzVc3LTfnobU/hb+X3kH7MOu6N8J/g/4v+OXiaxW4j1GZ7LTkjuQkiLC&#10;rsxPUqDI6jkcmM+nPwV488S6l4t8S3erapdvPcXl489xK7ZLsx6/lX01cfEK3vv2V5vA2l2TR3g1&#10;SeO8Ky5NxI05YOVxkAI6Lx/d/Cvnu2+D3xRkvW3+AdTyyqIc2hw+4ZXaehyOmO1fP4WNGnja1ao0&#10;pN21fRbdT2sQ8RUy+jQpxbirvRX1e/T+uhz8hS0tMKf4eeetZ9tbS39z5aA5ZuT6V3Wo/s2/He20&#10;X/hIb7wFcw2YlWMedcRLJuJIA8svvzwe3AGTxUOlfB74h6Z/pE+hLG+cBZplGDz2z1/rXqRrUZ35&#10;ZJ+jPLlh68Lc0GvVMba6ba+FtKh1u6uI1kDEQ200CsJF24LfNz1yAcHBGa0fgx+1J8WP2f8A4gjx&#10;98LPEdxpzeYoms45iqTxhshW246dmGCDyKgvfhL8SvFtzcTale2cb2NqW8uaRl+VeNgATr7HFYL/&#10;AA11m2iS6u54Vjkz5bKc7sdu3rz6VnUlh60XTnZrqhxpYim1JJo/RDw7/wAFtPC/xjWwtv2rPBVl&#10;r1jE0aXWk6paxvDIqrj75ic5Ix8xUnIBIbkGx8Qv+Clf/BNjw5PJqnwY/Y18J2M0k/mxxy2sN4sT&#10;85ID2itt54UtwRx14/OG18JNqeo/Z21C3h+U9MkAgE44z16Uy+8L2lgWWW8bK8NxXmPLcGoujzS5&#10;X0v+T3/E9uGb5l7k0leOif8Amtn9x9e/ED/grVJcLNp/w4+GWm6bYzqRJHHptvHnjgDag2ruJYgY&#10;zwDxnPhfjb9qL4o+OdK/tWZbWzh3eWqrhTKOcntnHA49PavJ/stmJP3bGRV5I3dvw6Vp6f4a1jWr&#10;Zb2yjjWHpG0knQD06murDYHDYOlyUk7ebbOHGZljMdV9pWkr+SSDUvF/izxLqMeu3t5unt0At5MY&#10;IAPQev49a+wf2Lf2k7mWCzN5J8yt5FwnmYCvjoQc4B+8PqfSvkW88H3el6ZcalJqZkaJM7Fj+XqB&#10;6/0FbXwZ1S78L6ifELaiY452CtCp4ODnefp/ImutKnGPu6WPNnKVSV5O5+n37Rvw5sPjf8M11XTY&#10;Hk1KzhZ4ZHydy4AMZ9Qecd8etfLvwR8b6r8NvGg0q4uGV4nxgY+aPPfI9iD6YNfQv7J/xXHibw1D&#10;pWqXZKxxgSR9Qvbr6Yryf9rr4UXPgTxhceLPD1vGsXltfRGJvvRE4kX328SY9A1dkY/WKdluZSnb&#10;c+7vhx4+sfF/hmGXfDK10vlbvMYDP8J4AxyfT07cnzL9pL4NWfxC8Dan4Pn0iKaRoWgBRhnyWY+U&#10;dp6+XK5jJHRboH/lmMeafsU/GSO+tLXR7i6/cttJWToMcFfzB9Dn04r6X8ZeRJYpraxyJbrn7VHE&#10;3W2dtkgC+q5LD0KivUy3ERjZS2ej9GeZj6MnTvH4o6r1X+ex+T3wQ8Z6v8EviNcfD3Wp2EMN7/o0&#10;/Ksp6gkdgy/lz6V+jvwX+JVp408HRpemSYSKpVZG5yeGbP5/lxXxN/wUY+E194T+LcPxCa1jgkvr&#10;hodSmtl/cpdK7YlHHAaTLY5+WVRXa/sZfGK9uIF0/UnjjuFZo5kaToynGOfT+VcdanLCYpw7M76d&#10;SOJoxqR6q57b+0b4U/4RG+TxdpqNIsJ37fu4Uk8ZA6bfy/CsFEt/FuivbsTJJHErqjfKWBHcev45&#10;5xXsvirS7X4ieBp7MJu8mMldrHJGOBj644HTNeC+E7250HUZtJvX3NptxuWNhhjbO2CAON21yDzz&#10;+89Bz1RtP5mMrxtPs7P59fvPnX4/eDLltP8AMs4z9u02Y3NnIpw+0cNHnHOR+oFemfsQ/G+C+8vT&#10;b3UCIrhFBVgcb8nj9D+ZFaXx98GwxONQtlO2RS4ZhnHrzjk/4V8w+EdWuvhL8Y3srKV1s7y4W5tT&#10;jhW3cj6A5+oIrz60fZzudnxR0PvT4+eHYvEOjtq2nSLIVyZCqjg47ccdvf3NfE/xy8Kefpc12kW2&#10;W1uC6zKv8BOGX88MP+BV9yfD3XdO8c/Dnzo8bpkBZVYkhx7+mf8APavmv44eEV0zXJLV4l2Tbio2&#10;nlT/AA98HBI9a0kvaQFFs+UryxvNN1TSb2W1kjinulMU0w2rIA65IJ4wPXpW3/wiuo/88rD/AMGU&#10;P/xVcb4v8L694X8S3Gkav5j+XdNFbyySbvMTPBGecEYP41N/wiOv/wDQO/8AIy/41xuPLoUf2ceF&#10;FJL565rs9D+Vuvb8q47wkPlfjvXZ6KMqf92tJExOM+JUyrY3DtzhWJ/AV8K6p+2t/wAE/wD4g3eo&#10;eFvjN8P4oZrG/ns7pvEHhCK6jLRyMhZZIhI20kZHA4r7m+JgBsLj5R90/wAq/C74rQk/ELxVKYc5&#10;8QagSv8A28SYr4vijNcRls6SppNSvdNX2t/mfvHgbwJlXHWYYyljKlSm6UIyjKnLlkm5NPo7n6o/&#10;sv8Ahf8AZZ0PwRda1+yjZaHHoup3m+8l0SR2VpgPusHO5MA8LgAZOB1rsddJ8qQbf4GP6V8e/wDB&#10;FyRl8LePrVLmRo49QtisPO0MQ5zj15/WvsLVxvilZiPutzn2r28BX+sZfCrZK62Wx+f+JWQz4Z4z&#10;xmXSrSreza9+bvJpxTXM+rSdvkfzOftxqzftW/EaR16+N9V59cXcorxmRYAzIo5/hr7G+MHwA8M/&#10;Gf8Aai8fafq2vXGmzyeNtXWGZVDIf9NmxkEj1ryXxN8Evg/+z58ZYvDv7Q9/4iuNBjbdJJ4dtomk&#10;mHYAyMgA6ZI3HHTmvRw944eN9rL8j4mmueKS7GL4be81PwfZafBDJIsccMu2NS2352znHsM/nX2B&#10;q/xn+Knhv4faTdfBq40u9WLQxHqVvcRbriPY3IUgj5cMOMeteA2v7TGheLYdV+HX7KXgeLwl4esr&#10;Uxy6pJD5urX1uTtYPKxPkArnIQswDEb8E19Bfs0/BfxHrngrXPiq2nNa+FdD8Nl9a8Rak3kWsMny&#10;sUQ/8tGA2jChjk4OO3yebYH61ivcjzWbbVtP68z+3PBriLC5L4e1a+bTjh6SjFQm5K8nGU72Vt7u&#10;yjq38zK+A37XeoeJdd/4Qj4heG5rW8ueYruGNmUt78cfWvQfiCk2pLaTCC4WG1uPOEvlsiuMdOQM&#10;/wCfWvnT9njxd8bvjv41m0D9nTwHqmua1dJJJ/Yvh/TfOuYo1PBBk2xqScfMSSCcAGvKvHv7Q3xa&#10;8VarPHc6fq0dxbytE0OteIJpZEZSVKlY1jUEEYxt4qqnD2Dp8s6snFvotvyPnofSC4wxGOlTyXBw&#10;qxg3aVS/NKO12ouKX4n1ZHolxqHimbx/4nhZbCzWOOwjX5vNKqBu46DPr/8Ar0vhv4qvfiJ8Q5rq&#10;3gbyLKzdmwpwq7goP5mvi/SPj38ZvCdyPI0u+z0aOG881SO4KsufT+Ku68H/APBQP4leGppp20Yw&#10;xiJUvpJNHALxBl4kZFORuA4ORkDuBWc+H6VWDVKqnpZX6Hu4f6SWZ4LlhnGTyi1vKEnbzspL7lzf&#10;M+3JLNmtcggbm46c0+wh3IyqMH+E9MV8weHv+Ck+l6oi299pujt2XbqCxN/3xJt967Tw/wDtweGX&#10;QSXvw81Nlzh7jT285R/3wGH69q8mXC+aQXu8r9H/AJpH1WG+kl4dYuNq6rUn/ep3X/kspfkfTvw8&#10;+NXxk+HUu/wZ8R9XsV2/NDHeM0RXBXBifKHgkDjgE4610tp+238W5vHnh3XPG6aZeReH9PuLK3MW&#10;miGTyZhGssjeWV8yQpEqgngBQMYr5n0f9sf4Gz7Hv7zVrGRx926004H47q0R8bPhBrOqR3Vj48s/&#10;LOdyzK6Nz7bT+PpRHL+IMNolKy6J3X3XNZeIngnnUpVKlekpyTV5QlCWqcX7ziujavfqfX37Qn7X&#10;Ov8Axn+Atr4U1rwfFYia+juo5l1LzNu0SgLsEKLkiTG7g4QZz2i+AHjPwX8Kv2R9f8R62NOW41vx&#10;JPps2nXPheG8m1mP7Im2BZ3Um3VWZyWBGCwIycA+Ja38Vvhb4v8AD9ho3hTxrYXBhX95G04j6Af3&#10;jzWjL4t1rxRfeC/Buo3CyeGdDkaeZbBYVjjaRw8zkR4MkrKiLubLHYqg4AFaYV5pGvOpXhLmkrXa&#10;6XW9rdPv66GGLx/h7VyVYDLcbRjS9pzyiqsW3bWyUnK7bUV0t8SaaRm+JtL8QaP491DwtBE01zpN&#10;rZ6JYQ46zIiqVAHTM8kjY9ZGr9Gvg14Ah+GHw20PwBE6s2kabDbTMvRpFX52/Fyx/GvhT9mXxXp/&#10;xI/bQ8P6b4m0/wAzWNTvNU8TapaybkW2cJJIgCsASFlkUDIwQme2K/Q3SlZmr6HJcPKMZVpLWT/B&#10;H4D418UU8yxWGyyg040opys7rmatv16t/wCI3tKQKAAK6DTsK24HrWLp+QAcf71bOnsAVAHp2r6G&#10;Ox+Az7mvBgdB9asRleoNU42B681aRh/EO3PtVGZYhkGfLHpVqEqRnO38apINrZVee5q3b5PIPWgC&#10;0i8jP97rXU6AdunqoU+tctGVDZB+tdRorbbIKD2qogZPjp/9DYZ/CuGuP7ueldn46ceQR71xrjPQ&#10;+9TLcmRCwOd2PaowmXBNSsATgikAKsOe/wCVZsko3MRjZlFZ94gAyBW1qkaqvmKKxby4jQ/Mw9MV&#10;N/dFfS5kXsecjFY1/Hhsf1reu8P9xqx9QRR0HNYyIepgagi42j+9XzD/AMFEda/sT4DeProSbWk8&#10;KR2i8/8APe4WLH4iSvqO7UvnH1r42/4Kmai9p8FPFVuhH799JgUbuubuFyPyFZ0dawbqx+YnxLuU&#10;t/h1uC/M+4/e3dvc8ctX7Ff8EvND/sT/AIJVeFLOTj7V4afdufP+tuin8u3avxt+N0rQfD6CEM22&#10;TzAw28HhK/cD9kPR4fCv/BNfwHp/+r/4kNin71dpGbjdyO3H5131PgZ1f8um/NFb4taZfW/wm1q/&#10;0ydlurr7PCshAbyx9ojJwOnTd19a/Cr9qH7avxT8TSahbyRtJ4mvTuaMqGbz2JweM9QeOxHtX7yf&#10;F7UbTTvhE8pv4IUa5iZppGyuBuI478gen1r8e/H3iPw54t+LfirwJ8RrWzkmXXtXit50jSSSINNP&#10;CzxFx84C87fvJ95Cu2vlMooxzLjbE4fnUZxo0+W/V80m1fvqrH22dYiWT+FODxTg5Qliark1vFck&#10;En6Lld+17nyprzW0626Bl4fO3pX3X+xJ8HpPix8H5NC8I6RcNrmjWMN60moWwOn3UbTebHAZAC0b&#10;b487yjKFaQcEHd8p/G39ne88E38OuaOGk024uLOOz+zyPIhhNq/mzu5UY3TRrjAABlKYVoyg/Rr/&#10;AIJW/wDBQ7wH+z/ZT+F/id8FrGHT9Snie81TQoW42RrHu8klvLGBu2xAoWL7YkLO59vHYujluIWH&#10;xT5G++3zMOGuDc+4wyarmmUUvbU4NJqLXM7q+i626pa+R876B+yB8RfgnrviLU/in4J/sZtUvgNP&#10;Nq32i0kilmVmaKYDbIAmR/e4PA5rzH9pTVdU8R+Mjq1jL5K2flWdu8aghJJs7iB0BEYIHvz2r9vP&#10;j54j/Y//AGqNH+GXgT4K+K7G51D4jfEKxt5YdMkXcumWqSX1/NNb5KExpAkZDjcrzopA34Pzl+3/&#10;AP8ABKL4QfC7wvq3xLGlrommafdvq1zrOhb3WMBSWWWzmkA2gZwySHbkgR4wBzU8BF1o11Pmjdv7&#10;0rfkcGKzCph8PPCVaTpzSUWndPRtu6dmnqfn14z0LSPh5+z1s0mJVZNDvb6ZmyWkcWsrgnPvjn3r&#10;4X+HOirfavI8nCR2dw+7bn5liYgY92AFfYnx8+Ivhi98Kaloj64mqaPa2MkC6haafNaG4jkQKqmN&#10;huRtzBT95QRkFhzXhXg34Tx29ldax4d1mG/t1sVMjKy53La201xgjghWnMYH3iRjGeK9b4paHgws&#10;oO559pHwb1bXvFtrpFhCzbreWc8dEXCk/wDfTrW1F8Kx4a8ZaZBcu2+XUI4yNvQd6+hvgH8NNQl8&#10;a6t4m1PT2jtrPQ0sk85Qp895y8i7T0KiNM5HeuT+Jun28Pxc0qKOMBY2num69EAIP6NWWOXs8JKR&#10;7PDNH6xnlCH96/3a/oM+AFu3ir9p+xuXXfHaxajeE5PPyyxg/ntr7v8Agr8aPjb8NNO+I/jH9nH4&#10;JDxx4uj0XTXtNFuFeRbmQ3UMVw64IKERO0hAbB2Zx6/FP7BmlnVfi5rGqP8AMbbw3gMzdGllQ8/h&#10;ur9B/wDgkv4lt/EHj74gazCqtax2wSFs54e4bb+ax5/Glly5cD6tnTxpUdTPOXpGKX5v9T6/+Eeq&#10;+LfEfwg8M658SfCP9geILzRba61zRcH/AEC6aFTJDz/ccsvJPSuB+Nvxd/aQ8BfHT4ceA/hR8B/+&#10;El8JeItSWDxx4jV5MeHoTPGgkwpwSVd25zjZ6Zr0/VPEel2U0I1HV4IftEwihe4lVfOkb7qLnGWP&#10;JCjnAPoa09FlR2ZpirbfmUY6H8+ldHNqfK6HgH/BW/w94c1z/gnR8VLTxTYxzLb+H0u7VWX/AFV1&#10;FNE0Tg+oc49wWHc1/Ph4i1fRr6XS7Sz8K22ny2UEsF/qVvcSM2oFriUiaRWJVHRXWP5cArGpIyST&#10;/QD/AMFh7yW3/wCCfnxHtoQ373S7UP16G/thX5gftd/8E5bHTP2EfhT+2v8ABzRlt47rwZbL8SLF&#10;ZG/10khEWoqDxhsokgHQhWxy1C7jjuzl/wDgnD+yp4F/bJ+G/wAS/hPol4dN+L3h+zt/Enw61AXD&#10;R/bltWdLuxJHRnMtq6N95XXPTdXUD9mz4Rfts65ffDPxxLY/Bf8AaT0+5+yah4d8SWpsdE8WTKij&#10;fuJxY38jDJUARTFtyYLEV4R+xZ8VPiv8Afil/wANJfCh7eW58FrFe6xprud81oz/AGe43LjmE+Yq&#10;SMOU85Gxxkfqdp/in/gmd/wWz8P2Ph7xZqH/AAh/xNs7YfY5JporTWLdyB8kUh/d6jCD8wU5bHQI&#10;STVDlLl3PyQ/aS/Y1/aA/ZZ1+bwj8cPg9rXh28hkwt1dWztazL6xzKDHIDxyCPevM4rERNM1ov2m&#10;3iVDLI0e3BIGehOACSM559s4r9mviD+zP/wWT/YG+GGuaX4O8ZeEfjZ8LdMtJJ47PxkkVxNYwhOG&#10;EN6wkQqOfLjldCQBtPAr87/hj+wJ4/8AEc0etfF3V4/DtvcN502mQqJr6YHkKY1ISLP+0dy5+4el&#10;VTp1Kj91BzJb6HzzC63AjtNJs7xrpm2qscxYOT2CgZz9Otez/Cn9hz49fENbe/8AFNz/AMI3ps2G&#10;MmrFvtGz+8IB8w/4GUBr7X8K+CfB/g3R7fQvBHw28O+HbOBf9dpWlR/bLhiPvS3bBp2b2L7ATwoz&#10;W5b28k+pw+G7G2UXV5MtuJF+ZhIz4znkHrjJ/P07qeDjHWoznliOkEecfAn9jv4Vfs0aVP8AGqSW&#10;61rWrSNo9FvNXbbskPytNHCMhCOQrEsR8xGMZrxr4yeJ9T1zUrm/1C4d2ViZD0BHPI6dSc9q+0/2&#10;tNPtdB8L2vhXRLZUt7S3WKFG54AGCeTk47/XJyTXxvc+DL74g+L9N+H1rujvNb1WOxb1QMcs447I&#10;Gbr2rhxs404O2iR35fTniK0Vu27Hon/BM7/gmfN+2l4v/wCFt/F2ynt/h/pd0Bb2OWjbXZ1b5k3Z&#10;BSEfxMvLEFRjBI/VP9qb4T+EfBfwd8P6Z4K06z0ptBjY6ba2cawRQwjYphRFACpkq2FHBQcdc9J+&#10;zB8MvCvwU+EWleBNCs47W10zT44baNeOFUc/XI/P681/2nDceKvAM1zpiySXmkbpVt4Vy1xFj95G&#10;B1LfKHXHUoAOTX5ZjMfUx2Iblt9ldv8Ags/bcvy2hl+GVKktftPq3/kui/U+TtR+KumWM8Ov3d9t&#10;t4ZFS8cSDLcHnYcLwAOcHnoc5r6D8D32l+J/h22i+FpYZIrqzVlvWmWNY5mUjJO3BJ6A4IyvPpXw&#10;38R/EsF9rDazYFZkuJAs8ZyEjYkZHsG6jPAbg9a9K/Zd+Llr4bvE8GXGqLFp9/KNq3Eav5bE48r5&#10;skAc4IBGcjA4xlToqnJM0dS14H0PpVr4k1a6m8MeO4bi6urK2a3+zxwPulDY2MFA6HoMKSSfwry/&#10;xN+wZ8SNd1tr/wAO6R4luFkZ8hrOZvKyeQAE+X+uOOBX2D8PdU0HVPC9ncTomoX2mzf8fbJv+Qqw&#10;VkY8r12lR1HPUivUtO8ceHtM0QJeT46CM8hlY4wTx0559Aeo4rtjQhTlz83mUsXV9nZwvbQ+F/h3&#10;/wAE+/EXhi4XXPHOneJ5IYQrLb3kF15KMTnLfJgAe54x2wDXZeJPE/jH4f20ml+GYIplhjLttYsi&#10;Rg5Yg45BHH8iMV9Waz8WbS10q4XTNcZd6ndL5zLt5GRwv/jxwMc564+eviTYaZeu3xB1zTltU8t4&#10;i7MIzdcYVj8xYtu3NuK5I4yMkhTowlUTTuX9ZrezalHl7DvCPxK0nX/An2vUY5rGWP8AeypcbUAk&#10;UcBQM4AOeehBArmfE3xR17xFZx6Dpzl5JLoQtJGVbaMAN0Oe3sM+/NeYfF7x5pfw3tVvLa+iu1WM&#10;fKsYVnZx9wbVyB3AwMAdBWH8J/jlJDLdXnie3W1nYoEt4/vHd6erHjI9/rXl46o5S5Y7Hmzqcrtf&#10;XqemeLdPOl6E8N+G+0eSFlk3A4z824fljt3r5X/aT8XahoXgm+s/D12sc1xLHC02d2FeZY22/wC0&#10;Rux6BeOgNe8fEH4oWkfhm41rVNSjji8kSSSSS42L1zzk4x2OfxzXyv8AHa7a5t/CJvI5kuvEWqtr&#10;X9nMhDW9lEpitVfvvffK5z6r3FbZFQjicwiraJr/AD/Q83N8X7PA1HHon+Oh8u/taaVej4m+FprN&#10;h/oVpJCDGMAsBG23GeO4x7V698O9WW70K01AuzLNGoYckhsHHpzx+Rr1Lwx+wbqP7Wnw0+JHxA8D&#10;XVxJ4g+HuiRava6LHa+Y19F5+J1UAlt6Rx7lwCW2svOQa8f+Hcc9pp62M6qI48NggHDA+vf8Dz+t&#10;fq+WZlg8Viq2HpSvOk0prquaKkn6NPR7XTXRn5FV+FHaXdot3YyQBYpYZFxNb3EQmilXn5XRsqw+&#10;owPwrxj4lfsjeHPFKS6r8K9QXw1qy5YaQ5eSwuCCSAu4loMjsuVHTAAzXslhcRQQFiN2Qei9PQ//&#10;AFufw4qHVLO4Ef2y2jJdeSrHv/TsfX8K9mdOnVWqMYylHZnyNceC/G3h6/8A+Ed8W+ELyx1GNsPb&#10;i3LiQZ4aNl4kU9iMiprnRNX0SSO71HRLy1iYsiyzWrqrNsbgEjr7V9zfBX43TfDfxRHrV14T0XxB&#10;atCYrzSdatzJDcRkhsK6FZIXyOJo2V0/2gSp+ufFH7Cv7Jv/AAVY+H1jqH7NPx81bwT4r8NxSXE3&#10;w/8AFKpfRRySIAX+UpNJGNu1bhWlwD8yqxxXyGfZnh+H4qrioy9k/tqPNGP+K15L1s159Dpp1lJ2&#10;enqfjlB4P8ZOo2+C9W2suR/xLJeB/wB809vCHimCaO3uPCWrLJcNtgVtLlDSH0UbeT14FftDqH7I&#10;v7VHwN8CaLpPibwPPrx0/Sre2vNW8OzG+VpI0CmRkCiZFJ7vGo9TXA+JPC3inx9o9x4c1Dw3dxTM&#10;c291GoWW1lByGU5BBB7VvluYZZm1H2uDrRqR7xadvW2qfk7DlUcXqj8pdZ8G+MdE0ZtZ1jwbrFnY&#10;wYM19daXLHHGOgLMwCjnA5POaxfjTH4m8C/DtdX1PwxqllHqhEOn3V5p8sUcu5d2UZ1Ab5OeD0Nf&#10;d3/BTP4Rft1/HT9njRvh3pfwl1PU47LX47jVL7Q2Lfb0EZSLfbpyTvbJ6gHBwMZHwH+1v+0P8Rfi&#10;F4R8C/s6eL7m+WH4WaK+l3VvfXAld9T81/tDlgSGCfJCvJ+WP3rucOWRXPzdDwmipPKJXjP4imEE&#10;daoBACRwK9A+AUN9qerXmh2FvcTSzRq8cNrC0jEg9cD0BrgQAVPNfXH/AARQ8UXmh/tzaP4bsrZZ&#10;pPEml3enQxmNWJkKeYuM9MmPHvmhRUnZilLlVzm9c8EeJUgad/C+ohY1+ctYuMce6/Ws34haDd6r&#10;q/2mxthLG1nbeXIsi4J8lM9+xzn071+vX/BQD4c/tQD9kHxtD8H/AIY3FxrNzppgk+ywIZo7RuLh&#10;48c7xHuxjkZ/L8XvjP8AsifHX4D/AAs8G/En4ieH73T4PGEl4thZ3ELxyRiHyuXDYILCQMBjoM96&#10;dShy2cWKnW51qrE/xV8UeE77xrqDQa/bsFdY2aNgw3LGqnnpjIPT0rnNL02TxGZP7Aha8W32C4Nv&#10;GzLFvcIm444yxAGe5rhzpGp8/wChvwcGvf8A/gnt4d1vWfGWvgW6tpcNlBJqCzR7kkljmEkSkZ/v&#10;KW/CuHHYqnl+BnXntFX/AMvvZcpPc9wtP2W9G1r4d6b8M1uGt9S0vSWvbbULVtrQ3zv9/jqOAOvT&#10;6Vb+HPhbxfbeAdFtPFDJPrV5eGS+ZWyHWMk8Y68KD06tXpWjyzWjeIvESth3t7eKy429Q20H/vrO&#10;Pb3xVbw1YyJ4rtLMxhV0zTt7bv4WkOAuT6bcfjX4nVzTFVqc4VJXV+bzu1d28m2tO6MubuZOq2wl&#10;19ZY5RH5FjlsgdC2Mc/7v+TXgPxrn1Gy1NtS0axW6uLe7keG3ZchyIjxgexr6S1W2t9Q1/WGeHci&#10;WsMeG4HUn8PvAceteHeI7XT7PxXNfaxIkdnD9uZ229AkPPH8h3rbKKqhW5mr2W3fTb5kpnnnwE8Q&#10;XWueB9U8H6xCy3emXTyqrj5lU5yp/E1a8B6pF4d+KMek3kpW01iFrS4DHu33T+Bx+ted/BzxjLov&#10;xe3SK0ceqTSQyRyZO1iSVzz16Cuz+LNrLYagmqWg8tkmEkTL25zx9DX7nSk3Ri+1jTyO7+AWgiD9&#10;q2+8EXMWV8Y+C9W0cxjkNceSxTIz13IMV7R/wSG8N+JIvFvjy88OeFrrUtW0vR7CSzt4Y90bTJdF&#10;/wB6fQbQ20EbigBOAQfFdO8fQ+Efit8N/wBoKFAsdjrFrd3jLzjDbJx6dDn8a+gf+CXXxA+FPgLS&#10;Pi74l+JOrx2LTaJazafczK4G8yXJ8vcjBtzfuwFXlugz0rLMJKNG/wDXQ3wX8bU9+8f/ABp1mz8D&#10;2drZfGTwkt090q3Gmw3sjX0bAISzSvbhRHuUdGxkDkgZPwl+0b+1HdDxFqWg+GtWXUdS3yLNqSyb&#10;7eL5yf3Z/jPv90deeRXZRanD8XNfvoWjvFsbSHfHZ/aBCbkZwTNKT+7jHUgdupHbxr9piPR9Y8XW&#10;WqaBJatClj9kb7Da+TbqyyuQkYAG4KjKu4jLEFstnJ8ChXp4isoyR3VsVyJxpP5lz9kPTPDeq674&#10;g8f/ABA1fTY5dLhhkTVfEB82G3dzJmTyznzpcqoRcNy2QpIGN34/fH+y8Y2Nx8NvBCzXWlySRyX/&#10;AIg1KPF5qciYKkjcwhQHBAyzHaCWx8o8l0vwzL5eFQqpYfL69a7nRPAWh3PhhpWvG/tETkSQtHhV&#10;Qngg9TnH6+te0qnupI87zZ7j/wAEg1Rf2j9QKf8AQr3RAP8AvwV936VCTrurn5siSHbgYz/rK+Kf&#10;+CW+gXWh/tTajp93bvC3/CHyzKsqlCY2kgw30wDg/j719v6fiHWNWkWTkPCVOM4/1n+e1fQYL/d0&#10;ePjP94Zh6tKG8LeUCzMzSbR0H+sf2/z+lcnYW11H8WI5p4z82k3GCD282P8ALkV09583h5nLZVWc&#10;Ku7Py7z39ea5611f7d8U44toXytKn4VcHPmx5/zzXc9jlj8R2LKioP3XKnG4Hr/nj8qrXBx8yqx4&#10;PzNnp/n/AD1qUTS/LINq91z/AD9/89a+aP23P23fGf7LXjTw/wCFPCvwzt9cTXLNppri4llX7ORK&#10;IxgRgj35rnnJRV2axjKcrI981O31TUpP7N0rTLi6uZFxDb2cLSyu3oqKCzdCeOwrwv4vKzW8xlZl&#10;AVt69P8AD+v4V9FeDfiR4v8AhVr9v498D38FtqdnHIsctxZxzRhZI2jcFJFZWBViORnmvk39tr4t&#10;6/8ADvwTqXxI/s7+1tQn1JWuFuJGDTSTSEySNtHUks3oS34ElLli2y6SXMktz1r/AIJA2kY/aR8R&#10;GRmDJp1qUKryD5shxwfb/OMV+x0arDoCvaXZz5TxMpfcrDcpfI6Zzke2PpX4l/8ABFDxne/Efxrq&#10;vim+077DPqVrao9vFIVAVbm4UjJ5zhQffpmv2zu9HkfQZ7mJ9vnK2+aM525Clh68hm9QMV+d5tJS&#10;zSq12X5I+5y1Wy+Cfd/mflZ+13M6fH+8ywZls4lZtuC2HcZxj8B246ntydkwZlZs7VGOO3pn8z+N&#10;dF+2BFe2P7Sl1pV0gwNPLK54+7KwAHJyCGP6epFcxp0oSFXQYzxj/wDX1H5dK+s4ffNlVP5/mz5z&#10;PI2zSp8vyRpqNygCX5eowev49f8APvXnfxju/MtpcfKCuOvXj9P/AK1ee+IP2yvGOmftd2/7N1l8&#10;PbeSwmvIYZNbaaTcN9uJSQmNvBOBz2H0rr/i/eCW2kj8zc38St68dufX3/WvYjNSvboeTyyjJcx8&#10;xfEmym1HWoLW2jDyS3qpHHgkuxzgD/Pavtj/AIJE6Fu/aJ8Luu79zHdTsEXcE22cwJ46DLLj6jpn&#10;FQ/8Eov2cfhr8ePjnr3iD4leH11A+F7K3vNJiklby0uZJJEDumcSYUNhWBXPOMjNfq/8LPgd8G/h&#10;F4DvF+Gvwq0PQwtqsRk0nS4oJJFBB2s6rubn+8TX8ueMPjDlOU1sw4Vp0JzryoyTldKEeem2u7do&#10;tdFrpfqfqvCvCtbEU6GZSmlHnTStdu0vuV2vM+FP+Cst75vjXwTp6t/q9KvZCu4/xSQj88CvlGIA&#10;AkN35xJjj8v8+/f6S/4KbXmoXnxS8Irqsccd1/wi/mXVvGCUjkedsgZwcfL36+1fN6bnVAysTuwC&#10;ufX1xX6H4CUI4fwpy2PeM399WbPnuPp83FOI8uVf+SRGTx7ywK7fQ4rhPijczWukTeaGZdp+Zece&#10;2M//AKuPWu8nUryEP3sMeflH+c/z71wPxakKaROz4yy89f0P+c9a/YXsfGR+I6f/AIJEW39pftH6&#10;3ADujW3hkZfXyfNmHtnci8nODjvX3j8eVXTPG/hPTJLRRtuNiyBgz7ntJI8EDpnyV79j1r4p/wCC&#10;M8dnb/Fnx9rM8EbNbaVGsbO2AGYTfpkD8/Xr9oftRNs+IXguaN0aGHxFIV2vncwOCSQOpD52kYAN&#10;flXED58yrrsl+SP0nI1y4Ok11b/M9e13UH1b4WN50gV30eQeZjJUlBn7uPofpX5T/wDBSYxTahpr&#10;LK26K8KyM0GzPykkAHtz/Ov1W8Jac3/CtdbNxJua1tnhRlYnZ97HHQYyCf16cflx/wAFOYFjvLFd&#10;s2wXzYkkGONgGfx9Petsnk/r1G/9aBmkV9RrWPlbTlbYuI+f73XFfox/wb+wFfHXxavUThPhtIo3&#10;H+9Mv/xNfnRZyKnb7xwfpX6S/wDBv/AZdS+NF2qn934Djj49TK/+Ffo0vhPz6p09UfemtXNv4X8I&#10;XvjXXGkt9H0+FYr7UZEPk27TERR72HC7nYAZ9fYmuH/al2wfsj/EaQAbW8LzYI/iBZR/nFYv7aFt&#10;4KvfhpbeFtW0/wAd6lrmrX9va6XoPhiO5Wx1eFrhPtFrdtFnA2DcCwQAbv3ignO5+2DA+m/sdfEI&#10;RQ+X5fh4qqjt+9jGP5Vfu3j6mFNt1LH4JWpP2ZSQPmGW/M1gfEbxFrHhnRob/Q/LaZrpYyZ49wxg&#10;/wBRW7Ysr2cYbuq5Ab8+tZ/i208LS2EL+MriOO3julZGlmKAuM4HB5yM8VlL4XY7I2uej/sp6v4u&#10;8NfGn4Z+Kda05mv7fxro93NHbxhVjhF9ES55+UBPmOecfUV/R5w8hJH8RA4r+a7RfGlvrGs6X4w0&#10;ey09YrGa1e1j0+3WGH9wylThRyxKksx5LZJNf0l6Lc/btLttQQ/LNbxyr7hlB/rXHWvp6FU/4j9D&#10;yX/grt4Ufxf/AMElPiLaou5tPs7W8X5sEeRqUEhP/fINfiL8Hr0TTWc7L/rvDy4JGSxWXpz3/nX7&#10;/ftk+H/+Et/4JyfFvRChf/ih9YdV947ZpR+q1/Pf8D7wR2uhl2b/AJB93Gw6Y2kEfhnPFVGXuR+f&#10;6HYv4a+f6H6zf8EStcF1+zp4y0DaP+Jd43aRAOgWWzg5HtlDX2vZcKhA7dK/Pz/ghvq050f4n6BL&#10;5i7bzTbhVbORlLlPQdkH9a/QDTxvgGfQ1aPP+015s4+2i+zeLr6M9PO6k+1dFpEQPiqBtv8Ayxl/&#10;9BFY2pQ+T4ym2p99VINbujrnxNbgd7eQ9enAqKm5rH4TH/aJ+K0PwN+AHj/4sykb9D8JXctn83W5&#10;aMxQD/v7JGPxr+fH4gXtpqngnTbWeX94rKsu5vmbgktj1LMefpX7If8ABaX4gR+A/wBh++0QXBWX&#10;xZ4ostK2j7xhRJruQ/gbaPP1r8Z/GEOnf2bDFpl28luyxbXZdrHCnJwCcDP4+uCSKmWkUvn/AF9x&#10;0x+Beep4Smu+NPh6Ne8X6Lpum3ulyTfZriDUPvJJwVkjAIYHkAkcHODkVf1L9uLxlqGnWca+ErWG&#10;4slTybqO4w25BhTwo9T+HGcCmfGC0bS/grY3SancFda12YLa+fGEXygAWKffyTt5JC8d8CvHbvdF&#10;EsUUW7aoLcEj615uKyzA4irz1IJvvr+h6GHzbMMHT9nRqNLtp69Udd4h/aU+LviG5afUfEk24nP3&#10;jkfjnNZurfEP4geJHk1W/wBckDSYO2IBFGB2Axj/AB965eCNridUH8TeldVfWZs9HXI2bY+V2/59&#10;q6I06cdkcMq1WXxSbMGXxPr5Zg2qynLfN83U0Xt1qkVpHHdX0jbiWRPM4XPXjsf1qrZWr3t2sCNt&#10;J5ywJx+VO1SaeW6ZLiYSNGdu5en1quWPYnnl3IxLcSS7vOYt/e3GmybhwXLVc03TLme1kv0hby0O&#10;GcduKrrbTXl6ttaxtJJM4WNV53Maok6Dw94bf/hDtS8QTLjdAyw7u6gjJH1P8jW14C1BI/DdvbC3&#10;y3mOC3/Aq0NS02bR/A13Y3EQhSOxKr9ofbu46gE8kn05zWD4P8Q+GtJ0OOPVb7EgkY+VGjFsfUDH&#10;r3rL4ov1A2vFqLL4bukQ7dtux249Oay/CFvNceF5CmAu1h8zewFHiP4laFd6XcaZpenTSNNE0ayy&#10;gKFBGM4yc/pXN2PizUrDTf7Mgii28/MynPP40oxly2A+of2K/jPeW16mgXt1lrVlSRj1KD7jflx+&#10;HvmvsL4r6Tp/jv4VR6zGN82nssjMy/6yI/LJGeehUnv0Oa/L74L+NL/QfiFYyzPsguJBBL5cQXG7&#10;7pJA5w2Ovav0m+Bfi5/EHhNtBvMf6VaGORZDnHHYHuD/AJ446MPJ06pE4qUbM+e/gTq2sfCL4sz+&#10;Db+6YrZ3xjhuFXmaM/NGw+q7W/E1+hXgfXl8R+HrWcsZWhiLNGuTvUgAjjryPcH8a/Pj9oDw3f8A&#10;gT4haX4rVt1uzNp0zbcYkgO5Dn1MUij38v2r61/ZO8bXGs+HoYJJPljjKKy/e5zx7j36c9ATz2aU&#10;8Q0tnqvnqYa1KKb3Wj/I5X9v34Vf8JX8Ob6DS4lZVs1G2bh0ki8uPOOxMbWbZ/6Zvx3r4p+CPiqf&#10;wvrFjrk140YvJjFdRlceVdR44PX7ygH8DX6T/G7wrb+I/Bt4rTnzGjVtxxhVJa3k+v7u539BjyR1&#10;xX5mJZ3dj488SeDZ7bbcTSC9sUbjbcKckfn5imuvMo+1p06/dWfqjly1+zlUofyu69Hr+B+inwY+&#10;INjqfh+CVZvlkj8stz6c9fw6Hn65rzz44ae3w88eDxDeRv8AZpDsmYd4HBDkcHJwSR0wQMEVyP7K&#10;nj9dT0yysvOVo3jR1VWYYYDDfr+Few/HnRYfFXwy+1yFpJrOPBPIIQ8cN+v15rko1Jctux2Tgm2n&#10;s9Dz/W3HiLw3JYXkm6a13Izbi3yjvn1IOf1r5H/aO8LrpXleI9PVvNsJfNG45+TIDD+R/CvqT4aa&#10;9BdW8dlchZDcRta3HyjcJYgFB+hjKn615L+0b4Qjju7yxm3eXhlePb94EYP+ea0xMdLoMLK8OWW6&#10;0+47T9jX4mpqGmR2UuobVaNZEz/Aw/Qdv85re/aW8PRlRqlu25X5WRVwM5yfp9OOvGK+av2O/Fd1&#10;4a8Ytot2W22ty6SdT8nQk+2K+vfijps+r+DRLLghN23jr05Htjr/AJzz0ZXjY2+GR8CftA2MlteW&#10;Osndu+1FZDJwT/ErfiM/lXR/8S/1i/X/AOKqb9obw1Ld6TeRKA00K+bGqrkny+c/987q8/8A+Elt&#10;/wC4v/fQrGotblPc/so8IqzRNxj5un4V2WilfLOP7vcda4/wkpEGcd67DScCFiT/AA4okTE4H4mE&#10;f2dcM3/PNu/tX4Z/EjzH8a+J2+Viddvv9Wf+m8mD+Vfud8TATps+P+ebDP4V+GPxHimi8YeJI3cM&#10;y65fDcR63EmK/OOOf4lD/t7/ANtP6w+iv/yNsyf/AE7h/wClM+xP+CMWV8GePlZW/wCQlajzG/iA&#10;D/5/CvrnXpvJspnGP9Wx/Svkj/gjKpj8AeO2VF8ttUtdsi9+Jev619YeLGKafPnj9yx/Svpco/5F&#10;FL0PyfxylzeKGY/4o/8ApuJ/Nf8AtceOPFul/tSeONR8OeJ7+xkh8YaooazvHTBW9mOcA47+lN07&#10;4+6F+0RHZ/D/APaz1wLEmIrPxvbaT5uo2K88MsckSzqOP9YGOBgMucjH/anxdftFePptv3vGmrfh&#10;/pk1eX3UAR2wpU+5Fe1h3/s8b9l+R+VW5NF0PvD9lf8AZ7/ZV+Afn3Xgn4pzfFjWNe09TdWNnZw2&#10;1hpkJPDXjiSVkQkcqSrtnATHLeqfGr9tbwZf6RH8DP2iPgdrEkehxm3s9P8ACt02maYrcj7TFarp&#10;zq7nosjyOyqMKU3MtfL3/BNDVrq61f4ieCFuPKj1Dweu7kD7owD9ea+2r74LaP8AHL4f6LF8R3kb&#10;VYtBspbfUIZAsrM6/MGI+8DtB5zya+LzjOK2DxkqckuR2TSXzT8+x/Z/hj4e5Tn3BOBzGpiakay5&#10;mpXvyLmlFxhG1oq+rkve136HlvwW+Jl78D/hxrnhD/gnD+zF4st9U8TWL22ueNPEVwrXUVtINksN&#10;s8ixxxkqWG4R7yGYAqMk8bp3gn4++FI91x+x8PMUEmSPwnazfUkpeqCfwr3vwN4V+Kv7O/iFfDtn&#10;dz6hpLtm1imPMY9Cf/rV7N4X8daZ4yt2s7/T2tLo5VlZa4qnFWYc2nK1bS66dvI+gx30feCqUVWj&#10;KtNPVzjUSbv5cjsvQ/NTxH+0h48utSa2uvglHa7W2yRR+G7VGUjthnbb9DUHhbx78bfGc99a+G/h&#10;VqE8dnptxfXKw6DbZFvDGZJGCiQZwoJ2g844Ffog/gfTGvpre+8HafJJFJ8ly1ojb16g9Otenfsl&#10;6Jp8n7QXhzQFsoWh1C6NpdRJEAHjlUxsuAOmGI/GunB8UYnEYiFLkXvO33/I+fzrwD4NwOV18VSr&#10;1W4QlNJyTTsr62R+Od78efDNyhtfEHwwjvI9vDXXg23YnPriQ/5xWDN4w/Z91Ysmo/DDTbMtyWh0&#10;OS3bOPWJgf1r7w1T9mj4V29/c2Fz4XWN7WaSJtsjDG04FS/DD9lj4K2vxh8Pz65brHp/9rW5uvtn&#10;ltGsPmDdu3rjG3PXjFdWH4qjWqKEla+mux5uYfRroUsHLEYfFyaUXK27slfQ+DIdW+AkEiiyvda0&#10;+P8A6cdc1KML/wChfyroPD3iH4S+V9nsfjBr9tuON2oaotwqn/t5tm/XGK/Ub4p/8Ec/2efihdt4&#10;h+D3jvTLeOa2Li3t9BWe2AIEmTJGwAYCUKe4AT5e9fPfx+/4Ia/EXw7oq6N4Oh0PWNQnuN0kFgzR&#10;TIignPzqF5xjr1+or2njsUpW9ndd1qfldPwxyqvTvHH8s/5ZxcXfs21+J8yafB4F1Cxwv7QunrI3&#10;KvJa6Pke5wIm/Wt7RtE1iNo5fDv7SPhlXRchJrOLn2PkagMfgK9I0f8A4IgfF9LzWvBN34Yt28Ra&#10;VbRT3GnW+qwMPJkVyGEolCbh5bZUEknIwD10v2af+CevwKHgWdviHoMmqarbapdWlxMuoTQhDFK0&#10;XHluOpQnOTXPiM8p4SPNUg97ev8Awx6eX+BOZZtWlSw2NpNqKl1ejtbZPR3Vnse9f8Es/wDhb+of&#10;Hm1g8UeNfCupWNvpty8c9ndu8jApgpHHLllY7s5ViMKcnGAf0v0S3yoOP0r8xfhX+wr4H+HKwfHf&#10;4RfEPVtH/wCEb8S2sl5HezG4WyjdjtPGJNmVK7gcglQwcMSP1K0C50XW7KPXPD99FdWN4nnWdxbu&#10;GSSNvuke2K9DBY+hmEOaGnk97dz884x4Lzfg2uqOLtJXceaN3G6s2ndJp2admtU01dMvWUZHy4rW&#10;s8hNxUfT1rPhjAYYzjrwK0LIoWUuG/4C2M16B8OzSgK4wB9QasIvOQKq24VWz+dWIy4bcN3p1oJJ&#10;0LLwzcbqtQ9BhhVaEEuCWFWI9ytuX8aALW4ofmDN/wDrrqtI+W1Ue1crDhyAR+ddVpvFoMjHFVED&#10;n/HMh2BfVq5ZY2Ku3p0ro/Hcv3Ru/irBiQ/ZpCfc1nMhlTb3ApCpHUVIc5zmkK8Z20mIpeKNR0/S&#10;dHuNT1XUIbS1tYWlubq4kCxwxqpZnZjwFAGSfavzg+NX/BVL4ha38VLfwn8GZW0nS5LgpbzNptvN&#10;I6ruIkuDcK23cFJEaKGVSuSScV9S/wDBRLx/eWnw70r4OaDKBf8AjLUPJumboljDh5c/7zGJfdSw&#10;r80P2s/hZe+BkXxX4ZSWOexuEnhb0dW3ZJ4zkj1HJ715s66liPZJ9DKMeaprsfpP+yp+0LcfHrwj&#10;cReI7e3t/EGjlRqUdv8ALHcxtnZcIpJ25xtZckK2OcMAPRb8Lt+X6V8a/sRav/ZPxL8O6/ZHy7XW&#10;4vsrejR3MYePPtv2flX2bf4xjuParjKUoalyik9DDuoyDj27fWvhn/grDeonwt1SCQ/67xJp8PTP&#10;KwySf+06+7LlNzcEV+ev/BV/VTL4DaPc22fxwAo9QlvdL/UVeG1qP+uqJ+0kfnX8cCsmiafY/dLY&#10;GFHGWOM/pX73eBdBj0r9ijwD4YuPuyaTpgk8tuuYDJwfrX4I/FbzJ9Y0Sx2sd01su3bjOZjxxX9B&#10;3iyOLQPgP4KsJlbbHa6fHgKM8WQUfqa7anws6n/B+aPLvjL4X02X4fWumGX93D5ZVHPAjUv1/E/p&#10;X4IftQQ/Fvw38XvFUEHgK7mGn+MtTe21TTbgs2Ptszg4VTtI3YHP4V+9Px1102vgJ7zS7ZbqaSf7&#10;NGnmD+EplTjOCCX6+tfgR+0L8UfilpX7RHjnWfDwv4rW48W6i9vG1uxTabljwcYI6V+d5HU9px7m&#10;N9lGmlrs1Ff5n65n1KVHwjypP7VWq7eTbv8Aoenfsy/tM6J8ULKb4d+OrU2OoW+6SeC6twT0Km4j&#10;j43DlfNhwQyjcACqmP1SYWfgeObTYdGuJZRMscNvp+JmLMMoE5BdHXDK5wMEZ6gn4ltfHvjz4y/E&#10;Hwz4W0r7HZeIrvxBa2umawqbGhkklCKWZQTt3NzwcjPB6V95eL4ta+Gmi3Vvq17/AGlq3hDTvMWT&#10;T7E7rmAx+Y0ccRctje5kRQzFVkcEDI2/p2bYfLeIst5MZJRrQ+GTajzW6N/nv33Pzzw44h4w8OeI&#10;pVcihOphKv8AFpQg6nIrpe0UF/LfTVJN8raizJ8EeIfFvgjXP+Fg6J41Gn+JNoC3Ggaph9KgB4tx&#10;JEQ2T96Q9HOByoFdt40/4KmftBfEvwLe/s3fGa5bxV4Z10JDeLHfGxuo1V1cOsiq8SgbQWURYcZD&#10;EgmvmyL4t6d8ZvCc3i5/Db6XdR6g0UOoRzbZJ4woIKuApAy+CvzDK/gKXhBbm10yXxp4ku2uZWkk&#10;Gnjaiu0eApJIGT8y4z0Az3PP51gMHjqOYypqpZLRpPSy7d/nr8z+seNsfwbU8OaWY1sIq0sRFunO&#10;pFe1dSV25Tas4u+totxSVlaNkYfx41LT9P8ABP8Awj0YZbq+mjMcKqTmNG8xmOM4Gdv1/A1wvwq1&#10;+00xXtYdVWAzR7JY5JSu5dwO3rgjKjIPXivUfh42l/FPxjdWfjHw+kn2fS44/tUf8EX2pnkOOoYp&#10;IqDBHCdeawvEn7P+hapb3F54Zu0ZrW3V5opFKtuFtJPMQeoCbNg4O5j97ivs+d83Mj+QJw9nT5Xu&#10;fQXwguorn4eSa9LqcM7XFxKCsLD5m8xnJOMjO524wMDHvXg/xS1Fl+Jup6hFtZbXw8ypgjhnMnfn&#10;sRXz98T9K8d/CLxbLpUeqajpsySMrG3u2Qb1OGAZDhiDwcHrXbfC++1nWfA9xrniHUbi7uLqSOFp&#10;7iQs5BkAAyeelc+bVv8AY0rbtH1PAGF9tnzl/LCT/Jfqe0fsr6rB8PPAfxQ+I1zJ5f2SC00+xY/x&#10;zt5qqg99xjP0BNfXH7C37PPxj1L/AIJ7eKn+CnxNl8I+MvGmuW8uh+IGkdGtba0kjBwUG4Bx56dO&#10;dxzxXw18J/Bvxk+KHhO48BfDizmkt7zXmvLh7e3WUibZ5Y3hgcqFJI5U5YkGv1h+Ad5c/Bz9nTwt&#10;4a8WXFrpy6Do8dtqF3ctFbR7xhS5+bam5mzjJyWHJNdGDkvqkY/13PE4ofPnteT2vb7kl+h6n8HY&#10;/Gnhj4WeHvDfxK8Wf274i03RLeHWNbZmf7bdpGFkn+YBjubLcjPNYvxd+Gn7Sfj341fDbxh8Hvjs&#10;3h/wp4d1gT+OtA8yRf7etvPhfysIuPuLIuCR9/HQ8V9L8ZWOp28N9pmqQ3UMiAw3FvKHjcE8MGBO&#10;4Y6EHHfnoeo0f4leFNDu7Ow1nxPp9jNefLZQ3uoRxtPJkLsQOwLNlgMDJyw9RW19TwNGcN/wVvgk&#10;vv8Agn98SFX5mh0WGRs54VLu3ck/gpP0ryL/AIJh/svfHz4rfssef8b/AI8L4r+E/jP4WyaNonw/&#10;aJv+JRJ5qwswyuMgQzHIJwZB9R9BftwaDpHxF/ZC8e+Br/WbS0bWvC17aWUl1OqBrhoX8pQSRk79&#10;vHWvnX9iL9qL4r/stfsa+HvgHH4Y0u48TaXNeNLrEl0ZrW3hmnaZY1jwu91LspbcUGBgMK0p06lS&#10;6iiXKNO99T83de+CH7T37B37amoeAPBHgq51TWtPkuLe3t5NLa5tdW064ieHdKn3Xglhcq+SArBs&#10;kFQa7D4bf8E6vCmk+HNB1f4hfEvXP+Ek82Z9Y8M6LaQlLddy+SqXqyN82NxciNgMgA5Br7U8Y+P/&#10;ABp8TPE58WfE7xDJrV7Kqx4lULCqcnYFTChRk/KMd/c1lx6RbJbqkFosK7g37qHGPrnr0r0KODit&#10;Z6szqV3y+6YdvP49vfCun+BNa+IXiO40XS49mn6bq3iO7vvKXngG4kfaRx06dgOlRpo8din2awh2&#10;YILM4+YqD69uD09+9btzp9tCmwLuy3O18f8A6+nPrVN/OVN5eTO3hto79yce/wCnOa9JRjFWSOEx&#10;tR1b+xsyQqfM8sD1yScA98j8sfoL3wfe0ufi3osDR5+zyNcktxuKRsc8+/P1x7Vk+IrazFyZGO5v&#10;uybl+5g9efY+n+FWv2Yr1vEH7QV4k6nybHQrghoyNqsZYVwM9yp/DtXNVlozamj1L9qPRI9RgbUI&#10;thWSHsQdnYDqT9T06e2fmf4FRW9n+1X4NvbtYw9vfT7tyjBZU2gnn/aI5619qeP9A0fW9EOkC2Vo&#10;5I9qttBI7d+nIz1zn86+XbL4aXXgz9orTbu/TCr+9gm2/LIoK5Kns21eR1GD1zz4GcQlLCzt2Z9N&#10;w7KnHMKXN/Mj9RvBc1prXhOGETjzljHlyA8YwP6nnH14zXF/EWTV7PKQzlZEbKqvf3GDyPw7Vq/D&#10;MQHw/DLgYADoyYUq2MHgZwensa0fFOk/2pH03jzNu7uGz1/RfqBX5VKlc/cqXuyPiv8AaI+A9prc&#10;V98TPhzarDcPubXNIZfkmJHMyjse7dAevB3V81y61feHNRkvYY3WOEbZrWbKugz90gnnGOmOccEd&#10;/wBGvHXwv1myZtU0EgzLgvGifK/XqPfH/wCrNfMPx2+A/hnxo095b6atnqEbESW65TDHnKOCSo9j&#10;x/XSjiHF8lT7ycVgI1I+0pb9jm/hN+3T4g8Br9nbU5bq2nUK0Mc7HC+nQlGwSMjqe4rtvFH/AAU0&#10;vPEOgXHh0W0gkNq6xzPId6nZjLEDLv7ngH6c/KPxA+COveH52k0u+uLW4jI3OFyG5x2xkfXNeXaz&#10;4j1jRLlrTxp4ZjvWX/V3tqvlyD/eB4P5jHWvVjRp1I+R4c8RicPKz0PvnxP/AMFEtIn0a3Nhpk00&#10;22N5mk3KXZcEDc2c9OQfUDgDnzrxR/wUB1DV5oYJ/Mvp1XFrptq+4D6vn5f7xJx/s5r5Dg8RfCbU&#10;R5moXtwmOGhnkdcc9euCf8Kvy/F/4Y+F7BE0a/gdl48u33Fjzz0H9SOK1jhY7crOetmFaS+NfJn1&#10;H4U8Y6xrupR+JviBqSwy3DYsbONv3dtn0XPzEDvjn8q3b34k/Djw5p802o3UcWwkSFp2LF//AGUd&#10;c8nPSviw/HvxvrVwyeGrO58tmwvm7kG0EkcZ/TjvXZfCP4SfEX4t65HJfGa5jVt0skm/yYhnqefb&#10;oefzrnrZfD4pysjjp1qtR8lON2e36L431/8AaG8eWmmQW0i6DbTI62sXyfb2D8M2e3cZ9N5wFNUP&#10;H/iGbx9+1DqE0kqNFpcMVlCyklU2LuIQdkyeFGP1NfQ/gf4X+H/gL8FtR8aTqvnQ2OPOuIyCzngA&#10;DqBuOMdSe/GB8x/CrRdRbxhrXiLUIWVm1CQb/ug4cgkepxXq8PYeMq7qQVoRVl6s8nihwwOBjhm/&#10;fm7v0R+g3/BDXUJLf4++P7GK4RWbwdBICVJBP2sAA88fe7Y+lee/8FYf+Cf8HwA8fSfHr4XaHcf8&#10;Ib4mviNTtYY1ZNG1ByzFOBkQycmPIwGymR8gO9/wRA12KP8Aat8baMrH994DWWP3238Snp3G6v0e&#10;8d+FPCPxY8E6l8PviJoceqaLrtlJZajZzZxJGRjr1VhjcrDBVgCCCM1+E8UcZYzgnxXq4ylrCSpq&#10;pDpKHJG/zW8X0fk2n8LTpqph+Vn8/NxczaabdyPK2/f2soyucZxj6dfr7V0Ma2s8DbH8xZFwv4jn&#10;t0GMCvW/22v2JfFn7IfxK/s+9t31LwzqEkkvh3Xtp23MWcmCQ/w3CDG5c/MMOvGdvjtpcObVYxH/&#10;ABfKuM4GT19Mf59K/qrJc4y/Pcup47BVFOnNXTX4p9mtmnqmjzqkZRlZnNoZtL19jbMnl7j8hX8c&#10;/XB/z1rtPCPinxV4D12z8ZeD/EN5pOpWFwk1nqFjdNBNBIOhRlII64IHDAkMCCRXC6zcA635Mlvu&#10;c87t3OePyrXsbm5v7GO324+UlizD5f8AHj+npXpSp06kXCaununsyHa2p+nP7H//AAWO0Dxulj8P&#10;P2oruHR9bW4SG18YWcey0uSxwouo1/49m9ZB+6PUiMZr65+I3w6+Gvxb05LvxV4ftbmTyxJb6vp5&#10;8q4KkcMk6H5lI5wdynOcV+Bgu9PsItkrlplbllbp27V9Jfsbf8FJPjD+zCLbwhqyv4i8D/aCZtBv&#10;JsSWSN95rSZv9SR97y2zGTxhCxevxHi3wurYetLM+G5ulV3dNOyf+B/Zf91uz6NbOYyqQ03R9Zft&#10;pfs6/tY+FfgV4p039jLWLfWtY1rTXttNk1bUVs7yzRgfNEbECKWYpkRncnzN0yBn+cf4lfCP4h/C&#10;/wAV3ngz4leENS0XWLOYpe2OrWckE8bZ53LIA3+PXmv6wv2fvjV8Mf2l/hJa/En4Y6wupaLfb48S&#10;Q+XJDKhxJDKhJ2yLkZGSMFSCQQT5b+2r+w5+zl+1N4IfRfjp4Ctb8Rpss9ahURajYZOMxXGN2Bn7&#10;j7kPcdK+RyPxPzzLqnsM6puUYvlk7cs4tOz5lon+D82d0YuNH2r279vVH8ss1tgct/8AXqvJF8uP&#10;xr7Y/wCCiv8AwSE+NX7FIk8e6RcDxX4DuLwx2XiCzgKy2ykDYt1EM+STnbuyUZhgEEha+M7izaPI&#10;PXPSv3DK82wOcYWOJwlRTg+q/J9muzK0smUUQbGJNehfsp/FjUvgT+0f4N+LOl3Rhk0PxJaXUjhs&#10;fuxIu8E+m0sDXCiPbE3y8f8A16ZGXiuAyj05r1oytZhJc0Wj+of9oD436X4C/Zj8afF3UtTjj0+1&#10;8GXl7DK0gUMJLc+WoPcsXUDuSRX4u/tbftmL+17+z5q2r/FH4xaa/jCw8b2b+GvBNhZ7YbGxezkj&#10;maOT+LG2FSS2SwJ9K+hv2v8A4u33xq/4N9/BPxJfxRdw3UOr6fpGqW9uy7b2WAzRBJT12hUVgAfv&#10;bSelfkYZZFbKu351pUfQwow5veZ2aQXdrB9niti79cntX2J+yz8N5fhP+zo2panaKuoa7/pFwFxu&#10;Bl+WNT9FI/Emvlf9nywvPid8Q9L8ATWrM1xNumuByRCnzOT/AMBB59xX3t4ggkI0LwxbbUim1CP5&#10;OoCIN2OOnT8K/PeNsdy06eEi93zS9Ft97v8AcdNrl7R9NS5ePSklO1tVknmVv7kSKAOfQmtrwNoo&#10;u5da8TTRKy3khIVMfNGvGR/3z2rE8PGdItW155Cf9HdIcdAztk/iSyfkPSu7h0YeFfB1tZRyAC3g&#10;VJc91K4Ye+f0+tfkeKquHup76fq/0MJNI810+7gub/WvKkz5l6IxtT+6i8V81fFu9hvdb021hmPl&#10;Sa1dxXCr3Ubcg19ALq9nohN7LerH9qvric2qxlpJVeMlMIMnsMnoOPSvl74/+JZ/BF1pWpzaHIyL&#10;NOf3x2l5HAJ45C9j68/hX2XD+HdTFcsd2tPuZcdzyn4iwyaF8Ur6ayba1vrMjRYHocivWvG86eKv&#10;AVn4ghC7ZbYSKw7ZGcH6HNeUabJq3xd+I9ikEUMF34g8QLDCrSfu0klZUGSegyRzXrvx18EaX+zX&#10;4ouf2b9I+Kui+OrrS52hvtY8PpJ9jglJ+eBHf/WlDkFl+XJI6iv2KhzYfBxVTdRSfqkVze8l1Mvw&#10;dIfFfw2vvBF2SskN3HPYzlSdueHH5YOOOfzruPBGgWui2MmnW88kiv8A655W/wBYwBGevucemax/&#10;h1oGp3cjWtjpxih2HzHaP5IuOrH/ACfTvXod7o2iaHb2Fnp06y3Ei75pGzucYXB2/wAK9QAeT75r&#10;43MsxrYp8u0Vt/wSvh0Mr7DPFC1u0zCNhtkA43AcgHn+dYHiLwq+o6HNGsPzW83mR8dfb8Qf/wBV&#10;d2mnGY/Kh+dfQ9f8axPFvjjwt8NbWa91aB9Sm/h061kChW2/8tZOVjHfbguQMADg1OW+0nUXIrst&#10;aoreDPBNtqGiHU7q6trKzt491ze3kyxQwqBnLMxABx0HVjwATxWXffF7QdM8Q2Phv4S2HmX97cLC&#10;mvapbkKC77FaCEjgA5xJIM8ZVQRXSfDzwpY/ErwdpvxM+Jt/by6cUkm0/QxILPStKjErR/aZ2Zxv&#10;Y7SRkhm2/wCsz8lcb4i8ZeH/AIsftO6HqXhC7W6021ewsbW4jsfssMqwDezRR7V2R7i+35VyBnaO&#10;lfZUKN/iI5uV6H0p/wAE2vD2oeEf2u9c03VdYfULoeEZ5J76dmZpWeS3O4l+c/X1xxX2VpE8kusa&#10;vhP3fmRlQ2PR+vTPGf8AIr5I/YZlST9sbxJcA7lXwnIGZQecSwAflgV9Z+HJ0Oq6sVbCrNCNx+jf&#10;4/55r6PDrlp2R4+IbdTUwr1ZovD6sxLLls7W/wBs5rG062ig+JsZQqzPo8/mbTjnzYutdI8kLeG1&#10;4Xdztw3/AE0zmuTtIpYPi+1xIGaN9Jm2jr/y1QZ/l+faumXwnLFPmudo+2Jdp+b5j93J/wDrmqc0&#10;SNtdfpwev/6qtOQVbc+TnhuOK84+NX7UvwW+A+pWOjfFHxTNp1xqKb7FI9NuJxINxQZaONlU7uOS&#10;Dx7Vi5JLU2VzqdejzbsRyojywbAzx06/5/n4f8WXZoZmEwA9F+nXj8f85r27X5Fa0kMbH8G7dOvr&#10;0/8A19Pnn9ovxz4U+GvhubxN4w1NrWwWVY2mEbyYdzheEVj1yen5YpSslqaU1d2O6/4Jb3diP2gN&#10;e07U5flms7clWJwy+ZIrfox6eo9K/aCS1lufC1vLZXyrBJGUePu3yHL5zx0HPccV+Jf/AASH8WaF&#10;4v8AjvqHiTw5cpcWd5pMa2cs9qf3mLryz8jAH1646V+3sC3tz4GXfLDgW8nlzbl+TBxz3PQAY71+&#10;dZt/yNqlv5V+R9zlv/Ivhfuz8tP27LdbX9oWRPtZkVtNRvM45/eOeg9Rj9a860wsyqS+Ofm+Xk/n&#10;+HXsa9V/4KFaBcaH8dbITEOZdLw3IzuDY5x3zyc9c968n05yE+X5VxnB5xntmvqOG/eymHz/ADZ4&#10;HEGmZT9F+SL8ttFHbllXPysQpbPHT868i+MFwximjcnJOfoPx6c4roNW/aa+Dtn8Uv8AhRlz4xk/&#10;4SiVljTTPsM2Nxj83BkCeX9znO7HbqK434w6iwikU7S3dumTjr/9f3/P3HKPK7Hj04y5rM+uv+CF&#10;+hRzWfxB8Wsu7dqVjYhhn+COSUj6YmWv0subSWPwe8SKVVmy3v3r88/+CFmnNH8GPFOoleLnxtIP&#10;rts7YV+jniI+X4NZUj3HaPlHGTX+Zfi1L694n55Wk/gSivlCMbfgf0fw5H2PD+Dglvr98m/1Py1/&#10;4Kg3Ec3x+06JW+ePQY1frx+/lx/j/hXzmySJtcMGbd2XOf8AD3r3b/go1cq/7SclvKu3ydFtV2q2&#10;7bkyE/XrXhTbnjX7q/7q8Z+n8vr681/cXgrR9j4W5VH/AKdX++Tf6n43xxK/FGJ/xJfdFIYVKx7T&#10;t+XnPfHP69a89+MQSPQ5sjlv4vf8f85r0I58nkd/lIXvyBx3/wDr15z8ZWB0iTlu+Rj2/wA/p+P6&#10;p0PlI/Eehf8ABICKS98ZeOrG2C77i60mMh5CN0fnuXHy842rg+oOO9fZf7UtxpsPijwQ15FFDcJq&#10;EIuEjzgSbckbsAdedvXpx0r44/4IxpP/AMLa8SOq7kjuYJ5dqclY45T64wM9/Wvsr9sS+0/U/EPh&#10;GWS3jaRNYmGeWwAFUMMeqAf99fn+T59pmdb0X5I/Scj/ANxpX7v8z3xRZP8ADG4s9OTy1urWWSeX&#10;/aZep9fp7V+V/wDwU9+2Pf8Al3r/ADxaqoZl442kDAx04H6+tfqhoJiv/hnm1KjzrF2Vi/ykleOD&#10;7/ofavzL/wCCqthC0r3EduNv2mNmYfx/OykjA44x1/wqspl/tlCXmjbMo3wVZep8V20e1AuV7fL2&#10;rY0nxF4w8Nknwv431zR/MUCZdH1qe1WbBJAkETqHAPIDZx/PKswCf3eG+b361PGxb7r/AP1/1r9O&#10;jZo/Opa6M6Y/HD43wcL8cPGq7U+YL4uvvm79pazvFnxd+MvizQrjwxr/AMZvGN3p90oF1Z3Xiu8k&#10;ilA7MrSFSB6EGsmR2T77/wCf616d+xh+ytqf7X3xoh+HEWvDSdLtYfteuakFEkkVtvVSsSk4aRiw&#10;UZ+Ucs3Awca1anh6TqVHaK3CnRVSaUVr0PII18mBIohhVUKAe3auZ+LPhjUvFfhy2sdKgeaSO58z&#10;CsB/CwGdxHr+FfuJ4P8A+CHn7DWj6akup6B4q8QzLt3C98SOnmMf+uAhXHPYn/HqNX/4JNfsD+Db&#10;DfD8BNKkO3LLeX17KRjtl5yPSvn6nEWB5WlGT+SX6nq08rrc2sl+P+R+C0vhbWP+FUWvhePUlsLq&#10;GNWm3SfLw24qSOnbP0r+nH4CasniX4I+DdfikWRbzwnplxvVsg77SJuD3r8sf2+f2Uv2VfBHw91S&#10;y8MfBiy0ySOItBeaZdOrM21vlKvvyvQYzx6jFfd3/BKv486H8a/2Cvhb4q0WJm+z+HYNH1LDf8e9&#10;1a5t2Qj/AIAp+jA9K3w2YUcwp89NNW01OfEYWpg6yUne6f6H0n8R9K/4SL9k/wCJfhvaGNz4R1eF&#10;V9fM0+Vf51/Nt8GJ/Jh0VCwH/E0u4v8AawyE+vt1r+mjw3aLqvhDxFoJT5bqxMZHTIeN1/rX8xfw&#10;6ZtN1CPTJWI+xeLpIm3clc7169+f516MP4a9Rr+H8z9Lv+CHepuPiR8R9FdeZtDtJ1Vnz9y4kXP/&#10;AJFr9JNJOY9h9fSvy9/4Il6xDaftOeLtIUkC78Eyuo3cnZdWx/kT61+oGjgn73G7mrRwy/iS/roj&#10;A8SIYvFkci9JIvu+tbegqW8SW5x/y6yf+y1neMoguu2VyNu0qwzWv4cif+27aUAbfs8v54X/AOvU&#10;VDSmfnp/wcD+KNTn1L4WfDDTR5iTWetam0LMQDKPs1vExweo3SY7dexNfmxr+izWWhQR31s0M6x/&#10;vlfls4OB7Dn+vpX3x/wXU1eW8/a+8G+HYJvm034eq/lhevnXlw5GcjHyxLXxTr1lLqPhBNRlgZW4&#10;YryCM44P1z37fU1Mv4iT7L/M630Xkj5a+NXgrxXpmh2HiDU9TjbT7yXNjZLdFioJfL7furnYe+eQ&#10;cc1w11NBH4ZkgWXbNeTL5i4z+7QcfTLE/kK9/wD2ooNeT4CeE4NXj02GH+1JvsUVpZ3Szyx7TmSa&#10;RwInOTgBM4HPUtnwC/khltLS0t1bdDEzSn05OP51NRJS0ITvqZnh6yM98uFz+8xtxXVePLd7eyUl&#10;dvyjbjvx/n8axPAJEutRwqPvy/ezj/PavTP2hfAcHga2hsYNbW9aaNmZlt9gTDbcffbJzkde2RkE&#10;GpSuUtjx3T7lbV5rsZ8wLiPDdCc1VAMkmP7xp0yiJyuKueFtOj1XX7WxnJEckyiRgPurnk/lUkmx&#10;qUlnY+EbbTrW4jMj/PNtzuHsecdce/HpWT4a0HWtfvvK0RT5kQ3b/MCbPfNafxGstH0fxDcab4fu&#10;JZraLAEkrck4+gxj05+taXwkujaQXhjhzIzrtf060p3igZmXnw+1iGOS51LUod8cLOVDFmOB0pvh&#10;XwVb65Zfbbm5ZRvxtXA/Wu08TF/s02Rt8y3cY65yprn/AAFbXF1pQESnasnzNngVnzuUWwJJ/Bvh&#10;uzsLhYLRpplt2KyNITtODz9azvDzC18KSzwWybmb5pCo3dT/AIdK7G70sQWU0k15GpaFlA/4CeK5&#10;Tw08A8FTK8e5jINp/FsUoyfKBhLJMtys0b4ZW3I3oa+5v2b/AIjy694Y07xLZu2LtVMoHVJPuyD/&#10;AL6B/wAnFfEAtJ1G/wCyyDv93+tfQf7EvjGyTwzeeHZ52M1rqBZYQ3SJwDnnj7ytzn8KqT5WpAe7&#10;ftT+GV13wbf32mGRpreGHUVU85MLbZCPbync/wDAfpXVfsUeLrYW8JDeYrRLIE56dx0PpVbWpLDX&#10;9GggmuflmP2aTkj93KPLYHHThv0rgf2RNTm0S+k0q/DeZZ3TW7KW+66sc9+2P0rtnLmpwkujt+q/&#10;UxUbSlHvZ/p+n4n2b42tW1SxWzikZheboo8LyqyxtEP/AB6TPIAGPWvzl/alvZ9C/aDsfG62S28l&#10;5IlxdQLH8qtLtmYADHGZHH1yO1foVFrBv/D37hGaeCHK7m4ypJ9+eBj0+o5+If8AgpT4ZTTfiDb6&#10;zYQGGCK4lhEfTbsuJAM/WN4v0r0Ze9lsl/K0/v0PPp/u8yX96LX3O/6kXwP8SweE/iBN4eWLyoVu&#10;Q1r6LFL86/hg47Yr7F0XXY9d8LXWm3e1hcW7R+XGOpwcY/Q8/wBK+DLC8FwPCfjO2bDNbtZXTKM7&#10;mj5Tj1CnH5V9g/CrUnm0iK5h37mXC+YvI4+n+P49B5lOXKz1JxueV2Wo6l4U8TXVskWfslwtzEMA&#10;f6slWUfVG/ID0qb9o/TLTxFpq6xbtta6jVgyrwOMEE+xx3qT4u2p8L/Em1+0SAQSXALNHIQVWQFc&#10;8YyMHn6Vb1Ky/t/4PSWc86+dYySK3OcYyB/Q12ylzUV5afqjlpx9niGls7P9GfI9hcTeCPjDBIiB&#10;lvmRuc4zu2n07V9weHNcl8SfDmOS72zSxxLDIoYKQwGASR7Z/EY75r4t+KWg3C6rp+oWcby3Eeor&#10;EsEKEtIHyOPXkAYxz71+jn7DP7Avx6+JXhGz1/4tWL+C9H1CPeqajHi+mjH8Udu3zRg9A8u3rkBs&#10;ivJxGOwuXxdSvJJf103fyPYwmX4vMKyp4eLk/wAPm9kfEHxc8La5r/ihtI8O6Hd6neXDHFrZ25kd&#10;0J+bhQeAMknoBkkgV5p/wwt8c/8AoXLX/wAHVn/8dr9ovHvwT+D/AMC/Bl54K+FHhKGO9uhnUdVu&#10;Nr3Fx97G+TqcZ4C4C9hXzV/whN7/AHbL/wADIP8A4uvlZcXfWKj9jT91bX3fyWx97T4Dp0aUfrNV&#10;8z6R2Xze/wCB++nhZisWPU5rsNKybdvl7Gvmzwl/wUH/AGNr20Wa3+NUO1idrNot6FPbH+p657da&#10;9A+H37bf7KHjfWI/C3hr44aTcahcNsgt5lmhZmPQZlRQCfQkV9HHMMBUajGrFt/3kfJVuF+JsLTc&#10;62CrRS3bpzSXq7aG38S0I06cBP8Alm3OPavwv+KEW3x74mt4rnc39vXwVt3JzcP6f0r92fiZBnSp&#10;wp+8p/lX5r/EP/gkjrer6vqXiDwl8c7bzdSup7h4NW0MhUeVy5AeOQ8Atx8pPHevluLMrxuZOlLD&#10;xvy3vqutu/ofsfgLx1w5wTmONlm1X2aqwiovllJXTbd+VO25t/8ABHOOSD4feOLaRDhNYtRtbqDt&#10;lr6m8cv5dhckn/l1fb/3ya8s/YT/AGWdf/Zb8Ga1o/ijxBY399rF/HNI2nNKYlVAwB/eKrbiWORj&#10;AwOTXqvj1BJpVyQvWzk5/wCAmvWy2lUw+WU6dRWko6rzPzrxPzrA8RccY3McFLmpVJJxeqvaMVfX&#10;XdH8yP7Qr6TffHLxkxv5o5G8YaoZG+zhlz9sm/2gf0rgb2w0RZtieNtO3Y+5PHNGenumP1r1j4tf&#10;CrxZr/xP8VataafDGk3iXUSskkxGc3MhB79jXndz+zX8Qb+8mRXtvlXezMSAefYdf511UcZTjTin&#10;JbI+VlRoypqydz1r9gz+2rDxj46uvDax309t4TUOLOdXBy8YJB749s19/wD7P/izV9a+G+i67FL5&#10;0g0qFJFmkxgxMYyvGeRtr84v+CcX9oeHP2tJPAN+67dQsbqxvFRvl/1THr6blU19i/Brwd8bPhf8&#10;dL74XSiRfDGs2st0ksTbks5RyJEPbcQFKnrmvjeJqKq4iVmr2Ul5rVNH92eBOYRqcCYWioNxUqkJ&#10;PflfNzJvyaf3n1/q2laD4wgFzqCKrMqyREqCy5GR24/DFQ2+m6bocitdXUXmNHhZN33mrndE0r4q&#10;2GiQwO9nqyxQ485nMMzJjjIwUYj3xWLf6h4z08Cw8U+H7q6t5FMttqFvtygHVJBu645ypIPpXydp&#10;cp+sUcLzTdKFRW2sn+VzsdTe8MWx51ZQxCurc/j/AI12/wCxvfRRftQeC0MnzDXbfPP/AE0Fea2V&#10;1e3tiLY6PcPbqoK3W37px0zXbfskxsP2k/Cly8bL/wAVHaJFls5HmryP89q68r0zKj/iX5o4OIKK&#10;/wBXcbCX/Pue3+FnlPxnsTpXxQ1y2QfL/aUx2j2kZT/KvePgV+zh8MP2jP2d7O317x5/Yer6PrN6&#10;0b2qQzyTRtBEdrwAec4Bj3Ag7QBJxlgR5b8TPht42+IXxc8SR+DdEa+axm1O9vQsyp5dvA0kjtli&#10;BwiscZyegyeK4/X/AIf+P/Bl9baF4q8GalYXl5aR3tjb3Fmwee3flJUHUqcEgj09q6cHJ4WUpzpc&#10;8JadUt+/yIzCj/bWTYfCYXHKhiIKE01yuSSi18Laumr3b0PqDSv2Efin8NfBWpWHws8eaXH4gvLq&#10;6sdTvtQt2tmk091KqsRZZBHIzKPmRww8wDIO7HJ+Pvhr+1p8GLu3ttF+IetazaTW9jH9nvmh1FW1&#10;C42iSCHe0m5lfGH2g5RcHIBryPwh+0n8dfACrbeEPi5rtpFCrCO1GpPJCgfO7EbkqMkk9OSSevNd&#10;d/w2z8YNci0621O5t7vUdP1iLUJNQurGHD+UUaGNVjVNoDKS3J3ZHTkn1fr2Wyp6RnBq2z2Xlr8z&#10;4mpwnxtSx0Z15UMVCUrycoJSf+K8bWSVkk7q9i98ZtW/bQ+DuqL44tjqWoeIvEHh17rUrT/hEQ8l&#10;rFBPNGsbqIyCdxdshRgSLycjHzh+xR44v/EfwHj8S+JZlW4u7q5ubp1j2AyPPI7kADA5bp2r1345&#10;ft3fGGD+2PiH/ZHh97hfC0mkx2dvYzRwpah/NVFAl3AjAUNuJC+pya8f/YQ+FPi3xZ8E/Dvhm7ud&#10;N0qy8Uao1na6nd6hE4i3OAXeGN2mRcsfmZQpwcE4rLERp4zDv2DlJXXxdL+b79fM9jJaOMyWv7TN&#10;aNKi3TavTSV/eT5bJaqnCNo7tq711Z9B/s++P9FvfFt54Nv79hoPii3fRtWuFkTMEjEGOYq3/PKV&#10;YpOxO3t1ruP2NPjN8Q/g78epf2afG8M7aNNrNzpn2S4yp0rUFY7Xjz/yxkK7cDglwwOOD80X3hrU&#10;Pgn8Ub/wx4l1eGxubm5mt5bN8sz3lu7RyBR34HHsK96+IXjBbKXwF+1boVs99d7UtdYtllP768sG&#10;j3D7p+ZoDDIM9WWQ54OTLa88PKM0/gav/hbs18n+Z5fH2QZfnGHnQlFTp4uDUX2rRi5U5p9G4pxb&#10;62ij75RF3Zb+VXbYkZcn8RWD4B8baB8S/Bum+PfC026x1S3E0G7qnZkP+0rZU+4rdtXC9vwzX6VG&#10;UZxUlsz/AD3xGHrYXESo1ouMotpp7pp2afzNGIjdgH5e9Tx4U9Tmq0T/AC7sVIGZV27qo5zQtmUn&#10;CjqtTIpzgGqVvLsUF/51fTBXzVI/3vWgCe35cd+a62xX/Rl/3e9claYeRQrd66y2O21Cj+7VRA5L&#10;xwczKqmsmLJt2jH93Fani8h9QCs3CrlqzIJ027FHA4OaxqfEQyqq9eKXBK5P/ARU22PMm3BpHAAV&#10;T/CmWqeYiTsfJ37RPh23+L/7W7+HpTIYPCXg2Efuj925uZWfOMjnyyn5V4Z+078GbseCtV0ueJma&#10;K1ZrWaSJ1yuPXAz9M/4V9D+EYW1D9rH4uajKC7DUtKt9q5+VFsI+OD+PQ10/xl8H6b4i+E+qSXK4&#10;ubO1Z1aQr8yfxLnC/lk187GrL67Js1pw/cJnyp+yDpE7/Brwb4pWEpJbw2rklejQXLR57dkr7U1Q&#10;ATMMfxHv718+fsqeAV0z9nPw9aND8wgk2rjoGvpiuD9CP8jFfQOqsRM5J/iP869S+j9SK3xGZKym&#10;TJXpX5pf8FVdRWTwj4bgJ3fbfFF9P8rAZ2qozzj/AJ61+lV24gtpLhhjbGzbvYCvy1/4Kk6srv4B&#10;0dcf8xO4kXzNvVrNR6e/f1rbCfE36GMX76PjfxRYrqnxZ8H6asRLXGuWEXlsobOZk44/3v6V/Qt8&#10;ZUisvB/hvTPLXbHuVVZeB5cUS/pX8/vgizh1j9rj4e6M6LtbxZpu5o2HeVMevQjufyr9+/2l737D&#10;baTEn/LOO8l/4CGiB/QGuqt8B2P4Irz/AMjxXxd4Z0jw54a1L7FYBFmnW6mQsTulcKWcn1Oa+GP2&#10;ff2Q/wBkP9rKD4kfC+fxJqFj8YIfE+or4Z1TWNUaS0ntYrqTZYW0SgDCA7XjUGU58yJjtaIfbX7Q&#10;Fymt/C+81Gxvpra1kSKeaZUYOkQjVskKN3GBwBmvh/4j6F8Hfix8ILr9vX9jLx5aabrXh3T/ALR8&#10;QtF+1/Z2vjbhM3Ktwbe9PlLIkwws4wCVkHH8xSzOnRz/ABca9WrRjWrcka9O/LTqKTdJVOjhPWLU&#10;k47KSs7r+j+MKcafA+V0oqMpKN3B2u4+zgpW6p31utd9Tj7/AOGlt4u8Sx/sjftcaFZeEfiZod0t&#10;v8M/iQ9rDbfbJAcw2Go3MaYkZgu62v1xkgBs4kjPD/D/AOImq/EPwZq2s69PLf6lZ6gbLXNQVTJG&#10;0qs8e5pBuX5jEcfMQQBycE15j+2f/wAFCvjB/wAFCW8DweLtLjjuNDE0f9oafn7Zrbu6MjyccEGN&#10;G2j5TJukwGY4+4P2O/HX/BOz9nf9ju28BPoviTS/iVHYz3evaxawlv7a1CQMwgSWNw8UQAjhCyII&#10;/lLE5Ymv1DI8nxOFwk4Y+oqcpty9kneEZqUlKdNt3jCqrT9k7qDbs7to+I4P42x3COdf2hhaLqwc&#10;eSS2couzSbs7OLXxW1SSeh8M/FbVRdXv9kaEp8p5RHBbrym4nqEwVXJJPyjnrWx430Sx0vw3bWek&#10;2YRbPR4Y7llAG6ZIt8rH1wWx344Ge9P4T6j4zm8ZJ4g8Zy/D3WtaGtiaTR9ftrrSZLSMt/rYJoCL&#10;aXbksVlXOQCN3NbXxye0tNU1ay0ceTayXckKxxnjy87SMe+0V9Nk8af7y2tna+19L9bP8PS57Hib&#10;x5/rlXwypUnShCLbjJp2k9NGnay+W+qMX9nnSzZJ4h1qeLY3nQ2qvIvzDO9iPr0yK7HUvD1ndpI2&#10;1SrRZ2rjsvT8f8M1zXgeHxLefDqaG3gi8y61aS584fKRmRC5X6hXQDgfN2xXd/YFttOaV7plYqfO&#10;jbsTuUAccjaBnnktjtXvx7n4ziJ3qM+Kv2sNXv5/iDcaXdSi4V3YeZKuXB8wyOc9yzsSSck8V1Pg&#10;jRjpHwj06YoqtJeb923tFE0h/kPz+tcT+0dBqM3xVNxdhfLlmkVMSZ+Y7WOR2x5ijOPp0r1XxND/&#10;AGH8HvDliR801nd3LBf9sxxD9M/rXmZxJ8lOHnc/Q/DWj+9xVd9Ixj97b/Q++v8Agk98FND8LfBK&#10;x8bLHJJd+I4zf3i3DhlDB3iTYMDaDGEJyTk8jrX0R8cPgZ4J+PHwz1X4VeObaaTSNXjjW8jtpvLd&#10;vLmSVcHBwN6DtyMjvXkP/BMT4u/DT4k/BSHwr8P7u8kk8E6fY6PrDXln5IW8EGZNmSd43q/zcete&#10;+fFf4q+EPgV8MdY+MPj0XQ0bQbdJtT+xwebMI2lSIFUJG4hpAcdf5H16UeWlFeSPzzM631jMK1V9&#10;ZSf4nk2p6b4V/Zm8J+F/hrodjeJpu6DRPDtvsknmlkPyxQjYuXY+y8n9ev0v9i7wx+198TvBHiHU&#10;PDGral4i8H6kupaB9kvhBBbSCWKQyT7lKhMwrnJHGQMkivRvhRo/gD9u74eeGl8NfDj/AISCw8SL&#10;b6xpEerWRjax4IW5kKnMG0FwTnkMV53YP3N8GfhbY/ArwW3g2yg006hJMJL++0+3KfaOBtZtxJyO&#10;VVfugDgDJFfE8ZcZYfhjC2h71WWy6LS6v5u2i3e+12c9KjKXvtaHknjb/gl98Mfin8OodH+Jfi7U&#10;o/EdsJWs9d02RRHaF1AMawOpWSLIUsXwzFfl2V+f37Tn7Ffxe/ZW1D7d4ztI9a8Ot8kPirR43Nqr&#10;A42zoctbMRz8xKHoHY8H9eNY1y6EP2aNmyeWbnhf/wBdeH/tD3+tw+FHNpdSIs0m2QqRhs8bSDww&#10;wcFTkEHHNfhlPxlz7hvG+3d61OTvOE3prp7rS9zySVu6b1JqUaVaXuq1j8obaXSIgy2jOTkN1ODx&#10;26846c1oJelvmh4fZjHHzcAZ7DJPGD1J9817x8WP2LbG/wBBuPG/w1ks9BvLKMyXWjyMY9OuM5Km&#10;InP2N88bf9Sc/wDLHkn501CDWfDGpPo2uaM+m31uivLa3cZSVFY8NgjDK3OHUlW6gsDmv6V4J8RO&#10;GuOsH7TL6lpr4qcrKcfVdV5q6+eh52Iw9WjL3iW7VXHmiMnaMiPblgfrjoP/ANXSs3UJWS22pGvz&#10;Y+8QOe/49/TNWoWhmTzra6KsDn92/Uen8q9J/Zm/ZW+JP7Xfj6Pwn8PdDe3t7eRW1jWrwMtrYRdc&#10;yMByxH3UX5mJ4wMsv12YZhhMuwsq+InyxXX9Et230Su29jOjSqVqihBXZ5l8PPgj8T/j342s/hb8&#10;LPDk2qarqEm0gcRxR8b55pDlY40ByzHp2yxVT9TftY/AD9nv/gmH+xBpvijXL6PUNcutfjfxV4mh&#10;tP3+oyJbXDLaW6klo4Q7/KueT88hz0+3/hf+zl8Jv2OvAlr8NvhTpQm1bVPLXXPEFxGv2u/K5PzE&#10;fdjBLbYx8q7ieSWY/Nn/AAXb+AuqfF79iDZolmZpPCuspq97bLjc9r5bxSuPXZ5iuR/dRq/mHMPF&#10;bEZ54j4XL6cvZ4WlUSav8U5JqPO1po2rR2T1d3a3p1ML9XptN69X/kfklrX/AAXB0OHU3srL9mRT&#10;pv3Fkm8QH7QVHc4i2hvpnHv1rrfAH7f/AOzR+0EINKOpTeGdetbgXGkW3iSQeU8u0oY/OQbcMrMv&#10;zbfvZxnp8G+OPhVdReL7zR7OEq1vaiVkZcEAttx+lcx4MtL3Q/ElrqKQx+daXSyxrPGHQOjZG4Hg&#10;jI5B6iv6K55TjrqTTj7OScXY/ol/ZY8daB4n8D6cbbUdv2iFGt/OuFbnlTEWyfmBVuM8gAivY7q3&#10;u3P2WYK0Z5U7d56cA/5wfxr8XNL/AG1PE3xM8S6Hq9/ro0nU7W8Tfpdrtt1t5NwDTKEwH4xhuCFU&#10;DjFfcngL9uD4troUOseJvGmiLCsatu1jy1SXbxkBQjc8dycn1r5nF5C61RywzSXZ6fcfouUcaQp0&#10;lDHJtrqra+q019Nz6i13T2uBtihPysBhmzux/Xp3/LpXmPxH8GaTrVpPcTWmJsYE3K56df8A9eKj&#10;8E/txfDvxUWTxR/ZqKyt5l7ot6ZkUkkfNHgNg4xnLD+noCHw94s09dX8O6tY3FvNysqzZVxjplWO&#10;0+5xjvivlcwy/FYN/vY28+n3n6DludZbmUf3E0/Lr81ufKfjv4RWTJIqBZI2YhV5BJxyQc5H/wBf&#10;vxXjfjX9l7S9djci0G7nGCoH15weMev5V9veK/AiS3Jja3VR8247h2OB16joM/SvO9Q8AzRXGzTU&#10;YHLeanyqWPqRkjj8uucdK8+nipU5Wue5/ZtHERvNXPhnVv2KLCa6aGW0j243Kuc/X/Pt7c0YP2Mv&#10;DtlL9qbTUVl5C4JHA9h/XnFfabeA9RWd4HtI5ImPzsyhSD2GB+mOuc/S9YfBRJ/3erRlWXDSI0LM&#10;YuM/MxG0EDJwOnQYruWaVOrOOpw7g91E+Svh5+yadY1BYrPTpPKVu8eAcc/Xn3/I9K+qvhh8EfDP&#10;w48O/wBt+Ilis7DT7XdOzKqKgVd27HJXB6En8M4rb8ReIfC3wj0+G1l0NvtJz5NmrL5r+7fNlFJG&#10;SwGeMDnAHifxS+PfhCwuHuPi74zjsy0hNvo9vNGEgUtj/Ulh243HLEDnAxXqZfluOzr3n7lPu+vo&#10;v1Pmc6zvJ+Gv3cFz1uy6er1t6b+m5p/G34++Hvid4u0bwJ4f0i5i0GzkW6jia3eIXrL0fcw6BX6E&#10;5ycnHSuHvvDFj4Fg1HQIV3SWd5K7NJMHkVHG9GY5J5Vgck880TfHP9mLVmhvpfiVpum3EPktAPOS&#10;GKVEZjsaPJ+X94/K4BO08458v/a4+Pa6x8ZPh742+BRt/Ek11pt3pOu6XYylReWiPHJHuLAfdeWU&#10;o5HYjpmvuaeHo4HCqlQ/4PqfjOY5hic0xbrVXq/uS7I+/v8AgiN8O0uvEvjr4pPZSJcwrp9jZ3Pl&#10;4jljMkrSqp/iGWi5HQqBX6I6RcROlwUPzW9w6frn+WK+Vv8AglN4gOs/s0aLqaaXJYzDR9Riaykk&#10;DyRyQ6pcfKxVmGcsx4OOQe9fTegXKXGrakqODHJMsi/LjIx/9YV/BXiFmFTM+OsZUmrWqOna97KC&#10;5V9/Lf5nRTpxgkvJFD4r/DfwX8WfC0vw4+Inh6PVNK1bi4tZHK7HXlJUcfNHIrcq68g/lX5d/tP/&#10;APBOj4tfBme68Z/DK0uPFfg8XEmbrS7MzXmljcf3d3bx5csuCPNjUoRkny84r9cI7BLpI3dfmjHy&#10;/wCfrXlvjOC98I+NbgW7SR2l4ymQKxA3HqTiurhfjriLw7xqr4Z82HqNc1OXwvRa94y03XldNKxj&#10;jKKktV8z8P8ATPhr448eaq154R8OajrEkPytDodjNePGp5AZYlcr3zn8u1dtp/7Lfx2vp1uNf8IR&#10;+HbdlHmXnjPWbTRwFIxwl3Kk0n0jjY+3IFfrZrn7EHwC+K1uLVJNe0m3jmM66TpPiO7j0uWVvmZm&#10;svN+zscjkqqn34wMH4gf8E1vhFpt9ZeOvBvg3SrG6t7YQX8dlbxwpcovKSH/AG1xgnPII/uiv2TM&#10;PHnPKmHlVwGCShZu7vO33Sj+T+Zz08JTlG7bPzr+Gf7E/wDwlOvW+nv4mu9ehiYfa4/BemvHG5zw&#10;ov8AUI0CZxjKW0646GvoDwR/wTftJtUjutW8G6HpdsvzWwu7f+2bxfd5b3fBu/2oreLBPHavsD4f&#10;/DjTdAghj0nT0jhZRkqv3gcEdO3P616Ja+HLNAsiR/MrFeTz6f4V+J5p4qce8WVGpYmUIfyr3dPN&#10;Rsn8035m/sqNP4Ucf+zt8ONJ+FHge38IaREYo45GdsokZkdz87sEVVLEjkgdAPSt74waG2u/D+90&#10;6CTaxaFlYdgJUY/oDV7UreXT5vNhVcDk8dOP171Z1CBdW0Ka3V12zW7BWHuOKjKcdU+p1cNVd52b&#10;u+r/AOHHFp0Z02t0ed658NfDvjH4b6z4L8SaFa6jY3ltJFNY30PmQzxsmGR17qwJBHvxg4r8Jv8A&#10;gp7/AMEh/Gv7O+s6l8bvgPoV1q3w3vL52W3tlea50A43GKfjLRA7ts3QgAPg4Lf0AeF2a40uS4kO&#10;Xb5WX0I4/pXH2WnXmmi7ktx8i3UjeT1EsZw2B2JBz69SDwa+p4P4zx/DFWM6OsZL3ot6S1/B9n+Z&#10;5U5+x5Wlo07/AKM/k/n02SCJt8TL8vpWbOrLICP8iv24/wCCp3/BDDwz440C++Pn7GnhyOy1qWzk&#10;vtR8EWEOIdTUDcz2SD/VygHJgHyv/BtOFP4veKvDOoeHtSk03VrWW3uISVmjmjKsjDsQeRX9WcN8&#10;TZbxJhfa4d2a+KL+KL8/0ezOmMuZXR9F6P8AtBx6v/wSK179m8tPJd6L8YbDWAqqxSO0ntJoyWPT&#10;mZRjJHJ4718p7My7Tx3PtWl/bGtWWjXGh2upTR2d68cl1bRyERzNHu2FgOCV3Nj0zUej6HqXiTV7&#10;Pw/pFu013f3UdvBGo5Z2YAD8zX00pWTcnogjHlufT3/BNr4bpcX2sfFa+h+7jTtO3e4DSt/6APxN&#10;fVE9vFd+OLWNm3f2fps88gboDwo/TPrg+nfC/ZQ+CUPw2+E1l4f064a5VbiR2uuvmkt8zqB/CSMr&#10;1IGOTWrqKOPGevASbfK06O2h293Yk46V+F59mMcyzWrUjK6Wi9Fp/wAEObsanh3RZLnwz4fsSAsm&#10;pXguZF2/8s1+bn8AvWuy+LF8umeB9RvAAzQWruRjrheP1NVfD9pb3XjO3sYPmh0nTVVWUD5Wbj8O&#10;ErN/aG1ye18EXWnJGxlvHSBU3fxM4Bx+NfIy5q+MhHzv97/ysc/NeR5tcaPo/hrS9P1AeKNLt7qb&#10;T4JrxLi1NzcrOIxjCK3ycDpjjJBPNfMH7W+qeItd8JodV8ry49Q+0ws0flyMpBXkE8ZznHv7V9JX&#10;1xdW3hxtL0XT3WaGEvdNDb/vJlJPz7scnPH6elfOP7Sdrfat8P5EuNOuI202fhrj7xjY5J4yPvDu&#10;e9fo3DdP2ePpylq+Za6f1+ehtHc8U8P2KN4WhvcHeuplV56cCtfw95lvr/mREblm3ruFVfDCM3gk&#10;SK33dawBu56LzVzTbeRtbbbt3CQ/zr9Uxn8M0PbvA3jfV9L0r7GjhfO3fvPLDKu7qcEcnHftWoNX&#10;0vR1bXNZ1qFVkcmaaTOWP05Jb2GSfeuB8Pajr2vX0WjeC9PW6khULLeTSbbW193fv06Dk4ps3hjU&#10;49UvtX13XRqE2n6zJp0L+TtQqiAuUGcoNxxwPqc18rHLnWk23ZJXt1t+g9OY67xF8WfEHiW0eDwq&#10;ZNKtVjYyXW4fap/lP3e0S+vVjx92uW8fJBYfBrQ9ItImXzrKOWRmyS0j4ZmJPUkluf6V1XhXw8by&#10;Bodn3oiG2joDx61z3xH0a+h8E6XavdLMtroNlOqrHjG8LgdT/er3MlVOnTqRirbDqRtynLeKdQ8Y&#10;6tpml+C/EHiO6u9J0WzhOm6WzBbe3Lxhy3lqAGky2N7Zb3xXZ/ADwrcv4+0fxErL5NreeXNlDkSN&#10;bzsO2OiH69uM1i63ZLLrczuu7bBCvtxAmP6V1HwSkjg8f6RE3DLcPuJH3cwsuPbk161OX75LzInp&#10;Bn05+wRGjftS+ILjDL9o8IzOCW6/6XGOv4fjX1P4ZuX+36j+8PNxGeDx9w9q+Yf2LQ9r+0pfAmMN&#10;H4BmWTy8EZ/tEnqD6EetfR+lXZs9WvoiVYtLHu9vl4/z9a97C3lRR42K/jMtSyMvh5cFQeSvbP7z&#10;rx7jP4Vztpqtve/E9YY0+aLSZyx3f9NIuvr+H8ukt/qDJoqosfKseQP9vPrWZ4diT/hZwmWXcG0e&#10;Xf6/66Pt9DW8tjCG53BO+Tlf4fvbu2RWb8RvC3hr4s/DOb4ReO9Esb3SJ9Wj1L5oWjuBNGoRcSry&#10;FGPu8Aknr20GVt6gvtAYfN3/AK/ypY9M1Cf95b2zYzhisZYDtzj/ACcdqz0kbRk4u6MTxAw+zmQq&#10;p288Nzn29yP8K8B+PHhrRPFehyaLrtkt1ayNvaKQdx0/L9P1HvviFHW2kDJ65ViOnp1/z+teIfE+&#10;C4lhkEb7mH3sL/nt7VMtdC6b5ZXN7/gjt4f0zw/+0ndeFdFsVgtIdFxHDzwDchjyf94n9BX7V2cp&#10;t/CKwXEC7XhZIz5gbGZF4PHH3Vx7mvxc/wCCUkqWf7Xt4ZnaNm0NxuZsY/eqf1P86/Z7w4HufBDX&#10;BVfLV/m+ZRjdKGz1yOMemSefb88zdf8ACtUS/lX5H2+WO+XRv3f5n5zf8FL0tovjZZ6gmltCrxXC&#10;xs0udy71Ibg9ww//AFdfDNPmjZdjQZ2j1/DP+cfXivdP+CkyH/hPdJvFgljQPNFb7m+Z0wDu6nIJ&#10;xjoeuea8B02TAzn5uzNn/OOvvX0vDL/4S4rzl+Z4XEOmZPzUfyRjePvhZ8OPEHjDS/ilqXhSD+3t&#10;DRlsdQgkaNjuDgs4BHmNiQ4LdAB2UV5d8VbvzZ3iHAQ/MPQD9fSvZPFM866bn7OwjKncxGVHH+f8&#10;8V4X8SruN7qQbl68HHT9f8ivbqW5Ty6DlKSufpT/AMETtFay/ZYXUXjwL7xVfy/XGyPP/jlfefiy&#10;WOPwqgDDORxXxr/wSN0sWX7G3g9VXY1xJe3LMcc7r2b/AAFfXXjGJrfwwu58MSTx24r/ACz48xc6&#10;3G3EE2r3q1FfslUcUf0xlNHlyvAxf8kf/SUz8nf2/Lxb79qjXFDr5kNrbRltvI/d5/8AZhXjbs64&#10;LL97uG7Y/wA+1elftnagupftTeLZ9yt5N1DE3zDHEEQPWvOYby3hZfOtlfcvzcj0+tf6J+FtF4fw&#10;6ymm1/zD0n98E/1PwTi6SqcSYt/9PJL7nYYUfbgox6CRvXPqf6Z6CvNPjODHpEmY/U9Bx+XNeoza&#10;oZIiViXC8nd159D+vboK8r+Nt3JJpOXf5V/hbj5j3/8Ar+tfeHz1Ne8ey/8ABFO0tm17x/qc6bmX&#10;yo4drfNu8tzx6c4H/wBavpr9tm3ubPUfDVwgMbyX0e5dxyQQgGNo4xnBz3x0wa+Xf+CM13Hbap4y&#10;GzPmapZRlfUEgHv/AHS/avq79rbT5dV8KeFb+5ldbi6v7GVpVk5depz1zhxwBx+Zr8mznXNa/wAv&#10;/SUfpWT/APItpr1/Nnsnwz1K9PwxjDQOwWw35j+bYu3k5HoMenWvgL/gqlpSrpV5eWUirGs8PnRp&#10;944bAOfTOD7/AIV+gPwhW3i+Dkln5saRzKLeRdpUjJ27eOMfkOOwr4T/AOCmlpNF4f8AENtcXUc2&#10;5AbcRsCECy4IH4g/n6cU8t92rRfmvzNsd71GsvJ/kfB+gSWrQyCWBWYR5ViPummjaFKiP5tuM8ZX&#10;2qtpjhOQdp6bQRz71ZfO0SOFx/s9+Pf/AD+uf0+J+ckdwz4YBuP4fX0xX0p/wR112eL9sK40iNv+&#10;Pvw1NuVevyTRHI56/wCfSvmlsLtIO1tw3ele3f8ABKHUjp37fOioDu+06PfRL7/KrY/8dP8A+vmv&#10;NzqPNltVeT/zOjBvlxUH5r8z91PBryho7prhsiMF1IHHp+n1qj8YN8+gtd3EnlNGjMML94AZrV8J&#10;ebJb2sXlpyo3NtPzZ+n9f8KT4m6fJ/YzN9kj2spDSdcDv/SvzeN/ZH1entEfml+3RNLqng644ZjI&#10;suWkbcD8vTHpjjrgcCvQ/wDg3V8Qf2p+xv4u0OSQM2l/EKQqgX7itbWxAHoMoa4v9uPSJ9H0DUlt&#10;7b92tvLLbybTtOSSRn0Oc44445qp/wAGy+szjwB8bPBMkrP/AGf4gsblVb+EyJcqf/RY/KvpOHpf&#10;uJJd0eXni/eUn5v8j9f/AIYMG1C8tn6NHGfb79fzM+MtJbwv8X/GGhpatCdN+IV0sm4EbmW+lXj6&#10;DA4/Ov6W/h5cmLW5lU/es2OfoQa/nS/bW0IeCv25/jl4ZCbVs/Hl1PGv9xWvPM/L5v196+oj/C+a&#10;/U86PwP1X6n09/wSH1v+wf26Y9LdyDqnhnUrY7lxvIjWXp2/1Wa/WzS8ADB/hr8Yv+CcGrNof/BR&#10;DwJJEqKt1dXtux/vB7C6GPzx+dfs5YSNgYAXtn1rXqzjnpVa9Cl4yT97YzH+GT8+K2PDCg6nbkk/&#10;6mT+QrP8Xp/oEEuN2yb8q0PB43X8QJ+byZP6VFTYqHxH5F/8FzL+K/8A+Ch39lalffZrKz8BaSkt&#10;w0e4Rh0lkJwAT3P44rwXxD4ahs/D2oWtoQ1v/Z4aCSPIByAwYY/HPuPz9i/4Lree3/BRjWbWRVWO&#10;TwXoqr0+Y/ZDx/P/ACa8j8G3T+INBh/e5zaxo+2TBA6YIz9B+NTU92p8l+SOufxL0X5I+YP2kPA/&#10;xHj8B6f4z1jUZZ/Dovmt9Ht7jUXk+zMzSbxHESQm4xndtxkgZAxx4pZW32q3nufLWPauPy9zX1R+&#10;1B4Cnv8A4MjXYJYLi403WWP2eGNfOgtzhHdiAWKZEeMlAu3O07tx+adPtGHhm4vpkb95cSZGaU1e&#10;WhBi/D+dLPX7e5kh8zy7gMyt/EMjI+levftNeLLLx/cxa1YWd9CRbnzPt1xvLMWJ45OFA6DPHoMD&#10;PkXgxEPiOEOFCvdbdznaPvCvfP2wNB8LaCljD4TsFjt2s286SFSI3kDdUYqC4wR83IxjGBURvZjP&#10;ma8XZNjA6dq6b4V6ZdTawupWrLGbZTI0rQCQR4/i2lhnv6+vuOZvijTbkBx713/gnT00f4b3nigQ&#10;zLPNvhinXAAU7RtzuB5JzwCOOcYoj8Qjj/E9/JqOqTXUlw0jTTMd0n3jz1Nbvw5utH0yC8m1jV7a&#10;3UYVfMYlmPOcKoJP5Yrn7XTZtX1qHTI3x5h+91xgZJrW8N+Cl1vWLvTHmkDWzbR5K5ZuSCf0rOVm&#10;rMHqb2sfEHwrHbyR2t1LcO0bBStqQp/FiD+lcz4e8cjQNIk03+yvOaRsh2m2qPwAyfzFdQPhfYWU&#10;qi60m4fdgr9olC8fTisPwbpds2nTXrWEMjxzgbpVDEdeBx7VPKlHYDPl8Y67fsRbWcKkqR+7hZyM&#10;/wC8TVGxuPECWckWn3VwkGcyCOQqufzr0rTtLk1C2WSO8WMbc+Si7cD8K5Pw5YfavD9wjI37uY5C&#10;t796IyVthxjzOyOdayu5T5k0v3v4mbNerfsfF7f4iT2cg3JeW7QKF7SKysD/AD/OvPoLPzbtrcwM&#10;y5P4f/qr6R/4Jo/CHSviR8TNSie5t2u7eG+OnrcrO0ccyWskqf8AHu6ybpPL8tCcIHZS2RkVNaUf&#10;ZsuNOTsfQ2jaPHb6BO2o3kMY8smGRpFX5scD6/41yOkaZp3hv4860lrDJDHdXS3tsZFPCzr5g6+5&#10;xX6ffDX4X/BT4RT+D/EPwt8D6PbR6pb290PEsdju1GaCa2iuI/LupPMmt/lnC/u3Ulo/vDNfMf8A&#10;wVv+FXhfwX/wU01mTwZHMtj4n8N6VrdvJPdS3Lv51uodmklZndjJHISzMSTnmjAYuOMwCqR2klJX&#10;+779TNxjOrzR6L82vy/UzdD1IS6NcKkfytC/l+SCONo9PYk18p/8FBYk1Dw3DqKvIzbhNKznJLva&#10;2bkkntndX0PoF9c2HmQytu2wlFjZScZQ4P4n9fxr59/bSY33w6hnS3kdprOEyFsZBFovPtjZ75r3&#10;KclLB1PRHm1ly42l8/yPEfAZnvvhfM7OB/Zd5FdwhW7Z2t+nNfW/7PvxDg1PwjDZXDKzbfmmVsE4&#10;GM89+lfKHwLs31fS7rQEhd/tlk0S7V3fMcbRgdSe2Mnmv0D/AGBP+CUv7UPxV0Kz134gaK3gPQ2U&#10;SQ3HiOH/AEudcAFo7UYYLnODIV5PAIrwcRisNhY89aSS/rp1Pcw2CxWNnyUYOT/Ber2R5P8AtL6L&#10;Br8uk3VnB50sxSBo40LMxJ4CjBLHnoPSvYf2cf8Agnb+0R8YdMmm8Q6I3hXTb+ZZVm1iEtcyIUBZ&#10;1t8hhz08wpye4r9HPg1+xD8DPgC0N14c8N/aNVt4TEniLW9k13yORGdoESt32BfQ57+g3C2vhCB5&#10;4n3R4zhvkDYz0/A49s5yM18zmHF9RxcMJG22r3+S2++/ofaZbwbT5o1MZK9ui2+b3+63qfNv7Mf/&#10;AATx/Zu/ZdkPimz8N2194ghh/feINaZZrqP5TkocBYQc9IwDjgk9a7DxL8Ux4rv5vCvw3T915R+0&#10;3y/Ko5OQoxknvuz0PfOTk/F3xVrfxG1U6I1xNb6aNyyRWLeWJBySGkAyeR90Ee+T05f/AISrwH8J&#10;NEudb8X67peh6JY5lurq8vEgthIfmzKzEb3+9jcWY4wN3f43FVa2IquU5OU38z9DweFoYSklTiox&#10;Xy/r1PN/jZ4Ptbc3DfZ5bi4ZmDXM83Gfm+6M8jnrk5/SvF/+FaQ/9A+H9P8A4quL/bP/AOCnOh+L&#10;Y7yw/Zp8NvrCKzRQ+LdXjeKyfacF4YTtkmGM7Wby1HZWHFfIX/DUf7Tf/RT7H/wn7T/4zXr4HhnN&#10;q1LnbUL9He//AADysw4yyHC1vZpObW7ja33u1/kff3wyg0yDwbYQ6ZA00HmO0U3mDPmFjnPt2+gB&#10;710+mtBd6xHDd3ktrHFMn9p+dEFzHkfxcAD1Iz6ex5X4Utpc3g+yOkW6x2rKwVWyrRsGO5vpn9Di&#10;uu0kpda5CusWt3Hb2NxG1wu/dHdLkdQAS/ptPU4ODwa8PDybx0PVfmf2ZmFOP1Ovfs/y/L9NT9gr&#10;mQzfC3SZ3laQto9sfMY5LfuV5Nefy4JwB3r0LUyD8M9JZIti/wBkW+1D1H7peK4OBN8m5U3f0r9f&#10;k7JH+ZeI/jyt3f5iInkx8r1H5Vj+L41OkXMn/TrJ/wCgmtm8Y5weOKwvFs6f8I7fsDnbaS/ohrkq&#10;fA/Q556RZ+A/iUGPxLrkibZV/tq5DRZGRmZ8j8ev+TVa4tEjmmYFCRGSqr1HHX3rN8X/ABX+Fln4&#10;t1qxu/HVraXI1e5WRXSZGDCZwQcpg4I9cGooviL8O7y4kks/G+kvutyqt/akW4dMDBOf07V857Os&#10;kvdf3Hsx+FHkf7LWvXOg/tf3niWzlG6zuJ5Mt9cfh3r9O/hj4rHiT9ouLNpJFJb+G95jkkyr7pVH&#10;3enY81+Wv7P+mvL8a/FEiiORkt5WRkYMBmRecjr17etfoZ+y54z1nX/2gYtTFitzCng23KfZ/wDV&#10;vl1ONxxkjPpjj8Tz8Q0lKfP2if1f9HXMJvKcbgm/tJpesZX9PhR9RS+Gpo7pdWsLGCGT7Vny/J5k&#10;4wR14FbGsyDWCmmS2S7yw80Z9uelV/8AhLb+ZS974XuLfj927zxn8Bzn/PWp9ALMhudSVo/mYr84&#10;3V8X5H7tUlWsqlRax0Vnd/g9bGdc6c/h/TLkRLtXOY17Lx2/GtD9kxgv7SPgyZ/mz4gtm/EyLWf4&#10;xvi9kwiDEM2Pwqb9nPXbPwx8bPCfiHVG8uGDXbZ5GbooEi8/pXTl8oxzCk+ikvzLxsatXh3F31lK&#10;nNevutG14a1TUtAn+I3jPUdIuk0K8uJNJ1bXIeU09Lu9CszgZcq0XnL8qsctjHIr2fRv2h/2afiB&#10;8RdC/aL0/wCJa+H5vD9jqmlW1rrgjmuk8ySKOyeKCL52iVZZscblAO7pmvI/B97d3Xi/xR+y54xt&#10;5LfT/GPihrXVJLOEm8jmhlk2CIHK53ENgqckLyBSeJ/+CX/i2ws7jVfCXxS0u8s4XUySX1nPD5Km&#10;DzTuKq+fRdoO7IJ29K+nwFTH08Ovq8FNLdOyakm35aK/4s/OM6wvDOKxts2xUsNOUV7OUU5RnRnT&#10;jCSekkpN8yV7K1mk23f1z4g/C74P+EfhvDovibwbaeILPTvGBuRDY6JFJO1hNrSKJ0nT984MLpC0&#10;QIBEwPVa4mH9mv4VXfxtb4R+K/AWg2d5rel6zqlp4g0vULyxsYEhsd1oqQF28tBmOeUNuKlto+Xg&#10;+e3/AOxP+018J7xtW+GviiR7mC8RLVtGvngkkVZIdku5TtUCSUcMwKshPXAPI2XxC/bb0O6vLO41&#10;fxk32i6vLq4uJrF7ozSvE8dxIJXjdmzGHDENjaM8bQRrWxXLb2+HatbSyastLX/q3zObLchrVoze&#10;VZzCfNzttznSalNKz5Ve3K/ef82z2PRPjZ+wv8ENSisfBi6pMw1KHTIJtT07VzNbSST6XdTPIhdM&#10;mMzRIwOB8uQAM143+ynq3wS8Afse618PdSdbrxXOsMVhbWPhQR6hoV/byp5rS30hAaFthXZHlvmI&#10;IHWrniLx7+2Tb+DGuri51eHSdVkt9J+03GlQbttoi7Io90e+MrHNgsoDMsmCx3YPRfsi/s8/DaX4&#10;Vf8ACzv2jPi7JHqXiD7RepDbSRW8jXDXUiSmSPYzMoco+1FXKmTB+TmPae2pyWHpqnda82iSfb/P&#10;zPdqYHFYHB8+dY6VeClHlVFuc5Ti4vlfutpN35kmtI7q9jwz4xeMbP41+LtU8Y3S3treaprSzGOW&#10;7Nzdx3SgK0ocLzuk8w4wo/eEAGvov9nj4d+I734A+LPhj4s0V4LyTQo/GvgaSS4R/tD2Urw3O0Bi&#10;QWi+0oyNhvlHGMGnfFj9sH4OfDq6/tn9lv8AZ+t7a88O3jTR6m0a2t1NDJbGNomcBpyyK7Lu8wBm&#10;Xdj7pGB+zh+1h8S/jv8AtD6H44n0bTV/s+PUL/VFVZViitJYM3jzMWfbGVDueAN8jf3gBNCng+Zp&#10;VHNyunZaK61fy3+R1ZtPOsZw+pwwH1ajRipxdSac06fvQjyrWN2op3b0bXme7/sAfEmTQ9UvPhVq&#10;bMtnq26+0dN+5YbgD99DnPGVG4f7vqa+qojt+X+dfj3+x1+15rFn8S/+Ea8Uaglrqmn3y3ej3DKF&#10;ATIKrx94BTtOeSOtfrpoWvWviLRLLxHYLiG+t0mjXd03D7v4HI+or6Dh/ESnhnQnvD8nsfzD46cL&#10;zyrP4ZnCHLDEL3vKcd/m1a/mmzegk3DB69PwqwuTklqz7WXbwfyq9CCcEV9AfhJdtUwpWRdw9Dzm&#10;rqsjJsR+f5VStmBGAvbNXYcEb2j2sevT9aAJ9O3faFBXvXWxuRa5/wBmuX00r9pjQNz1xXVH5LfG&#10;P4aqIHH+Jij6i+f7uOKw2Ko+yP67vWtbxOSdRcfhx2rNWPnkdKxluRIMFU9zxkVG8mCwXp0WnTKV&#10;YZ7c1D8yjfnhRn61mY+9fU+e/A2i3sX7YPxUs2tcw339k3kLMvXNqqEj8V/Su+8dW6aP4W1i2Ctx&#10;pMxm2kbdmw9cY9D1yPUYqDxjZR+Fvi/beOLe03Pqmmpa3O1T+88lmKg+nD8VYufE1xH4m0+GWy+2&#10;LfalFC6tC0u+CRtrKFHcAkgE9RzxmvBqU7Yl+p1U3+5SPMP2MvCevaV+zboL+JL2aY3mpXFxZrM2&#10;fKtPtMhjQf7O1d2P9r04r0rUH3E/nXQa5Y6TotvHpWjWscFrax+XbwxL8qL0wMdBiuduMj/CvQ+y&#10;Y1PekYvjC4a08H6rd5/1emzkfURtivyd/wCCmN6tx8UPCNht3C10CWTb/v3DAn/yF+lfqn8YJza/&#10;DHV2jxl7dYhnvvZVx+tfkt/wUXvUn/aM060Lrut/Ddsq5PKlpblvywwrqwi91vzM4fxEeP8A7L2l&#10;HxN/wUQ+G2kCHdjxdYjbjPCYY8fhX7fftc+JZ7PX9E8L2FqJLq+0t1j3HAUPNtP4nt/kV+Mf/BOe&#10;wTXv+Cnvw/WRQFj8UTSKdxXmOLI//V3r9cf2x9Rmg+NeitbgNJaaDatHu/vG4mb+groqaxVzrn8E&#10;PV/ofmF+1P8AtNftBRftQ/Eb9nCz+PuteG9Bt7qWxsrCTT4HRrLyxB50Dth418xXXcCGQ7TyCDXx&#10;N8RPDWoeAvFupfDHRbnWbOxh1B7W+tY5Wjjv7csht12KcsWI6EkZCkfMteo/8FNfFN7/AMPOfFXi&#10;bRYZftUSQyzQ2rLu3f2ZbGReSBgtuznGQTTf2f8AxJpPxV8aXV9qGjstrf6KzXlrqBy6+SLfYi54&#10;JieMOrccJkcgCpw+V5TLByhhKMYVpO8rK3Pu1J+afX5k186zqWKhLH1pVMPGPu8zu4PS8V5Nar0s&#10;+h037OHwR0fwjPD4j1ywifVpIwlvBtBWwi2/6tOT8/UMw7fKOMk9142sILiwutVWz+SE7fOX5dpO&#10;cYz7jOPRTxwa5vU/iRoHwt8Qjwz4xu/s0k6hrG4mHFyjHAZfU5ypAyQQeOlQ+Mfij4NuB/Z2i+KL&#10;O8Fu2WkhlK7z3YK4VgPTKg45OCSB+P4qGZf2jKWJTUk7O/S3byP1jDywUsHH6u04NXXnf9TnfBvh&#10;TTfEnxe0WxupEWOO5DzMyD7ifMw59QMV6DrHwL1zxP4pkuL2JZbP7XbG4WOTy2Z7qKWdQpb5cKse&#10;GJIIJ4B7cx+zjaxax4s1Tx7LOktnpscdorKwIM8xYgZ/65xTV7Zp2ufZnjudOnZWbcqtCSD8wO4d&#10;ehBYEd8n3r9ByKMfqd3q7/5HxOeV6kMZaPb9TitV0PT/AA5cx+HdMt/s0dqFEMDZGFYb0JzySysH&#10;Hchs85zWbr8qQaLI+WXbGxJUjIGCfyP+e9dnDo9zd6lceJJv3ksyzQMzL90PAluDnj7sUSgdupOc&#10;1y3xQ/sP+y74XNubKFldfMjb5Yg8qg8AdEhLAfLyR0PFe3ZdD59yctz8/PHUp1L4tzRzFmWO4jG3&#10;PA5BPsM19C6N8OvFfx78UaH4I+HGnG6t9P021tdS1DOIbJZZJWaRyTxxkhQCW28AmvPv2fPh94b8&#10;dftgaHoGoPDq2n3jNdalbj7oAtJZXgPTkYCnuD7iv0C/Zg/Z+8H/AAbhfQvDEt3ILy6Sa+vrxw0s&#10;7DIUEgDCoCcADuSeSa5MVhfrFaDeyR9TkfEbyPKq9KnG9So42fTS/wDmfTfwS8LeFPCHhq4fwr4b&#10;sNO86SMOLKyjiMu1cKz7ANxA7nPU4612c0Oo+K4IfA+n+Cv7eu9XdYLTRZoFkW6k3AhSHBXapAZm&#10;YbUVS54U14j+yX8Y/il40Hiay/aT+G0Pw70fQbonS9QaK4lN/aKJnefaWOXIjjwo2gGT5io5H2d/&#10;wS7+CVh4T+Gh/aT8Uadr1rqfxMkk1dLDXrppLrTtOuZWktw6liluzxGL9zEAsUaqpMj75H+a424u&#10;p8K5bzxV6k9IX+FPu32W7S9Ha9z5ijTlWk5SfqfSX7M3wb8Pfs3fCO18M6RpWmi+khUX82l2vlQy&#10;SDnES4BWIEkIuBhQCRkmuoiimSYvfS7prhvMm9vRR7AVpNKtw8KqoVfMwV9MVi+LNQXTrg3StxGR&#10;u/Ov51zypUqRjjMTWc1BrfrKa5pzfdu9l0S0VkfRYqiqODT6KxYmtV+zzX0kXygE5rzD4waEmr6r&#10;p/hZULCK3+03HsfSvV2lWXS7eJRkSfM30HP+FefwM2raprPieT+OUww/L0RBjj8c1+f8cU6FOlRo&#10;0/iqNN+iXM/zivmeXUoQp+8uy+9/8OcbbfCyx8QeDNcspbL/AF0qRbv91SSP/HhXyp+0H8F/B3hP&#10;wwNK1vwvb6la2LStaW0zNG9uX+95EqESQljyQp2MfvI3Svvfw3bxaf4A3zO3mXPmXDH3Y5X/AMdC&#10;14/H8F7b4u+PUufEESyaTZz+ZOjfdncHO0gdVHBPTPyr/Fx81gY4/KczwjwE5RqySfutpp6vdbaP&#10;cynHTU+Rf2a/+CXviX4peM7LxL4i8Q3Gm+E2t0vLiFo45dSbJBW3aSP9w2VIy4QOoOHWNsZ/S/wN&#10;4E+HPwF+H48N/D7wtZ6HpNtukjs7VdoLnq7MSS8jcZdiWY9T0rb8NadoejaVHpOkQLDGv8Cj73uf&#10;xNcn8Ur2bWdcsPB1nJ8ssqy3AB/hU5x+NfufE/FWf4Lh1Y7MsT7arZQprRJTldJpJK7s9W9Wejhc&#10;PTow54Ja/wBfgUdAsr7xT4im8VX53Isn7j/dxXG/tpeDtb134Ja9BpNgl1NcaPcwQ2Ui5E5eJl24&#10;75zj3r2XSdMWy0+O0VANz/p1rnvjzqnhvw54Mm8R+LrtbbSdKs5r7UJpCAqwwxlmJ/T681+XUsjx&#10;WW5HPHO8q3NGXm5yaaXft95NbA+0j72nf9fwP5qfDX7P2uRftU+OPA/iXw3eWlxpOh+XLa3kf7yN&#10;1lQ4OepAkHPfrXjfi34MT6H4x1HT5LJlZbgsqlePUV+gmheIdR+MP7W+u/GDxBpa2114sttQuprd&#10;Y9ohR5A0cfc5VNi8nPHPJ586+OXwVitvHEmoxwrJ5nDbVx83XqOnUdhX985T9anl9L60kqnLHmts&#10;pWXMl87nhytzWR8g33wih+JGh/YQrQ6pa/8AHrcLw3sc+oP9K821q2+Mtrr8nhDxN4jvFul+W3e4&#10;+5OvQHPv6/nX2bc/Cu7tC9/YL5bRtvjZV6gd+nv/APWrV134KeFfjz4MFtLpsdt4h07lZtwXc3TA&#10;46EfljjOK9D2d2B8q/Cr4wftHfCJJL7wvocLyQNmVfmyTx8+CSOcdcc/hXs3wq/4K0ftG+APEVvN&#10;q/gu2WBpl+2SeXwyg/xKB84x65/x2/APgG6sL86N4rsGWa1/dXGV+YLnGXHqpwf93PrWvrnwh8H+&#10;Erq+1PXvD1l8+k3A0eTUoontlvd6bd/mssZ+TzdiuwUsBnpgt4WNaPJKzT6MuFaph6iqQbTWqadm&#10;fc37Ov7cHw5/am8PLPo/iO3s9SjtSslgWLFmwMsmVHQqflwMAntzXYXVrNqd2ZLaOPyIZI41k8sh&#10;nZmB+n97HHZT16flvqXh/U/BnjbT/iB8Io7OGa30yP8AtaTw+QtnLdK7ktH5f7vf5Yj3+X8gk3Be&#10;hr9Bf2R/2iZ/j54KuW16ZYfEWnrbzX9kzbUu40YRtOoPAcCTBVeSzZAwcD8+z7hn6rJ1cN8PVdvP&#10;0/I/Z+D+No45LCY12qfZlspW6Pz/AD9T0O/vpNdvl/sgXELWVw8Mqq2GuGA2qSFYkFSrAgEFty+4&#10;rmfGvxDvfDfhieO2vo1upJGA85uiqd5ZmPQdcnPr3rurKy03RrPUtUvGjWGwMN00rTDIh3nOzaeS&#10;V3DPqeegx+eP7fH7V8tzqd58OfCurzfb7pJZtQ+bd9gs2kIihyeA7Hd6thCSclSOfIsl+uVlKqvc&#10;jv59l/n5HdxZxTHKsG4Yd/vJ6R8u7/y8zzD9sP8Ab/8AFF/4ivvDvwWv2jmWZ11HxXGx8y5flT5G&#10;ceUgGcNwzdeBwfizxLrmtaxeSajreqXF1cSOWlmmlLM7epJr0HX9OV4ZNwYseTt5HP8AgKTwT8Gb&#10;vW9PfxNd2weKRitrG2T0OC/0zwPofav0blUIqKVktkfhVSdSpUc5u7erb1bZj/BO/wDFq+IY7Uat&#10;Zrp+5XuLHVJG8qUf7OAdrYz83H9K+uPgr4s+HHgXUf8AhKp/DskzNZN9kFrt3byu7GTjOcKuc8fT&#10;NfNVt8H7y/1ArHFiONd0jDsAP612vhbxB/ZdjDpCDcIY1j3n+Hb/AJPFZylykH7Vf8EKviDrXij9&#10;maxt9fnX7YnijWoLvaxPlmeR7tY17YXfxuySOh6ivtzwxDu8QXEZIbNvE3Hc7RX5z/8ABATxY2r/&#10;AAz8SaJNDCP7H8eQyxStu3hbm2jVh16ZBHTnPIOAR+jPgKc3Ws3FxjdujBOT6ZWv4P48wcaXiBiq&#10;Vv8Al85f+BJS/G56VO3uPyR1NrdW8e64kmVI48+Y8jYUY6kntXO/FTwfHrulSSpGd3qp7V0llp9v&#10;exNFdwpMkjDMci7gcHjg+9aN9ZR31s0I6KpHP0rDF5fLMMtlGXqvU2nTlVos+e/iP+0F4c/Zz8I6&#10;PqPj3TtYuhqurfYbW30TTmupiFG55MLjaqICTk5I6AkjOx8QPiff6rNb6TYXTXFjdbWjuI+BLDsV&#10;2B443BgvrjJ4p/xO+Cdr8aNCb4ceKfGmsaHEsshup9Fn8p723dWjZC/VdyOyMOVZcblO0VR13RNO&#10;0Tx5p3hTR7VYbHTdLjW3h8wnauQAMnqcLyT1OT3rzMRi8nw/C9COEc/rDuqvNtvsl91vnfdHl8su&#10;bU7nw3LY6np0bW4A+6y4br6ir/nG0unt2LbAoK+i9sVnWVqLAwvE/G7jav3a3Ivs+qIbgSfMuVbB&#10;7ivFw+Hk481PSS/E2jroUdcVZ7ZJFGVZfvVPpMDLpaR5/ho1m0C6XgK2YWG0N6Zx/KrmjxLd6aVd&#10;m4XDY6jivWy+UvrrT3cR8slL5HDaJcxR32oWRHEdwSuOwbn+rVmatPG8qQWpx++aTerex5/UVFrM&#10;80PjW4tYdwFy2zAbptz+uCaU24k1byY/vKCCq9Bk9vwFYRqSpz3PKnFPQmlg1bTtDtrnThj+z7p5&#10;rWRuVRSrhgOnHOfUc9OMflR/wcG/sC2njHw3D+3j8MdCihvLeSGx+Imn26ENJkKkF/6H+GJz1IMR&#10;/vGv2AtrLS3sBp9zcRtKoCTLu/1eef14Ht+decaj8P8Aw78TPCuq/DL4g6bFqOg+ILK40fVLOXlZ&#10;YzvTP+9jGD2IB7V9fw7xPjOG84w+Y0pNxuozjf4ovdeqtp527GtKPs/dfU/k81K32RhQOd35V6r+&#10;w5oqX/xuXWZo1b+xtJuryPzOglKeVH/4/ID+FXf26v2ZfEv7Jv7Rfir4FeJbeRZvD+rSQwyNn9/b&#10;HDwTDjo8TI3447V1v/BN7wtFq/ibX7x2jDN9itVU/eCtKXc/T5F+tf2JmuYUavDtTE0pXjOCs/KV&#10;l+TKm+VM+9PB+lLofhm20tS/l2tnGm1CFVWCDj/Pp2rz3QvL1HxVqFyh3LcaxGPlUcrGu4rn0zXp&#10;eu3J0/w/NNEnl7l3KrD8vofr615F4KmNnqd5fSyR7VhuLjcrEf7IPPb0r8JwvNUjUn3Mr6HqHw4u&#10;YZZdV1sKu6e/ZFZV6qpCgD9fwPvXE/Hvxfpf9t6Dp+osq251APcXErN+7VUY5wOeo6YPXjnmtHwJ&#10;qsljo1vYq8TSeXvuFwcq7YJz2z14z+hryj9o7VtSm8YaDfTzLHHb3TSzoFLFgFwnX0OD09q6Mvwa&#10;qZn73nb5LQmK1sSeMNd1W+sIrbT3h0e2ivfPsby8Qtd7ByfkB2hCcnDFjyeK+cf2lU1TX/Deoa9q&#10;Ov39wGvB9njkYJGBuGTsQBQSOT9fxr1DxXb694r1Gz1DVWaBYds/kc58nDfu8+p69q8p+PmorfaR&#10;eaTZktb2Nq088jd5G4VfrjJ9ea/Q8iw/scVTta91fy17+ZtHQ8r8PzND4HmCozMutfKg74VPyo8i&#10;7vPOvr6QbcEmKPO3p3Pf+VM8M3Ij8E3T/LtGpMfm7/ItXLAK2izSyf8APLJPPrX6TipWsaHTyfHa&#10;68NeGbfwx4G0D7Hexwqs+qXW1tnyjmKPpk/33yeeAOtdF4Kuru7+HWlT6ndySzXmqX1zcTTPuaRy&#10;QNxPck15Xq1sf7T3EYHlocj/AHBXqnhtFbwRobB8YmvANo6fvR/hXK6cKdGfKtWvmEfiPUPBbW1r&#10;bKZY1y2CD9CP/rH3rk/idNnQWtRyB4X0nv04g5+uam0u/nQBd7bhxj+VYvxZkAsoYxj5vDmm/jiK&#10;M5/8drLKabVOp8v1NKvxRXr+hwnxt1zxnpN/CdEVY7O8sbedbqDJkP7hARk9MEHpzWt+yXq7w67p&#10;zXk7ca9H5zSEnKsyAn9TU/inxV4V1DwfpdrqFyslxDYRxShshY8ZGCT3wAcDNZfg3S/EVgv9seFt&#10;K+w2scglfWNSk8mBGBBDc8nkDsM168uSEk15GfLKSsfdX7G8T2P7UuuQ79+3wZKMjPT+0BX0Bp5b&#10;7fqLt1WSPb7DGP618s/8E7/Ecnib4tXmtz+KYtUkfwSwuL63h2Rs4vlyFGBgDpxxX05bXwF7f3Pl&#10;70aZM49NvFe9hGpUU0eLiU1WaZVefOkLkqBnGGXH8XX9az/Bxk/4WW5mbaG0eTy/Rf3yc/zp1w7L&#10;YxuY2zuyApPr/h+P4Zw3wdeCf4huihh5elsrN2b98v8A9f8AKuiUfdMYfEezfB7w/pfir4ueE/DG&#10;vw+dY6l4p020vYd7J5sUt1Eki7lIYZViMg57jnBr9CvjX/wTE/4J369f2Ot+P/2cbe7ms1lWz8jW&#10;tSTakf7wg7LkKfx/l0+Af2cHR/2g/AIDMd3jrSF9v+P2H65/nX7DeONFttcWOC701rlV84BVmlXG&#10;5dpz5aP1BPXFeTj3ivZNYdpS6Xvb52PQwvLGb59jwHW/2LP2GpcbvgbaXUlzJEsf2XWb8bjIhYcm&#10;cAbQORkHPQHmvG/jl/wT0/4J++MNKm0TWf2ajHayTZWR9f1SEGRHbcwKTk/K2M8Hnt1r7K1Pwpps&#10;9vcM3hWZVurpZrqC3ublI5SOMsBDjoMnv1x1OfPvjB4e05dEUw6HcGS3d5Ydk1yu15JGkkOfsxzg&#10;hcZHRj0xz4tT/WOUX7OcL9L81nqt+vw3e++myu+5Swal71/6X+f4fcfAHhj9kP8AZ4/Zq+JFhqfw&#10;V+GtrocsN6LP7RFrl5dtcIWcshFyx4LAc8MQRjgjP2Z4fudXbw61vDZb2PmK0irhY+N4JOfbaB67&#10;fx+bfiFJrs/j2wt08O3Fv9n1KFo7iaWVzKxOCf3lvH1Ucc9APlBHH1Z4T1K2g8GsN4Uyw7F/ebfm&#10;YkAjB7Yz64FfMYr+0Pr7+ucvPb7N7Wu7b2d7WT7tXPpMC6LwK9ne1+u/mfNfj/4A/DD47+LvHknx&#10;F0OS5l8P/DHVtT0m4hvJIzb3luyFXwpG/GWGGyuGPFfnja70KpGm3I6bemOcce9fpxBq7/8ACS/F&#10;MR7Ni/CPxSm5TlmaOKEEnAC5O3tx16ivy9t7nypfkOOe56/nX1/DP/IrS83+Z8/xB/v3yX5I8j8e&#10;fszNB8ebX49aZ8TNVZfPkk1LQL1yYSxheJFhC8AAFD83cMR2rB8dTEXRLSEsG+Rh24/xr2HxbqHk&#10;QnbtGFwvzfj/AD9v/reNarYQ674itdJutdt9OW7vI4pNQvGKwwByFMjlc/KBljgdK9qcYwi7dTza&#10;cuaSP2N/4Jo+F5dC/Yp+Gd2ZPlutBMyBY9v3pXfqTk8v6Ae5r6H+JUl5c+Fms9Mt2kuGjP2dFUbn&#10;kI+UDJAzn1OK8t/ZB8I3fgv9nz4c+EJ9StZ00/wPp6I9qVZC2wlm3o7q+75SCrFcYxnqfTPjHBLN&#10;4XksbDzvOuIGitxA+2QyP8qhTxhtxGD61/mX4h4XBf8AESMzoYWnaEq1JSirtylNxc7Xb1lJvTbo&#10;j+j8kqVXlGFlVldqGj6JLb7lY/H/APawkRP2nfHEUbsy2+teSJJMZYxxRoScYBJKnOOOuK4Eynaq&#10;qnfdkEY/z/nPSus/aKuTP+0F44kkkb/karwMWbLfLKy8nvwPp+lceGEknzqG/d/e4/L8q/0sy2lG&#10;jgKUIqyUYpLtZI/nfMpOpjqsnu5P8xzODkZB6EMST/n/AD6V5j8a5Q1geT0x93pxj/H/ADzXpcjy&#10;mL5j29/xrzD42Ow075lP93r0PbIrv6HFHRo93/4Iw+WsfjCYLu/4ndkd2OmCuT1GPr27V9f/ALaN&#10;v5Oi+GbSKeFI1mgWNmnOWKsynaACS2Qmc4H5Yr5C/wCCNscknh/xp5YkWabXbRBsUd2iXGe2d+B9&#10;a+sf21NQgt7jwvpOpJNCZNWVbJYYWVXSPzA5YjgDGGO44JIAJORX5Jm3vZpiPVfkj9Myt8uBo+j/&#10;ADPT/gbG48PTaRqF1sjaVDHCekokbcBj8q+Rv+Ckvht5Pht4s1Mr5bKJFCiPDbRJnBI4OCe34V9h&#10;fBhPtt5biS02xDTUujMwBIABU9T1yFHA/i/L5r/4KSWir8KPFF1co4e4tbppFXgFiu7nntj0/nSw&#10;UuWVJ+a/M2xS/iryf5H5U2QOACm3+JTV1WBba0g9F29P/wBf+fSqlk/yZO729fw/WrDOzMpkRpO3&#10;3hnFfqMT83kR3CHZtMCsc45xk/5z+Vekf8E8tXfRP27/AAPdRnb51zPCfl5bdC/+fSvOZ0Yhk3Z9&#10;fl68V1P7H+of2F+2f8PdRbK/8VFEkjL6MrL/AFrkzKPPgKi/uv8AI2w7tWi/Nfmf0S/D6TzrKGN2&#10;MYATa3171P45tYn8PzGKXJ8tnbvu4Ix+ufw+tZnwvvbHXNHtGsHL8Bd+7kY4/p/hWt43FukDx3A3&#10;NH91QTz6e3+elfmUFendH1dv3l0fnz+3pabfC9zBJeQt9oRokWSQNI7Y7LnPHf3Ge1cP/wAG0fg/&#10;VYvFf7QniuVlj0+TWNP06OFurTBrx2P4K6/99V6R+3cs9zps5Ph6NWihYRv5ah9uQcgnJOevpgDu&#10;eee/4Nz9V2v8evCEj/Na+MtOu1UfwiW3mX/2nXucPe65x9DizpXpwb7/AKH6k+AisfiSOIn/AFlt&#10;Iv8A47/9avwJ/wCCrujLov8AwU0+O9qIG/0q8S6XpyWt4ZM/rX76eFnEfi2xIP3mZfr8jV+Gv/Bb&#10;HQZtK/4KlePEEO3+1vDNndjC43brNUz78xn8q+up/C/keRD7XyM79ie+Gm/trfDDWWlPzeILVWZl&#10;2/63936cf6z/APV3/bvTA+8MR+Jr8F/2Wdct9E+N/wALtfZY13a/pLtJu54uIfwHAr96LQmO58nH&#10;3JCP1rS+pzVf4vyX6k/ixCuis4P3XGPzq34E3PfR/wDXu/8ASo9ejWTQpgy/Kq5qx8PId94gAPFu&#10;/wDSiXwkx3PyD/4L0aJNYf8ABQOHXfmVbzwVpMiyKvTy1kX/ANkP5V4F8CLi5vdNmsblnWdo5SI5&#10;Mk5DtgjscDPvz26V9P8A/Bwpc6bD+1F4XutN1JJpm8DrBeRQzAiF0uboDfjodrDg8gdq+UP2atTm&#10;ttbksb4PJNFq4iLMx/1bAMMEdsNx7E81lU/iL5fkjsk9vRfkil+058OLXUPgnrnjJb1be4t7oRyR&#10;bJi10GePyl3D5FVcyEqwJJOcjaAflGLRlX4ZG9+UNJeSIsYfkBUBJPf+LrX3J+0e2q6Z8J9Y0K30&#10;6BLfVJIjI00bF4grbht5AySqg5BGAMAdR8XWlhANDm0wTtJJb3U5mVm+UKVXBHuefrirlKKkkTG/&#10;U8s0FvJ1RYWPH2gnH4A19I/tKaRY6l8MtE8RTeLbrWNTurdnm8/UjOttF5cRSJU8tFiCtvG0FumN&#10;3y18326hfEQgK4/eL83pzivpDx6fCuofBHRbLR7CMah/ZyS3VxbzL+8JMiEbAgZTmPJLM2d2RgEC&#10;s4bNB1Pla8ieOTLn5ixzXY6h4Uh8P+DrHWk1KRpL2NS0bQBVGUJOG3HOOnQVz2pWTNcxw7cFrjZ8&#10;3GOcfhXWfFm7t7aOx0O3ghjW0tWcLBnYA5yFH09eSSepqVswKfwg+H3jTx3rt3P4O8K6hqrWcf7x&#10;dPtmlZNxwCdoOOAa6Lw34R8ReENa1HX9e0S6jjE0iJbxRlpXcE5XaoOz/ge2sX4HfEyP4T6lL4rs&#10;tW1CG+DbY4rO0hdWXH8TS5x3HCk4rS0r9p/4qeGYmtNI1G1n09ZJHtbS902GZLXfIHYxqyEI2QPm&#10;A3DnBGTkUYb9Sfe10On1TTdYkih1LUtLu9NV2z5F7Ftbj6Hnr6/rXnnhKazitbyKedsLdNtUYwea&#10;1PGn7QvxF+KUtrN4g1qN7i1hZI3ltd27JySQuVz2+6OK4/TF8VwzNBo853yOWxDKmd3qOeP0olLm&#10;Gj0TSZ7uKJBptmzdT8sZOK4rRr1orS4tY7mOPzLpw2ZlXAyOfmNba/Aj9ofxHpDeIdQ8G64dNVQz&#10;ahfrItuAeh3t8o/OuLvtCmsLj7K9zDLJu+ZbeQOFH+8OOfrU2GfXn7Cnxj/YF+DvgTXdT/aK+GNv&#10;4o8Z3V839nyanIs1rZ2gVdhhQB080uXLM6kgKoXGTXtnwo/4Kt22o/EzTPAHwf8ABWl6fps01st2&#10;LLw/bRNdW8Nysiw79gcHGQSu0YyOhxX5tQ6WFOQ7N/u12fwX8J2eueIr+G/Wb/RbNnVUuGj5wTyV&#10;wTyOleXUyylLEOvKTv0V9F09bfM+xo8aY/D8PrKaVKnGH2pKL55e9zJtt2urJJpJ2P3M/ZX/AGjf&#10;g948/ZxtPhTbW/iDWfG3hPULhF8NeFdCa/1Sxs4r3baGdWeK1gbaY1G6dRlWGSNu7wv/AIKIfEZt&#10;V/aC8E3+r/Czxb4f1DTvACWc0fjTUNOkurmFLqfyZVTTnlihUEyrt8yRzj5scZ1v+CJ/7U37O3h7&#10;4Dadonxc8I614Vv/AAndXtrcfEBrpWttY0xrkT/2dtOXJEruQ20LH837wE7T7D+0J+y9P/wUl/a3&#10;j+NnhTSLj4f/AA6svDtppenfbLVm1PVNk08klwIpWPlowmAV5CeAu1WXms44jC5Lh5rETUY3dr7u&#10;7vZLrby6HhZfl+Kzao44WDlK3lZK63ey9bnyHPq88t39ntbaSS4mZE8mJC0jswACgdyfQDqfYCvS&#10;/BX/AARi/as/bDsbFPFVsvw78NraW8c+oa9bk3k6eQEfyrQHzBgseZfLHHG6v08/Z2/Y2/Z3/Z8N&#10;vrHhDwhEdXWFUk1y+bz72TAAJMzDjOAMRhRnoK9nk8QaTp1q1/LNshi5Z0U9uMjueuAPWvJrcYVp&#10;U5UsHCykt5av5LZfO59Lh+DaFOpCri5c0o391ba93u/lb5nzF+yF/wAEpP2Qf2HdOsbv4d+CW1bx&#10;LGgR/F2v7bi+kkYYLxYASHIBG2NVOM5J617/AGlrdhWe0gjUowMl1NISR2yMe5wBj8DXNav+0ToU&#10;199j8OaVc30uGaFYV3tIudu5PRc/L067uaydb8a+IPsF54n8ca4uj6fYW7SXkcdwscdvGvJklmZl&#10;WNRjByR3+tfH1qlStUvOTlJ/M+zw+GjRppU4qMV5aG342v7Xw9IrQL9ulwyKm1iOn3QM/men615N&#10;8V/F0+laFfeNPGGvWaWVvGzyG4uljtYFHBMkjFYwFwR15x17V498cP8Agql+zt4K0240f4A6XD4/&#10;1lIX8zUY5HTS4Cv8PnkBrjrx5I24H+sHWvyu/aa/as+PP7Xl1rUHxk8bTXlnb6nBJY+HtNjNvptj&#10;HvPSFThj91Q8hd/Vq9rLeGcdjWpzXJHz3fy/zPLzLirLctjyw/eT2stvm/8AI+kP2xP+Cz/hrwRd&#10;Xnhf9n3SV8UaksGxfEE8bxabE3by14knA5BxsTIGGcc1+b3jj9oP44ftVeO1vPjL4/vNWMMzfZrI&#10;t5dtaDdz5cS4RevXBY9ya7/4nfDnUJPCjeKNN0SRtPsVjF3dRp8sW8lUyfRmUgdsivIfhfb7fiQ0&#10;MO7aZG3Yx6Z/TFfaYPKMFl/8OKv33f3/AOR8HmmfZlmjtWnaPSK0X3dfVn0/rHh+00L4N6f9jRN8&#10;K7G+QD5SB1/XtXhvlS/8+0f/AIFJ/wDFV9B+L3mb4WizVc+ZsCxqM+YwBxgdSa8Y/wCFP/FD/omv&#10;iL/wSXH/AMTXtpdjxUfoj8KdTstX8C2N7ZGGGG5hxNC8ednzMM9OpIJ+ua7TwzOttr1jJeQwzfZb&#10;uI2CQt8056hQDgZ4OPb8a5P4cXdxdeErG7uba6t28kC+txEAqgEjj8snr+tdR4fmuLPxdpsQkhuL&#10;qW4Q6PC8JV+q5DcEgZxk+uB1xX4dR/3+Hqvz/r8z/TrHyvl9f0l+X9fkfsdr7Z+Hmmr5e3/iVwbl&#10;Hb90vFcPYnbEzn6V3XifcPAtjvHzDT4QfTPliuHgQpa7c/ka/XqnQ/zHrfxper/Mqzks2Otc/wCM&#10;LYNoOoQAffs5T/44a6CfanOeo6+tY+pQtqMFxbnP7yF1H4g1zyTcGYT+Fo/mt+LX7LV54j8fa9qW&#10;n+NoY3k1y7LQz2ZG0m4f+IE5/LtXC67+x/8AEGwjuJrDWdIulhhZzGk7ozADtvQD9a+nfixZnQ/i&#10;34x8O3KMPsvizUolwDn5buUf4fnWBrWpNHoOoStyp0+ULwc52/8A668yniMfGK/yPQjXhKKbZ8Ze&#10;E/AXjbxNq8v/AAieizXMllIpuFhYKU59yM/QV+uv/BMLwtJeeG4/FuqWLeZ9jW1HmD5h5XDA/iw/&#10;Kvzj/ZQme31TxJdpBuDOiNjPALOcj34r9PP2D21jwp8FrSPS7D7RPc/aLhVLYwjznBOeP4a8ziit&#10;UjQ5WtLr/Nn9KfR4lKWOzCjDf2cXvaz5rflJn0dc2GjvM011J5e1v4VHp1rI1bx/oNjKbDSLNJHX&#10;j1P1Jrn7tfFOuFoblWjU/eUZxWv4b8CWmkQ/bdQ/eN/tdBXwu5/UP1XC4eHNXnzPpFMpeIdZabT1&#10;vrn92rH5VPGT7VyV/rcsjWqWj+U2/fuzyMHqKb8cvHNramPS9POWXlj7+gFcPo3ia5lKm5lYt0+m&#10;KIxl8SPewWHX1eLcbX6eR9NN+07c/Gaa1+GnxI+FPhfWtcns/s2i+MWvDpGo2l1s8uGaW7jIDhMj&#10;IcAEDk1jj9kX9uv4W241rwp8P/FUdug3rfeFb/7RGxKlS6m0kbJK5GeuCR3r5/n1+OfVpFml+6i9&#10;WHdvT8K3tK+K/i/waizeCPHep6TNxtbTNRkhyT0+4wr1I4ynUs8TzOX8yaT+emvre583W4ZxGWqS&#10;ydUo05/FTqQnOLevw2qJQWuqUGnvY7a7/ak/ar+Gt83h7X/GeqWjKGim03xHp6MHBKkhlnTceVU9&#10;cggEYIzXRfCv9vz4zeDNAbw6nhnw/fW8KOIWntZ0ZNxZlA8qVRtV23BehCqpyuVPOaB/wUD/AGtN&#10;NX+zr34tTa5bLx9j8S6bbajGfb/SI2b/AMerp9H/AG49WvYXm8V/s2fCLU5MnfcTeB1jZvf906j9&#10;K7IYyMNYYicfVX/9uf5Hi4jh3E1otYnJKFRPVunV5btdbOnC2/8AM/U0vCf7fnxSi8Q/aNW8K6fe&#10;reeILnVpo5bu5Vd7pAPK4k/1ai3jAGcjnnpjlfAvgG91iz1j43fFfxd4Q+H/AId8Q+KtQe3vtc1c&#10;QqyvcO+yC3UyXEqru2gbSABy3U11Gmftj+CtS1SGGb9jv4QIyK7LINBuFO7b6faOa+bf2ptdk+Jo&#10;1zxDYeDtF0CS41Iww6Z4fszb2sa+Qu3ahZjkkZPPJJNEsXTqWjVqe17KzjbzfV+l0d+U8P4v6xKG&#10;DwSwLkkpT5o1bq/wxip2Uno1JppWs4u59Ay6/wDscfA3xNdWfg/w1J8WNav1Ejapr6zWGi2xI4EV&#10;tGyzXJ9WkZVwRgHmvJPFP7TnxN1fUtW+D1p4e8OeDvD+ormbSfBXh2LTYr+NjwJnUGSYDJG1nK5H&#10;IPFea/A3xIPEXw/0nVi+ZLNTZzMf4SvK549DXfeIbDTdfWDXEt18+0/1rHqF57/hWFTMMRGUqXwx&#10;2tFWX+b+bZ7v+qOX0XHEYlyxFT+erJy1WzUNKcLdOSEe++p8o/FNT8L/AIj6brej3P8ApNjP5jKz&#10;dFD/AHSepBBx64r9iP8Agm58bV+K3wRGhXl2zXGi7JIdzZY2sq7l/Jsj6tX4v/HTXo9e8R3l/ErC&#10;OS6dI2PG8ISOB6DOPrmvuj/gj58XbvRfGnhrSbu8C2+qJJpFxubjLcxZ/wCBBa93K68sPiabfXR/&#10;P/g2Pz7xcyH/AFu4GxjUV7Sj+9j/ANu3v/4FG/3n6lwzjOwH/wCvWjaygqOayhHIkuxg3B5+U/l7&#10;VctJGRgNua+6P89Ga0Lq67hWjASVzWZYqG+Rf1rShJUcjrQSXdJIa6jO39K6pz/o/wDwGuX0dSLl&#10;SB9K6SXH2br29apAcb4gZZNQc7f4qohVUZP1q3rDb9QfA/iqlJ8qsCF6d+1c8viM5MZI5kPIqC6f&#10;yx5Kn3apU+7yoqtPl2Pq1ZyZJj+JtDi8Qaf9nBVZ4m822lb+FxnHOOPTpWF4S0u/0eb+2NWtS+oM&#10;rLGoyYoB67sfM2OOOAD69KviLWvjJp13eXfhbwfb6ov9pKi2l7dLbKLYKwLRvzkk7CSQcZYAHFc3&#10;e/Gr4k2Gj/bfEn7OniaFo5I1uIdLliv3KncCyCI84IH3ti7cksp2q3LKnGU+bqTGpKKdjsdVupbh&#10;+Tn1rNlj/iNWLK4Oo6db3r20sPnQpJ5My7XTcoO1h2Izgj1FNuIwtTIDz79oFzF8NJIs/wCuvYFw&#10;B6Nu/wDZa/JT9vO4879qO7iJ+aPTLONRkZ/1Kvgf991+sX7S9ytv4P0+14DTahn5up2o39WFfkd+&#10;2ZqBu/2sfEisYx9ne3j2s5XAW0twfcd+3HeuzCfw/mFPWp/XkN/4I+6d/b//AAU88JyqrbYG1S5/&#10;dgY+WBj/AE7fyr9Q/wBsCR5fjgWU82+i2KjHbAkf/wBmr8zP+CDVq2v/APBRjTNXmAZbPw7rE6nb&#10;wMwyIPp1/wA9a/S79p2X7Z8etWUHAht7WPP/AGwjP9a1q/Cjql9j5n4Vft+fDXxr8Vf2+vidH4Lf&#10;T0ls9fZFm1DUFsvLWMRwL++kZVBJAAywrlvhL4k8dfAbx/pvhLxDpLNfXEk0N/cW8y3L2v2clmmV&#10;4yySRqyku3zLsQkHA59//wCCgXgzwmPiL8Qdb1bSPM1DWvEE0tnGsjD7Ov2l1S4bGMgmNl+bjcw7&#10;4x6Z/wAELfBXhHxhH4msvEXhixvlt7izaFb21STYzwtuxuBwCAOO9LD4yrga6qJK8LW8zOpgaOZY&#10;N0JvSSaf+Zp/CTR/h18UNWtfCXxE8I6LdWeqrs0y41RBt0y4ZgAVfho9sgKcH7hVj0Fen/CTX/2V&#10;/h4upeG/jtr3gu1l0C8lhvIfEq2sr26wztDuIcyYUumAwJU8YPNZH7fP7O0H7O/xe0u3+Hu3RdB+&#10;I1vqE/hi6azH2PSdbgtWm/s59rZSK4EQ2SBTsyRt2xktp/sq/sf+JfHPw/0HXP2gPAngu+1248aJ&#10;quvahLoqT3v9nI6TrYvcHAm3SQpnKEhbiUbiMivzXxqqcG4jLYV8bi5UW7yiofG2ov3dn10vte19&#10;z6Dw2jxRg5yw8KSnGPuuUnpa61tftrbd622PNv29/wBpr9m34jf8I/4J+BfxW8L3ENvJPI0fh10S&#10;IMzwRqCY1CkbJJm4PVCM5yK8U8N+L9Z0a/j/ALD1pr+FXx5HmZ3bpzbx4BP3mYhsccHPI67n/BSz&#10;9nz4R/Cj9qG3j+FfgW3hvNeC3wsbK34iuHYptt41GEDFNwVB95mxwQB65+zn/wAEth4k8ER/Fj48&#10;fEfT9D023cSX0kOtbF04eVvVXkSGRRKAVZsugQgKBI2QvR4b0Mvw/B2EeDc3TcXK87c3vNt3to7N&#10;tLySPW4i9vWzSr7dx5720vbRJK17s5fwX4+OoaPBcXsEirNb742ZTh1UspIwOm5SB0zg1yXx1vLe&#10;X4f6lcxONrfISvs4B6fQ/ka6Rvhz/wAIBcRjwL8TNL8TWdrCotZLGO5dQvz4CmeFFYKC3Q4y/G45&#10;I4L45+LLTT/htfrq2kxyNLbmGPa5VlPlFVbnrtC568lic9q+3p4ijWlaEkeBmGS5lltpYik1F7Np&#10;2fzPHf8Agl74Zj8R/tUSarMqstrpupTbv7u5RCD/AORa/UDwloWl6ZdLI8YPQD05Pb86/O//AIJZ&#10;tp138Z/GPjLSrP7JZ/2bI1nbtjMUc98GROuOFjx+FfbnjL4kHw14Z1DWbK4/e2unz3EWzDfMsbMv&#10;Hc5/Wtqs409ZdEeRKMpNKJ7Z+y7D8Of2t/jTffCvw/4ttNS0/wANlpfG62qu6wW6yFDbF9uwtKwa&#10;LAYkDef4TX6M6Vdxan4dbUhtVtTvGhhCrgBQxUADsNqk47V8rf8ABLj9jXU/2T/2Q9D8M+ItG8nx&#10;p4tUat4taRf30TyJujtnP/TKMncOzySV9GeFtdt9R0zwktid0dxq0z/L3UecA39a/jLj7i+pxTxM&#10;09KNNOEFfRtyinL53+6x6nJRo1nSi20tL+eify7Hp8e5ZkVuuc/XiuW8dXROmXjsfT9CK7BrQqi3&#10;TyYVW4/2q4P4hJNbCS2ZP9Yzfyrl4yjictytRkvdcn+MUk9PR29D3MzhKOFSW1/0NGTXzaeDP7Vm&#10;baFt+prmNJnEPh2LT4ZNsk0ahv8Aec5/rVXxlc6hL4D0rw/psm1r67VJGU9EGSf5Yp9rkeIRaRN8&#10;tugO5ugwABz9a/Lc4zKpjs3pxvdQhGL9ZK7/AASPFlf2S+R1OpTfaLSPSLAjDYjjUdMfX6D9K8/8&#10;bfEzXfhp8OfGviz4beEptZudB0iQ6bpNrCXe7uUBO4qPmbLnO0HLAbRg4x2+qznSPDsurtkXF5+5&#10;s/VY+pb2z/LHrR8CtMl059QuJv8AV7oyzNjlsHP5Aj86+s4djKXElGNVpSkrtvZR3SeqeqV3qtGu&#10;pnOhKrKNO9r/AIHzz/wS/wDBn7ZVppPiX4+/ta+IPEFneeLlhj0fwnrV0zSWyB2drp4m4tyQQiRq&#10;EG3cdiDYK+jfCNo2q+L7rVrmRpHTEasewya0PGWuy3haG2f7rbTjqeDVj4d6Stppxncfe759K7uI&#10;8wXFvGdHDULezhK+i5Y+6krqK0S09dFe71PYwmHpxqKFP4V/w7fzOkT59QVAPlRP1r5T/wCCr3jW&#10;0tf2U/iAkdx93T7XS1Kn5TJc3sNtt69cSynA7KK+oNS1m10HQ77xHdSqq20Mku52wOBwOffH518B&#10;/wDBZLxHJ4W/Yu8G6PPdN9o8YfE7Tri63qNxt4RJcgY5yMxJ9S3Nfa0ZVM04kyzLae068a0/8EJR&#10;UV89f/AQzKty4STXV2++y/I+NvhZ4dnsvHtrqs0TK0Onup3Yyu7aPw64/H610fxL8Pw3TiWC3jk2&#10;SZ81gTuHuBz/AJ9TXZaV4JZoX1aGNIYxCqIy9eOeDyep65/+vT8RW0aukpUSbZPmULgj/P8AP9P7&#10;Fo+7I+VPKV8JWEMzNHbriTIO3JLcZz79O4FcL4u8K6t4G1j/AIS7w5KY/JjDOsbYGwHPTtj0/wDr&#10;17VqemNG4VxvRsfd9ScEdenX8apal4dsL+3a0u7PzI2weGJUYB7ZHqCOM/16LXA88h03QPHtivjD&#10;QYYV1CGH/TolXG9T/FyD04x79RW5pFhFc6AbW5tFma3CwMs3zRvGVPllgR6Ar3BKGuPv7HXPhZ4p&#10;GqW9u39nzSktGq7ti9OB3+hz0PpXoWnQabqcMGu2Uirb3UZ3TJsZdp5B9MBx+A3VUWwkc/r/AIPs&#10;ry1ZHslRWj2RlV/djtxjHf2x/TiPA9t4x+DvxBg8caLf7VtZiGWPaplQ8OjYHIZcg5P68j0LWdd1&#10;TwXeSWOpyfaLdpD+86lSRnk4GCB+Vc549bT7zTFv7KZl38+Xn+gP48jjsKmpTjUi4y6lU6kqNRTi&#10;7NO6fmeqftS/tY+HPCP7N3/CWGaJ2SyEtwu8sXK70hhJJyWbzOnID4zgE4/KnTtd8R+NbjWPHXi6&#10;48zVNe1Q3E+RhVjAIVF44UElQPavc/2tb/UFi0v4C2F600dr/wATTXCrL5Ynf7sQx/cHHodqkep8&#10;Y+12tlcW2gwvJumZvKj2jbgAYwfU5bgjt71yYPC08HT9nHY78wzCtmeKdap2SS7WMvU4FUyRFGzj&#10;O3b2J6flX1F4D+Dy2/w50XT0iXaunxMx+6Gdo1Y/mWNfNeq2Q8lisQVhkHOf8/5FfoJ8M/Dcl74a&#10;0vWpxGPN0+B8qRu5jBz9Pf6V1yjqcD8jwvx18MLb4bfDvU/FN9YsrLCdpK47Z4P5V80+Dvtl9dfa&#10;X+XcwO5lGOvtX3R+2hpUc/7O2qR2TZ8lI5I/Mj2bgZUUjj2f3r428F+HnW0RfIKrGMszf/XrCpHm&#10;egkfpV/wb+a1rlndfEy1N2f7PuZLGOMP9xboQzurHjj5ImXp6V+sPhUIizXNoF2zM3l7enLtjH5/&#10;pX5c/wDBCrwqsXwF+LniOWH/AI8/FmkujfdIaNQScgccSHkH9a/T3wPcPeeGtLmWRd8ysX2k4yGI&#10;J6A4z/ntX8NeJ8pf8RGxkorZx+9Qir/j+B28z+rJ9nY7XSfmkXadwUc+orTgdFlks5JBulJaNW9O&#10;4/z61maUr7VwR8390VsG3EqYMeVj+YN3BFGXxnUwqcVr/wADX8PxO7DScqZyXjmwjs7hNRiT/loq&#10;t0/z3r86P2uv+CnHxY+FP7YHif4LfBr4T+G9ensLy0t47rVpLgyNK1pE7x7YpVGFZj6Ywc+tfpR4&#10;4ndbOLUkEUdrapJPqUkrH5I0XcT+GCST0A71+MXwH+E/xB/ak/aI8WeM/D8ti3iLxZq2parFJqF2&#10;YUhs2uDsRX2NhhG0anjoMDoa+z8L+B8lzzibG1czpqeGpQjJ81+VSk1Z6WvZKSt3PouFeEI8T5lP&#10;29X2OEornrVXtCH/AMk9Ul6t6I7+D/gtP+1/byTWF/8ADL4cLJC3lzQSWF+rROD8wb9+CDkYx2Ne&#10;hfs0f8Fbfi78S/2gPCnw18Z/Brw/p1h4m1SGxvdQ07UpQIGk+VHRJHYkl2VcYx7jNWPGP/BKu58W&#10;/CFrrXdR07SPiRZXUz2+pWN9Pc2Op2pjj8q3uN8alHDq6iVF+UMu7eMBfi/TNM8X/AD9oDRLHx3o&#10;FxpOreGfE1lcXVrdPt2bJVlD7hlWRgFZWBKuCCCRzX7LiuBfDvNcDiIYHCxVSEZ8rXMnez5ZJX1V&#10;+/zR8LmkMtwmcV8Pl+I9tSpzajPVc8U9JWb6o/dbUrea90yQRLubZnH4VlxeIW0fwpq2rhNzWOny&#10;T7V77VY/0rchIa3ZN+GjYo23uvY/Tv8ASuR1XcsOt6XGnNxYzw7D7qcf596/i/H1vqeOp1ovSSf5&#10;fmjul70bx7Hm/gnUdWu4bXXNbi3TTSEyD3YEgfpXc+DtOS7up9euYldYATGzKcNjPH0LZz7VjSaZ&#10;bQ6VbrbBV8tkK9gO2fpgn9a61/8AiU+EWWL93+6JZuRg/wBDXDTrSqSTZ50afLr2ItM0qPVNCa8f&#10;c0s3mNNN3Zzzn/PHFcz4Qgkk0j7bMrZOoS7pD1/1nau+8Iaa1p8NvPCkvNAzrv7A5wP8+tcn4KtQ&#10;PDHmTjd5l3lc9A27r/n0ruxNP2GFiv5rP8yox5qib7H5N/8AB03+zG+n+I/AX7Uek6SVh1Sxm0PX&#10;rpU6TRbZLVm92R5l57RD0r5R/wCCTHw31rVtO17xJp2iyTqt4JZnhXcxSOJ0GB7NIT/+oV+xX/Bw&#10;x8Kv+Fh/8EyPFV5BZedP4dez1rhcsqwShXYemIppMn09s18kf8Ee/hBY/DX4G6feX1oVmvrXz7jP&#10;3iWJOMd8k/lX9hcARjnnBby+s3aDcL9UtJL7r6ehlUcdTh/iNepp3hExO7NNsUYC+pxj657fzryA&#10;3c/n32gad5kl09rHF5ca5YKW3Oent+XrX2x+238BtEnsP+E68GQxrNHMj31lGuPNA+YuvBGQB/8A&#10;qr5L/Zqtf+Ei+P5V0DKt0ImBUY4ARh09iP8A9dYZZwdiKObSwVd+7ZyUls9Vb/goxWhDfeING8O6&#10;NpNyJ7eP7HCouJJmC7i4Ayfctzx1ya8z+K16/ibx5BFDMGW3tNzNuzuLcjg9yFNfpb+0V/wT2+Bn&#10;7RPhqPV7a2j8O68oWW1urKMLFK69C8fQ9Tz2PpXyl4H/AGJdJ0jUfEi/G3xZaw6hZ64tnbpp91ul&#10;uYQqMrRAAsm7dyWGB65ya9d8E5hgcSuS073V9kr97/P9AjKMtUz501yI6xLDY2tqXuFXc6Wju0jy&#10;7TgKq53Y6dulfPHx60Xxn4N09fC+q6Lc2cmqS+ZMtyu1mYcjg84wO+OMV+2HhD4PfCD4T/DSPWvB&#10;vhSzsZJLURrNNAGmmdunzc88fXnOelflf+37aHVP2j9Ia4juLiO61ARyQxKDJ8x7Dnsev86+qwPD&#10;ryvlnVlzPstjajJSufK+gxO3gi4jxz/aDf8AoC5re0rRrg6FJlWx5J+U96jXSv7Kh1TRkhbbDrsy&#10;qp4OAuAPrxXW2NpnR9jQqoktSOW68da9qsua1zSx5345utT0m9EVtbhY5IYys33iflXj25r2P4bW&#10;D6n8PdHiQD5dSnj3emVVv615zqCN4mddF0/T5LqaAAO0WMKOxYnhR9TXReC/Gdp4Klh06+1r+1ZY&#10;ZvNh0HQYftDNKF2jfLjaBg8gZokocrQ0evWvhP7JF51ycnhvl6cf5FcX8XdQ0uyh0mTXL7y7eTw7&#10;apJIoyR+4iIxx2qHVPGPxn8Zr5UMMPhXT26rB++unB6gseF/DB61pfEow2vhzT9RXa00Phu28tmG&#10;cM0UYzzn+vXtRg4QjGaXkFSXvRXqc78Ifhr4v+I+vQ6X8EvhHea5fz7nh1jxBGzKq5/1qQJ/CP72&#10;MetekfGP9kPxr8E38J6p+0Bff8JFfeJ7uaKx02e6K21kI3iRnMUOEPMo2qJD907lHAPpXwP/AG7f&#10;hr+zj8EtJ8Gad4Bv/F3ip4ZpdXt7lTa2omkkdlaa5b5pCiFSgRXwOdykAVyPxG/aP+In7UnxF8J3&#10;/j620eyh0e4EWjaLoNs0dtZQmTewG9i0jMy8uducKAoxznRjOVfVaESqVXK1tD2f9kXwjY+Df2gd&#10;S0izWOO1/wCFdxTwRxW6RKitegAbUUAdM8DvXu+mGUXF4qnC/aht5HHyrkV4r+zffWepftKamNP1&#10;G1ultfhrYxSm0feI5BJEzxsf76sxBHY8Z4r2qy/dXF6CyjNwMfN0Oxa+qwsV7JJHi4mX7538jImj&#10;xp0Tp6jHOD16f5//AFM8FRx2PxBuJF2tu0luFY8fvU61bMcZ0+Jn27WKheec5Hp/nk1Q8HRPH8Rb&#10;l5OQ2mMV285HmJ+v+fetpfCRGXY9q/Z91LRtF+PPgfUda1WHT7K38ZaVNeX1xcCFbeJLyJnkZjgK&#10;qqCxJwABk+tfqvfftS/Azz5rjSfjl4Vnhj3eZM3iq2Cwf7xDEZOOMkDg+pNfjbLM8T/Io64/eLuU&#10;4+oII+uRjrWzB8WviZplje2emeM7y3t9ShEeow2MaW6XKKDw6xqqt1PBH8znkqU/aNXNYznF+6fr&#10;NN+198DYLlVvvjZ4PVVyy7vG1p86qATkFxwT36Dj1xXC/FP9t39m5bX7N/wu3wLuZcMzeONPVRx8&#10;xwZM8Nxjrxnjt+ZXi79or4730fnaj8ZfEs0n2fyla41aV8LvSTb8zH5d6o2OmVU9hXhHxt+Inj3x&#10;rYR6f4v8W6hqMNtNcTW8V5KziGSd98zLno0jjcx6sRk5NR7GK1NPaVdro/RjVPj98JPiP8UNK8P+&#10;BfiT4a1a7a8hmlj0fxRa3UiKPv5SJy3BOM4C5I9QK+q2mkh8KyTiJJgtqZGjkb5c+Wcnn2z37cdq&#10;/En/AIJma9r6/tW2vhxNeuPsEen3dzHYtIWh87MSltnTdgBc9Riv2xsIov8AhGBGV8wRxqWUAfP+&#10;7GR1HGRjHFfBZ1L/AIV3/hX6n2WUxf8AZ6v3f6HhPxW1zw74F1n4iXt7qNrp9ndfCXxRbxtcvHAj&#10;3DW5Cwpu+87HACjluMDOa/L+3lO8uedy4U7j7kfUfn3619e/8FLLvWbPwTNbXrwyyrrkcisMsUWZ&#10;dm3nPPyepOc+tfHmly7Y9yyfI3Tcfb6fTj+le/wvL/hPku0n+h4/ES5cbHziv8v0PC9d+Kn7RVz+&#10;0bdeAbr4ctH4KiurhV15dFnAkjSEkP55by+ZNoyBznAqv42nke1uHc/Ntf7w4HB9B6/55r1vxvdq&#10;8cm+RtvO7f09PX/9VeXXWnyeItftfD0SfNfX0Vsm7nLPIF/r/npXuVbxpttnm0velorH77/B3Rho&#10;PhXw74fjbMel+GdMs4127eEtYxwO1dn4nhM0qXIt2mNqFk2Lg4y4UNyR93O7jnjjJrD8FGC5vXls&#10;0ZYjJiNZFKsFAwMg8jgdD0rY1src6bqENxYzMkPlTLLC2AGDSBVbBBKkZ4Gc46cV/m/wq1xJ4wVa&#10;0tYyxVSffSnzSj/6Sj+h8ZF4HIYQWlqcY/ekn+bPxP8Ai1e/2h8YPFl60gbzvE1+yY75uH4/l2rm&#10;4pGIYDjc3Crx8o7/AJ/1qx4guhdeJ9Wv2VWEmoXErMDycyMT36fjVUAsn7tM9z37f/rr/SOguWjF&#10;eS/I/njENSrSb7v8x0suBjex+Q4yP8/5FeW/GyQmybfJn5ejD+HP8uK9Pm5UgnqO/wD9f/PNeV/G&#10;t/8AR2LjGVxn8MdfwrWXwmEdZI+kf+CLtpDN4e8UXM8rrt8UWbL5a55DQnnPbjP+NfT37Zcfiu/1&#10;KAXejwQWum30K2t15ylrmMzEkZx1G/oem/HvXyr/AMEctSRvCvirQ4Z8Svr0FyEX5i6o8OfoB154&#10;/I19Qftq+JdQH9i2sQLQ3Oq2cTNC4YlzPtd+vCcEAn73bkcfk+Zc39q4jza/JH6RlyX9n0X5P82f&#10;SX7O+l2c3gyz1kRtJMuniJWZiylcB8/gf518r/8ABRhbe9+GXiWwFsnNpdND8xLIhiPzdOhOTk19&#10;bfsx27W/w5UPEu+LTo1VQNu35ANo+mD1r5k/4KA2DR/CTU0VfNZrFkuJ5RmR2+xhsEgerL6dT0rP&#10;DrljT9UdNSXNKfofjtpzqiKg+Uv91Tz26VcEijnGcDlT9KzdKjPlABuUAHXP+eK0Qhc5V/8AgX4V&#10;+pRPzhivl4iCCM/w+2a0vgTepof7Ufw+1NpMCHxZYbty4HM6j+vrWe6hk3Dp9TmqejaidB+JnhjW&#10;Efb9m16zl5/2Z0OaxxUObDyj5P8AIdN2kj+jT4YawdK0KGARtJtwqtjqp9f/ANVdf4wt/tXh9pDH&#10;HGVi3CSVm/ED/wCvXnXwb1SyvPCsMqxeY+5R5m7dgY6/r6V3niW6mudFYxXUiN5PAbHB6c57V+VU&#10;ZS9m0faOPvJo+G/2s7ZNTivJWmbaIdjJuH3uP1xnj/61eZf8G/2sHTv2rf2g/DOdq3Vnod9HGMYG&#10;HuUP/oQr6F/aJ8M2dn4ZvpltVDBX3qoyCcEn/Pavlv8A4IlagdG/4KXfFLw3n/kI+AraZuvLQ3SD&#10;jPtJXt8PS/fSX9bnDnSbw8Wu6P2C0JtnifTZCv8Ay9KPzyP61+N//BwPoA0v/gp3pd6sI26r8NbE&#10;uVz8xE13H/7KBX7GWLmHWLGU/wAN3H/6EK/Kv/g5L8PjS/20vhP4w2bV1DwnNaFuOWhu5Gx+Uwr7&#10;Sn8MvT9UeJS+16fqj4l+EWrnSp/BOtzvg2t1aSGRkxgxyA4PTONvpX9C0EglvnkU8NKSp/Emv50f&#10;D/nxeCbKZUbdZXEyKzTYHDuOB9f5V/Qh8M9aHiDwZoutI4P27SLW4Uqeu+FG/rVdTlrX9ovT+vzO&#10;01IodGljyMtGQvvx2qb4USBr2LP8NqxH6Uza01hIrcrtP40z4UyFdRVCf+WEgwaJfCKN+Y+Q/wBt&#10;D9iL4S/GjxpZ/Cz48ww6f4g1SOdfB3i7TbhY7q7hQKWVEbPnlA6h4HBdcgxl1OR8j6z/AMElv2nf&#10;hj8RrjUPAC6L4s0m45t5NFvhb3nyNsBNtcbHB4AO0uMrw3QV9af8HEPgO81/9kLwn8StIuZrbUPC&#10;3xCjEN5byFHgS4srj5gVIIxJDH+OK/KvxT+1r+3B8LotFg8OftFeIpLKS4KNHqU5uIjtIAGJMjv2&#10;xmnUqU5RXNHW36lSp4mEk4NNPo9189T6V/aA/Zw+LR8E3vhjxb8P9Y0+6+ysy299avvSQE8ADOT1&#10;4H/1z8IXXwD8eeCfEt9aa3o0kcdyzxTP5b/6PKr7fLk3KNjYJbBONp65BA+wvgn/AMFJ/wBt3wAY&#10;p/EOq6fqlif3Re4hmGCSW4jSVUHOc4AJI6816FqP/BbDwZqmrL4W+Nv7Omg6uftLqvmWMEiNI643&#10;FnVMKpzgh9x3AY71lGV43ZUalaP2PxPx18S25tvELXEcWxRIQu0cYBHPXrX0V8PPBXh/xN8FZdZs&#10;dSkOqQrcGe182PaqqAwOw4fG3d8wJHGOMc/d2pftC/8ABG346zX2gfEj9n7wdoNxIyxz3FrFNatO&#10;qjLiJ4wcy8qEzjJOQRtzW94D/Zy/4I+eLzcaN8M/il4i8IGfZEdNXWLS5hfKbVYyXKl235LtsO3g&#10;DjGypUqcZasPrEY6tNfI/HHxJpdvLqP2Fxt3T/671rH122hthJHCdyx5VWP8XbNftVqX/BE79jDV&#10;bb+0PCHx6O2W78/zNehXEwbAiQcpxn5iBkkSA/KNuPmn45f8G5/7XP8AbWo6j8G/HHw98SQreMq6&#10;bZ+InjnjkznYQ8exT6AvwABT9nKXw6j+sUJaqR8M6L8ObGw8JWOs6noxka8t/M86QnacjcMc4+6R&#10;WJo9hZt42ntVt4/JYHb+7DKowDxkV9t/Gr/gmn/wUC8KeFdP8JTfss+IJNL0GzjjmuNNkguzPIka&#10;g4ELsSOCQoBYjk9sfJ/iP4SfE/4e/EGS08c/DXxB4fLlVC6xoc9uUG0ZOJEXOKiVOpHVp29DSMoy&#10;WjKlpYEStKlvMkanA8kbcCue8O6dHLrmpxPaq/l3DbQ652ndXfJ4d8ZyxQraw3G2VXKzeXtiIXP8&#10;XQH5SOSMHg4rlfD/AIb1CfWdfvJr+3txZmSSUyXiKXwwyACeefT0PpUy20GaH2Vr141vmSbYf3cc&#10;58zbjgAA5wPpXpf7E3/BOr47/twa9rh+F+nW+n6Po1866n4j1RZFs4ZGG5IAUVmkkYKSFUHA+ZsD&#10;mvM9Fv8AwfaxmXVPEMG7zMbIcyHHXqqkfr6V+/3/AARr+AcnwD/YQ8P6H4x0RrfVtf1W9126haN9&#10;wjups2+8OAc/Z/K4AxnoTnJ8POswnl+EvTa55Oy/V28v1PoOHcrp5ljkq0W6cdZW09FfzPzY1j/g&#10;3o/aT0vw1d6zB8XPB82qwLm30qIXQWUYzjzTHhGPHBXHPJFcP+yH/wAEpP2mfE/j/Wrv4naO3g3w&#10;9p8jWd9q19tkkuJsFdltGG/e8sP3hIQDoWPyn+irT9D8FG18qW2jEiqGkV0BCf7TDHcn9PrXwN4Q&#10;1fXf2iP29fG3xA8N675Xw00V10nRZI7g/ZrvyUCvNBGG/es8u8+aBgrtG7AAr4qtxZmlDCzbtJ7L&#10;TW/y09T9Kw/BOQ46tFxhKCjrLV2a+d36WsZ37JP/AATf+B3wQNn/AGVoU+ry2ex7L+2HM2ybJLXR&#10;DDb5jvzwqqmPlUHJP3H4R8Nad4b0hdZ16+hsI4xlpJG6H2z3/pXM+Hl0XRgFsYEiVT/rpMsw46kd&#10;vx/Wrfib4vfCLwL4buPG/wARfF2m6Xo9jk3Gsa1fJHEnsC5AyeAFXLE9BzXyFGpjczxvtcXJybei&#10;vf7v+AfUYilg8swfscHBQj1drfN+fmzsLvxzN5TN4E8Gyag8aDdqGoSCKFB03DJ3FfQYrhfip4i0&#10;Hwp4Uu/iL+0Z8TrfS9B05d9w015FZabbEeruw3D+EDqc9M18i/tKf8FmdAn1i18Bfsm+EZtYkZ2V&#10;de1a3eGxjYAk+TbZElyNqtjeYxnnBr4v+J37FX7bP/BRDSv+Fm/HP4peLv7QtrpZVtta0lxpGn2e&#10;AJHh2MscYDeYqoi5OwZOG3V+nZbwrjsZRVSa5Y/i/l0+Z+Y5lxVl+BrOnB88/wAPv+XQ+j/2pf8A&#10;g4o/Z7+EZk8Bfsd/DiLxZfxs0f8Ab98sltpULdPkAInugOepjXJyCeh/Pjxr+2Z+1R+3T8QpLj49&#10;fFrUNQ0S3vPNt/Ddqwt9MgBJIRbePCEDHBfc/H3ia9stP+CfP7I/7P2njWfih4luNRurO58qCx1P&#10;VrOOO6mH+sR0id3Uqc56YAAx8pZodH/ak/Z0+DaXlx8NPg/4Zn1y7uneOaS3LqIdx2IkUy+SARtG&#10;VjJIZix6Z+mwvD+DwOqSvfVvV/8AA+R8njuIswzGm1ze72Wif+fzO6+Bv7Jvx1+L+iG++HngoSWX&#10;2LzVuri6S3i8ssy78uRwNrn0wrHnFZOtf8Ew/jV8LNG1j4y/EvUNChs/NRE8P6fqRmu0cDessnlh&#10;olVCVLx7i2wkDB60fEX/AAUZ/aL8W+FG8MaR8QNT0e1lZpZLGygiWEggkxkqFyvRQg4CqMKO/wAq&#10;/Gr4rftDaj4qkvW+LuuSXFvC2oyf6YwUTKQ3m+7Zxyc9ua9v9zGLSu+3TTqeDH2+jna3Va76W1v+&#10;h6h8Z/2l/AsC698N7Xw3cWNnNHc2FxY3EmPscdx+8a36ncba9QmNs/dZhxmvGfhb8Vvhj4WFvonh&#10;z4O6Vea/Mu+88WeIpp7p0crxHBarIkCIAOsiyMTkkgYVeFvPC+o3ujnxTresXU11cp50jSyA72yW&#10;JORljkk9axfBUwPiqEIQMFR97GOOfqf61yc0rmz1PrTWfG/jbS/B39q2XjvU4ZmXaG09orBU46AW&#10;kcXGeOSTXkf/AAsT4i/9Drr3/hQXH/xyvRL9pH+FUKyIozn5ehxkcd8+ma8f86f+/N/37NbOXKUl&#10;2P3n0f8A4I1/tMWtppv2D4xeDpmtCPOaZLtRdR/woRsIXH94ZJwPQ57n4Tf8Eiv2iLDxtHfePvid&#10;4ZTRlvFmZtNe4knhQEHYitGofOO5HPPTIPz34L/4KDftfWmjWR1T9obUlvVjVpIpJLc/aCedqgxn&#10;jGPT+teofCP/AIKXftY6N480uLX/ABlJ4i0y8uVjvLO9s7NY41J5UvGiyBumME+p9/zHD4nht4yC&#10;VGSlfvdfmf2VmmW+OVPK63NjsPOPLK6UUpPTWzdO1+2u5+iXxEt0s9DW0h+7DCqLu5OAMV5+chev&#10;GMAV3/xFuFu9EW6QbRLGHVfQEVwb8xKc9f8ACvu6x/Gcr82pnX2duCaqWqYlzkc8Vbv+TtA5qi8h&#10;jG4DtUdLEH5QftP6J8OvCP7VfjTwtrGr6Db3L6014tveXkMcm24UTg4cg4O/rXJfErw/4WPwp8QX&#10;elaVYTMui3Jje1KSH/VNyCpPeuJ/4OGvhpc+G/2vdN+IENu3k+IvDMJ8wITmWB3jP47PLr88b3Vd&#10;U06NhBfTRr38uRl59656NNyprXy+7QillsakFNTZ9T/8E2PDGm6j4O8ZahqGlRT/APEwt4wZEzji&#10;XjNfov8ADIW3hlF0TSbHG3SbdY4kHQlnJOPqa/FP4VQ/HOaU3nwwu/EUNm16iXj6LdyopbqN4jYZ&#10;OD6V+037LtjrWn6dbNrd8013a+HLCGaW4/eO0ogQuWZuScsTnqTXy/F3w0lfq/yR/WP0c8v5ambZ&#10;hLVKNOKXm23+h6r4U0e9uYhcalD5eOfmWsr4r+OLTw5p7KkyqQuI19aueKPHV3oti7faLc4X5VKs&#10;p/Qn+VfOvxN8ca/4r1drW1s5Pvfu5FO4D+XvXxcU5PlR/TeWZfUxmK+sVl7q2SM3XdUuPEGryXc5&#10;3K6krjnHufaorCdlVZCvDfeak0bTNYt42mudIuH2kFvl3Fjxnpnjk/lVQrdpcTTXGoQL122rfu2U&#10;c9mwe3p/MZ6FbZH2EY7tnGeL/iGdH+IT6TJOVhmt02jsWz9eOtSaR4huLxbHVFvmCNbplVf+IEj8&#10;8V5j8SdZe++Innzh44YboRtKqnjGM88Vs6Z4n0zSrKPTr+/hkktt0W6HDDIOOCuQeP1z3r1JYf8A&#10;cxtvZFYb/aHZ7HtOg+IrUwKbnzDIzfe29QD1rpLbxHoq2ax+c2G/i24z05/Kvnn/AIWRo9nx9tlO&#10;5cZDEH/64609/i1o0qeU103+1ukJP865JYGpLozsnCjGyUkfQWk+L9AtdQaaS8TcY2Ee73IrG8T6&#10;1ot9bywtqUPk/wDCRWm5lbPSMkj64Arxj/hZfhqQrN5sm8DCrg12PhTRtM1K70OK2tLuMyXTalM0&#10;sbHDMu1RgA4+VQQBkkOahYX2T5pXHKMY0+dPqi38E9PPh/XfF+hwOy2S3QubIbei7zj9CBUXxm/a&#10;D/4Q3R5/B/hhPN1HWIfs8cq8mFTwXAHUjPHTk9a6DWrK0+G3hPVPEOp77dr6PZHJIuGJJ6Y4P8v5&#10;14boX/FY+IZNds7GSSSAE+bMwwCB8qk4xj+ePWumlThWqurLVL8dDzMxrTqVHh8Pq5W0+6//AAOx&#10;x/juGK2t7fSoY7pfsMIR/tEajOeSSVZuSTXuX7DPjy40tJodKu/LvLCaO8tDno6HOf0rP+H3wjsf&#10;G8OpWOuSRtcXcZAZeArVyfwestd+C/xxt/CXiNri2jmuNituKhwcgHj61380aikovVa/qcuIy9YW&#10;r7GpZwnHll2Tey9Hsfshpv7aHxN8PR2uq/Ez4Itf6XfW8dxHq/hi5w5R1DbjBNx37SfgK7Lwz+3F&#10;+zhrkn2e/wDGs2gzNwq+ItPktAG9N7Ax/kxrnv2Rbyw8f/s26TbXn+lSaTNNYyGY7sqrbk69trgf&#10;hXT6n8EPBOug/afDtuc9xEK/QcLUdbDwqJ7pP8D/AC94qy2nk/EOLwDjb2VScfkm7b91Y9c8EeIv&#10;D3irTo9T8K+JdP1WFl/12nXiTKf++Sa6JFdW2uhHZa+X5f2PfAon+26LayafcdrixkMUg9wyYb9a&#10;1NE+Hv7QngFdvgX4563JbjBWz1iRb6P6ZnDN+AYV0nzbUejPpvR0InHpW7cybLcjP8NfOPhn4x/t&#10;R+H71Y9f8B+H9fgC53WrSWMzf+jEz+ArvYv2m7KGxJ8W/CHxhprqv7xodPivI147GGQuf++Pwq9E&#10;QbuoupvnP+1VS6kXy8578c1wy/tXfs9Xd+9rf/EFdLm3cxa3pd1Y4PuZ4kX9cV0On+N/AXieBZfD&#10;HjzQ9SRun9n6xBMfyRya5OaLlozKT1NJ3MUPP8QqEEAFgPurTplkzu2tj120xzi324+YnnioYXIZ&#10;I8x4rN1KI+SW/wBritUp5g6flVS+gZosD+9WRJz80DDkjmqtzH8ykD9K2LmDjGPbpVOW1LtwtY1A&#10;PE/2qbt/tGi6fGR+7hnlYY6klFH8jX4/ftKavHqX7TPjnUhM37vWJ0XC7vuYTseD8v8AnFfrl+1H&#10;Kx8Xwx5I8jT0C+2WYnt9K/Gj4x6q178V/H2tZV/M13VGVzkgBbmcfyHFd+Hjy0o/MdL4vv8A0PeP&#10;+DdLShqH7WviLWXQ7rHwUxX5u8tzs/Hg/wCc1+hHxsspdb+PHi5reRd9vdW6LubAP7lBj/x2vh//&#10;AINs/D7XHxp8b686H914Rs4FYIMAtcxtjPXt0r7/AE8Mad40/aH8UaVqWvW+nxXOu3pkuridUx5M&#10;TbEBbjczIAB33HFRi6sKNJ1JbJNnVKMpSil2/U/GxdS/Zs/bK+OvxquPjp+0lqvw30BtQt7TwjcJ&#10;4akvzqUNrM+VMKsp5eMTcN96Q+laH/BPT9oLT/2Sfin4+8OfA/wtP8SbFdStorPWtUkOho0ML3Ea&#10;zPEROVLrtOwkYIIJOOaf7Mv7KHxg+MV3Zx+APgzqFy2qQ3F3DrGoWf2e1mWJFkndbm5KRkIrqxCM&#10;ThhgGrv7Nf7OHjrQfjB+0JJfXtot58M9XtRr2mrIZDKkurTWrSRtnB8uSSPcvcMx/hOeeWPy2VR0&#10;5VI82l0nrrJRV0tryaRrTp4ilBcqsrduy1Ppz9qH9v20/aB/Z38ReAvjD8CI9M1bTbeDV/B9/pd5&#10;9viW/t5VaNZEZFZEcFoWdGf5ZyrKocGvg4fFT40fs4+K11H4eftBeMpNH1S3vDouj/25MY7bzYGF&#10;uxDFg3lNJEcY+Yx4r6O8VXWjjSJm12a1jXaTiSRF38YdBu9UZh7Zz2FfNP7QHgq70q38PeJrO4aW&#10;HTb6+02+a1ZX+zXEQedSpBwUZf3oPo5A4UZMdleDxlNRrU4yjfaUVJbdmn5fcbYPGVcPUcoya06N&#10;r8j6G8E+MdC8RfEBfHXjfx9qmoeL7qwt7Cy1K8tftUtlM5CnyysiskEY3ySyDDEysijaqk/oJ8Gv&#10;hx4pT4B3ui6zq+lLpd74VSw0zR5tKt1XSZfJmWe6bUPISZhM0q/u2QCNIgVJ3kD8KvAPxO0uDxFd&#10;XXi/wLdastxcb2mtZS0yKOAF/ii4x8o755NfePwb/aP+DGt/A7UrfT/hj+0VeCCLY0ela/qraajB&#10;HYLJHHuXaVUdSON3BwCeXFZBmEacaVDDyjTirJRh7ttHpZWS9Dso5hTUnUnNOd73bd/6RY0XTW8U&#10;eKLjwL4QW41bUrXU30yOwXbJJLIsvlqqpycMejAkFfmzxX1d4G/4J4/DLUfA+nr8btJh8TavIsd1&#10;d6HNIwtLPjm3IQES9lfd8pYHG0dfzU+H118QLT9pDw78V/h94L1bwxb+H/EVjqct5fXDW8kcZlVy&#10;o2EyS+cgZChG1wwyMHj9TvA3/BRP4b+OtHfXfDGnR6wunN5etabaXKw3tsD0lWOTiWPqCQ3UcZr8&#10;f8TMPxZkMcP9TjKEKl22tJXTSs30Tvptd6H6DjuPsTn2WwwtWycfia3l+Gnmtf0H+H/2fPhX8DNN&#10;TRPhX4c8OeHNPtVYvaf2GsO0ZJBdzuZlBJwWYgd++If2a7rw/wDte/HWz8A6NZRXnhvQJzqfijVv&#10;sq+XcxQMPKt4jtG9J5tqlsf6pJMc4NfOf7b3/BR3wj4uisvAHwiC3GnfaJZPEkF5evD5zIp2W6tF&#10;IsmwMd7EEKzIifN84r70/wCCRX7Pup/Bz9ljS7/xnpYh8ReMsazrLtIsjR27Z+zxbsdCh8zv81wx&#10;ycZr5+WU4jJeE/7Wzdy+t13y0Yt6p6qU5/aul7yvprG97u35pisfLE4p0sPblW77t7JeX+R9K67N&#10;/Y3g3VPE9x/x8TWUnkjHO3aefqT+leVfs+6lLqOneCInbmOORm+uJM16N8YbyWfwtfRKhVVt3VV2&#10;+2P8/WvKf2cXzqHh6yzgW7XCEe43V/PeOxcZZ9To0vgg4pebvq/m/wAAqRjTnBLofTE0hltCpb5V&#10;7elcj8QYpL2yjmRT80ZPTocV1l2WhsJpAm5/LJC1zGs3Meh6bp9t4hn3yTKymbbgBjzj+n4V+gca&#10;V5VcL7KrpFwi3J7J86jFPzd3Y+jxjdTCv0T/ABOM1HUIbDRPD9/cMvy3jRfN2yG5/SrXg7TV1zUb&#10;rULhf9FWQCR24DqP4fxPX2H0rh/2i77UPD3wbTUNNgeS4svEFn5axZLPvnWIKPr5mPyr0jQZG034&#10;f6Zo8SR+fJGDMy92JJJr8lwNGl9dqYmt8MYp2/mkoxSXo7q/ldHgRkpWT6Ca5eSa5qq3Lbfs9upE&#10;Y7DsP61nfDHxXPceKNU0WFx5MeGbPqV/+xq1rrrpGlSlWUbY9zN+FcB8DLh9a8ba1C0xjVmgCsOp&#10;GJc/5/wrseIxFHFQm3+8k+aWvfS3p0M6MpVMTe56a8jSrJdeXnM5wzdxniu00dF0zw9GSu0tGOp7&#10;1zd1p0Md1Z6PC7HdNubnsBXUXkQdbXT1Bx1b6V9Jwjh6lPGYrE7yhFQX+Oo0vvsfQYWLp0ZT+S+Z&#10;y/xUe61HTdF8EWqjdrWoKs3tCmC5/DK/lX52f8HBvj+wuPHfwr+D+l3Kr9hjvNSmgQj92u6CGE9e&#10;+JgPp9a/Q2K6i1r47zqVymg6UI4/7qs4yx+uH288/KK/HH/grX8QtC+NH7cHiDxB4e10XFv4fhg0&#10;OM8GLzLZpDNt9f3rspOesZxX694XYGWacbTxSV1Sk436ctKHJ+NSpJ+dvI8vOJ8tOFK/X8l/wT13&#10;XdVit9FijtJvlkXn5goBzxn2yByf/wBfMXl6EmaUyLnGcbuvbPHUHr/njyzQf2vrGzt0tPHnw6vI&#10;2VQFvtLukmAUAfMY5NmM45wx9qv/AA//AGmPgL8X/Ec3gvwP8Q7SbVo1YnS5G8uZgDzgniQjvtJ7&#10;nGBkf1hFcp4NzuZntJbdRKwbcw3MGz/k54/ycpK9t5qmOPcVjGW3fKAPx/z1+o0H2iKRztPl/wAW&#10;WOcd+Mf5/MOhnRd25EZlwWZe+CP8/wCPfQJGN4o8Krrmk3Flcxs0Ui5H7vH5En37c9u1eaWEOq/D&#10;6/bS50/4l/mE7th2LnPGCMc89cf0r1y7ubeeHzDAu0L868n5uTgAH0HcZ5/PN8S2OkazYFNXto/u&#10;L8si/cGen1oA56/js/EGjYlMIZfkG1f9YeMNn1PB69c15hq1vBY+KJIdQZZtO0S1bUblmwEITBRT&#10;xgZfkjPKq3NdXrawaAWhF1BFDHG+7bvbaygspyp7ruB6Dgda8n+PHxE1mD4LT69ommLfXfiDW4bS&#10;CFdyrMI3KgHOOjK5xgZ3c9qq4vQ8c8Uwaz4y1++8T3+5rrVrku3U+XCOET8ECj8K5vxJ4Ntbq3uL&#10;drdZNrIFO3lcc59sZXmvSvCGka54o0yWfUrZrW8t7n7PeW0YGYpFAO3K8EAHqOv5ipJvhncXSsGe&#10;QlpCzKyhfb8eAOtZNPlLPn06xq+j6jJpWt6dNNbMy+TdRg7iT2x/EOnHGPpwPu34VfEvTrD4daHb&#10;3V15M0ekwJNHIeVxGvGDyDwByM15N4S/Z4tL+/hv9TtP9S6uVYYA59++f8+vs2hfBzwzLbr502GW&#10;PG3k7gccc9OnpUpy2Bmvr+meCvjr4PvvBep+Jvssd5bNGsgX7rdn+gOD6H9R8lafo5sLq60mVlea&#10;zu5Le4EX3DIjbT+GeRX1lY/s8afE6T6T4knWVjzD5g56dMqc/oa+a/iP4BufhT43ulvLmQ/b5maR&#10;nkI3uCPm79c8/Sn70d0Sj9N/+CHHhRYv2LPitdKdj6lrl2U2Lk5itIgvT/a9q+4/hdJJL8PdKvJE&#10;VXTeihc44duhI+n07ZHNfMf/AAQ+srDQP+CeWo+NLmXy4rq+166uJG/uxu8ZP4CL9K+ofhpqulz/&#10;AAat7oERrDqLFmZgQxMnVTzuXB4Pt2xgfwrx85YjjjGVOnPUV/8AC0rfgdit9Ufqeh6ZkRxyg/dX&#10;73rXQWzI0Ox+Sw+auY0rWdDhtlaXU4FMmB/rBV5fFmjQRM0VyZuOlvGXz+QqsqxlHCxXPJWa6nVg&#10;6yp/FsfPn/BUn41N8F/2QPFE1jqbWl34geHQbe4X70Yu38uVx7rD5rf8Br87f2aPhH4o8V/FfQfh&#10;98O/HU3h/UNc321nq8V1LAqgxtJs3W53bXCY44Ne6/8ABcr4sjxDrPgf4GWe5Y41uNf1iNuqnm3t&#10;gfchrg+2BXw54W8YeKfBD5sHaSyVv3lq8m3b2JjJztPt0J684I/p/wAHcBLB8I1sQklLEyk07XtG&#10;Pux0e6unK3n5n6l4Z+IuX8L08ZlmKioRxKsq3Lz+zlZqLlTek4Ju9t99HfT9Xf2f/wBnf4jfs26X&#10;rVl8UPi5D4obWLq3uIPOe4MloVV1YAzOSwbK9ABle/b5O/4Kz/F/4DeL7y1+EWg+H11Dx1od8q6h&#10;4ltlCf2XCDuNiWz+/cliWRuISuR85ZR4fpP7WviP4WDVk+E97D/aXiDQWsLrVp4yH05DIjlohnAn&#10;+RgCcquQy5OMeQtJJdeZIjbpJNz7t4LMxySfU859TmvqsHw5Wp5vPF16nNbZpKN3bW6WiS2t16+f&#10;5lx5lqo8ZV6v12GKvyt1KcYwjJuK0UYNxVtnbdrXW5+7X7OXj+X4kfAfwb8Qj8z6t4VsLmctnO5r&#10;dN+ffdmui1/TJLfU11a0i3xsu2baeQvr/njivHf+CaWup4j/AGNPA5Lblt9Nktv9YGwI7iVQMj/Z&#10;C171qfkWFq12zFVVc/pnpX8McTZVCOYYnCXsqdSaXlyya/JanmU6nLTT8jzPVRb6db3RuQqxwTqc&#10;MfuqCD/LNdB4uvbd/DlnpNl8z3ciFWbuDXH/ABB8d+GvGdpeabodn5Nx/Zd15zKflkZR8rAdurfp&#10;W54bWXVrzR7eSRpPs8CBv97GP6V8rTj7GvyJp6W0+T627mMpXj7p23i64TQPh28ZO1obXAUd8CuU&#10;0G2kt/CekWyn55riM4rZ+NV6w8PJpsTYNwyxsuOxP/1qjtbHzb/RdMhTaY23H6Y6/rXdmlZVMZGj&#10;Door8Uv8zSnq2+2hl/tpeA9L+J37Pvib4a61B51rr3hLULCaNv4vNtnQfjkiviD9lfQLPw98IdLu&#10;E8to5rKNo/L+6FAwMY/yPzr79+PV6IrXS7CNN3nXShh6R9W/QH86/Gr4YfGbxT+yV4n1TwqFvda8&#10;E2dxc2+p6WzF7rRhHIY5Li3JOTGHDZjzwMlc9K/p/wALM8weXYrEYTES5VNxs+idrNPtc5akeas4&#10;pn1f4ku/+En8TrPaszQ6eCrLGoYHBwysD6498V8g/sU+H4/HXx/1TxVoliVtdU8SXL6fs+6qmViq&#10;+2E/LFfWXhzxD4Ab9nLVvih4J1+HULGHRJp4L2O5EvmOIzgEg/eztyDzk8j1+B/gH4/+IPwA8Xar&#10;48+E+sJCUuJzdabfJ5lrMzsy/KvWJmG4bkI68g1+15hnGByjE0liH8Wt102t9/6GcZc0XHZn6rax&#10;pQi8P2t7E0o+y5XaDxICOT9B1r5p8P8AhPw547+IXibUb+98me18VXNpJOWVQNsUOzcxHZoWx6bz&#10;nrXQfBz9vr4cfG3SrP4d+K7ZvCfii4aMxWN7cBre72kFhbzcByR/CQrYOMd6+d/HH7YH7O3wK8L+&#10;Mr34gePPs/iLWvEOp32h6Lp0IvJ5f9Ik8h5EziNMopBY5IXgYr6CnjMLisOqtKalF7NGdKlUU7W1&#10;Po741W1jB4Om/sbWFvGWPzbdoYxtWTGAOO+D2r8of219Yfwv8WPD3iPX76TTlgvg0l5HHvbg5yoH&#10;JH5Z9qvfGr/gr3+0V8TozY+DrbT/AAvamPZ5lvbefO3XkM4wCAccDjFfJfxI8eeNviLqg1rxv4ov&#10;tUuGc4mvrouV74A6L+AFY4ioq7TsdlOm6MbN3Og8Z+KdN16+8ReKNFu5JrefXmmimkh8suG5yV7d&#10;ap6L4v8AFWr232fQ9GE3kqS81w+1Qo79s1R8HJAfA+pyTISy3ykEdvlpY/ENtIzNbbtpyFTaEUAj&#10;HQdfqfrWEox5UaJk7LPdQyHXNRmnjxueztW+zwEn/d5f68GvTPg3orSaT/adtFHah9SW2igs0CI0&#10;fl7iDgZY5xySTXlN7ZwTXymeWRo2RCIfMO37o9Ov45r174WanHo/hKxvJRtj/tK6OMY6IiD9f881&#10;lLls0xHp2peHbbbtNuvzRgj/AD2rzf4uzGHw7YxOf+YHpw/8cUn/AD7V3E3jvTbstL9qVgsfU8YA&#10;Xv8Ayrzn40T7vD1opbao0jTtwX18leaMG17OdvIVSK54/MxdVuRFrkgXHy2sC/8AkFM13HwRktb7&#10;xro5kmYTresIo1xtYCGVmJ47YXHI4J69vL/GGuWOna7JJc3kMebeA/e5/wBQnb/61dP+zt4mtb/4&#10;k6G1qWaNtQkXecrhvIdcc9uRXRH+IvUJfCz6x/YUYzfHnxdMR/zLYI3Ef8/MXt/n2FfSFj5TX19j&#10;/n8G3aP+ma182fsI74/jn413sV8nw6q/e5z9oiNfQuluwvL1XdtzXI6njOwfj0r3sGv3KPFxn+8O&#10;3kSbSNIhn+XnYPqMj/PHb6Vm+GtWjn8fTJsKiPSmG4jkfvFPT096sPLcLpVts6SbNrcrjLDrVPwt&#10;EkHjeaRmxv00ld3b94v+f/11tU+ExidcWFym0ccYYf1/L9a81+Lf7UPww+CnjjRfAnjS11qXUPED&#10;QjT20+zikiBllMK72aZGX5xzhSMHqDkV6JPhLeSSFsbUZt2OvHX8K+ivDH/BPb4CftDpY+PLP9hO&#10;28aapoNvbJNrlx4ylSSCYDzlMfmnKfNl8KSMn3rx8dmEMG4xabcr2sr7WueRm3EOBySpShXhOUqn&#10;NyqnCU2+VJvSKb0TvsfL/ix1tIWRT04bb/n/ACK+ff2i/iX4d+F3h1vFPi5LpraS6jgxZwrJIXYM&#10;QMMyjHynv6cV97eIdO/ZVdmivP2dNS3Bj5hX4iXvDd/4fX8DXhnx5+CH7MHxHiFjJ8E2WxjcSGy1&#10;PxHc3qmQZAfnZjAJA4OMnmvKrcUYCMLpO/ov8z8+l44cAwd41JzadrRhK/8A5Nyr8Ty3/glp4u07&#10;xJ+1Do/jLTY5ltL7QriW3E6gSbTJEBuUE4PsCa/bXS3jufDdteW7mOKJVZrVo8kv8zAE4OcE5wcf&#10;oTX5H/sn/C34ZfDP40aTc+APB4sGht/s0KpfStHFEZEYja7FcZUHpmv1o8LanHJ4KT7TbsovFj6R&#10;lgVG/jK9Pl44xgnrXyOKx1LMcy9rTTta2vdfefu3AfE2X8V8N/XsGpKHPKPvJJ3SXZtW17nxf/wV&#10;Kt0X4eabJDdK2zVlS4yoDsygbdxA64YkDp3718WwSKLSSUJ97B/u4yAf8/0r7I/4KU6aV+HLauYn&#10;j8y+s9sIjwE6D5QSe4bPsUJ618Ywq32Tdn733W2k5H+P+favq+FXfAz/AMb/ACR1cSxX1yH+Ffmz&#10;yPxH+0P4C1z4q3nwbtYdS/tq2lnS4ka0jFsTEpZtriQsRwcfKM1pfBfTf7c/aF8C6RCU3XHjTTI/&#10;ub+TdxDle/0FJ4j8AfD3SvFFx4307whp8Os3LyNNqiw/v3ZwdxLFup5BPGc1t/sfwx3n7YPw5ieI&#10;yKPGNi2w5xuWQNnjnjGfTIA9a9LNsV9TyyvXqbQjKXySbPOwMFWxMIR6tL8T93PA0LDazsXYrlnx&#10;yx7n8am8VauumeDvE1wCflsYpFVSDjHnknr0HHTJ56UeDFWG3EjNjan5Vw37Q3iyPwV8OvEmp3k7&#10;LA/ha9ikfb0k8rKMT2Gd3PTmv8y/CHNqeB44wdevJJVKk4tt9Zwkl98ml8z+kc8w8sRgasYK9kn9&#10;zTf4H41ee1y5ndtwmmJLbd2SW6e1JvG7cg/hO35h19M9ufaqtn55tUEfeNfr93jj/PT6VNH+7XzD&#10;68tX+pEF7qP5kqSu2LPN5MTIVbscspUc/wCc+nevKfjO4ltWGc7cliM46V6ncIssEkeRyPvfT/Pb&#10;+deSfGiEQwENnpjqO30/wqpfCZwvGSPo3/gi7YRzatrDzeYq3N1cQZjYZYpHFKFJIztJXBxgnIHQ&#10;mvr39ruwZtF0WSymgmZprSRbpmDb9rgk5GOTluBnnHTOK+Sv+COGtReHPD9/qVzcw28beMRbLNNg&#10;n97b+WQAfvY3KSO4Havq39tOxvYdL8OPFLb2Uan52hKszLHPGqqfkAQEYwPdv9mvyXNNc0r+qP0v&#10;K7/2fS9GfTn7O5RfAkLW7Z3WWNwPOQT2PWvCP28fDSzfC66tzdQtLJFIreWc7ibUfjn5Sfbj0wPX&#10;/gFcXVz8P7jU5JP3IjdGSNumST1x1wewrzf9uabT4vDuoWdqv77dLHsk+6q7MYxkcZpR/hwZr/y9&#10;aPw5tIwIjGT93q3A7/rVwwrKeWKr1PoP0/zzUDRNb3s1uQcrM6lcdw3/ANapQ53LtG7jBZRiv1CG&#10;sT87l8Q6bYp27P4eB/L68Vzvixvs09rfk4MNwjD1yGB/pXQPJuG4g/e/ya53xtFu01pB/Dk5/wAn&#10;tVTV4NDjuf0Mfsw6wusfDnSr2xQszWatt24L5A575ycfWvT/ABIiW+lCe+VY1yFaRmwUJOP1/WvE&#10;f2GJhqPwO8N3skXmtfaDavuP8KNCmRn264/wr6FutLF3o72ZVZFVMs27P48dD/hX5JSi/eifac3u&#10;xZ84ftTmR/ClxFCxZYY18tvUjIJ/SvhP/gkpctpn/BYLWLFm41D4cX6fe+8yTxMfy21+gv7Tmjeb&#10;pPm/2k0a2scjtbIqbZgy42t8pPfPGDn8a/Ov9gq//wCEY/4Le+F7V22rqnhvWrJV/vH7PLIP/Qf0&#10;7cV62RvlxTS7HDm+uCv5r8z9pA4ju4HBHyzI2f8AgQr83f8Ag6D0X7F4x+BPixY15vdZtmbb6GzY&#10;DP8AwI1+jd47RbXY/dHevgn/AIOiNN874WfBnxN0+yeMr2Ld/wBdbeBvx/1Rr7in1t2PDpfE15M/&#10;LrRhANDuNOd7dfJ164VvMxuI83px25r93P2Q9ebXP2bvh3qiPuafwXpZLH/r1jH9K/B/R7iQjWrd&#10;WkVV17eqqu77yI3ev2w/4J26w2pfsf8Aw5lLFmj8Nwwndn/lmWj/AE21ojnxHxR+f6H03bl2sGTG&#10;fl/Oq3wzJXxH5ZPTzQPyNP0m6SWDaPTHWvGPh/8Ata6dq3/BRVv2OfCejrcDSfBt3rHinV23f6Nc&#10;nyTb2aY+Xd5UvmOTnG5QBwxqZfCSu/8AW5T/AOC1+m22o/8ABNvx8bxFb7Pe6TNCzHGx/wC0IE3f&#10;98uw+hr8bf2gfDqR/Ai01dYoy0Nwvk4x8qh1yT379+v8v2m/4LGWYvf+Ca3xMY/8so9MkP8AwHVL&#10;T2r8nfizoD69+yLNvkTesUv3uPmVFbIz7/TtUuPNFfM7P+XcfmVfgbpWjePfhxFDIxmupIdkrD+G&#10;QDrx17EdznnnFfO/7UngC80XXJNQe0CqADuUfxL+HXNerfsB+NdOubGO0+0tIzOrG3Kf6uRXG4jB&#10;6exx0PpXbfto/B5rzR5NXtLdmtZ18yPPIQE4PTnIP8uvWpp6xZMZe9Y/Pf4itcxT29/ZvIrTQ7g/&#10;8QJG0810H7NXixdT8f6fofiy9vJoJG8n93N8wOCEAyfXA7cd6PG3hgQaU1u53SWM+PLYncUbkED0&#10;yCK4PwbqV54a+IFpdRTiJo76NmbptG7rx/gamXS5Utz6H+Pvxl+MnhzSY/Dug+OL6w0+x1CRrWLT&#10;bpoiGxt3+YuGYbQMZOPbkk8R4T/4KKftjfDnULePw7+0Hr2YZlmX7fcfagGxgn94G5xx/WvSP2mN&#10;MTW/DkWpaSguI3so3S6RmbzhnIYZHGQc8Y69u/yrqNpJDr8LEHf5wB69c1U5ThPRmM6FCoveinfu&#10;kfaXww/4Ln/tu+CIrOG6k0vVI4Gfaiae8LRbxtZv9HZPmI4/+vjH0F8Nv+Dh7xh4j8RDwv8AEv8A&#10;Zxt9WU2O0wxzRyITlWLeXcRSvk8jmXPzdsCvgfS/2Zv2gNcS11HSvg/4jmhu4/Mt5F0uQLLGej5K&#10;gBTjgnAI5HHJybL4SfE3Sv2h9L+Gs+hzWfiC4WF0spLhEbG0uMtu2j5VJ5I6dqzjmU7u01pr0M5Z&#10;TT5eZU2r6aXS/wAj9atB/wCClP8AwTH+PyNoHxG/ZJ0OW8kkj+2W+peC4fLeMKfNmEkLrkA45ZQM&#10;kgHBBqn4N+BH/BMP9oD4sQy/CL9mPQ/DVqrNFbvI0t3NOmeWa1uJXgXPPBRtpOS+WKr8teEvBulf&#10;s+aHcaN8Z5LFtbv7tLiPSLW6W5mig8v5Q/lll+YsSVzwAue4qDxH8SPEusvJbeFrSbw1pcf+umtX&#10;MVzOvpvX/Vg8DCkn35xXw/E3EmYYjmwmHnyx6yXX06/db1sz9W4L4RweHpxxmJTnN7Rl9nza289b&#10;+l0fpR8Lv2N/+CfnwC8S3nxL1Twv4L1PxHpvlro7y+G7CFtOfnc4W2iUGQ/IqsVYpklSGKmvsbwv&#10;a2Wo/DzSdVhVW/tRkuxIi/MY2+ZWPGM7dvqM55I5P84tv+0lrGneJZvBfgvxjdRw3U0cFw0e51lk&#10;3YyN2emevQ/gK/o6tb610my0vQtPVmt9PtY7eHy4952JGEGFXrjuM4XvXylXD5hheWripX5l7qd7&#10;r17H08cZlmMqzw2CWsH77VuVvZWtvs/0Oe/bM8Up4Y/Y9+I3iHRrkQ3EPhS9hjuFxlXeJogR05y+&#10;MDufXg/mt+zp+0/8Df2U/Dk2ofE34haXpkYXb9l5muWb+6sEQaTIBHVRgH2zX0z/AMFuvjLrfgD/&#10;AIJ1eLJfD5j8y913SbWRo3RvMjN0jOjqB1O0fIevPYMD+YX7O3/BZr4o/s/p/wAIxqPw90G+0+Gz&#10;DwqunpZhN4VWyICAxywwdhbocjpXq5bwzh88oxqVqrjFN6Javbr0+5nJmfGeI4Xw7w9Ggqk563k9&#10;EttuuqfVH3D4X/a9/al/bJsLrWf2VPBeh+C/AsOVuPiX8SpGYsMfMbbT4QyM6jay+fKFJwSByK52&#10;5/ZN/Z/1i4vPHP7Sv7S3iX4xa5YqZmsbTUgIo5A2yVRaWKyPDEr/AC4ieFTtPQHNW/Df/BZb4YeK&#10;vBulat4q+DPg7VtPvoR9nsZJoLqVJgVLebFJbYidc7l3OQxGARgUyD/gqL8Dn8M3Vz4Y8MaH4f1S&#10;6vCs0LLbWbyBV3D54oflSR8bjgEB+pHA/SsqyPJcrpqNCCT01d2/PXdeZ+P5xxNn+cScq83y66JJ&#10;JdtLtf11OK8f/tz/AA5/Z4sr7RP2Yv2fLXS7nyktLXVLPwbHDIeCrzR3d4zy/MN7Ekkr5f8ADnJ+&#10;ev2kfjt/wUL8c/B/wt8SbCy1q6j8dXtxLH4fjnu7q6gt4ciF5oh9zzEj4243YU9Tz9I+I/8AgrJo&#10;ujeCtJ8eeJvBPh3+zf7UNhBrMlmJ3km+SZwJA25wvALlQjBzgjJU874Z/wCCpnx7/aG+KX/CtP2f&#10;Ph9o8k1/ZsPtzaEv2eKHKNI1zIDmGPaVG4FiWCKoJYAerisZhYRbnUst7W7aK2miPGw2HxMkmqPN&#10;pa91/nq7nxFp/wCyP+3/APGiRzqXwL8Tx3Ulx5kN1cafJBbgMB8pbG1cDjk7hnnJOa9P8H/8Env2&#10;1NPvLG11D4Dale293bQyJLHOglgkY8KjuyjbuJGGzuP0OP1e+CX7O138RLC48IfE39ojXL7xNGrX&#10;2paZ4VtIrDT9GV2RGWZ5UmaSUlsGJF3KfkIDq4Ty/wCN3gL9n74feOf+EJ1T/grh4o0O6hHlyaen&#10;hmG6ETn18mbGQT/EM+wwBXzFTiTI4VHBzk9+j+XQ96nkubzp83LFbaN7fofOHhz/AIJd/tOXsEpf&#10;wha262sOfN1bUIo8bVxwiPJuO5SuAD0JGayPFf8AwSD+K+rNca1ceL9Ommm06SzmsdLja4YXBIwu&#10;0BcR8L82TyTgGtb9sH9l/wDbE+EXhKP4w/D39rmH4k/Du4ZdvinT5iPspfaqJPEsj+WN68sHbLEB&#10;tjYB+OdU/ab+Ong++vpLvxLBqzaVp5e3murAAh96oo+UgkAueD2+gx7GBzDB4uCq0Pej6/p0PMxm&#10;DzDDy5KjUfldb9HfX/M9Q8ff8Es/2r7K2m0XT/h41yttHIqyQswV8cLtLKoIJB6E4AzzkVwnw8/4&#10;JG/tfwX8mta/8Po7bawaOE3ilm4J+i+hDcismL9uL4sz6dHaR7luLiRfM3uzKp+7lc/dwAMc8Z5P&#10;c9P4V/4Kh+PNP8YzWGlaJpc+mWVrIjXQtGiklk6ZUI4GGJC/w5HOB0rqjLAyl7yf3/8AAZy1HmVv&#10;d5fuf+aPRvGn7Ef7SNp4UGi6H8Obi8nkhVnhhvrYlGwD8wMnqSPqK8n/AOHen7Z3/RAtT/8AAyD/&#10;AOOV2+vf8FHP2m5dGh1LSdN0ayt9vmBfMuWy+4PnDOcNn3YZA9BXD/8AD0f9q/8A6Gp//BnN/hVz&#10;lgm/dT+//gBGWZJaqP3f/bH2V4FtpbfStMtp9RtXkt41GmvJZH9/1Ocn2z0Jxhq7XwDYW1544s7f&#10;QTGlvd6gg1q4W6ZWjkGOEUg4JzycgBRj6cH4T0m6lg0u0n1bWFi2qdFkHl7QME/Njn2PA7dM13/g&#10;J9I1LxxbP9uhhtbXUI11iOS1CyTuCMEtkYXPty3HsfwjD8zzCn6r8/6+eh/qTmUeXJsQ/wC7L8v6&#10;/M/ZXx4QnhyBA3/Lso/8dricYjVcYytdt8QQyaAijtCo578VxKplFDHtX69V6H+Ys/jZn3ILSsdv&#10;Sqd7FuXAFaEkY3k5qG4gyP8AE1mZn5s/8HEXwYXxJ+zdoXxatbQtP4b15I7iVVztgnHlY+nmGOvx&#10;D8WIYUPykH+IccV/UN+2d8EbD9oH9m7xZ8Kb618w6pos8dqrY+W42ExP/wABkCN+FfzF/FDwtqmj&#10;ajcaPe2Ukdxa3TQTRH7yOhwVP0bNZ0fdqSi/U6cLU5aco9v1D4NWAuNXsbpJGWX+0lCjnBIK9a/c&#10;L4GM1h4c1DxDrAiWQLFExib5AyxqDjPbivw9+H0epadZL5X7uRZGkVf4gRjB+lfT198ePjr4s+E2&#10;m3+m/FfUrK5+yus9nYT+VEzITtYovG4jqep4rweIstxOYOEqW0b3+dj+gvBfxAyThnCYvLcapc2I&#10;lTcbJWfLe6bbVm9Ldz7++IPjeyvrx1kvVVQeF3Vg6Vd6AseVuovM3f3hzX5gxftD/tADEr+PNRuC&#10;v/Pwok/mK0NP/at+OOlne+p7+fvNCR/I18ysgrctlNM/pbCeMHC8IKnOjVgvSL/KR+pFmbabb5W3&#10;HQsprn/H2jrpJ+2xR7VdcjHAJr4Z8Gf8FFfib4YgaTXvDEl1DHGXlaFvmCgZJw3tz1r2vwr/AMFH&#10;/hJ8WPhffWGvrfabqUVuxs5bixYpOehjyucNzx071y1Mnx9C0+W620PbwfiVwfmGI9hQxSVSzfLK&#10;8Xbvqkt/M634Laf8LfjhHN4F+IutW9n9h1KS7twrCJrlPn3IXGCckhupOQK6J/8AgnNoWuXFze+D&#10;/ieiWPnZt1a2EpjjIHysQwzg557jH1r4svPihpcE8l3peq3Kyc7DFayj9dtXfBH7VnxJ+HUsk2je&#10;MtYXzHzNGZJNrLnoQ2a9KpgcRGXNSnbyexGI49ydYrlpVLJWV7RcdOqW7/qx9Zan/wAExbtN9xb/&#10;ABca48tctDHpXzNx2/e4rgdJ/Y41tdQksrm01ibEjRo0NqmC6npncRj/AGu/pWX8P/8AgpZqumXk&#10;I1/VvlGPMZo3B/livedY/wCCnf7MPg3QbNLTWptUvWtVluYbG1ZgjtyVLY25HfB/WuGazSlKzV79&#10;l/wDuw3EWSum6yq05+rUGt903+RT+GH7MHw68H61bnX/AAHreta5GFMNmbcNah/7xb5V2ryfm64z&#10;g17FaaJNpFhHZa/cwQ/YIWnvRuGPOkZioPAyVjx2H3gcCvmnxd/wWR8HLpdxB8P/AAHIl9IuILvV&#10;mIjiP97Yikt9MgV4d8VP+Cl1tp/w1/sbw9ql94i8X6xJJNrF9cQmC2hkc/cUHDHAwPlGMd6IZbmW&#10;Mkk4u7fX+tEeTm3iLw3l+FqYjE4mEYQV7KXM2+0Ut73eyfdvRHoX7bH7TfhLS5Wjub0DT7ORlsoI&#10;zmS8mPBKjvjGORgd8V8m3PjT4i+NbZWjJ01Wu2mW3t8iSIYwqluvTOemT9BXN6Yni3xv4lHjnx5d&#10;NeXkw/cxyKdkK/3VGcKB6dfXmvX/AIO+FD4nu723W3ZmtBDPIFXBKZKMRz0yw56Cvs4ZNRy3LZOW&#10;stPlr/Wp/N2G8Ts08Q+PsNgKcpUsLOTSSdpPRtOTXppFOy83qL8Mvi58cfhtcx3em61JcLG2fLuu&#10;d34/5/nXrevftT+CvirplrH8UfDVxo2tWLh7PV7WIugYHvjnHHpWz4U+H3hPUroaXp2i3OqXZPzW&#10;+n2b3DJ7ttBC/VsD8+eui/Y1l8QnOq6bHpsb4O64xK6rgf8ALOMkE+xYV40cP9YqJxg797fqf0Nm&#10;XEeU8E4XkxebQvFfBUanL5RTc/Sx+iX/AARv+K2ifE/4aa94c07Wbe8aOOC6VreYMMrmN/pkMpwe&#10;flr6q8V+OvhV8OYGvPHHxD0PS1X7wvtRjRvyJzn8K/I74HfAeD9niDUP+Fda1qkDapGqXt0s7W8r&#10;oBzHujZWVM87QfY7uCNm78PW11M0+psrSfxmS7lZifUsXz/X3r6rLXVo4VUpq3K2l6fI/iTxUzXJ&#10;8+4tqZnltRTjWjGUrRklGdrNe8k9kn21td2P0E1//go1+ynodzJY6P4nvtcuIv4NLsmEbfSSXap/&#10;DNeW/EL/AIK2WNmskHgL4b2FuvIjutY1B5z6Z8uBQP8Ax+vjXxTp3h7RdDvL2ys7OOaOEmOSOIvI&#10;WP3QHlLsvOOQRivne4/Z08Y/EHUXm8SapqmpzfNLb31xeSzdPm2HcW29OOg4xxX0mXYKpjruPQ/K&#10;cZio4fSTPufx3/wVo+IuoiS3l+OOk6Io+9FpCW1q47dXZpP1zXkms/t/L4ovGj1D46+ItUlzyreI&#10;L64UnGeiEr+HSvH/AIWfs+6BrsMMOr6C9vdQr5M0duoRThvv8qS2eoYH/Gu7f9nDSLTUtPs9F01Y&#10;UWJpZNq5yCQqknv0b+fSvfjkEla7PDqZtHmtqPuf22Qtx9ji8WeIVJbG3ztQRR2/uf4VNZ/tWSXl&#10;0rS3+qt82PMm+2yk/wDfUZrstP8A2b9O1uNRBpZZtvGVwT+dTXf7OA8NQNcajpbIq5Cl0wQffjge&#10;5ODXLWyOVKLbf4L/ACOf+0pPY59v20T4NtTqs3xu1LQoYiA0kj6hCqknA+YQevHWum8Kf8FIfilL&#10;brd+B/2tLzU1QAmCHxFHdMPrFIGf81rwf9oX4ax+MZ7fwxZ24+x27B5VUfefnGfoP6Vi+EP2Z7ZI&#10;3gSw+9H8zRocr757Vyf2TVqUXJWb81/lY0p46Ojk2fqBoP7VvxsSaNofiXNcQyLnFxptpJjIz95o&#10;Ce/rXb2f7SHxge0837fpF0cZxcaSRv8Ab93MgH5V88fBDw3FqHwy0K602LLDTws0bScLKGYSAk/7&#10;YbA7DGOAK90+H3w2vtY2W73cNvtX94TlscdgP8a+VnzczVrH1cYqUU4mH46/4KPav8KI7G7+Inwe&#10;t7y0vrprdLzQ9YdSsgXcA6SRELkA4+c5wa6fwZ/wUT+DHiqZbZvD+pWty2B9mluIgxPopk8sMe3B&#10;pfiZ+yT8KfEXhZNB8aC+1S2urtZpI/tRgCsjZBUp869x97kEjua/M/8A4KcS3nwB+P1vL8DvEmra&#10;Hb+F7izls7GHXJ2jiuFghuI5MOxLH51OWLZP4gZxp1Kkrc1ieVc1j9Ef2hdcj8S3c/ie1s7i0jlt&#10;41jhvFUSINoBBCsy5zngE/0r8WfGepNPJ4v1USHdNLqUuehO6WY+396v1Vk/aA0L46/s3+H/AIx6&#10;TLHHHr2ix3M0a4H2a7AKTw8dlmSVR6gKa/JjxjOq+Btcutw/eW0h4X+//jur1ZR9nFRXYVOPLJo+&#10;/v8Ag2o0oDVviLquyPatrp1uG3/NnG7GOmOOvtXeftPftZ/Cb4S/GLxj4R8bXt9/aV5eXtzDHZwb&#10;VZZJ5ljXzW4UkocnawXrz0rI/wCDbDSDD8PviRrTCT954isYNxcFTshfpj/9X618y/8ABSW8k1b9&#10;p3XtUZcpGsUXQ9CDN/OY1HLGUlF9jet/EivL/I6DVf8Agq5+3VZ/D3QPBXgK+0XS59LsoI77UNGn&#10;smn1eVLV7YvcRyO8cgdCpKCJRuhibJKg18Oy/Ef41eGPjP4s8f8AjbRfE0eoeKNQuJLi5WxYSXjv&#10;cGXcJGCrjnO4EYr0q4aGbToo9gwpz83zY9vyFaHhrWdT0JJIbJopbSZcXWn3CiS3mU4+8h4H+8uG&#10;HqATXPgcnyzLbvC0Yw5t2krvrq935duhc6lSo7yd/U8F+I/7Q/j/AMNTstroemWtxL91L6c3lwnG&#10;Mt/CDg9CT9OlVfDX7TfjTUvCfibwF8XbmT7RqlvDqOj6g9uInt7yFU8o7QuGV4h5YyMYYdjXQftC&#10;fAuw8G+Lbf4r/DvSbibT75hMun3Ei3H2SYsSpHGWTepQrjqBjCyKF9A/Z5+Akvir4Pa9N8UAy3Hi&#10;jcbraqNcW8AVlSTHUAOGcKOMxoeoNcudZtQynDKrW1u0rLfV9PRXf4Hm5lmVHKMJ9ZqptXS0V9W/&#10;0WvyOL03x94+uNauPFMGn6Le6XpP2KyvNG1bSY7pLiO5BNu0YZCy7dig4bc27qdxFejad8Qrb4W3&#10;nh69+M/wu0m+tfBetW9/4g0/wXfslvr+nzyW8y2t7GGeFXWNZkYqqgBirBjtNdF+zJ4e8d+Ctf8A&#10;GH7F/j/wcLbxP4/8IzeFLD7U0cPleKLJ49R0G6EshCpHMkkEYJba8e5sNtFQ/wDBOnWfhH/w2v8A&#10;C0fELwzea7pni7xlqGg6z4d1G2EkFzpk8cEQRgfn86NpI0Ckfw8HIr6bLcdisJWj9WnKOmiTaTum&#10;uul9eztpsdWIp0qlFVKlmt7vXbXbc/R5fDXwV1H4aL46+Bvwh8GaT4Q1Pw7NrHh/WND0tIb5/OhR&#10;EXZs8t2CyzRuqOZEZcCMk8fG+hfAT4e/tO/HKP8AZa+JHwy0H4Wahb6VcSx+KvCMk6y6ldIriOyT&#10;LIEbzEZZEkUupjcZYkA/bH/BL+b9l/S/2Np/DPxP0PWn0Xw3471rw59sj1B/JVo/NYRPb+cX3OI5&#10;SrCNss4wwJGMv4kf8E0fh7+0F+0hrPxT8NfFPUtJ8K6V4okaS309klvJbuKOIyq9wZpUEvmnmVQd&#10;ygZTcFdPNo5NjstxSxTTqKo2puo+a9r/AAt9YtvTXpsc2HzTK8xlUw8K654RjJKO9pWs35NNNPZ6&#10;2Pzo/YB/4J/+IfjF+2/4Q+FN5PqGqeCbqR9S1HVLe+OIYrYGaRJQSQgZVEeMfMxGDycf0l+AdGj0&#10;/TPOe2WIyKoijXhY4lGEQDsAOg9K+bv2O/2efhD8Frb/AIR34P8Ag2y0qxEhilnjUvNckEPK8szZ&#10;eRj8ijcxAzgAAYr6lsY5AjSN+eK/nXxbzrD5nxu6WGT9nQVkm7pSavK34L5atnp5PGcVHn1avd2t&#10;d9/uscb8cZY7XwbdIhG5sDHpz1ryP4DzpbeMdPsNvyrey7fl/hK5/nXo/wAfdVD6O1mhyTIB7EV5&#10;x8NFXTPiXpMv3Q1win07j+tfyfmeMg+KnZ6Xivuf/BO6v79S6PbLrxXd6X4xh0+/uC1vfZijX+6c&#10;V03izRrTXPCklo8atIsO6M+jCuE+MenTJZf2tZ/6y0mVkYfw+9dL4L8eaZ4g8MwSPdr9oVf3i9CW&#10;7/nX2+S5vRWIx+V5jJNVIy5XJ93qlfs9V5np4WtGPPTqPc8o+IV5dXlno/hy3iRpJ9XtWZJOdoWZ&#10;HL/VAu8e613traJGyOYdsdvEAq+n/wCquDsZ7bxH8W7y0t1LR6NIwXnjc+SpH/AMj616GkMj3C2U&#10;K/LtDvn+6P8A6/8AKvjsrw862sur++ySX5HjTfLexzfj1pY9FeHeN0y5P0rlvgXp8mn+LrqRpVTz&#10;kBbI9Nx/r1rtPGGni9YnyxtUY7d65/wzbx6ZrCuinPlt19wR+lLGNwx3tpLSK/IeFj+8SPSvDSrq&#10;/ie4v1KmKH91Hj9a3o7mP+1J5ZT+7tofmY9s8/yFUPAmlLpmgi4kTDSFnJ+tVPEN09v4Q1O/iGZL&#10;rMceO+4iMfzr9J4ep1Mo4fo4qqvfm515eij7q9L2sfUv3KcILrr93/BseWat44m8D+BviP8AFdZj&#10;JNa2NxPGznGPKjdzxz3P8ulfhBFq891N9t1SbzLi4m33ErkuXkJJdz3JLHPvX7K/tbeIP+EB/YO+&#10;I+qXcTNPceD7xWAbdmS4LxAk/wDAxX4jTao0cXmtFtcEkbZOD069cjrj/Dr+yfR0w9SOQ4jET3lK&#10;Kv5+9J/jM+RzCbqY6b+Rw/7a/wAX9S8H+B7XwZ4WujFea2XE8qjDJbr97B6gkkLmvnv9nm417wl8&#10;Y/C/ijSrh4p7fXLdlkUnkGRQQT6EEg/Wu2/a31ae58faTGdOnuJP7K3wKq5CZlfPAHqOnFehfs8/&#10;AL+2fiX4Ju9Jj+1Wdzotjrt82RiIEncD6DzYyo7/AJGv6KXvSOVaH6K6PfpLH5YYyBgdrP6c9v8A&#10;9X9K0YrMjM8iBU3ZOxc8f/rx+eKxPDI+zQrg7WZcu2Tk9ugH4fStmWTykby5Xj6/xBQe+fTFdBNy&#10;G5gUyYO6TDbQysTwffGOvb+Waz5tLtbmPyrhcozfKxXkev3ieM/yq3PNBbp9rhO6RWxtlk3ZP+e/&#10;t+Va0N1cOIYmjUqzFljClj1zz2PpxQLzMXxH4S8KnSLm91s7YYoWClsDHyt1GRg8d+mfTmvI/ih8&#10;GfCPxM+HOieFfEFvNbW32VLq2Sxfy3hZ90gIIzk/MM5BBz0ru/jtq9/p/gu6msnk3SttiDdWY/KR&#10;09/T86u2tnDfa1DYPabYbGzWCLnaTsVYz1x/zzz/AMC/OnsKOjucD8LP2dPDvw+8Lponhm4uJY1m&#10;MjyXLBpJGbHJwABwAOnGK2m+G6Wcz3N7btnzvl+Q+ucY/wDrc4r0BNMitwt1blo2WTBKuDuGeeR7&#10;jj19PXOlklu7iRrmNlRWO7rgAntzj/HnsMAlroHW5i6P4ZtAq/6N/Dnc2eOuc/z/AP1cXb7wvcSQ&#10;brSSNTu+6vPzHIwAeh/QY4rXsI18oFl+Vc7Qr5B9Sevb254xWjokiR6jMtzdMqNajPy4Ctu7YPXD&#10;H6DFLliDk9zk7F/EeiNHKEZo1f7pb5gcemePyxXzH+3lc6u/jLR2s0/d/ZGu5H2joSFGePXPX1r7&#10;XmtQV8y1uEuF4TbKgYdOnT/OD+HkHxa+Jfi34c/DzxH8RvCUGiQ3+oeNrXw9pf8AbGn+dAIYLVrm&#10;4zGNuVLSbfQFh6CoqR913Yc3Wx+gH/BHLwrFqf8AwSS8NaBqcG6PWv7Rgmj3lWkjn1GZXHUdU39+&#10;gr6z03wtpOn/AA9s9Nt7PbDcRzSIjMTsZ5WYcnnoR9K+f/8AglxPqcn7Afwvnv7e3sbh7e+1C6h0&#10;lCkeRcXbFYwMsq7pVx1x+tfVOvaLJD4UjtkVt1tGqL6gqMZ/z61/COeQljOJ8xnuozqaebqN3+7Q&#10;9B/7n87lPwx4Xs1thvtUYoo3FlH+FdFFp2n2ulyXLW6qq5Zsdh1rg/F918VLv4P+Ih8GLu1h8V/2&#10;TKuizXtt50aXO35GaP8Ajwecc59D0rD+DPxB+LN14T8SaR8TIZro6PEsEOv3OnR2jahK8a7QYone&#10;PfuLq2w4G1CVXeM+pluX4eGR1Mw5o+4mnF/F0s0rWa177KTWxFCoovVXvc/Mf/gp5r2r61+3fqGp&#10;+IdNij02XS9OOmwmRiHsVRCMnsXLTk4PG7A6Zr1vxl46/wCCYfhXxkNIk8G+DG0O38aaVc6XqHha&#10;1TUJkhgnvWkkmU24EtuyPbxyQNJKzod6/PEgP0r+0f8A8ErPh9+1X48034ieMviPrmkiw0OOw+x6&#10;RDEvnbWYh2kJyeDtwQQMe5rm9I/4If8A7Iem2pXUU8R6kwP+suNQhUj6bYsj86/cuEvEzKMp4Vwm&#10;Hr0ajqQpqMlCMbXStdXlG99zFYPFyV47Hz74t/bi/ZCbxZDrkOmeH9Q8Nw6RDDa+E9N+HFnbTWuo&#10;E2bC+814I491lJHcyoD5nnfLGzbZGNcD8ff2jv2T/iX+yxN8O/Dk9s/ia1tdJNpcWfgOGznvNSt0&#10;s47i5a4VGPlSolzuHmRsPkTy5Vw4+3LX/gj1+xFZOlu3w01abDqxkk8S3XUHPRXAHQdBVLWf+CQ3&#10;7FutvJcwfDnVLdmOI/s+uTAe3DE+v09q9Cp45cPU6jjLC1//AAGn+XtCJYetHRv8zkv+CLfiJtQ/&#10;ZNk8LvJuk0HxZe23P/PIxwSIevcs/f8AOvqTx/qBg0kwB2G7K5bPoa5j9mj9kH4R/sh6VrOm/Dmy&#10;1SO31i8S5vRf3xnG9I/LXbwAo2j054z0FaPxV1vS2tP9Eu/7wHGMHJOPriv5i4vx2FzLPcVjMOnG&#10;FWcpJSspa6u6Ta3v1ZXK4QszxfQbB7XWNRuUX9zDbzR5z1LEAAfgGr2j4cWAgt1u9u7bh8dCcDp+&#10;n+e/glpq+qy+MLqxhu1WxZYQ0e35nmZz37AIM46819B+GriG00OKdk/h59zj3/KvzynLlzBt+v5E&#10;Rj+7M3xnqEmueLLDSepGZZNvIGBiul8AtHrPi+6uwcx2MYhXA6N1rhvDerJdeLdR8Q3BDQ2vyKxH&#10;GFBzWt4G8XyaVqOqeC/7PazvblV1Rry+uFhgkgkwoZWOT8vClduc9AQci8tqOtnHtp6qLvbvbb72&#10;bxjy00u50nxP1rw5a6jDcaxdKWgjbEe71Bz/ACNfj1+1P4Uj8L/tXeJvDyx/6LqmpS6rabWz5sFx&#10;N9sTt0zLg+m0jtX7EeH9M0nxW/2+2lfUJIW2XF1PCUtyxBwI1HEgHXnd94ZIJxXwl/wVd/Zo1XSv&#10;HWjftKeGXt20+1tTo3iC3htvLaCVmLW84A/hYloz0wzR9d3H6zw/iantJzqaKe3qvPqcdenKNS7P&#10;jNb7xL8M9Nu/C/gjXVtvDnjC4/4n2gtCRFFKmJDPBz+7ZioDr0bORz14f4YQQ3WnX0bJkzatJuYA&#10;9FcjHT1rsPFsEJ1azuLjUJ2aO3uGjtt37uPIUZwByx9TnHbHOeL+Dl5JDaSXG9drTSujcYHznnn2&#10;59q/R6eNxmMwMVVm5ciSV+13p5mcm5anNfG/WNM8O3eu3GoY+x6Hoys3HzeZIScqc5DZVACMEV8R&#10;eJNf1nxVrk3iHW79ri7vmMtxMx6n0HoAOAPQV9dfEzw4/wAVfB3i8x3T77i6cxtG4yVjHyrz+Oa+&#10;NgjQ3fkzA7oY9rL796/VuCIxhg6kb+8mrr5fq7nRQ+EeLdGh3hmOfrgfhXO6yixz7ev7wkflXRRS&#10;kQ+SeAenv9K5vxJIVm3Lxub+lfcXNJGtoE5j8BaptP8Ay+x/+gms2xI+z8DnOf1q5oG+XwLqSf8A&#10;T7F/6C1VdOhka2YDpt+btTqfCiTSvpGW6TLAYjjyf+ALXpfh27R/hnYtE7bft10N3OOShrzbxT4b&#10;XUdHsdasN25rVVmXtlTtz78AV6B4CCz/AAeZZDukttYZWX0DRD+orGcbRfmgW5YtdQkRGUfM2w7e&#10;Mf5/+tVn4zsf7BtCGb5dE048A9olGaz4Em274yfunjp2rZ+LVq17pun20X3p/DdqEXdyWEMfrWeB&#10;XuVPkVU+KJyvxG8CWXibw5o/ii0TbcS6PbrM2Mbiqbf6VV+Awm8LePNDa7LKi65E27aeVLKpP86j&#10;j1Px82i2+hXd9HY2dsmxWnmSL5cnqR8x6+v8qox3Xh+1u1RvFsl3dK25F0q1aRgeow3I/I10SxFN&#10;yXLv5Aqcup9yfsbt9l+P/j7y/utoqbfmz96aI179o0xa6u/Mfrc5JY4H3Fr5T/4JtXd3d+MfEt3e&#10;xajHM2gx7jqysszjzo8M249+o9iO1fVGnFGkuCW4+0Y5wT9xT06/596+iwcuagmjw8V7uIa9PyCa&#10;5mGjwq0f8KHbjJHI/wD1Vn+D5JH8Z3U0rN/x4ZXC9P3i8foP1qxKSdNh3n7xjKqe3zD8Kj8Dyxy+&#10;LroHjZYqCzdP9ZnP/wCv0rWfwmCWp1WpGKTTpD5uCsDsTt4HB4689Bz7/if1e/4JnJZWPwn8YXup&#10;TtHDDfRPPJn/AFaLZqzHgdh/Kvyf1Cbbp1zyQPs8mD/wE/5x6fjX6R/sXftRfBv4D/D3xHoHxJvr&#10;z7RqF5HNb2cGnPIs0f2VEKkgbVyQR8xAwcnivms2qU6OOw8ptJWnq/SJ8VxJmeX5TxNllfGVY0oJ&#10;V/em0op8kbXbfU9O0r4d/sk/tUfs6eItF+GPwwtdJj0e3mt7W8fSYYLuC5SHzI5vNTLSBuC25ju+&#10;YMM14Z+0j4E/Zm/Yz+GPhnwjrXgSC+1LWLTdeag2mRXM886qhllaSX7iBmUKi8AdBnJPe+O/2uf2&#10;Tvgh+z/4g8KfszC8/tTxBDNthks7kC2mmj8sySPN12J91FJ5UdASa8g+P37UP7Kv7UHw38Pr8Vmv&#10;tO17RbQeZbmObmbaqybXjBDI5QHBww6cda8v6xhLaSh7W2+nLv8A5HyONz7hOUOSjiMH/aSpRSqe&#10;77KznrFPa/Ktt9drHg9x4A8D+GfjBaa/oWltb/a/JaGOGL92mLqDcwX3VhwBjg9M19ueBrrVr3wV&#10;Hp1nbiTy4VkLNGGG8LzgE9OnTqeK+Cf+Ft6X41/aC0ldBt2axtz5EPmLtMjNLGcleePlXGcdMnHQ&#10;ff8A8OLyCDw3tuMyNHA0nzQgqOHPIBGc8fLz/Q/M4irh6maSdC3Ltpon3/E/b/DHG5ZjuH8RPL1H&#10;2SryScVZP3YOTVu8m7Ptax8ef8FF3ju/gbdPf20n2q01CCIvI3QiVAeo7jGORkdPWvhUXDR2mRH7&#10;buP5Y45/yK+8P+Chzu3wX122aRPJkvldf4iGSRG2Zzjg7R79ccg18CXkoS2VSf4eMt14H/1/pX1n&#10;Cb/2arH+/wDoj6PiSP72nJ/y/qzjfFfiPRbi5bTItXs3uFY5t47lDKDjkFAdwx347V1P7BVr/aX7&#10;b3w9tAFZ/wDhIDIzBQw/d28z54/3eteIn9n3TPCfxj1f4xReLbq6utVmun+wNp6xxxmdum8SEnGf&#10;7ozx9K+iv+CYemR6j+3d4LnZOLUahdMQMAbbCf8Aq3WuTxCxE8PwLmlV6NYetb/wXKxjw/RjLOsN&#10;Fa3nD/0pH7ZeDbuCdJLSeKWP5dpkZCFOSBwenevG/wDgoNdGw/Z98cDd9zw7eD/yERXtGjXkOl+H&#10;LnV5AGSK234O3n/vogZ+pFfOn/BSHxDFdfs1+K9QWGWFLrRTt86Moy+Y6qFIPQ89Mf8A1/8AMjhL&#10;ButmGV2Xx4mEb/8Ab0dPxP6OxU+SOIktlCT/AAPywtiRHsz8y+/T/J9/06WMKT5ZkX/db168Y/zy&#10;KroSqlsdQANrZ/8A1f4ipEyUaUsVUsPut3x9f8/lX+tkT+U6lhJ5VMHyvjg/Tv8A5/wryn43zRzR&#10;sATnbzuz6dK9TlINszPEvHbg57Z/z0z2ryX40SAoVCrwT7fj/n/65qXwhT+JI+k/+CSmhWHiH4Z6&#10;tG94yzab4p/tOSFTt3wRLBkM3TaDyR147V9b/twSj7F4fsWsbiYpPArQQxqse1JVBYnOTyvIHGBk&#10;5yK+Xf8Agi14fhvvCmrard3AhifxDJY7nXKlpIflGCQpIdUPIxxz1r6o/bLvYr6HR49L+0NFbTF7&#10;piTF5m942Bzkb/mPO0n7oBAxivyPMr/2piH5n6Xl7vl9Fdk/zPb/AIBTfavh/bWdlIRDfNbyNExG&#10;58qgIC4545PbAPTk155+3VbJrOmahPECqWt4R948E8ZPoDjv7+tejfBixmi1HQ7MKIom09C3l8D9&#10;0DwuOg+VfwPeuN/bP06b/hEdQaKH5pZmeVlbOeXAUntjGT7/AFpq/s0aQ/i3Pw11ePyfEOoQyDPl&#10;30q55wfnNRjLjnb7+wq14zhjtfHOsW6qu2PVbgH/AL7Pce1R2klikTpcKdzIAu0c7vXJIx+vX8v1&#10;Gj/Ci/JH59UVqjXmyH5R1f8A4EMn8ev+f1rD8YRu+mNyfvcbvpW4XxwQvP3sfX/63asfxMHfT2br&#10;9T0qp/CZrc/dH/gmrrJ1v9mXwTOzqzL4esEX5e5iA6d+f5c+te+/Fj9oP4M/s++BdR8W/Fr4j2Ol&#10;WtnbR+dYl993M7ttjSKJMySOxBCqq5J54AJr8bv2Tv8Agtu/wA+FGj/CfWfCWiaYvh60itotSntL&#10;u9lu1Qff2xMoU4wME/jWn+17+1d8Sv2kPFlv8Y/Fl0sFnZ+HbaLwjDHZi3+a6BJu/KJZgyxKyq7E&#10;lWKlT8uR8Bg8nxFTHyhUTjG7d/K/Q+knjaccNFx3SWh7p+07/wAFfvC+o6nqHhzwD8LLifgp5moX&#10;yl1P+2kWUjYcZUSOwIw21gQPkfwZ+0Dr3hf9ojS/2uPCHguzs/FXh1p20u4nvnnt186N4n3QkAN8&#10;sjfeJGSPTFcXo/hm+vo91rpk20nlmXHOOvv/AFxRcaj4f0Gf+zB4psFuZpliht/tSNJI5OAoQHcS&#10;ScAY74719Zh8rwOD96EbPv8A8OeTVxdbERam7rt0P0u/4Jr/APBQ79pj9qb9ou7+H/xk8T6bdaV/&#10;wi93dW1nZ6Lb2u2aNoirK0aBm+UtkEnjFdX/AMHLliNS/Yg8FeI1jz9h+ImnHdx8oktLkf0FfJX/&#10;AAR38U2cH7e+jeEkt7iO8bRdWiv7eSxmVogLORsvuHy4dVHJ69K+2P8Ag4Q0g6z/AMEtptXCBv7N&#10;8RaHdksucDc0X4f6zrXTT5ZVGl2f5GNHm9s0/P8AI/GvTbll1zX7dxt2yW022NjkFoRkj8q/Y7/g&#10;mF4iW4/Y48Fhm2tbpeW4UtyNt5N/Svxp0ty3i7VFX/ltpFi6naeflZScY6n14r9WP+CS3iJbn9mP&#10;T7K7nEaWOt3qSMf4F3LKSfT7+eadP4rGeJ0S9f0PRv26/wBu7xN8ELvT/gT8Bmt5/H2uQLNLdMqy&#10;f2RbPuCP5ZDKZXIyocYVRuIO5a8w/wCCVuk6ppP/AAUAnHjbxpe694nm+H+q3Ws3l1dGYiR5rIfM&#10;7ElnOeSSOmK+PtB+O8/xM/aM8b/tDX8+7+1NcuZrPzpMlLdcxwxgdgI1UenH5+5f8EPPHV547/4K&#10;L+LNduGby0+HuoCMbz0a8s+cdB/+upq6RHJKELLuvzR+jH/BT3T01f8A4JzfFxHRm+z+G/th29hB&#10;cQzk/gI81+WegaXY+Mv2bZFkbzP3bbfMO/HyHPPOBx7fjX7DftH+C/8AhZn7KXxK8BCPe2seB9Yt&#10;Y125y7WUoXj13Yr8ff2Xr228T/ASbTAi/wCpV28uT7h24xj8+vvxzwl8MX5v9De9qSfm/wBD4d/Z&#10;x8W3Hw4+N+qaFc3kiW9ndM8IXLKzFh8uBwMkNzj+tfotLp1l8S/hKqySs95YjzrZo5SrHGCyhlIP&#10;QA5BBHOMZr8zf2grK6+E37Q91qUMbK0lxlXW427Pmzv5646ivuj9hX4wL4t0tNFa5Tb5Pl7WH8W0&#10;7Qc9sAqfYCs6b5Kri+op6ao+d/25PAZt/GVv4p01GktdYsUjmkkmhLGXG7gIq4CsdvzfNhSWPOB8&#10;d+L7IWV8moKjbkYLJ8u3/PNfp1+0j+y1D498S30ln4hWxmXT5JLBXtVPnyLuOzczKEx8nqcZOMjF&#10;fnz8WPD0X9r3cUtj9lWR2SS33bvLkHDjJxxnn/8AVVVo3loOPvRPaPh/P/wsX4Bw3NrG3mabbC3m&#10;kkkGewyOndgB1J/4Ca+bviVobWl1IFjO7c23anJ9/r7V69+xt8UofDNtq3gfWYJpo7yPZ5cc4Ta4&#10;yAxOCSPYdaxv2h/CMlh4hnkt42aG5QtC+NqtnqcfX8fwqZa07lRvse1/Cf8A4KVeH/h78NrPwDB8&#10;OdXuYoYY45tS1LU7WCSXCBSfLZunpljn6jNeceBvi34R+In7dGn+P9Jsljs5dJkWSHUJITtkFs4Y&#10;Ltcq7egByScAZwK+co/DLq+ftTHuQkf/ANemDThb6zbWdrcOrSSLtk+6wOcduleHHKcLT5+TRyTT&#10;1fX1Z7Us9xco04Ss1BqSVl9n0R93/E7QdT8NXEvjjTRLdWnlhpZLy3aJrNgNvzllHAx36V86fGH9&#10;qK31Nn8NaXqE14rKYry+gKbVTj93EQADk9XxyOASOazdM+APiPxlqS2GteNJ5lIy7TzSzYAHXkjp&#10;XJar8KLPSPi3N4BTUVmhhtWmSZoiA2IfM24yT1GOtcuD4fw9Gr7Wo+dra6t6HoY7i3FYijKhh17N&#10;S3s7/dta/wAzR+G3xF0lfGmk2uneG52kk1K3SOSe+XgmRRnHl/1r+q6HT5b1pHAO3zMsQ6w9Pdf9&#10;X7qPv9TX81v/AAT7/Z9Hxq/bB+G/w0hsLeOPU/F1l9qYKPkhjlEsrZAyMIjHIx9R1r+naODZbiO0&#10;jRI0X/nmPm464H8xk/nXhcUqNTEU4ron+P8Awx6vBcvZU60+7ivuv/mfGv8AwW50G0H/AATT8e6n&#10;qE8KyWsdrcWPmpHCrTJcwFFKHPmMW6EgE846tX85N9q3iC71gTu7JczIsaiOFY9y8BQFUAenav6C&#10;P+Djf4maN4Q/Yl8P/DTWZtreLvHVnFcQqSrS21t+/mwBycExZz3YEHtX4r/ETwj4RufjJZSeBdAl&#10;ttLg0e3MaSRnJmLOA/JPTGRk/wAI9a9zhyj7HLV5tv8AJfocPGGI9tjKcO0b/fJ/5Hqn7NPw8Gha&#10;D/bOpI1xKFWPzJMtnC889hnJHtitzxpp8Pi3XbTwzZGJJbq6ETbeqDu59goLHtgVc0zxHpnhPwhH&#10;pFi7fu4RxJyxcjrnn2+tcf8A8JBd+H/BuvfEO+KRiaKWxspjJ8wUruuXHuI2WIf7VwPQ19Tg6fNU&#10;Se279FufD4qr7Om3Hd6L1f8Alv6H2F+zf8BfCH7fH/BND4ofBnRPA8cb+E/jp4fufB2ptKYykN3b&#10;xwzQkIhc7LWLznJJwsjEDKAH3z9ir4Vfsu/s5/s+ax8T/Dkt5fRt4mTRItStdtvPeTrYSXs02Ecy&#10;QJHaxuIQxG2WQS8uoxn/APBDT9rr9lqy/Zz8H/CLVNJiPjDxZ4jsbDVdDbS1WPVLxYbpTdLJ5exG&#10;MUsiu7s7s/logUMqp83ajYfEL4Qv8RPgBBfSaSuk6xcXP2KT5sTwRXNizhed3+i3LOcDLLEp7Cvk&#10;+JJSxdFSpytq016t2PpeHY+woqnOO2uu9rv79T6S/wCCrf7YOt/sd/8ABOHQfEfwbmaw8YfG+5U3&#10;WtW6iM6daNCXMVuqnESpCY40xypkZhyQR+L/AMKfFfiTxH4jupop5pNU8p7ry9zML4IC8iMM8SbQ&#10;zBhySCD1r9MfFXg3xX/wVc/4JmWfwA0eaP8A4W38D77ztJ0l5lH9t6cyMqiPoA2z93xnLQJ/z0Ff&#10;HP7GP7FXxtvPioYNS8CXum6xCZ9N03S9Xt3t5Jr+WNogGVhuWKIMZJZCNqKh6k4rx8seCw+V1faW&#10;9om+a++m3ysd+L+tVsRS5L8tunR3d7+f6WP0I/4JJ6d4l1PxBcfCHxroF9rHw1+IuhvZ65Z3MMhg&#10;WKWI7Jd2MI4PAbI4bByVXH5z/tFfDpvhV8SfiF8M7y986fRPFQ0VZGHMgiuJdx/ERIT71+/0mr/D&#10;H9h/9kceM/GtxI2k+BPDdvbpDHGsT6jJFCsUUKCTGZJW4AGQCxJztNfz4fGT4k618WPH154+8Rwo&#10;t94q8Ualrd8sf3QWYLgcdAxkHP8ASlwDWxWIqYivKNqbWi89V99mr/Inimnh6WHo007zbT+7V/e0&#10;vxOI8d6dDaaKog+VmBKsvXgdf89K4/4S6PJfa7GQdyySEyL64PftXWfFDUhBp+F+U7G/lTv2eNCi&#10;u7u2lQ/8tB5jf0r74+TPTvE2nw2fgTyYlXdhvTjGa8T8if8A59m/79mvfPjHtsfDZih7xkDjvj1H&#10;/wCv1rxD7Nef32/76Na6jjG5+lfgrw94RgTT7d5bUwXaqdPddfJa1THTaSPpySOleo/Dq4tLvx1p&#10;11fW95DFpmoRRpbAbkvDuwJDhSZD2AzweT2I8X8I6xpej6haQTaWJrbWH3Or+G3T7AQDxuJHGc4w&#10;B8ua9h/Z/wD7S+Ifxg0G303wzqd5qlrq0dvo9pawP5cqMygttBxnHVm4C/kfxXC06jzSkrPdfn/X&#10;5n+nmdzo0eH8TUdRWUJO91p7vr/SP2b+JAxpH/ABmuIjZQFHtXcfEpWXS2j/ANnArz+6JQDLfL22&#10;96/Xau6P8wZbiSnEjbvWklj3IPlHHGajXDtjd9asbdvOayMpGVqdqkkbB1zuXaeK/Az/AILN/syS&#10;/Af9sTUfEGm6L5Oh+MW/tPT51X92LgkC4j9ju2v6fva/fvUYy0ZUAfgK+QP+CsP7Hq/tUfs53iaJ&#10;ZhvEXhx21HRG8vLSMq/PD9JFyvsdp7Vy4mMuXmXT8v61FzcslL7z8QNP8N6Nd20dzc2i+b5YXzIy&#10;VO30rUW1ubTSf7EtdWuo7VT/AKmN14OeedpNEET2StbSxsrIxUqy4IYdQR2I7jtTt38O3Pv+FfNy&#10;xGKpyfLNr5nR5mfB4Ttbeyu7OPULrN4cyzNJll+XHGAAPy/+tzFr8H59Llkm03xddtvXJW5j8zp6&#10;EMMV0fjOwvNX8OXGl2WpNbSSKAs0YO5efqPT1rw/RNS8Y3VxcQw+MbqBrY4C+Y3zc4PfivQy/DZh&#10;iKbq06lrvqr32KeIrdZP7z2Xwh4X13SbTUtBvr+HU4tXgFuTIrK0XOcrkkc9O3FcXp2nXXhnxNa6&#10;rbuwso7ONJLNJiMvsAZsdOTk1sfARvEeq+Im/t7xJPeJazRuqtM2AoDs34fLR4z0WYfH7/hXsF3L&#10;HZtZ2823eNyu9ukjc4OBljxzXsRpY6nFRqSTevT0sDxFS9+Z/eaUmtHWtIuxY6fdLJLEywMZV4bH&#10;+9xXOa94I+JI8MaVYaFrdx9sjO68/wCJkVGfTJPPWu2m+GGu6J4d1TXdEvbiRtPtWm2yIjrwM8/K&#10;D6dDXKeOvi1qvg/SNGkg02CaS+tfMmL7lAwF6YPqaUo1nUV0mOnjsRH4KjXzaLXwx8N+Ov7dubfx&#10;/wCI1jtWspDDJcX0cy+btO3ucHP+elbP7Po1LUfi7pvh74l3MLaRNfHzo9QeNYzGImP38jaCwHcc&#10;4/HA+FHiLXfi9rs/h+HSobMw2MlwZGZ2B2KTjgcZq/8ADHwtr/xk1yPw34dsIYb2Z5hGl1cFUIjj&#10;Z2JbbkfKpxx1610+xoy+OK+46Y5xmtNPlxE1p0nLTz3N2FtLuPFP9l3Oj232eS7kRWaILtUMQpyM&#10;dsVzvxB8BeHLL4jqNNVo/MtfOKxcqjBsev8AntWHdeCPEeoa0dDsoY/PWZoiFnGNykg8/UfjW14G&#10;8Ha94c8V3Wh+IINlwtisoiWQOChbAPBPp0NY0sPh4YuMoSSdtjurcRZ1isC8NXrSqQf8z5vubu19&#10;50QhiuGsYbGLyxZ2gRt2A0jb2YtwOMggYPYVYvfG/jXwDpF9eeCtYa1ub6OO1vj5SPuhklUMPmB5&#10;9xyO2OamISCa3GwtIwG7Clvm79uv4kVj/Ed9dm0u7h0+1keRo90ahCW3gqykDnPI6e9enWpxqUXG&#10;SurddjzcJjMTgcRGvh5uE46qUW016Nao900rxB438PWs+laZ4m1SztUb/U2epTRpnu21GAz+HOa4&#10;H44ftF/HzwR418J6R4N+MHiK0jvplS426o8iy5dFGQ5I6E/nXjq/Hb9pDSXla6+1bv8Alp9p0VTz&#10;k/7HFcv4x+MXj3xL4j0vxH4kgt/tWjyK9qn2Ty1JV93zKCMjI9uK+cwuX4ijWUpSTWuz8i6+I9s3&#10;Kd229W9/vPvLT/2ivjjo19Hdp4o/taBnZPL1GzSRNucZO0KSR/veua53xr/wUT+POgfFTR/hTofh&#10;/wALiPUUDXF9Hor/AGgAsxKgGXyui/xRn3zXzPYftu+OI0j+2eENJby2LbYZJUzk5I5ZqwdV/aBG&#10;u/GLTfitqHhXyVsYRG1nbXmWb5XG4MV4Pzenalh8LmFOT59rO2vXoRUqUpJWP0f+A37R3jf4zajH&#10;8E/GXhnT7ia6jluf7YhiMMxWNd/l+Wg8vtjIC+4Ne8+EPhsmiXSXMcHlsnMcir/MYw3b0554618N&#10;/wDBOv8AaY8K/Er9sPwj4Y0/wde211qEk9t50s6MAHgdewB75/DpX6iReCL24mVIRhSw+bDcDvn1&#10;Hf0FfpPB8av9l3qqz5n+h8ln/KsVFx2a/Vmj4C+G2h/EO2+z6h4at1uI1CSTeQqkD1Ddjg9ia6XT&#10;f2LLuLVJLyXxNayWs0m4TS27LIqDhU28AYHpnPXvir/wxsX8GX/nWki/dxMUYgOMdOw/Tj8a9m0j&#10;V4L/AEqOZRtVvvYXGPb0FfR1q1SL908VU6ctbHIeFPgp4M8ExrOYY7iSH+No+/rzn+VeefH2SDW7&#10;W8trqNWWRWFvGe3UAgc88dcc/jx7H4g1JLeGSNHP3cMV46/zrxfxPYza949TTojtiXbuPGxVzydo&#10;xjPr3rgqc1R6sipb4UfOHhX9m7xd4svvPg0dsSSbi8ijaOnJPrgfX9a9w+G37Hui6Yqz+I3aeRVx&#10;5MRwrDuCe9e82Pg+zsreOG1T5VT5Wxyfrj19PWtSz0lYuCBx93g1t7SMY8sVYI0oxPF0+HuneAde&#10;bS9Es1t7S4ZpY4VztVuN2M59q9U+FtuwkY46LUPjzQo5LRdQ8tWa3bfu2/Nt7/pmtf4cWoSZiOPl&#10;H418JnWF9jjHJbS1/wAz67KcR7XC8r3jp8uho/ENTHpNo/8A00/oa/Gr/grpeXEf7UvjHTi52vYa&#10;RdqNwHIsI0P6Cv2Z+JaY0a3I7Tfd/Ovxh/4LFI8H7ZPiBmX5W8MaUTnPzZt1H9K8qgv3x3f8vEbv&#10;7Fvju7X/AIJ9X2kzTBho3iTUIYwxHyK6Qzj8N0jn8e1fJvxEnaD4XXwm3YkjiH3jySyDHvn+Ve3/&#10;ALJfiAn9hrx0rS7RH4omVFfoCbRcgfgB7ZI614b8VXEXw6khU7d1zBGdzA5G9R069q9KeyKXxv5H&#10;6lf8G3ds4/Z7+Iepttx/wmcW1li5+W2YkFujdfw/Gviv/goz4d1LRPj1rniceLNVSzvvC8N/Daos&#10;DRi4WER7iZI2OD5a5AxnHUV96f8ABvHpDaT+wn4s11sf6T4uvn3Bt3+qtVH4delfJP8AwVJ0iH/h&#10;W83ipo/mj0NLff3w0sa/1rnm7VFY0q29ovRfkfEugfEHxIkkIm8RRSR5x5V1paSA+2Y3jx9c13Xh&#10;jx14V8R39xpgVrfULNI2ubeOQnKP911/2eD24YYPYnxXS76EosUiqSg+VvTn/PepvtN9pfxc8J+J&#10;LJ2Zb7dpt9tzh1YMVB/HJ/4DW6lIR7l4nv7+OwHhPQ9Ck1S91C2uP7PijZg8bjyXyAAQw+RuMe45&#10;r2L9mL4y/DHTPF/h/wAGeNNEuvD87ajDDbweJrMQwmYRxxxhrkHY0JlALCVY8KTyeAPDdO1C4i+K&#10;Hh8xOUNvpk0xZSRySy5HpmvS/inPd/Ev4A6xZzt9svvDsiatZ+dhmlhGI5osnnaQVOMkY3GvNx2U&#10;YLMmp1lrFq3y1ObGYWjjaUKdZXindLz/AKR9n/8ABeD9l3U/ENl4f/af+D5tTqCvZ6JeSRqA0t5B&#10;mXRr3cDzl3nsC3QpfQjogr89/wBmTUNO8RftefB34y2uk27aT/w0BFLqNsYVKRLfzaVN5bIRjAcT&#10;IQRgH5fSo/EP7Ufxk8N/s4an+zZ4h+LfjSbwbrGnxy+GrrTtW3pZQu6y+TcWrgrKgZFbzIWikWRA&#10;3zD5a5PwV4ut/DOmaz4o8NeIbeOSbxdpHiPTby1iLpFeG3uPMiA2cML0QOsZHKAZBwRXqxlyyTXq&#10;bRXLL3ldX/A/aT/gl98Ifhdq/wAXP2mLDWPBun3GnaX8ftZsdMsWtUW3ghfzllRFCjCgNgAcLwQA&#10;wBHjXxP/AG2vB/7KUPiH4daM+pa14p8YeKr3WLHTIpJJ7hxcTOqM8jknGR5e9ySREoya+ZP2Ff8A&#10;gqX8bv2frjWPEWnWX9uweNfFl/4j8V2Oo6fHCt01y+2aZZFUSxtllZWjV41I+ZNuQfV/gNp3hL9s&#10;X/gof4VHhTSZ20fRre31fVZbizKyXEcEUc0cLksV/wCPxmjyoCspyC2NzeNxJn2IyrKZYiU21BN6&#10;vRaX/P8AFm2U5Xl/1idRwUbR1aSTlyqKtf5L5I/VH9lDwDe+CvhbpKeJbgXGqx6fGupS5zuvGHmX&#10;BH+z5rMo/wBmNa9gtZN1ps2/e/irzrTB4hs0OnWSwp5LKF3Z5PcnH4/nXY+H9TuPsrS3CZy2B1+n&#10;+fSv4pp5vLFY6pWr35puTbfVt3Z2YWSpM84+N4kluPs6fNunXA/A159cSnTNVsb4HDW90h3L9a9E&#10;+KDJc3klxEON4Cqe/X9a4HxBakWi7ZdzfeO4fdIOQK/Ds2ko5vUqf3v1NJLQ978RwQa5oPnw8x3F&#10;rg8d8ZryLTtXbw3Z3lvFIVaEtubdg/5/wr1j4eyPq3gi3B6SQgq3XnFeC/GjUP8AhG9Zv7QvtkbJ&#10;kAbB9/xr2eJoVJVsPi4L+IrPydtf1fzNObmjzHYfBHTZbwXXisc/brhmZtvPlodijP4N+demeGYj&#10;efaNRmRsTPiP2UDiuf8AhVZ/2B8I7RI4grNYxqvH8W3LH8ya7Dw5beRpEWesmFGP1r7fI8vjTjSj&#10;e/u3f5L+vM5I+9NGL4nsVis2Z15duMrXHeEbZtd8drp6PiPG6Q8/dUkEV6b4wsoxpbONuNuPxr5c&#10;/ag1r47eDPgF468d/s1rdf8ACTWP2S2gksLM3Fxa2slxGLm5jjCMWdIfMIIViuCQpIAqsbkkcRnV&#10;HAyaSqTim27JRbV230Vr3fRF0v8AZ8VeSvbX1PrjXZ4NK8Ot5a42qfauT+IgEXgyC2WRVVbqIN5i&#10;sytjnGARnkevWvgb/gmD8T/2yPG3xUm8OePfEPjDV/BEi3El9f8AjI3UjfaBMphEclz/AMtGAbcs&#10;XG0Etg7M/e3xIvT/AGGuFz/p8Y+4Wx8rc19xx9TpZfPFYWNSElCkoL2cuaOzbV9LNaJo9jD4365U&#10;5+Vx0tZ/M+Rf+Cp2qS6L/wAE9vFSbtrXB0iwCf3g1xGSO/YGvxd1e9hRvMkfcrKCyj5Rxx3+tfr5&#10;/wAFh9UnH/BP6SWNcfbPF+kBt3U7RK4xj/dH61+Nvi44ikBCkeXuzt6N6cHmv2TwFoqlwS5fzVJP&#10;/wAlgj5ut/vEn5nmXx68Y69o+q2uv6PAZP8ARwszKcbVDH3PTI/769q+nf2CJ0u/g/4N1N28wyeH&#10;ZLJlI3Hdb6lffptnT/PX5N+MHhbxR4w+x6Z4TVZrhftT3C+csS+SkRlfczkDhUbjPPQDJAr6K/4J&#10;tXnjWX4eabo2raTHFpdjNdPp7Hd5lx58iPIWPTYPLQKOTkse4x+3RMz7KsoxaRCdGCt/H+8B2++c&#10;8fr/AIWC8TxmFGlaReFCyHhv73fnpx/SorOCzuUVXH8R+ZgPT1P9P14zP/auk2cqvLcBm/i2rtJH&#10;0z9PXOa2RLIbfSb25mAdY23cN+6DfMe3JGAc+9b2n+HkaPzQRGzMAu5gGPpwPUAj8qxbvxwFvF+y&#10;RMirgEyfxH1H8uf1yat+HG1PU7lXg3RpuA8vaDnJz1A6+5/OqHJWRV8e/D7Tdf0SO2nnEYj1CGRm&#10;mbgASDv+GPYHrjrhWlx4P06+knfXbW4LuwVoZlbBwcjP1P0zxXoWpRSRRRjTb9IbqCeOZZLhM/NG&#10;6sV+XkA9O+OetVz/AMJPqIeZ1037rbY4bxunULgoOM9+Og6UyDj73xb4R02A3F1qflw7sGRvmxyO&#10;3Xuen/1qdbXHhjULJb3QdUF0hkYGeNXwDnp6ZznuevaursovETSLJeafZkNncn2rgdwOh/8ArkHp&#10;1qtrtrv5hKBi2Nsaj5c44447HJpAYaQpu8hyFj3Bo8xggr2HJ/X/AAqNdV+z61JJHFNK0kZH7tw2&#10;w7h6kAgjnIz0960Gs3kEkUVwflO7O7+HPTA5PTv+Oe9e80G4kvdtnbs3mr97hSDkD27fp+NAEl9q&#10;McNt57aczqq9YBt2gHvyozgY6f414z+1f4j+C1h+x74HtfH3wk8Za1eao2qeJtF8RaFbzfY7G4ub&#10;ooBdSI3JEMafIynhSPlyTXpGu+FPE9tZ+XADJH5bb4/OPy+vBHuOMHv+HlXwO+JP7Rv7Nvxos/2e&#10;vh38QTaeEfHF1cTx2d7D5r6dIqPJKlu7BjCkmPnAU88gA8mWub3e+hL0V77H3P8AsSft5fAr4Mfs&#10;cfs46R431DVmm8daBeW1mum6SblYVTWjbvJIqHzAWYOilVYZU8cHP6CfDv4tfDT41eDtV1X4Y+Pd&#10;O12Gw1Kaz1BrGYM1ldpgvbyr1SRSRlTjqD0r8C/hnonjbwF8W/hp8R/izZ+JL74ceH/Hx0Tw1qiQ&#10;edD5VrrEl5PZwyKIg8v2ia4LZ2t85OCFIr9bP+CPdhqWqfsoXXxM1ayt7a88ba5fazc/Z7cRGR3m&#10;aJSwy2W2QqOp6V/L/GHCeA4flUxlKTlOtOalZ3jeUqkrbaOCilJX36HYqnNSSfnp5NH0V4PuWstS&#10;aDnaW/yad8ZNYkFpp+iw29xNNPcLKVtck7I/mPAycZ2jp3qSxs1iuhLK2HXk+9VtTW0n8QyX5k+a&#10;CzSKMFv7zE8f98ivyfEe0hls6KdubT5bvQzp1XFOJZ0W51m5hCNp+uEdDu3gdDjqo/zirV9o2vz2&#10;yyW+hXhbGds16QfXpvH+SK7DRUjEKTqv3kB5p1+qSSDGBj/ar2sPw/H+z1UqV5NvolHb1aZ6Spx9&#10;kpNnndz4V8UyReYvhm6UtJg/8TIj5f8Av57/AM/Wq8PhXxjHIVbQmPzZ3JqeD1P/AE0r0K1k80t9&#10;qlUIPu/N0onvvD2nTNcy3cbOq8pvGaxjw7hKkVU9u0ut3BfhymXs6clzXsvNnnviPRvE+nRRPc2M&#10;6+YQGUaqdw74++c9/X9a838aLfXmkRyalpF8qs0mxprcSbMDudoPI77gfevXPE323xVeJcvtWNZM&#10;LGGHC1yHxHNlpdlDp2ls3mLuaSTuvtXzuYYWjGtJ0m3BbOVrv7kjiqyjd22PlLxNfy6RrcTWVxHI&#10;y3T3U7K2MnAjTjnAC7uDz39z9BaZ4lFp8L4tXvQFlMG5V289Mj+tfOvxTYN8SofCdqF+1anqyQ5X&#10;qFK7v0TP4CvbvE8yznTfCVj9xQvmqp/hXnFfE4rlw8nP/F+YRXNH7i1pmnXEfhJbXc32jUJhC209&#10;DI+Cfrz+teyePPhfo+oaVb69Ytbpf2Ee+0a5UNFJhcGFweqMOCOgIVsEqK4ew0l5tU0PRVX5prxZ&#10;Cu7kKvf88fnXbePtVuNT1GHwhZv8jMon2Hnbxke1d2RvD0cvxNWvDmb5Yx6Pm1en3nTLljoSeA/i&#10;9oHxH8Iw+K/CMkbytHsuLNcB1YHDL9Qcj68HB6cp8XPAnh/4n+E9b8AeMNNEtjr1hJbXi7uQjr99&#10;Tzhlba6nsyqR0rjNVA/Z/wDixDc2karo+pSBLmPB2K54DYHrjH129Oa9c1HSbfVbdZrWdPLmjEtq&#10;y85Ujp/nt9K+4y/NsXmmHXPpUpuzW2vdevl19Tkre0qbvY/CX4yeFvEPww+KHiH4feJ7eSG+8O+b&#10;ZXCsOHcM22RexV02SKe6uK8ngutV034bTahp67V+yyrJKJtrLuGE2jBydxHp1+tfoh/wWh/Z0utC&#10;W2/aZ0KH93cWi6R4l2Lj5wP9FnyPUboW/wB2EDFfnhcq3/Cs9LtZU2rcalBuXcOVTLk/jtH51+vZ&#10;NVp4jBwqR6tXXZrdHKYvicyfDD4dtbf8tP7Pkd5JJD88uCXLenftn9K+Koknmla6YfNI2fXOTya+&#10;2vjbor6/4bh0W1kkb7VCyu248FhwOn610f7EH/BJ34Y/Fzwpa/EH4x/Fe4mjkk2NoOiQiBoXViGj&#10;llfPOB0UD61+rcE8tSnVV/fbTfpqbQqRppuR8FwabLcSxpDE8knRY1GSx9hXQ6F8AdavbmK++JGn&#10;arodlM8f2VrixZGuEYnLIHAyBjr0ya/er4HfsHfsn/AKNbr4a/BvSYbyNAU1C6t/tN1Jx3kfnofb&#10;8q/PX/gq9pOreHfjNaLd24mVY7KSJlhWJgXmJdW25DEZCjGcD1r9Anh5U48zYRrxqysj4V1HwVZe&#10;B7jxF4VN880VrqFuDJJHg4MYJyP+BEVq6b4X8FWmkh7i5tYWZcM1xcIv48mum+OXhQv8UfGmmX0H&#10;ls2oWpMcT7tu6JOOg9fSov8AhQnhbQPB8HiXUdJVpLyN3tka0Mi4GcEs5wM49KxqRvFGiPNZ7jw9&#10;ayLpl34+V7eLhIdPtnmz1PXhf1re8MeLfB+hxfZdM8KeI9UVmDNBc3kdpbyPjhiMMTiuZvtUktGa&#10;yMyxtjKxwwAYz04A9K9D+GPhqLVfAN1I1tHLeXWrRxW8lwuWRViLEAnkDkcfSueykirmVqfizxvq&#10;YJ0vQdH0mFmIVd0lxIPXLE7e/oK6r4qaFbXemaPNqV1NHHD4dt5ZGtZNjH/Ro8AEeua6Xxd4L07R&#10;fCsmnRW+jtN5cY821V3m6gklyMAYByAcZrlvi5dmPw3Zw7/veHbFcnqAY0/mK2wqjGM0rbImp8UT&#10;0L9nL9gvwZ8YfBNh8RbvXorNb1XlhtbyxmvpmjWcw7uZIouWBOC3C8mtr9p/4R+FP2c77wD4T+FX&#10;iHVPtXiAzSapJc6Xb2aGISwxxGKOMEqCWkBJkY5XHBBryjQ/2q/2jfhl4Z0vwP4E+LWpaJp9npUY&#10;t49Jht4JFWRfNI85Y/MPzOTy2Rmszwd4v8a/FH4yaHrXxF8b614gv5dShEl9reqTXU+xWLhQ0rMQ&#10;oOcLwBk1z0aOI+sXnJcvYn95e7eh9TfsoPHF8fvG0VupVU0O1VQXZz96PuxLH8TXvWnyp5tw6R5/&#10;0nClhj/lmv6f49q+e/2SprQfG7xhd3d0tvFcaXCkc0h2B2Vl4Ge/TjnrXvWky27SXktvfwyKt0d2&#10;whsfu05468nFfVYXlVNJHi4jm9s2/L8kOeYS6fbuPl/1ZAH+8P1pfBieX4qvWBwzWSg7ev3+P8+1&#10;QXFzDFpcUiN8zbNp69x1P07e9Hw+Z5fE2oSyv8jWcezd2+Y9h+Nb1PhM4u7Ok1ycQ6TcFXJ/cyAl&#10;j/snj9c/5NfSniCwaRRJuOFiXMY5z8oHrx0+n518y61uOnXSeY3z28nzN2+U+3P/ANevp/xJMsV2&#10;0EjssLJtG0j72MAjI7V8Bxj/AMuP+3v/AG0/nn6QDh9XwKn3qf8Ath5/4mluFYiQkqM7cNmuA8Wy&#10;bThf8+1d14haQSOpHK8DavauB8VOz7iR9PSvha8vcsfyfgHzYpvzMf4X6pBpnxY0e8ulzD9sUSqv&#10;ylvQA9ucfjX6g/D3T7rUPCbXdgY9s1jvWFcMQxVQFXoCAM5PU9sZr8tPBEQf4laLvP8AzFIO3HMi&#10;jnnkc1+qnwriutR8MSfZnIRrWQRyR4ZhiNsBdx9h+HTpiqy+X71H+iX0d5c3h/VXavL/ANIpnyT/&#10;AMFINJ13Qfg9dRJZ3kvm4S68xP8AVbJo1Yt8xwpCq3YA9M81+f8AeybYtqH7zfMqt+uPSv0w/wCC&#10;jtnNc/BnxBZ6xK0soszMVj4AIKlS3oTwcDjj6V+Yes3DCPc5z1+9x26fy/8ArV+gcJyTp11b7X6I&#10;/VuJI3lRf939Tj/GU5EzA/d+91zg/wD6vSvoD/gjl4bi8S/tgyajcHH9l+D76ZQvKv5jwwc49BK3&#10;8q+Udb8KeNNE8YDxFf8AxJ/tPTb23naTSWRF+xSFhsXIALYGe56c19pf8ENbAS/HzxlrLnd5Hg5Y&#10;l29jJewN/wC06+f8Xa0qfhtmstv3M1/4ErfqXwjH2nEeGX99P7tf0P1s0GFpobfSm2+Sykyt5mGG&#10;1cjp747ivlL/AIKa3V+/7OWt3V5dttkWzj8pVHzM1wnTrjqPWvrfwzuW3a9gT5khYLlehI4r44/4&#10;Ks3jQfs8XdtK24Savao23qR5gb/2Wv8APPw5jKrxdkdJrfEQf/lSH+R+85pP2eV42XanP/0mX/AP&#10;zeXDKCFb7oB7E+nTPv7/AJU8Px2OOWwM5x/9Y/5OaYFLrvMefl/iG4jj8+3Tv+lNZlxl23fNzu6n&#10;nkfl/k5r/VqJ/LMpOTFuWkMRwANwIAVu4xyfTrXknxkkbY7R/KdufmOe1es3jb7dkyeMAL9Pf+f/&#10;ANbnyL4xM824eYT8pPJzyacvhKp/FqfZX/BF66gsfgRq876Wt40PjL7QtuygGURpG7DJB7D0yckD&#10;1Ht37Y1xLZ6Z/ZVpZWdqbC4jtcWsQRFiG1kIUEfLtyvH8SNnceK+df8AgjZH4rXwjeavo03+iprT&#10;QXscisVeOQoGYAMPnGeCfevoj9tS3OoaIstxatb29rJtupI24JjA3F+T1YkjPTJ4ORn8jx65c0r3&#10;/mP0rAy5svpW7H1h8BdNtm0yz1i/OZreORV2kY5JB/lXnn7W1wsvgjULa3IVd0hZs5Y5nOBn6/p2&#10;rufglqck+g2fmwviQOGjGOu4k9enOPcV57+1J9qPgq7vf7M3FlEKLuG4DzM8fp6Uor918zanb2mp&#10;+H/xCXZ8R9e3qB/xNJiybenzk1mvxGNrfNtA49cfrW58Yoks/i94kt0C4j1eYLheMbu3pWAs7qiq&#10;QMfxfN/9f/OK/UMLK+Hi/Jfkfn+I0xE15v8AMeVCZZAO5+Zf6Vn61++tXXb+GPb8qvPITF0Lc9OP&#10;zx9Kp3RLR7Cdp/u4rZ6mJ5j4q0XfJIR9en6V7B+ztqFybbUIZ52ZvslpKokfONhK9+gG4/8A164X&#10;xFYLMjOw+6v611XwEBtdTmtXb5ZNHbawbHKyp/8AX/8ArZrjl7tWLN4+9TZ6P+0t4L+JmkfsgzfH&#10;Kz8TSafpt/4kGlWiwybZLjb/AK9tw6JuZUAXqVfJwOflz4Hag3h341+CdeEhDWfi7TZvMB5ytzGc&#10;/pX6Nftx6dayf8EY/A9xbW6N/Z+pTGdVb/lp/as24n8W/P8AX81PD8v2DW9E1AfIY9Xtn+mHBry6&#10;GIqYp1HLpJpeiOutRjRpw5esU/nqfv8A/wDBOf4Nadov7SvjL4p3NorX91dXieey/MEZj398/WvZ&#10;v+C0GgR+Jf8Agkn4/wDMVT9g0SyvF3dAYr2Hn9ag/Yx0q3tNa1fUIkx59xIQf9nt0+v/AOqu1/4K&#10;aaQNb/4JT/Fy1CbjH4Du3C9f9XOjf+y13YXSSMKb5qybPwD8Lv5/iO3aNWb7V4TgYqnU7ZWHX6Yr&#10;78/4J8eOJvC37HHxIvhN5baXFqU8YVs7SdOQ54HPI7V+ffgjd9p8Pu7/APHx4Ukj27v7kwOPfGel&#10;fYf7FGovL+zL8XPDyjb52jXBXauOHsZF/wDZP89a6MPb2isZ1knFeqPlnwJrtx4X+Gl5p9rcZkZd&#10;hmXkdPvA46f419m/8G7mZv2vfGV6R80Xw9mDZXpuvbb/AAr4W8I6ibr4dySyy/NMu7Cr1PXGPxr7&#10;1/4N2bcH9pjx9dsFXb4DX7vbN7Dx+Yqa38NfL8zKrLmjbzX5o/Z3w4Yp9O8q5XMbzbZFI4KHgj8s&#10;1+If7LFo3gf4qeMvhBIqq2j6/qWmbZI87Gt7iRFwv0XHviv210OUro/B/wCWnrX48/tOeHrv9nf/&#10;AIK3eOLe0t3jsde1K18SWSqoCsl3CjS4/wC2xnHfn8amL9z0af6HVFXotdrHxR/wUq+GWrp8TDq+&#10;mwIs1xII45VAQBs455Prj3P5DnP2IPjxqXg29Tw1rX+s025aC5brtYN8uWH8J/Uhsda+uv8AgpN8&#10;JkvtKvbwWzblPmR+YpPBHH4EV+b+tazp3wi+N8l/ot6brS9RRUuGUlQJOMkgKuCr84wOD74rPEJ8&#10;/MgWsbn68eLJV8e+BLHxZoECrPaqrsI2ZfMUAK0ZI6B0BU/XvXwb+2J8FdYg1BviGLIiHWnaRnji&#10;UL52e+0tjII+9hi2SQK+o/2BPjLYeLvCsfhXXL4NIYxE5a6GSCMKyqOcDByTxk49jP8AtSfA3SFb&#10;UPDV1apHDet51nNHavNO82AQieUC7udqBU245bJAO5dOaNSnfqiabfNyr0PzK8CaxceAPiPp/iZr&#10;OGVftSGSGaESRvg5G5W4ZSMgg8cV9J/tP+G9P8U+AtJ8XaFp7WsDWapbrJNEzPGqqQ2IshRtZeuC&#10;eeAACeC+LX7KHx30ctqd38EvFFvC7FZpG0G5XGOdwDICAfvA4+tdh8H9cPjL4WSfCXxRozQ6xpcg&#10;zJLw205AXZszjDZ+8Ox/hFY4erRqXipJ+judFbD4jDyTnBr1TX5ny1eTT6ZM1vBEuwSfN+7/AM+9&#10;YuqXLN4k0+eLgrIu3Bx0au7+KPhWXwh4jurHUbZpGhmO6P7pK+nTjjHY4Necat4hS81C2urXSlg+&#10;ytny2k3bjnPOAKzlHlkzE+mLrWvEPhiT7ZpsUny4DXEUJ24/HtXkfiTVZLr48jVr4urXFuDIY12k&#10;5iK9vXpVi9/bC+M17Z/YEstHjj242ppAb/0MtW/+zB8JvjZ+21+0lYeHtD8QabpOqLaIZtUutPWO&#10;G2gDCJSI0TDOXkVV4GS2SQAWWfhFpufaf/BuZ4Cg8d/tzRG70jzX0bRL2/W6kTItz5DQg5P3QfNP&#10;PtX63/tLftjfCL4K6b9q134q6bplnZ3Aj1CVZhOxPy4C7G2byDnaeRjkgK1fKX7JH7PHwp/Yx0OD&#10;4O+CtWkvNR1pUt/HXjyzmuLO81CPDu8ESrJ+7hZTsVVbkq2d5Nfm/wD8FpPgJ8UPg18bdP8AF3hz&#10;xd4gvfAviZpJtDtJJpjDpV8FRbqBBnbmTakqv9543TdkgmvPqZRRxWIlWra6aI9rBZtXwOEdKjo2&#10;7t/JLT7jvv8Agv8A/tnaT+1n8Z/Aul/CjVLfUPDOh+H3utPm03UmupGmunXJmAO2KQJDH8gGVDYP&#10;oPBdL8OXWleGbW/1+SSTUPLQSSuRwADlQMZJDcZ6fKBXlX7O3wx8Q+MvHKat4mS7Wz00iTdcF/ml&#10;6r948hQC/wDwEA9a9n8e6vY2lwbOym/0aFcR/Nyep247DOOvTH5d1KlTpxUYKyR5+IxNbGVvaVHd&#10;2S+7Qzby+1DV7yHR9MDPPK6wxx/33JwAB9Tj61yP7U/jLTNPsdP+G+j6p9ojs28qaWMYR0Vsu/HX&#10;zJvMf/cSKux+H9lLai78aylo44Y5Etbrft2N5ZaWUH+9HFkj/beIdxXz78S9Zbxb4sm1GCDy1km8&#10;uCFF4Rc4VR9AAv4Z6mvRV6OFatrL8v8Ag/5Hl6VsVvpD83/kvzZ6x+z38cNT+Cjw6/4U8QTNDDcR&#10;H7Vb7o3t7iMrIsiEgYdH2srD6V9A/Gr/AIKFal8bfiDZ/GyC60VfE0kMZ8Q3SssSalNGu3zmRgPK&#10;kZFVXC8MRuXGSK+RNe0ufwp4cj0WWJY5rGMpcLjrMTl8nvg/L/wEVwllZi+vJJ3H7uGPcfl6seAP&#10;5/lXz1fLKNebltffsz36OZVqFNRsnb718z608PftX6d4E+LUPxX+BXxBvvAeuwTl5YYZlltxznYu&#10;wrhO2woy46ADivrrwR/wXc+Mfh7QZdU8X6/8K9YvIIf9De18F3U9/O4xhM+dEkYzzkrsBH4V+Uug&#10;eE59avI4IotwZ8MQK9KsPBsFhMlpIihlwqlW6ce9cVXh3A4i3tNbel/S+5tHOsTTd4q1/U+gv2tv&#10;+Cjn7Sv7acaXPxl8T28OkWcjyab4b0mAQWds7bv3mwcySYZsuxJ5OMZxXhfiBVsfFcejwTLI2l6f&#10;DbzN0xMwMkg/B3I98VJHb6U+u2dhfj/Q4ZRLf/vNpaJAXcZ/3VI+prn9K1OTU7q6125Uq19cyXDL&#10;/vNnH4DjtXv4bDYfB4X2dGKjHZJfj+h49atWxFfmqNt23f8AXqZfxn32lvaFyN13HvjXj7gO0fng&#10;13v7O9nF5Ns5ibaq9lwTxnNeTeOdVufEfii3s5rlnVWSKPcc4VRgAe3tX0F8EtJe0RmCfLHDt/TH&#10;r2/WtI6yJND4sBboR2JG5ZE6KOSSOgJrx/y9J/5+7j/v4P8AGvYvGwtrrUp7u7/1djZtL8vJG1c/&#10;59OPSvm3/hIbn/Z/M1tEd3E/p28Nf8Fcv2OtZtjNefDHXVWEjzfN8N2rGM4z08zr7da9c+BP/BQH&#10;9jf4g/EOy8CeFbBtB1zVkK6c2oaDBatc9PlDxknnI64BJr8efBOv6nbm3u30rU5GTjWl/tpDGjhe&#10;yc9/7uefxz6t8CpLi6+Nfhiw1W5tJNTu9WguNPaFXZoIBKMIzY6dcDgFs5r8vwnFGZVMfClPlabS&#10;2/y/qx/bOeeAHB+GyXEV8POtGUYSavO6uldXTjr57dj9lPiaSNNfNfNP7Rll8XfHF1Y/DX4ReLIt&#10;BuLiKS4vNXljL+RGgAACjqSzD0+or6Y+KThbCX614u8iy/ETzv8AqFsBn/rolfoNVXkj+I2eF2v7&#10;Pn7dWjjOmftJaNfbef8ATLOVMn/vlqdJov8AwUi8OArBqXhbV1U/wXmwt/30Fr6Vs2jK7VNSzFSO&#10;D0/wrID5XuPi5/wUE8NzK/iP4B291BGw82axvonwvrhZCf0r17wn4un8beFYr/V9MFrdNHi4tS3T&#10;PXiu7u3C/Kcc155rdlq2geK1u7GIyW103zKqn5TVRXNoTpLQ/Jr/AIK9/sgP8CfjW3xd8J6ev/CN&#10;+MrhppFjjwLW/wAbpF46CTlx7h/avjpmJYKR+P8An8a/fz9qb9n7wt+078Fta+EPii3TF5blrG4e&#10;PLW1wvzRyL6FWAPHXkdCRX4R/E/4c+J/hT441X4deMdP+z6po9/Ja3keTtLqeqk9VYYYE9QQa+dx&#10;mF9lU8nt/l8ghL7LOfUC4kET7cdSrcjoTXiPhHwheeKfHWuaJZXsMc1v5zjzM7XxKBjjOOte1R6j&#10;PZSLceWrHaQQ4LDpXMeGfBemeHvGF34v0+e4+0Xm/wA6N2UoNzBjjAB6j1rqwuOeGwbpxVpK7T6a&#10;2G4ttvyLPwS8MeIPCV3qUuuWEkG4xxQlSCshIfoQeRgnODnnpW5p/hZvFv7ckGhRzeT5mmWZBbnH&#10;+hxenvW1pnm6jZssUPEe6Q465C/4H6Vl6X8R9G0f9qC3+Nv9h3Hl2lnDaPpcMi/OY4liLh8AfMVz&#10;jHHrXqRxMpUYVKmjae2xMoy6dmfTfjHwFongz4TeNrewgVivhW4kkdl6sI/fp1r8/PjmFij8PRMT&#10;8un/AJj5a+yPF/7XXhXxz4P1/wAKr4J1S1n1rQ5rGKeR42SJnXG4gMDj2HNfM/xG+D+reO5bKfT9&#10;as7VbO18oreeZ83v8iN7dawp1o+2Tb/qxhhadSF+dFv9jdVl8fX8cfEn9i3B/wDHTXefsSwlvi1b&#10;yiJTtj1I8qf+feReP88VzX7OvhU/Czxrd6p4j1a1aCbS5rdZLUSPhmTA4ZQcZ+tdl+y5c6F8NPiF&#10;b3/jDXLe1tVtbsm8O9lDPH8qnapJOeOmM/nXXUxFPm91l1oy5Z2W6/zOV0VF/wCFlzQBPmGqT/MM&#10;8/vGq1q19PZ/HeQJEzK+nxwyZXscnPX1xVWxvrGL4g/2jNfxeS19M5feMbS5wf8APSm389vf/GFb&#10;/wC1xyQytGqSLN8uAnTg+v51wwbjmEZdLfqddH3cNb0/I6z7Dpd3ftaxRBpYmxKqqBt5I565/lSx&#10;WQTxfZ2Uv8TqfK/iUhhz149/XmqnijSph4jj1u3ZVyof5W+YkYz6+vYVcS6e58QaZeJOq3FvdILi&#10;EMOUbhiOwI68V71a7oyS7MI7o75pnZLn7XJldo4jk+Yeo/z715F8XdPs7/8AaQ8D2F4vmQpHC0nn&#10;Dd8vmOcEHr0r2NLG8ha6a2jkVmdR5jKSp46j2/xryPx7Pu/ap8Nu7KrW9sjFi21QwV2618HgeZVp&#10;W6Rf5HoVn7q9Uek3vgfwFqMFvK/hLTbr9587XGnxMx5OcHb2/H8eteKXXw/8Fap+1V/wi1v4Us20&#10;6PTXd9PFuEhLCInkLjuc/lXvVxqtqltbf2hcQrKJAF8uRT+ePwzXimmXlve/tf6vdy3SmNdNdfOj&#10;H/TKNc/zrXAyrfvHd/CyK3Lp6n0T+x38KPhf4C/a4+HniHQPCkOn3kXiazXfA0nyh5VRuMn+9056&#10;1+wOreHrnSbhooZmWSNgGZgGU44wdwDH/vrHTivxp8L+PovCPi3TfFmn6hC8ml3MV1bedCxUyRyK&#10;4VsYJUkc4I/Wup1b/gq/+2r+054S+IkVr8d4vBeoWeq2yeGT4SsU0/yoMzGRRKC02SoQZMhIzxjN&#10;fZ8L53HA4KdOvzN3v8nZbv0PCzvAyxUoOnbTR/ej9V/EGseHvAukDxB401ux0WygA3XmqXkcEPA6&#10;75WUAfma4bxR/wAFOv2H/gnpyxePf2nvC6GSMTww6TLLqTeUSV3D7Kkmz5lIwx9wMHNfgr8SPAfx&#10;m8Wanc/Ej4p+OtR16+hYTTX2sahJczNyCcvIWP61g+PvBWqQ+AX8cyOfJuIlVd3+8f6g17lTiR1N&#10;KcV89fysedTyNbzn9y/z/wAj97vCX/BXn/gn98V7ttO8LftERruyiTahoN9DFuAyRuMPHHcgDHWv&#10;Tvh94k8FfESe48XfDrxTpev2skg8y90q/S4jUAcZ2klPoQrcDpiv53/2Qd84e3PP+mXDjpx+5jHf&#10;/er6M8O+IvHHw81ZvGngLxRqmg6pGNsGoaLqMlvOqdcb4yD36ZrOOe1FL34q3luXUyKk43hN387f&#10;pY/f/wALCTUdNjMKbtiBW49MflXmXxy/bU/Zk+ARmtPHXxVsW1KFf+QLo4N9eMSPu7IhiPI7ysg9&#10;6+Ff+CdHxh/aD/aT8BeLm+M/xu8WeJILHWI7a1t9Y1yeaNU8kMVKF9pzu5yDXJ/8FAvhc/hr4taD&#10;remQeXbap4ajG0fdEkE0iEYA4+Ux/wCFdVPNlXr+zhG3qcmIyypRp80pfcfQHir/AILOaLe3v2Tw&#10;F8Ary4gLYW41zXkgZ1/65QxuFPt5hr7G/Zg8ar8TfhloPxETSJLBda0uO6NnJJvMOcrtyQMjg4bA&#10;yMHAzX5efsXfsha5+0F47W1kjmtfD+nyo+u6pHgeWnUQxkjmZ/4Rg4GWPAwf1p+Gei6ZoVrDpGj2&#10;KWtpZ26QWltH92KNFCqo+gAH4V5udV41FGDfvL8DvynD+yi523t8yx8UFI0i3wP+XgZ/Wvxx/wCC&#10;0ln5X7WOqXhi/wBZ4V0k/wDkJh/7Ka/ZL4qqBoFuR/z8LxX4/wD/AAWuR4v2j551Qbf+ET0stu9v&#10;OArwaX8Y9R/GmeL/ALO+3Tf2CfFE2Ti68YXQ47gW1uv9a8r+LbCPwRGsm07tUhG1Uxzk/wCFetfD&#10;ZI7f/gnyRANpuvF17ux6lrdP/Zf0rx/4y+ZD4O06JSNr6qh+XODt3+/HB9K7p9PQpbs/Yb/gg/bS&#10;2H/BLvUdQk3ES6pr80ZZcZUW8YB9+Qea+a/+CmXhq3vPgJJDLp0UnmX9rb7NxAIM8ZwcD0U9+K+q&#10;/wDgjNZx6T/wSHhvI0/19jrU3y55L/J+fy189/8ABRqFpPg3Y2yj5pvE9quT7JM//slTGPNWXyJx&#10;Uvefoj8/7b4MeEUslkHgSJW24bbdOATjqPmAx/UGqk3gPQNJhjvU8JSRvbXETQySTh1jYOOcFz2y&#10;OhxXuN5oxg0iNgArCEDp0/z/AFrz7x6gsdGj2sP3moKvbn5XJHXvt/z29CrGKjscVCrOVSzZz/gX&#10;TrLxD8avsOoWk00Nr4YUhbX7w3THk+2W+ucV694mj8HfDbw+mqWWm6015qUJW3t9Qsp3tbizkSRJ&#10;izJFjP3QAXBz2NeZfs/xve/G3xFcynd5OjWduGbnGdjd+P1r3X9quaO1+GXh23ZD/wAeaZ3L0+dz&#10;WUIp0ZSNa1SSxMYdNDwXwzF8OotCm8Ha1pMNxAtjJHZahqEMbT2WCzKYzJD1GduMjIAyeK+efiB8&#10;RfDPh74jalb/AA/0a3t7GxtYRcW7bZIruYMC0hXaEGTtbCqAGXI55r3LVldvD2ralsytrZkyZ6ZZ&#10;gi/TJavl+bQpNZ+Iep2cUZYzQySLheuwZ6cen/664pSlKVrnd7ttD66+Duo3/jzxToEP/CCWulw/&#10;8ISslvHp6uIW/fFnldnkZlf5VHXDYyK/VL/giX+zRonhfQfE3x6utCit7zWZY9NsZdo3LbxZlcA8&#10;8GaU5HrHX5c/A3w/8QND+I+gfDnUdOZtQt7eTSbOOJfmlFz9mu7HPs9rcxKnb91J71++XwQ+G2nf&#10;s+/B7w78NtGTjS9PRLq4jJ/fXDfNNIf96VmI9q/F/GbiCGW5HDAfarNX/wAMXd/e7L7zrpxXsee+&#10;7at+J6fY6Ja6e6hJG2s2drMD9fw/xrftfMA5Hs1c/ousG9svtSszbjgZUDNdBok3noNytnHzK3b/&#10;AD/Wv5zwNSjUlanpcunbmsjgfitpsccYdRtCszcd+BXnGto5tsOoVmXLD1P/ANbpXsPxQ0wPDvVf&#10;lY7WXH+eo/rXlut6Yj2G9FZs/d2nOz1/z71+U8UYf2OaVNLG32S1YfGHxX4L+CWpXnhOC3lvtOZU&#10;jNznaqs33j9BXkfxO8VXvxdbwxqcd5AL6/mEGszRpgBQpbfj2VSO/Va7LRbaHUbTWvBtxdeTHq1i&#10;0STHpG+Dtb8Dg18//sTalrHjH4qa74B8XW/lzeGLpra8iflUmaQp+I+VyPUYPevSyuFfNKMXOd40&#10;raPZJ+X6/foc9STirH2VpHxAv7vSbfR9Mu9LjhtkEO6OzeQrkZySXXnI9BWvZ+MfEkdtsm8W2zrb&#10;8KP7H2g/+ROtWvAdnFoOqvag+TbRZKxx/Ku7GM8cV2e+IWbNHJtEo+VsnrX2mFo4rEU3KNXl0tbX&#10;ZWts0TF36nHv4yvtV0t4bvWS6rGW+XS/l/8AQvp3P9K4z4EeLLu/+O194fbUd0c2mtP5KWPk/dcD&#10;n5jn7w9K9LbXtT0kvbHdJ5mSvzcj2H518v8AxZ/b1+EX7Kfjm+v/ABJO3iDxQq28Z8M6dcAS2unt&#10;cqtzeSykGOIRIVYq7Bm3KAACWHoZPgcwzDPsL7NyqyTTlaLbSi073u9LddEaQrU4YiEpPrqfUvjk&#10;Rx+LLFZpG/dRyy+YzZxgAf1rjPGmtTTeBJ9RjmjCtfqI5pVyAPmXPH+f5VveIdbsNf8AET6xpl0t&#10;xa/2KJIZo2DrIjkFWBHGCO461i61o9tcfCFbeWNmjEkbsCM5/eA/571x8TVFicVi3S+H95LTZpWR&#10;6lOSnjJyT6nwX/wWY8UpafsTeBdHlu2c6r4sVmjViPN+z2r5P5yqfWvyh8SNO8TM/wA277p3e38+&#10;lfop/wAFv/iBDJp3wo+E9pL/AMeOnalq8qr97bcSRQR5BOR/x7vzn196/OfWbiKRGeIk7eVUtwTX&#10;9YeC+F9h4f4WbX8Tml8uay/BI+eqfxp+r/yOFu9TtPDVrr2r3jCJ49BvILXd8zNLPE0AUEA9pTzx&#10;0r6p/Y/tbbQfgt4ZN5Dt3aTDJI3PVxvOcZ7HvXyf8QrdbzRLpJF4IUyndwMOOCT/AJ5r6d/Zg+JH&#10;h/xtoUOj3OsQrqlqzQ3ERuUV8qSucE5O7GeP7w9Dj9V5dSD3X+3r392IsZXdt3dT0/X8qZbW2o3s&#10;ytOuY3IIdpNuOnf6en+IrY8NeD4pbfzrgK7qu1XOMk/ic9M9cd66TT9J0bSD9s1CZNobDbpMAZ5x&#10;jj/P5VpZ9RGf4Y8Jxov2hEWTbjZIq5Ck+/5d+1dEbyz0+HMMm2Rl+UIv3ep69z9OP6Zuu+O9PsoR&#10;HBJH5TDDRrIOQT6Vz0nxA0eWYPJdwht2WWNse/Oex+tUSzVvNY1USsLNUUK21vTkfUc9ffrj3jtr&#10;3xBaQ+Wtv+74LeVGAOmeBjH1P+TX0/4iaBYFvKnhZnkMfvz1JycH17/SpJPjL4PjhMexS24P/Au7&#10;vxzjp+Qz9A/URsWGpahOGZ7SR9oA+ZcYwep/In6cY5p93517KxkjRcruPr26Zz6CuYHx38I4AE8M&#10;gVtu1VJHoAPyA6Y5FR3fxw0K2j88SIm75tsnY9ef88UNoLHSrpt8kLSM0bKuPmbkADPXp1/z3pn9&#10;n3aXDS6fcMv7nlY0z5pLp+X4/h155Ffjxo6P9oju12ngbmUd8Yxnk9Ovb8aefjrYLfKDI6O8ZZpI&#10;+N2SCd3t8p/H8KlNBZnR6hd3sEXkTW7fKzfKsJGB75yB244+teU/EK28LaJ+0X4B8b+JNdstL07R&#10;ri7uNXv7xii20f2Z9zSEA8AYJxk8r68+g23j7Ttf8Paz4qjuZItP8O3VvFqF5a2bXUqyyqG4ijzI&#10;wVCCSobHJxgc/PH7Xmv3PxfTTfA/wM8UaJeNc6LfpqdxdXSw3aTO0JAEEnlyB28tYxlCBGrDrg1X&#10;w6k/FGx9SfGBdG1/9gzQ7XwprlldWfh39rpI4GsZB5RF3pgn428g+ZI7HoSzMcDOB+h3/BLu3h0H&#10;9g74a2rbV83w6rnd0yzMT+OSfxJr8jvAf7Svib45fsWeLtO+IHhC603XdL+PXg248RWd6qt5k7ad&#10;f27yoSVyr/Zo+pHoTjBr9e/2CLe4j/Yt+GsFmFH2XwfZuVPVuMkfkTzX85ceU5UaMqa2+s1JL/t6&#10;Kl/7czaOvKvI9WvpJ4ryT7PyucH+f9KxLiVpr3ULqI58uWGPbn+6uT/6Ea6CVJ4byQySttk/1ZKA&#10;YUDB/H/HvXI2l08kupMrDfLcSFY/MVd+0hcjPTpX4pmUeS3m/wBDRxOx0L4grBbYuom2x3EsOWPO&#10;FIx+hqaTxhYXsizB/mWT7u736+nSuVfT7aXwtEyXkbSPdM00UgO9GOMrge4FZdrY3TRG1t3Lbm5H&#10;lknH865f7SrRgqbdzVRk1Y9E/tX7XbyLbD/ln/eHvz1rnRqNtPcsBcqzqMMN3tnn8qr6O+o6aTCF&#10;Y5QkjyW9vb2rKkurqxumZ7NlZ2y262Yc4J5OKVXF86i2JwZZufEDQllguZM+ad33uK5fxVcSXO4Q&#10;ytueNiNzdar6/wCJ5bVmjiiTsV+X73qaoi71KeOxvLyDyzdMwjhVsnGOv0rilVjLS5zSPIR8O76T&#10;9qyXxvrEedNtfDEN1Yt2a8dpIHPuVjhH/fwV6d8P7U+IfGkl/J/qo/1qv4xZNO09b2UfMZJIPrkB&#10;sf8AoVbHge0fw/4UlvWjP2m8bC5HOT2/Kvj86lUrZgqb2SWnktfxbN8NG0T0LwcsZ1e78TS/LFp8&#10;Jgt2bue/9K1vh3pB1jU7jxJqGWMhJi3L2qvp+iS2vhWz0e0ALSL+9Y+p5Pf1rutF0KLTNJisoF+Z&#10;V+bb1NfXZDlFXE16cXG8YLma7yf+SLjepUPM/wBoDwFZeOPDd1aXKcNbtGPbI7enOK5j9lD4garq&#10;2jTfCnxXcp/bOkEiJn6zpkgSe4bBz7hh3Fe53nheG6ga3nQbZfvbq8B+PXwz8Q/D/UYfjH4QH+na&#10;HK0sjJ8pmtTjzoiR6gKw/wBpF6jIPVjsDmHD2aRxsoP2cnadunn+XpuVKhUi7yRtftQfBrQPjT8I&#10;fEXwp8VQwyWPiHS5LNiRu+zzMP3co9Gjk2uD6oK/A34l6HqfhHSLTwZrcTWt9pOp3VvfQ7dpilhy&#10;kiHPcMGHpX72an+0v8DdR0GLUde8eaZpxul2z2/2yMSrMFDN8nzMRtZWyF6EenH5I/8ABW7wR4Zs&#10;fjpY/Ff4aavY6n4a8e291fW+qaVdJNb/ANoxAR3kJKH5ZNzRyspwT554HSv1LhOtU9tKKT9nLVPW&#10;10tVfu00zzJOPtNDxdtCXxBp2nLprrv2B0Y4+XA5z04x/P3GV/ZX/aGsPAnx/wBW+Ekd1dW9vdXk&#10;Mt0rLtYXKsySDJ742lvQk1ix+ONJ8D/B++u9TubWK4S2Am+0Rssqs0ZWJY8fKWL7cDAYFjnKjNef&#10;N4QufAvwss/jJDHJc6xpN2mozTO2XmbdubJ9/fv+Ffp3DuK/s7MI1Zt2b5F8938tPvuCt1P2U8Ff&#10;EPQ9QltdEsLWS+VrZXW5gZfLC9FO71PJAx0B5Ffm1/wW5+Ieh/DL42afa6voV1fSalots1n/AKRg&#10;W7wXQcnLD+IccDr9OPMvEX/Bab4yWfh//hG/gj4G0fwvujUS6lcKbm4dwuN65wqHqP4q+Tf2jPj9&#10;8Yfj74tt/E3xh8fahr15FCVhmvps+UpOSFUcKPwr9oq141IWCnRlTlc6P4jfG6w+MHjfxV8T7LQp&#10;NOguLmzYWckwdhtj2H5uByVJ/Gpk+Ndh4p0JbS5iuR9ns2jhWSbcF+U9PQZrzLwic+EPEKN94Nbn&#10;/wBCrO0S8kt4WCdf8iuWrzcqN0dTfTQeZFjkGNfXkEV6h8IcW2k6TbXEqr9o8QPu2kHCtHGAf/Hv&#10;w714lrurHT1s3lhkCSWqlWTv2PP4V6X4F1Bpfhpa3kS7dmrTDcB0zHGf8/T8K5uVxhJvsVH4j6C+&#10;MmhfDjQ9Fvo/DUeqfaLeRVE19fIysC4/hWNckjJHX3xxXgfxhnZPD9qCDzo2nde/7lf/AK1PvryV&#10;omkHy/LjtzxUXxdBPhuzD/L/AMSPT3HYH92oNGClzU6jS7fqOpFxlG/n+hyvizK6nCgG3/iWWZC4&#10;7fZo66j4BLA/xI0fdbKzf2gdrNwQBBKcD8cfpXGfEy41XTxputWlkklvdaPabZCTwVhVCMZ/2a1f&#10;2cfEN1efEjRHuAqhtW2FUXuYyoPr1bFdcU41U2KWsT9cP+CEcOq23xI8Z+Ira+mXbd2cKqIw6jb5&#10;kjYXaeSEwccgNnjmk/4LN/HnVtb/AG2vAXgPw+0FrZwyot1b6dEYMxmOWaQSBQobPTBBwAc4797/&#10;AMEAdEjfR7y8k4m1LXL42u1tpby4lwVz/EDL7cYzxivmj/goxdx+Jv8AgpT5qTeeujW96sTeYGxt&#10;Voy2RgZJPJHGAuBjFKhzSqr1/UmtJKnL0LgvmlsbeTCsrKvmBh0OR9K0vhtq4v8AXbq0ilcQ29qo&#10;jz3Jflv6e+33rkNM1iS50qHdIx3bCzSNuzyDnk1u/DJRZeItQlRl/eW8W1l/3m4/T+tfSyalA+dh&#10;fnOy1iNpNOuFIIPktlU+nTv/AF/w+i/GHjn4Zz3SrZeONN+WECVpNXtx83cDD9OmD/8AqHzs8sY+&#10;7x8w69T/AJzivF/ix+1RcfDT46+G/gsPh294niC5soU1ZdVWMW73E/l/6vyyW2jDfeGc44r5zOso&#10;hmnI5VOXlv0ve9vPyPhuO/D+jx5TownXdP2fNtFSve3dq1rH1j4q8V+C42aWLxfpLIzHldUhJPP+&#10;9Xnfifxn4RO/HivTm9/t0fP61xfi91eI+XCvqdy57/54/wD1182ftQfEOT4a6JBqkHhv+0zcXRia&#10;FZvKKLtLFs7T37V4dbhCl7PWs/8AwH/gn5hhfo54KnX5oZhL/wAFr/5M+rfAniDQr34i6R9g1m1u&#10;nXVLc+Tb3SMzKJVLAc+gP069q/Un4b6h4rsvBlmbaxjieRU8tN4ZTCYkVTuGOfmHbqe3UfhH+xPq&#10;J1H9oHwPrkVmsMmoKs3lcExmS3LFc8Z649/0r94vgZqyXXhON8qscdr/AKNuYjbzgqeMnH5EHjrX&#10;z2Jy2OVY2NKMua6ve1vLv5H9NeGPCNPg3hqpgoVnUTqOV3Hl3jFWtd9j5w/bn1t774Y+IrOxaVbe&#10;TRy80ckx3nahIycnPzKPT73SvzU1uWNYvIVvurn6/wCf8+lfpT+3rIJ/AerWFnqvnCbS5fMZm3cB&#10;GO3HHTg5xgZ74NfmTr02N0a8fLwx7e/8/TnNfUcK7Vl5r8j6biL/AJc+j/NHE+J7iVpnwjbmzk9e&#10;/P8An1r7U/4IU6ddv48+IGpKqsqaTYRDauGG6WUnJ7nKj3r86PD3xgvPHHxE1LwbJ4W+zLYRyut0&#10;t1u81UkCL8u0YznPXiv05/4ISabM1n8RNSX5P9I02Dd1xgTt/wCzCvz/AOkBjHh/CrMJQe/s4/fV&#10;gn+Fzv4DoylxNQv05n90WfqJ4Vh8vRppZn3N5J/Gvz2/4LdfETVvht+z+viHTLSG+zr1qYrS4lZA&#10;xCuxGVGeg468/hX6G6JNHb6BcI/B8k/N+FflD/wcb+JZtC/Zo0XT5X8tr3xSsatG+4mNbeXn6nNf&#10;xP4U01U4+yRR3VS/3Pm/Q/Y85klkuOk/5GvvVj5P+E3xK034r+CLXxhp+mSWIdmSazmbLI6H5sMo&#10;GVx0OM89K6BTFHJsV1XjaWGeSR0/OvHf2MzPbfAnT7m5JZri8uZvmPUeZt6/8Br1y2neVQ/mDO3a&#10;d3ft7dj061/qLRlKVNNn8yVHGMmkFyZDEJT/AAkj5RjGTx9P88V4/wDF+ZirKdx2fd+v/wBcf57V&#10;67dvIISvmfKB8o+g5/Tvjp7V498YJA7SAryVxt25/GtJfCTD3qiZ9m/8EZIpIvhLf3Mup+Utxq12&#10;Eg3ct5ao28DOODt557/h9Aft6agbjwpNZaXYW9nbtCk3nbv9YGTcNq7QVwNg79fYV8//APBIPTbu&#10;X4IvrluzMbPxA8vl7uQvnKH6nptyT0zxjJGK95/b3soV8O2+kz3Mj3ENtJKrtMMldoQO2AMco4HT&#10;26V+TY2P/CnXd/tO/kfpWDd8DSXlofU37PRs9Z8Iw6jHKGdoc4OOCVVsfqK4n9pfSRF8PGxJIymF&#10;f3n8RUZPOeuc/Q5+taX7MGqH/hW1pMZf9Zo9tMeMDJgX16dPfFWP2g7KCTwQ2lXhkWI2cKB2kwQ2&#10;ffvgf5NVTj+7Vgu/aH4RfHmFIPjZ4jjTGyS+3KVI4yqn8v6YrlguBknt09feu6/ar0tNC/aF8RaZ&#10;bALHHcR7VP8ADmNePw6fhXBxBd7MQVP8OGHH/wBev0bB/wC6w9F+SPh8Xpip+r/Me+cfKMH6D/P+&#10;TVWYDBIOB/dJ/wA/5NThkWLeYu3071FNtK7g7H5uf6/yrY5zI1O3Y2rf7pPfB4zXZ/svP4ch+I9j&#10;F4mdVsm0m8EpZTjPlOynjn7yjpzXJXvzQyIXwMZz3Hvn/P4VpfCqd4PGGjiSM7ZrS6iO36SjH8q5&#10;6vxRfmbU/ei0fbnx30y317/gjPdQWsII0zxDqTRfJwE+1LNn24fI56V+V2pz/ZLW1uAf9Xdq64zx&#10;iv1SSH/hKv8Agjx480Rphutde1AZ2/N81pbP+n644r8q/EiBdCg4PEmF9+K8fA/xMQv77/E9DEa4&#10;ek/7v6n9NX7D14upeErPWlHF9p0E4K/7cKsD/wCPflXqf7bWnHXP+CbHxc0v7zSeAdZUbRk8Rs39&#10;K8N/4Jo6mdZ/Z38B6sTkXXgjSZdy9GJs4819JfGTSU8TfsbfETw8V3LceGNYgK/71o/+Nelh/ij8&#10;jhoP3o/I/mv8D3Alh8JybVP+h30DdOQArV9kf8E/2N94S8eeHwyj7boyD5VIzlbhOe/pz7V8U/Dq&#10;eOfSvCd5JtyNSu423KeN0XfB/pX2l/wThujN4p1+xSf5ZNOTKquMASEY7D+Ifh6da0o+7JFVV7n9&#10;dz5L+ENoLzwhNplznEULMu3HBXgfT/PSv0E/4N6baGD9or4kLG7ExeCbUMzN3N4hx0r4F8ExTadd&#10;arp0WQYbq6izIM5xIRn9D+P5V+gX/BvJbSH4/fFS5kHzL4QslDL3BvKdb4TKpZR07r80frtou7+x&#10;Bn/nrX5of8F5PAmq+Dfjb8Lf2hdLsW+x31pceHtVuUX7kkMn2q3DH/aEs+M/88q/THRVZtGX3kr5&#10;X/4LV+D9I8d/sQeIvDQlhk1yzkh1zw/ZmRRLJJZEvMyjqf3DyrxyWdR3rDmjGLcnZW/r8Tpw9OdW&#10;pyRV2z4++P0afFr4D6b4ktm8xpNPMbyBd3zKCB+nH4dfT8yf2n/h9ba38HbTxYLfOqeF9cbT9TZY&#10;toNtIS0Tdh1yOOS24knPH6A/sd/Ey08f/BlfCmpzCbahKbnO4Nj7vP5H2AHHFfNv7RX7J/jH4p/F&#10;pfBXwx8C6hrmsas7Qafpen2jSzSZJ4UL0VepY4VQOSBmtpSi8PzS6E0YylLkWp4x+xd8XdR8Ma/B&#10;pFzqDRXVo37lipbz48EhAO5JC49+a/o3/Yz+BGl/Dz4ZaZ4n+IOkRL48v9HF3r99dNltHt5FDLa7&#10;yB5bBMB9pyzhskqqgfn/AP8ABOz/AIIOaR+zF8SfBPx8/bY+IGjy67pdvJf2Pge1UyQ212uz7Kbi&#10;bO2WVGJcRKrIXi+84U5/QT4//HL9nL4JfDqTxT+0T8SNL8O6DcXW/wAvXrlo0upG5H+jruluZDt4&#10;Xa2dowAAAPg85zb29RYbDu6e9uvkfoPD3D9TDReMxUeX+W/TuzxX9qnwrYeI/E4ufh34JuNa04Lu&#10;k1BsQ2hPGDHIfmfjByqsPQjBA+QPi34FnbVd0vhjR7a+jylnLLJ5hVR1HmMu4ZGR97H9fpv4gf8A&#10;BS3UPi18N9S1T9lv4XWM9iuYNP1vxraurXKjo8djC6siddpmkRiM5iFfn/8AH342fteaPfReMdX8&#10;SeGPEFreb/Ls4/Dosdkq9Y98TFozk4DFnGRyBwTw4Xh3NKf7+nBRv5tP/gHu4zivJ8RT+r1qkpWf&#10;RJx+e1zy39o/9nrTfH+rTaokv9n6pMN7SZ3wyH0YAAp1GDg/livjX4q/DbxL8OtUs7fxLpLRx/aS&#10;q3EfzRSDI+644PHbr7V9daP+2t4K+KOoP4X8QwzeHdejmMc2m6tCWywB3IkoAAGc8NtP1qbxn4L0&#10;f4h+GbzQddtIZLO+j3280XPzj7rK2McHv255PNehh8yzHL5Kni02vPf5PqeTjclynOYurgJJS8tr&#10;9mun3L5nlsXh34K6fp/9o3/h61+WEM21jnp2yOtetf8ABPrVvgTL+0JN4tl1i60GO30tbOFPMjg8&#10;9z5su3zSrJGT5YUMQCSeozz87+NL3XdLvJvDmpaZCrWrFNwXGVAwPzFJ+z/c+G0/aD0GHxfp1vda&#10;XN8l1ZyXBiikOcgyOMBUBHLHoCcc8V9TTmqiTi7pn51UpzpTdOas1o/kfpD41/aP/s74x3XwjtPh&#10;3oOj6D58eoeC9bW8ndL60uRxM0u4rM29XDYwsbiRAByK8F/4KGftsfEzxle+HP2KtOt/D9/oM2rW&#10;WpQ6wtlJNeK4dgkSsZCqqCxyFBPJXdjIrzX9r39oDwVqF/4f8E/B7V4bfTtEt57hriTVkkZJrkhp&#10;IFLBcKu3kfMCzN8zdTzv7PfhTxPrWpr8XfG2uz3Ua77TQUMiug3kpLcdcHHzIuM/NuPUDO/NZ6Cv&#10;Y6qxWLwfoZ1KVVkMbbDNjb5j5BO0A9yAeT0UD1rzPUptQ8S+KIdP0/bJNcXARVjA++Wx24PXt613&#10;Px01TS9IZNA0aJVDIHjkMgeQZPtjb0zggEbsntWV8ONPsvBPhe/+JXii5WD9zIlnk5kWNRtkZR2Z&#10;iwgjPZ5WbpESN6FH2lTl6bv0OfEVvY07rfZLz6HP/tCeLdP8IeCLfwbot/Iy+SE3DhZI9wYyqP8A&#10;ptIpbt+6hh65ry/4VeHlvbmbxjqBb7Po7LJCNpPnXRJ8tPwwXPsmO4qe/tvFP7RPxPh0PRZGutS1&#10;C4Y/Zbe3ZkhAHPPRYoo1xnkKqk113iiz8M+C3/4Qnwtq1xeaPpjbprhlKLezhVDzbSflDsvGeQu0&#10;dRTrVo1JNr0XoLD0XTik/V+be5xHxO1qSSYRys0kkuZJ53YlpGP8RPcknJ9az/D+iO+kxgx7pL2T&#10;djb/AA9B/U/jVe6LeNPFS20W5YdxLBefLjHLH/PevTfh54Ugv7v7dcW6rGseLeEA4ROBn6cj8Pwr&#10;nOg1fh54MtdEsVvb1UjZ4hud+MAj+EHvz1qxqNvJpU0j38Y2tIwSRcMpxwWU9G57+1bfiaeHQLS1&#10;trKKMy4yoZFYMemSpznv65xXMeMvEPiPxNLaafqeqvcfZbf7NYxySfu4Y8s+B/cXLOxx6k+tC7C9&#10;TB150j8L3WoEstxrF0LDT1HG6NSDM/XoMKuR3NZ9y76RpRlPy7Y/l7ZqO51xvGOuW8lrk2Gk2/2P&#10;Ttq9RuLPJ9Wdi30NU/HmsIlhsTbwdpb1xVS7dhR7mD4LtW174gW6hgwjbdz6jnP6V9UeD9P/ALK0&#10;IOki75BhiAfbn/P9K+e/2atEfU/FkurzgrCqsGOPvEkcfofzr6Skhjs7JIYk2nbnHQAd6qnvcpHn&#10;/wAZ9cutJ8E6hJbzbGvZPI8xQN2CSMfQg/iK8d+x2fr/AOPH/Cut/aP8UySGPSYXZYbdWbY397oD&#10;/KvDqrm5Rn69+EBYS3x8zQ9BW404hNUKCRfthxgMOeT0649a9e/Zrhhsvjl4S8OQSef9u1y1uftc&#10;duoS1YSDbECT1PI77eo5rybwrf8AiH+2YYdQvLqOTTV8uz8/R0Vb5dv3uBz8uDxnA44r2T9ll5rb&#10;9obwf4etYLy4srzXrd7q+kU7YbjzF+QYHHbOcZ6e1fhmXv8A4WKS81/X9eh/qhxRHl4Wxjt/y7n/&#10;AOkv+vU/Yr4q7fsM20feyf515v4f0HSdR8Qx3OpXXkhVaNnH9089/cV6V8UAWsZSPU/hXl5DCZjn&#10;aM1+0y+I/wArOp3sfw08FzxbrXxqoP8AdeP/AOvSS/C3TpTm38Y2vf72RmvlH4n/APBQr4DfDPxb&#10;ceCrNtV8QX1jJ5epHQ7NpobSTujyD5Qw/u5yO9Q6Z/wUz+Bk3/HzpviS1/3tJmP/ALLWfNCWqQtJ&#10;dD6muPhDqE3FrrdjJ/21q94K+DRttVk1HxHNatbxxNtG7d82PpXzDa/8FLv2Y2+W58dXVoe/2q0k&#10;TGPqK0bb/go1+yzqCeSnx0sY93GJZttHNGPQDv8AxTZ258RXTWP+r847GH1r82/+C2n7HD32lW/7&#10;VngPRf8ASLNVtfFkduvLw9IpyO+wnaT/AHWHZa/QjwZ8bfgp8R5BH4O+Iul6g0n3VhuBk/nVr4j+&#10;BNE8beFtQ8G+JNNjvNN1S0e3uoJlBV0YEEEfjXNiaPtqduu6IlfdH812qHarFR/FjnuMdKqWM+zd&#10;I7HJb8q9h/bh/Zg1/wDZS+OmsfDLUbab7B5nn6FdzZ/0qzY/Kc9yv3G75Ge4rxywBZm+bH588V4T&#10;+I1UlKN0dR4JvYQ76fdssf2hCI2ZsfNg8ep/+tWL8TPC1loPxW08eG4/tOn6hDEbqzmkYLFKxww3&#10;Z3/eBPX+lQtc/YJVuNwUrgr2PHoexrz34tfFi+1Lx7puuWdn9nmt1X7QinKSEMCOPXr+npXsUYyx&#10;GGUYvWN/x2NaMqcan7xXR7J4g+H17o+g3Ws2lxb27Qx/KkcjyYOe27P6/nXHeN9b8QaFFb6pY3lo&#10;kMx8vy5oSW3Yzn6Vu33xPXVfCjadcWE0c1wysNpBQfMD9eP61598d57htFto7S8CstyGZR1A2nmv&#10;OwtPFVLRqqzvbZbHdWp4bDVo80bxsdStj4709Furu+0mYTwLLGquy8EZwTt96p634tm07Qo7nU0V&#10;Wmba7QjjgdRkj0qeGOKXQNJnuJmk36XEG3MOvliuS+Kts3/CI2sqHCwzKfzXFa4WM6kuWb69EctS&#10;th5SThCy9dzQsdYsZ4Vf+3LFDJygYsCvt1NWtCuRfeI7Zm1CBPJuV/0l2OxsdORz2xxXBeCPDune&#10;KLuPTLy48stkqwrs9H8L2sM03h0SmSKCQgOcZyK9CWHjTlo9SJ1KLtaFvme8+KtNkvzJd6YF8yGb&#10;7q/dZMkc98c57f48Vrfh0z20d/p6fZ76IEoqrncvpnHIwPr17DnXmvNSsLGC4s7N7m3uLNBdeSuf&#10;JYALnGenBOP/ANQy4JmkjbdHK3l8KxVgDjORkg/5/Ovc3iYo4jxd8O/ixAt94jtL6f7EmZpPJ1Rs&#10;ouM52Bs9D2zxXms2s6lPPDrja3M2xWEdzJcHgdD8zGvbfij8YLfw1pf/AAjNgoS4ltkEhVuSNgGD&#10;+FeLarZxX+kxWttAI1kt2O1m4X97XjU41nJ+0VtdLdhy5ehRuPFXiSSUOviVW9D9uj6fnVa11nxP&#10;Dqbana6jILlo8NOJF5XOOvQ80+58G2tnbKTLvZuu09Klm8OWd/I1hNc7I4LeLaV/iPPFdKhERfi8&#10;Z/FVI/l1C6kHfbz/ACp3gnxj8RNDF2/hvTLiZbidTceXbyMA4zgfJ9e+ayV8D6NDJvbUWHX5WqU6&#10;Lqmu+TpGiSyebJdy5jjzljuULjHWnyR7Ad/qPxw8eXnhK68La14Fs447mMo949rPHKmSO5fbnjuP&#10;/rX18d2fjn4W2vwp1Xw6IIYMbr60uNsrYJ6hlYd67m8/ZR1L4L/st6v8QfHN5dNrOofZI7S1klbb&#10;Cjzx5OM9cZH41S/aM8V3fg/9nfwrpOg3TWd3JpttIbm1by5OIlyNy4PVuaiPs+i6mPtKcmrK+pJ8&#10;Bvhdovgr/SNHv7uUSM5ZblkO0sEGMgD+5+teraxar9jb5P4Tjt2rwr9jHxR4q8W6jqQ8R65eagLd&#10;P3bXl08m3cU4GSfQ/nX0NqVuGs8H5fMX5sY9P5VpKPNI6D68/wCCOWhCL4H+MtWEJ/feMGT7vXba&#10;wf8AxVfQXxs/ZEf9pXXvBdzc+II9P0vRvtn9tSx/8fLxSGEqkPGN5ZG+ZuFBJwxwp8x/4JO6CNL/&#10;AGR7/UJU2m+8ZXr59QsVun/stfY3gq0EdlGvt8taKU6MueO5nWhCppJdi58Ovhz4N+Gnhq18G+Af&#10;D1vpmm2oxDbW68knq7MeXc92Ykn+XoHg6ERzMfasKyt8AfL0ro/C6Kk7H/ZrmfNK7YWKvxaH/FPx&#10;MR/y8L+FfkH/AMFwStt8fY5Q+3zfCun/APoU4r9fvi6Qvh6PAx+/WvyF/wCC6DbPjDYvj73hWxyu&#10;7r++usf0/OlT/jIl/EmeK+EV+zf8E9fDYztF14kvWx641BlyfwT/AD28b+Nc2zw9pcDcn7UzkhTg&#10;4Qnp+Ne4QW0Wn/sA/D21RgPO1K7d+w51Sc5/T9K8H+PdxHFp+kh2XO2ZwRnn93wf8/jXZU+IqPX1&#10;P28/4JhW8uif8Ec9Fknb5pNBuAufR7xkA/LH9a+bf+ChW1/h94fsw33/ABRGT74tbmvqH9iiFNE/&#10;4I9+EY0GwzaLbj/V7eG1I9vp+dfKv/BQK5lHh/wraDAaTX5HG3vthIz/AOP/AK1VL/eF6meN05zw&#10;jVbJBo6qU6IMflXkPxbi2WOmxr95tUzuPbEEtewa3ct/ZwQJ1jAX39j+R5ryH4uFgmm2zq3Ekjlh&#10;zyExz+f+cYrur/CefhV+8Rnfsvok3xR8YSyngTWMe7IzxEen5d69g/bFndfDWhWLfw2UI2+vyFv8&#10;/hXk37K0YHjHxpOqtj+1oE291Co/+etd9+2lfSRtplmT8yRRr9MQj0/x7dqx5uXCv+up0S97HRX9&#10;bHgvjzxcmnfDWXwxaRk3Graos1xIG+7bwocL/wACklT/AL49q8x8K+HbSH4r6Hd321re+1JtPkZs&#10;8eYdqn8x/npXWausgmmbUtxjuIUSNt3yp8zMR04B5/EU3W/Ctjf/AA3/ALS0fV7T7dBOLi3jS8QS&#10;b1bcBjrk4IrzqbUnc9OpFxlax97f8Eohd/tC/wDBQ6T4q6roNv8A2L4E8G2uiXl5dqqxpqdgv2O0&#10;O9sDe0KyMBnkRKTyor9iNImv9egknv7YwxsNsYZTgDBOfy/nXxh/wTP/AGWLb4Lfs7jUb7STBqvj&#10;S4PiLxFayxj91cXMSssBHOfKUkD0LN9K+jfD194r8LrCfDmuSx28P+s0y6UzWsvuUJ3If9xgOTwe&#10;K/LvETwpxvF+IWPwuJSqKKjySXutXb0a1Td9dH8jmljI0ans7aL8+p6VoGpW9lC0IbHluVYk9Rmu&#10;28MXyTx5LJufn5eoWvItH+Ivh6EXMni+1bSZPM3rdopkssejSAbox/vqAP7xxmuo0PxaTard27fL&#10;Ow8m4hO6KRcfKVYfKQc5yDX8w5nw7xJwViks0w8oR2UrXi/SSur+V7nZRrU6lnFnZfETT/tmm+ZE&#10;B8vHXrXnFzoRm06RVLBmT5Ny9PWvT9Jv7XxFpRtGZW2/Kwb+H0Ncxd6ctjdzR/eWJmAHp7f59a+Q&#10;4qwdPGVFio7TX42O3m5jwnxEraTetOqkMoKnb1Ncz8B/BOhaN4y8Z/Emzsdt54i1K1juJAcbzbRn&#10;58f3sSbSf9gdxXbfFWwXTLi68wbSnzFT2BFZvg66tNF0C2inXDyL5zAL/wA9GZgT7YIH5V89wj7R&#10;SqQvsuV+dmn+aRhivdkmekT63qWoXVrZi6aNmlUt5Z++MjP4cjjvjFdE3iTVtLtSon8xY1xlvb+u&#10;aw/AC2GrXy3Er7iv97nv2rQ8XL9m3wRMzFm6/jX1VarVpawdifd5dD4J/wCCrX7Xf7ROi/GbTfgR&#10;8JPGt9o9ncaLbz3S6Zi3l1CWaRwVNxgMiIqgEoygfMWJxx8n6z4CsG+HNvpXwz1OfXbvWLW/lmih&#10;jdria6Voz5D8HzC8d1G6jO7DpuwysT9Vf8FSfhrHrN54R+ImoS+Tawx6rpuqXQb50t3tftDEHsfJ&#10;t7kL6M+eK+Xf2WPiJoPhrUtB8NapZXbzx/Faw1ySSNhlIpISkkYyDxmON8H5SIl7gY/r/wAPatKX&#10;h3hcZl9GPPaSqJJJykuZXk93rZ+jsjzYqMqkoy/rX/I/X74B6Ja+DvCH/CEWlktna6H4N0bTY7ZU&#10;2iORbTMi47HdnPuTXcanB9o+El9CGVhHYyN90HJQFsf+O1VeO3s/D95rNsf+QpIsu7j5gFCg/TFX&#10;9PBf4dTQEdbd1P8AtbgR/Wv5PoKpWdSNXeVKo36vX/gn0OBai232b/U/Eb/grn42TxT+1b/ZatIr&#10;eHfCtjprxvIdyyCSe4PX/ZuE49q+RNau1M7RqV+6ckHGOOuc5/z6V7d+374si8Yftg+P9UgufNWP&#10;XGs1DRbCfs8SW5GO2DGe+D1wOleAausk87GVtu7AXB5A+ncCv7l4BwP9n8GZfh2rONGndebim/xb&#10;PIqWlWk11b/M53xF4fHjct4RTUltH1DbEszKXMfOckcE8A8Z5r1bwv8AssaD8LPh9efEc/EHWta1&#10;a0SK7hsRZwqk+2VPMRVG5mYoWwCwAzk15jpYn/4SyxidmO+5XJ/u+or6h8Nw6fBoEcVzcs4C4kUN&#10;yAy7W/ME+n8q+sjHVkou+Af2u9P0/wAG2uk6lLIt1b28cV1H5g5kC4ZckHoc/Uj64dqv7T2q6wVb&#10;SrRZfm2sQ+V78rjkfn/gON8C/s6eFNb8cagthoFxeXM9206qNxA3HfkAH7oLdTjpX0L4K/Zf+Gnh&#10;i1S98Z3sELLHxaxuN59iRx19MnP4VPvMk8Si8TfE3xjclbK1mKnp5SnaOw5PXI4545x9Og0f4M/G&#10;vWl+0wRsiSNlWY/KMZ6/5/8Are5y/En4IfDyNoLC3sw0PDNwzHpg849v/r8VzmqftfaOmV8PeHWl&#10;VWYMxhJx+GTxj1Hp0quWK6iOL039lj4p3JRtT8QeXuycyKCevtjtWxZ/sjQwj7R4l8YSyHa25fMw&#10;D7+3p16im3n7TXj3WZzBovgW9ml3crHGy/pjpzj/APXWXceLfj94gmKx+DrqFWzjdI/yjjB6/j06&#10;fqe70H7xtS/s5eDbI5bWJmkUHa3mEduMHP1/yeat58EvD0Vp+51mSRVY4V5gwB6ZHPqf8ms228E/&#10;HTVJ1kuotqhjyztkYGemOev8vaug0X4UfE2WMLc3iqPu8MMqfTrz9arl8idTm7n4O6Ta/durgr5Y&#10;Y+W3yYx/kZ4/HtBH4Ku7PzNTSxaSGKFMbWz8x39R16YweD156V6zovw/1nTIFn1jUl2LGC/nEKE4&#10;x6DrnPXt9ah1VfDqQajYw6zb+ZJCPLjj/e7mCvgEJnA3evpQoBrseV/CfSbjwrpmq63Lezlte1Lz&#10;pYWkJTyYh5anb0DHaxJ6425zgVveN49G8Z6A1l4x8N2WpQq2Ct7apOI+/AYHafpT5PDBlK6XBfxr&#10;HZw7IoYYxtwAQDneS3Az069utZ3jLTdVTQ2sUEG6WNizRzFQFGcth9p9MYz/ADNbK0Y2RR5edQ8G&#10;+Cvgr8SPD3hqVtPk1W/0DUNPha6d1D2txPHlQxbHyXTHC8cmv3J/4J66kJP2RPAcyr5if8IlZ7VG&#10;SThdpH5g1+BXxk8OT6WFuS8sTtIgMUisvmKT9Of4SDz/AIfut/wSx1SDU/2K/hfcWwba3hNQx/3b&#10;mZP6V+IeLWFp4fCUKkft1bv1dNR/KKKguWf9dj6Unt4ra0Wa7+U7N7YUe9fGvxE+Df7YXi3xtqvj&#10;b4Y/tO2Oi6XNfSTadoN94ctZ44Y8/cMjRGQ5OWJ3cFiBjivs7x5f2uheCNV1qeL5Y7V3+VemFJ5/&#10;KvHfgxquleN/CK2t4n7zpv79f/rV/OvEtathZUYUmuaV90n+aa+e5p7vNqZuj+MP2zPB/gfT/Dl/&#10;8DtC8TX4U/btY0nxcltbls9dksTSLnOdoDY9aqn4oftowSvNJ+z/AOF4POXBkn8aXDsMem3TyP1r&#10;0XUvB/iLRXaTS9XkMMrL8qtjA7f4VbstVvvDmm7PKWZmy0zSKCz8D86+YqYytD3ZXptbt6/gml9x&#10;rE8J1Hx/+3H/AGsdTbwB4PjWNSEiGuXpwTznP2QZxmqGp/EH9t4SJcXHw38GzRxsW2r4kuYt/GMZ&#10;NqfWvon/AIT7wrOfL1LR7m3Ei/M0bAjPToc0weKvhSsH2j+yJbiRc53wru/nisfrWOqfDXpSXmmv&#10;+CPkp9bnydqn7SX7SnhmK4n8Z/s0Xd7AWV5pPDfiaO4faM5ULLHCOfr61e8P/t2eDPFd/a6p8Vvg&#10;v42+HtlZw7YpPEXh0iAsflUC4t2kA5xy+wc17N4x8a+K9TM1p8M/ANnYwL8xvr9NxyOBhRwOMcj0&#10;rwn4j+E/i94msZJfE/iR5o5mKTQ+WArqeoxj8PxrSGPjTi1WhB+cXNfddtfgZShbSKZ69pi+HfiJ&#10;4bkvvD+r297bx3kVzDJFOsny7SOCOvynP41s6TDBrHiCK2gP+h2GMt2LZ615J8G/Di+HfCVvFpFl&#10;umVAisnBHUflz3/+vXsmhtYeF7D7K8yecy5kZfvE8cV5tSNHEVvb8tun3MUW/hPVPDP2W5uVLzL+&#10;7XKqT3/zz+NaGufEXw/4UQNdXalmIURx/MzEnAGB714d41+Jul/DnQZvEvivxTBo9nDGzvJcN87L&#10;yQQgOee2cZNfGX7Qn/BTO/1X7Zo/wOtJbONYpFbxFfANMzbsFo0P3eemeoJyO9ftHBHCvF2cUYyw&#10;9JUKb/5eTTba0+GOjemzdo+fQlYqVKVqWrPuT41ft2/CL4KaNNqfxJ8RxabIsbSWumRsJr65xn7k&#10;QPyjj7zlQO5FeV+Cv2ufjP8AtRaDdaz4P8E6Tpnh57qS1jtLyRri6li2ofOkkRlVCQ4IjVTt4DFj&#10;kD8xfG3jqz8XSW/iHWPFN1dXWoWx86S5JaQyozBgx69wR/v17B/wT2/bh+HPhD4hXX7PHj/WrfTN&#10;K8VMjaTrFzNsWHUAoj8qQnjy5lCL/vLj+LI/fMr8PMjwVNSxieIn1dTVP/txJQt8n6sxqVK9S7nK&#10;59i+FLz9nDxr4osvEnw30q10vxx4Tfz/ABBoEwH2iXS5G8qZ42GN4T5WHTa8a5BHX5+/4KZ/sb+K&#10;PGOhah4l+GVj9ouvDVz/AG1rWk26lm1KyWExzXKAD55Y4jEzbfmeJGwGMYFdP41+IXgqD9tbwnBp&#10;es63p954ZkNq0KaSA9wt2GiaBg2JTbbpSztteJ8sUdA26vof9qP4T/8ACf8Awe1LwxLfzWdzHa3G&#10;izX1rM6SQBlZLeYOpBAQnHBG4Aq2QcV8HhMlwfBvFb4eoTaw2YQlOipNv2dalZyim+k4O61v7r8j&#10;ap++oqfWNk/R/wCX6n8/v7Ql1f8AxLtPDP2CF1t4/FDSXbeZuLhY9sYz1IXDYPo/sa9E/aKig8K/&#10;sqapD5ZWRtLK7WTpkhfzwaw/jL4MuvhPfaf4D1ey8nWLfxCtrdaezlmgmiZlmXknoytz3BHrW/8A&#10;tpSRv+zfqcCxNuXT0Deq4KnmvQUpfWsHQatFT+fxK9/np8jltqj4AsndJFQyZ6DFQ+LCf7QVstnb&#10;/h0qTSID9s82U/KF+Wq/iZ2bUVZienQ9q/bInQ9jW8Bos3hnxJGR/wAsoTx9TWLpw2uyY6MeMe1a&#10;/wAPSW0XxFEo+9argf8AfVYbW0y3Xy3pUt6xjirnrBEHS30+gaj4OtbS5u1+1w7lEYQ5A3EjJ/H1&#10;rrfhtcWz/DK809pUWSHV43XcwBw0ZH81Fed2+i6rK37vUImbP8VuOtbOleHvFkEiz2l3poI6M8LZ&#10;6dOBXNUqR5bNraxSPQoxHc6c2U3Hbnn6UfFiNZvD1gpTlvDlsy8/3Y4z+dc/p9l8Wlgd7VdFdMHd&#10;uMn411njLTLzWNG8Ppb3FrDI2jwruvVYxtiAHb8oLc4/CjL4rkqJNPbYK0/3kH6nLvrngzVvA+n6&#10;Tqusslzb2/lSRJbs7KAzbewHT3rL8H3GleFPGOnajpF280NvqEU8nmxbc4cZGM+grYtfhp4vijE/&#10;9leFpFZtqObqcAnPb5a0rH4eeNrS8ga70HwvHEZULSQ3MzPjPO0Yxn+tEsZGUrXWnmXGnHofvF/w&#10;QK0Cbw38I4ZfJX7LBol5dXjngkGdYyN2VIJEbAHOBuJx1r85f2iPElx4w/bg8WeIpZ2dlsX/AHrH&#10;+OSZWz+h9ePwr9Nv+CVEkvhr9jrxb4omgaEWvw+gkWaFV3K0zXE+DkdwV7jgEDBIz+T13f8A9p/t&#10;C+ONR3b1hmt7aNmOegkOOOvGDXoYOPvRv3/Q5cVJezk0djpF/Iljb7ouyKG3deR79ua6L4azTx65&#10;qBuJH2rbxFdzdeXJ7c9q5Owu2FhbFpP3YVN208jkE/yHfsK6P4easL/V9SltsbPJhVRls9ZT7/41&#10;7j+E8OPxHojXR8nIU5XlvYevX/P6VVlaEkO8Q3g8MyjcMe/t9fyqEzJHGrSMPlx7d+ufw/ziuc8Q&#10;/GD4d+FvF1j4C17xLDa6tqkscWn2bW8p8+SRsIodUKAk44JGMnpWbstzeMZdC14quI1h2DawKEL+&#10;QwK8j+IhhVXcKrHs23n/ADmvUvFLgKAZjnZkev8A9fj09K8S+M/jnwr4OtY7rxXqS2sdxIyQmSNm&#10;3sq5P3FPT8s1MnFLUun8Vka/7HEEV/8AtW+GPtT5YzzlWbnLC3kKk8juB6Gv2c+FdprGkeD3CaxH&#10;JN5Eexow4WJSDkc+oGOvPP0r8R/2XvEawftB+EdV0mXMV1dYhm5+ZJYmAPOCMg8ccehxiv3M+GGj&#10;y6v4Cs7gRn/R4YZo4ycsQSQpOemCc568cnrX5/xFyrM6b/u/qz7bJP8AcZ37/ojwb9q4/wDFK6lZ&#10;XqJHIujzSNuPzKpiyufQk59OSOxr8xvEc42MWYHcPlX14r9Nv2+fC9/p/hKS60m0kWFtPkiuJmkP&#10;LCIuz7j95m44AC8jAAGB+X2vTOY/L27iMZ/3uOPzrv4XleVdea/U5+Iov2dF+T/Q43V7vfNsA+XO&#10;flX3+gr9J/8AghXpqwfCHxjrzwrtuvGEMTHkcR20Z6f8D6V+Wtl4/wDCninXJtH8Pa0t1dWoYzxi&#10;F1IAO0nJUA8nt6+1frn/AMERtFEH7Lk95NFuF540vG3KnI2wwrk8dcqRz0r8m+kvio0fDCrG/wAd&#10;Wmvubl/7ae14c0pf6wxb+zCT/C36n3vYs76ZLc+cZIZI9nln+HAPI/qTX4w/8HIF9qB+GXhjSbvU&#10;2lVfFl3Iqly/lqsAVUzgdNwJ6/e+or9o4Y7bTPDVxIA+ZB8zHd+gPA/CvyC/4Lv6P4auPC+n6Dew&#10;R381vc3Rga8YytbmRyx2lssCcrznoAOK/lvwOo+08RMugukZS27Qn16dPvP0/iSoo8OYyXey/FHy&#10;H+zhpi6R8DfC9k4bdJpvnFWwM75Gf8vmr0K0cl/Kz937xwBnr+OKxNDtLXSNKs9LtLZII4bdIkUJ&#10;8qgADGPYdq2racH5/Mxjn7v15z/nt9K/0sprlgkfzTU1qNj7+OQwlVTle/frn1rxz4urJtkkBJVS&#10;edvFex3gRI/Nm/hXH14/z/8AWrxX4vXDvPL7L8n4duOlVL4SqPxn25/wR3ntZvgpN4YmtWaTULy9&#10;aGaRl8vzNxVEx1ySM59hX0P+39aXy+CNKvQ24XOmyyqwVdisYvM2oc5ABfAOMnHU814Z/wAEbtLt&#10;JP2dWv5iqFdamkT5RuPl3AY9R0J+XI9fwr1b9vLWNSXwgukyXYkltfN8u2t5AoRj8mHBY9RHndgZ&#10;Bx2OfyjFOLzCul1k/wAz9KwiawdJv+VHtH7LeoXlt8IfDha52rd+G7cYjwQreWvIPc8+p966746T&#10;T3vhQ2kjMPLKjDMd3y5/x7dxXB/siy3N78E/h7OtsW26XbxSsF4+WMNjvgHbj/PHpXxaGmRWs09z&#10;ZR+Y8axrHu6N978/y5NOjL3WuwpL3kz8M/20Y5Yf2kdfE9sqSO8bMq+u3r14rzOErK/zgN3O7/Cv&#10;YP8AgoFBLD+1HrXlptZoIG8vbjPBGRXjcLqyZA3Hbj8cV+h4F3wlN+SPicdG2Mn6smJO4ZHfH45q&#10;rI6MM7lbb97j27/pUw53bXbbt+vv/jVeeVRJtHXORj+Q/wA//X6tDlK9xxEdh7EFd3erHw7ZovFv&#10;h2UL93UZImJX12H/ANnqvNICrF37EDd34/SpfCklmlzorW5UXEHiTbMVHRXSHbnPH8J/WubEbJ+Z&#10;tR6n3T+zzEde/wCCavxu0Nt0os9SSVYyoP8ArLJwfx/d4/AV+VPigbNIt4yuG807h6cdK/Vb9ieS&#10;a9/Zg+PPhWE7t1lp00iq33PkvE5/Ej647cGvyr8aBkto488LcOPpjivJw65cZiY+cX96O6p72DpP&#10;/F+Z/RD/AMEh9aOp/sj/AAxmPbwJpsZ78rCE/wDZf1r7bsbBdb+D3ijRXyVntryH677Yivzz/wCC&#10;HevNqv7GPw9k8z5o9FeBef8Anncyp/7LX6O/C6NLnQtWspBlWuQD7hkxXfR92zOCn7vL8j+WbwIn&#10;laFofmoy/Z/EWztj5kYY619lf8E6bz7F8X9RgaVtraTMApXAGJof8T0/Gvk7XtCfwf4h8Q+E5WXO&#10;g/EZrZlZdpXZO8eOfpX0x+wTfrYftBW1sBIv2iyuYh5jYydqvx0/udK3l7tZpdzav7sZJHiNpp6Q&#10;fEvxbpk4z5euago56bbhuceo/wA5r7//AODeSN3+M3xZndPmXwvpq9e5un4/Svh6HTbW3/aP8a20&#10;dzuU+JdQO1cgRsbh/lJ7dffk192/8G8MRHxN+ME/ddD0tPl6D/SZ+P0qq0fd+ZzVdte6/NH6y6Gg&#10;GkR8H71fAn/BUvwj8edR+Cnib9pr4LePL5fGXw/1LUF1LQ5rSG5sb3SI3YPELdkI3QIplVh8zAzb&#10;iSePvzQWA0qPOPvf1rxXxpp2o2vhL4rXthcb/st5qd1ZxTLlSQnmEEfxLv3fgSO9fN57zfV6dnpz&#10;aro9GfZ8I1I08XUfLd8uj6rVbdj8wv2Dv+CeP7aHhH4gzeGPiVomh+FVn03T9W+1atfMVkN5Cs32&#10;eOOCN3aVA+1l2hI3QruJFfc3wr0Dwh+wDqGseNfiPqmi3OreIrRIl8Q6bG8iaZCSUEMzSRiSJHkG&#10;4sic7RuOFUHhviR8fvB2v/tk60tj4sup9U1bS9HvpYrW8eO20XTBpdo8jSFNuZJHLIFLHA3EAMc1&#10;8L/tL/ErXv28f2i/FOr/ALMHx61fwr4ftVj0zRbXTpjDa6zdRLslnKnJCuTsQnlgobA3cfO1cXmu&#10;bY6vl9FpQg93daLu11b1PpqOW5LkWXYfNMSnKc0nZW+J6uyell8z2P8Ab8/4KWaf8BvEmg/EvwF4&#10;2ufiTeSXXk3Vzpt1Lpunx2fnSySKjRMZ/MCTCNWLR4Mbs0bYFe//AAP/AGmfgf8At4/s36p8Afif&#10;+y7qmkeEfiJp7zWfihtTGpiK6Zf9HvZS6LMriRUZJP3jAp821ev5R/BL/gml8ZPjV8a9L+C1nFe/&#10;2hNdMNUvrxtwsrUENPO2eCFViQATvYqoyWFf0Ifs4/sveAfgn8OdI8IaR4ejt7PS9LhsdPt9oLJC&#10;kYRc/wC0QuWPAJPT08/GZfSyaVKnQ1qpuTlrt0vdv/PQ9HCZ9is8lVrYrSikoxirL3lu9El6q1tT&#10;8b/2N/ixrPhK/wBT+GXiO8Da34X1a40jxDp/HyyW8phd0B+9yMjPY8e3tnxK+GujazpcnjDwto0N&#10;/a6lDi7skiXBweZFGNu8AEYOBk4NfH//AAWDl1T9l/8A4KtfEL4g/DQfZtP1LWIJb+OIbVad7eN5&#10;VIB5OSWz6k17Z+yf+2n4Y+I2jKbzUYIbxbdTcW8kgAmk6ngnh8c8cHFfpGGr3px5uqT+8/Kcwoxw&#10;+MqRjsm18uh83/tcfsT2niK4bx14W+V1b/RdSjjCeYANyQ3IB/dOAvyyYx0U8YI+fWj+N3wyea78&#10;I+Kb2K4hlBvtDu1LJM4/iCEbScemD6Zr9b9V8J6R410+51zwPNazTS25S/s7lQ8dypIyJV4IOQAG&#10;GDn64Py944/Zb8U6rf3cfiC20+F7di0Ez3awShcDEaLIcOvOQu/sTlQOar0KVSNpK6ZnRxFajUVS&#10;nJprqtH+B8E/Fb4hwfGuG31PWfDx0vXLMeXNJCpaG4XOCOfmRgegOe/PSuEvdMvNFK24nUtcrtJU&#10;YwO45+tfa/xI/ZZt4ZGn8S6NLDMxXGoWqHec9PNHqcZ2sAw7HHNeP+Jf2JPihrviqyh8LajY3Wme&#10;Zuu9Rkm8safESuXlQ84Hom4k8daxo0YYeHJDRdisViK2KrOpVd5Pd7X9fM4n4Cfs46h8WvEDS6nP&#10;cW+h6Xtl1q8jg5VTnbEhPHmSEYX2DNghTX0n418V6Z4csF03TrY2MMEKQ29rCPljhCjYg56KMY9S&#10;T161b12fw18K/AunfD3wXBIsNojyXF9Iu2S5mOA00h/vHAAA4AUKOBXjuv69P4i1BdPhmaV5HEaQ&#10;8sWboB9c9BWkfM5/Uu6PaP8AEnxnJdaldeXD5hmubhsBba3U5Py9WbkKq5yzMq8lqg+MU/jf4weL&#10;LH4N/CLwrJeTNJ5f2PT4d21kGNpYclIFY5c8NLJK3O4Cu48I+Fr9/sfwu8Ianp8OpXx8/VtXuGHk&#10;adHGcS3DyNwI7f5guAS85YjJSMHY8TfFfwZ8EPBR+F/wREVncKskeueKrfi61XnAAkcbooxhvubG&#10;O8ggDArtl+5o8ier3/y/zOOP76t7Totv8/8AI83sPDvh/wDZ50HWPhzYJa3niA3Xk654jgu1eN4k&#10;IzBBgH5PMBO4EFgBkDoPJvGPjtpIJNHsvLjikY7/AJRnB9T61H8QfiHc6xd/YdKaTaXwzL96QnjF&#10;bfwu+DmqtqcfiXxrpywrbyBrXS7lTvnfGQXHUKOu3qcc8deI7Sx8O/Ai6ZpEd5qNuY7i/ZWKSKeI&#10;uynuB3Y/QdenpVhYzaDbte+SrcMfMwFB4wcDr7cDA6UaRp5lju9W1q7MsnnDcenBBwfTqMgcVzer&#10;eNoHlkgltVkt4flUMxyO+Afr/OgBup6+ty8uu30u3vGfT2FcR4u1jUZIobUOBdarHiENJjyoG43n&#10;039Af7ufWoPEvjm02fbGj/dxti2tT0mbjg/7IHXn+dO8EaXeardyeKdZDTTSNn5uCzcc47ADgDsP&#10;pTTsItWdi3hnTxbuuGjXDe5PauK8YX7zzNGZNxLfNt7Z5rq/iDqogvZLO3lG2HAbacktjn/CuM0X&#10;TZfEviaDT1+bfJlz6DqaQz3v9mXwZ5Glrd+T8zQqzY9xnr+Bz9RXpXiTUorazmvHcr5cZ2AdzjgV&#10;B8PNETw94djkldWzGEVWycgAdDjp+WP1rC+K2pPHpnkRjauC7nHr0/MZxW0bKIHgvxr1SO91J3WT&#10;czsAVPJHfk/gPpmuBrb8d3hn1loB0j7Hsf8A9QFYlZy3EfsB4NS6TWYba6uro3kcbf2A39qiRp4c&#10;nJJ78/T5sjkDFezfsi+ZF+014Ji0uzX+xZvEVqmotJdhyLkyLtOCezdMZzzzX1dpf/BDr4RRSfaN&#10;M+N+tRyL8tm39i20htk/uphxxj+9n16nNelfs9f8EkPhl8G/ixpPxTu/iNqGsNosyz2enyaPHbxN&#10;ODkSO3mOSc9gFHXpk5/L8Bwxm1LMqdacVyppv3k9vJO//BP7v4k8d/DvGcN4rDUK03UnTlGMfZTV&#10;24tLVpJfefSvxMU/YJenp9K+YP2y/ifd/Cj4Hanqelal9kv9Q/0S0uNwzDuVi0gz3WNXb22/hX1B&#10;8RFP9nSAV+dP/BYDxNd2el+F/CMU+yG6tb64kX1ZWtowfwWWQf8AAq/Rq/Y/gyp8Nu58MX+uT63c&#10;NPGjRWoc/Z4I+FXJzuPPLMeSxySfWn2V3JFFiKZ92evmEfr/AJNVYoynyttKqvJHX8u1TW6vuZwv&#10;3Rn1/GoNHpsaEOramsivFqs67QR8tw2M9+/FTf2hqkw/e6rM27+FmLdPrWauWOcfLx+PoOnFWIRK&#10;0u1Bu3kbVXGCc/44pAXdI8WeKfBmsR67oF8kc0LB1Kxhd31IxX6M/sOftOWnx78EtomtSbdWsEVb&#10;q3kbLL23ZPJU+vrwe2fzo1XT10rUP7OmmWaVFIuBHgqkmSCu7JDYwORxk/jXVfAP4r698C/ipp/j&#10;rRd3lRzbNQhVuJoCcMp/Dp6HFaRlf3WVHsz6i/4K5/sTD9pf4GS+LPCems3izwmrXWliFfnuowP3&#10;lv8A8CHI/wBtV96/EIWxhZsjlWIKsMY9R61/TV4e8TeH/iN4Ls/Fmg3K3NnqNqsiyD+JGH8/5Gvx&#10;d/4K8/sYH9nP46SfEfwpYSL4b8YXEk8Qjj+S1vsEyxcdAw/eDPfeOgFeTjsPKnU51s9zOP7uVns/&#10;zPi6/dy4jU7vlw3Fc3qfwz8Na7qUd7d6tfpsB+VIUI657kV2FzaAs0hAI6/SoYbPMjdiP0rnpYid&#10;HSLsXcljsfC84VRPfCSNQFVYEwSBxk7+nqcGsnxl8PrTxlF8+uNaSLhsLabxwP8AeH5VsQwGL97t&#10;H/AhiuS8ceLtT0Bprqyu2bldsewMBkVrRrVpVPdZ2R9vjqlm9UjT0rwHc6NFDYw+NHkSNdvly2bY&#10;/IMak8d+Eo9T0mbRbPUI8MP3MtyhTPP3iF3bSfTJ+tc/ofjfU760jvn1LbI2fla3BHU1veMda1HT&#10;PJZBH5ksfzLLGB6dB25rXmqRqJuw5ZfWjUUFa78+xx/hLwRrOi6rDdtfWRkt3BLb5MEf98enrXoV&#10;jbRjV5pLe7t2aZWkEmHWNS2MD7ucj6YzXnKePb22uG8y2VWb72VzW/ceM/7K8NQ65cQRO1xtQqyk&#10;BcjPHuABWlSrWlJNk1MDWg0nbXTc9y8INJF4Sg+0ushVmikNu3y4z6kD+9+vWkk0q0eK4Kwcls7s&#10;fn0B/n1PWud/Z/8AFY8d6BqVq11Bb/Z5FkXnqTxgc9fbGOPpXdWZ8P2Fw/2rXo2ByrFWG1uRzn3H&#10;14P5e9h5c1GLfY5alKVOXLLdHi/xB+EPhvVfES6prPiS1sZGhUbbi+SMkgns7Dt/L8a5G68D6Dee&#10;IG8MS+NLGC1hscR3/wBui8tm8zIXfu25wemc16B+0TrOgN9hu9Fm+3cyRvHEyqY165JxyPT+deU6&#10;tottEFu7tbzydkZCwKrMGYZwdxHauGrLlqPUm3Y10+Cfhp0Yp8a9JHfB1GH+W+meB/h/pPirXNYs&#10;ZvG1jAuniFY5GnTE/DAkc8j1xnGa5u90fw60DXEi6xCsajcfsMbY9/8AWDvUNn4S0vZeTavqdzGt&#10;rIFjW1sVlaQYyfvSLg4I45ohNS2ZPLJaNnpV3+zxo00cmozfEK1KQxs4VZk+YgEgde+O1d9+xT4a&#10;8Bw6b/wn+vS2rahb6tMLaG6b5QFII/Un8q+aRYeEp5VtrLWtT82RsRrNo6KCxOBkiY4H4Gtzwd8O&#10;73XbOKWDULxZZGO1LfS2lUYYrncHHcHtxVS+GzYpQco2ufX/AO2r8RfE3jf4SXAvLdBbyXtvta3w&#10;VUK4IGR2+WvFv2sLS4T4N6Z9sgKm3gtY4WZT08pOn1wK891n4d674WhVdRvrtmeQLsnsXiBP1Zsf&#10;hXeprEHwy0yK78YfEK4ihWYwhGt7o4YdguO3TPSppxjGyiyKdCNNWT63Iv2Bo/tEWrReWv7t03Ho&#10;Tk5x/wCO19LanZn7Hnb6g7c/57//AK64j4DeMvDHxIhm1Tw1qct7HbssbzyW7pySTtG4A9ifx784&#10;9F1aLbFJHhvlYncy/jx+YH/6q15tTY/Qz/gnJ4H1PSf2HPDer21kzwXmoajcSOg5H+lumSPog55r&#10;6V8ORlLdAgz8vpXGf8E99BfS/wBjX4d2MY5bRmnkjPB/e3EsvI78N9a9pu/A8VzF9q0UeXJjLQdF&#10;b6eh/T6VdSNtAk/faKFgBwMfSug0DasvTjbXP2qSRSbHBXbwwK9Pat/RG2Scn+H0rH0EUvjA4/4R&#10;pWP/AD8JX5Df8F1X2/FrSQP+WnhO2Hzd8T3X/wBav1z+MsuPCuR185K/Ir/gugGk+Keg/JkP4Th7&#10;c/6+4/xrOH8Zf10I6r1/Q8w1mMW37DXwrtyyhpI5XPzet5dN/Pt7185/tASA2+l26vuP2SU+mMhR&#10;mvpDxrsi/Yz+EUJOwNpbMNzHHMly2f1zXzf8dJYP7XsATuWOxypUZyd3+Irsl8Rcd36n7pfBC3vN&#10;L/4I/wDw7sfNzNdaDo7ht5+bfceb169K/Oj/AIK1X/xNsPDvgW38H6zJaXUmsai+V1JImKrFbjHz&#10;sM/6zp/hX6SaBqdlo/8AwS/+Ef2xmjjuPDPh0/NHyN1l5nIH518i/tY/H74W+CLjw1D4p+IGj6Wl&#10;xHqBj/tLVHtC/wDx7g7MYLY4z1xkcZryMyxlTB3qRg5eSPZy3LqOYY5051FG7er8l2uj80J/Ev7X&#10;5tlEfiDVpkZQBtureYfzOa0Ph3qPxv1TV7iP4utfeTFa7tP+22qR5YuobBVRu4255r6g8QftC/sz&#10;a1qIlm+MnhV7dgySM3iaVnIwOoduOnXoeeTXlPiZfgBqfi6TWfgpr+k3808bf2sukyCRYzuUx7mH&#10;r8/r90+ma5Mtz6vjMTGhUoyjfq22tuuiPSzXhvD5fhZV6deMuW2iSTd3bTVnkenfFP46fDLxXr1z&#10;8KNFa6tZtWnfUZBpBuFjZDwC2Pk+XJ69KXx1+1p8ZfjDfWtlL8P4b7Vrdfm/svTJvmOMfcVnJPHb&#10;aM1BDLa2/jfUIbz41R+F4L3UrpL+Fr9IvtEPmMM4bqOWHSvpb9nb4jfsjfCjSl0uT9oDSYWQKGe3&#10;1a0CtxyTuO79KWa51PCxdKnCUu6V/wA0gyXh6jjZe2q1IxXRu1/ubR8l6n8Ev24viigjs/g14yj0&#10;1/8AWOnh+a3TGcY+ZVOP8a+mP+CaX/BNXxX4+/ac8P23xT8H6oND0Nv7U1a21DR3hjnEZHlwF2JB&#10;3ylAV6lQ3oa9l1P9qj9kRYNg/ai06aRuAi3Fm+ePUA8Z9ef6/oZ/wT5+AcngP4dW3iyZnmuvEqx6&#10;lPNJEoZLcofs8Z2gYOxi5HrIR2FLh/H4rMsVyTo8sY6ttNem9tTo4gyvL8pwbrwr8827JJxevyvo&#10;j2/QtEj0qxjESKNoAZV4DE06awj3b/Kxzj25rck0wpuZh04Xj/PpVdYN043D7vP3a+9ufmctdTPG&#10;irs3BOWH8NQ6XoEmkwf8U7cyafu4ZLXCo/s0Z+RuvcZ966MWwkHlp9fpUptIzjaOc/w84rmxOHw+&#10;LoulXgpRejTSaa809DSPu7EfhHxJq3h27L3tjI0cpy0+nxs/zAYOYiSw6fwF/oK7SR9I8c+HZtd8&#10;PXccrMceZbnOHHY+h9jg1zlvbQC28uUDgd+1YPiiO50y5+3aBqM1neDBW7tH2yDByB0IceqsCCO1&#10;fi/E3gnw3mtKby7/AGeTv7q1p3f937P/AG60vJndTxtSmve1X4nIfHLTpfEGk3DRP5V5CuyRGryb&#10;4vfHn4OfBmWCP4h/Fnw/4daNYltbfVNShhe4XZxtVzvbp2BFdn8b/jHPaaNqD+NdOjkcQbo9S0yP&#10;yyHzyZYv4eP4oyRk5IUV8y/s7fs0/Bf4ZeHpvjTrtpcatr3iSaW6kv8AVpjdTeX5z+Wgc8kBQvP8&#10;XU5r+Y8fwFmHh/iK0s2hKza5HCzjO+9pO6joru8W/Lqdf1iOJ+F7HvHw8/b4/ZxiE0dn8SZrm3yG&#10;t7yx0m/uEb1G6OEg8iuk179sf9n65t4prfxvdqyrudbrQ9Rj4x33wj3rzfwlc694ru2tNH0yGGHO&#10;2JvKz8ufTtXq0Whp4Z8Nvc+Obe0YBcwySQrnHOe1fH4jMsLKXu0pf+Bp/lBG/wC8UdT5t/bo+Nvw&#10;h+IHwUm8M6BrEN3Je6pbxsWs5l8vzt1qzAsgH+ruJPT9K+EfhzdXMU0n2ixmWSBUlWSx/wBcxjDp&#10;gYYYyZRnnp14Br7q/bd8SQ/ED9n/AMaaH4E0VZIbPQ5ruS6jiACfZ8Tgg46/u896+FfDOpCa71LW&#10;NN0pjHIslws1xEPkRZVuWwvIBAjPqOORg1/WvgNjo4zgutSUeX2dV6N3dmou+y316HFUi41r9z90&#10;fButReK/gD4V8Q2QkK3vh+3lychlbylyDknvnPJPFWX12DTPh7e3kj4WFWZ2Y/dAG4k57YBrzz/g&#10;n34o0/x7+xH4VvILiSQaVay2MjSKqtuRz1x6qykHjIPTmsr9s34u6d8Dv2PvG3jLVZfKlfQLq2sU&#10;/jkurhDbQKMDP+smU+wUk8V/PmdZXiqPFksvpp80pukl3vLkX3npzqOnRuu3/APwr+Imr3Hirxnr&#10;Hie4fLanq1zdu2Rx5srSenqxH+FcXrMJdT5KqyhSQ3rxgH/IPNdVcRr5DHy49oxn17+p/wA5rF1W&#10;1M0W3CrwPl/X/wCvX96YejGjRjTjoopJfJWOGKOZ8O6ZDP4y09b5fMi+0ZZbcMzMMdBtG4nvx6V9&#10;O6R4m8JeF9BhnT4f6jczhQCF0lpN2M9dwZlB9wP6V4f8I9Nm1L4iwjypPuuAVXlunvj1r6e8G6V/&#10;oVxaLB5bbW3MQQvvznH/AOv166RjfYqOmxZ+H3xJ0Ca2X7FpM2luw2XjLpskLlgfvbY9pB24PI7n&#10;oK53xfrWvf8ACQMlzbzalZ/K0e3XkjyDjqjRkqfoa6DxB4U1DUNPi1bT5WjuIxuV9xAXqMfj/Xjp&#10;W94b1XVTplvJrRZ28nYzSxkkc579+Pxx+eip82gfI8r074zfDrw3P5Vz8AZpJlYMq3GuKy/mUP8A&#10;j1rqdB/al8NRbLO0+DNjatGvzeZqi4wBwciP6c4rrr7wPo17bC8B3CSMkMAFwQeucfXv2x7Ukfw7&#10;vpWaa31S6Xn938y8g5zyAOM+388VXsw5UZtp+0bdMjPpnw900MqksqbnZT0xkKO/r6/jW5afGf4h&#10;ajE15B4LuFhZgFl/suZscABicAHnPaqn/CPeKoLYQP4juG+Vw3nAY5JPBBH1P5/Sy+neI4I1jn1B&#10;JmbduUZynAIPLZz/AJNOMA5UOHjn4qSws4tZoSrt5m3To13HPrL6HHvn61D/AG/8Qb+drubVmt0Y&#10;Z/0m+WMHsTiIMB+Q/wAHXGqXFhZLeyD7wbcqquRz7/p6/lWDdXmveJLw2lijxwg4dn+XPXC9cHP4&#10;4z3NXyxQcqXQkuo7vVbyOCfUlurjG791DJMOnXcWX/DnAr7e/wCCcX7Kvwt8efC7XPGvxY8Lafr1&#10;7qeptawx6pEreRBEiAqigjaS7vk5zhRz2r470m3tPDlv9mWZdxGXO7djkjp9R6+319Q/Zi/bv8T/&#10;AAo0JvDi+Hre802C8klWVbgxytvIyMEbT83Q/LxgVy4yNT2S9mrlQUb6ux9ceMP+CQn7FXi6dbrS&#10;/AWpaHcBt4l0DxRexqGHOfLlkkTr/s15X4w/4Ix+FglzD4K/aI8V2cc3H2XWNPt76PGRxkeSwBx6&#10;/wCFdP4I/wCCsPwsvImj1vStbsZIco3mW6SIJPTMbsSPfH4V6B4b/wCCjP7Mni6186T4r6bYtuO4&#10;avI1r+OZgox+NeW69WnvGS+TK5ZeT+4+HPj1/wAESv2o9asZIfAXxV8E6tukaQx3kd3p80p3A4I8&#10;uZBgIo+9jj8/tH/gmj8P/iZ+zj+zp4d+E/xxtrew1PQZ7iErBeLNF5LTvIpWReCP3hIzgjuBXrOi&#10;fG3wV4pso9Q8O67puqQSDMdxpt5HOn5xscfnVi28UaNqksnn+Xt/h7FT78181xJk+B4owkcPiKjj&#10;yyUk1a90muqempMoy0djtPib4k0jXPh3e6PpesW9217D9nUQXCPtLkDJAOemfzrxX4ZpN4O1OSxa&#10;VkUydGPAPHtXcXEvhOZ1LWwJfiNljDdvXms7U/DWlX0Ty2km1uqtHJg/SvyHiXwYrZviIV8LjkuR&#10;WSlD57qXp0DmldXR6r4U1qzu9OW2vZF2hchm/wAe9TeIfC0dxatPAv7tsHPtivIIbjxj4Shjk0bV&#10;/OgbJWK5t0kHPPULu/Wu18N/EvxxZWCNdaVZ3m6MFoVkeMAY4wTu56V8/ifCfiSVH2M1CpZaOMrP&#10;7pJfdcrm5CG+8OafLdNBc9lUDnr14rBvPCN5YyrPYMWjVQWj4Oa1vEnxL8PXf77W/Buq6bJJgeZb&#10;mOePp1+8hx+FVbPxOsaRukk0luy/L51s6kr69MfrX5pj/D/ivL60oTwVRpfahFyXz5bm/NHlvcha&#10;9Wexit7OFVneMptAHIzkf1rB1jwdZ+MEj0JdS2z2NwWvhGvAfoEJ9QfbqMeoq5rXi3TNBf8Atqzj&#10;V1gCiSQMGCEsAEAzkkkgYx3r5O8d/t36b8A/i/r3gb4jXf8AZslzqVxf6TPeRssd9ZzTuySKw+V+&#10;6NtJKurDsK+t8O+EcNm2YVXm2Hk4Ure7JSinJ9Htey1t5q57GT4COOqSu1otL7Nn05DB4d8FxR+G&#10;TpUSyxw/6O0M7fvNvUgnBLA9QwHXp0rzz4gfHzwt8GdA1TWfilqi2UGm2/2m3myPPvev7hCRhJMg&#10;dAPl3HICnPkfir/god+z7aeG4/GfjX4k2KzW9wtz5drchjDCInDFycZLAj5V6lV4y2B+eP7TH7a2&#10;rfHvVn1S81Gb7FJI/wBhs5JMCKNicAjoWwASfX25r+iMDwzkdbGQnTwlO0NYvkj7unpuunbc7c7w&#10;mDo4JQqJKfl+foe0eOvjN8SPjl4iudd8a6xcfZb6/uHTRxOyxRt5n7uPb1OOBk8nHOScnyXxH4xg&#10;0G0uI7hfJbzWDRBQNq+n4dPqPeuT8EfHaSbwkdP+1Rx3FsuybaxzIVUBZMY4BXHTklCf4hXlfxb+&#10;Kd7rEUk/9pNJvJZiGxuP5evt1+vH6DTUKMeVHxfJy6HdeKPi02oiXw+kSxyNN50M6DaVOMFR7Ef0&#10;9K8f8deMGvruS31m2+xzQ/dYsQ3qu3H54rh9W8e634itD9ht5pJLSNjLNDGcquQAxIHAyQOccnvm&#10;vtr/AIJi/wDBJrxr+1pFp3x6/ac06+07wDGwfQ7Nt0N74gIfqneO2yGBl6tjEfUuuNSp2HpFXZ9N&#10;f8ETPGX7XX7SRsdN+MWnaNq/w60O5a10jxv4isnl1TzBhfsdnIJF83GQGaTesOeMtha/U74p+FrC&#10;81zUdHvVVbHXtNZSwx8kgXhueMqQrDnjFeCJrXgL9m7QbGC9/sDwnoml262+kWd1dR2MMCKPlSFC&#10;Qzf8BBJPPJJJ9x8d+KYfEHgTw9470eVZbW6W2vLWfdtE1vLGrhhnBwUbjgHpkCv5r8ecVXyfFZZn&#10;EKj/AHE1OK/llCa5vO04Ss76e6deCpVq1GcpU2oy0Ts7PTa+115dz8ef+Ct/7M1zpHxn8I/tJafp&#10;iw2N9qDaX4rhNv8AvLfVYkCQys2fuvGjqR2aLPO+vlX9rbxUNb+B2pxWlxHO32cpJ5fJUAZOcADH&#10;Tt+XFfpj+0X8C/2+PE+p+Nrfxbp0Hi/4dzeJp7qLSxBp7tNbRytcrLGoiS4DosQJ2sHyAAHLYrwr&#10;/gonHoOlfsD+KLnwv4I0O3jm0lf9Mt4AzMjlDlGJJ6MOR25r9Zwscj4tzCGYZdiIyULNxjq1Ju7T&#10;7N/mmdebZL/ZdOlNV6dVTV705N8r0fLJNJqSvta3Zs/GGxMivkcA425+lZ+rcXh/rWlZuuxd23gd&#10;cVm6r/x+scdT+VfocTynsbvwyRpbLXk28G0XLY4Xkj+tYk32uO7yFVuys0ZGa2fhzO8OmeIcZ/49&#10;UJ/77qtpPiLy4ZreRJ8tGUG2b5e45Ujp+NaS+FEE2mTa4UHk6Yk3PSOfnP0xXQWGtajCFNx4cvNo&#10;/iTY2D+Y5rkJDNbMj+UxDglSv1Nej/DOwt28A6tf3Fsrytd28UbTIGaMgMx2k9O3T8a45U1LcaL+&#10;h+NNNgsWhn0zVVP95dPLAfXburf8WatpmmeFvDNzeOyKmlwtJ8pOF8j0H+eles3nwL+GNl+zu/jz&#10;TbjSbrU4dLjlkfTfFEbTJMxRQsltvLZyxyAB6+orxbxfqX2Lwvo9xCcvB4djdW44PlLj+tVlSjFV&#10;mlbYmt7zh6iaV8Vfh4dNhsx4ktRIrEsZiV6t7jHSt228Y+EvEeuWOm6H4ks7qaS6hVYYbhWY4cE4&#10;G7OAM/h9K9Q/Zw/Zs8F/FX4Oab478dtrMN7fW0k/mafYxTQlBdPbj5ZHQ5+TcSXAPt3h8V/A34a+&#10;BfjD4D8P/DvVjqja9JcSySXmhraTW6xBFUAJLLvDmTr8pGwjBrz44fD1MQ2r3T/X0NqdaLfKj9pP&#10;2ZtLsvhd/wAEwviFrckJjkh0uz0iTa/LMLG1i+YA54MxOBjtwQTn8c/CF02r+MPFWt7sPeeI5d3T&#10;OFVR/MkY9q/Yb4zeIYvCP/BI3WruBBGPEHja5ClZMs8cdwcH6YthkdOccZr8bfgvctLo11ONx8/V&#10;bpvu/wC3j8eAf519Pgo++vmebiJf7P6ne2Ukn2G1i27lZYyV54/L2/Wun+F9gsWr6puXLSQ27MoP&#10;qZPp1/z61zccMi6da3UDFfkjCqzHnpzXRfCWO4i1XVvM2q223C7mx1Mp7fl3/wAPYl/D0PNidwoY&#10;qvlbmGR91vz6H+VS+JJ9I8U+CtG8Fax4S0lo9D106rY6pHYgX32glCA02fmjUqAFwMYP1pg2yREI&#10;nvndj39sH+nTmoWupUuvJ8t9u4npxnB7+n9evasH725pe2xzvixggYKcMFwSV6/5/rXlfinUodOe&#10;6mudF0++863MRXULXzQgJU7lGRtbjrz1r1PxhgHO35SPvZ6f5yeteRfEaOeOF0toGZi2Wyv3f8/4&#10;VMl7ppCXLqZP7Ndtbx/tDeEbFrZY4v7URI41JXaoQjbzzngD61+7n7NbS6b4Bk03TpFuPtFs0q/a&#10;G+ZcsQRj0wVwM5wBnBLMfwj/AGbp5of2lPBzygoDrUYLNkYOD/n/AOtmv28/Zhu7y78N28dtDKx/&#10;s9FW5yu2Q/OG6HPDHOT1xnPNfBcRR/2yEn0X6s+0ySV8LNef+R59+3Jp2qav4Y1C3eyb+y7i1uH3&#10;LIGHnFkGFBPy4BAyBkk/SvyQ8TPKitG0eCrFdrEg5GAR+Br9sP2gLe21LwXeQXKbrMbGkhmkyDOj&#10;bVJGeWz2PHA4yBX4k+PJZ7PVr62vW+eK9lWTPXO85/lWnC8/31Zf4f1J4gj/ALPRfa/6HJapJpj3&#10;sMltolraS29v5AktodjMvH3jnk8D/Jr9hf8AgjRpzWX7G2g3Dx83msajO20df9JZPy+SvxxuA8l1&#10;yqsu7qc9P8461+2X/BJbSBY/sX+B1K7WktLmX7uPv3czdPpivxD6Vlb2fh/h6X82Ij+FOofReGke&#10;bOKsn0pv8ZRPrLVPm8Kv9BuPpX42/wDBbTxFpfibxX4SsfDer2d5Z6nfRlprW6EiuftG3qCR0HqO&#10;ntX7CeJ7PVorGMpNugeCNbj5sfMrMeF/2twz7KK/Fz/grxbWmnftHeAfBemRK0Nrt8tVjCqUjkba&#10;oC8AYReg5P1r8R8BMNSl4lYVc3vRot2XnGSd/vXU+44sly8K4h95R/8ASkeVKWZNozhZBn+nP51e&#10;tV899rBsFM8dce30/wA9c1lucYDnavB+937dTWjbDyo/vFQRztPHT/Hp/kV/ovFH861JJi6jk2uS&#10;xXAO07cjHJ/yf0xXivxc3FpIypwPvZPIyen869ov5Q1uzhGbauAe5PPb6j9K8T+LRhjlmdAoHQ/W&#10;lL4SqPxH3j/wRr0tLr4R2Mpsi6f2pNFI/mYO15WVh+GVYepHavdf2+dDSTwraarLIpS4t5BbFVaM&#10;gopYAnOGb959MDPfA8T/AOCPV4bT4HaZp0kUIF3cXkwVyWLMsoK/h8rfjivc/wBuqaDTfAdto8gt&#10;fMjt5o7dmjO87JkUFfmB42qO3UdRkV+R4py/tCv/AIn+Z+lYX/c6Vv5V+R6L/wAE77my1T9nDwqz&#10;YYR6bEYW/ukIMc+4yPp9a7T4526rpNxePa7irB0I/vdh+eeK8T/4J7eIbyw/ZZ0GK1OJGhhEbM3T&#10;5j698KRX0d8SLvSbvwYrTkMlxZ+YxMeeSRwOeMA/560Ub3kVL7J+If8AwUe0prX9o2S/mHF5psci&#10;jaeMO6nPvkfhXgu7bJ5rD5Tzj8K+mv8AgqLp0Fh8ZdLvLSXfH9jmiaRSMEiXP5Ybv/hXzPIUbhgd&#10;vTODn61+iZXLmwNN+R8RmceXHTXn+iFkYnJL9/l6VWuFYq2G28fNuXFTRqzR7dvH1HrkGhY7f7TH&#10;DePJHHJKqyPGoYqCcZAJAz+IHuK7ttThM2duAoTOV4Iqv4Ya7i+0XT4EK69ZvC+OdwQ5+g4/HFex&#10;+BPgf8HPHF5NFF8SNaiNravLcW9zoYjlIH90o8kf3iOrDgE9RiuM+KXgjwp4EtYI/CWoatdQ3F9H&#10;JJNfWcMMQZdw+QKSzFs55OBgDGc446k5VovlhKy3fK7L1Z1wpxppOU467LmV38tz7C/YC3SeF/jZ&#10;onKed4RglEeeG8ueUd+43n86/Ln4hr5Vy0O37t5MPyOK/SH9izWPijbax8Q9L+FHhjTtSuL3wfKb&#10;7+1Lho0ht0uY/wB4Nuctl+nT8q/Ob4umS28S32m3NsizxahMs+1sgSByGx6DPb2rzqa5cwr+aj+R&#10;1y/3OHrL9D9wP+CBOo+f+xT4OBk/1U+oxAH2vJDj/wAer9PPhE7H+14s/wAcLf8AoX+FflD/AMG9&#10;mqtdfsdaLb7v+PbxFqcR9v3iOP8A0L9a/Vj4PSA6nq0Y/itYm+p3NXbT6HnR/X9T+b/9sbQz4X/a&#10;x/aA8Pp8n9n/ABav3XC7guNTf+hr0r9jy6a1/aK0GQFkWaaeNmA9beXgfln8K5f/AIKXWkunf8FD&#10;f2lrBztDeNL66XnBw115gP5Efp3rQ/ZUvQnx68MXTsQralGfmYHO6N1xz1+9/gK3qP8AfP1Oqvq5&#10;fMybq3Z/2qfHkUb/ADDxZqH3ew85jivvD/g3ng8rx18YmYYxpWkDnP8Az8XXr9DXw3ftHZftS+Pr&#10;o7cf8JDfMASMHDsck9ulfc3/AAb1Ksfi74xyb93/ABLdF+bn/ntef4Vdb4fmvzOSo9vVH6q6KWOl&#10;xoD1kxXD2klomlat4j1GFp9N1y4uJp1jTdtictjjuDHjNdjpUuNIh56t/WvMviT8O/iXDZatZfC/&#10;4uPpkkmnSrotnqGmwzW9pcmNhGWfaWMavtONrMAvU5IPz2dYPGYylCNC2ju09PQ+p4bx2AwNebxL&#10;aukk7X66/ofkl+3p8cdD+AP7T2uWvwX/ALP1STUvGujLMtzGJ4WtLBLWMWcqso3K7xSI6EEZZhkg&#10;Zrzv9tT4V/D/APYQ/a7kvP2e/iBoOvfDfxdNJqOj2eh+ILa7bR5PM/f2LmB3Mfku2Iy2N0ZUHJDi&#10;vXfFf/BGn9uTxT41ia407wrOv2+VptYk8VNsm2bm80hozIPNIAXCjBYbtgyR5Z8Nv+CcnxV1n9t3&#10;wb+zD8bPhZNodxquqx3NzM0Y8m50uH97dSxyodkoEKSAMjHDEDIPFeZhJYjJ6VSdak3zO8n5/wBa&#10;H0GZU8LntRKjXVoRSjHyXz336dfQ/Wb/AIJp/BeHS/gdpvxq8aaRFH4k8aWENwLmS32zrpf3rSNh&#10;2ZlIlOMZDpnO0V9CeNvH/hn4V+Eda+IXja+Sz0fw3osuo6jcOwVUgjR3br3AQ4Faeh6dbaVZxW9n&#10;aBLeCNY4YUJ2xoAAFHsAAB6Yr4x/4K1/HHRNE1Pwx8ALvUE2+ILeTVvEGmxsD5lrBKEtldcjcrSm&#10;R8E4Y249MHw6MKuaY5OT1k9fQ9C9LK8A1b3YL73/AMFn4kftS/Fz4vfHTx/4w+NXxj8K3Uei+NfE&#10;dzqCaktquNO8+XcsD4U7RhUQMcZ25GTkV4vb3+rfCzXRq/hy/mfTywaG5iz8q5OD/tLnP09Tiv1S&#10;u/hV4X161ml8PXMcn2qIiS3bawdSB8rxtw49iCOnHGa8o8U/8E1Phn8RL+4XR4r7wpcXDHzI9KhW&#10;4slbH+sW3lK7GJPKxyqqjoo6H9C5eWKXRH5tWqSxFZze7d/vPMP2bf25riFoYdU1hknk2xqzMSJV&#10;x93Ix7dea+v/AAx8X/B3xIs4Y9aihmmeHfHNBLjvw+Vxhvp618aat/wR6+KPhPxL9n0D9oLwutp5&#10;paWS9tbuKVe4xEEYbvYSHnvzXpHgT4WeEP2eZ3z461rxlq9vD8v2wra2aSEfeaFS7H/deRie69qI&#10;1OiMpU2tz1z4nfDzwlpqW/iK48UfYtPDYMUUMW6ZfQEruZuOSTjgZIxXifxb8bw6ZoH2TwtpcVpa&#10;NKGKsu37QRu+Zyv3m68AY64AGQcH4n/tIaRLrNxqGv6x9quFQpZWUeAi/wCyAMBFyD+eeT0+ePiB&#10;8ab/AFuxms5nWCRpGk8xW+VCeij+n+cU3cRv+N/Et7rsBt47iFeWae4b75Hf+XA4Hf6WPh54Mu9I&#10;nhaz0DUNS8QanIINB0bTot13IXUMNigFhIyNkNj93G2/hilc54eubLwr4d/trxTYILuTbJb290qt&#10;l8bkdkY/ePylVIwBhm+XaH3fBvx28FfDzzNYuhHfa5ewnzLpcuLePOTGmcfeJy7nLOfbg7RXsfef&#10;xdPLzOeV6/up6dfPyLerfBD9ozQZZrLUvh5c2t5eMgdr6eG3PA+SJN7ghFHyqAO2cVymrfAHUpjc&#10;XHxN+Idhp0Ij/c6fpKtczFv9pjtRfTgv9BVzxT+1F4g8RRsNPc27H5fmJIA9gOD+R6VxOpeKzqEo&#10;u9T1Zrg7hhZCQu7v8o69O559Kx82zoSR0Xh3w54U8K/N4H8OySOsgRtWusSTbvZ8AL9EA981pSXy&#10;aLA0t/MxuNvCiTcy5HQ9gMdu/wCVcwPF2YFeymVVQ5MjbV28f3ew/wAKxNe8WwWyGZp2kZmbfNIQ&#10;Mg9sf5/xkZq694+uSJIY7pkhYYkVf4+e9cV4k8XIEZXmPln7san5pD/Qe/8AOsfXfGk97+4gdmVe&#10;FLdhVHQ9Ivdf1JYlBZnbqR+v0oEanh3RtS8Vaut/fQL5at8qvkIi9h9P5+5r1XxBceH/AABp8lvY&#10;6jDeS2+XtXhPys+PlBBH/Avy9az7JNJ0LTookt/3kMXyrgbT7tz/AJ6VwnjXxDNf3TebIzbWJ+Y9&#10;T6mgRj63qct1PLNNKzSSNlj6k12H7PfhP+1/E8eoXH3UkwA3t8x/TA/GvPS5llMzn5V5r6e/Zj8I&#10;N4f8KQ6jf2y77qMuq+X8xBbJP5gD6CjqB6RLs06AQyT7Vxtbv1HOPwry/wCLeuxz2N1eCMK83yQ4&#10;kwATx29B+td54y1C3tomS1kbc6n5mI289fp/nmvDfjJr/wBi0aUxkFnyi+zHjj8N2PpWxR5Dqdy2&#10;oalNcA53yfL/ALvQfpVj/hFvEP8A0CLj/vy3+FfSX/BK39hu7/bH+P8AG/iWym/4Q3wqY77xLcIn&#10;yz85htMnvKy4PcIrn0r9yP8AhEtB/wChR0n/AMAE/wDia55OpKXur7znnUmpWgr/AIHxd4W8ea7e&#10;X/2CPxteCPWl86Hc08f2TA5BIb19OgwSOcV7t+xn8Zviv4a/aY8I6tofj/U/s82qRaffaNcSSsl3&#10;CWUM5DNgcFiSeR8uOa+cvBMFo1+Yi2px296zTarJKwY20w/gPPH0b6dRXtn7K1rNc/tS+BNRvpbq&#10;PUE1yCO2tZZF8toA4y579OmOCSOetfiOVVJxzqiot7rr/X9a9T/VDjHLMvrcJ45VKMX+6m/hT2i3&#10;2/4Y/Yn4kJs06RcfdJ5z9a/NT/gsbAia14HlHy50zUh/5Fs+a/S74kLmxlGfpX5u/wDBYqLdc+B5&#10;AP8Alx1Ifdz/AMtLOv2iv0P8sZ/Z9T4aMbeao+6OT1qeJwvIfk8fgajijMsn3snb82eTTtuGzhtq&#10;+oqC2TKigYl5G7C4HSp0hff8kHO386hifcvnsd36/l61Lb3bOyyKOR1P+GeKQEhMsMe2MBRnJ3cf&#10;j705rhoy0efl/ibByBj0/L86knlZ7pvtCfKy7s9KppLDvOxG+71GCKBH2N/wTI/aQ+x3svwJ8X6k&#10;3kzs0uitLnAPVovbj5h7g+tfQH7aX7MHhv8Aai+B2tfCnXI1SS6ty+n3nlBmtrheY5VHs2D7jI7m&#10;vzH8N65q3hbXLLxJoN0YL2xmWa1lViNrqeDzX6r/ALMPxv0j9oX4SWfi+CWP7dGvlalbrwYplHIx&#10;6Hhh2wfatJRjXpuMi5r2kf6+TP54viV8P/Evwx8Z6p4B8XWDWuqaPfSWt9Dz8kinBI9jwwPcEGub&#10;t0+dpedw9v8APpX6j/8ABcb9i7zoIf2q/Amkruto1t/FkUS4LxZxHcHHUoTsY/3SD0WvzAmgdAo+&#10;YfN83vzXzNanKlUcJbomEuZa7jYVZiQ2fXFef/EpQ0d0MFdp/LFejAokTOU/hxzkZNczqnw+sdda&#10;4kutbu183lljiXCewyM+laYWpGEm5HfgcRTw9Ryl2OH8MypJpcar8w80jp710HxePFmFypSFseo5&#10;HNanhz4XeGdKiRJdR1CWNJd+0LGpJ9Ohx064PXpVzxP4L0bxU63F3qF3CYIdmyFFfPOc8kV1Sr0Z&#10;VFZ9ztljaMq8J32TPGWun80qWz9a7TxtBHb/AA10pR1lkjZh6Yjbjp7n26VcuPgroMR8xvEN38zg&#10;KphjBXJ7/NXRal4B0HxXpFnod1rF5a29k/7uWCFJGkULtycso/n/AI6OtTk1Z9RVsZRnUg09meX6&#10;Je6za3P2bQ9UktWmVd3lzFd3oK9A8QJ4jufDFlFa6m32iNYWmZrg5bCkn65/qPwr6f8ABnwk+pvH&#10;Lr+pNHDyT9mjDHHHZ/pWh4k0zwlPLHos+qalDZ2u1IJoIUaVgFAJYb1A79CenWumNaOiTOHGVqda&#10;peJRm8Ia7crHeaZeQnzoysizKDirp8L6jqCS21vaRSPCsK7W6D92Rwc+tVv7G+HdpiMeMvEiquT8&#10;thCev/bb2qS0vdAu7y6ceItWsbVpE+zTR2MckjKiY+ceaoVj14Jq6kY1FqccXJbEF54C8az200Ta&#10;ZaqsluEeRJD93PJ+tc9b6PrF690+l6fJMFvJQxSMtggKOa6Kfxvo9gkkUPj7XJVHyknSYeeen+vO&#10;fwrN8H+PbfTre6jg1+9sme8lmjjh09Jg6nBySZFww+h6cGinTjTVooUpVZblWTw54gtIPtV9oUka&#10;odzSND0569Olemfs4+F/iHrGnaPaeEdBnuGuFLQmOP7xMj+n41xur/Fa21Lw/cW0nivUJkkjx5Em&#10;ixoHb0LeecDPsfpXVfCH9oa28CaHpthY+O9U02W1tljCWmjJL5RGckMZ1zk89B+laShKUdCJKbjY&#10;9U/bD+Cniv4TeHfDOm/EWVI9a1bUFuP7OW4DtBAq8lsHgksP8c5r5x/ar1XzLSxsgw/eXUkh2+me&#10;K7v4i/Ey3+I/iC28T6l4y1PV7oXym4n1Gx2OVBHOfMfgdhwOaxPHPwST4w65bXGl+P7e3t449q+f&#10;p0gOSfZjRRpVIxjzeY4xkkrnq37Dvhr+xfhwrzIFa4jt5WwOTvVpB+G11r2bX0HlKx3ZXcy4Pyn5&#10;T19uf0FZPw28PaJoUElh4e3GyjhtYbfzFKkLDaQwcjsS0bHr0IruPDXhqTxj4y0jwnbxszapqlva&#10;IF/6aShf611WTqaGq1kkfr9+y/4W0vRfgR4J0C0uPKutN8K6fG0My7Ru+zISfzJ/z09S064Ny7QE&#10;KsicMue9cLbQw6Pq629kNsFriGNV/wCea4UD8gK7iHSo75Ud5fLlKho5N2Vcf41bfNqZzlzVGyv4&#10;h8OPcs1/Yr+9X/WR/wB73Hv7VS01jHKFZccV1NoLpW+z3ancBw23k/WsfVtK/sy743bWXcrsw55/&#10;z1rNpLURynxom3eE+nPnJzX5Kf8ABcjDfE7wyzNgN4UUdev+kTfn/n61+snxncf8Ifjd/wAtlOfx&#10;r8nv+C3wV/ib4Tcuo3eEZOGOCdtw/T8/1FZR/jIj7S9f0Z5Z8SGWD9lH4O2cIba3h8P8sYznEp4/&#10;Fq+a/jzn+24IiWVvscf3uTnf6flX0Z8V7aC2/Z/+ENpa3Eki/wDCMo0b+YxyAo5AzgH5uwGe+cA1&#10;83fG+Rn8dQW7H7sMAxuwRlwO/SumXxG8fi+Z+6/xJzon/BOX4NaQRt2eHfDyFduOV0Ydq/F//guB&#10;rJufGPw90Utzb6ZqM+3PTzJol/D/AFVftN+1RD/Y37I3wr0B/vQ2+nxbSenl6Uqf1r8O/wDgtjOY&#10;/wBoXwrpZ/5Y+C0lK+73lyP/AGWsJfxvn+gqn8V27s+M6+kv2AFkmHiBGIKLNbbV29Sd+f5fpXzb&#10;X1t+wt4K1Dwx4Kn8Sarbsp1y8ja2hPVoU4De2WLfh7GuiKvIDw39piQv8Q2BXGBNzjr/AKRLXA2s&#10;LSOAnU9q7b9oSZ7n4gMW5/cuRx6zy1tfsc/DnRfip+014G+HfiNf+JfrHiaztbwZ6xtKoYflXHis&#10;RDB4Sdee0U5P0SuXGPtKij3PtD/gmd/wRR8YfFCDw7+03+1P4z0vwL4Hldb3R9N1a3lmvdZVTlGM&#10;MeDFblgMuzAsv3Qcg1+mTftS/tYfstSf2r4m0zRfiX4LWbZFr3he4TzUhzwWMaHBAx8s0Wcgr5g6&#10;17V40/Z0v/E63UuGs7LyRDpsEMe2OKBVCoqDsAuMD2r551v9nj4t/DnXZNf+HFxqDXMe7zPs8Ilh&#10;uU7q6EbXB9MZGDjFfyZgfHbin+2J1rQ9lfSnKNlbpaa95Pu3zL+6fV5TnGGy7Dyw2KwtOvRk7uM4&#10;2kvONSNpxfo+XvFn018Bv28P2ff2jGXS/CPiqOHVmUE6LqEYtbz32wsx83HfymkHGTjpXqkKw3Eu&#10;bWdGXncRjr6fX/Cvyl+LNvos2sPc/Ff9ni60e6jYbda8J7raUMM/M9vLhW55zuzWt8GP2+Pjf8Jr&#10;yPwx4V+Iq+O9JtZN0OieKvMtdTSMHlEmkzI2BnC5mQdkA6f0Lwz4p5Dn1NRrJ0KnaVnH5TXu/wDg&#10;XK/I6MRwnw5ncfaZHivZ1H/y4rtJ+kKytCXpNU35tn6lQo6hlbu3Wp4VfO0HdjAr54+A/wDwUb+A&#10;3xev7fw3q2pTeG9akT/kFeJNtuWk7pHNkRSnPQZR2zxHX0RY3mn6qqvbXK8g/LnDDHsRkfj7V+kR&#10;rQqRUou58RmmSZtkeJ+r4+jKlPtJWuu6ezT6NNp9AubhYgVdWwevvXMeIL3z528uTpxW/rPmQJtQ&#10;bv6e1cnfAjdkevNVzdTyZHj/AMcVWTR5wiKzspxkV5t4Shm174caK6XMcax2IXbtzghiCMf72a73&#10;43akPs00KEqVU9O1eA/Ar4ox+NdJm8FaHdRm+svE1zpbQM2CWaXzUP02TKfoPav50+kJRrV+H6Eq&#10;f2aiv6OMl+dvvOvLf4rv2Pq/4PaDaeEPCH/CQWVibq+uIy1usi+hIBx68d6peJfhp8S/idqBv/GW&#10;vzR2+7MdrFEFVRnoR9DW5pfiyy8Mx2uk2Qa4W1hEKMEzkgYz/Wuo0vWNd8Ut5ZspI4+QxA7cV/HF&#10;aq+bkjLXyXU+gjG+p53J8EPD914T1TwlKrNDqWk3NjIu0YAlheI/j81fkr4DZdI1iC21WCSXybkQ&#10;XEPmFREjZjkzjpwWGe2Olftb4xudN8IaL9pumwVGdu7knrX45fEXSb3wz+0D408I20v2YJrl48ZY&#10;Di3kk86Lg8Z8t1x/TpX9Q/RvxHJPMMBJ/EoT+7mi/wA0cGL+JM/Q7/giB8cn8Q/DTxX+z74itJId&#10;Q0if+0LF5LguZ42/dTp8xzlJEHHQBwBXunxu+Evhn44eF9U+GXxI8Px6n4f1G1aG6tpGKsDncJEY&#10;co6sFZWXlSM18FfsL+NX+Cn7Z+heLbad/wCyfEd0i3MUkhCGHU4o3fauMDZM8nAOBsPsR+qFv4Vi&#10;uZLqOSLLKxO0+5//AF14PjJlGJyziiGLwjcXVSqRadmpL4rNa35lzeTZrB+0p8r6H4A/t0fs86r+&#10;yR8Q7rTtF0q917w+IXmtZ4VBmiUM3+uAHOF2kuoC5DfKAQK+VL79p3wzreorH4J8H3EysqlJb6fb&#10;uk7qFRSMbjkDPTvX7jf8FLfgnoN1pPiPXdbs4WjsfBeqzN+7VmO22c4UHuT0IzjOccV+JX7OvwU+&#10;1eCbLxJcWLLH5zFvKj3sqmTaCTjCjPy85/DNftfhbxlmfFWStYvWpS5U5fzN31fnoYuNj0T4CLqc&#10;niqz8T635MazWrReXGpVFQEkMck5b5ufyr6H8KeMNJh1W4t4vOvBcQnAs4Gl+Y9T8qlef8+3GfD7&#10;4Y6bp8lvfX9uwWONyrXGXfPOAiZz17qOOv19D8OabBPq0GkG4+zlpvLP2nbHzs3YIdww49R1r9ao&#10;q0dQ9C/a+MZjYNp/9kahGqt8+61bGO3H14xj35zXKSeN9T0W/ksP7Mvvsqv+7kWzkYqD06rkY+h/&#10;Wu2ig0iaGO7XWYQkqlU2XEZaMjPHzEc8dh37VR1vw5bXaQ6il5hcK4k3QMNp4I/1wyPz559q3XqB&#10;R0Px3m+jt4ftjKx2qv2ObcMjIPC9faug0/xldWMswZ7w7f71tLuUf7uzJ/kKzU0e3top7hNTjt/L&#10;k8ty3k717Y5mHt82Tx+NXZdIt9nkah4utTNuVQWmiYruPPSTB9fbtTAfY/Eq8ifbc2t1MI8lW+wv&#10;hewyWUA8fX+dN1fxzdfYPtP9jXLSKzBF8xIs9+NxBwPxqb/hGdDu4dy+JYFVVDyBbiP5pM7cdT3H&#10;QZ4I65rFvdK0CW8hFz4pjkt3bE7LqBwg3FcviPJ6c8gYz2qtA1Zz8+v6pqN7HHNYhVX5mjluBljn&#10;IztDY68dck10Vjret+UqfZraEMxGdssxYKvJ5CZx69PTvSxv4G0y3YjWBNOyMdsdoZDvxhcFWGQR&#10;gj2475N6DU3uSr+GvAWsz+Zb7ZJJLJIlOOhDSJgqCP72TmhBc5jxFe3WoFrODUrqZ7hWS3htWWPO&#10;SeTt3MAD23H3yKP+EctvDujx20ulS3k8Me9Wui0uxyeOJMj36dK3rbSviBLcxT2/hq3s28vBk1DU&#10;RIi8EfcBfGAwxx65xWLra+LvEXiD/hG9H8Tx/u1X+0MWreUiqfuqwcbmzxkAcc8Cny+RJVi0vSdM&#10;0ra+mRmRsszRxj5mJ6gqeByfyrH16we28LNYWWqyxq0bBo5v3mMnGST8w/76roPEln480trDS4PE&#10;tlcXE0m+SG4s2VQwOSvJfA4xjbz/AC4XxN421jSNNun8ZeGWWONZJZZtOAkQjOAo6lVBUchV/nmJ&#10;dhHlPxS8WeJNEaWfS3azkhZVW4sbh4nDZH90KRxz61+n3/BEDxzq/wATf2L9XtfHmr3Ws30Hja8t&#10;4bzWLx7idIxa2jrGJHJZVBY4UNjk8cmvyx+LPiv4Tvo/+k+KzNqE1uJFtLaR0kjnIOEdWjK4DAFv&#10;nBxkAZ6fan/BED4r6x/wi3jHwf4YvDptvJqmm3Bt9qXDRN9naOWZTKCFZ3j3HjjIA4UCvhONsjzD&#10;P8p+rYGahU5ovmbaslvqtdmPncXdH6P/AA/tND8Sa5H4fkGoCFJJ4ZL21upFTz41Vgu0kqD989Oo&#10;FdD4i8Haz4ctJLiy8XXwUZCi4t45gB9V2f41g/A7TPFeseENca48ZXF5fWd089rNdSYM8iOXTeIw&#10;o6gAgDGM9M11Wq+N/HWu6I0B03QHiuFP7uSwlYEHoAfNHavy3MPD3xQw9WnPKczUvd95TbSTT21U&#10;7p99PQ0ljYpe9/mc/wCGLjx1rd4IbPVtOnkjf/VzPJbt9MYcE5HrXoiaf8QLC1jlTQGn7/uLhDu4&#10;+oJ/KvFZ/tGi6kLm9021t5M5YQx3K7jnt+/OB+f+PaeHfHPjq0sYpdHktWVcBftEUs2385BmvXy3&#10;JfGrC6YieGqed5J/hBGKx1F7oh+J/jKDTBHB4r0/UtN8yZUWZ7KVVDZAxu2leuK77wFd6F4usbjT&#10;5PERsksW8nfGyhgVUde/6iuJ1z4j/GaZzImt6bB8v/LHw7B09PnLfnXxP/wUI/bDg/Yp1jTfiTJ8&#10;Qdan1bxVqkNrqXhbT1t1WZSmwXKqUPkudmCBw4Rj8pGW+0wGE4sw/NPMoU7f3JybfycV+Z62W4nA&#10;V8Qqc9Ozeqv5r/hz9CNSurDRdUOgalc/apNu5HaYNuQ5w2GPBwOhz7ZrjfjD+yH8C/2nvDp8M/Er&#10;wloeqpGrNa/b9LilaBj1KHKtGxx1Ugn14r410L/goZqNvrieJPiv4H8Vael5bwy2d5/ZjT2ywMoA&#10;dnijZQOeTnvyB0r6L+FP7S/gL4iaYdT8KeO9P1JriRn8ywulyhAwAcYwAByMcHispY+p7R6NK+lz&#10;7yWU4aNFOKTkkr2XU+Lv2v8A/g3G8Valq6+Jv2c/Ffh7y1k3f8I7fahdW4+kbMJFB/3mA+lfFP7T&#10;v7E37WH7KKx3fxn+CGqabpKHYut2JS7sQ2futPAXRCewcqT2r979J8cQXMaXup688MG1n2rIcyqo&#10;znHUjr9eMVQ+MGr2ek+Dg/ijRluEvV8h9LuI1lEwcf6t42BV+ykMCDuOfSuujmVSnTdtkebVyWli&#10;qicr8z9fyf6H8zup/E/UvDl4t9p0zeZGcnaxG7nvWedb8W/FzUP7K8EeEtUvtQuOPsWj2D3DO3cq&#10;qKW7dgK/SX9sj/glH+zXputX3xw+F2h332VnkvL7wVJeulnu5ZjCUw6KT0j37R0XaMAdf+xhoXwg&#10;0XwjY2vgrVrG3t5YY0ul0mFYcv1wSmCSORySckV5eecZUcpwsZ06bm3p2S9XZnLQ4TxNbEONWXKl&#10;t1ujk/8Agk5/wRUj1VrH4x/tro1qSy3GgeAbqFsygHeJtRAdG2bgpFvkbur4A2N9Cft4ftFfE7wJ&#10;+0JefBPwz46vr/wz4dtrGHUrHwzqsOiTLut45Hii+zw/MI1dUCyseQQTjFfTfwe0jw3LdWt0+pyN&#10;8kUXmK24fMO+SRnkc/nX5PfEH9of4FfEH4x+MPEvie81CLUtc8Uahd/bobkj929wzR544AjK8DoB&#10;ivP4LzrE8UZhiHiG1CMVonZJva33M6MylLhP2VTBKPtLuzlCE7eaU4ySfmkfaHgDxv8A8EsJrWHx&#10;J8XPDnxUa/xu2+JoN9rIwX+KbStzsvr5hHuK+rPgj8Yf2c/iLounjwj8Z/C2paLp0i/2f4b0rXoc&#10;2EHBjthAW80LGuEG5QQFxgdB+WOt/Ez9n1vC8cXhb4kXUzxsoFvcSryMD146+54Hbta+G3g20+MV&#10;/Npng/wkviO4MhVFh0lrnJA/vKpAyO5wM/WvH4z8D8t4urU6lTMa0VB8yhJxnB+qtF2/7e9bnzmO&#10;4sz7ONcdWlVttzN2jf8Aljsvkj9nZvEw8NeENK1OKxWaT5Z1/dkqzTEtnj/e6+gr8xf+C1mjad4R&#10;/Z08ZaHp+kw2+l3FvNd6dBbx/u0jZyAkeMYVHBUDkBdteo/Aj9ivxP8ADj9lnXviD+1Xo/iiwNpr&#10;2n/2To1tqlxI+k6e9zHbhoPJl/ctvmjZlTspyV2gngf+CkvwL8D/ABo8CxfB347ft/6B4N8LaTqz&#10;tYyMp1XXdSsTEpeye3UrKxWZYysj72wDnljnyeB+G+IuCeMpYV05VMNUg71FFKFl8L+JtSUk1ZpO&#10;zurpnjSpyqWd7eR+DdpGZXKIhbt+Ne4fsg/8E0P2nP22fiVa+FfAvhV9F0u6WRv+Eo8R28tvYnYp&#10;dljfbmeTaM7IwxxydoBNfod8FP2h/wDglf8AsJ/DS10j4WfBnSfFmtafdXUN54u8QWUL6hdMJWaK&#10;VmljJj+QoNiBNpGMZzXnPx5/4LpaX4i8ZaDqHhywh0weH7qd7FtMU4Ec8JhkVgoI+7gjHQjjGa/c&#10;JYiT0gv6/r1OqNGny3k/6/M9C8I/8G7vwL+DHws17xT8RfjD4g8Za5D4Zvrs6NpkKabaXdzBbSTx&#10;Qq53y7GdFXcGVju421+Wf7RPwM1P4IeL9LD6ZLb6T4o0GDW/DxmuFlLW0jyROu9SQ2yeCePPUiME&#10;gZxX1R8Sv+CufxM+JE0kmieJ7yafT089rjzHBO1ztIDfLwDtwBjHXJr5l/am/ao1r9p7WvDE2oeF&#10;bfR7Twn4bGjadZ285kBX7TPcvJ8wG3dLPIQg4UHArppupKPvI558q0Vjz68kXyLUtj/j3B/8eNej&#10;/Dp0j8BsnmLtk1Ylj7CEf415hqUd1Fotjqca7ozGyP6hg5/xrtPB2oyL8MpLyMbWj1QhvbMS9/wr&#10;W1r37ELc9h07SrOeyjZY92IgRu7ceteafEi9ZfDFkpP/ADAbVeT1zgf0qtpvxP1/ToPKg1NvL27Q&#10;rDI/CqvxEnL+FrEFuW0ez5rHBw9nGp52N8RJScLIZonxU+KXgMw2Hgj4neJNFh+zxt5Ol65cQICy&#10;A/dRwO/pXtv7FHjHx/8AF/8Aaf8ADGrfEjxhqWvTWM9pbw3GpXBmeKI3iErk44JZzyeSetfNutTk&#10;ahHzjNnb9Mj/AJYpX0x/wS40iXVfjoL2CZEaxtZbktJHkDy4ZXA+pK4z2JB5q3FRZj7tro/ZD9vX&#10;X5PB/wDwSI+G9g0eI9Wt7i/8xgBI7OsrnIHAA88Hr7ZPf8pfgRBJD4ItmZAPNzLjn+NVbv1+9X6Z&#10;/wDBdDWR4A/Ys+FXwxidU+xeA0kuIVjHyyGOJACSN2cow6DJU8c4H5tfDW2k0fR4bGMNtiVUK+oE&#10;SD8/8Py9fApc55mKl+5in1OxUzLpFsI36LHtRm68Dj/6/I6+9dL8J7r7Rf6gTtIZbcNu6H/W8j/I&#10;/pXK2UszC3Nww2KqBVVcD1/D8/512HwxjY6lqTu2VKwBRnHeXg/r/hXqVLcmh58fiOwQP5ilFbPc&#10;t2x9Rx9PrXmfjj9nnQ/FXxQ0H4y2fi7XbfWtL1CFr7TWvAtg9vE3yKkKoSzsMlizAZPAOK9MWLdg&#10;vluv4+vX2/zjNKuyRdzgswyd27r7H8TXNKMZbm8ZcuxyXiPzREyO3O0Hdv6j/PGK8M+O/wAN9C+I&#10;kcFl4j1rU7OGz8ySH+zLoRFpSoCh8qcqMex54r3vxa2FZY8bscZxgj64/wA/qfIvHcIxJkt/te/4&#10;j8ff9amfvKxVOTjLQ539nGyTTPjt4Othcsy22rW8UMjj5jtXaufckDr+tftz+z1KukWmkRRakWur&#10;e3VkZweEIIyx+7tA9cjABx0r8O/hpeppXxh8P6g4ZvJ1q2Pytz/rFwR+f5Cv3C/ZpuP7S8Mw+SI7&#10;eFYfJC8EhdpzyTzz9Tk9q+F4k0xNP0Z9lkL/AHFT5Gp8RzbzeG9UE0w8oXDqkjf8tCj8nHf73U+o&#10;4GOfw9+K7GHxbrFvnldWugcjGMTN+NftR8TNcXTtO1CxmsZGWOF0FxDEzLjzejHhUJIGCcEk8A4x&#10;X4s/HdGtPiX4ktR8m3XbvbGo+VP3znH0GPSlwzpjKy7pfmaZ9d4Wk/N/keQ+D/h5ofgfWptT03VL&#10;yVpIdsi3NxuXO4HI4H075/n+/wD/AME1NJbS/wBkr4d2ki4z4Vs5m+XjMkYk/wDZq/BiUszyEJtG&#10;0so79Pf6dq/oS/ZE0I+HPgj4S8Nk7fsPh3T7ZmXplbeNT/Kv55+lhX5chy3Dr7VWUv8AwGKX/tx9&#10;X4aU28Riqj6RS+9v/I9Y8fXxsPDklysit5UbMqt8ucLnk1+Hv/BULU31n9tPwpBcaZPZyLob3Mlv&#10;dNlw2JQSewGeBjjABHWv2s+J2oNp2iTOsgkWO1dljbuQp4/GvxH/AOCjmoz61/wUGBmAaTT/AATC&#10;0ixodqM5+6Bzj71fnn0c/f8AEypaO1J69rcui6a3/rU+k44j7PhCd+so/r/kcLM3+j+XgqN38PJ+&#10;o55Oe2ea0NJZprRXmJ+Xhl9v/wBX/wBesvS0aaWTDryuNrNkf1x+FammlLcyJjocn3459u9f6Cx1&#10;1P56lT6kmpEpEUjH3VGM/wAWen6dsV4j8WJd8k0ZZWxnJb0Fe2agJRbsd34Hr/nj868R+KjsJZm+&#10;b72Bn0z3oqfAyqPxH39/wSH0eWT4KaNrUkS7ftMtus8jYC+ZLMzH64I+vFe3ftytfP4W+zbVEclj&#10;I/mM/JYueMMpG751Pr+QJ8n/AOCTFjfv+zZ4bWOSNIW1RZmbI3BTdld3IIyPT0r2D9ri2tZrGaPU&#10;pPMWKxZVVY/M+XAIc98n5uM4G0euK/IsXK+OrP8AvS/M/TsLG2EpLvFfkjJ/4J6zjWPgH4X0ppWJ&#10;ja4G0ZBfY7r7dyMdRX018QLu1uvBEdhbQvhVmtlfydwB2bgCfoB6ntXyp/wS01yG/wDC2n6bcSbv&#10;sF5qMZXbnA+0EAZ9jj0zk+lfV/jSwluY9RtsssLJG6bT93bnOM8DhutPD+9zrzKqacj8j8g/+Com&#10;nzxeLtGv9n7vzrhFkHcNtI79cL0/nwa+WDhm5bnqdx6D/Jr7G/4KyaWtvcaeUeQ+TqjKd2ccq4z6&#10;dh+dfGqOgCpEcZXGAa++yOV8tgu11+J8fnUf+FCT7pP8B7nbuZSeeU3L1qnrQP8AZkzqzKY496jv&#10;gH/GpZC+WVfu+681KYkubaVCeqHjr/n/AOvXsx1PJPQvgF4w0rQ9XlS/G+S7tCkMisMqDg/MPTPf&#10;vjFYvx9u/tGmWojkO2O7GAowDwxzx7n+VcX4Eu7nTvE1ntmxGVXc23cCoHK/5GeOK6j4yzR3Whqt&#10;pukWO8Uljzyd3ft9Pbt0r62nh+bIq7tpy3v3f/DHyEq3LntBX1creiPrb/gmGZE+NvixUdY2l8AX&#10;7LHJg+YBLbsVAzzxk/hmvzV/aQh+zfGbxJbKm1V1u6KqRjGZCf619X+GPHvjH4b+K5fEngXxfc6N&#10;q32aWCO/tWAYLLHsYZ6MpDHj6d6+Uvif8NvjJP4vuNS8TaXqGt3moXDzNqVpE1wtwzN1ygODn+E4&#10;I9K/N5YWpDGTr9JJL5o+/jWjLCqlbVNs/Wj/AINxtV+1/sz6lYCTP2HxvcLj+6JIIG/mD+Vfrt8H&#10;5ca7qC/3tPBxn0br+tfjf/wbsW2o/D/4T+N9L+JNu3h1k8WW9xAPEH+heYjWuCy+dt3AbOSCQOM4&#10;yK/Yb4NXtle641/pt/BdW9xpb+Xc2syyRyYZfuspKt+BNbR6HGr2fq/zPwT/AOCtunxaZ/wU6+O9&#10;spX/AEzZdLxjLPaRSH69Tz+Nc3+zRfInxO8IXTvuH2yyfCn1dAPzya7r/gs/pUlp/wAFVfigm75b&#10;vw/ZTYXJznS4f8PpXln7Ot5NB4o8L3I6JJZnceekkfHuR/n1raf8X7jqqa3NvX7eQ/tP/EY243Ft&#10;cvTiQ9ef5fX+tfen/BvqxHiD4wEJgrY6KP8AyLemvhfWmtpP2oPHluSsJGvXnnSRqx3ZY9ecY6cD&#10;8s193f8ABAfCa98ZHC7R5Wir05Pz3tVV+F/I5qnwq/dH6cadcN/ZEZDfx1V1VJZ72TaN21cn5ego&#10;06TOjW/DD5/uk9OfrXQafp8E9jIWj3edxI27oBxWcUM5AJEvOP09qxbjwBa+JfjD4b8e3LNu8N6R&#10;qlvbfL8qvetaBmzggHZbMuPRz6V0+q2P2a5KYBCtjd/eHY4+n8q85+Mv7Uvwg/ZU0mPxv8edUvPD&#10;+i3mpiwtdU+xfaY55fLZ1XFuzyDKpIRuQY5HXGfHz+pWjlso0ouTlZWSb06vTpZbn0HDdOlLM1Or&#10;JRUU3q0rvotd+/yPYrm6mj22oXKuwBK8Y69QK/nn/wCCsn7Ymp/E3/gpp4z13RLmRtM0eGDQdEBD&#10;D9xZlhI6A5DK05nbgcg5xzX6Nftk/wDBb/4E+E/glr178ANO1bXNavNLuLXRdTurF7aC1meFhHcF&#10;JAZGVSQQNgViMFhzX4V/CibVvj/4h1H4d+NdYmulsdFvNT0W72qZ4riIBwm88lG5Urk9RjoK8HJM&#10;FiYSdWcWumuj9UfSZ5mWB+qexjNNy10aa9HZ9fwtsfUnh/8AbIt4PDdmIofJ8vKzXFpPJtXHPzIx&#10;64/l6V0mq/t26RHokMfhLxtdNJ5KtLuLKqN02dsnGd3GM5xkAV8fWlx4gfws2qxWUGoi3bbcwSts&#10;kaMchg45JH+0CfTrg2dD8b/B250trbxNo+oWSz8i4hs4LloyDwQxZG46HjkV9XeS3PhOVHtXin9t&#10;HxNbhh4f8QyGZ1+by48NnncMnqDxjI6YryTXvjD42179/BL9njZQ0jSXWXYehyR+gHHrXJalP8Kk&#10;dpl8TapNG56RaWM7fxk4Ptn8axNW8feBdHRYtP8ADOpXp24Ml9coqn/vjcR/31ViNO81bXNTv9tj&#10;bsswbEzLNncfUkngdO4A/Gp7nVvCvw3B1PxFerd6ww3W9ihD/Z2IwGYEEKR1ywz0wvO8chqvxe1z&#10;VbdrKwaDTYWXHlWMOw/99dfqRgnvmudeJb4s+7c3Vst1q4yUdVuRKPNobHiPx3q/jDU21DUtTh28&#10;+XD0VPwPU+pJJJ5JJJNVodRk8j7MdTVYi+541k+UkD0z1rOGkAtsGfxpfsNlFy7buKltyd2NR00N&#10;s6vaR/fv1kTAG0jp9KU+JbNI8rEWww2p296wnuLKD7qA44461WnvGk4jG1fpSGbdz44v4GaWyfbJ&#10;Iu1pM849B6Vh3d/dX0nmXMzMfem29tdXkqwWtvJK7HCpGpYk/QV2vg/4T6ndT77+08yYMNlurZVT&#10;/tEdSPQZ/HkUBqc54a8Lajr9/Fa28DZkb5eP1r1vR/BmneBtIVdQgVp2mXzJF+8Bt5Udu4Oa1tH0&#10;m08A3qPbyrJeeVu8xlTCNt9CWBAPr1HYdK5jxp4vhnX7D58kkjOfmUBfmI6dP1zwOPagRl+O/F3m&#10;30wsQqMW/eeW3ygDpj/PWuBv5Wmm2K27PO6trX3itIvLQq00mePTnrjtWDcStANmf3h+8R2oA3fh&#10;X4Th8ZeObLQZpwkAfzZ2ZSdwX+Hj1OB+NfX2m21nomiqib8LGscKtnIVeg+h6/jXjn7JPw5CWw8U&#10;6kPLF0x2yEgbY1Hv7En8Vr1XxTrlvGZIYQy7GAhVXOF55zn/AOv6ULe4HOeNNWkkdid0fmx52v8A&#10;xj1HoPT1rxnxNoXin4t/FLRvhZ4J0ma/1PUb2K10+xt1LPLcTMqxrgfUH2ySe9d54u1RNOW4vL65&#10;KrHCWfpwMdB79h25r7+/4N9/+Cf9zdRXX7fPxV05/tepSTWvgO0uIfuRkslxffMO/MMZHQCQjqtV&#10;KXu6bsmpLlXn0PsD9hH9h3w5+xt+zto3we0jZc6l5YvPE2prGB9t1CRR5hHfy04jT/ZQHqTXsH/C&#10;N2X/AD1j/wC+6sftD/FLw1+zt8G9U+IniKUKbeHZZW6rl7id/ljjUdcsxAz0A3MeFNfm/wD8N7/t&#10;J/8AQU0n/wAFQ/8Aiq1p04qOrCnSXLuVfA/9jmabztMt/JDFdY8q8/5eMnlfx7rnnPavav2TtPjf&#10;9q74frLHAupLrtu9vOtyWUQ7h8uOhJ6DJyBk4PFeNeDbpDfNdzfZ9topi1CFbMr9qkxxJ09B3xxz&#10;1Ne0/sky2Uf7WHgDRJpke4k163ljvFs8MBvB8sMeg7HH0B5NfgmVv/hco/4l3/r/AIFj/Vziz/kl&#10;Md/15qf+ks/Yj4jopsJgB3NfnH/wWKjAtfBMxK/Lb6iBn/etfz6V+j/xE/5B8uOnJxX51f8ABYiA&#10;PoXgyXH/AEEFyPpb/wCFftmI6ep/lDP7PqfBJaXbvA/FW6/5/wA89JEYscOScfw/1qKCyubjc1vA&#10;8ix8syKSF9fw/wAKfbOoLL8wX/e6+v8AkcVBtYmggkkZYURmbHCqP84qZlKkCNNoZeMdzVzSY7hb&#10;Ga4tHYfIPMP8W0n3qjcExFiZe/y7VP8AnoKCZGhA6TuDIfmIyzN34+tU2Xb5hLbWb+8cnr/ntTrd&#10;lkjkdThlH8XAznp/nPWmyYY+Y8m3LfXGf8+1IkbExXl+vXr/AE/z+le6fsNftJT/AAN+KkVlql1s&#10;0PXHWHUA33YWJ+SXHbBPPsTXhZi2P8j7hu9+eP8APWljZ02/eVuv+0DVRlyyuVF8rP2B+I3g3QPi&#10;V4QvNB1fT4dQ0vV7N4Lq3kAkSWJ1IZSO4INfgX+21+zB4h/ZT+PGqfDHUbeT+zmkNz4fvWJP2izc&#10;nac/3lPyH3XPcV+wn/BOX9pGL4pfD8/C7xZd7tW0ONY4WZ/mmt+iN7kfdPtj3rl/+Csf7Fq/tL/B&#10;KfW/C+kxyeLfDKvd6LIuFe4TH723z/tqBgHjcFPrXDmWH9pHnW6/Ff8AAM6i9nLm/qx+H80owyOf&#10;b7vfrT42jSD5c5P3h6/n/hSalaSWty0U8LIytiSNlIKt6EdiPSoVnVWDEMVHb+teFY0JmdVi27cH&#10;H3q4vx7rfibQb4XekTRrCsf7xWjB5Jx0P4V1C3TSzMTuxjpnGef89K53xheQR3TQywKQ0Kjbt69a&#10;1o3hK9rnRh5U41LzWnmcRc/FDxXcXeJr2PJbCN9nT8uldN468f674RtbO20zUFVX35RoVfJAX5sn&#10;/CvNmuok12O3hRi3nCNlYe+K9A+I/hubxJ9jng1S3t2i3qy3DbSeR0r3JUqcZR0OipVo+0i4pW16&#10;HJz/ABT8Wm4Ahv41Vxg/6OvzHPXpXQfE/wAS33hx7eSw8vzPlVjJEHGNgJ69Dknt0qjF8Gzc+VO/&#10;i7TxhjlUfJ4I6/WtH4teDrzX1m1K1u7dRZ3Eu6NpMM4AHQZ/nW69lzROOo7ybRyjfEzxDMiwmCz+&#10;9jP2Ref0rf8AiJ4iuvBl81jp1pbtHJM6sJ4Q4XbjIGegyTXCaHF52q20f3d1wg592xXVfGqSGXVm&#10;iXG/7XNuJ643Af0rolGKklYzK+h+Pb3WNatdPuNE0tkmuFQ7bBc/MQOPzqe/8ZQ+GLlILHw/p9wX&#10;EjM91a72HzsuAT2worA+HNnLN460ld24fbYyfwOaPGYkN9b7Bj/R8/m7GnyrmA6LRvGK+KHn0ubw&#10;rpduBayy+da2ao6sFJBB69RW1Y+MdF0C+bSrnwvo7CKOOOF7jTdzu+xSS7ZOeSf/ANVcf8O1B1S5&#10;nP3k0+TjHrgf1qPXvEGp22r6tpULq0VxeSKyvEGZcHHykjI6dutDjrYD1xtW0fXJI4dKsNPjVYwZ&#10;hZ2qJ8xHfb6YOBXoPw0s3MqRxDaNwAx1/wA814v8DbVnt7qV2Zm+0Kjhev3f/r17/wDDHT28xQcn&#10;OPUEmqiuVWA9t8C2AtrBdoxuLEH0/H8T/TrX0H/wT6+F+ofE39rTw+sNoslr4e83WNQyBgJAvyfj&#10;5zRgDqc14XoVutnpcbJJ5eF7Lz+B/OvvT/gkn8KbnRfAviT446pbhG1y4XTNJZurQwkPK30MhQfW&#10;M0bO5pT0vLt/SPrNcS3Lg84Hzce9dj4DvTev/Y1zDvWJdykD5lX/ACelQeCL15zIl3o9rdRx4DJN&#10;CjNs7H1/GvS/Cd9ohga10WFNPkZceSsYCMfp0oj3MzPFjd6eqpDErRzMREQuec9B3BrH+IsEuk2c&#10;MFwqrI0pOO+3H+Jr0g2dtdW3kIkAuEwZI2UZB7n29iK8w+PN2lrq8NqHH7uNFOGzycnr+IpyfuiZ&#10;5r8ZuPB2G/56L/Ovym/4Lg293P8AEHwSttG7eZ4Vut3l8sMT5z696/Vn40Z/4QxsdfNX88ivyq/4&#10;LijQ7Xx18PLzVdRtImPh+6Cx3fiZLJZF+1RZHk+RLJN97qpGM988c3/L1f10Mv8Al4vX9Dxf4rSv&#10;D8Gfg7YTL8y+C4/MEvDDiIEc8jvXzz8TrQ6j8U7O0jB3NdWMZVRk8yA/U/yz2r6W/aej0tbH4b2W&#10;h2tvFZx+D0NrBpqXBiVf3HCfaFWYrn/noobnn1r5x8StJdfHbT4Ujx/xMrBdrSdMsOpH/wCuuzeV&#10;zop6zT8/1P3D/wCCoXi//hVP7MPhnxNHpn26TRZWEVt5m1WcLbW43Y7L5mcDH3ccZzX4zftXaB4V&#10;/bE+J9v8SvHMepaTd2+jRadbQ6Rs8l4kklcPiQMS26VgcNjgdDmv1+/4Lj6vFof7M1jZvNBFHLdN&#10;GzTYCqpvrEZBJ4PGM9s1+Q+lz2s983k3cDbV+VvMGO/Hp1/+vU04xlNt9yFeU5ep574a/ZB+Enh7&#10;VI9QuRq2rlWzFBqEkawnB6kIPmHtux9a9i083djIklyscMMO3cQMBFX8MAe3SqYhjiKzXWqW0MaJ&#10;8zTXCIqj13Egfif/ANfj37RH7THhmw0e48A+AL+PULm4Xy9QvoWzHFGRyiMOGY9Cw4Azgk9NpcsI&#10;hLsjwr4t6zpuueMRd6bK0i/ZgGyhXDb3bvzjBHPetT9nvx6vwt+NHhX4jMZFXRdftbyRo/vbY5VY&#10;4684Fce00t9PJcXMKtNJJu8znpj7oHTAq3acyc/WuKtShVounLZpp+jLjLlkmf02aB+31rXgqwsb&#10;u2vLfxB4cvLSO50i4kUiVrWRQ8ZBwd2UK9q3f+HpvwctbfzPFmkXFkv8RaydgP8Avla+Uf8Agnd4&#10;w0X48/8ABPz4f+I1SNtQ8P6fLoGpbgPlktXIjJ+sLw1t2XwPb4k+Lv7Jksd0IYlvl4Pt09a/iLNM&#10;mwmHzTEUK0XH2cpJ2fZtbWtr6G0qkYaXPoW//wCCnX7Hfiezay8VQWeqWvTbd6LM5PscxfrXCeNP&#10;Fv8AwSN+N/8Ao/iP4eLazMuftGjx3dkyfkoXr6iuz8F/sF+EEtYY59CVpJsKF8kbj7AYr0Ifslfs&#10;r/DexN98Qk8+dV3NZ2bZJPoSvSvmfb4XCt1KU500vtOUV/7bf5I2pyjLRJny7rX7Cv7F/juxaP4G&#10;/tWeJNHnP+rsPE2lx6pbxnsuf3cyr9GP41RvR+3f/wAE/NFs9ZubyHxT4DuZFWx1aweW/wBIjbcB&#10;jnFxpucc5KxZGCXxivpe8+PX7G/wwkVfBnwLv9SnH8UOnyyMT25bC4/Grei/8FKfhxbQ/wBkeLPh&#10;Z4g0vTZIzGyXfht3thGc5UiMP8pB5yO/NfWcOeJvFHDlb3K0q1H+Xlb/ABsn/wCA39D6zLuJ8ywm&#10;HWErKNfD9aVVc0P+3esH/ei4s5H4Jf8ABSj4X/EzUIfCXjMyeFdcmjxHpuuuqxvJ3VLkhYyTxhZB&#10;Ex5ADmvYtT1q0vLH7VbFtzKDtZSrAEd1IyPxFfOPxZ/Yc/Zg/aztrnxt+xp8TtD0HXpG8y68M3jm&#10;XTZv9hUBEtifQAGMdBGvJrxGTxV+2j+wTqcfhb4m+C77/hHoZgIrPUJzcafKvGVs75AfIz1CMNue&#10;TG3Wv6O4R8Xsh4kiqVSShV2cXo79le33b+RWI4V4d4gi55RUdCvv7Cq/dl5UqvXyjOz/ALzPcvj3&#10;rLafZahcSzL+7jb+L2r4z/4JgeJz4w/4KCeOvh+t63k28H9prGzcLKLdYd3/AHy4/FRXs3xF/aj+&#10;Gvxs+F+sax4U1WSG+t49+o6TfII7q2GcbmUZV054kjJUng7GO2vkn/gk14/1bwx+2B45+IcFosy6&#10;zY5EjMB5cbyt5a7sEgYQdOCQM12ce5LV4myHE0aGsnB8vrdNa9NmfBxweKy3HTo4mDjKO6ejP2w8&#10;MfDHSdIC6jdXCqqhW/eANnI6Vs6p4u0vTLP7HoNvuk2nDYFeQ+HPitreuQQy6hp2oNAeqwtE2B25&#10;D+g9K6jR/GPhuwiklTS9ZeeXOfMhUovT/a9q/k+XhfxxTfJh8DK/8ycH93vHbLE0urOa+INlrvjf&#10;XIoHdmUTfNHzg+tfA/8AwUQ+H1t8Pv2rIdfSzVR4g8OWdzJt/jkhL2zgfURRk/XNfo4fGnh2Nsxa&#10;DrDSFiWkFkqj04y1fFv/AAVwGkX1v8OfH8Gh30P9l6xeabfTXDIVkWZI5o1wpJBzA+M+9fqHhHwd&#10;xtwxxbTxONwkoUZRnGUm46XV1dKTfxJLbqc1atRqRsnqeBLqtxa+G9H8dndb/wBnRXlokkcxzFJa&#10;t9oj3NkbQy3GM8jEbcNjaf0R/wCCaP8AwVo0j9tn44eJvgf4r+H9joutaXYS3Wm3Ok6o13b39vFK&#10;sT7i6grICyt6ENjgqa/N6C6Mvh680C8ghuFmvLG78mThDHue3kiKgZKyLcAHrkDnPGf0a/4I5f8A&#10;BOP9mv8AZ9+H+nftK/C8a7ceJvEeiy2WoNrF+sq2JjuMTRQhVXCs0actuYqBzyc/pXi/hss/sGNa&#10;vScqsZ8tOS+y5Wk76pWaTWzfZdSsJ/E12sbf/BVC2s7L4D/FDXryy8xbH4ZaoTgn5WaGRQffBx+F&#10;fiz8MdM8R+H/AIeeG9D8OWLM15orSPEt4bYBsrOCzKy5G3cCpPPTvX76ftifBG6+OPw8+JHgC4lS&#10;CHXvBlxpcU0rbY1lkt5dpbkcZYZPOPTOK/Er4L61o138WZ/D1qI2TRdHkt48ttG7zoYWwSAfu7hy&#10;OhNfPeBalHD4+nKLXvxaumk1ZrT5p7G+IjGMYtMvfDXR/iPfQyWGpeKJbe3glMcVlolmIkBPJJmO&#10;VYYPQbj612Nr8GdE0G403xBeWh1RvPP2hb5mfeoDc4yBu9zk4+tdjo2tWtpp7XPkRbVupAVj6Fdz&#10;Y579v89dnW7SO9itSiP+82nbu7kZz0Pr2Ff0HF8sTFR90z5Phj4B17RW1PTPCOntdJGjiMwAb3Hq&#10;O/Ax0z/XIs/hV8KvFEDRDRvs1wu9bi3juJY2DHGRsDdyR/IVveHdTeyl2RT7dkjK6yN8w/x+nv6U&#10;/wAWeAoNdVtW0i6+z6lsJEkbbS3GeSO9bRkJxMWP9njwhZRSyto0zcqqmS8mYspGDn5z0xjpn34q&#10;1pvww8KaSLeO48BWMnlKYyZF3ZU5yec8898nPesfSvjd47+Hd02kfEDSjcW0fC3hznYSPb/aHNer&#10;eGfH3w98R2BudOuMM8Y27WznIOeT+H05oVRPoPlObbwh4T+yrp0Hg7TVjy7yH7HHwD0P3euAP/1U&#10;6y+HHhLzVvLbw3YxyMimTy7NB8o7DAGSf5YrtbseGYbKO106ZYWkjCHzMMz7ueD2yDjqccViXXif&#10;TLK5W0Q5X5jJuIw3P97POB+lV7RC5WVbrRobSVkt4Nq7f4U29ucfUVQlgtJZdk995iRLl1JBzz0P&#10;H+7U9/rlhGqyLcNuZflMgOC3sfr/APXrib24tvDmqyXsEyyNcXDsyr8vyEA9CP8A6/0OaHVkgsiT&#10;xTqd/fP/AMI54bmG/awNwufl59c+vGfQCtLwz8PYfDGiOUO6aRQ7Scde5/r+XvV/wV4et9Ptv7Z1&#10;KL99NGGWNvlZeO469T+fp2XxNrtuunvd+cNzfwgsRzjA6c859un1qlK+rJOD8QCODxFvMXm7Y9u7&#10;ZyB6jjnv/kVzPiW78L3MU0WuQNHb+V80iqDu+YEgfj/nvXbyWmnXsb/bWXzGxtDT/MOff8K5rUNG&#10;tJ7C6e4xJCsLbn2g+mDnP071ndthY+Yfjp8M/DnibVLrWNOSxZp5IzC1xCyyMTwq5BGeRnJBJzk9&#10;RXuf/BDT4j2ukfGfXPCV8FU6tpCFefmEsMinA98FvwHeuZ+JHhibVC11Y2tqm0Rhp5rf94NpbhMY&#10;OScdiRXm3/BPDxND8Pf24tP0fUbtrOGLxZcWE0sk21UV5WVSxPygBZPUDvWclyzRnL4T+gL9mC80&#10;+28Waho6pnz13x9cMD1HuetahibTbS/0S4STzLS6mg2x53fKxC4x/sFT+NfMfw1/4KF/s4eDPifp&#10;2m6PrGqa8s10Ib6+8OaU1xb2zF9jMzkr5gHUiFZGCjhSCM+w2Xxqf47/ALR03h7wdPDofhOSZZ9S&#10;1q8hf7RLFHENzBcERbyqqqspY5ySpyo2oQqOLklotzyMbjcLQqQpTl703ZLq3/XXY6fxD4eU2PmT&#10;Kz7e+8lh70/wVcThvsBdQF+8HUc817PD8OvDtjoCeINOW4vvOgiNq0koZpA33SFbOC2QeMYzznHG&#10;PL8NpbjV/tBjjh5xtaJQzHu3TOM9OCcU/rMr25NO9zX2Et0zyn4ueKtF+HPhu68T628e2G3Z7WyS&#10;QLNeyKMiKJersTgcA4B3HCgmvyD+KHwI+Jf7Z/7cV149/ac8Yad4Y8G+EFkvNQsVuo/7QtWHVVtZ&#10;HUrJ+7WJEJZlVAWUkkH6w/a5+N/w11346+PdY1/48fFm0urXXbnw1pPhf4d50+3k02wTy45pL6aR&#10;Y9st5Jds0caO5UANgbCPJdI+Ff7PjfA+x16bxheap4y1LXJpZtBktJpEtbWHfnzHEPzyO3lMMzAD&#10;c2Bwa87FRrYvR6LbTX5ndhb4WaqRauj3rQf+CpX7JX7PfhL+y/A/we8Z3a6fARJLcR20czqpHzNu&#10;lLEnPAx06ADp84/EH9vD9kj9uS91H4ifDX4b+NPC/izRIjI2taLohs5JwTwst3D/AKNLk8j7SRj+&#10;EnFcV+054Z0yL4BeMPFuj+G2tby30CZYDJN5mCTtBGWYqRlcljnPPHQfR/8AwTn/AGHvhb4U/Zo8&#10;Iw+KVj8QXkmnzXl1DeTv9nS6ka4Zn8qPA3DYq5YlsLjPRa5auWx9mqa2f4fgd1DHVoV/bXd79zF/&#10;YW/aV/bG8WafZ6Pc+DftbSagyjVtSk+2S3QMpeOORkQKoC7M7QMAdhX3la/AP9oP48fDe+1zVPiZ&#10;F4d1iZYF0+X+w0nWLeN5zHIWK8bc5GSTwRtFN+FvgJLe6sYljt7W3juwrWem2qWVuA0QRSI41HHy&#10;jBz0756/SXw1sfCmo6DeaTBqUNu8LQyyeVISyK8aqCec8FcDPoRWeGybA0W7q/rt9x6GI4hzCpH3&#10;Xbz6/efmX+0L+y1/wUA07UYfBF94YtfH9t9hN3JeeCbExXFtbiQqrTQs2CXfO1UG5vLbAwCR8xeC&#10;/hl8MPhN+24vwW+J3hjVNB0vxo0UMm9JdOvvDusOMoMkDYspYZjkRoyJtxHyLX7L+NfjP8A/gZ8Q&#10;7y9+I3xStbSG+0EJBE3mTTyyWs5PloiFmztunO3GTjI4U1+Qf/BX74sfAzW/j1N45/Z91fxd4i8S&#10;+LNaFxq3h/WbYJo8VqlnAkFzCgZP3ySQSb5JG4WXAI2gHlqZPlqxLairSTTj0fnZ32Y6meZjiMH7&#10;OcndWal1T8mv1PoDX/hN+09+y3aaz4h8A/ETR/F2hw6bd3trY65fW+majG0Vu7BR5zrFO2V4KOrM&#10;eBFk18f/APBPT/ghZe/tF/COz/aZ/aq/aMt/BOj6xeXQ/sWBoftqeTM0TGWSRiqEsjHYFYgYzg8D&#10;b/ZC/YM+P/8AwUHtvDvxO+LX7VH9heHPEl9JHJZ6LG91qTbHdWR5G8tEOVzljMMFTzmvuvw1/wAE&#10;bv2XvCfh3SvAGmfEf4nJpOnTTT3tiviyFUvmlK7mYi1HlDIJxHtyWOTnmvz/ADHiLhHw+zCVKqpK&#10;VZJtRjouW63ut3pZHJiM0xmYU4RxE1JxvZ21+fQ8Z8O/Bj/ghh+w2/8Aal3AfHetWvK3WtTfa0Z1&#10;6fLPiJckdVj78c1zXxb/AODhf4afDK1k0L9nf4V+H9Dt1jZbdhao7r/dwSFQDpwFNfc/g/8A4J7/&#10;ALEfwG0ObUvCXwD8NySSoUu9U1+z/tK7lQ8Nma8MjjIzwMD2r4G/ao/ZT/ZF/Zr/AGn47z4n/sye&#10;CNY+H/jplaC6l8NxI2kXWdvmK8W0iFujoDhT86gchvnP+I3ZbLFTpUsHUdleNnHmlbVpK9r2u0ub&#10;W1lq0njGnGpLlTMzwN4n/wCCkf8AwVB06Sw8Z/EbUvCXgvxR4Zmma7utDvWh1HT5HjQLBsWG2cyE&#10;7l2yll8osQMCvbtS/wCCbH7PF58FNU/Zs8TfA7TYo/FFutuvjiG0LavZ3wA8q8FySZABJy0QYRsr&#10;MpXBr3r4XfGDRPhl4B0j4e+EPBNla6HounxWej6fYxYhgt40CpGi9lCgDdknvyay/jJ+11rV54c1&#10;Oz8BeAVsrix0m5vb69vpdwtIYIjJIwGfQYX3PsSPxDPfEri3jTOaVTB13QpwknGC01v8Umvie2jb&#10;S6LXXOpUVGLjbXyP5mPFPhbWPA/iTWvBWtuv2vSNTnsbzy5CU86GRo3x6jcpwfSuMvd4vWRj0rtP&#10;EXiLU/Fmraj4s1Rla81S8lu7to1wrSysXY49Msa4u73LdMWPO7BP4V/cWH5vZrn3sr+vUmRqfD+R&#10;lOrJj72nsCPX51rHuHeOX54iO571s/Dcb7zURzzp79P95ayrkASgY/hrql8KMixba+/9jnSGt1dV&#10;kZkdjyM44xXUeB9Ssz8M9c06aULJHeQSxqx6gq6nj8BXGeRFNw4+btihYJo/mhl+oYZqeYtbmt9q&#10;YcAcetdT8QNz+GNOZWPGh2p+mMH+tcSst3Em+W23L0zEQf0613Xi9UuPDmlICd0mhxoo9SIww/lR&#10;Qj7sh1JXlE5jxXaX1vZ6frtuu6OawhDqVzhlUL/T8K+xv+CN+iTa74z1bUFgHmTW32NdrYJ8yaGI&#10;gZPORKeK+TLHxJ4abw3beHdc0y78+3jZC28bOWJBxjPGf0r76/4IgeEH1H4hWdvoVnHcLN4j04Qr&#10;I5VTm6EhDNg7RiDnjoDRUlTumR73Kz7R/wCDkLxDEfEmk+BbFFiS20extooVZdvzyyEgKoCrndnG&#10;B7+g+DvDELTRzXbDG24c/K23GVHbn8hX1b/wcFeLn8Q/tbwaFG3+r1a1hYjv5aBt315Ht07gk/MH&#10;hG2VLS4eUfvGZhjjj5R/n+Vexgtbv0PNxtrRRdsZHElugXCZXvx938K6/wCFkk73GqGVtvzQruVf&#10;+upwO/Xt9PpXM7Wxb3BZfmKhh3wB6E8Hiun+GpJk1HyIFjIaE49eH/PIxXoVPhPPgveOzWcG22v1&#10;bjaR056fU1494w+IH7SGl/tN6X4W0Dww0/gOW6tY9Q1BdDZ8IYw0rfaOQMNx04+terWkd3cXhhni&#10;Jjb+8cg8dB6f571dFjHH8yFj5edo/Uf5xzXLKPN1sdEZKN7q5y/iqWQxF5Mnd3XqvUdOo9fXp+Pz&#10;f+1N4j+KGhxWK/CzR2u5JGkN75enNcbQAm0cfdyS/wBcfWvorxbIsCsSobcQO/Gc478dvT8K8t8d&#10;RKBJuC525U57Y7f560TjzRsnYuk1GXc4f4XXF1/wsvwpc6lF5c39taeblehDedFvHtzmv2h/Zw1m&#10;81bwNDrcka2ZDKWjhxlh8pIPPOFPoAdxPtX4teGwsXjvSH3Y26ta53Y7TLX7RfsqJI/hC3gidI7d&#10;lLSfLnf+75xg+ig++BXxPEVliKSfZn1uQ/wanqju/F1pIvhLWJZl8yEtmCBVC7Q3zbju4zkLkgDt&#10;wK/Eb9qDz7D40+LLQ7VZdbuWYbQVyXJxjoPp9K/cbxXe6jf2l1pRWN/JRSsir1U8EtxgdG9AeMA9&#10;vw3/AGu2ubb48+KhPIjM+rPIzqwbeWAbOQcc5rn4d/5GFT/D+p1Z3aWBh5S/RnifwVufilr/AIp/&#10;szxvpbRrO8cVifsaxl5WkC7c9+M/5xX9L3wn0EaVoMNlvXMACLzgfLhf6V/OL4B8U/8ACK+NNL8U&#10;xWkc7aXqEN4sE4Ox2icOFOCDglcHBHBr9nf+CZ37WHx0/a2t9Qg1XxDo+mpZySbZNP0jzCz7BJj5&#10;5CCvzYGPUdea/G/H7w/4m46xGXQytRlGlz83NJRd5OFrX3tynvcD55l+T4fEPESacnG1k3oubt6n&#10;1H8W7e4fRrqwE/zSQFVf+7nj17Zr8TP2x5LrUv8AgoR8QGvSrfYdH0+1XacZ3RKxPH4+36V+iP7d&#10;37X/AMVP2cPG0fgq6vNH8TQ3GnxSyMmkyWk0JkwQh2zFXbpztUEGvy3174yD9oX9ofx18XDoP9m/&#10;2hcWdv8AZlnMwUw2+wndgEg4z07968nwP8MeKOC+NK+KzKlFU5U5Ri1JPVuDWzvsn0PS404iyvM+&#10;G40MPO8ueLas1ok+680XtNtf9I/dNt/3ccD8OnXp1NaFxayDfKgbBYE4bkHn/Pcf1bbxrF+8jm29&#10;2LYz/n68dPpV64t2jiWYwxrHtx06nA59T/Wv64ukfjcoykrlfVJne22A/vG5xv8ATjt9fwrwv4qI&#10;RJJiT1x0/l2/z9a9q1aZjE4VwOPlyPT2+nevEPig08kjiO1Zjj8hSqNcoqMZc1z9KP8AglLa27/s&#10;0eGbm+iUrHlo92No/wBJLdPwHpz6nivUv2urGG4sLhpbxlht7eVLiZf4/kTrnlQME/QZ47+L/wDB&#10;KXW1tfgjpNjql5HbwrpLCMSttCyCRTu56kkjt0r2H9qTUvCc2l3Bg1/T/wB5Zt5zfa4wd4Rs43H1&#10;ducYwcDkcfkFaMvrta/8z/M/T6Eo/VaS/ur8jzD/AIJW35bwvrSaWZmltPEl0m9YyAoklDYPqcE8&#10;ZPbjjn7ja51S50KaDV5ZPPs13GSTbueOTKAEp0IJU/jX53f8Ev8Ax9ofhrxPq8XiHWtLtdMk8Vzn&#10;zLu9WNtwhBRvmP3cnOemRjOcCvtnxp8bvhVeWjDTviz4djhmbb8/iK3VgjjCHYz54OD09fetqdOf&#10;tZXT3JlOHJFXR8Bf8FTtNlv/AAneXSQ7prQwyzu7D7vm4OPqSOe2K+BjzhUA+909a/RH/goTeaL4&#10;p+HPiC98P+I7G++0WO6U2d6k2FRg2MqT3TPHbPvj86I2UA7T82eK+y4flL6nKL6P9EfL59GP1qMo&#10;9UTMzP8Au0G7aMfe6+3+c1JDcAL5ePqPf/JqNRJFlXTy3Xjb0x35qrNK0ab0x0w3yda+gUrO54Zz&#10;eqfEpfCviC3sbvTGb7JnyZFX76Ek8+4zitPxf8WYvHnh260fQNFureaSRZvtjMF2bOdo4HHNc98Q&#10;tFXUI1u4lw8a5VlGD9a9Q8H/AA48KX/w5mur7S1meS1jfzJc7g3GeQehr6jh2jj81VXCRmuTl1T6&#10;r1sz5nPa2ByuVLFTheXNo10enS5b+HnjWw8eaMmoyopuo0WK5iOfkkUAZ47HGR/XFbbWt4kqXNpf&#10;SW+W/wCWMzL0/wA+3pTtL+CHw+0X9hy8/aN8GvcWPjTRfHLaZOY9SR4bqz+ztIFktWycgpw4x75P&#10;TyWw/a5ubGJIte8C29w/l48y2uDHn8we/NfIylGjVlSnvFtfc7H1cf3lKNSO0kmvme1ajLeybWm1&#10;WaYsvzedOzYB54571+z3/BDi7eT9kLQ0aUtt1fWIQp/5Z/vEfaPQDd09zX4g/APxT4l/aLh8RXXh&#10;Lw9b2svh+2t5poriVm85ZJCgA2gYwRnmv27/AOCKPhLxf4F/ZZ0PS/GlrDBeX3iLVbuOGFiQkTJG&#10;q9e5KE/jWEqlOWkXqRKnU0b7n51f8FxLcxf8FT/EyhT/AKT4N05t20f8+Kj8elfO/wAC70Je+HXE&#10;m3bHETnvhh/h1z/9f6Z/4Lp2nlf8FV5s9LnwJprr8p5/dyIe/P3f6V8s/B648rS9LfzZVWOJh8p6&#10;Yz1ORgcU638T5L8kdsraei/I9P8AijBrHgj9o3xZe3vw38TXT6hqc11HdaHost8pid/kbMY2ocdi&#10;cj2OK+5v+CA0t1Nc/F+4u/DGtaYzJopVda0uS1eQbr7lRIBuHHJGRmvgT9ozw7c+K/2jvEF8Ph9c&#10;XcaT7UlX4YzXgk75MlveRrJ1PzkbiB8wzkV96f8ABvpo8Wj6b8XI10JbBi+i74/+EXuNKJ/4/v8A&#10;lnNNLu/3lOB0qZSu/mc1b4V6o/SyxbOiQt/00/rXYaDcoLBZG6bumK4zTQx0SDn+P+tdP4VmWezm&#10;tl5ZWyPbBqjOMrMqeJ4fNBuUXb821h/s9vyr4X/4LuaVNd/sJ/2xa7kl0rx3pNwki8lCxmi3D8XF&#10;ffd1ZC4ikjmAVGUg7q+NP+Cz3hO91H/gnf42Y7ZlsbzSr3dkYCx6hDk4yTwrGqiry9f8jow9+dfM&#10;/JLxvf6bp/wG1qy1C5ljfUNFVLaaOPgSKHIzhWOCHxxjG7rjOPlz9i2eHTv2o9LtLtvkurO+gbGe&#10;f9Hdu3+7X15pngi28f8AwQmQ2Ek0kWlOYNrHBZCpJbaPuhN54xjjJA5r4z+Cs3/CP/tS+GZs7R/b&#10;otvvY4kDRYP/AH1XLOPuXRb+G6PUtB8LR+EfEuueEb7a32eWaMLgthAzJnGOfl7enHevnvxLHH4d&#10;8T3GnW900lqshWNzHtBHuD2r6u+OGlDwt8bbfVCrCLWrfMjc4Y/cOAcemcHjmvJv2r/hRb6LY2Pj&#10;DStJigt7j5ZHhuA3mP0JIJJB4B9MNxmpjzMpnltnPGqmaNiw242dxn+YHr1rTtIIFRnhtYZIpRtd&#10;JIQyv3wMjg/TBrkNDfXFvfsWm2c11sUt5cMe5lXPXp0rp9Ku7iO4RHb7HMeZIZ12q/HcH7pzQSLr&#10;3w60LVFgfw3btbTnIuY3mHlg9iM8j3z0/U4F78ONdsnkiwrMuA3fHQ9RkH8Ca9Cs47JjJ9vuvsat&#10;0lZgyj8sHH4VuWT2cenyJb63ZzRzIFykqtxnGME5/SgR4r/wh/ishmt9LmmVPveT82PwHP6VWbw9&#10;4gXdv0O8G3g5tX4/Svb7KyRf3WmW80LdGktYWLNn39Pxq3BpuuF1ntpblfsx222LYqqk5OfTd79f&#10;yFAHh2n+AvGepz/Z7TwzebsgZkhMajPqzYA/Oti1+Gc1tC0etazbo7N/x7Wbec5x1GR8q/mfpXrN&#10;z4MSSNxf+JJvL6zRT3ADM556A5P+elR2c3gvRFt49MsWc8bmmVVXJHLAdx+nHWgDG+HPwymuWaKy&#10;01rODbl7iZsMy98ucfkMfQ113iHV9O8LWA0PQz+9Xi4uI8/OM5+X0B+uSMZ6Vg33iXWbi4kigvhG&#10;scZiG5h8gz0GOOTz71k3dldSW8gnvGUSZBfcBk+pz0H86ADU/Eyxbbu2tVurg5L+dkpj+76/Xkcd&#10;PWuP1a+lt5t2BLeTMTtXgJ+XSta9KRQfZdNuW8tWy10y7VP0H9T+Vc7e6tbRg6fp78Mf3lweSfp/&#10;jQBm6pcpayyO0vm3Mn+sbGAv0p3gbwvc+NPFVroUSMwmkzMy9l7n2rNv1jW9lWI5Xedpr6P/AGV/&#10;hmvgvSJPH2u222+mX/RFlH+rBHXBHYEdxyeOlG4HoGgWFt4N8K2+gWa4eGP+Fej9Tz9P5VzWuXs0&#10;0wiiz5knCBT3+vbv/kVoeLtRlsLpQGXc/Lp5wZhyfTOD/nuK5G6n1a91K30bQrOa6vry4W2srW1h&#10;MktxNIwVY0UZLMSdoA5JIqvhK+E9H/Yl/Y41v9vj9qLSfgfaLdweGLFl1PxvrMEf/Hvp0cgBiVvu&#10;rJM/yJnuN2CFNf0MeCfA/hzwJ4asfD2gaXDp+k6RZRWtjawgLHbwRqEjjX0CqoAr5+/4Ja/sM2f7&#10;Ff7PFp4W1hY7jxj4gdNS8aXyKOborhLVD3jgQ+WvZmDv/HVj/gpj+1SPg38N4/hB4G1ZY/E3iSF1&#10;mkhOWsbP7skv+yzconfO5hgpTpR53zP+l/wTGKdSfM/6X/B/yPk7/goh+0437QHxYk8K+GNTMnhb&#10;w1cPb2ix8JeXYO2SfP8AEq42IehAZhxJkfPP9n2f9z9B/wDFVdAIQoyZX5QvcD6Yqbyv9lf++RVy&#10;lzO5o2fSHh/9gf8Abc0S6t725+AHiJnsIfItEjlt5FlT+8+JOG78Z9PevZv2M/2Kv2qof2jfDOpe&#10;JvhVrmi+H9K1WPUNSv8AV5I41UowYLgNmTkcDucHGBmtjwx/wWl+OV/dLDP8GvDGyQb7do1ucyrz&#10;yB5n8yDnI7V65+zD/wAFa9b+Knxh0r4bfED4V6dp9lrV4lla6tpd1IfLuHOFDI5PBPoTxk9sV+V5&#10;bR4WeaU3Tqz576Jqyv02Xc/uHirPPHhcNYqOLy3Dqm6clOUJXko2s2l7R3aW2j+Z9efEMXksbMJI&#10;1g8s7o9nzbu3OcYxntk8cjHP58f8Fhog3gvwhIW24uL5d3pmOL/Cv0N8fITpkm47TX5+/wDBX+Lf&#10;8NfCsvpqV0vX1hH+Ffo2I2Xqj+GqnT1R8E6JqS2emz20iu0MnyyRoMB+1Ufs0KycE56DLYPb/P6V&#10;JaqI7RnK7mY/Ky+3b+VQmT995shHltwW6n+X+c1CNjttJsdMh+Gd9dFYxeeZGYXOd2N3IBz0xnt/&#10;9bi7iSPzG/efNyOV/wAauXniKe509tNgfZArAhSoz61mghXL/Lu3fKrDn/6/SqlrsTylqy8ySfyy&#10;f++V7fT/APXUz+Urlt31Xueff/OKqWrSmf8A0dvu9OnJ+uPp+tTw3D3S+WAw+bqsnHT+tSSOnt2W&#10;MSZzk/wtg/5+tQiVn4MwxjDZ5A/CnSzSiJgrr3GefX9arh027ey/7PGMUho7L4OfFjXfgx8RdM+I&#10;nh6YeZYzj7RGzELND/Gh9iM/T8q/VzwN4v8ADfxk+HFh430GdZrfULNZF+YE89VOP4geD7ivx2gk&#10;+dsHlmxuOOOK+s/+CZ37TP8Awh/i1vgh4pv2/s/VZt+kySycRT94x7MBx7getaL3o8v3D+KNj5P/&#10;AOCyH7FFz8Bfi43xn8E6E6+GfFlwzXXlqPLstROWdf8AZWXBcdtyv6iviG4ZUJZh7A4xiv6NP2t/&#10;gD4N/aQ+DWt/Cfxja+Za6tanyLhV+e3mHzRzLn+JXAYdemOnX+fH42/CbxZ8EviPrHww8bWLW+pa&#10;LfNbzKwx5ij7si/7LrhlPow75A8HEYf2dTyf9WM6bt7r6HImV924nIHSqd9pul38zPfWzSYA5ErL&#10;x9B/n+k0ksittK46fN6U1ZuuG+8fm561nGPLqjQ5u/8AAfhGzv0v7fw+nmJJuAa4kwcHuAwp19pG&#10;ga1NnW9MW4aEkx7pJFAyc/wsOP8ACte/UKoZX/4EvX8qyphGbjcpG3OPwzXZTqVXZ3YDYtF8G6a3&#10;nt4QtGZWzG0lxcNk5HJxKKNfudI1h5L3UdEs7l3meQRs0qqm48gBXHHpnJ9/U1GaJGWAnav6jvis&#10;m5lZpNg4GcKxPWuqn7STTbAm0+Pwtp90t7b+DNJ8yOQPCsizkZBBB5l7flxVee+0+/mafVtD0+8m&#10;lnZt1zC+5NxycBXUbc+3eodr5CN8uG+UdqhmT95uA3KF9MGujW4E9hqVhpd0t7p3hXSYJo/9VILU&#10;vtJ4z87EZ/CqnmWcjRw3Ph+xuGiG3zZ4izEe/OKdBCjBuO2VojjViW8vdjj6VtG9hmhpmsT6aWfR&#10;dF02xklhaJ7iz09BJtIwVzjIzWlptzYXcguJfB2iSSMCZZG0eEsx7nleST1rJsbeR9uBhVPH+fzr&#10;odBsLiO4EJUAqDuGeAMdvf2rYR0vhWzsWAisNDsrUNJuZbOyjhDnAGTtUZ4r274WaCsvlu8Y+Vu/&#10;T6V5n4H0V5bqP92e56dMZ6E/Svb/AAXBDplou4eirzj2x/n1pMe56R8P/A3iX4leMtH+GfhC2abU&#10;tYvUtbVcfdLkZYnsFGWJ7AGv1/8Ahz8LbP4QfDnRfhh4Xt5JNP0WxjtY7jav71lGXlYA9WYs3sT7&#10;V89/8Euf2NLn4c6If2gvibp32fxFrlr5Wh6fdQ/vbC0bq7d1kkB6cbU46scfaFtbBUYlCy87l28/&#10;TFK142Lqe5Hk+/8Ay+Rh+D4ZrfVFmbO1hiQfpivXvCng+18WJttJFiuUx8ythiPUjv8AnXF2mlWm&#10;NywqG3bvu4/Otmyub20tpJLa4eFv4WjbB/8ArU4rlRmet6b8OLuaA/2zMqsh/dzRsN2McZ4r5X+O&#10;WtB/FtvbLPu8y+yrA/eXdgH8sV6tceP/ABnc6RJo174juJbdhhlkb5ivoW6kfjzXz18SNaGpfEq3&#10;to3+WC4ROPrzUVH0Jl2NX41qB4MY7P8AlovP4ivzB/4Laa5e6NqfgP7L4mudNSTw7fvM0Hi6y03f&#10;tli/gmjaSZueNhAXPPJFfqJ8clI8FNgfxof1Ffl3/wAFsLue11b4ePb3F3C0nh/Ul8611XS7IjE9&#10;tgGS9Bbv92P6t2rF/wARGa/iL+uh89fGPxTYeNtE+HuvWGpJqCTeEcNdW+sS3/mMJQhzPKqvIwK4&#10;YkdQQuQAa8RsbD+0v2mNHsWwobXNPTg454/X+VdzdeNNQ8WeGPBzavqN5dzWWjy2kjX+vW2oTYS5&#10;YKC9uAkahcBYhyqbeTmuM8Cxtd/tZeHLSOP5pvFGnqq7c8bsDg/hXVH4jop/GvX9T9if+C4/h638&#10;e/C+HwFcQ+Ys2h310q4/jju7eRT+cdfzy/tJwnSPipcaZZnykhsbUbI/lGfJU9B9a/of/wCCsmoz&#10;HxnpunRLuZfB9xsXd3luin9K/nb/AGodaGuftAeK7hIwkdvrEtpGq/3YT5Q/PZn8axj/ABGZR/zO&#10;Kiu7mY+XNdSMuPus5Ioi8ws281Hb8vipI3VpNu5s/pWxZ3fjTTPAVn4N8O3PhdIfts9jOdQaOYsx&#10;kEkONwydpALgdOPpmuajwGUN83pVKzkBkMbFVbdhV7mtC3VgFYMfSkB+of8Awb4fGSG60f4ifs46&#10;neHzJreHX9JjYjrG3kXAUepEsTfSP2r9QvgBpuiaH4qnu76JcRws0e4ckjH61/PD+xD+0Xqv7Kv7&#10;RPhr4x2ELzWtheCPVrNWK/abOT5J4s+pQnHocGv378O+JtL1XR9P8deD9RW603VLWG8sLpW+WaCV&#10;Q6n8QcH0Ix7V/OHihkTw2bSxSXuVl/5MrJr5qzMaylpNH2T4a8Bv4n8Mw+J4db8iW8t92xD9xc8A&#10;e4GM+9TxfCLwnbAyNpkc1w3LSTLnJ9a8S+GXxB8d2NjHbWGoyfZtoCrnjp0re1D4meOo9bt5nvWE&#10;attdeT14B/Lr7flX4TWp5RUqpVaF5Lq3deqT2O6OK5aSUdDu7P4VeDdD1Nr+TTLeVZDtCi33be+O&#10;nT+VdRp3hrwxej7LN4ejj7geSCCPyrH8Oa9+4j+2sWaZcox55B6e5FdlbrcXOm4uLMLu/iY8qP8A&#10;PvXq4HA5dWg3CC72av8AiVCVSUtzhfG37I/wA+Ikseq+I/hxp8Wo25zZ6zpqtaXtuexS4iKyIfo3&#10;5iuc1b4EfEu0guPAWqfZfiN4I1aL7Peab4jeOO+s0YYbdKcR3UfsVSQesnb0bX/EkVrE0DXJH2WM&#10;vLNJJ91VHJJPtXPWn7QN7exMnhzRreQI3yrfbvMkX1wpG3PPr2+lfV5HwDPiyUng6biqf201Gz3s&#10;ntfq1Z+ZUsX7OVm9D8tf+Ci//BKKy+E2i6p4n+CbalYagI7ifw/Z+aJIbmMRsz2LNjMc4UsUcMyT&#10;Kmwqr5avjb/gmouoaD8XbM6lZrDa614Xt7nT5GkUvLHFI8TMU+8oLqwG7GduRwQa/f3xJ4u8B/FT&#10;w3d/D74saFJYx3w2LcRyExo2QVYPjdEwYAhiCAQMmvyZ/aO/Zg8X/sjftveG7LULBf8AhE7nwytl&#10;4T1S3VVtrtTc3UsyBUULHIrSIzxjcPmDAkPgfrXB+MzzJadfJs5k+fR0nJ3cktJRUlpK2j72v0Vl&#10;OMzDFY6UPay5lFWTe6Xa+++1/M+2/hvNDJ4ehlt3V9ww3HPXHf6V1kKKqB1UNzjG2uN+E0S3fh6J&#10;57ZfLdUaMq/t3/Gu6tLWKRVSJtvOWz1r9QyyUtGeXUI9Wt/tVqtrBuSTeO+AOD3/ABr5d/4KdaJL&#10;efsvX140QZtN8RWd75h6rktAT/5HxX1ZqEC5VUA3NCcfLznqR19K8b/bS8Cr43/Zz8baFEjNNJ4d&#10;uLm3VVx+9hXz1Hud0Qr6OF5XIlyws/M/OPSPEetXXhlr/QbdLmVtFuJLgyYz+42THGe+2MkdeQBX&#10;6j/8EqfHni3xd+zvrWjy+KNQt203xNkQW18P9TcW0UgJIHRmVzwT1Pckn8nvhnq0dnYTRQXDQK8U&#10;8bN8wws0MkecgjP3vcV+g3/BD34g/wBv2PirSRdy3H2zw3pl1mSQFi0DyQscZ9ZOuB9O5j2NHEVu&#10;WrFSWjV0nrr3/rU3qc3s3Y94+OXhy/gu9Y8RvrKieHTmEN5qd1JItsUIk3jLgA/LyeOB34r8W/2R&#10;7u1l+NfiiXRSZLNhKtq9w2/9x9ujwT/eJG3rx3r9ev8AgoB8SR8Pvgh4s8XG3wLHQr9vvDOfs7jv&#10;7kdvzr8T/wBkX4ueDfhLqF9r3jxLry77TGghmtYfMMUnmo+8r1P3McZrGOHhTxTnHTRK3pdl4eXu&#10;2fQ+yr7+0o476Ka4KeTI7LGyr82f4l4GRg+gOR6Gr2heP7WHS9NfUp/nkhXy3kU7Q46ryevHtz17&#10;18/6v+39+y3rGpwy+MbdP7ShXH2r+yZ2l4GAcgYBx0PqOfeje/t6fs96NarbaD4X1O6iVt9t5PhH&#10;eWyxOd8rjJyeuORgH1ro5o9Dp5j6C8Z6pYzy3V1pFysTTQrLvkZQwwCpP0yB175pnh74mwWMEIa4&#10;WRZEKtJJcAMGA6Hp3/z0FeCQ/wDBR/wFLvVPBPiyOOSExyQ2vh2KOORMDghZB7HOSQc+tJJ/wUk+&#10;Gdntk1Hw54xjaNh5DS+HUZV+XBH+uGQRkY7nnrTjKKC9z6N8SXng/wAdeGpodUuLZdqN5kfmKzpw&#10;MHPfp6dPpXlus+Hk8AakuoeFfEEg05pAskXnqcDJ5+nP61wa/wDBSX4DyRPHPN4qjVU2op8LrnaO&#10;V5888r29BxyKpaj/AMFIvgHqRd5dX8SLMu1kkXwufllBHzj99wDj5lzg8ninzR7hzI9f0L4kazqN&#10;k9ne6oyXHymHMg/eDJ6c9fx/wGzceJ2vYFS3vmklhtVZo15IYtypx3zmvn5/+Ckf7P0krm01DWFb&#10;721fCoC7j97AMv3T3H49aj1b/gqD8LbK0aDwr4a8TapgnyrVNPhtYyGHzB2bfuUn2yAMZqvaR6sV&#10;4n0Bp+p+Kb5fsGp2axfZ2DxtLcBWZSOOBkkDr0rQdNKm1e31TWrxXtljYrJYxhVD4GAzSbhj8Fxj&#10;3r4d8R/txftH+PbhbD4Z+AbTRoY2b7LNcxm6liUnsXJCnH90D2HQDk9Z8E/tTfGy7W4+I3xM1q+X&#10;nbHLdMI0z1woIAz7Dn8Kz9p2FqffXxG/au/Z18CRb/FPxR0lXjYMLX+0BM+Bj5SkXy47da8j8S/8&#10;FHP2RIrdtLTXZLjdJ80kXh92yNwPDen418q3v7Meg+C7VZNYmNzev/yzbk7v6/nV34Zfsr6b478X&#10;xWeqpJb6fDibUpI1AaKHIBC543MSFGcjJB6Uc9SQtdz6l0D9sf8AZ4+I90uk6HrLTzX2/ZC8Nwpw&#10;enCbyOfVR9MHn174b/DLWvHb3MPhG2v7aFrXYiQ3o2opbPmFmjAQLuAwfmJOAM8Vi/DX9nfwA3wn&#10;1Hw38D7fQfB2pR+GbnU9G/tG/ihFzPHcCLdJPMQJXVFkK7zgMw4AG0yfDT9oj4l/DrVrrTvBdvZ3&#10;/wDaUX2WWC6t3dbos6uPlVw4y6qw2sGB4yec9FNcsk6j08jzsRisRUp1IYZLnS05tr9L26HsEX7K&#10;mn6hpJg8ReMpkmntDB5cNqknyn0kyvfB3Fe5FYHgT/gnV+zT4O8daj8Rda02913WNQuknuptauE+&#10;zo4QJmOONFK5CgnLHJBrktS/aZ/bCt/EFxp/ib4B+JdPtLKRhe6lL4LmW1swActI00rttGOuOBzw&#10;Kw9Q/a08VvD9jHjbw/bmOOVzJJb6ejCRsAclODkD6ge1epHE5TT3puXr/wAOfF1st44x1+bFxgu0&#10;b/pFP8T2/wAWftZ/sgfCKWbw7B4r0m31K3byL7T9Nk24dW2hX+zwuxZQPusRj2PFfQH/AATL/aR8&#10;X/HF/FXgL9mnw94Z1C4Ea3d94g1NJLT+z7cx+X9yVN74Y7gdpUkt07/nLqH7U/iTRtaku4Pj7pWm&#10;yMVlY2XieyiZi2SvEMnXHfHGcHHSu/8Agz+3t8WvAWoR+JfB/wC0V4i1K+jby4l03xJNNGgxnDAF&#10;g3bjBHP5cuIxirU3BKyvp5foellfDc8DjoYl1eaSVn1vpZu7138z9sv2TPgd41+C3gqHRPiHrGh6&#10;t4gmvr+bUNQ0e0ljghaZ3mZYhMdwB8xmyOBnA6c9te2VrZW02ZNqRwyOFhO3cQCeg4JJxz3r8/f+&#10;Cfv/AAWR+Ivxg+OPh74G/FfSrW+tvEV01g2tXUMcc0UzxOqKyoQSWchPmTo3UcV9ieIfHepXVmdS&#10;0ix8mbyQkOmyAIqKW2sWU9zuc/eAwABnqeGPL0PqpXPxf/awu9U0L47+OtBtp9PjktfHmuQyXF3c&#10;M2x11CcMfKG3rxgl+nbGa3LXTPBmhfsvyfGfUPieJdSs9XjtbzTvsQtIInmZslbh5f8ASmw1u+yE&#10;HyxKd/HzLwf/AAV00LXfD/7fniTSdI8Sra3XiprHVrOxh0+SaS9uJ18iZIRGrbna6hn4I+bdxzjL&#10;tX/4JV/8FBPC3wouvG/in4UzzwX1vHPcW9rf2s2rWcafMpNks2ZB0ygO8BfuZFY1MRClZOVjqo4O&#10;viU3Ti36I5fV/jho/jzwR4w+Hdz5c39reF76ytbyPTXiVJGj+UmSSTL8jjCEf7XGT9zf8E2fgv8A&#10;tvePP2OfCXiu80Pw94SsZtDjfS7fW7+ZLma1YhlmMUMT+Urq0hUOQ2HDEYxX5C+MvHWheGbDUrZZ&#10;UUyW0kX2jXJJvNnkU4YJBF5aJhlI+cscjvX7nf8ABPv/AIKH+B/2ifg/4f8AG+jiOO41CGOO4s4J&#10;t6WtwEG+3J/gZOmGwSMEZUgnix+MqU5Q9n16/ketkuW0cW6invFJ229X0/4B80ftmfGP9tb9nHxf&#10;Y6T8QvD8mlae9rENN1bTbw3Ol6rNHIkqgTJjEjGMp5bKjlXOEIG489pP7fPiqDT11LR/EurafHqV&#10;qoxDfFGdcl1ibP3gD/eHUe9fo18VJPhh4xe++GHi62sdZ0DW7Tbqmj3EfmQDe27bjsQwDAjBVgCC&#10;CAa/PH9of/gjv4x0DXtWu/2cfiBZ6t4bupGudP8ACXiO9eK6sC2S8UN3hlkQnBXzApHQsSMny1ml&#10;SMnGb27HuYjhmnKnGdJNXV1c+c/iz+2JrWqXflRXbRN5xlhufmkaNirLhiSS33m/PpkCvBPir+2Z&#10;4i+E2sSWl3bW+sSahbzQ7buSOZNh3I00TqT5IALKoXDE5JI27T7bZf8ABPH9ojxT4wuPCfiPwZqn&#10;gqNY2M2oanGk8Up5xHFLFIR8x2jd/DnOGOAPz2XR9d8TeP76HxhA32qzunt5rfaQsAiOzywD0VcY&#10;A9q6cPUw+Oq3g7tbnzuMw2KwMVGasmfuj/wQ18WxeMP2d/Cuq2S/ZVuPHF8q4jASLOxQFHoA2B6n&#10;nNfoAkz+HEzJqa3DZ/eLjIIz355r5B/4Jz/AbSv2ZfgH8NfhxJbMlxafZr3WWC8/bLmYSzDH+xv8&#10;se0Yr7f1HwToEVvI8GNqq252Ayeecdc/1r+a/HbB1f7WwteHWMuvaV9vmjyaPxS9Tzz4y+P317RL&#10;fRYLllha6Tzgp54bO3kcdB+VfP8A+3N8KV+P37NWpabZwCfUvDbDVbFQBvkjjx9ojH1iy+O5jA71&#10;698U5LPT7+OyguPuxsW3HOG6cYHA9ua4vwt4jktNTW3uWWaM5SaORRhgeMcnpjP1r8K+sYjC4yji&#10;U9Vr9zKjW9nWbXQ+Xf2MPjfe6doa/CHxndt5+mR40i4kk3eZAB/queSU7dfl/wB2vavjlpug6J+y&#10;F8SvE2kapDNqWpeBdbkmMbDdGv2G4Cr6jC/qPxrxL9oH9ny8+EXj5td8JpJ9iE/m6dOq8ovBTOPQ&#10;cHtxXb/CfWtG+JmjzeC/EYjFjr1rNp+sQlgVCTRtFKOvQqzfh+NerGOFp5xDG0tIynGUl2akm/v3&#10;9fkdOI5asVVifz9xTN9hkkbOAxAH9K56Ri8rEsSNxr0H4t/DbX/gv8SPFnwh8Ulf7Q8L+ILzSr5l&#10;+68tvM0RYf7JK5HtiuBIRAoI+9knPav9AMPUjUpqcdU0mvRmDNT4YtjUtQBx/wAg18/99LWVdoVk&#10;UlT90da0fh3KI7/UHx/zDZMfmtZcsvm3Ltn+LFdT+FEdQTOMg9OlWIGZgQaltdIvLywOox2knk7i&#10;pkWMlQR2yOB+OKVLG4U8RM3+6prORcdxyAOvFd5qumwXehaKt1Crxyaeo2MDz+6Pv/n9K4cRvjiP&#10;pXo2pqP+Ec8P7D8xsY+fX90e1Vh/hn6FV94nH3Hhu3j/AHVldTQ5+6pbzEH4N/Q1+rX/AAbo+BrL&#10;V/iDoL6ppd1cSR+IfMieLKwOYbW42qyjG3DTB8kkHGApIBH5eyxqJ8MOn86/Xz/g2Vg1SfxjcX1m&#10;bdo9Njvplh+2MknmMI0BIAxtwT1yC3uOOVe9USZtUjy0rrQ85/4LEeI7fxp+3tqF6Du/4qDUpVPB&#10;CqhaNc8nPT6n2ryXwvbB7Kdtm0xyMw/IYH0re/bae+u/2t9S1C4Dbn+2zKN2Tue7yec9eoJ6Z5HU&#10;1ieHEP2WYEjkvj5Twcewx29q+kwfwfM8DGv95ZdjRhgigt4o0AYBkB6c/Lmuq8BxhLrUJd6qWWLc&#10;2DjPzDt+Fce80H2O3v4p1weFzxnAI/xrrfhf8Kvjv4q8Oat4q8EfBfxl4gsQFPnaF4durhZtqsdo&#10;dI2XJz1JwMgniuupJRhdnJSUpSsty34w+LHw9+FGlrrvjLXY4I9x8qFVDSTMB/CuRnjqSQo7nkZ5&#10;i5/ab1O7sbbUdD+A/i64t7xS9ndS6fcskq9mUrAQQR6MR05qh+zN/wAE3f2kf24v2m7iy/aC8HeI&#10;fDnh3S7SS5vI7zSXjVIY5I0WCFJwqPIzzgKrZH35WDKu1/0wsP8Agj7+yx4SupvBHhnXrqPxENI3&#10;6VYw+NL6TVGVmGWDSy+Q6lo4/wDl3jWQ4CFAAT5E8VUlPTRel2etHD0YxSlqz8uPEXxk+J+tTfYt&#10;E/Zs8ZXskvyxx2vhi9lZiATgfIucDnA7Cua8d+OfFGl6WsviP9mL4jNcTcKsmgXMKLzzkeUxyOO4&#10;ya+0/gZ4P8UfDz9v/RPhx4jsb+bUdNuriGOzjvpB5wksbjyWG9zs3blJ+b5ScE/KTX03+1x4G8Vf&#10;CjVLE6ra2N5p2tZih1DS9W+0wx3fzsYCzKBv2KzAjIIjOCe2NSpW5tJ3NqdOjr7h+L9pJ8VYtQj1&#10;iz/Zr8WbreRbgeYyRqu35wSGXPGMnJz9K+gvg7/wUM/4KJeN/DEWmfBb4L6xcaeHZBJHZ2IXcQuA&#10;GliDdh35PTrWd+018YfiRB4rsfB2nfErSNFWz1K4RtM8P6hcx3MkMsw8v7ZhQMmPAXnayszDKkMf&#10;0J/4J96FoGjeB7fTtL0fTBYXAjSdXt/NbfuGWKscgc5znHy/Svn82xUqcqfNFSbvvrY9rLMP7SM7&#10;ScUrbdT4U8Qftx/8FU9EaSx8ReDZtJt3ZTcC4h00Y3ZUbmRCQCFb5SOpJ714b41uvjP4r1668S+K&#10;fgEPEl5cyB5tQs47qRZn2KcDydq8KV4A4P1r9j/iz8CPB/ivwdeRz+D9FtStvJHIsOnrCzNztjG0&#10;Acl9wx14Hpj8tLTSrvwT+1N8WvClvc7bW3utPtIo48qu3y2cquOACRzgcg/jUZfiOfFcqik31St1&#10;XU0x2H5MLz8zaT6u/RngWmeKdZnOoNrP7LF7pa2aGSeTULKe3RFxzzIr/kTX0p/wTx+JP/BQv4k6&#10;xN4N/Yk8OXnhdfLefULyTxGbW3lXCrj5Ig/IKAYPPqKp/GfVJPD/AMNvEl1p0TZg0O7MKSTN5coV&#10;N3zLkKVOMYxjrjtj9Kv+CR3xmuP2pmvPjTr3w78P6NqM3huzs57fRNGitoZjDsUS7UUB32kAuRuY&#10;L2GAPZxVH2TTbuzxqdXmja2h+YX7cPxM/bt8F/GHVNE/aGvdP8Ra5o/2eC61CTXLm8jyY0ePaZRn&#10;5Qw6ADj8/NPgXP8AtD/F3RrjxL8NPhZoRgbUPKuG0/wvdTKZdqNh/IABbDJwTnp68/XH/BWVpov2&#10;hviJZ3umy5urhmWScHzFgS3356gjgLkk8Mntx8D/AAn/AGofjn8LLa18I/Cn4oazpFjpxa5h02zm&#10;/wBHSZ0QSSGMgqXbuxUnj6VNHldRtmtbmjTSR7Vqnhv9q+zkbSL/AFLR9Ha3mMU9uPB9xHIkh/hb&#10;fKG3YPGcHnjrXT+BfgP+3b4meTS/CGmya1Ilu08lva/DW5vHEa4BY4mLBQWHPTJA7gV8PeIfil40&#10;1X4j3Wp6r4gvr2aa+Z5jPdO5dvXknmvp79j7Vb/XP2af2hru+0NY/sfgDRkcElo3R/FGk7iwG0kY&#10;HQHJya6LxlJLl/MwvKOqZ3Hi/wDZl/bt0azkTxBa6/ZRrJgRr8L2tvm7AEktnt1zxXmWt+Ff20vD&#10;VvMLO28SKqttfy/CTL+B4Nd//wAEWb59Y/am1TXdW0+xh2+H9atFltLVo/lVY3Af5sN86qVzyCOt&#10;fov4002yhspUn1VpjtLb9vChuMYI7n9PwqrU27KKt8/8xxlU7s+JP2W/2KdV+OvgjT/FfxW+PHir&#10;S9QupnS40+10WzU27KCcESxu2c+2QBz7d58TP2C/DXwt0CPU9N/aU8fyH7MZPvadDvGzIxttiV+b&#10;IxknBHNe5/sxaK8U2ta3A5/5C18Ps/l53YimOOO/y849ffFc9+01Lf6gDFBD5UgtVDR3EbFk3Bmw&#10;U3dcYzg46nnBFfB1MdjvrVSMZtJN9u59nTweD+rwlKKbaR8P+EPhn8RPijfeJtB0b4t+MptS0m6E&#10;NiF1KIBEMbOXkHlDd0IwCvFewfCz/glT8aviF4bk13xr+0t4sgxCHj8rT42TGcEfMxJwduemM5Nd&#10;B/wTD8P20H7S3xG06cRzMvhlblNqkqz7mQ4HUj5z7/Wv0Z8Oaff3Xg5bm2sla3gV0lIOd2CRjHPT&#10;AIz6e9aRx2NdXl53bT8kQsLg/Z3cFfU/FP8Aaa/4J6fF34R6PJ4r8P8AxW/tqGPG6K600RSYOSfm&#10;jb/Z6YFeTWP7O/7Xiz7Lb4VatfFVx+802RCV/EfXvX6uftreDxZeBL429vIySQeU0chJWNznaDnn&#10;POcnPJA71z/wisPEPjjVNItbe8aW+1SeK2tLfz/LjLMobliBgbQSW4wFPUivoMsxFarGXO9jxc0w&#10;9CjKLgrX3PzRvvhb+0ToFks3iz9nDxdbNGvzz2ujSTJj32BsVx974s0aG4bTdWNxpt10+z6jA0TL&#10;n2PIr9fvHOm6ro/jKTw3ZeM4r6GO4aKObS9QMlsZlxujViqlsDONqlDtJUsME8n+098N/B/iP4Na&#10;pdeOdFsNUb7FCM6hYrcFWEyqSN4JBw3Uf4Y9Z1qkOp5Kp05aH5h/Dz4aXvxq8Y2fgXw54p8P2cl8&#10;Sv8AaGt65BZ2sI7s7ysO54UZY9hX3hD+wR+z58FPhlBH8Tv2jP7Wf7KkU15oLWsdkrZwShklZ5sd&#10;NygAEMOoIXm/2bP2Bv2Rfi/4Q8R3/iv4eSyfZtUsYY7nS9QntJLdTFcSOqhDsydiZypHHHJr5f8A&#10;2yP2aPDn7NvjGZPg74n1SSxh0/S5Ws9amjuD5l2k7lQyKoKKIlADAn5uSa82nxFmFLMXhsHiJUZW&#10;15YrVf4ne33H0MeHcD/Y6x+NwkK8b+7zSfuvb4VZPZ9T2T4seCPg78Ov2ZvGHgL4bfGOw8QNqniG&#10;HVLGzlmt4rqNBbyI6BVkPm43L93DcNxxX566uCrRg/3f617D+zJqfgF/2n/B9t+0X4S8QX3hifW4&#10;jqdr4FWKPUpFJwq23mIyAl9uRtJxkAZxWt+3R+ycvwW8XXXj/wCFtt4ivPhzqmoSt4b1LxLosljf&#10;LAZGCLcQOqlCGDoHwFk8ssuOVXsp+2fM6s+aT1u7Xbe+2h41eph6jXsaagl9lXsl5Xu/lc9T/wCC&#10;JEuj6n8avGHgrUZB9o1LwzHLZxlv9YYblGbA7kKxb2AJr9+P2V7e30DSPDOmWiKsatNwvuj/AOFf&#10;zn/8EctUTTf+CiHw/hk+7fS31o3vvsp8friv6NPgkfsd9oMQj2iO/dPp98f5xVQjabZwyfvNf1/W&#10;h+Vn/BfGH7F/wVB0G834W8+H9kPvZziadc4r4++GVy0OiafFMzf6yVdu7auQz56Hr+HT1r7U/wCD&#10;hlBZf8FFfh7fNu/feBEBPri7uBwa+I/BLup0+3iLDbqkyiNVeTJ81udqcntwOTjiuqt8fyX5I6Zd&#10;PRfkjrvEngu68VfELXvE7fDFrtLrUHfzpfg3NcAjjLEpeoevUqoycnGSa/RL/g3x0pdF0b4vWw0a&#10;Gw/0nRf9Hh0G803HF7z5VzI+Pqhx+NfnDovw4hudNub66+EccjSyMzXVx8Fr2bafUSi+Ev5r/hX6&#10;P/8ABvdHBb+Gfi3aQQW8PlX2jIYbe3voNvyXfBivCXjPfAJFY9vU563wr1P0t0lSdGt8d2/rWl4J&#10;vxDrMkbMP9Zz+dUdDjzotvknr2+tQ2M/2LW/OB48whq2l8JlH3mei6pb6RPbqXZ1bGdw7cd68C/4&#10;KC+B4vGf7D3xe0DLMrfD/UriMADloYjMO2esf/6696eSO6t4bsfeZchSDyw6/wCfeuK+Nekjxb8K&#10;/FXgloo2Os+Hb+xZfvDE1tJHjp/tdKdKVqsX5o6qPu1ovzR+CXwmg0LVvgjdaN4neOO1XzFaRoJZ&#10;Nh2YBZYyGIzjoR796+SvhH4J8Iax+3B8P/C+uXFwuiah8SNKtb2a3PlSLbyX0SMU3bipCscZz719&#10;V/AMWFz4SvtM1GF5rf7cFuEjO1yufmVePvfMccYz3HBr5i+OmnW3wm/aMj1zw4ZIY9F162ubSQTC&#10;Ta0UiSAhwSDhh1z+A6VlJP2dhT5lGSW59K/8FB/gB44+B3xBv/hR49kV73wbq58nUEhwt5ZS4EVy&#10;gz91wqNj+E7l6g1xeu+CNK+KfwuljurG7vJvsT/ZZF2SeQ2MyDDfMM7UYbBnnniv2k/4KVfsM+Ff&#10;26PhNDrng5obfxxp9izaPqjJtjv7aRd5spWHOw7tyN0Rj6M1fjT4FsfGXwt8b6x8IPifox0/VLKa&#10;e1vNK1SEHy7hQUkR1JwQw44zkH0NS7X5lsXpKKmtj4e8UeGrjQNVaN4nVo5Csm4YI5wRWW081rN5&#10;1vIUPcr3/wAa+if2m/glrXhXUY9d1y4t5jqEhDfZYSEX5cqAyqEbIyPlyAUPbBPgOvaVcaZKUdfl&#10;/hbFTJWloEty1pnjhYEW2v4ztXjdt3JjPpkFe/Qke1a8LaddzreabdLgjBaKTzMfULhx+K1xDjBz&#10;t71GIiOVbG361JJ6rbapqtu6tZ64xZsZjVwrd+MHkCtY6t43vIEhgmu2VT/yzZgBz+GegryK18Ue&#10;IrOPyl1FpEB4juFEi/kwNXLXx7qdu+99D0qX/rpp64PthcdaAPQp7LxcJt87rbncS7XDKuff69ac&#10;un28J87V/EMe4/OsVqxlJ+gTP6mvP7j4iai/zQeHNHhx/FDY85/FjUdx8UfGs67E1VYR/wBO9uif&#10;qBmgeh6hc63DYWjSW9gq7uftOokDoOoXP8z/AIVxniTx/pDzs0sjXkmfuxnCA+vp+hrib/VNS1Wb&#10;7RqeoTXEn96aQsf1qCgLmlrXinVNaZlkk8uHPEMZOPx9azaK6P4Z/DnVviR4hXSrH93bx/Pe3bY2&#10;wxjJ79WOMKo5J9gSAR0f7OvwlufiB4ut9Tv4GGm2lwGkZl4kYc49MDgn8u9fQ3jTVo9PtVtbKT93&#10;H8i7SBuP/wCvt65q5pWneH/hd4Lt/D1vGtr5kSidE+ZoYgchM/3icsemScnpXGapdP4i1hLSCz8u&#10;OST9zH5gO1fc49OvFA0aWsa9aam91e6XYLawzbA1oso2qwUAsxIG4kgnPbOO1fcP/BCP9hf/AIWN&#10;42k/bi+JWmf8SvRbiSz8A2U1t8tzeA7Zb/J6rFyiEdZCx4MQr5c/Zt/Zb8Q/teftDaJ+zX4GkktI&#10;bhVu/GGuW9uW/s/Tkx5sxBOAzZVEUkZZk6AnH79fCj4aeFfhj4O0f4a+A9HXT9F0PT4rHS7KMDbF&#10;BGoVR9e5Pckk8mklzy5f69DKr70uT7/8v6/UZ8TviR4T+BHw01T4neMb5bez0u1abpueVsYVEX+J&#10;2YhVXuzCvyL+LXxS8V/G/wCI2qfE7xpeM97qVwzx24XC28K8Rwr/ALKLge5yx5Ymvoj/AIKl/tI3&#10;fxD+LR+BfhnUx/YXhWRTqKwjK3Wobc4J7iENtx03s+fugj5ZePYnyqPujcV6k+naumXurl+815eX&#10;QhBGWCp7/LgE/jUfl23+1/38arQWWRt7HcM/dz2/P8qh+yj1b/v4f8KzEdh8Pri4fU4bVNQt2kvo&#10;jLpO3eBDB/cbJ/DnJ4J717t+yG3/ABlb4B1GzubdbY+I4IZLbY2+SQuMsPTpkk4AA9TXhfw9Il1M&#10;RSz3AbUVM5eSBdtj8v8Aq/YY7DHy4r3T9lTe37U3w/1ESTxyDxFDH9lEAwy7vmkY9hgehJJFfgeW&#10;6Z9R/wAS/r+vXqf6ucWXlwnjv+vNT/0h/wBeR+xHj9XFlNuj/hPzZ61+f/8AwV9Tf8IvDD+msXC4&#10;+tsx/pX6BfEMhLCQf3mI5r4E/wCCuMDz/CHwuin/AJj8o6/9Osp/pX7hiNl6o/yfn09UfnZqccwF&#10;rGjsmI2eTLdc9uP93+VV7q8m8iO3k34TJUdgT2x71JqR3XDBPlVRtU464HP/ANaqrgi2a5eMsq4G&#10;7jr6HPsKk28ia0kFwREGzx97t/n/AOtRJujuHVGPDfdBGaTT2jjuU3KfmPLE4wcUksuZWLlSATzw&#10;fWgUr3Nbw6EEMn7jcynG3nJH+R+tVXlIupHKn5Wxhhj/AD2//UKl8L6iljqXmyAEMMOpPf6Z6/4U&#10;utzq+qTLbnKscK2B8wz6dqNbC9SrcMsnznadynaP8/8A1/8ABqk28mFO7szMPbpTTjYqZHp9fSo4&#10;/Mw8uADn58n9fSiwix9oHkLLnvn7vT8/8/nViz1C+0q5h1XSLl457aZZLeWM/MGHIOfaqLs3EaFv&#10;lbHOBnj/AOvU0CO8eSVOONvPH+f6fWlsNXufrH+zl8Vofjr+zzofj95VN3JD9n1BD1W4jGH/AD4b&#10;23V8P/8ABar9ij/hYXgpf2mPAmlSSax4eh8rXoLePcbmwBz5hA5LRHJ/3C390V7n/wAEhvEf9q/C&#10;Dxx4MuW3NpOqW93abh91ZVcSY9OQlfRGuaRY6tazaffwJJBNGySxsoKspGCMd+KWJoqrG3zRNaPv&#10;3Xr95/NDeCCCZE8ncWzu9P0qCZTGDGdq8fMCTx04r9Ufip/wRK+G1z4+1HUdA+Ib6VY315JPptjJ&#10;pMTrEjEt5StkZCnOM84x74xbr/ght4eTCyfF3GR9xvD6t27lX4/OvP8Aq7W5pGPMr3R+XN8WbeBt&#10;P0z/AJ/zzWTdytEVKn/e2n7v4fhX6WfGf/ghzqmneBbrWvhZ40XW9WhTK6WbEwPKuDlomaRVZxwd&#10;rnBGcZOAflu+/wCCf32EappmsfGey03WNIXdd+G9V0i5s79GPQFZkWME44y4DdjVRiosfIz5tuDL&#10;Ou9x/rGJPy+/+fSobhGZlDR4x04A/wD119kfsyfsV/s9T+LdR0n9pz41XXhuyjsIZLbVI/DpvrdH&#10;kPHmFXJUYBB+XcpI+XGSPqTQf+CK/wCzj478Pw+KPht8e7HxJpjHEd9pOj20kbEdVz5hw2MEqcEc&#10;ZFdXMo6WL9i+W9z8j/JdfvAnd03U3y3LlopRw21d2a/X6z/4Im/BZnxN40uDKox5X9j2yvt9BnPH&#10;P6+lWrP/AII3fs4212YbzxPqay/3fsFsmf0NHtox6MPY67n46CH9yDjDFsDb1b2p6wKpfylKN03c&#10;/liv2k0z/gjX+y0oH2y+175cf6ma3T8j5B/lXhX7Sf8AwRX0T4a6xL418Eab4m8aeGZD81r4fv4I&#10;dSsUBzmSA2p+0ADI3x5Y45VetaxxEeqaJlFbJo/OLTLVWXzQWZjgKVB/Cu28MeFtVWWOZ9LuVDMD&#10;ua1b17ZHJr3zwf8ACz9nH4b/ABDsdZ8OeAj4qtdN1i1abRdZ1h4buLyyDKk4jlVHj68INxHBCnk/&#10;oV+yf8Sv2Hfj74suvBngf9iWx8Ma5Y2sl1sutJF5ZyRqVUlJ5SWVssMIwORnDMat4hfZRpGj1bPz&#10;y+AP7NXxr+LmqQ6f8Ofhpq2q9A80VvthTPGWdsKvuTX6dfsSf8EsvD3wivrP4i/tAT2uta5bqkun&#10;6LFHutLKQfMGcn/WyA/8BB5GetfQ/he903S9OTw/pOk2NjCrf6PDb24ijVh6BMYP9e3r3mkQXt3a&#10;xXEMTR+Wu+RmyVbr0xznI5yB+NEakpbmfP7N+6vn/WxpeU/n+dDvP95vTPf3FdTobSeWBcS7l8vC&#10;sRj+X9f/AK1Z2j3T3EK/brRWPBHyYYH8a1EiCkOPutzx/LFaIzNqKytpI1mjk5789Kc1v5UbK/eq&#10;dnIycR5/3Wq9Ldq9sVK49q0A53xZqsGg6DcX8zD5I24/pXzpa30moeNYbpzlpLxS34sK9H+PHjLz&#10;j/YFs/3OZdv8q8x8NAt4gtJP+npf/Qq55P3iL3Z6h8eVK+BJGJ/iTH5ivy3/AOC1GmXupav8Mzaa&#10;Nd3W3QdY3fZdH0u6KjzrPq+oMFj6/wAGSe/QV+pnx8XPgCY7f4k/mK/Lz/gst4ZfxNrnwsjTwpNq&#10;jR6LruVg8Gw6w0X7yx52zyxxxD/aJOR24NEl+8RG1Rev6HwJ4Jm1O12abc6bdWy2ty4jW402zth8&#10;7FuPsjMjknkt1P5Y0/gXb299+234Js5FVlbxxpq/MxAz5yDHr/n8KxPCmiTaJ4rv7eTwxJYiTY6r&#10;/wAIxHY5Khs/6mVo+hyACD7cGtr9k5W1P9v/AOHtlGrfP8RdNT5cA/8AH1EO/Tj/ADmuqPxI6qf8&#10;SPqfsB/wUlljvfjnpdhIu7/imbIfdzwbyZj+HAr+b/4s3bX3xT8TXrdZvEF45/GdzX9Gv/BQ25X/&#10;AIaLteRuj8M2O35fSWZj/OvwWu/D3gvUr251O58K28klxdSTSO275tzEnqa5eblqO5jGJ4zZqzS/&#10;LViC2AuGxHjHRvWvrT9jzRPhNB4v1GbxX+zvoPiqxk0m4iMOp2rOto7L8s4IdMFTg5yRnjac1o3f&#10;gv4Ux30l/b/BXQ40VsrB9ijZAucfxZPU/ofxr22trFdbHyFZ20a3GVZWZmPy45FadtbncN0f3epa&#10;vr7QNK+D9mI0f4DeH5p8KB9o0OHnIzuOQBnr6cduKv61rv7N7Osj/CbwTp6xyCO5kks7VY1Y5+U5&#10;HXHbjp680KpzaJAfIlmhG0bPqtfqJ/wRi/bgttX8Ow/sc/EzVnF3aiSXwReXEg2uhJd7HJ6Nks8f&#10;rl16lRXyF8efBn7Pi+B/+En8P+IvBkNy1hNJps3h3WkxNJG6b4JrfIaOYc4ym1w4Kuw5Xlv2HvF+&#10;naT+2D8Lb+z1KNpI/HmklVGSW/0uPj+dfP8AFWVYbOMjrUqq+FOSfaSV0/0fkwivae73P6L/AIX+&#10;ONH0+1ez1aTa3yqpHJL/AHRgDnkkfjXoWj+H5NRvl1O4lVUP3gzcCvnXwL4X8UeLviw2laU81vY6&#10;bJ5uoajt/dxLztTPeQ/wj0BJ4HPu3iXXE0vw/NHFI8SRx/Kxb7x9D6k1/E+ZUsPSrLk1ctbepNKM&#10;uW72R7h4B0XTo7SK8tX84quFJ7DFdTcX0FratNLJtjUfMV7VyXwIjuG+HenveS7rhrdWkb6jpWd8&#10;WPidp3gvQtT84b7pUEVrbnpJI3AB9gMsT6CvqcmwuIxPsMLho3nVdkvP/Lv5HdKp7GhzdzzT9oPx&#10;pZv4kuPC/h2/Mls3lSXzL/f6iLPoOCffg1i+GpxEElM2129a5axtJb65a8vGZ3ZjJJI3Jds8mtfT&#10;rTSbOWbxDrF/Hbx21m8klxdSbY7eNVJZz2UAZy3pX9g8O5HhOHsqp4KgtEtX/NJ/E36v7lZHjSlK&#10;Um2dl4j8R+D9E8NzeIvGmt2el2NrHuutRvpliijHbcT3zwPU8CvFfi78Zf2HPj78NJfgx4q/aJ8J&#10;sPtC3vh28uhPG2kagmRHcRSSRKoXlldNwDI7jIzXwt+2D+2xYftH/FCfwpoev/8AFL+HZG/sWyEZ&#10;23JQlTdyA/8ALR8kKD91SFHJbPz94x8I/EvWrn+3NFheCDaw8q6k8snv0I46Y5x+Ga7cwyfA5rS5&#10;MRG9mmn1i1s0+jKipeh+t/wh0rWNJ8K2dhqEUbOYd0c1vIskM6ZI8yORCVkQkcMCQf5dhYxTCUI5&#10;Y/3jX4/fDn9oX9rX9ma6hm0CLXLfT47kTyafJHJNYyZUZ3RqcKGGMldjEd+lewH/AILP/GXStOn1&#10;i5+Gngm4tbf/AI+pGbVI3t+5LAXh4GcE9u9RTwX1Nq2qX3/M78vy+rmVb2NKUVJ/zSUV97aX4n6W&#10;38yrcw26Nub+6V4+ue1YXjXSLS+06awnG5biN4ZtxyCrKQf0P+c1+bx/4LteLXdL6z8NfD+IqpZt&#10;02rS5/AXnv6VkXv/AAXh8fald+U1v8P/AJfvRxaPqWMfU3Wf1rupYiCu0j6OlwFm+MjpWoK2/NXp&#10;r7ryPJ9Csk0DxDdaJOG3Wt1JaMrHH7yOQoe2MbgQfwr7N/4Ig+KrzQ/jnf8AghLX93d+F9RhZlAO&#10;zyp450LEsCMqGAUKedxyAPm+KtD8eWfxa8Sap480RbJv7U1a4vmjs1kWON5JWkkVQ7MwUOWwCSQM&#10;cnrX0f8A8Ex/H1n8Pf26PD63LNFDqF5Np8y7jjF7bNF06AK6Kf8AE4x0Rlsz5rEYeeHqzozavFtO&#10;zTV1po1o12a0Z9I/8FjdVnsv2OfFgRc+fp8sbbvRnQH+f/6+lfjb8PvDSaxZ2sJXbvYDBboOT/n8&#10;K/Zf/gtVr+geHP2WPEmga9eW9m15pNwLUXxMfmsNpCIG+aRiQANoOCckjrX5GfBSOFrSMqVPkQgb&#10;s9Synp+A/WsrqUmjOhCUY3aG2vwN0q6uY767so8OrOrbCd35fWvX/hB8LvCniXQG0DULNRcWbSBG&#10;kjH3cD/6/wDk1Q8LBo4Y2SKSN2sydzY2uGUZI/z/APW1PDms6p4R1mPVolV2DAnJxlTz26jP4c8d&#10;jThHlNzoLH4HeHreSSxXTY1MeWWRV+8MjH5H+VU7z4HaFKmLnT9ysuBHJHweeQcj1r0jT7q21aH+&#10;1rRXZFjzv28D2+n860tNsZdVdpXiLeTMfmHHHr+h/HNaNIuPmeD3H7NmhRwPcW+nqIy25WaIc/59&#10;/SsWX9mHSYbtbuLSLcx78MwUDPtxx/ntX02fDDWaeZGpeORfmj+9s7e/X/6/Pa+ngm2urH7KHWFv&#10;kCtuJxnsD69z+GPafdFyyufK91+xn4evA09poqLnll4yQP6Vc0n9lfw/aBohoyq3IyI87unt/n8K&#10;+qNO8HLc2p2IrP0dmfgcDv2/GpLnwHp9latdTRhm8vCovY4+90HU9sdB1OeYtEuMF1PAfCnwG07R&#10;4t9xYRRx8/eHH+eTVfxzd6H4F0yQ28KiTGMZHvjp7Y716Z8UfEUWhaQ0dpeQq207Y9uO/wDP6dPx&#10;r581dda8c640NzeO1qj/ALyToOvTn/6+aXwqyM5b2RzVnoeo+Mdbk1a6tsRh/wDRVfPT1+v6ccV7&#10;B8APhPH4gmvLa88fw+H9OkEf9oTR2cb3NwBuOI3kJVAvGTsfrWbYaLp+jKqpEqttB3NnoAT/AJ6/&#10;hV611f4fw+FVvF8W2ulzNfSbl8wOZsEqQcHduBVcKRjDE5zxVRlGnbmVzmxVOpUouFOfK31STf46&#10;HZ/Gj9m3w/e+GNEuvhB+0dNeXFtcTW8un6ssOIrbbNIJFmit+WacxrtIBCu7fwiuo+B37JHhnxXc&#10;aPb+F/jXqyeIl1COOHXL/wAS3Npp9vKZtqT5s4hMg5j5GSrPk4AJHkXxC+Mv7NHi74MWug+LfAk2&#10;v6hpWoSCW8g8OyC5kj2jy0Eisd4OZFIPygbcYI3Cb9mj9oOe18TRyWHwZ/4RPQ4dSTybOz1COG6u&#10;Ud1Yxsqu/lb3BBJBGT0wcHt9tS5rRiveXm7P56XPnvqmMlT9+rNezlfeK5ktWnypOzV+zPpb40f8&#10;E/8A4WWXgnVL34xftYeGfFHi6zsBeS6WzahqlpEpcKWnuryXzGU54aOGRixI2kDNYPwA/YU8Fz3s&#10;0dr+y1rfjW8jY/ZT4f0CHR9GudpXCG8a3abecuPnEC9DuGNx0vir/wAFA/hZ8FIreP8AZH/ZS8K6&#10;XbX0dxeWviLVtMudQdmCbgYJr9I4nm3rtCokig9M4ZR4X8f/ANuH9r79omym8H2nxP1zW7Jru4h1&#10;ZotSAhgjVkEHmRrJaWKwTRuZEZozxheWrhjVrydo7ntSw+EjG80ref8AwT3j4o/smfCn4ceMtRvP&#10;H/7QnhPw9dXWtwpY/DXw/wCLI5rjSLMnEiyeWskjsuPl3TICzAFkHI+V/wBrXwvq3wl+INjpVtr+&#10;qapo+p6TDPFca5pyRXdur757eC7gVp0jmaGXcAwLeUsbMI2JUeXeLPHvw++Et3M3xP8AGkni52cO&#10;PAulqbPQ9wJKJNFb+SZwuTkBYl3FiC4PPlHxN+Pfjz9oLW7Twd4M8KyW1iZP+Jb4c0mHdHEzNkiN&#10;FHAz+P8AeLH5jcpVLcspXb6bmEY0IzVSnBRitXJpLS332662XqeveEf2hb/wZ4z0HXPDuoL/AGpo&#10;+t21z4f02xbzpftSyqYhGimVNxbAATymJI47D95NY+Kuu6pb6Pr+ri+0mbWdFhvLjTVuFBgmmiBl&#10;gcAEFopN6Bkb7y5BIAr82f8Agh7/AMEsPFNx4pm/aH+JvhP+1vE2kzLH4b0XzoWg0xmHzXUjs2DO&#10;uNqqOI92cliAn2B8GP2m/BXxZ/aE8YfCr9oP4Q6x4Z0n4Zyxx3EPiC4RZZ7uZQdmy2dv3TRmKTDP&#10;hjt4HIrnxNR4GnKVRWt0f6/eejl0KWcVKaw0lJS2ad0/S2+q6HCftEW/w61T9qz4H/tB+IIo7i48&#10;G+ILiz864mJacTwtHbl2kOTsuViZXb7pkdicc19m+EPinD4/nm8H3Ud1b3SzY+xzK0clqx/2T0xn&#10;qeo9c8/EX/BUL4YfC74ieHI9V+EHgyPQ1WZJI59Fla3M68ZSTysZDHg9TgnBB5r5y/Z//wCCzPxM&#10;Txa3wS/aEt49D1bTW+w6fqCySNHcW5bCQmeRzJkAceY53HPJJxXyuLxixFR1oq9lqvLuj9QyvK/7&#10;Npxw9VpKbvGT6S7Ps+35non/AAWN/wCCVVh8d4tU/aU+Afhu2bxtYyyS65pNtJ5SeJVXjzRjgXC8&#10;85XzBwTuAJ/LH4BftOftDfsHfFC41fRNK1nRYZXSPXtDu7aa1jm2ngYYAhlycE5zznIr97vhd+0t&#10;4X/si3bWDbm3mXZCJJA5k569PXP5fhVP48/s4/BH9oTwXeT3NvZ+dfOfL3Rq2dw6gHP1rz8NnUXS&#10;dKouaPY6M3yGMMcsRQnyT7pXTfp0890eH/sU/wDBSr4QfH3w6viVdaaG6jAl1KxugftMcm3oR3z2&#10;YZB9a+gNG/a4s9WvDqE2nKYZFH+sH3OeOB2xjnufWvyu+PP7BPjD9nPxTN4r8Cag1rp1k7Si6tZN&#10;vkRk8qcdVyOnI/p4/D/wUu+LfgC4i0XxHZtqUPmO0NxZXXlOY84UsrBlJxz2+lZxy+tiLywjuuz3&#10;RGIzxYfljjtJbXS0dutuh+3Or/H/AMJfEC+j0yWI+XGuZGX7hx2Prz29cV+PX7NnwF8O/G//AIKo&#10;6x4MsYluvD8PxK1PU9QCrmOWztbqSdkP+y7Ksf8A20FUNa/4K/8Ai+28GXGg/DHwtd2etXkBiXVN&#10;QdClsxJ+dUBbey/w5wA3JDV7F/wQy8GahaeIPHHxu1eQssemw6Ul1IwaSW4uZftEnqSQtsMn/aGT&#10;zXuZHl+Jwsp1KytfQ+U4kzTA4ynTp4d3tq3+Fj9ULfXbKPVYFjlV5ln82RQpwNrKcdfevorXPFTT&#10;yXQNt9khUufqM/Svjr4b6tLq3iuzeWTd9onVIlXP8bqo9P8APT39l/a4+N0vhzQptN035bzUGeOL&#10;aPm2d25xjjv2JGfWvxPx1p+0qYCEXq/afd7h8bGSp80jzXV/HUvjHxxdS2MTLawzskKs33x034z0&#10;J/l7mqs90dJ1Pe8kgVpNwbb95vfH4+9VPhb4Tv30pvEmsWTRtMuLeORSDs/vY9x09vrT/FMsdmvn&#10;RsV2Nz8o2/z9v/11/OeM5Z4pU46pKxjG6jzPqdhNomn/ABH8I3Gk6xAkhtVR42x82Dkfzx+deZap&#10;+z7qWi36674KcDDZkt85z3AwOg/lW38N/iItvqEltLKPLa3KZA5IyMd/Wvnv/gpP/wAFYPCP7G/g&#10;DWPh78N9Sg1D4laxCU022hlDDREdP+P2fHRgCPLj4Zmwxwo59TL+Gc6zzHU8NgIuU5NX7JbNy7Jb&#10;t/qa4bEWlyI/Lj/gqvrmkap+3t8WNQ0d4THJ4k2XHkNlftaQxJcgY64nWUE+oNfND7kbbJ/dwK3v&#10;E11cXy3Gq6heSXFxdTGSaWVyzO7NksSeSSTkk8k81z9y7PLuC1/eWV4X6jltHDX5vZxjG/flSV/n&#10;Y65e6XPBT7b28GfvafJjj6Vmw5Mjkn+KtDwaA+oXCMR81jJ1/Cs9MrKwI/i/KvU+yiVudF4S8bxe&#10;HbeO2nsJl+ZmW6s5ysmC3IIJ2sPyrrhP4d8XWGs68hM0dva24tmjtxb7JnZy2VHBYAAZyc46mvNZ&#10;EUQQ7f7hJ+u4123gVBD8ONTyv+u1CJSfYIT/AFqe9+w9mjMixJuWVA4xj0IrvbqKa88O+H/Lg3P9&#10;hX+6MAQNnqR/9f3NcJDGyu21SNzf0rt7q8aw8HabcRn5odH3ruwRnaOuPy+lGFfuz9DTEfFGxm3N&#10;tcQPiSBlY/3lI/z+Ffot/wAED/jrafDT4zL4Uto1W5uN26aI4ll80KyoN4xlTEdpHdyCSCcfIfwq&#10;+DLfEn4Zaf4rj1exjvbgMZNOM/lMUEjoHUTkROfkJIWRWGRhTxW18Jde8Yfsgfth+HZNatLi1jur&#10;eCW2ka3khUsspJ4ZQT75zjeMHGK5ZRlTlzdDfmVSm4n1B+3/AKCum/tfatDY2xW1mSU2qKhXgzk4&#10;GfYjiuB02d4rSUuGC4fcuB1xivoz/got4QHxH0/Q/wBqL4e+ReaPc24uDNZyM+YXIDuT22MIz6/f&#10;4+TNfNlnch9PuJnbczb1bd1/P8M19FgZKVPQ+fx0JRqJ+RT8SahJY2FvZwyZVDlfl5BPP+NcdcfF&#10;z4oab4b1zQfBnxX8SaE11D5e7SteuYFXccn5UkAwSq5GDnHQ9a0PGUt3PIpb+MgHcx44PH/6zXn5&#10;iJkvo/mypXPPX72OMV1VrS0ZhRj71z7U/wCCF37etp8HfjzrXhf4tfEC6+z+LNLS102+8RavLNHa&#10;apFKGVXeUt5fmIXAfGN0cQOeBX6r/Dvwt4r8PeDbOx+Jlv4bmt9Lulvl8dQ6k0dwy24CeeWFuvky&#10;SQKpcGUoMHaWCxov8x3iHWta8F+Ixq1hpkVzDIhjvbWbIWdexyOjDsfbvznSP7S37Xuv6cvh3RvE&#10;+sar4fizHDo2s6o9xblTjCPE0gjfGOPl6Zrw7SjNq1z05U3L3oux+pXxT+Ifh/8Aal/b/wDEnif4&#10;ReLZrPSrn7RY+H9c0xTHI7RWFwPtUewdDJvAxjcuOxzXTfHn49ftefF/WNG0r4v2/he303QXjnZP&#10;DjXP/ExuIw0Ubt5oAjUKznylB+aUYOEVR+W3g39rv9rvwVcR3UXhjT7NoWLLLpum2cbDKsh5bcOV&#10;ZhyO/Fb9l+39+0fp8rNqdjqDKy/LDHNYoo79ViyeeetTUvzLlT0RtT7to+rPEv7O/wAK7vxtrHi6&#10;bwZb2eoa9dR3WoXk1r5zyTr0P38pnPRQMsSTnAx9k/sVzXOlfCrRFjcLD9kjhmkaMBfNJG0dPfIx&#10;yOuOhr8frz9vH4uXkqSah4ZumWPH7s6pGvP97hOD9K9I+Bn7aH7dXjGz/wCEd+C/hPxMun2pxDaw&#10;+I9tsrnA+UMhGTgdB9e1eJmWHlXlByfLa+562X1lS5kle/Y/aXU10zxDdQp4rvHhuLOZ7mxuIfPh&#10;USJC4LfeGcJkYOQSeMnFfk78YdLhsP2zvirpUcu21l1SxmhdlHzxx2rlTxwPlwfxrdtfEf8AwV/8&#10;SRrreua1d6Lp8DKv2m88R3H7pTgFwsAQ4AB6dlI4r5Q/ac/ai+NfwX+OmseGvGaabrmsL5b3OvML&#10;vdeAr8rA3DlyAPlBPbNZYGjGOKU4zTt0XqjfGVZSw7UoNJvrY+hfjleabN8O/FFhBdRSMvhW9JhM&#10;u5ifKOQfQ1+jH/BAfSY/DnwDt5dSmhkW4tot0kbHao3BtpLY5CqR0xkcE1+GWh/8FCfji+qW+n6J&#10;badZtcTCPekRP3iOp6kd/wAK+u/2LP2R/wBs3/goMms65d/HiLRNG0hYjGy6Mt1JJvkK4VXcBcBS&#10;xyfSvYxFSdSpG6tb8TyKdOnCnbm/A7T/AIKY6lqPj/4jePPEOh7pZtPvNVsbZ4Y5JGv4WYPDtQDl&#10;j5s6qBwFUZHPP58+F/hJ8Y4kuPEKfCzXvNuZ9kNr/Zr+YF2Z3nOMKOBnPU9Opr2H49eEP2k/g9qF&#10;1DB8aNfureykKNcxhYVMfmbAfkPA4J4OOmK8e1T4nfHfUovs9/8AGTxRIpH+rXVJFX8v89KKNObu&#10;42NK0k976Gfqv7KX7RGj+Ibi9Pws1iS3Vzi8js2ELkgfcY4DAE44719Nfsk/D7xD4Q+CPxi8M/Eb&#10;Rm07UPEXhDR7fwzayTRM95dReINPuJY12lthEEUrEtt4GM5wD8b6747+Lkd8yT+PtambIA86/kbH&#10;5mu3+Gnin4jaXf2viXVri11xkQqun+IrU3VsckdU3LzwOc9M1dsQpLltoY/ure9c+wf+CbWka5+y&#10;l4117xt8e4I/D8WoWeqR2ix31u8kpuUAQHbIdoyOhOcHpXu/xJ/bv/Z+uIltrbxJJu3kM0l7bDI6&#10;dpumK+APiJ8VNW8a+C7zw6fgr8NNEe+XM2raH4RKXaqH3ERtNNKkWcAFkRXIyN3Jz41LrXjLwzuj&#10;0zWoY1HG5dOt88/9s81fs8Qtw5qP2bn6n/A7/goL8EPhbpF4Nb8WWFxHJql1NGv9tWgk8uXfn5TJ&#10;lshx2659KpfHL/goD8CfiJY3F3oPiqzmnnSNZN1xPIy7Q3OUgwBzjjP3e5wa5/8A4J2z6M3wM0PW&#10;7zw/p1xqG13n1KTT4fMLYLE79uQc+nt2Fet/ES9vNU1KKy1HWpoIZrVB5Kt+7ClW56gc/l9ea+Ql&#10;LCRrVP3bbu76vV3PqqccTKjBqp0XTyPl79nD9tHw18Gfi34o8ceE9AvtavNV8PNZi0sbCfdaIJCx&#10;uPltzlQSPvKo9SM19B6d/wAFs5bbwtN4a8G/Di4vJo2PnXDaHdzMGA+6VWRAeT/9bmvmf4TCO+/b&#10;g1DwRp0S/wDE68F3lv5MsjBS6yROBkf7KHHucfX9I/hb+yZYaT4SXTvhzolvq10NP864j0Utd+Tg&#10;Dh1hjbaxBOAcgkcZ6G5Sw8GuWlq0urM4xqTlJOraz7LyPhv9on/gqZ8dfHWm3ll4g+BDWMMUAa3j&#10;bwjfxs/PB3PcsB15JH0zXng/ao/bk8TeCLCDwl+zhLDazWcTabqttbuJthQqGQtNjDIzA5XBDEEd&#10;Mff37Qnwp1TRLi4sPEfgvULyW+k8qT7Tp0ii1VoyVKt5eMAD5sFvvDivyJ+LnxL/AGivAfxL1nwv&#10;oXxV8RaXY219JFY2cN80ccUAbCqoPRQBjHtXqZVJ1ZNKHL95wZpT9nGL9pzfdofQk/7QP/BSPxP4&#10;usfFdz+zSZrixH+p/s1I45ZBGIwzATr0XPClVyzHGTWl8Tv2lf8Agpt4k8AaloviT9lKxs9PaFRf&#10;XUVqQ0a+YpB5uz1bA6d/y5T/AIJs6R8av2m/i3qHgv4hftD69a6Xb6ZG7XlxqExjs/MuoYnuCkZV&#10;pNkbSMEB+Y8e4+vf24v2NdI8PfCqD4eaF+0dJDrLW41W08G6l42vJ9XeFYmmSa7eQiz8/C7vssSh&#10;gSAA3Eje3HD1J3R4XtqftOXqfIvwA/aY/wCCg3gvQNW0P4a/s/6VeRte29xqS38cY2SBHSLGblON&#10;rNng+5FeN/tIfHn9ozxPe3Oo/GL4b6fp8l0NN8z7Gihdlqk0cG3Er44MgODjKjgdC74OfHj4ofB7&#10;4oy6D4r8UXV1pesbtMuTNIMQSbx5cyk4Hyt6kDa7cjqNT9on4a/HrxjPDaa34N1LFqpjtriCP91K&#10;pYkAnDK5BY4II4Pc8185WlDB5pzVIRV18XX8+59jhadbMMidGlUm3F/Bo4/lfZvrvc8R0j4k6Pae&#10;LLLxVLDqlpdafdR3FrJZ3CBopEcMpGUPAIr1/Xv+ChniL4xWeofD/wDaafXPFnhXUt08lj/bT27R&#10;3wiaO3u2ZQzP5JYuIidhyRgZGPOvh98CfEnirxPq3h3xAz2dxo1ktzdWklvtkZS6oMfL03SLn616&#10;R8Sbzw94X0IeGR4C05bqORbOMXGnxl5CFALZ25wB8xPuPU11VsypxrxpwjzN+drJ9fM8/D5HUlh5&#10;1qsuRK/S92t15anL/wDBN/UYdB/b6+F93ZTtJD/wnFrbpMV2l0kcxZx2yHr+l/4cWn9nanpCBduN&#10;XX+Hpk//AF6/IL/gnN8KvC3xX+O3gPw7o3w28J2t9DrtvqDao3h2ySa3ith9odxIse4HZGduPm3E&#10;cjrX7IW9kuj+JNPto5fMUapCQ34rXrJWZ85Je+79v8z8r/8Ag47h+z/t7/Cu4ZNvmeCXG73F7P8A&#10;418OeH7WYSNbBGby9YuvLVreeTJ3Nxsg/eNn0Uhs9wMmvvf/AIOXrI2v7YHwb1IDiTwndL9cXz//&#10;ABVfB+ixB7/WLOO3Nw39tXEawrbz3HmZK/KIrYrJJxn5dyqf4mAGD0Vvi+S/I6n09F+SOksvhxYw&#10;eHxez/CaJGZf+Pyb4S6iuPpNDfNJn3KZr9GP+De65im8IfFpLe5hZI9W0qPy4Ly7kWIiO6yNl4PO&#10;hP8AssSO4PWvzhv/AAJFp2mx3MXwlaF1HE0nwuaBhzz+8tdSaf8AQmv0c/4N6ZpJvh78VN940hj1&#10;rTIvLN9NMIsRT/KFuFE0XX7jlsdjg1iviRy1vhXqfpv4cj3aLAQO/wDWqF4p+2SEdd3oeK1PCilt&#10;Et1x3x+tU7qI/aZMj+M/zrSQoHVeEtTS/wBGfTplLSRfNEq9Txzj3x/Kq2oaS/miZyxRmCsq59ax&#10;NMu5NPullVm+9zit6+v769tA9td7d3zblUBjgcf561PNLoXH3T+fPS/Ca+CvjR4++F+u2EbLonij&#10;ULO4hmA+Vobp4898EhO4PP5Hwv8Ab20awvvFaavDpslm1xEALXdlUjH3MHPB2svykA9+9fXf7a3h&#10;Y/Dv/gp18TtDmtttvrevS6hbkHaHW5ijuDjj1mP1zz614l+3z4Zs10zwndac9uI7rT5ZJLWFk8yO&#10;XCbnKg8K23gtliVOT0A2nHm57d7m9V2rWXVs/dD9hP4kJ8VP2J/hT8TGLfaNa8AaVPcFMcyC1RHJ&#10;Oc43qa/O/wD4L7fsuQ+BviR4f/bJ8GWDQw67Imm+Jtvyql/ChMNw2P8AnrCpTnGWgHdhX09/wRa+&#10;J8ut/wDBMX4dxRO0n9jvf6K0e3OPIupCo9/kkj4z07V6b+1D4F8KftE/BPxJ8E/HoVdN17Tminlm&#10;w01rNuDQzqFBAaOQK457Y5yRXJTdo2foZYb3aai9rW+4/FC+uPCPxJ+Elzpk+jXF1dXCjyHsYF8z&#10;zNvO/kD5SowQM8Y6ZFfLfi/4bz6g9x4fu1+y30LEL56sCrjseOPyzXuEukfED9nL4x698HPHMIg1&#10;DQdQeK4Ec37s4I2TRscbkdSGX1Vvevt79gH9nL9m79o3wxqXjT4lfCXwrrWoXmqsvnanDdELtjjH&#10;lKI7iIdMt3xnknoG+3UqclT0Z+MfiTwjr3hfWbrQdXsGWa0mMcnl/Mm4f3WHDD3FULPT7q9uYrC0&#10;tmeWaQJGvcsTwOa/pv0f/gn3+xlHren6eP2bvBq3tvbwyHzVnk8iLeikx7pcqvzyYBbIP8JBroT/&#10;AME7f2TtX1m8ttV+APhSaxZl+zWv9jo7K+d2Czht+NoA7g1UacpEyqQifzQv+zL8dwvmf8Kt1Vlb&#10;7rLEGB/I1XvP2dfjdYRF7z4XaxGq9WNscCv6QfjL+zj8JfCmj6w3hn4XaPbNZ6W1xb30MLqUlGfk&#10;aNDuOAM5IA5Hvt8H/wCEMnOpC1m05biOOGCWJMMDHIysXXGcDBwAQM4HU1NSnUpq7Li4SPw1HwA+&#10;NbJv/wCFXa0Fxn5rFhx689qrt+z78aD8w+GGs7SueLNulfupd/DW4uyqS27RgNlsMR+Gf6D17U6+&#10;+GV/bwlksppST8sKu2529M9B19e4965/aSKcYo/BfXvhR8SPDFhJqeveCNTtbeHHnTz2jKqZIAye&#10;3JH51zw245PNfrF8avhl+3r8ftC1LwDZfslXGl6BcR+V9jOp6ZMbgq2UM0j3SFlDBSFQIDj5s186&#10;eLP+CfPjn4C2lrq/xv8AhO+mrebktm1DUNMdWZB8xSCG5lducAkBgpI4Ga0i5S6C5Y9D5B8E+B9c&#10;8e65HoWh2u5mIM0zKdkEeeXY9gPzPQcmvqjwL8PNC+C3hGNbe4DXEg3xz7drTMQB5je+PuDOAOee&#10;M6WheHPB/gayjuj4e0+zZtskdlDAoMrbf9ZNxzgnhc47cDOeT+I/jj+3JPKN/wDOrbo3jYcHHX61&#10;WorFPWtWl13UfsqTeXDGTufOfm9Prmtrwf4L8UXc1vBoWg32taxqB2aRpVnbtJLcv6hQM7R68c45&#10;HNZ/w68I3+t3MVpLD/rJlCrzlmPqecccng4xn2r9dP8Agl9+wInwo0qP42fEDTXk1+9t1XTbe6XD&#10;28O4FWK8bOgYR87c7my2BHLfRESlyno3/BLL9hK2/Yq+BcknipvtXjzxg8d/4uvABiJgD5VnGR/y&#10;ziDHJz8zs7dCoH1VNrlj4R8Kav4y1MgW+j6Rc30+f7sUTOf0FQwwlJVxXM/tVXEmm/sffFG/jf5l&#10;8FXq59mjKn9DXRRjH2iXmKjH3kn1Z+Quoave+JvEF14j1aRpLjU72S7umkYndJKzSOfxZm/wqO+h&#10;jguWA27eDllPX/P+etOAUPu29SCEVeSMfl/nvUjst1J5zdugZv0/Khvmdy+tyrKSgz5S+nqP8/5H&#10;Sq3mT/8APh/5DH+FXbeO2iud11uVNuf3bD/D/IBqbzdK/wCfO9/8Ck/+JqQNvwADDrUi+Wyw3TM+&#10;uN9oP7if0H4/XnjtXu/7Lkbf8NU/D25mTbdr4ggWKNrrC+SD97Hc4BxyPXtXhfw/bTjqEjOkatZt&#10;t1qNYWzcTcjd/TjHOT3zXtX7K6y3P7U3gC0hhhlvm8QQPHII2YrHvGFGMAZ4XJz39a/A8tu8+of4&#10;l/X9dLH+rnFVo8J45v8A581P/SGfsp8SAz6bJsVWw3AP1r4N/wCCsyqvwc8NytnC+In9f+fO4/wr&#10;7y8fSbbCTLbizHbtXp9f8a+Dv+CsGV+C3h2VmIVfEjBvf/Qrn2r9wxHwr1X5n+T89l6o/Ni4UIS5&#10;f+LBz6/hRc3cSWS21um7zP8AWMR70ySdxGSx259+ueahSEytuxwozj2qToLMXlxneTt4PVc59DUb&#10;mVpGD9f4VGen+cUskiE9Sv8AtDr1oXyyDIjttz8zbe/9KoCWDz2kQsMdeeuf84omunZvOZF+X+8R&#10;1zjP+fzptxMfLyn8XJ+b73P86jMo6uA3s3b/AD/n1oMySO6DckYyuG3f5+vvTC4XaYvlVvrxTHaQ&#10;SY8hi3quT7/jTZHKyK/mY+bcD/kc0gJA+GAQjK85Y9P85H5VYiuQqqNpZg2OMdf8+1U55cEfw7u/&#10;OTTVncjyXb+LJXbikB9zf8Ea5sal8R7PzR82jQucdyJl5+ozX14bfcNv+TXx9/wRoKDxP48gVCWb&#10;w2rM3r+/i/8Ar19rJbq6YK981pU6ehVbp6HNa/4R0zxLpr6RrFr5kL8ja2GRuzKeoI7V5jrfhjx5&#10;8MLtnvXl1LR/4dQjXLR5P/LRf4T/ALWNp9jxXuhsn7L0HpSwWzZ2yruVlwysuQfasjOMrHkugXVv&#10;rMHnWUqsT95eeKyPiP8AAv4Q/FuFbP4tfCvRNfWPCwz6hYiSSNc527+GUZ54OK9gPwj8CXF+b+yt&#10;n024f7xtW2o31X7v5YroLD4XaTJB8+rGT/a8sc/kauMYy3Gu6PlkfsL/ALH9xB9lP7N/hPy/4T/Z&#10;asfzPP45rrPh78Cfhx8G9Em8N/CbwXp+g6fNctczWemweWskpUKZG9ThQPoK9/f4TaDyPtzD/dUf&#10;41EPhXoMfI1Z+vtVckV0KcpWs2eNS+GvPkSaS3jZkyF3R9Px7Ug8NQqAIlWPc3CnoTntzxXtDfDL&#10;wwciW/b6bl/woPw58Jp96+kXj/noB/SjliTc8hj0GVHBCjrzjpVq30podsiRivVV8A+Coj+8upiM&#10;95l/+Jok8G+AlX/j4k45b/SB/wDE0csRaHm1rHPBM13FuEjcySK2GP48U670O11qPddbZOdynduG&#10;fXnvXoh8OeBI3wUdj/18H+gqxBZeArVgzaTHKP7slxKM/wDfLCl7OJXMeY6T4HEl3Haw2zMzNj5W&#10;OB7+1egaLo9xo6raK2fm+VlXZxngEdyBxnqa0m13wjaXBm0vSrW1yMbIvMY/m7Mf1qObxhppTDCJ&#10;vX9yc/zpxjGIuY1dNMiK0F1EGGOvJ3ex/wD1VqRpAqLtj+VhjaRwK46XxzYJnay446RU3/hZNrbr&#10;tUtj0WMDNVzCudtGyIrByPlP8Vc38RPiLaeHtOaC3nU3Ei4VR6//AFq5fXPinetF5Gmw7OPvN/Ou&#10;F1m8ur+4a4upWkdudzVLl2C5k63qFxqN29xcPuaSQtn1Jpnh5Ma3a89LhOR/vU+aEbsMe/pT9FVV&#10;1q3ZR0mXP51KJPT/AI+Jn4fXBUdl/nX5e/8ABY3wyniTU/hTHJ4SbVVj0/XPlXwn/axj+ew52NcQ&#10;xr06uTnsOtfqR8fUB+Hdxx/CvP4ivyw/4LSWGm3q/CddStLWZTDrSqt3pun3AyWscYF9cQxg9Om5&#10;vp3cv4iJ+0vX9D4DbwzJ4S8cMZPB0mntL5iFpvCrab0ydo+zzywE8fdbB44Prt/sDQDUf+Cjvwzt&#10;5FDbvibZHaYyw4uosVyfijT49B+IWmyp4eWzt7lxHHP/AGDFp6yNgjarWVxNbTcj7pIIxkdCK7T/&#10;AIJmxJqn/BS/4YQ5Vf8Ai4cMhBcqPlnDfj93gV00/iR1U/jR+r37b2swWn7Vc19Ppsd4mneH7B5I&#10;ZfusMSHn/vofia/FH9obSdH8JfHLxl4Y8OWiW+n2PiW9jsYUY4jj819qA+ij5R9K/YX9vHXHt/2o&#10;dbWNj/yB7KHb6/uVbP61+F37WXjbxBN+058QHtNZmWP/AITDUNio2AMTvXPOHNUMactmexfs4+N5&#10;fCk2r/Y9Ljme6s2j/eM67T68Yz09cf07i0uIpwl3OjL5akyKqZGP6dTXxn4a+IPjnSb2STS/FuoW&#10;7SQskhhumXcpPIOD0rUX4lfEVbhivjfUstyW+3Pnd69an2Mua9y3qY/jfUtcfxJq1rea1cyrJqcy&#10;zI9wzByshwSOhxnj0qnBocc+oHTrfUElCqrNJGp2knsMgHjOD756jkyWhOp3dxLqDNM8k+5mbklj&#10;1J9zX2L+zr/wS/ufi18H9N+KOqfEi30S81y1kudHtY9LM0SRB2VGnk8wEbmQkhVbauDycqN9kI+Q&#10;bjQdL0jVLOz1W9kWKaNJJpIotzRqWIbAJGTtGRyMnivo3/glN8KI/il+2/8ADiPTrWVvsfjvT5/L&#10;Kk4hgkWaSRvQBUZj6D6VxXhX4ba3efGqz+EOryW1nqU/iKPRpriZi0drKZxC2SOqhifrX65/8Exf&#10;2G/hX8A/HHin43aDqer315pekpotnJqc0bgzTktNMipGuwiOPZjJwJSMnqfmuMcwjlXDWJxD191p&#10;esvdX4sqOjufenguytNIsk0fSY/l8zzJrj/ntIx+Zz7+g7AVlfFLU5bKNbNJvMMnyyMxGeowBjjv&#10;Vn4Qaxaaw5jRwrRSYZT6+mPSq/xHsft3iqxWWNv310iYX61/D0YS/tC0yZfwT6W+Gupx2Xw7spQC&#10;u2FV2x85+X9PWvA/jt47tvHHjmWXR5lezsd1vCydJHH35M98n5R7L71l/Fb9oTx/+zfpt34SGkNO&#10;+uQ+Toc1wv7mBSn71wc5LoDkLnsO/Fcp4Mvb3UtMGoXVlJArIu2GTtwOfxz371/R/g3kPtIyzWst&#10;ly0//bpf+2/eGK5nFdl+Z1/h2OJ4/LmPG3b9e5r5j/4Kj/tCWOg+B4v2fPAXimOPVNdZR4mktZB5&#10;lpZAqwtyeivKcZHJEasCMOK+itW8RWPgnwteeMdRkSO102xmvLhpOgSNC7Z/Ba/Hy58ReIPH3irU&#10;vGniySaXU9Zvpr68ZpNxEkjlynPTGcAegxxX9BxjfQ4Y+9K/Y3/C2ieG9CtxLaWUbOXDSTEfNkdG&#10;yQct9fXgDFSaz8RdWs7s6N4C1C6/4SJvLNrHaxqUiXcMyTMwZVTPba2/px1GHr/ie10mxisrFFOo&#10;XLbLeA5Iz3ZsfwqOT0/OneDNDg0EMy3TS3s0nm3V8y/NI44LH/Z/QAV0KPQ0v1Z6J4P+G3xH8Q20&#10;WnfE74weJL3y1k32Nr5VrbxFyxICCPJAJ4yePTtWjJ+x3d67cyXugeIri4kC5zqqxuzrgghZEVSe&#10;fUE+1XPB/jmR9J+y6pYSlFYrHqCnKwtx/FkEcZ4PNb+gTeI9f1CGz8L2utaneSfPDZ6PazXFxMd2&#10;N6xxqWA4xuwc4IAPNZVPZ04uUnZLuVTjVqTUYK7fRI+Nf2jP+Cf/AMaNO1d9S+E2jWN5bXEZN5pt&#10;vdLG0Mn96LzcDB67d3B6cHA8F1j4CftAeD9Omlv/AIQ6/b29oc3V4ukzSRLjqWkjVkx+NfvB+zf+&#10;w78SfG+pW/jv496BJoWl2/8Ax4+G55919dqB966deIUJH+qXLH+IpytfSn/CK6doluvh+0sIbG1X&#10;93DFBCUTbwMBVwOlfH4ziTC06jjQXN57L5dz7bL+E8ViKfNiJ8nlu/n29Nz+cX9jfxfd6dqF54Wu&#10;ZPMkB+1WsqoQrKDiVDnr/CwH+9X1BY+KdJ+G/jS3+Jga6iksYxd20lpcLG4aNHYKCfuvv27WB49M&#10;kFf0C/a0/wCCXv7NX7QWs2/xB0SxXwf4y06YyWfiLQ7VFa5XBV4ruFcJcIQeT8rjPDjnP5+/tI/B&#10;D4t/s6f2h4F+KXhiaHzLO5j0fWIVZrW9UqV3xvkc8rlT8y7sFT39XLs3wuY0+RPln2v+Xc83HZTj&#10;slxMa8VeMWmpW0undXT0/NM+dP2vv2pfFvxIs5E1fTpIP7TvlR7ye9a4muVjO9lkdvm+8Yzgd+va&#10;k+EN9Jp3hiGORdskkfmybgOpHGPwwOa88+Nsem3F74W8NWknmLItxq10yuSqqxSFUx6loJCeScEd&#10;K6Hw/wCMbPSrRWNwo3KPlDdOoxwRXp0+WFzPNs6zHPsY8XjZ803ZbJJJbJJJJLySPcfC2sWluLUp&#10;fb5PsUZaPn93lV9uc/px0xXoOlaFb68sTRwxb92GOOhIBwfT9K8B8N+MbKfQ7URXLLIsI+Vfu4C4&#10;xnPJ+Xp/9c12HhX4qzaVMksF0cq3zbWyfbNVzHnLfVH0B4S8L3OhxtFhWhZVYqWPGT0A616JpNna&#10;2UCsYWV5ozlcHHp174zXivgj47Q8Ri2VpvM+XzG3YPPX1wOfwroL74k3OohJZr1t/wDCoYAY3c5G&#10;f5+ntUyloXtsj1C61fSLZ2lWXzJByY1bAzgZJ9Kp6t47stKl8xxbHCjywG+9jPIzjnn3NeUXfjC4&#10;jDXvmySchR+8JXOf/wBfr6+1ZWpeIrrVCzbyrMuGwCxz83fPH/1qz94iWh6xcfGqC0lWz07Tfmyf&#10;9Wwwe/8Anr61Hrvxag1WxWCe3WOVI8+ZvJ3ex5HPToK8dGpTm2UpM6srHn+LnknP1/nWnp3iOMzo&#10;jxbnWMDfxlvcn3rTWw+b3St8StYa/nY3d47Luxt8vkj6Z9+nvXNabbNYwMzRfvJM7V7AE9T+NdJr&#10;0txql8Q69mAOOGIHP8/y54rkvGd6YLjaxVV8vC7SSWYfj9Px/OiMCDL8X+OLm0tZER1YqmVw/Ukd&#10;v8a8U1P4o694UOoaja2Ons943nR3lxaCZouPnRd+V5PzZK554I5Fdf4suZry6fLyScthOfvZ6duB&#10;zXD67Zwi2a2vbeNoN3zLIu5c89qpw5kKQ3wj8bfE3jzWJPCni2TWdV0m5dJr230uHdLbmPOxo9v3&#10;R8xBGQCG7EDFrwX8JPHOueNE/svRNe0+3sZke4vr5v30cbEBSxz5MOQm7liciTAz8tb3wk+P3w++&#10;Ffh9bK78E2mo6lHMxsEuEP2WHHRpYxgyt0wNwH94tgLTfG3xw8WfGa+03w1p2lalrl4VQR+HdPtV&#10;t7NCpAKiKEYKttVmb5SRI4JHDVcXTikl7z/rTueRUjipVJuVoQta97v17L5+R6a83w28UeMtF8Ha&#10;z44utfvoZ7l9J8N3viJdP0OzuJHLPiYKkkm6TnbuXklQWGMeS/Ezx98S9RuY/hpoPiTTFZZpIrHw&#10;j4Fj+1bH3HdI0kQ2A9ciPByfmzjNafgn9kGzm0ibxd8Y/GENnp1mwRtP0+/Xag7RzXcmY0b/AKZp&#10;5sh5OAa7jw34p+Cdgf8AhBvhrrOj6NHjypIxaPardAnjddzfNNnP/LUxr6AcV3U8PKtUtWkqak/n&#10;93+Z8/is1hgcPzYGlPEyprdK6Vv72z/7dV33PEfD37LGpTR/2z8Vdfa0bdu/svTJFkuMf9NJTmOP&#10;6De2eoWvaPC/7QXwo/Z68DLp3w9+Do0nVGjaG61S2ie6mnY/dkDMd2cdQSFB/hNel+AvhP8ACa4l&#10;1y7+Luua5a3dno8i6JpNjA2J7pgGjduMdsfP8u18jJrwz4q+AfjnDr0Vj4O8NRNpUkalry28kz7w&#10;fmRzOwVM8Y4BI6E179PC/wBmxc6EHdaKXLzN36rt8rH5xiM4XFlSGGzCvFRleTg6jpKPK7Wnfe+6&#10;T5r+Vj0j9nb/AIKs/ti/Aa91XS/gZZajZ2OvRgapHqmoECWQcJLtHKkdMLgEHB6DHcfCb9pz40+E&#10;IvGfxcT4eR+KvEHiTXdLtLrXNY14WVvpRlmkYw+Q0yxOJQXXfKWCJvYgD5h434b8DfFBPD9vHe6N&#10;ptjqXl4upIWMgXk4GcAE7duccE5xkYrx/wCM/h3482HiO90yfxHfRWTHypri0iWDflchNygM3yg8&#10;EkAY6Zrzs4y/nwrrYhOTlo7qyV1201Po+C8/l/akcvy6cIU6V2kpuTdnum01y3d9N0+h+inw6/bd&#10;+Hvx00yTwvo+o2unQwSLLqGis+JLZ17OXkO1R2CnacZ54rxz9qz4MfBL4hatJ4i8L69bTXCR7buS&#10;DDJuz0DDg4478c1+ffib4far4K0my8W6bdXEUt19oT7ZHMwcTpsbBb12sK47UfH3jnV1VNT8Y6pc&#10;Kv3VlvpGA/DNfm/9gyp1+anUaXZn9H1eM5YnAqjWoq/VrRN9/U+ztM/bl8T/ALLWqQeCNQ1dvEVq&#10;rbWsftW+ayjAAGWJwT6IxyNvUDGfZvAH/BWjw9rd9CZPGv8AZNv/ABx6lG0bIPTJyD7fOPqM1+Yu&#10;nXitP/pbHcxyzt39zW/eWUaW6SxEbduF28/Nn/P5VvLIcFUjeXxdWv8AI8qnxPmNGT5WuXs/8z9G&#10;/wBrL/gpF8MPif8ADlfgD8LfEEOsa14i/c3eoxqwitoVy7jzMYZ3+6AowBz1xn4Y8WaFaa7rV5qF&#10;gQ0MJEdqW4+RQFDY9/vexaqXgDwxceZDq7RspT5oWxgluVyP89fpXofhfR9LvLS5stQVvMZMwnPU&#10;8ZHHT054r1svy+jgaPJD8TysxzKvmVZVKltNElsjyLwTo41PVJVubV2hhbEm3jHpz2Nfr9/wTZ+H&#10;o+GH7F/h/WdW32cnijUtR1loN23MHmJY27Nz3FtKy+0hPIPH5s/A39nLxd8UPi+vwS8PWxj1PX75&#10;X03UJ5fKtoExukmnfO1IYo1klkcnCpG57V+ifxD/AGg/BHg5LXwb4M1eP/hGfDen2ul6BGVIa6t7&#10;SNYIX2Z6vgyt23Stx8xx0S21PPl5H2F+zg2nW/xPs9Rv5Y5o7PFzJDJMApSJfOJJyMAngj0IGK3v&#10;EIk+L3xAm8W3+lRm3+5axr0jjz8o59ep/H0FeNfse+FvEmoeFLvVvFumTrfapcb7lrhiDbxj5hCE&#10;PG5iVZuyhVH8RA9w8WfE7wN8IfDU1/4l8QWWm2tvCZJri8uEjQYGd2Sf/wBX6V/I3i7nsc74lWHw&#10;Xv8Aso8i5dbybvK1t+i+XY5ZNSfkaeqQwaVYrCVZW42ru6e/615d8U/FenaNbTarq+srbQwoZJpZ&#10;tsaoiD5izHhVUdSxxz+Xx3+11/wXi+C/gdbnw98EYpPF2pbiouLdhHaRkd/NKncP90Nn1Ffnr+0Z&#10;+2n+0D+1BNJL8Q/F0kOlzbWXw/prtHaJ0IJXOZG6cuT7YrDhHwg4gzSUcRjV7Cn/AHl7z9I7/fYF&#10;CdTyR9aftdf8FdbLwt/aHgH9lvUft2oyK0Nx4vYf6PaE8E2qnmV+v7xhtGRtDda/Obxd4o1/xd4m&#10;k1bxHrF1qGoXl0Zr67vJjJJM5OSzMxySevNTO6qnCLnotZUcS/2msoGSGz9a/pzIeG8q4cwvssJC&#10;ze8n8Un5v9Fojop0409jR1dlkEMecbjkr+H8qxJJP3rKP4u9aV3efabovn7sXes2dPmJH5170Vym&#10;z1ZoeB2xrLKRw1tID+VU5lUTlh64PtV7wEgk8QKrf88X/lU03h4XFgl9BP8AvGuHj2FcDgDofXno&#10;a0fwIj7RTntnOjxX0Z+5I6MMdRwf612XgmTz/hxdbBj/AImShuf+mYri2nvLe3axd/3e4ll9G6V2&#10;Pw2dZfBmsWABLR3EMgHqCGX/AArNtcr9C18QkMS5+6Ony5rW8SSEeCrWLcP+QXCO+Tkis+z2lCM4&#10;NWfE4Y+E7MR5b/iXwfd/h55/D/Cs8K/dn6Glb4onW/Cr9qbxj8JtMh8IahomneIND+yp5en30fly&#10;WxIZsxTR4bq7ELIJEBOdtdH8df2hfDvxh8BeHNM8Cza8mtWevTXJsdY8txZ741B8mZG2uJXPICR4&#10;8pPl6Y8O1t8XUfOf9DgOf+2S1qfDq3a48V6eARt+0Fju7YVjn9K01l7r6kxtH3j70/YD/bV0fxj8&#10;O7j9nj4natb2q2MM8tn9shLCNyoDxSRghvJfHJ58t+cqjOynxD8Jaj4Gvbq98P8AhJrvQ7p8wnTy&#10;0/kK4z8nJLR9fkb51A4aQDJ+KfH/AIN1aTx5rOt2U81leW8kEtu443RyQh0PBzhlwQfQ811vwf8A&#10;2yPil8I7cabLfTZLYEd4++CQZ6EfdJ9yc49zxpT9thZJxvYKnscReMj23Xdd0S8kFnFcRxzrjdHd&#10;FoWHBGCHxg5459K5NbK2sp76XU12qzKIWGXDgA9CpP8AnpxXovww/bI0j4++MbPwbqnwg0+fVb2R&#10;BL9n1SK3jaRm2Bv9IBRfmdQMsO3ua+j/AAx+z7+yna3upWPxH+MHhTWdWjsTJD4T8E3ttPslMMkh&#10;hutVeI2sJRkVXWATyAtwPlJrr+vSn2OT6jTi7anwj4j0DSVtrTU9X0++t7O/I+x6hNpsggm+bbhX&#10;x1z275HqM1vDPif4PQBYrLxhYvJ6bmDdfcCvpnxL4g+EHgn4WeKPBnjC1XWNCurcwwy2bO48Pu11&#10;byiaPzI0aQoqFcFUDMxAfhq4nwF4x/4JQ6Asl34l0XxBJK2SscGk20oHoCXmXHOOQPXI6VhGvzS1&#10;sXKioxtdnlOpax4LiQmLW7Ulv+mh49/yrjfE2q6Cs0kI1GBSn3l8wZHNfVl/8WP+CQ/3dK8L6025&#10;Rva60G3+TjoNl0O/fPIHauV+I/ij/glLf2Dp4Z17xBazm3fyzH4bThyOFI8/AA6ZBY4PsM9Uai7o&#10;z9ml0Z8s3d3bSQ/aYdphaTCyr93d1259fb0r9hf+Cavwl8HyeDdO8Z/8I5a+Y2lQL5scu10ZF2n5&#10;Md+vB/iycV+O3jvXvg9D9qj8KX01xGsmLVpITGXXH3iueD+Jr9p/2BZ7zQ/gDodzACqTabGyzScg&#10;x5TC8HrnnkfxV83n0ub2fqz3sn92c7dj6Y8W6Lo8fw7vtDitoxNLZt5lq26QSH+Ebei5IPQ9Oo6E&#10;fhh/wWW8Brpf7VEOoWscaR3mj/KBHsUKk0qr8v0H6V+53hK31aWzE2uu0pw6RRszFotr4JYdwMoe&#10;xwQDX46/8F24ItA/aT8Parr+notxcafeNcW/3drpeuxXgnGPMIxk4rzstv8AW9OzPQx/K8K0/I+K&#10;Pgz4Ok1r4k6UmohIoGuPl3jJk+UngenueK/f/wD4JDTW3hD4BarLpOlTbYbb7PefZ4QFMv7185bH&#10;zbe/TC47V+FX7OPid/Fn7RGgJ9miihV5SwVQAAInI+pzgetf0F/8E5Uh139iHUb2XQrTzNNtJljm&#10;vkkLI2x2Z/vgAgMF3EHhyAM819BeLqanzcouy9T8yv26764jGqQWtusdve6xbw3JZzlFIuJRwecl&#10;0HJJHy9OlfJWp6KibnjjwwGdtfYn/BRjSpLe00V5TCv23xH50flOWJSO2uhzj5cgvng9GFfL9xpu&#10;/wCdgwzgr9PWu3BqMqbfmyMVJxklfoea3Hh23u7r99CuOq9f8+tdhpOhpawKIovurhfb2/z61or4&#10;ajnuVkli+ZuOmPr/AJ//AFVr2elG0XAXcvovOePrmuqnTu7nNKd4nPazC8VmV8tWU/w8/wCe1eXe&#10;LQ5lbYP4fSvZvE0MC2Uh2DlMfLnFeO+LUIlkK46t81VUjoKnufpB/wAEu/Dtn4g+ANjaK/2mSMmZ&#10;oYWDMo3IPmXPAB78cfp6p431DQDr1vbWOjGfy7eJ5sQ/xF8tjoRx1PHqOK8t/wCCT8C+Fvgp5um2&#10;0j3F/F58hKsfMb5QFBxgD5c9jkcZ6V2XxL1i51i9uPs6i3m8tULIoQMpd12qMknjB49CTivzurC2&#10;KqJd3+LPucPL/ZYN9kfFmq+J9O/4a2uNSwZI7rTxIqbyQSLkEDIPOM/TPY1+zv8AwSP+JfgnWb+R&#10;LOxiWWWxdp41cqeAG5RTjnDnB6Y9TX4c+KL26sP2q7CC52s01nLCnlzDO7OQPYgqOOnGPWv25/4J&#10;BXmkeIdPugttFDM8LM01vCqcMoGd3c8nqevXrz7lGLjGn6Hg4qcZVJ3W7+7Y3f8AgpL8S18QXtzp&#10;ekaJNJbnS5EEzWrhJByoAkwdq7lZdxABKsMkqQPwX/aQs54fjRrFvdCP93PgBM4Vc8AAkn9TX7Zf&#10;tzW/xT02PxN4Qf4bR2ktzb2h1TxHJdo0It7fZ+8iDEuWdIk+TGULMMkM1fi/+1d5EvxpvZrf5meF&#10;TIx7tkjn34H4ivVw7ftLP+tjjqJez0PRv+CdnjWx8G+MvFNgviSPTdR1Dw6q6XvUEzyR3EcjKFON&#10;xwM4yMgHOa9w8Y/tDfEvxaB4C0KGSw01lntpFa2t2VIZVIuES42tcQRzqwWSKJl3fMCxyTXwHMts&#10;yLHIejZXHGw+oxVW7F/CzSx6veK3Tct4/p9a7Z8/LZHLTjTjPmse5/tD/ALQ9P01dSsbz960kjs0&#10;kY2q5J3dOnPOO2AK+yv2XtI8RXfwL0nRPjJDBfwx3VzpWl61bs7K7WwUiIu/zM4jdHBPJXHAwa/K&#10;jWLzXGgMD65fFT1Q3khB/Wv0a/Yo/aI+GPjL/gmdq3w9+LnjKPT9Yt/iBYT6Gksc3mz4tpLaaWJo&#10;1PKJHExyQT2yeng5ll8sYo0Zve9n2drr8j6bJs4WV1pYinF6Wuu8b6/PVHN+D9P074m/teeKvD8O&#10;jRQwW+ivpn2x4WUzSje+B6n92pPXHHTNcV/wUs+CuqeBfFHgz4lQpDHY6hby2N5AOkV1Hg7jn+9H&#10;jHOfkrvf2fdU+Fnhv9pDS5rb492PiC+1R2htLG9jVZ/OM7Iqbd29mMW1uUGCWBxtrpv+CzN5Z+JP&#10;2d9TMMG2bQdesbqGYDPEpMRH68/TivJjTlgMZhqdRLms0+vXR/j+B9BKtHNstx9Wk3ycykrq1tE2&#10;vw/E7b/gkHeaH/w0P4Pa3nheT7DeRKU7brKYEdf9jt+vb9Uixj1TTwP4byE/+Piv55/+CHXxW8ZW&#10;H/BRv4ceFZfEMo0y8uL9J7UKoV/+JdclecZ4IHftX9Bn2ve1pcZb/XRnP/AhX1XMpM/N/tyPzr/4&#10;OdYxbfHz4I6mg2sNH1Fd30u4+/b71fnesQu/FOsaO+hm+8/Vpv8ARfsM1023bG2fKjkiV8dcSuIh&#10;1YHjP6Sf8HQNiF8c/BHV0g3n/iZw/wDkW3bH61+Z9x9if4h3lpe6bHeLNqLN9na0FwN3kq27ymkj&#10;iYAAndO3lqAWIbAB2qdPRHV9leiNTxrb+D9N8m2ex0NZFVWWzk0HwtDKMjP3bW/EwPoN27njBr9Q&#10;v+DelHj+EfxKllkdt2v6ePLkkmOxfIlIAWb50HP3SzjuGIIr8x/ED674y8NSP4a8u6tYpMyx6X9l&#10;uoV2gcA6fojwKP8AZ81xnJJJ5P6c/wDBvMX/AOFGfECFwQ0PiCzieMLtVWED5G0YC9egVB0+Rc1i&#10;/iRz1vhXqfpv4TXOjQED36+9VbpB9qkOP46veElJ0S3OO3p71DcKpupDj+M1pIIfCVzEew/GnW1/&#10;NZnYyhkPY1MIsjFDWwbov1xWZR+RH/BaC30bwR+3vZfEbWbuOysr/wAHWN0buXhS0bSW0mecceXF&#10;6dRk18GftPftV/BX4jX623hq+mVoFCvcm3LCT5ipbMYZeAMk7jwRjPb+iL47/sg/s1ftNwW9v+0H&#10;8D/D/i5bONks31a1YyQKxDFUkRldQWAOA2P1rz/w1/wTL/YO+FuqR+Ivht+yV4L0u/gcSQXTaa12&#10;8TjGGT7U0mwjA5XBz3olKd7ry/I2coys+p8mf8EQNd8X/Cz9hrUtK+J+lSaTpNz4sk1nwbqmoRyR&#10;rf2l1awI8kIID7N0WNxAVt/BYZNfWvh/R/FHxZto5dF1qG4sJAfnhcgn1J3AZyc+nXtVX43fCubx&#10;AwF3I8m3jae4HA/Dtj8K7P8AZ20R/DelR2SoseFA4wKximlqzP4dj5I/4Kff8EnvEfx6+Go+Lfwx&#10;0+B/HnhezIh0+JS0mvWS8m2dsf65eTGec5KHquPHf+CKmpXEHw51DTrvfHLDr19DNZ3SlZYnUWwK&#10;spAwVOV57ngZ6frteW73lttZuCK+Rviz4D0D4TftZSa58NfCH2e61TTo9a1Sy0/C/wBpXkrzQu+w&#10;grudYlL4252BhuZmxotbeQq3vU/NflsfQtjDqOna3pd/CrNF9iWOeeTePlMgJUALyCT2PGBnFdAY&#10;JLZrqaGDy242tz/d69+M8/h9auaDFNC+mg2imNkVvtCsMFskBdvXpznoKsXkMEVjetPCpDKcK30r&#10;qjoc0tTxz4y6fqd74Q1JNMtYbmabTtoimUbSSCSTnt69OnUda+cP2Mvh946+IngbWrzXdPVrrT/E&#10;VxZL9okEflRrgxouVU7QjKAcE7cZJPNfVXi+xi1WV4vs6tGbTHl5yinA569f8a/KX9qr/goV+0X+&#10;xF8atS8GfCz4hLpumapM17f2LaPZ3AkmDGEsPPiZlOxFXAYDgcd6VRKUbvobU+bl0P0THwHv7S3z&#10;qENvAgU7mjnTr6ZP+frS+IfAngz4O+D5vHXxL8RWmh6PDkSarr1/Bbwlj0UM+0M3oq5J9+/4/wDi&#10;X/guH+3l4mB0+w+Ol5bpJuEaaXpNnaso7HfDCsmQPRhz27V4b8Ufjn8Y/iLqi+KfjH8RtY1W6b/V&#10;XfiDUpbqZVP93ezFQeeBjt2rmSprU2V+p+mH7Rv/AAVs+HPhP7V4O/Zc8PJ4k1GONom8R6pbtHYQ&#10;yEHmGI7ZJ2Xr8+xCccSDNfAPxi+NfiHxh4gl+IHxS8Z3HiDxHcHEkl425YsfdVcYUAFjhFARc5AH&#10;SvLG+LkNrpxs9HuXbc+MmTaoB4I4OB7469ya43XvEF2bpZjfiQBQPJ4bBPXpn25B9KfNHoVodH4g&#10;8a3uuXMjm4+Y5LO/p/8AW9OPyrY+G3gWPxHrEdzdKZ4VO7cqkl3PRTxye2BVP4YfDXXPijqcU1j4&#10;f8hDIqswDfvOPc4/rmv04/YH/wCCdVrpMlj4w8YaVuaBxJDCy5SIjHGDzu9//wBVRe5Mpcupc/4J&#10;s/8ABP2K21O2+NXxR0ExmHa2h6PMv+rwwYTS4JDNkAheg75OCP0s8PaGllZDeik8Vl+BfA8OlWkc&#10;EVuEWJRsTAwPpXZ/ZhGipjgfqa05eUxi3LVlQWux87cVxf7XDxW/7HHxPlnjEka+E7gsrdxj8K9C&#10;MAyDjmvPf2z08v8AYu+KRI6+EbgZ/KtqP8WPqjWl/Fj6o/IO4eOeQNBb7F/uBiegweev1HIqv5so&#10;YtGgXHO5eK1PEGsJrRg+z6Ta2bW9ukRS0XmTAA3nqST/ADNZttbSyXCQLIu+RgqNJhVBJA5bjAye&#10;TnAFY3GNdis29m2q2CIycHp7c9/8ij7aP7//AI8taXjDRbLQNV/suz1i1ultVWOWW1k3RtIFG8q3&#10;dQ2VB4zt/Gsrzvcfm9AH6z6fqX/BH25Lqln8N1PWTZYyoRxjso7fpXp/7Ndh/wAE6bj4jR3H7P8A&#10;aeCW8TJEWtzpxY3CrjJ2CQ8HHPy8gV+Ong+e7fWobpGmcWIaPTF3Ai9XHL47+vHsK9m/Zhlv9N/a&#10;h8BT6dc3Vuv/AAkcDz3kMm0oxcfIx7jOOD1/CvyvL+JnUzSlSeGprmaV1GzV+z/rsf3JxH4F/V+H&#10;sVVp5zipclOUuWc+aEuVN2ktLp2t+J+y3jjA02QY/h7V8Ff8FaiR8ANGlTqviTt72d1X3v4+UpYS&#10;gD1r4K/4K0YP7PGls3/Qyr0/687uv0jEfCvVfmfwvU2XqvzPzQA2nhcYydvr7f56Vo6bGos5GlVW&#10;yvHt16+lVrNfPbasXLdlbg1eVlSJreQ5IGWWpk+h1JGTJIDIWPy/8BFWk2FfmmwGIyv+FVTHmRsI&#10;eTnnqvuak5LYSUr6dyKqxnqMkljH7ojlW7/h/n86Y8qodgj/AJ+vXmpLu38iFbj72RtPzcA+mKhZ&#10;sNtI+8PU07AOVhu+Y4xwx7f5+lEsiRp8i7i33e9Qb+cxq3+91/Wk3PI2W+bJ/vVBJJvYtmTnPIx/&#10;PpT4JMTBey+1Vg6HC5x/Lt+dPSQl/l74/wA+1MZ90f8ABGKRH+IHji3Xj/ik8/X9/D/jX3JbwZ4r&#10;4S/4ItTO3xZ8ZxE/e8ISHaeOk8PNffFpDn7w/wDrVpPaPoXW+z6f5kaWxLfMvHapobVM8p04q0lt&#10;8mSfxqZbbCZqIxuY2KAg3claUx7W2hW5647Vektdi7iOnJzUMr2EbfvL6KP/ALaDpVcsQsiuYnPV&#10;jTTbO33jU0mr+H4mxLrVqv8AvTKP61Xn8W+DYPml8TWK/wDbwv8AjRyhyg1oSu0tUa2jMcGq0/xH&#10;+Hdv/wAfHjPTlxyc3S/41Qu/jP8ACWxZfP8AH+mKvO7/AEpeODz1o91BY2G08AYAprWLBGK8fLnP&#10;pXN3n7SXwHsR/pHxO0oY6/6Uv+NY2o/tkfs1acGWf4raVux937UpP86CTu30/Azio3sN2ABztry2&#10;+/b/AP2TLFQ03xZ04jsyzhhn65rF1D/gph+yJYeYp+IscjR8usUZYj8BVAeyTaSv3ljG5ePpVWbT&#10;SqY2/rXht5/wVS/ZOTasHiO7n3LlDHZuQwxnrjFYl7/wVd/Z2Kb9P0XX7lS2xfK0iZsn0xt/z+FF&#10;n0QH0DPZLu54qnNZMijcfyrxDwZ/wUu+BPjLXY9Bu7DVNMaaQRxzahp8kMbHt8zDH617zaXdprVl&#10;FqmmyeZDMoZXVuCP5VPvdQMi5tl2lSPyrPu4F3bT6cCt+7g42kVlXkRBOCfWixVjGljDIJR7Fe1M&#10;0yMjVbc4585f5irdzGTwRn15qvYcanAo/wCeyfzpRQJHp/x/G34b3WR/AP51+V3/AAWgh1GSw+Fd&#10;7p8Ct9nXW2mkbAWNf9B5YtYXi7c9dyovq3av1V+P2f8AhW10W/55A/WvzC/4K5z29to3w3ubyFWj&#10;WPWR5jZVomIssFWDxMpzx8ssZJIALEhS5fxEZy+Jep+ZOu39rqPjXS7yzeBfMmbzLqxhtI45wANy&#10;h7ELbzgDGVMccg6+tep/8EjT9o/4Kd/DJhubPiq4f5VB6JKe/bj/AA5ryaG+k1nxo2pyytNJuYST&#10;OxkLkAgCR2VWkIOQGceapDKxOcn1r/gj1/pX/BTn4aAA/u9cvpCvl7vu2s5z7dOtdNP+IjohpI/Q&#10;j9vGcSftWeIjI/3YbELz1/0eIY/ma/Cn9oiZp/j944nb+LxdqRz6/wClSV+4H7aV299+194qi358&#10;u6tUxk/Li1g/qTX4afGi8TUvi54o1KNwy3HiS/kX3BuJDn9aiXxGNP4V6GJovN5tI6oavxafbC+a&#10;XeWdl3Ku7BX1+o7dqpaAu/UNuP4GrSWe6GovDJAuxY8KzcEjjp/hQaFfS1CX9xEVzyOK+kvgn/wU&#10;F/aB+CHw9X4Y6BNpF7Z2av8A2LcatYmaXTgxJIj+YK6hyzBZFdQSeMEivnO2tjb6rlZAfOt/M+b+&#10;Hkrj9P1r9FP+CT3/AAz/AHXwd1qHXk8N/wDCWf2zI2qLr/2bzGsTHH5Rj8//AJZA+Zux/Fy3G0UA&#10;fDdzrOraxq82u6rqE1xe3VxJcXF1I3zPKx3M5PqSSfqa/Rr/AIJP/wDBRjXfCtxefCH9p3XL9dH8&#10;TXcP/COeMdUtwltDdopjNtLPsCvvBHzsxZWQAnBJHw7+09H8MV/aJ8XWnwZubVvDf9rN/Zr2PNuC&#10;Y18zycf8shKZAuONuMcYNfcXxR/bT/Y4179lrUtFj8R2dybzwu1lZeC47Z1uYZzb7I49pXbGEfaR&#10;KDtG0FTnAPk53k+Fz7K6mCr/AAyXTdNap/Jgnyq9j9Mvhxqdz4S+IkVtKqtbXvO5cEFh0/T+Veh+&#10;MkjfVtPu4Rt23Ubru69c1+Wf/BIL9vi++ImgW37Kvxg1+abxFpUSy+C9UupctcwxgsbRnPJdQMp1&#10;yu5f4VB/T2fUX1HQrXUyPOVgjLt7njj29K/jrizh3GcP50sPXWq0T6SXRr+tGrFTdouxJ+0NJP4y&#10;8W2mjaykdx/wj9motF7LPKA7v067fLXr696rWemNLpbYj2kRhm2+tc54b8VJ4h8X30167GSa8mZf&#10;Mbnh9o578AV3FvLDpWkG+vZo4rdUMk00rYWNFySxPoAOT6V/ZPDGV0cnyHD4Sn9iEU/N2u3822zi&#10;qSlLV+p8n/8ABU341XXgP4M2Pwb0nUPIvvFkjG+Ecn7wWELIW47CSUovoypIO1fBOjPFJEyyErIm&#10;Srs/3VA6c9f/AK9dd+09+0Lb/tFfHbXPiogkOk3lwtn4dSfqmlW5KwsRj5TIzSzEdjJg9K848R3S&#10;6dH/AGVHL/yFp1gUqfuxfedvf5VI/HvxX0UdNRxTtr1K+jrfa3q134zuGPlyN5Wnx7SMQj+Pn+82&#10;T+VdDo+tzaV8zq2S2MyL09uf8fwqzaPYy2xtbSJYljVRv+78vbAJ+nTPSsx4/sc6uDgq37sqf146&#10;n/GnJ8patLc6T/hIP9DklvUO3bu2+SSDxnG0cn/gIyeB3r9UP+Cf194O+DPwh0bQn8Gy6ZqWqW63&#10;Gv3l5FtmkmkUHDtjO1RtUDgDHQZr5v8A+CU/7JnhH4kW158a/iKYbiHT7oR6XZSMpQyIATI4PGAS&#10;MD17cV90a34V0aW0z/o/3vLZYpFweeB7fT/61fnvE2bVKlZYem/djv5vt6I/T+E8noYXD/WMRH3p&#10;rTyXf1e/pY9D1HVbZYIzo88c2fmJbq3GTz6V5l8ZfjD4X8Kazpula3DJYtfxyNb+YRtaRQDw2cEE&#10;Zx/u4ODxR4b16fRJpFjvJJlG1AmzDYzz9fTJrE/ac+BVt+0z8K5vDMmbHVLVvtGi3yMc29wB8pyP&#10;mAPQ4x69ga+Pk3V1TPr6dGnQqJyV132Z0vhnWbLU4VnsCrIwD7mI+XjIPNcj8e/hR8Ovjv4G1DwD&#10;8QvCEeoWVwNqyKvlNby/wPHJxtkB5G3J9Rg4PyX8EP2vvGXwi8ZX3wl+JmnXn9q6Xd/ZLq1vv3ck&#10;UyqcoT6EHejgbXQqy8EZ+1Ph944uPGnhyzv08If2fHHEPLuLq43seOiIOWJ9Tj6npWtGTp1LSbi1&#10;qmvwaZeLow9nzJKUH3t9zR/PX/wU1/ZB+Iv7Ffxxt9K12Ka68P31nIvhvXtmEuY1mlkaI44jlTzl&#10;DKD0IYcNx4T4Vt7vViLm5uG8vqqk/mK/oC/4Kt/sjXP7V37JniDwVp/huKbxBC0d/wCFZJ3CEXsZ&#10;yEDYwu9N0fOB84zjGR+Cy+FvFvw08R33gz4g+GL7RdX0m6e3vdN1C2eGe3lXqjqwBH49uemK/Rsk&#10;zJY6k4zfvR3813sfk+fZXHL8UpU17ktvJ9Ud74X1NrXSrbTFEYMbe/mcFugHB4b1rVkizKt1EpWN&#10;sbvm+Y+/8q47wrr7ztNGL6OLZNvYS4+bIHAJB5+X8vwruLe5t7i3ZMbvl3Kd364/Kvc908PodF4J&#10;1sQ6zDF5mxNynerHcDk/0z19Oa9UsCl5EpLnzFJC7lJyMg14raXUEBt3TcjF8Pt7/l7N+lepeGdZ&#10;LaXEFmZWKMrLuA3NjHv1/wA46VJXNY6oySeQpeSMMGwyK25clvXHHT9KqsY93ml1T5gRhgQeME/n&#10;nj2qODVrlrkQ3Vj5wYg7l+Y9+cdz146c0XOoWlnmOe0t2cYH+lXyRgcnjG4HH9ePcVFEjrqOJ18y&#10;FRkcK3XHuarJGtrqKTBT85yeM9SP6fzp134y0VYBBqWsaFatwpzqyDb19W6Y/l71RvvG/gaziW5u&#10;fG2h742YgR6tEx/TmtPdEdC04eRhFbLIp3MzcYXnIP6Z6VwXiy5mmlmnlWT1ZmHA/oKuz/Hf4Wea&#10;1vN4603zCPvCR/vY+7u27cnJxz1/Os/U76G/tGkinG1mwvT5+OvTn/PXmmrdBeRxGrQqXeZCseY/&#10;4ecDNcVr4leBgy5ZY8n5csBketenSaUl5N5odQqqTu6Z7/0+tcd4m8KXKWjzBm2rJjO35R0x9OKX&#10;MHKeHa7fmx1yO6uLRpLeIr5kaybDIAc8HnH1HrXq2nftd+DfCXh9dP8ABfhW1sWW3AkM8fyM/wDe&#10;MYOZyP8Apq7KT/BiuE8baAguGlWNsg/56fWvPtX0yMJIx/i+771Ma1SjfkdrnHjMvwuM5XWjzW6X&#10;dvmtn8zqvHH7RWteMb37ZrGr3V55fEKyScRDnhEGFjXn7qgCsvSPjNF9rxqakKxAy3pXC3tqYZFI&#10;jYdePyqvNCrZz+dYSlKTuzaMI04qMVZLoj7Z+Dfx58Z6PpFtpsOrtq2ibMQWN3IJBb5w26BiC0PI&#10;5C/I2PmVuK+h/FXi7wn4K8NWHiTxvHJD9sjUw29rGsk8zlVbYo3BflDgM2flJACktgfA/wCxdc3X&#10;iD4g2fw6vLhmtb69iQqwyFRnAc/gue/evrL4iXN/8RPHuo6lpMa3Fj4fYWscG4F0BJ3Ps5O3eWGc&#10;ED5R1xn6PLM0xWBy+o4z3aUU9bdW16K33n5nxRwfk/EnFGFhWopcsZVKklo5JNRhB23u23fe0bX1&#10;Omsfj74KmdRafDzVlh8vLXF1dABckckG34AHoTxgg9q6D4+/syWfxm+GFn8YPhbB9r1TTdPmGpaT&#10;GpM8lsp+eRMDLNFjDj+6qMCVJI890ZPt7RWYtt7NHsUbehYYz6Yx3PI/KuN8X/tB/E79nnVroeBd&#10;cuLq1Zt6edKwVZB83mwsuDGyn5QwxkDBBHFVTzmvUjKljJOVOS12un0aNsV4f5fl86eMyCnGjiaT&#10;um3LlmnpKM9Xo116M8x8Rat8KV8D6t8N/GHjKz0++by77R5tpkSC9hyDFJsB2LLG7pkZwyoSMAmv&#10;mPX7K1sdVmt7G6jmi3Eq0bZGPTNe1fHr9qjxl8bZLjUfF/w98LLqV1Hsm1xdCiS7dcdS6gAvzy+N&#10;xPJOa8Va3YPhkPFeFiI0Yz/dS5l3tY+6y+tjq9DmxVJU5dlJS+d0l/mdR4U+MV3pPhweCvGfg7Sf&#10;E2irk29vqkLLcWZ65t7qIrNEM87NzRnJJQk5pdM8S/DoarZywWWrWdp9qUXVrdSJeKkWeWVgIyT1&#10;+Ur+Nc1HZyOdoUU5tOeN/LKY4B5HWue7O49/m8cfCC81m4j8N+ILVLd5N1vHkqqRkfKoDYOV6dO1&#10;Urz4j+ANI1KOzj8RQQeYy+ZdbWmEIOckqgJOPQdeOnJrwmXTHG1tn1Ap9rYktsK1ftJcthWPtXwP&#10;+1b8FPDHhW68C/Dzxvp+hx6pCIfEnjLX7eabUr63zn7LBBFDss7YtgugkaSUqu+UpiIenfDL4pfs&#10;f/DrTE+MGv8AxW1bWLZJin9sWukySSRHIDLDGQoSQ/3iwI/vAcH87Y9IeW1kQI27GAPwzXrfwOsU&#10;8a/s/wDjj4bvMv2q3jW/soW6tgfMR9GSPP1r5PibCVsRhFOVecYc0VJRaXutpPW19L97WvdEyifV&#10;/wAcP+DgLVtKsJPA37JPwhj0fTbeIw2useJrgTXL+rmJCV3E5JLO2Sea+Ffjh+1R8fP2jtXk1n4x&#10;/EzU9ZeSQstvNNtt4vZYlwi/lXnzA7tv4UnNbZPwnw/kPvYOhFS6yfvSf/bzu/uCNOMdkKg3MF9T&#10;XavFlFjx8oGB82K4+wjMt9DEP4pVH612bgRx4c/N/F838q+iLKNzCsYb8PesqaXyrvcG+77961J5&#10;IyV2r+VZsyhtxVP4iKAK4O9JJSvtx2qGUjyMirUW1dPZWXDE5/Wq0sbGFm9KXUDR+Hh/4qWMY6wy&#10;f+g1HNfXVnetJC5XLHch6HnuKd4AfZ4kjJP/ACyk/wDQTTLt0nu3Rhgeo7Vf2A6m34YstN8Qwtpl&#10;9FH5zysysq4kGfT+8P8AZ6+lUIo9T0S5mg025cx7ys0att3AHp/9Y1BaRy20isjdwVZf6VoWgdpg&#10;3JY8n1JrnnI2hEu6TqMd1E8QOxl4ZW4Ycd61/ER/4pSzGWB/sqM/KT/eBqTT/hu/ivR49R0y/Rb7&#10;zmWO3ZhG7Af3WPDf7pwfTPSo/ELmDw/pyzEDdYhGLdvk7+nIrTDR92b8iasveRzfilpLFbHUZYcw&#10;XFjENydmVdp/lW/8I7lbjxJZGGb5Gmk+ZR0byXx/WpdF0rw74u8OW/h3UdVkg1CFSqwSQhQ43Egh&#10;ieeCO1N8DeG5/BHxJ07SLuXIkkZlbcOjK6/zFUnH2isRyy9m29j1fTVXxt4n8Q30ll5LQR6faFGb&#10;d/qbRYSc4GM+WT7Zx2zXMeM/hxG8E0kUAH3iFC9sntivUPhDY6br2veJrrTkjVIm0+NhGu0GRbVV&#10;kOO53q2eOTk1qeMPCkUdrOfL3N5kg3Nxnk/4V7EKcZUUedUrctZo+Ui2seENej/s9lXMihdw+XOR&#10;g+3P/wBfivvT9kux8I6wt1f6wJLrz9BuJbhrNY7eG22uHGzyhvypUqGLj5Tx1NfGHxT0NrrxCtva&#10;hFkmmCK0jhArFscknAHPU4xX1B+wjqFuvg3XI57mfz4fDk2GV1MZOcMc8beDxtBzgjODkeTiKMfr&#10;CPUw9R+xfysfP/xd8Y654k+JF9o/hItFFbyBJLeBv3YUqAx3HlmLAj5lJA6k1wE/we8W3DtKSf3h&#10;J4XH6CvU/gzo0et/EbxVqMrrJtmhI244yZDgZ9cV08em/Fpfi9b+GX8CbvDU7Ns1JdPlbaqxk/NJ&#10;nYMuMcjv0rSjRjyIxrVnzHzxc/CfxPBhd27J/vd6zbvwVrdrw273619d658ObWJ2/wBF52kbRnBr&#10;xn4z6X4q0G+t18KeG/tELRnz2W0aTBzwOOB3rSVCMTOnWUzxqXR76DJf+Gv6CP8AgnVd6X/wz9Ya&#10;3qdnmG00OE3UcuFjizboAdzdGJDPjvt96/DXxPoAit8zJtYgllC+1ft5+wn4bsJ/2adFmS4kPn6R&#10;aNIiA8/6OmORgjkD3I7kdPBzqnyxgvX9D2spl+8l6H018Nk06+8zU7DVGm+0Ws8v7xcxttAI+7lc&#10;E46YPHvivx+/4OD7K48R/GDwXrdtAY2uG1hWVsYjzPDJt49N5+nTjGK/ZD4faNHd31pazCKGFrHY&#10;zvjLlYY4+EHrj7xyMlum0k/lP/wXl0WOLVfCr6f5kzWOsapCscjF8SeRacbiBu5T/wCvzXBla/2x&#10;J+f5HoZhZ4aXy/M+Kv2WdAh0D4n6HfpACyXDlWbAziJmyT68V/QJ/wAE/raLT/8AgmOdUlaaOW+0&#10;maPeI/mVXEa/8Bxn9e9fgL+ybq3jB/HDT+JNFmtvIjYWe61aHJMbq3JB7H079Rmv6B/2brKPQ/8A&#10;gmzpemuz+Y2nxK0bMdjb5VUAMWwSSoUnnpjvivdqW+tpLsfP/wDLtPzPye/bvtGPxphsJJNsFvda&#10;g1spl3bFEOnx8ZOfvCTj1z3JrxeWyOfK8nkkHk/z/H/Ir2z9uzVUvP2ht0VssaxaTKQo43Fr+5XP&#10;vxEvtwOvWvI2iDDc2VO7O30/z/X8/UwMbYdX8zjxkv3zt5FG0s4Q7MEOR971/wDrVc+zAttbH3Qv&#10;HGRgcfnU0NnjceVI/h5BA/z+R9KstbKgMnfn8P8AP+eld8UcMqjOV8ZQKNPlXAP8Pyj9DXifjFWE&#10;jiT+7XuvjbIsnxHu3KRz/wDWrw/xsrNM68jjnGDWVZaHTRlomfo9/wAE17l7b4IWtjuzINIjmXdK&#10;V2r87DaM5OWV89MY9Tg9V4ks5G1C6SO3XbGio03lht0mMqBkBidrAkA5BOOeM+U/8E9buOw8GW+r&#10;YCMdLijuAq/KyiJmUs3O4HLArgdPcY9Y8Va3pjeckzxyTXVxcfK8fHRTuHHBK5AGB823nkV8HWpK&#10;OIm1rdn2OHrf7PBPQ/PP4xzva/tiWdurPCYb540WRRmPlwOPryc96/ar/giTqN4k6x3s67irBFAC&#10;oinDjjJ7dOa/D34yubX9qiGS5udzf25l2tR/CZcfKcemccccV+0n7BvjX4Ufs+aXpnxr+Ini6fw5&#10;4dutPUwz8ss10igG2jRUMsszjJEaZOFbHcV6ykoU4XPHrU5VK00t9z6y/wCCi3hmHU/DOu32nwSE&#10;NoMkcKSj5pDygX/eLlT1OOfbH86P7UKyJ8Wb5pVwvnSKn4SuOv1B5/rX6zftiftl/tNftM67qdn8&#10;KvDFx4d0lbWSKxvNZVo7pVOFLxxLkK5XkPIWIJ+4MBj+Uf7UuiaJovibS7Pw7rF5dfZ7KS21A30a&#10;+Za3aTOWh3BiH2o0Z3Z+bfkcV0YXF08RiFGPS5WJwlTD4VuXW3y8jy8bmkYPxhe4qvdAYyDjP8VW&#10;BwOJASc/LUc0eVxI7dD/ABHOK9i2p49zH1GLerCQexXpj1Fc3qSaiYLfSDdssMO4RhXYA73JORnG&#10;ecfhXXTxqzAbc89OK43Qo7i58RvE25vmYgMf9qs+XmqRjbc0cnGm5H0R/wAE1vh+E/bJ8MXjx7o9&#10;PgvLx2PUFLVyuODk7mX6k9utfVH/AAVTlWz/AGR9cuVCj7drVhA+3P3xNv8A/ZD1x0/CvKf+CZ3h&#10;abV/2hLvVYY2VbXw35bMOAplmiXPt8qv/wDW6113/BYnWbjSv2efD/h+9dlm1PxczrFjosMUmf1k&#10;HXn618vxDh40eLqdKGyUf1Z97wzWvwHXrS3k56/dFHzn/wAEe77+z/8AgpH8Kp95Xdrk0f8A31aT&#10;rj9a/oyt7gjTYJS390nn3z6V/Ml+wd4yvvAH7Zfwx8XacA0lr4400bT/ABK9wkbD/vlzX9M8jTW1&#10;p9kncblZhkcZwa9yPxHwEk/aSfkv1Pij/g6CgUaR8FdZyu5de1CINu7FLdvxHFfmBqL2sXxEuLy4&#10;ih8tr6B/LuLfzkLGEYzARiYgj5Ub5C23d8oNfqb/AMHPduJfhD8IdQG5dni65Ax2zaof6V+VWtRM&#10;+uallWbAtiuGG5v3XTj1Hf8AwroqfZ9P1OqOtOPoeiTx634r8I28dhE2pX1xG0sEmoSPegwISGkj&#10;eVJwUB4LW9pDbK3AlbGT+jP/AAb3W2oWnwu+JltqDwtIut6b/wAe9wJFP+jyjqFVeg6BQK/Or4Ja&#10;/LqMU9hrjwySyKXum3bQzhwCzMWA39PmB3RpJGkflqJWP6lf8EU9PtLfwd8RLiD702qaa0qhAuD5&#10;U/sO3sPpUOXvI563wr1P0L8IoP7EgAFQzQ5upD/tn+dXPCEedDgIHbt9aguExdPx/Ef505bBHYZH&#10;Ft+U0/YG6CnKpp6gDtWZRE1uGXkZqK7swybdv6VdCHbkfWo9TmSysZrx/wDlnGTijcepxvinw/bT&#10;xt5xRf8Aeqr4SsrHTHUedGqq4HDD1/8A1V8i/taftM+O9d8Y3nhPwX4pmsYLKRorma0wCHBwUB55&#10;B4PYEEc4NeC2vjT40W0ilfjb4sDM2dy6muW9uY+n0FbfVqko3MpVqcZWbP1wgFs1ttWZTkf3q+Y/&#10;jpfJYfttWEjTr5cfgW0LKSNo/wBLusn2PIOf9nHGa+VdI+I/x6t7VjD+0B4s3fw+bcW7bffmDp9c&#10;1u/BvxL4o8TfHvTW8beNbnWdSm0RUS61CaNpvJ8+bCbVRQVBHB28njvR7GdPVkyxFOpFxX9ao/RP&#10;wnPd3VrZ8Ki/Y18u4iXL/e6ZPTjB78jPPSrWsW7tpl2pbLeWfmb1xVXweJRaWHlqvl/Zwudoz0GO&#10;a0dZQf2TehFbdtbdljkZHWrjsSed6xEpjmG4KFiA3K2Nvy9fzr8D/wDgtjrV14e/ahXT5IoZPN0w&#10;vHMisu9BM4BxuO3JHck1++/ii3W1hnguLhPmiX+LI6dOD9Pyr8U/+Cr/AMP/AAp8Sf2m5b670z+0&#10;ms9LjgWWHVPKCrvkYD5UZTjI7fjSqJ+zfyOrD8vK7/1sfnVbfFPxLYWjWOlvHbozEs0EI3sCemcd&#10;Kra3438Ta4sdve3DNHDyE28bu59zXt8vwH8L2G2Sf4T3F+u0vkeIJFBX32QA/r+VdH4Ij+HHhSXf&#10;pn7LOhSMq8XGoatPdSFvbzlZRz3AFcPv9jotT7ngHgnwv4/8aXf2fwrodxdKJAzSxR/InbJfhV/O&#10;vpL9nj/gnx4z8capb3fie3kuJCwK2VuG8sf7zd/wGPc16b4H+OUtk0KRfs86KTHx5S6nJsTnkgeV&#10;wa+ivhF+2p4n8LlE039n/R1jVRtaLVzknHIH7rA/McflWkadWfQyqVKcep7R+yB/wTt0nwhFb6hq&#10;elxrJwVVYwAO/T6fr9K+3PCXwxt9HsobO3tPLWMD+HFfIPgX/gpH8Tbe3Qn9n23LZ+aOHxFEMLn1&#10;dB/h7ivZPBn/AAUz8HWkbP8AFr4Zaz4fsYlzNrSxx3FpGucZZomZlHuVGa29jUjH4Wc/PGXU+kLP&#10;SEtIvlGDtpxtixAC07wj4y8JfEXw3a+LfA/iGz1LTbyES2t5ZzLIkinuCK0DbA/NioL3M02wK9K8&#10;3/baQp+xX8USR/zKc6/mQK9UaEqMd68t/bkKp+xP8UXJ/wCZXkCn33rWtH+LH1NKP8SPqfkdpFtp&#10;+ya6ubOSYwo0ixxnuBklv9ng9CPrWNfNGGYKz53gYH3cf19PwP4+ifAXw54o8V+M5P8AhD03ajY2&#10;c11ZxtGjYkX7pKv8pAPPIIrzq/nklu3lJVfMdmKr2BOQOnA5xWN+gEUzCGMRuM7TlVOKi2fT9Klh&#10;ge4mW1Uj72cL1Xuf85/wqT7HB/z9pQBv+AUs4tctfIMO5o2/4R3a5z5Pcvz1ye/U+1e0/s6z20f7&#10;RngWUpA1qnia387dJyJt38Pr7Y9z2rxfwDcl9ajEK7l1JS2nH7OB9hjAwVz26dvqa9j/AGerlI/2&#10;iPA11Gvyx+JII5Y/K/1j7uW9uOpPQfWvwPL7/wBuUP8AEvz/AK+d2f6xcSL/AIxjG/8AXqp/6Q/6&#10;9D9ofHzA20yt6McZr4N/4KwKX/Z103j7viaPGfX7JdV94+PMLbyc/MA1fCn/AAVRspdS/Z802zhd&#10;Q0nieFFLA4Gba5FfuFfZfL8z/Jmp8K9V+Z+aFrdraP5qbeh5btTLi+Z2yr7WYZLdqdY6db3Vubm9&#10;vxbr5bOCVyWAXOPfJwo981RijaQeWG+ZuPlbp9f8/wCNCszoLUKSS/vAPlX8OlE80LzefGu1fQ+v&#10;0qKGd7YbAoX5cevr+NQPNIhbeV/z1qvQDRv2eaONY3jbehP3eRg/T+VUrvy/lMa4GMAN/Ecc96jJ&#10;Zo8o52t/00Hy/wCFOukzGrpIvy8fdOR/n+tFiSBXZH3H5T/F8pOP8n3pVbD5Dn5uOTjj/P1qFiUO&#10;zOP7wVf0NO3ZDBB2+9jr71PKACUhQd3bGcdadCW6jHB9ajTeFJ2nOCcY7+/rUlqfn4Knb/eHFFh2&#10;Ptz/AIIqTGT45+KoQD+88Fznaf8ArtF/hX6HafAducV+df8AwRYmJ/aN1uEA/vPB9yCf+2iEfoK/&#10;R7T4sotaS2XoVV+z6fqySK13kEiuR+PPxt+H37O3w4vPiF8QtQMVvD8lvbRqWmvJm4SGJB8zuxwA&#10;oycmu2u5k0+3N9cSJHbwxtJcTSOFEaAZLHPb/PrX5n/tO/Gi8/aZ+MX/AAnssu7w1orlPA8Ntqx2&#10;naxWS6liiwN7MgwHZsLgFFIbdVOnKpLlRzVKnJET4s/trftZfFzWpBpmrWvgfQXQNaWdvH9pvQvY&#10;S8hVfuVyccdTkDzw638adQkVdR/aN8WShs7jbssRyfdTjH4fpitAWpdjId2ffk5/nVq1tY05cL29&#10;OK7o4ajHocbr1ZbMwbq38YSyvJcfGDxtLlfmVvETqP0Xj8MVm3fg57tV+3+LvFFw396bxFKWP44H&#10;65rrtSt4ZZMRDr/D71A9r228f3euP85/WtPY0+xk6lbucdceBfDyszytqVwWGJBNq05DfgGHt29q&#10;o2vhHQNQ1WPRLDQo5rlRv/eX1w8mCQMD950z+Gc121zY+YQNntwvSvZv2bPDcHixrPUPHHgnw1b+&#10;FfCulXrSajYLHb6lfXUpLH7S4JlnCqqqi4CAMSTlQCOnGOyFGpUd7yZ87jwN4bt2dG8KWPzcyboC&#10;357ifzNTr4f0OGRXh8NaWuz7u3S4Dt+nyf56V1uq20NxqE1wEXbJIx+UHb+R/wAc4qhLZ4bYW/4F&#10;nGP/AK9XyRXQz55dznn0mziyItMtY8tn93Zxrz+Cjmon09ctiI7vUcc/1/8Ar1vyWSu2F/UZ+tRP&#10;ZqAXCdeop8pHNIwJ4pgcl2UY+U+Yf8//AK6z7y3kK5Lsfw6/rXR3VmrchecYqlc2yYLE89VFVygp&#10;HL3UFxDK00E0iMvKsM5r9EP+CfXxI/4Wt8CpLW7nVtS0Cb7NfICMnjKPj0Zf1Vq+Aby2Td/F9K+q&#10;v+CQerrF8X/Fngx3+TVPDBuFX1eCZR/6DI9YYinzU35HXhanvW7n1hewjPQ1jX0QwcJ15rob6PYW&#10;Xb0asXUQOhOB1/CvMPQMO5jbGWweeDiq9mv/ABM4T/02X+dXLxTk7Tx2qrYAHVIMf89VHv1FCGep&#10;/HqPf8NLrj/liK/KL/gthqw0bwb8OGMm1WbWFkZVB2rizJOCccAHg8N908Ma/WT45Qh/hpeAr/y7&#10;1+eX/BQT4MeCvi34k+GDePLWS7sdHk1O6/ssHEV4/wDom1Zf70Ywcp/FwDxkFSjeaMn8Sufkfpvh&#10;DxH4Q1NofFulXFjcXFrDdwx3FuVc280Sywuc9A0bIRnBK7W75r1z/gi5BEP+ClPw9uRdxtK95rBa&#10;JZCpRVsZyD0wc9lB5wfap/22703X7VHiqSNf3ccVjGuzAXiwgAGOwA/IVH/wQ/iWf/gph4Tf5sxW&#10;OtPwo7afcdfT8K6af8RG0HdX8n+R9pfty6xYxftNeLmk8t1S4Y3XQ7cQIqk45yMZH0zX4Uam7S3L&#10;yyMSzuWYnuSetftT+3Fdz/8ADQfxWvsqqW91Nt8z5SMQ9enIOwj6j3r8Vrz7ucfpWf2jOn8K9ET+&#10;GSf7WUY6qc8VuTPb/a1tpNQTdt/499o/PNY/g5N+vRjH8LfyrcvNF02XVku2WZZMb/unaxGOpp2N&#10;DNtTH/wkjW6oOY9rfzr2b9mj9kH4y/tS32oQfDGwsVt9JSNtQ1DVrswwQlydiAhWZnO1jtVSQFJO&#10;BzXjM8Qs/Eyzudwl3cf8B6V9M/sLft0t+yBd6xomteCzr2i640clxDb3y29xBNGGCujMrKVIYgqR&#10;zwQRjBFbqB5d8Xfg58R/2efiLcfDf4m6KLPUrdI5F8uTfFcQuPkmjccOhHcdCGBAIIH0d8N/+CU/&#10;xT+JvwdtPiTH8RdK03VNWsUvdG8O3Fq7CSGRd0fm3AbELOpBACOFyNxHIHjX7X37UNx+1v8AF9vi&#10;O2gw6Na2VjHY6RpP2oStHArs/wC8l2rvdmdmJAUDIAGBk938Nv8Agqn+0L8NfhLafC7SU0O6/s2y&#10;FppusahYSS3VpCvEYGJBG+wYCl0OAADkACn7oe9ynn/wH8B+OPEfx68NeAPCviJtD11tcjjtdUVy&#10;JLB42Ls67SCzqEbCg5LADPOa/ej9j79pTwt8ZLfWfg3qetx/8Jr4TjtjrVmdsbXSSxJIt2i9MNvG&#10;9V4RzjgFc/zrx/EdtMvE8Swa5dW2rQXQuLW/jkKyJMG3BwRzuDYORg55r6I0L9sr4ufBL9qDQv2k&#10;/CXiX7X4ktre3m1qZ41WPUi9vFHPFIiAKUdVIIAwMgjBANfnniFw5h+IsshTStWi24S7WV7Pybt6&#10;bn1HDvDss+w+KkpcvsoJrznKSSXzXM/kfszpd1LZ+OtU+z3EhaDVJlUsCCVLsRn3wa5//gpJ8f8A&#10;V/Af7Hdx4f8ADL+XqnizUU0NnU/MtuyM9xjHdlXy/pL64zg+A/2kPBf7RnhfTf2jvhoPL0/VVS18&#10;QaRLtWfS78J9yVfdcYbowAYfeIHBf8FRrqLUvgF4T1a33bbfxUyNJuPytJZysp/8gf57/VcN5h9e&#10;y6lOStKyUk+klo19/wCGp8viMLUoy9nUTTi7NeaPkeLwXrNnpbRmEfuo1EyooYjCnIGMjrnpjp9K&#10;52/01NX1W1L6lbwwaZbOCrbvmkkYYGV6EBcE9ee9eU3Hw88W6Dqv/Caad421exbczCa3vpFyOeDz&#10;jn6da9w0/wAIatqHg2xuNevJLjU5YRLdSSABpWIBywUBSQMA+4r6WzI8y3pWjvc7Raan5rM2G8tN&#10;30xuA5Hp35p1zotz/wAJTB4VuLVftciiVVjkI3R5GWA647cZ5rKhlv8AQtRMslsm4ybsFiAG74/w&#10;r079lzRdN+Kn7Tfhnwh4nsZLq18k3GpRwzNG4hD7FO5SrIN+5sjkGNT2zXDj8T9Vws6j6Js7cvwr&#10;xWOp0lrzNL8f8j9Df2Y/Cmh/BT4c6Pp3hq4DNNYpLNIu0rJMx3O3TnJP9OnT2/U/AuhftA+F7jT9&#10;I1u78O62se6z1rT1w0UmdyMUOFlUMoO1vwK18+/FP4F+Lv2XL7TvHngDxNcat8PbqQLrFlqsnmTa&#10;O7cLPHJjLw9mDZZc7tx5B94+Efid49J0/UtKud7GMR3XIUAdf/rZ61+Qy5qlVuTv1P3KLjLDpQ0a&#10;0Xlbocj8HPG3i+z8Z6h8J/itpUen+LtDZftW1f3N7G3KXUJP3oZOcd1IZDypz6xY69LpN4JobfzF&#10;Em17hs7Rxg4ABLH6D8c1zn7Tfwn1X4veDLP4j/DV7Sz8f+GHkn8O3MxZReRcebZTADd5UoA5/gba&#10;4GVry/4C/tQeFfih4e/t+LxVFaXljcz2eraXcSFbqyuo3IkglQgbGU+3zjBUlWBLox5anLfR9TOV&#10;q8bparRrz8vJnnH/AAWH/ZB174wfDab9ob4EaWlj8TvCuns8J2hU1yxX5ntZUzl3C7miJw6MSAQG&#10;48t/4JG/8FBIvir8OrPwv41u5vtlpKtnqC3E37y3nVRlH/i2nBZWPUZU8qTX2zqXji38XxGzt2e6&#10;sxti/wBHhOWZzkknI4+tfix/wU48FeOP+CYn/BQyP9oL4MQmHwp42mFzeafGx+zm5DKbiLA4DFv3&#10;ikd2PbNelRoQxUnh4v3t4vz6x+fTz9TysRiJZbarUTcHZSXZPaXqno/L0P3XvbW18V6ZJpE9huha&#10;HcGduqnOCBx+efwr42/bB/YV/ZH+NHjrT7P9oX4Um1ur5RFYeN9BvTY6hI0YAME7bWSfC42mRGO0&#10;cEbTXVfs0/te2PxX+Fum6zp+sTSR3kFu8EcMZeQ7wAsYI++QxwO4PB9a9K/aa+EPjnxx8G9U0nxN&#10;pBsdUm003Xhu4ku1lK3sY3xo5X/Vs2ApGeQ7CrwUa1Go5QTut32NcVRw6pqNdpxlsu/p/wAA/If/&#10;AIKO/wDBLHTP2HbGz+Lvwj+I6+JfBupXi2kkOsrGLvTJmDFMtHhZkblQ4VSGwCvINfMel6kuG8tW&#10;MfQqpxgY6/Tk9K779rz/AIKA+Pv2ibbSPhbr9jJa6Vot0/2izmXLSXCgr8y9QFIOAe59a878Na/o&#10;DxpA1u8bBSCy98dOv0Ffe5f9YeGTr7/p0Py3NVgo46Swvwfr1sdBa3InSMx7ieCpY/dx9en6V6d8&#10;O9TmvLCKZ1G1W6D72PT868ttioRZbblB/dI446f1rtPhZq5Ey2zHOXO5RnIHH5813qx58bHeePDM&#10;3h77Ta3EsKrNGZWTOcbgMce2eKm8G/DH4dXOiWiz+C9PmbyVDTTWSM74BHzFlySTzu9T3o8XpLN4&#10;TvGiBjP2dj1JKsBkfQ8flk8iu8+A/gq9+J2qxaBo9wu6OeVpr4odkMe/duOOpO4ADqSPTJrRLU6M&#10;Hg8Rj8VDD0YuU5OyS6s2fg7+zDo3jLV1vYvAtjHpNqy+dJ9hjUzMRkRr8o9ssPurjuVzo/F79mu5&#10;8BJP4s0Pwhby6ALwWpvY7FM2U20N5UmBlc7vldsbunJBFfYvwk8O+D/AltY+HNS0ZLjSUs5Um25f&#10;EnG1zt5zuPJ4yT09PXfh9oPwt8f6dq+haV4Xt/sjRqupwS2BWKWRl7pJkSJtU/XBPFeNmmbVMtaa&#10;pSa0u7e7Z9L9z9G4o4YwvDeQRoPDylVXLKVZL3E3o4X7LRLTV69T8h/Gfhe0vPD00d1ZRvEu1wnk&#10;j7yurZ/l61yugW8kWkPbLE37m4kSNXxzyw49Tkdv6ivtT9t39im1+D3hzWvHvgbWbWPQordnudLu&#10;Lr99agsVQxM7AzRkkfLy6553DkfH/hw2sT3Uqws0K3kxjX/gZP4cV6eDxmHx1FVaTun+Hkz8xMm8&#10;03y4lZFZcHb83Y9P89/yrJ163+2aU1tHGMbgrKMd156c8H6V3kukjyv3se35t0m5ePr1Oc/59ua1&#10;CxgG77Njbu+UsvPU89fSuiUQvpY8F8eWC2m6WQgbSBtYdF45HNeb65BGXPlxYG0hfl6fT3r3P4i2&#10;Uklw8UwjZVYhg1spwoOfT2HI9x615v4otoGO+W4Xcd24+WAck+w6dh6Y4qSfI8r1rTIFEckJbG7D&#10;Fu5x/wDWrHubfaC4Ndl4ntlFjG4ttn75So67vlbnH1Fc5eWwVMkYbbnHpWMtyGemfsIFP+GjdJjl&#10;YBWjkPJ78V7na65rOh+KLjW9LvJorgXjsJ4pSpyWOeR1H86+d/2UdUXQPj9oN+M/NcFPlbHUV9DQ&#10;kad4+1bQ5/la31adduQcKWYjp7EH8q6l/uit/M/yX+R5ENM9mn1pRt8pTv8Amju4/ixqHiCD7Fda&#10;Bp9ncTW7PLqFvD5TzqM5AAO3JKkcAZ9eaw/H/hbT9S0hblI/NXyd7SN2Ofu9eOFPv+QqgES5ghWJ&#10;G3CzZI2Xt83v/wDWxVjVte2eGJTIcyG1dt2cBjuPY9fvep5rGUnJHrJcux87/FTwcJZrdrW3A83z&#10;FhxHgHaVyMj6/rXnOp6LJazeXtXjhgO2K9n8QzS3ljaG4O5EvZTHhu5VMj9Bmuf8V+DmvYG1e0iy&#10;yr+/TA+Zezfh3qoRvEGed2WkboxLtP3vxFaNz4fiMcNyOiyeW3sO39avafZyW8zM0bYVsMobrXRx&#10;aFHc6XI3lH7ufu9G4P8AnrR7MDjrrQPPtWaG2/28Dtj/ACaoDTSjrIqf/Wr0+w8Peaqu0PytHuyu&#10;Py/MH6ZqhqPgh7S7aIRfu3GV+U9Dnv8A5/Cp5LAc/o+jhwVEO4MQfm/z71v/AAYlfwb45t9Qul32&#10;0jGK9j4w0DgiQH/gJ/MVa0bRpLK6RZI22/d+VevPFaVhojW+qw/ucrtO5V5/zzUVsNTxFGVKe0k0&#10;/mFuh438XvBp8A/FDXPB7oFWz1CRYNvQxk7kP02kVzNe2/tn+GpF8S+HfiAjs6a9oMaSMQP9dbYh&#10;f6k4UnPOTXjDQEvwwrgwFaVTBwc3qlZ+sXZ/imC+EseHYzJrEP8AsnPP0rqLiNdhZmJOPm9qwfDS&#10;BdTLf9MzzW9LJG4bI5K8DvXYBRmKBDIwzgHDetVzAHBG77qjHNWdQf8AdeUy9OKRE8yTGMhwvQ/n&#10;QBRv7R4YU2jr7VVOVidGP8Na2qLIsXz/ADMOnHSsm8XAI/2TQW9CfwY/l+IYzlh+5kx/3warq4e5&#10;fef4ql8Mlxr8YJILRuPl/wBw1XjyLmTA/j5qvskdTY0m+06RmsL8eWWOI5s8D2I/rWg+lT2knAZh&#10;wVP+etc2y7YhMp53N/Suw+GNu+p22pJfXEghtrUPCnlhsSFsDr0GM9Otc8qd9jaMrbmx4V8WaloM&#10;TWsarcWsjAyWc27YxH8QwQVb3Bz/ACp2owpNpOkGWNSHtQNjLkH92351VW0RyxhHTkjFaF3EyaJo&#10;abfvWq87f+mbc1pg37s15E4hcso+pn6n8MdQuLdb/wAL7WVuWsJGI+uw/wAP06fyrH0K+udL8V2s&#10;uoiSOazuEMsNwhEiKG54/iA56Zr0rQ3eK3h2nrD3qx4l8HaD4xtUh1W2DOvMc8bbXT6N/SvLjjKl&#10;OtyyV0bOnzR0PTv2T72x1LTPE01q6ywya2jxTKMNzEB19Mjp7/jXceM9NSWxuZExlZJj9fmbp3Pb&#10;16Vwf7H1g2ieHPEGhG5e4a31hF86b7zfuup9+P5fj6R4ssJl0W6mV1O2WTdlf4d7f/X/AA+gr7LC&#10;+/h4y7o+fraV5I+UvjdahNVkaBvmGfw5617z+w3mbwRr11fsvlW/h+YlY1Uhh83IByCM/h6c9PEf&#10;jpD/AKZPNKy58sk/LnH+f6175+wze31/8IfFOnXUCiGz8Py7X2FViWTBzuUcAybQCx2gnHGc15uL&#10;0xCPTwv8E8v/AGWbeO58Y+LJth2i8t0Zm9QJOea+jrLT4YrbeoZWc5Yckf1Hp+vWvBf2TNIvrXW/&#10;FRkMjNJqcHkyMvs56H39a9D0r9pDwVN8Yn+Bkei6iuqWrSIbpo4lt8rF5h53bsEcfd69u9dGGa9j&#10;FvqcmITeIlpsafia0Z9wC7d+cc9Ov5//AKvWvK/HFu6CQoMnPAx7mvYPE+25i+UHpjdux/nvXgPx&#10;q+KmieA9Yg0TU7C4mnuot6fZ9u1Fzjkk9fzraryxjdmdCL6HD+NIDt3MOo+X5etftp/wTcuI9a/Z&#10;28I2Tx7beTwvZy/aGGCsn2ZAB2zyvTPcdTwfxX8ZWys5KHdw38PX3+nWv2O/4JtQ6re/sa+BtZ0y&#10;GJ2GgpFF/pW3LopTJ6EEFVA6Drg183nq/dwfn+h9Fk/8WXofX/gK40qC4szIbqCGWeQG5mwQ+NmA&#10;x+9yEHsD6/Nn8sf+C7UEQ1bQZbeBlUeJrr7x/vQL8xOTksULE+/GBwP0n0bWLnSfB7avr9zNCbO4&#10;Wb92kmwKImcIoUgn5s5wOM+lfmn/AMFrJLdfAHhfW4riS4hj1hmWY7i0ii3l5G87uQowTyQR1wMe&#10;Tlvu42P9dD1MdrhZHyB8D9Nur3xHBeZkEVrh7p1XcNvCjdjsWIH1I+lfv3oy2/h//gnD4Ys9UVri&#10;S6sYUk86Rxuy7EklDyTwNucEt3IGf59/2XPG1t401y5g0jSpYTG0MUjTTrtbe3y+mDle/wBe1fvR&#10;+0BLJ4M/Ye8C2LzMsclvahdo8whhBwAqYIGW75B69817dWX+1trsfPxX7uMV3Z+Rf7UeuWniX9oH&#10;WLi1nab7HbQwM7oPldpJ7ghdvUYnB7dTx0zxZVwF35Hp3Aq14uN6/wAVPFN7fqytJqUIPmfN/q7W&#10;CMj81NV/MIOM/KxxnHJ9/wCle7hY2oRPNxKvWbJlzD8zA+udv+c055UZtpdl9Rjv7f4Diqc9xyF+&#10;Xd03df1qOW6aNcs3Vema6jjszH8Z/wDHtJG6bkxxhu/+fx/SvKrnwb4j8aaqvh/wn4fvtUvpM+TZ&#10;6faNPK30VASa9J8W3+/T3RnznjtjPv616V+wL+2t8X/2V9c1XQf2fPgha+IfGOu3ivZa0mftFlEI&#10;ZIHX7hVYgJXYyMyqmSScc1yYmTjG6Vztw6UrK57v+yh8AfjP4e8C6La3vgHxJa3SaaovrGTRriPa&#10;wCKFOFPIB6Y/hOe+PX9Z/Z5+Ml/51zovwn8QXV1cQlo4ZNLlDfOpHdcA5UA8g9Og5rH0H9vT9vD4&#10;napb+Hf+Ggk03UY133VvDYxSRo4H+qSYKqsd2V3n5Twc8g1X8YfFT/gpjBo0erah8fL2JxCzSR29&#10;4jMq5OOYZCO65zjqPY18hU+re1abld+Vj6mjHFeyTio2XmfGPx5/YP8Ajh4I+PGnfEz49eEb/wAC&#10;+EVvmuLrWtShDST+U4doLaFCzSzPnagOEGdzMqqxH2V+xlrEXxi0vWv2jPG9jBHHb2v2PwnpELGS&#10;10W1EkmIoQQBvOMySBVaVyWPG0L4T8Y/Efxs+JmjR+Ffin8YtS8RKpa5+wszSw2kpTBZnLMHYb+S&#10;NvHU5wB7d+xDNb+EP2V4tLN2sc8rCIIse/LJJKGXnoQVyD+PXgc+PqSlThFXSv8A5nRg6KjVlOXx&#10;P/gHpXi/XPG8GlQ+Jml037PeRtFcQxzLJJbNsUHzAMspKHOD2BPTmvhX9or4T+FPF3jDxvqSRTW8&#10;l1dR3FrtbcEuBCn74g4IDJ8jKCQdoY5IUD7c0bVrnQjBqOmTxxzWtw00cM+WR2O7hwTzg+2P5Hwv&#10;xNYW3iz4w+NotPG5ZLdL9THbE53B2YHYMLwpbphe/AJEYKpKNT3dDfFQjOnaWzPifwx+y7+0H4xt&#10;7q48I/CzUtTgs5vJlubVU8stjPyksNwx3GR268VNe/sm/tMwzEP8C/EzFfvGHTWcDnrlc19bSfFH&#10;4mfD3TjF8IL3/hG/OsW/te6W3F0b8q52bcqog5Y5yWPG4HoD13iL9sCSXwLD4q0T4wW+lz2dg3ma&#10;Xr1qbi9nnxgAGNIowS2TwrBQMMemfoP7SnD4o/cv+CfPyy/mnaD+8/PfVvgL8b9L8w3vwc8Vr5I/&#10;fbvD9x8mTgZ+TjPb1rzOHXZ7nxJ/Zc2ltbyQyPHIs33lIPIIIG05/KvvLWP+CjH7TGk6M3jPw/Z6&#10;LqtvbzGO5Waz2zRg5IdkBGRjPODgccA18b/GT4gzfGD4w6l8X9V061s9Q1qYTXlvZALGZtgDOB6s&#10;Rk+5NejgcR7atCfRNHBjKPsaMovt+h9wf8EmdBE2j+NvHEsjReWthZLMp+UYWdyD+a15n/wW71O4&#10;g8R/D/wx9ql8v7BfX3kvwB5kkSqcfROv619A/wDBJXw6t7+zPrF66fu5/EzmUgDLlYYgozjtk9+/&#10;0r5+/wCC78cDfGLwLeWsqNHJ4YmVVjYELsn29u+f5V8zmVb61xvWn20+6CX+Z97gqP1Tw3pxXVJ/&#10;+BVL/qfJP7NF42n/ALQ/gW+UgeT4w0x+fa7iNf1Javot4sNuxnhLtdMpQSDcMh/6Cv5VfhXfHS/i&#10;ToOqAkfZtatZcjttmU/0r+qDVATpOn3B+89ynzBuu5Sf617kT4CX8X5fqfJH/BzbZ/aP2YvhXqJZ&#10;hs8bMCy9s2Dn8vlr8pLp5JvEOqFFIDWdqcf9s/8APPNfrH/wcuFX/Y5+F9zgfL40UgBsf8w6Y/06&#10;V+TT4/4Sa+G77+m2pHOcDac/X/PSt6vwx9P1ZvH+HH0/U+jtB/Y21zx9+zJo3xv+CkH2jX5PtsWt&#10;6JNdFRfqkrrHJAT8qyhQFKEqHAGCCMN9v/8ABA671i78FfFPT/EGjalp9/Y+INPivLHVrVo5oX8i&#10;U4Ibk/Xuc9uT5d/wT4uH1H9kbTwkigR61eocNz/rAe56/N+XNfbn/BPiyEVj40aR9xa5sefos4/l&#10;UJuyOaXvqz6P/M+q/CMKjRIAR/D0qncA/anOOjn+davhWM/2LCR/drMul/0qQMP+Wh/nTkOGwin+&#10;IinKuB0pFXJ6U9OmcVBZIozySPpXEftMeNH+HPwJ8QeLoZNs8Nr5Vnz/AMvErCKP/wAfcE+wNdwo&#10;xzXif/BQ26eD9n6zs4z8t14kt1kXpuCpI/5ZQGtqEeaqkwlLli2fBw01jFg5LH7zSdffJPf9ck/j&#10;DNpqq+NmegPy1vvalBtA7fM2P8//AFqrXURJ8xOflz939Oa9ax5NynbwPsYCRj8pBH+ev/163PhD&#10;bJp3xjsNba2jUx6X5UTsV3cSSOT64APXp/XNiiWLIU7l4+ZeMe3FdX+z9rNlbfGptBurSN410drj&#10;z/nMkRCSthfmA5CnqPpzXPiNKZpTV5H6F+FY5FttOkklUSeQ3neW2QzHknOT9BjjitDVw0umXnlD&#10;c5jYdT1weOKpeD53n0ixlEm5mt0EjDk5xnBP1/zzWrdzLFpt4JGbG1+jH+7XHD4Tql8R5l8QI9tp&#10;eEGJpEt0eTqWX5fTj6V+Un7ZPh/TvFXx41rVLKMfLsVnHOSBn29f1+uf1m+KciwaFe3GxdxVfvLn&#10;Hy5r8yvibpVtqfxE1u5jTcrXh+ZV64AHT04/KuinG8WPm5Ynm/8Awp74UaP8N/DPi34n6v4ms45d&#10;P1OLSz4bs4As2qGaL7PDcSyqwdfLkc+UNjERnDZJx403gtba7mt2sU2rMwXp1Bx6en9MV9N2t9rG&#10;keHrjwnbzNJY3DmT7HJlo1fORIB0DD6dzXFXHgmNZd3lLncfmVSKI0XfUUq3u7nmPhbwcJLgyLb/&#10;AC78Dnpg9v8A630r1rwT4O2pHvg4yCvzdf06de3+FJofheO3uwkQx6EryfT+td/4Y0VUKbYS2T8o&#10;Ven+FbwhynHUm5bm54V0KO3jVFG7jPz/AF5/D/PFdRaWcYt2i8n5dxVspkH1Hvx+lQaNbBIl2L7j&#10;n9QPX/D2rXhS3t/3BCrh/uqe/r/PjiugzJPg98VPEv7JPjibx74VS4ufB+pXXmeMvDvmHybWLZg3&#10;1rHwIymA0iL8rJkhQVr9EvDutaN4t0Cz8UeG9RhvtP1C2S4sru3k3RyxuoZWUjqCCK/O+KEmM7tp&#10;z95eCp9c57dsHt1r1v8A4J6/GSL4W+Mv+GVPFWt40XVFluvhx54YtAVG+605pGJzsJMsecZRyo+5&#10;XBisOl78fn/mdWHrdGfXM0JDcHpXkf7eZ8n9iH4nNnH/ABTu3GfWVBXtFzABnIrxn9vxGX9h/wCJ&#10;mFb5tFjGFznmeMdua5qN/aR9T0af8SPqfkt4J+IPij4Za1da34N1ZrSe70+eyknVQT5My7JACejE&#10;EgMORniuYvlVZdqqflyNzfpj9f51cuuXz5HQMGMi9vpVS8VEKIHO1dpaTaOR/T39e9YDGRl2lVrd&#10;M+XyrRqOfyowf+ebf98t/jUtp5cYUmUhf7vTHt9c9/apP7Zf+9J/4ED/AAo1A1vBTTQ+Idphn3an&#10;k6punBFlgZAx/Dn0PbjvXs3wB85/2hfA11GJlmh8QQRwwlhiRd3LH2x6dTivbtI/4Ii/Giwumv7T&#10;4zeE3a4bdf50u6Xz/THJ2c8+5H4V6L+z9/wSI+Ivg343eHviL8S/ifodzpvh+9S5js9JguBJLtOQ&#10;hLgADjk84yeM4r8fwPDecxzalVnSaimru66fP5enmf6HZ540+Gtfh7FUqWPUpSpzUYqE7tuLSSvB&#10;bt9dL36H3d482Czll+tfC/8AwVAvfsf7Pum3nzfufFVu/C8/6m4r7m8bbv7MkwP4f6V8P/8ABS1y&#10;vwDs5fOVPL8TQN5r9B+7mHSv1XEfD/Xc/wA7amy9V+Z+XV7LcSv5ssy7tqjZuPHGAMewpIEAfLS/&#10;Nj/PNI+3LKc7WbcuRgnmpIogW8srn5fl2r3oitDoGuAV8wRemG21UldvMZgfut3atCZVihdpvlZG&#10;UfWsu5kD7pFiwN3zKrcA+vP504kjlk3x7W3cDjk9a19GhhuI1ikPys3zKQayI2B5dm2jquOn+f8A&#10;Pt0llawT+GI5YAom+0KTMc5x6c+57elUBSv7GwsrFoo18yXzyrSMvYY9uOc1mRrj97J0Y/MQOp9v&#10;zrota8O+Xp1xq0rSKqXir5JjYH5w3PPQZX+LB+YVk3Vo9rGrtx8pPyoATwD26UmNDEnhVJo4wV3x&#10;7d3Q46/0qfRtLhA33CtIsvy4X+D3/n+R5rNiuVMqrtyejetdLo0Nxpr7Z2bybq22xlgOMngjnjBH&#10;51N0i+SXY+uv+CN+nX+m/tW6npV/ZGGaPwndK6suDtwrA/iCPwNfpHp8BEQJr4L/AOCK3hHVdT+M&#10;PjD4hXelxwWuj+EBZ74V4eR5FCknJyxVW9Olfd3inxV4f+HfgvUPHfiu+W10/S7N7m6nk/hVQTj6&#10;noB1JOK1l8K9ArR5eW/b9WfO/wDwUV/aBk8G+HdN+BHg67gbWPEx83WA12sZtdKQ/vXIwS+8/IIx&#10;guN4yvWvjr7Mk0jTCOONS3ypHGFVOegA4GP55PetPxN421j40+O9W+NHiYrJfeJZBJaq9m0b2Gnq&#10;3+j2w8xVYfKFdsgbmII7ZaliFQts49lrvw9Hlp67s8mpJylcox2Q343Bd394dKetqVBZOwGeOv8A&#10;9atFLFgVAJ/KnCxO5l2cMeu3kV08pi2Zkloz8sBStZKRjZt7D5a1ksl242KcH+7TpNOGDui6rzT5&#10;TPmMA2CsVyAR796v2ep6rp9nNp9nfzwwXCbbiOGQgMPQ+oNWjp0qkuFye/51GtkUC8Y7jH86ZJQk&#10;t93309hlulQTWw67RzzgCtYWXz5ZOfeoZ7LChiv/AAL0+lAGLNbkODjgcZ9B/n+VV3hA3Fh7gY/x&#10;rUliYNtP97+7VaWDK9Dyf/1UEsyLy3GctjPX6Vn3MGRuG0e1bc9uu5UIJY/3qzr2EgMMHhsDjpQS&#10;9DAvUEjNuXPfaVPPNfRP/BKJ/L/a5toh/wAvHhvUlb/v2G/mK+fry3ILMDu3N0I6c/5/z1+hf+CV&#10;wMX7X+lhzjdoupDA7/6Oeaiov3bXkdOF/jL5/kfaOtJ/pM6Y6Stj86wNQT+D6446V0uvqE1G5UDk&#10;TP8AjzXO6gqjJBDfXmvGPVRhXy4Tle38QqnZHOowkn/lsv8AOr2obdrAVn2RP9pQk5H7xf50IEew&#10;/G0Kfhpdhun2X+gr4d/a1hE2qeDnycrBqHP/AID8V9y/Ggbvhpd4P/Lrx+VfEf7Uyo934VZx/wAs&#10;b7/2jVfbIZ+VP7YNwJf2nPGJEYZvOt164AAsYP8AD9Kuf8EN42k/4KT+F5UTO3StbZ/b/QZxn9ax&#10;/wBq26WX9o3xxLsX5NSK8qP4beJf6V0n/BBuGOf/AIKKaTLu+54Z1p15/wCnZx+PWtqXxo0p/wAP&#10;5fofQX7c08f/AAtz4zXg+bF9qZ64+5BJ/UH/AD1/G2+2g7f0/Cv2A/bruT/wnHxquJVX5bvXST9I&#10;5gPr/wDWr8gtTTuM1m/iIp/CvRE/g4sPEVvt/wBr/wBBNdBqkHiO31yJYUVrORgDtwfrnuD/APWr&#10;n/BhA8S2oPdiP/HTXVarrOmQa2lhc3Ey3AOPkPyDPTd/n/61I0OV8SG4t9dknTdhWUpnOPuipm12&#10;ykjLCPZJ2WQZBP4dqu69qBbUTprWW75Q27fxyPTFUbjQN0rBU6H5vahgUkbRljQzLcyPj94oZVXP&#10;t1q5Za7p2myRS6RpU6Hy9l1vuA4lJLEHG35eCo/4CT34mGnabDDHcSWwYOi8lDycfl1rrr/wlZaP&#10;4AtdZt7ySCW+uS32VVUK4QYBz13fMcdeP1kDjYJL3U9Wt5pNDaaPzgvkyK2xiT3Ix/OvU/GGnmw1&#10;f7HMw8zyYzJjoMrnHPoMVyvgG5n1LxrYQXF7cNHHPvKNISF2gnp+FdPrV1JqOs3WoXHJkkJ+g7D8&#10;sV8/nFT/AGiEV0Tf3v8A4B+zeHOFoxyHE138U6kIryUIycvvc4/iem/sm/tb/ET9lHxVPrnhWKHU&#10;dL1S3W08QaDfEm31C3zkKwH3ZF+9HIPmRgCM8g/oP4s+Nvgj9r/9hnxBqfgm5mmm0xrbUfsMzAXF&#10;tJBMu9WA43eU8gJHDBtw4OB+UUKFzu/2q7v4I/Gfxf8ABLxS+teHNRK2uoQNaaxYyMfLurdwVZWH&#10;Y4Y4PbJ7Eg8OBrRwuK51pzNX+XX7tP8Ahj0uI+FaOdYV1aKUaqWj/mt0fn2Z32u6lqOo6xZ+G5bz&#10;/R7jUYEZTj7rEE5IPTOa+hNH1KPUr1bVZI2bJ2j1zwRx06V4LdaNDrPxm0my0S8+1QQxrciRASrK&#10;sJYEcdORg+p/Gu2t7288N67Hczy7WhkJXLc9Bxz3II9RX3kZcyuj8FlHllys9YvfAehX8yTXssIY&#10;sQqMw+RQMlnz2AGeM8DsK8//AOCYf7TvhbVv+Ckd8+o3bR6TqkX9k+G/NIAaOLd5ffGZDub0Jesf&#10;49fEm50P4FeLtf0zWGSf+yTbW4jk5WS4dYCck9QkkgyPc88V8M+DfFfirwZrlnr/AIf1ZobvT7hJ&#10;rO4ViskUiEFSHHIIOK8vMqX1rDyovqrHoZbiPqeOhXt8LT/zP6xrHxNoXjXwjcfDjxDbect9btFH&#10;A0TOXUjgAD7w9+1fMHgL4o+NPgn461L4CandQ293p0qzaLN8sj31gzkKQDn94hHlt1wShOd1eXfs&#10;H/8ABSGw/aR+Eei+M3ju217TVhtfEVnYsN6XKjGX+ZT5cgy6npywPK16B+2N8C779pnSrf4meEAu&#10;l+JtHs/M8PRHOyNzy6yBD8yMBtb5gADxg4Nfmc8LyScKujR+yUcRDlVel70Zan018MfjBoN9psV3&#10;4p8S29tcyMCujKxQEj/nq3LzN6knaT0Wvkj9vDw3qn7IHxct/wBvv4b6W194X1uZLP4qaTZ24XAz&#10;th1WNeqvESVY4y6E56Ajn/2Rfin4D8WXVz4Rns5NB8UaPMYtc8P6gsYnib+/G3DTxN/C3PowBFfW&#10;9trvwz+IPg+7+GnjCwhubDVrV7W8W+cMskbDaRgjpj0Ax2FTKpGMlGS/4P8AXTto0aVeWV6lF7/h&#10;/XXq9UzF+EvxS8D+PvC1r4j0bV47iG7hjmhkaQbNjYIZWB7+3X3rxr/gqp+yhoP7Yn7M2q+EtMe3&#10;fVtKA1DSLpV+ZZogSBzzggspx2PtXy54A8R+LP8AgnN+03dfslfEi/uJPBOtXEk3w68RSSZW2jYk&#10;/ZHJ4IA4XuMAY6CvrXRfGE1jYXU/i64hgtJo8w3FtNvJUj7uepJ/Bfb1OWph60Zwl2cX/X3M5bQz&#10;CEoNb3TXb+t0z8nP+Can/BRGT9kf4zaj8KPjvPcW3hmbVpPKmkiJfRroScPjGfLyBkDp1HfP6xfH&#10;T/gs5+zL4U+Ccniib4maDqkkNvvg0vT9RS4mvJwPkCBCWAJ/iIGP0r8i/wDgqz+zlog8T3n7RPw0&#10;smNiL4WniJY+VVyf3U/tn7jds7fWvj3TpYoCoI6c19xh8PSx1P20JcvN8S8/0Pg8ZmGKyup9TrQU&#10;+T4JPdJ7eq/I7rxf4tuvGPjvUfHd2iwyanrU19KsbcK00hcgH0G761uW+paljzDLu+bcytIHx/wI&#10;Duexwa4VLlZrNiAudh2+1dlpGrFo1uDpiRpMgfdHIPmz/ERnr+vFe5FKMbI+T5pSk2zqtA8TmMKb&#10;rJ8x8Ee/5Yx29vxrrPC+vGw1GORLjyxIyvu65x3/APrf/rrhbe5tXTcYl+bn5V74rWsrhJJI3LKe&#10;6+vX3qg6n0cNTg1jwtJCZWO+Fv8AV4wFKn2z3zn866b9n34g+IPA11Dr+iarHv8A3Ek9od2ydDFF&#10;wBgjcDuAPb6ZryT4day2q6QsMsQban3CfYc+1dj8L5JLnS7a0s45pJGhjCLbRs7O4kkiAUDkkldo&#10;A7474raJ1YPGYjA4qOIoScZxd01umfot8A/jN4H8dwWetXNsXt422atZtksoKH0IOCccgdO2Mivb&#10;dP8Ail8EvCOm6tqNk/8AYkNnYi+vb+SPYrohZccscnDH5e5CgZP3vze8PaL8Zvhr4psdQ034feJL&#10;HVvOEVtDc+H7hGumKO4j8tkBfKRs23k4Qt2OO8+NMX7TXxYl0/wgfgH420+3fyFurObw1dhru5Zi&#10;UUgxAldykoDjlSxHA2+bmmV08yj705LZWT93fe3c/SM54qy3ifh+c8bOcMVBRioRb9nPW/Ny7XWt&#10;77aWuZv7W/7TerftL+Kry+guri18P2sckWk6bkKX+Qjz5PV2JJC/wg46kk/PWhY1OS4TfgSFZG+f&#10;kBo1Jx6fzxxXsep/Aj4w+EPB114w8YfCbW9L0y1mEF1f3tqkSxuxVVzGzeYFLMqh9u3cwXOeK8Z8&#10;F+Qs01rbN96GE5DDdnywMcc9R07V3YXD0cLRVKkrJf195+XG1quoCeWS3hTcqOx8xx15P5/5/DnL&#10;1hHBKsMREm0+Zk5Cnr0+nFdRqpW1WSNm/ebs9tw5447DP/1/bkr+7lZ2knLJF5mdzKcEY7ce1dAH&#10;nnxRWSK3fGCxDfMy5z7fr78V49qGnNqGot5hkK7iWbd9K9j+JULTMtuHYybAPl78/p3rg9Q0trHe&#10;9zj5eDv79PWptzIV7Hm3iG3t106NFnkfbMgfcvA+8Norl9UjtgN6jP8A+uu18aNFc6dNDFdvIyyL&#10;8u3CriTH45rib/T5Cd6MPm/x/wDr1jITZL8OtYTQPiLo+sGTatvqUTbs9PmxX2x8SI/BNjqGjWvh&#10;fwd9hmeJr3VL+S6Di5mldgdoCgogdXOGLkluCANtfBcm6GTKH5lOVr7O0TVZ/iZ8B9B+IsOorJqG&#10;iyfYtQhjj+ZonWNlkZu/zKQOTy57tzpSfNSlC3n92/4Hl4qPs8ZRrt2WsX581rfirfM634feHfh/&#10;qt9b6N8TH1S20i4WeCW60s/voXxmNhyMru5IB5A9a5vx/oFhBFNZeFJbiSwgZkha9c+YY/Vjjrxk&#10;+nAp+nXWp3dxNFbK7RlUulyc4PO4D0xluPatjxFoesat4fub+3DL+7Z8bCflxyMexB+nGKy9nvI9&#10;K+ljw3xfpb6fb6bCJtyvLPIF429Ix0/z+lXtCtYvLwRt+UcYzj26df8AOKb8Q7a9hWzmf5hbs0bb&#10;e5I4I/L/AD1qbw9MWCt97jn5u/c/1ran8JMrGH458CxaZjWdMt8W7NmaMJ/qW78c4XPT06Uvhe2h&#10;uLO4ilQrmMFgRwwLYP09a9DshatE0V2qvHJGUkVud6nPB9eP88Vz+o+DR4W1iK8tx5ml3mUHUlMn&#10;7jcdeeDViM200pbGJWW4VYcbkk7KO/8A7LWgLaLVrJXjG94SAOMhlPcfjTUsZdFuvKKtJaSNtbcu&#10;ceh/Ct610GGKTz7U4TO2XPr0Jxn1596LFGQvhqOUMWhDdGZd2P8APaoU0OW31tWHzKVIAbP4A/41&#10;0slkbd9kspxt25K8qOv0H+HNRm2jnvY/LkVQy8NtPHy4I4/z9KaJkzN/aU8I23iL9k5dbjQPc+Ff&#10;Einco5WG4XGPpuX6fLXyW4K7TmvuHT9Lfxj4E8Z/DYlW/tjwzcNCir0uIcSRkZ6kfPXw9KrDCsMM&#10;D81fO4OMsPjsTQf8ymvSaTf/AJMpBDU1PC8YN5IQD9z1961Jxk7BL79+n+cVmeGN3myewA47da05&#10;ePukg/xNu6flXrRjoaWKNyAZI9394feq3pUG65bceFTpu96qO22WPCnrldw9jxV3Tz+6kuRFtb+F&#10;fwpCWjINY2rCxU/73FY17se380Hp6VqSKwyJQQzD5lweKy7tTFDJGVIIoKkHhY/8T+Ag9Q3/AKCa&#10;Zdp5V2w5+8eq+9O8Kk/2/bn/AHv/AEE06/4vJR0/eMefrVfZM/tCFgbSME9WbI/Kut+HTmDQtUlJ&#10;5keFOnYbia5RbbztIeWNf3kM2R+I/wDrV0/gCYt4bvuduLiIt1znDVDWj9GXHdG1YOX5Dfz/ACrS&#10;lg+0aVoMXnbf9DyWZjjiJsDj64rK0uVMFnb+HPIPNXb2/FpodjNHgGLRQRuI4JAA/X/Pepwe0/Qv&#10;EbxOksA1oscVxD92PHDj04+vOOnWtaz2Hart7Nkiu2j+A/jK5+Bfhn4t3WkQtZ6tp6TT3VgWMdjv&#10;OI1uFbmHeuGWQZjYttJDDB4+90rUdBvPsmoW7Ky43blxwen5jv09K8apHmk5Rd9TenOMo6HoX7NF&#10;ndW0HigSIp8zVLaSPbz8rwBlzjvgjj/69eheMmZNEmjUj70m7naGO4/Xtjv/ACrg/wBliZSniiU/&#10;Pt1iFFO3ssIGP0ruPiCM6JIQufnf/wBCP+P+eMfcYKP+xw9EfN4j/epep8t/Ht0mkupIuAqNuY55&#10;9BXuf7E2lXkPwp8YSSWyu3/COqsP7wFFJQhiRj5j9D178CvCfjqimSYM3DLwWP8AOvrf9izwGsvw&#10;GvJlvPJmvNH2zeWrMxVQMDKg/Lhh2OQTnsD5eOfLWXoetg1zU/meQ/ssrfjUvE0d1Mr7dWjVVjXO&#10;F2HjI47n64Fev/8ACD+CodS/4SiPwTo8eqyBt2rLpMQumJAUkzbQ+SvHLcj2zXn/AMCtMsdF1rxJ&#10;BYTGfOrKZZtpAdvLByOO4bgf/qru0+IngW/19vBVv4v02TVo2bzdLi1CP7QCq5bKZzwMk5Gcc4rs&#10;wfL9Xjc4cXzRxMkvmZfiOQbGDghgw24wOP8AOOleT+P/AA74e1Kc3moaDY3EqriOS6s45XQZzgFg&#10;SPw/KvVvFcihy7fdz97nGfc/5/rXknxB8Y+FNCvFsNY161tZpU3rHNNhnGSOBXTU5eXUmjzc2h55&#10;4xR2mPHC4B9v/wBdfr1/wS9uWf8AY68F2MUR8ibRSJ41j53bnAbnrn25yOnp+Q/ix4RKz/XFfrF/&#10;wSch1rUP2M/D8trclpI7e5exVckhkLLtA5zzGcADJLY6mvmM9i5UYW/m/Rnv5PJe2lft+qPqTVYr&#10;bUbb7PpMTWot2N1t1Ni0O3GN24D5QCu0gAbt2PSvgn/gtXFqN38H/Cup6vHbs1z4lR5I4ZFkXcba&#10;fcp5bjJxznPPoa/RWz8G+PNV8ExvrGn3Vst1pwN1L/Y8skMEjBNyNtOPmJxgEYweea/Pn/gs1AY/&#10;gTYnUrqHzLPX7d5kEwLoFWVWdlHKgbiuMfKRyckV5uBi44mGnU9PFSjOhOz6HxR+zZpcI8Z6emnW&#10;NpawnVLVp1t7VI/NYFwoIRRu+8TyDjFftd/wUEdPDv7Pfw30+5vJF22rvF5MYAVUiQDgBuoY9gcH&#10;j0P4y/sY29r49+Jmlw+D9QjvvJ1i0NwIVIMYyxzzjAwpPp79M/tN/wAFK/C8N94R8A6JqtrCr/2W&#10;RHNJjCjMa5+8Ogz+Z+levW97Eyt2PDpvSN/M/HH4myW9p8UPEVvEzFRrU6yENuBdSFbHOMfKceo5&#10;9aw/tfJB+6cZX6fnWh8UNQXUPiXr17HYLb79XuXWGNAqxgyMcAA8Y9s8eprnLq6EIBZv++l6e9e7&#10;h1y0YryR52I96pJ+ZZutQYtlpT8vcN0PWqd1qoA2iTb82Mbsdao3d86hVR+vHBHT/wDXWZeXwZiG&#10;kDNn/vnitHIyjBGzofhPxR8U/GWl/DzwTpzX2qaxfx2mn26n7zu3GT/CqjlmPCqCxIANffnwI/ZC&#10;8J+FvD8Xwh+HUat5xjHiXxPPEvmX9zt+aXIXd5IbJihzhFbJJdmavDf+CcXw903TLHXvj/rRJuGW&#10;TQfDMPcySKv2yboeBHJHEOmRNJ3FffvwYttB8D+C7y8vVzePbqY1Vf3kjMQNg4z35x259z42YVJT&#10;lyReh6WESp+816GJq37PXwd+EukW+lfD2W4a/WFxd3k0O+adiMEbuAnIPA3jBwDnmuJ1zwKHVZtc&#10;1TzIWbLW+4socjg8/KOx7kjHQdek+Ivxq1yznkNvPDHGo2yW8duqqq56ADp6ZJJJOTmuB8TeL7vW&#10;5WvVkDMsYZVWU7o+OuT6k8HuPavMqU5TluelTrcsdTF1n4VeENOt7xbKzt/Oa3cIY40+Z2PBHHHK&#10;9sY457V8tePP2j/2oP2fvijqnwL+G/hzR3sbfUJbiA6lYTy3S+efNKOFcDje2OM4J5619M6/qFyf&#10;DUk38UEe6MvkjggkAHt24GRmvnK7vp/GHxsfxckKy/2lfRxzTXMg4eOFI3RRx2XIOemM8jnjrUZR&#10;mr6o7aOIjOnpo79Dj9R/bx/bh/t6HwxYeC/Dtxf3EgghU6LNkux2nhpTjr3xgele8/BvwR4u1S6v&#10;PE3xK1mzutUuLaHzl06zMMMfyqqLECWBAw2d2Q2T0BxTb34e+H5fiV4ZvLdLb7dLqUKySLIq7AW2&#10;7dowXHHK85HfgivcNb+GMXgHxNqbLqazWlwyfZ4zv+RF5K/MByDxgcY+uRHLGNRJWVy3J8rlJt+p&#10;5f4l+H2iTpJDqFsJYWXcyM5jzyPl46jIzxjngcDFeE+PfAfh/QvNjs1nWSRTGTDdNtJPUYyRjOOO&#10;R9a+ovFM+mQ6RcXN1c/vG+7+7JHTpx06/X+nyV8Zdfnj1qaC0uI5Fh3BSpPynqeM+/T1z716sKNN&#10;xZ5MsRV5r3LFpqdx4P8ACkdudPt2s95Fwy2MfmlTztd9vmYyBj5sYHcV8nfG/wACaR8PvjPcDw5E&#10;TpV/Cl7ZqF+WISAFowT1CtuA9q9u1L4n+Iba3hME6wzLkLIq/N05BPQg55ByPWvM/wBpC5ubnRvD&#10;momMjy454Vk2YG0FWUD1GS30rbA05UKl33uZYypGurLsfpl/wSd8NXNj+xTpGrifYupeJL2VVduD&#10;GH8s5Hb/AFfX1HvXyf8A8F7ZbT/hcvgW0hXEkPhqfdx/Cbj5eeh719S/sA/E/wAKeJP2VvC/hr4d&#10;61uttHtVg1G3kUiWG8xvkG0nIDOzEEcHOR7/ABZ/wWn16bW/2kNOt5Rj+z9Chh2lsnLEyc+/zCvk&#10;8HWqYrimvOSt7099Hvpp6H6Xm1Kjg+BaFOLTvGmk1s9m/wAmfIvh2Y22r290P+Wcytz7HNf1Wadc&#10;/wBqeANBv8D97a2E3p96ND/Wv5S7Fis+4dRyK/qc+F+qf2p8C/Beoq6ss3hvR5CcettAa+yj8R+T&#10;y/jL0f6HzV/wcpTqf2Ifhi6t97xnH27f2bcV+TUWTrr7XHzaNbnrjONw5OOK/Vz/AIOTN037DPwt&#10;kzz/AMJgvYn/AJhtx6V+UKEtrxkmdV/4kdvyM9nPbvXRV2j6fqzaOtOPp+rP0g/4JnJ5/wCygkSS&#10;L8viK8Vdv/bI/wCfrX3l+wlarbWHiwAHmez/AJTcV8H/APBKeA3X7LVxFMQzR+KrofgYrc/1/wA5&#10;r7+/Yxi+zxeKQp5Mtn/KaojH3Uzk+0/Vn0v4WQf2JCfasi8IF3J/10b+dbXhUbtDhyaw7wf6bIMf&#10;8tG60M1j8I5Ax6mpFx0Bz6VHG2B/hUiAelQUSRgev1rxD/golhPgbopI/wCZkjPT/phOa9xT5ehr&#10;xL/gokm74FaKf+pkTcf+2E9dGF/jImfwP0Z8WFN/zf4eg/z3/qGTwoflePd83zLI36VMoIKkDI/u&#10;7uOg6elBwys5Y52+nfP/ANf/AD0r1Ty7Fby1VfmXgdTkA1vfBV/+EO+ImoeO4dK/tK4bTG+z6T5y&#10;brh44GIQBgdpJKjcwCnOBkhqyAm4gujEY+h/z+dbv7P2br41S2QKmJtORbi2kjVwwwMHBzkYkI24&#10;wR65Nc2I/hmtH4v67o/Q7wVFBf6Tp4iZrXdaxs0dxH5eAUyMnnkd/TvjirPiK1lt7a8iVt3DbTG2&#10;c/L61X0NVtrSxuFjVf8ARcbUXttOBVnWJ3ezuriRgfvD5uex/wDrVxx+Gx0vWR5f8d73yPCN1Ek+&#10;1vlU/N/s+ua/NfwNqL+MLPUtekfcz6xdpG3JyFkKjp9K/Qb9qO6+yeDtSuWfdiBmC+hEZx/+qvxs&#10;8S/t6P8Asy3Vj8NB8IY9X+0aampz3j6wYnZrlmkIwEYDqO/fHFdUZKFNN7BUpynFKKPpkaZlMMrn&#10;92C3yEcY4GO34jj86ybywCMVRNp+9xx/T6/075+dR/wVo8ISSrHq/wACL5WkUFjb+JIzs45O1rf+&#10;oNWh/wAFQfgzdNun+HHiG1AHzbWglI/Hcn5Yqo4ih3Mfq9bqj6E07S4hcb0fd82373PuBkcfX6dq&#10;6rSIYIjsA+Ufp/k18zaF/wAFKv2cZpALy38Q2y/9NNJjYkeuVlPNdl4b/wCCh37JV/IBcfEK6syG&#10;Py3miXK4/wC+FbP51pGtR/mRnKjV25WfR+msmze3I6/WtFYpZHV0k4X5duR0yOMHt+HevHtB/bc/&#10;ZJvEVYvj3o6ev2i3uYW9erRAf5NdtoX7Rv7Omsxs2n/HnwnKW+7u1qKP/wBDKn/P57c9Nx3RnyzW&#10;6f3HdRbpoN21T82D6f8A6vy/Wql5D4hFu8mgeIZtJv42WfS9XitxKbG6j5iuPLbh9jclTwV3L3zT&#10;/CHijwv4zs/tnhnxFp+oRxqDItjfx3AUHpkxOwGfr+ua7Twv4K1HWfDGq69o0Uc91p6q0dq3/LYY&#10;LFc444A5zx17VMrOILRn1Z+yz8erD9on4RW/ieaKK31vTpn07xRp0bZ+yX8XEgHqjcSIe6Op9ak/&#10;am8FXvjz9lj4meDdKhaS8uPBl5LZxr95pIV81QPclK+X9Fv/ABp+wn+0Rp+qeMPGGl3nh3UtMtLT&#10;xda6LdG5ght5mVoLtXKq262eZ1fcoJhkJx+7FfdWl3Ngt5b3oZJrS5j2uQcrJE4/UEGvNt7Gsn00&#10;a9D0qFTZvpY/AnU2aaQThxh13bto5HbNZxl3MshO3jv2/wD1V7N+2n+zvrn7Mv7QniD4X38LLYx3&#10;bXXh+5BwlzYSktAw9Sqny2/2o29a8YuImWTAPG78T+Nc9SPLJo6pR5ZWGuw3YaQ9Pfkdqb5v/TNq&#10;JCynG7nd97nOeef/AK9N+xRf8/Cf9/P/AK9SSfRPhP8A4KCftp3urHS4v2pfFMjaS5XWB9vb5/Tb&#10;kduB2z17V6j8E/8AgoX+1poXxl8NWfir4xaj4h07VNSjjm03ViJEeEnpkAFTweR9a+KPhBof2f4g&#10;3ItdQmkjsJmIY4C37EHjOecc4HPAPc4r2/4fQQN8UfDSXslxtm1uCRpI8fuv9nPp0z04wK/EaGPx&#10;1HOKMFWk03Hq+vl/XY/0/wA34K4RxWQ4nny6ivcnqqcE1aLs00rp+ffU/bvxfxpz5P8AD+VfCn/B&#10;UdM/s0SlTymu25+n3x/WvurxcX/s188fL27Gvi3/AIKJeFdQ8WfsreKRp9s002lquoCOPqywyrI/&#10;/jivX7JW+C5/l7V+H5r8z8p42IlUsC+3A+laM8cVjPG41GO43QCSRYw37tj/AAHI5IwM4yPm+tRJ&#10;CLX94m1lkUlSp7VVkupN5kKjjPP40ehuFxeTzyMzk+m0ZqnOjLH8shwTwDzUzzAMdp46c0yYyIuz&#10;OR1zU6ARWyBZcGLO7g7j09CavRzS2xKrOwaNht2SEbfce+KqohVMh9ueg7fSp7Zix3NJ8zN3XOar&#10;msNRbL82s6pFoU2ntOzQysGbfJxv4O71ydvWsttRmWbcV+by9uPoMZOf8/lU0kUjFYxuO3hfb+ld&#10;x4e/Zn+J2tfD0fFrSdHt77S1uhHJHb3BeYPu27SqjCknoGYFu2TxUuXMawgcbpnhq8nZrmaLyxt/&#10;1jrlVz0+tbvg3wxcatHJbSTNGyTD51UnaRwP1NaIttQH2u3vbSSG5kkZdtwpXyCMA8EZ3YA7Z59a&#10;+qP+CVP7E+tfHf4hJ8UPGujyx+BdDulnvbqdSsepzKcrax5GX55YjgDjOcCs4/vJWOmNOMdZbdT7&#10;M/4Jzfs83n7O/wCyxbwa7Z+Rrnja6TVL6BuXhtgCIEY+u1i2P9seleb/ALf/AMcbPX/Gtj+y14P1&#10;Oc6lZrbaprEdjMI9srSf6HDK7DaqM43MM5wFPABNfUX7QHxW0z4OfDnWPiprdo0n2K32abp8Cjdc&#10;TH5YYEHqzFV9BnJ4Ffmzpj+LdXurjxR431G7uNb1jUZNV1r7VMr+TcSHIhUKSoESlYxgkfK3JHNd&#10;1GPtKnkv6R51aXPK51Xi79mvxD8LtM1T/hKLmC51DT9SSK8vLW8E0N1I8SSSGOQDBKtKAy/w8dc1&#10;x6aSSFBTcQfukZr1C61XQIfBd9o2i3+uXl5rmoLf6xea5fLM3mKm1YYsKuyJf4VOTwMk4GObs9GR&#10;B5hQEn9c16FNyUdTlnTvLT/I5uPSTEMNHn86BpMryfd+Xrn0rpv7KU3G7HzYPXoKdHpsZR1IAbb0&#10;XJJP+Fa3MJ07mFbaHIF37cA/dzT30dl+ZV6/ma6K0sN6GPZtwBz0/D8quRaOkyBWAHHVv/1Voczp&#10;s4ttJPQL35461G2iMfm8r/eNdwvhuWQjyYtx6gKMk1btvBF5LbtPcwLbwLy01wuOh6Ac5pc0VuEa&#10;dRuyR5y2gsuGSI47UHwxqOoyR2Gm6fNcXEpxHDBCWZz6AAZr0Ox8KtevPHZi3kWFVZJmyRIcEnCj&#10;kBQP4ip5GAecbnhH4qaB8LriHULTwTo+tfbNOkk+1XEKSuJcbUVVkV0VUchiApL5HzisJ4inFHXT&#10;y/EVpWSPP9G/ZF/aJ8VadHq+j/Cm++zXCO8M11cwW6yIgyzDzZF+UAfjjjODXA+LfBuveDNSbRvE&#10;ulG1uF+8vnRyA/Royyn8DX0q3x/0Xwc0msa9bXVxx5twVG1HLA7tu1sKO2MDHAx0rA1rxdoXxg02&#10;80x5vI03UtzWPmfLGkiLlNzHJVgceg9yDzlTxHPIVTBSjG8dT5ru7Rdy46/7Weh7f5zWde2pXdtX&#10;v710mpWM9s72s8e143KyAjPINY2oxqEww+vFdR58kczdQuD83f1+te+f8EvJPK/bF0PIOG0vUh7n&#10;/Rn/AMK8L1BFwwPHc56V7h/wTG+T9snw8jNndY6iNwHT/RJKmp/DfobYX+NH+uh9u+JVH9qXPH/L&#10;ZuCOnNc1qT4HQeuK6TxU+3V7vp8s7j9TXK6pKMEsfpXinrRMe+kbPbryKo2rj+0IeP8AlovX61Yv&#10;5AdyhulZ9rIq6hFt7SD88igND274ykf8Kyujj/lz/pXxT+00iyT+GWIyRHeY/wDINfaXxidf+FY3&#10;mf8Anz/9lr4v/aRUMfDvzHPl3nrj/ljWkf4iM5dT8i/2lm8347+PLpZEz/b12q5fB+Xj+grtP+CC&#10;8cf/AA8O0vyWLbfCmtM+UGMmBh689fxrg/2g5Hn+MPjp5G/5mbUhyu4cTMPX2rtv+CB8wX/golpp&#10;LA7vCusBff8AcE8Y9hWlL+IjSn/D+T/I9i/b5uRHrHxvuzz/AKZrwVm7Z85Tj6nH5fl+SepAuOEX&#10;2r9W/wDgobceQvxtl3fe1TWh83vcOv8AWvym1LOwg/lWZNP4V6IPCRI8RWpH95uv+6a7K/0y3ub6&#10;C6fThIy/euMgFccjPOTzwD2ri/CmD4itdw/5af0Ndbquh6reavb3thq+yEMA0LMVHHUgdDkf5xWk&#10;djQW/wBE0q5vxcSXvkzbQNjSDJ7dD/nNczqaahLqOoRQmTyRJibC+nT6dK3vEmg3k2urqcVi0sIt&#10;wN4xyfm56/SsOaXU5/tq2C3DM94WLIPlwAc59+amQEjSGO2hXPyjaOfzrpPGsyX0nh/RraRdttpc&#10;ZZCeAzZc1y9+wSG3ZVVSW67utSaprV1q3iCOaeRj5Vqka/7qx4AqQO0+EFik3jZp7h/9Gt7VjNIe&#10;gOQMZ/H9K1rlxdXkksQ4aRiPpmsn4bs0lre3YPLFE6dVAc/zxV66vrTS7drq6kCLn+dfM5lGVbMG&#10;o6uyVvxP3rgytQwPBtOVW0Y89ScpPr8MfuXLp5ssFobZAZG2qvdq53V/Ed7rNy2jeHrdpHxhth+V&#10;Pdm78dh/9ao4zq3jq6Pks1rp6thpB95+xC/4+9dboeg2Gk2y2un23lp/nk+9Zy+r5f8AF71T8F/m&#10;zooxzXi73aLdHCd9p1F5fyxf4+ey9j/Y41e+sfPj8W6isx0bR2FvIi/eRpEATGP4em7j5Tiu78U6&#10;5YeNfiBofgDQfD9xqWqX0O7TxZyfNbSmVXeWQYPARDHjjO/0qT9h/wCBmi69BrPxP8Wastnotrp4&#10;s3ubjHlvPIwIiUEbnk2qWAU56DHIz9IeO/glqXwR/Z31j4u+D4Y/DN1d25itpJFzqd7bkxhmldci&#10;3QiRdsKndk5djjbXv4fMo0cAp13q27Lqz814g4bpz4mlg8tj7sVFNu9ovrdv7/M+KP27ruTwHoOn&#10;fA2KXzNUuLpdS8TGM5MBUMsEDHPB+ZpCvqV9K+b7XQ5Bb73X8sV3njwX1x4m1C6vJGkma6xJJI3z&#10;E7Ryf8+lc3M5kxuX/V/xev1rzv7VnUfNynuT8P6OF92pWd/JffbUufCT41/FX9mHxza/EP4X+JJL&#10;O6+7cW/Jhuot3MUqdHU47/UYNftB+w7/AMFIvD37Tnwqjj0wW8N55KQXum+aEaxuOnzKBlgc5VlH&#10;PTqCB+I/iqyE1msm37u5dvHr1rP+GvxW8c/BbxpD4z8Aa3LZ3cLYkVW+SePIJjkXoynuDU4zLYZn&#10;ho1Iu07b9/JnzqzCpw9m1XCSTdJS2e6XRrz7n7Lft8/AjxDZXFn+0V8Otbhs/GWlfNG0YIa4hPLQ&#10;y7TgqwA+TqODnI40f2Uv2y5fi1pmn3Wo2rQSWNxGmsrIpaWJgDuTr8hOMq3O8dCpBx5N+zP+3N8F&#10;v2ttA0vQ9X8RQ6DqULRprHhO6uvLe4jB/efZZSR5gYDhc7h0x0Jd/wAFAvAfwi/ZDudN/aG+Db2l&#10;pBdOtvqXh+1kZY72J2DfJydrD7w6jPUda+beBq1E6VSNpJ2Xf/hj6xY7DU4RxFKpeDV5f13Po/8A&#10;4KHfDP4RftL/AAPi0/S7wx6jpZFzpOoSOFks5hyNvJwdwyOTkg9c5r5a/ZC+Lmuav42tvg5+0drU&#10;ltcaLPGmoWMNwY11O0ztSeF+cISV3heVG7oOn01/wTq+Nvwv8X2Mfje08S2Gv21zak2b3G3fpbfx&#10;xvGfuy89SM4X5c9T8Z/8F7PiD8B9Z8T+Hrf4GSWVv4mtbyQ6ve6O4QxdCF3JjDbhnGeOvGa6MvwM&#10;pJUZvW+it8Nv0fUzzTMaODX1mjqrJN3+JPt5roz6v/4Ki3v7Lnh79jzxkiaPo+h3VxoMtrptvZqs&#10;au+B5ceAMud6gjPOeRjmvwlt7pC27dj+tdD8QPiB8cPipHbj4i+Nta1yO1UC2XUL15VQYxkAnrjv&#10;1rk3sL+2fEltIv4Yr6zA4OeFjLmd2302PzvNsxjmFaMoxaUVZX1Z0uny20kQEsp6/Nx1rrfB0drN&#10;bqkf7t1i4cSgBsHHT1GP/r15va3FyMRLld3bFd14K061ktLWG41Ly5vn3I68DliMH8Oldx5a3udx&#10;bh7JfLdt3z5Xb0+taFrcxxPuB4wdp5/lWXZaHqYH2lLjcrN03cCrVtvVmUQFHyT065Pt3602V1PT&#10;PhpqcVtM1kk7bZI+CzblI716N8EfE2o+DPEuj6zp10rXGmayLy22TBXR7e7WZVHTn5/1rxnwtczw&#10;XVpqFuV4OGGcjnkn1Nd5p3gy4m1KTxDpXirU7GS6f95HZXTxLk8EnB64A5Hp7VopNFXP098Kf8FW&#10;fhR4Y1271O3+GGv3yan4njvp7e7srSFrOBYb1cwGF2BmBuIsMxwy+aDtDAVz2v8A/BSP4SWXxNvP&#10;iz4I+Bfia31DXNCOi69p13qsMFpeWM0sT3eBZ20MrTFFlWOWZ5WVpy4Ixg/A9t4W1hA0S+PPEUm3&#10;mTdrdx2/4FTrD4Y+FWRpNRkvrp2BOJtSmPP/AH379f8AEVottg5ne59nftMf8FIpfjH8NdW+EGk/&#10;CRdJ0+8hsYbW81nWmuJrdbeO1BlERVUSZmtyd6FR+8bKseT8keCrS107Xr57a+jmG7KiGdJNmZm2&#10;htpIBK498Uyz8NfCjQlMkXw20t28v71xaLI7dP72T+dTeHYBPeKdN0m3sbVZlcQ2tuI42Oeu1cDP&#10;FOOgtS/c22qarF51tCyxzSMoaRTzzyenfOf8TxUF74YaCz8+Qq391k79snP+ePauy1TR5LCSOIOA&#10;nkq7SLwoY9SD06nt7etcD4/8aJp1ottp8LNJs5ZW3Mef5CmM5rxZZ+HtEjk1HUmBcriOMHPIJI45&#10;549q8V8YeLYtS1R7XTLfcrOFVe3412PiTSPFXiufz7+7kjh3/wCojBAHY9OnvWHH8LdRtpVnWBlK&#10;sp/P3o957E+6eeeKYtTOi3Es1lDHGNxyGG5j5i9u2K4bVJWA2kr931r1Pxl4Gv7bSb7fcR+YsjhY&#10;9xZhjDn9B/nt59feDrmFj5sJ/HtUSiyTj7gEkq4r6s/4J7+O/DmvaZc/BLxnOsMOpeZFZ3XA8qVh&#10;lQc/7W1h6lMd6+bbvw5iXHtxXRfB/WP+EZ8UPZ7Awuo18s88SKdwIx7bh+NFJ1KEudf15HJi8JTx&#10;tB0p+TT6pp3TXmnZn1zouj3nhfXW0rVEC32l6hLaXEPZtrYZR6jOfUENXvvwa+FMfjjT7jTp1xHc&#10;W7JCrR7mjBUjnH4fjmvDvB+oeIvHhh8R+KLua9u1t4oftc2AzRoNqhnIyxAAGTk4wOwr2vwp8YrD&#10;4UaXC2jS/ar9uI4YWLIvHf8AvcdgK0p2e5pLmUV3PmX42fCrX9O8Xat4Hs9LuBJY3b74vL5Zkyfr&#10;zz+f41B8Df2b/jb8Yb24tvhz8Kta1hrGJZb+a0sSsVmrZw80r7Y4VOGwXZRwa+ibbVfG3xZ+Il94&#10;4uvBK6tdXRb7TH/Z6PCq4CjeGByR7o3HYHBr0Yfss/F74n+Errxprtnp+l6W1xFO0t9iRbh1AQO3&#10;nN5Z2oAAGEe1RtX+7WmHweKrO1ON/wCu+x52YZ3lOWRcsVWjG3S93/4Crt/JHxzrPgzW/DWoXWk6&#10;raobjT5mivBBeQzIsiswOJYXaORcqcMjMpGCCRzUdjJH50ml6iD8wxNDJn5h6H3zz9fTrX3b4M+C&#10;3wI+Dmg3HiPW/Dlr4k1ZlwviDXLhIdOgmb7zpK4UOcfwxoODgF+leeeKfEf7N9r4qv8AUIfhZoni&#10;bXr64MiSWmjMsNxLxnyYApnmHUl5DCp6gtnNdlbL5YaP76aT7bs8PL+LKeb1msHQnKC+27RirPq3&#10;p56XfdI+T9U0U6fGrqgktWY+Xu+8vPIPGM+/fHqMVFal7KAtFnDfeTcemB274x/nrXs/xR8AeGvD&#10;VnfapqN7pOkXpZXi8N2q77ifcV3b44jstU2lisZBbgZINebvpAubc3WmuzLGSWVWAZXGOvuMen+F&#10;ee/dlyvft1+a6H1FDEUsVFypu9na/S/k+q81oZMqx3MKlY2by13qWXGFyOPqP8aqLFOZFdPmGMtt&#10;U/8A6v8APet+3tbO4spEZCyhSNjLgKenAz90/ofTg1kalpF3pLTRxMxVHUeYo6c9cfmPTOexFVE1&#10;l8JpfDO/bS/Hen3tz8qvdpHMpHBSQ7CT+Dn659a+PPjP4Sl8E/FrxF4Skj2/YdXnSMf7G8lf/HSK&#10;+uILyW9sdixMtxDIm3OMEfX26/gfWvCP28NIe1/aAutcFm0Uesabb3ccjL/rCY8E/XivDxsfZZzT&#10;n/PCUX6xaa/CUgpfEeW+GIwJJXZc4x/KtF8bsScr/drP8OKfLkB7t/SrkzxhvmJ9PpzXpR2N0Vby&#10;TZdRnav3j1rUsbd1so3D/wAOev61i3sjLPG4A+Vs8fSprbxpdwQshsLdyy4VmzwPbmpe4bSL1/tZ&#10;MqcN71j6rDJHazSSD7y4X8xU0viiSZfLNjGeh/GqOr61cXcbW7W8ajHO3Pr9akHIj8MFRr9v6bj/&#10;ACNS6rj7fLgf8tG/h96g8Nf8h22/66f0NTas3/Ewm4/5aN/Oq+x8zP7QxGmjXzYm3dmRe4rp/h5O&#10;h0zVrdf+ecUi57YYg/8AoX6VzdtIwOQeP5GrVpNf6dLJPpcpTzo9twq4+Zc54/EVm3uaR7nWabOr&#10;xYdxj+90p2tXG3w9Ft/6BcI4z3OKwdIviBuVuvPXvWt4ilc+H4UYqw/s+Db8v+1U4eLjGaKqS5uU&#10;+qP2Mv28tE8Gxaf8Gvjfe/YNP/s6Kw0nxNDCrJBbvGF+z3kW1lkh2EqH2naDhw6gFev/AGo/C3wr&#10;+E8nhO+0jw/Lb2Pi6e6tl0W1uUkgsZI1t2FzYzk4NrIbkfuSWjUqxRgGAX4T17cmoxoe1nb/APop&#10;a7HwP4l8SeJG8M+E9U8R31zpui3M7aXYzXBaKz8z97IIlP3AzICQOp59TXNDAwhiueDsnuuj8zOM&#10;fZy50z6O/ZysrfTrvxlYQSq0cfiBUXbjkeUD2LA9exI9DXXePp5DptxIR8xaTPt8zcVxn7NH7xfF&#10;kibgP+EmwF467BxXV+P5SthNuUbSz5LMefmP+f6V9bh/doKx4uIcvrD9T5f+O0n+lXBSY7lUkPzx&#10;8wr6w/ZS1OGx/Zl1bTvEMM1xDZ6STBHbsU2qwB8wfIeQAeGwckZ6Cvk/46ARJMR8u9NrfMeOQP8A&#10;P+RX1B+zXeXup/s1+Io4tLtgIbW3tTBHCAvlgcEk9yHbuDgYGcceLj3++Xoe1gbey+Zzf7POL5Na&#10;vVT5Tqx8va3XESD/ADjuK2B+z98OdA+Klx8a7WfWG1y5aV5fMvo/s/7yMo2I/KDcDgfOcH14ql8A&#10;YbaCHVoYV3LHqzELgEf6uI9uuM9f07V3+t+YLDewb7uV67T/AJ/xruwkYvDwv6nn4uUo4qdmcn4l&#10;ulVnTG04LZ9frXiPxU+GPhbxrrcet60t401vGqx+RdKq4yTg5Q55z3H9a9g8QpIrMu/5gvX14/yK&#10;898VIWVm2NkcMQvT/IroqRjLRoypScZHnXiz5vMXaffr/T8K+uf+CXGp3+t/E7RLUXMix29q1ujP&#10;cqxi/dbtqoTuVSyg8cZJ6HmvkXxK6PuDFfQ9evb/AD/Kvon/AIJgeMLTw38aLB9XV5rdbPEcNvEj&#10;vkSg5GSPu/M574B/Hz8QtDup9j9vLXx78V9T8D+LNX03XoobPwzDZvfxxqgaK3lnaHzPv7uqYPXA&#10;PGMHP51f8FgW8G+Of2fhc65pKyX0OoNMdQguG866kuEiXLZB4QLJgkDlj3Nfa3xZ+C2o/EfUJB4O&#10;1K4tbqFrdr6a3uJZFnjiHnrC0KH5zvHBwQpbjBPPxJ/wVZ8CanZfs9SSyDzriyvLV7jyVCLAp81G&#10;8xSiYYMhUIo+U7s5OTXlu/tY36M9Gnb2crdU/wAj5o/4Ja+DNM8PfFmGx8IWF5HDqGrWaXss028L&#10;xKAu4KMZJHHU7T1wa/ab/goJo2j6ZN4f0bVNUuJGs9D8tvMZn2p5kUQLdcnLD5cgk884zX43/wDB&#10;MjULi0+KVt4fnnEcM2vafdvuztzCl1jsefmOM9Otfst+37oFpYaLpPiJ7i4mm1OG10m3heFRNI6y&#10;eYuHIwSCVGd2FO8nI6VWjH6xNeSOem5csWfgl4t1EX3ivVLzysC41KeXbvPAaRmAzWBf3hJGRu/u&#10;7SB/PvWh4oiSx8QX1kshVIb2VVVuwDHqf89a5nUbo+VgfNt/M/8A16+gp/AvRHDP4n6kd7fHf/F6&#10;7azbi8HRfr170y+vEeX95Jn/AIF+VP8ACGj3Pi/xno/g6yVjNqmqW9lGFz96aVYweOvLVMny6ijE&#10;/SD4J/D/AE3wL4M8B/Duwcxtp+g2tzqG04aS7uVF5cHOM5Ek/l/RAO1e0654hMOnSeRc7Y7fJ+8o&#10;Yrz0Jxx0Bx27da8s0C2M/j/VNSsQJIY7qWOJlxlYwxxgg9goHXAA6emx41uimmTSSR7Xeb5FXqf4&#10;jzzwP8eteBKTlI9OnFRgcp4n8e3MLz6kLdZpGhkjUXCB1UPlQy7gcMu7hsBgcYwRkc9p/jXU7bUY&#10;ZtQkkULGp2upAK+nTnkY/r0zg+Mr+ZgrJPjy1wAuf8O/61x97rt3bzNGLljhv3khJPGc4/T6Vajd&#10;CbseoeLfFcNzpt0yW6pCEbCxle5z1OccY6/j6V4P4Q1O01/xHDAth9seNbgeVGo+ad5Sc5IJ3YIH&#10;0AAxiul8W+M9P07wxd3k94JWkgYrtyxOQeM8d+a8o/Zrv1k+IF9PJdLGwjf5mJ4UjHy8dck/r16H&#10;lxEeWKZ14ad5WPoTwx4zhPxa0u/lt4Zbq1t2uP3kY8tJScIwGfmGTnBUeg9T7H8SPFssEsNjPcNc&#10;tHb/AHmxwzevAyen86+evg7fy3nxUTWbrTTDJZhpl85txC7cg5wMjgdQCK6r4gfERJLq7kku3Y/M&#10;dzYIC/UdQPy69e2VKnGdRS7G2JqSjDlRz/xb+KE8UkaxXGVWLDhW56nnr7eleFeKwNevLiW3jYtJ&#10;IDMxHy579fx/P8tfxz4xOp6jM8UqtGys0jFRhueB/Tr3NYmga0mq6VJbWUflttZhLJcff68+g+pP&#10;rXoxVkeW2cBrkdzJrUdtb3Zl8nKE7h3/AJ/4VzXxwvLp/ClnbTt8q3REcYz8uF5wO3autnmXS9Qk&#10;1FZGZgxTzkYAls9eP88Vx3x9lMmmaTF93iZpMtklgVH4e1aQ+Ik1v2TP2pfEf7N/i2PxbpgmubN9&#10;qarpayELcQ98HoHH8JwR61c/4KEfEFfi98Rh8VYonhh1xkns7eb78UPkoqKeSMgLzgkZryrwlZu2&#10;iXVwXy3lHaB/n3xXYftAD7T8MvCd6R832KNTyPRv8KrGYGKr08bKKU5xabXVLa/n572NcPmVeWDn&#10;gFNunGXMk+ja1t1trttc8hgPzfhX9P37MF82q/srfDq8+95ngfRWz9LSHP8AKv5gbdVaTawr+mD9&#10;g/VDrH7Efwt1MNnzvAulgN67YkX+n6VMd0clT+LH0f6HjX/Bx+fN/YR+FR83bjxooZmbGf8AiXXP&#10;61+VVt5X9t24jk+VtEj2gDj/AFh6g9f/ANVfql/wcdOX/YE+FsqEH/itV+8M/wDMPuv0r8q9JKz6&#10;laljtDaChHGP+Wh7n+tdFXaPp+rOin/Cj6fqz9JP+CUTI37NGpRHcWXxhdbvTm3t+3Y/41+gH7IS&#10;7IvEoZurWp78cTV+fP8AwSZlLfs+a1Fubavi6b+L/p2tuP8AI/nX6Efsln934jJ7ta4H/f6iPwI4&#10;ftP1Z9JeETnQ4vb/ABrDveL2X/ro3862vB7D+xIWHNYV62L6X/ro386lm0fhHpgcZqaPHTPSq8Z/&#10;iHWp0yBkelZlE65IwvavF/8Agomn/FhNHYf9DFHt4z/yxmr2iMMTz3rxz/goYm/4C6OVG7HiCMj/&#10;AL8zV0YX+MglH3X6P8j4nVUVtruc54H6fnTwhR8NtXIx7devtUiQlwrKM8fd5x9O9SJAd2Ax2t79&#10;R6Hp6V6h5vKyqsR++iH5uv5d/wDPatL9npHf9pT7J9okWNbaJW8mZl2r5KHOB0OR17jg5AqHYSNw&#10;X5f7/rwOv+f60/8AZ3mf/hqO9Hls22G2G5McZtxz1x9evaufFfw16mlOO/8AXY/R3w9GF0yzE0m5&#10;lt1DFl5PyHmm6zIi6ZeFjt5Pb2/+tT9DZE0m1j28CHG7PHSq3iGRbfTLq4D4G7oK5Ymx4X+1dPjw&#10;ffuG2/uWXc2QQdpHvX4F/wDBQOKC2/aRuNNiRVhtdGsoItueFVMCv3p/atLXPg+4uFnZY/usq4+Z&#10;iRg89xj17mvwT/4KKXCt+03rCun3bC15+kf+TWlbTDHRR+J+h8/eLIfEmk+IjaLLbxRtbxTReZEz&#10;Eq6BweOnBH51DJqWuxLsFxps6lcswaZdxwOMFOorqPipK03jmbT0l/cw2ligT/bW0iB7fWubnt+O&#10;UbOTht3tXnS3NiKPVNVC7hpMMhX73l3ygk+vzYqWLWNUJ3S+HrlgPu+TcROc9OzURRYQnH3R7fhT&#10;wEj3Dd8276YpEmzoOprfSRtLomqQxecsbTTWbbFfk4LLkCtY28tvMJhKCSxGNpwev9KxfDk8tnfx&#10;vDuRm3Ebf90/4/rW5DJPehoi/wAu7OCvTmtEzSOsT6a/4JV+LNa0j9oXRfDst47Q3s1/ZzBlJLwN&#10;ZtP5ZPdRLCrAc4OcdTX6peFJ/D2oWGoeEvFZuBp+rWpimmtbp4ZEJBClZIyGU4Jww5Bwa/KP/gmr&#10;YGH9qjwiU3Nv1O9Kn0xplx3x/hX6iFXG6Jm2qTxkdf516mFXNT1PIxKtiH8jHuPCWjeF9Ph0PTrq&#10;81NI7do7q81i4FzNdlshjK2BuJX5cYA2gAYxz9Gf8E/fjlDeWVx+y74mkWG78O6fHceD5Jrre+oa&#10;R93aARkNbP8AuSpLEp5TZO6vBbpM8E5B+bGRyeefrWPrGoeNvCslh49+GLMviXwzef2hocb3TRxX&#10;Lr/rbRwG2lZ4t8WXB2llYbcZq61H2kLLpsTTk4yufXH/AAUJ/Y/j/a8+CvneFtPgbx54Rikm8PyS&#10;EK1/bEZlstx/vYBXPAdV6Amvx41rSdR0zUbmw1CxmtrqznaG6tbiEpLFIvDIynBDA9jX7q/Bb4s+&#10;Hfjl8MNH+LfgqZkjv4cywFv3lpcKSssD+jxuGUj1HpzXE/tBfsXfssftKaq/iT4t/Cr/AInkkapJ&#10;r2h38lldShR8vmNGQJMdt4bHbFeZzc0bPdHqRnGUUj8UXhZiWnVhlT1ycemPb/Oaq/ZU/wCfdvyN&#10;fqF4j/4Iwfsqarv/ALB+KvxI0ctkqBfWd0q/9/bcsfzrn/8Ahxx8HP8Ao6jx1/4I9O/+IqOWQuaJ&#10;+dXwx0W303xoJ3aGOCOTOhbbjJnY537v8jHA6V7X4RuLWP4h+Gla0/dtrkDXz+d0k3cD868X+HFx&#10;ZyfEHYzq0M8hXRU8s/6I2fm//Xk5J9q9g8K3cEHxC8PyLFHIsOvW63S7CTI5OBj1/wAmvwSnzPOq&#10;F+8fz/q/mf6z4zleR4m38lT/ANJf4dvKx+33jAZ0yTb/AHfwrw/XNOs9ZhvdF1GFZIbpZIpY2GQ6&#10;twR+INe4eKcNpzc/8s+/0rxXULeT+05G38B2z+dfuVRc2h/k1JXuj8mf2qP2UfiD+y749vrK88N6&#10;lfeEbi4Mmh69a2ryRpCxytvKUB2On3eeGABB64858PeAPHfi9I38NeCvEGobm4jstEuZG/8AHY8f&#10;rX7caVeXFkcxvn1VhkVefxp4mR/It7pYY8f8s1welZqElpcqMuWNnqfjjoH7GX7WfiNo5NF/Zl8a&#10;Th+FdtI8oeucysldp4Z/4Jc/tzeJ9rH4GrpSseW1rXrWED8Fd2r9UZ/EOvzt82qzNz/epkt7eS8N&#10;dPx/tmjk8yvaJbI/PHQv+CLn7Vd4qv4k8a/D/S16MH1i5uHH4Jbgfriu28O/8ERNfkkVPEv7TujW&#10;/wDfXTfDck36vMv8q+1FaV2xLz6fNWlo8JN0HyTwOlHLEr2kt0fKeh/8EOvgjAVbxf8AtFeLr4Ef&#10;Mukaba2oPt86SnFe6fAn9mP4Y/Cj4Q6x+zfa6n4g1Dwjea0uoQR6nfKs4mRkId3hWMyrmPOw4AyO&#10;67q6z4s/E63+HFlE1w/lRSW7yTT/APPFAPmavjrxb/wVajt/E0PhPwt4JuI4ZVItb3VrxYY5cHAw&#10;keGwevL5x6ZrzcXmGHwcuWTt959hw3wnn3E3MsFT5l1eiS+eh9V+NP2F/gPpN7b+Lo/g14f8XWqw&#10;qLqW5t3uPu8r5kTSHLL2ZlYEcEA9e70P42yaFplr4c07StFs9Ns4dlvpdrpctuLVOygKQnHoPriv&#10;hXQv+Cn3xi8Javb6jceDtFmjZtzLa/aVn298F5WX8x36Gu38a/t3J8YPAl14j8Oaej3PnSG/tBgS&#10;WbKSwdiECfMcAMuPv42nBY8P9tYX2bnTdrdLH178JeKqdaFOvTUlLS6ktPU7H9snx3bfHjULHStQ&#10;iaPSvD1ws1vaxSsYJr4EFJ3CkM+wAgIcr87ZDAivHrLQ4J32wXkbMzfekJXJPuen1PvXCxftdeJt&#10;dD2eo2luGCKsLSXByu0HA5P9Kyb342aXvWZ9fs49zZaRRKGU4J7Ag9T06iuX/W6nh9Ipv5H1uH8A&#10;80qaV7R9G2erzCHTHe3uJY9y53FeVB+v+NPsbZmTziBtUbuZFGP19a8P179oTTLYsbbWrm5kfCyJ&#10;DEypIpGMkkjI/wDrVyN18fojcSxxWrL8xb938u3n7vJY8fj0q48aVJR92l9+h6NH6ONatr9Ya+V/&#10;8j6ouZYATJIFRsfNtZeR69ayX8SaFJOsUWt2bSORtVrjGfxAI/X86+ZYf2ghd3ca6jptxNGrMv7y&#10;bdkfTaPeptZ+LpW2mOmeEI7cxhds10rN1xgj5selYVeMsbzWjCx62H+jngKOmIqSl9yX5n01N4i0&#10;jS4JpNTu1t/s6bp2SIsUUnGee3bocZrLPxj8GW7M66/5khx5cCwFmk5x32j9a+T5Pi74ucYa/jB2&#10;bVVLdfl/FhV7wX8Qtd1e+t7WbXmhaW42q/C8kcLwOc/1rnqcVZk9V+p7MfALh7C0HKpeVvT/ACb/&#10;ABPrLT/2iNI0u5cXEeoKIlXdDYwREy5IHyswkUf98n6Vh6/+1BqiJJqUOkXFxF5mIfOuvL8sAc7j&#10;jPXk4xweAOlfOnxF1bX9Mf8AtG+1OfyWA8oyykoWAXoW6nkHHNc94h8S3vhyztHKMi3VwHyYRuK7&#10;TnHHTua55cTZpUkkmrm2F8G+D4wU1S5r92/80fTbfHP4jtYxa3peg29pa+THLHdTeIADhmKqo3yg&#10;qhIx0AJY/N0A52z+JHjzx7O2jWk/hXTtSVW23kWrK4HqSsHmliMcYJ6cg18teHtV8TWfxFvrzRrh&#10;bpbzw/qH2zTZJGPmmKAyp8vGcGNTlTkY7V1Os23iiDUrbxR4n8XWWj3lpdCWC30XT44x5LPFGAXE&#10;m87QV25Q/wAWXLE1+3cGcJ4HibJFj69SqnfldpRUVJ2UdLc1m2r6q25/Lfi9xlDwv4xjkOFw2G5q&#10;kPaU+aE5Tkkm5/a5fdSb1Wt7bnT/ABB+Pmt+AdUm0HxN8YbjVSpeK6s9Ps5Fiy3Gd8yoy546Kc45&#10;FcvoH7Y/wp8PavZ+G7fw/r1xNdzLHdXV5qEd0skjfKvyxmJQu5hn5GIA456+Y/tBeGPGXivxzcar&#10;p+gapc2flo8l1DYTShc843KuM4PTrXk+nSWena7HeS+Y01vdK3ksu1lwwPPcV5OBo0cpzBxlSjKS&#10;lZ8657Wdnbmvb1Wp81mXFmecQZfFe3dOEkmlRSpJ3XVwSbXk2z9GPC2rt4p8KafrEmnrBJJbeXJt&#10;J+do2MZfrkZKnv796rarCq/u/wC715PFVvg/Kt34MuIvvC01i6hVXYtsG/cFz6DfgewrS1YnYV2D&#10;K9fat6fw/h9x4Wa4f6vmNSna1n+D1X4M5HU1x827nB+gxXsn/BNF1i/bL8Lrnrb6gMZ/6c5a8d1f&#10;PVhzu/PivWv+CcEuz9s3wnkfejv8H/tym4pVP4b9Dlw38aJ9yeNn2a5eKDz9ob+dcnql2ocqP/r1&#10;t+P74J4gvkHzf6Q2B+NchqF6rDJbgDJ+b/PavF3PV6EF2l1cK01vbSSKvXbGWx+VZlrPi+hPP+sH&#10;481+Zf7QX7V+veKvEPjbQT8MrTVdWk1ueHR/GGoarfNcaPCFRVjs4RII7coRuDrgl3YnjAH6N6CL&#10;rTLbTtP1C8kmuILeCO4mmbLSOqqGZj3JIJJ9TRyyVmEZc0bn0L8Xn3fDG8Xef+PPj/vmvjP9o47r&#10;Xw7Jv523nOeDxFX2H8W7jPwuu/8Arx6f8Br46/aIYnT/AA64XP8Ax9j/AMdiqo/xEZz+E/IH46uz&#10;fFfxw6rj/iqNW/eKOn+kScZH/wCqu+/4IFLn/goTp55+Xwzqu5d3/Tq9ef8AxxGfif42bb8zeKNW&#10;xlgMf6Q/6V6R/wAED7Yw/t96bOZVzJ4f1VPL6sf9DlbP04/OtKP8RGsf4fyf5Hcf8FJLhoNO+NhB&#10;wreIb9QP96/x/Wvy41WNlbcOuK/T/wD4Kd3Yt9C+MlrHzv8AGlyG49dRQf5+tfmBqgU7sNUCp/Cv&#10;kQ+GMf8ACQWoJ/5a12mo6ulrrlnpy6GbiRk8yOZeqfeyRxzwDn6DvXE+H8HXbXP/AD2Feiysh+zx&#10;s9rg3GRHcN8x4/g/2uBVx2LIrnT/ABx4k8QDw/4L0hLyUWRuJIeNwVTtY8sOnHvXGafNhWkEjKTI&#10;xDeuTXoV1od9dwXGs2OmXEhtbdRcTwBsRxtIkYyR2MkqL9XFeYRPK8cYCMu2Q+ZlhtIyOAMZHfua&#10;KitYC1flpUt0Y9GY9fwpbDC6+zCRh5akhg3I7U26CSXVuinqP4u3IpsDbNXndM/dbGD7iswPvD9k&#10;/wCAf7L1v/wTH+IX7UH7RenX0d1b+MY9N8M6hot+YLqSbyVJgRGDRSF8N95PlwSSAK8y/ZX/AGFP&#10;F37XtpeeNNZ19vDvh2OfytKke0NxJeMGbdj5kG1doDPkZbhV4bbF+zT4V+K37YHhzwz+zd/aN9Z/&#10;Df4eSXOseIGs0byTeXMznzWPC/aJFC28W45VUkZf+Wmf0q+Evh7SPCmi2ei6FYJa2llarb2lrDHt&#10;WGMDCgD0A+uevrW1HCYerWlUt0SffY2r5zmVHCww7qNwTvGL1ireT01fTY+S1/4JJeILWNbfSfjR&#10;pqgLiGG60eSNmwP9l2XHHYnjJxV2X/gkL8brK3We3+K/gmRpGIjhkmvY2PBJHNt1wOgz0Poa+37a&#10;aCPT5ipXzCm5riNjlAMtnIGAejHIxxzkCrnhiW+vLct80Nr5Q3XX/PTqCq9QFTAYEqCRjJOHFZ1O&#10;HcsqO/K/vZ9BhfFDi7CWUKkdO8I/okfOfgD/AIJ+/tQafovw9+G8fjHwPHpthq1xeTxx6xeKtxNJ&#10;IYvMINpkscoP92I4HPP1t+1V+wp8cPH37OZ0Cf4heEYGkj2yTLeXrqI90HyKotckYToeu4DPy8bH&#10;gL7I3j/wzpukW7SRW+m2486Ejy42+2S/uxgjoDjkE8rg5U19SfFa1Nz8KxbzYLJbsfLXJXgjoCM9&#10;vXpt7g05ZFgako813bTc8+px1nnNKrHkUnJybUd5N6t3bPwi8e/8EoPHFrqV95Xxa0e8uPtO5rPT&#10;bJ22ZRyB+9eM8kIM44Eit0DYpf8ADpyS1Q3GrfHi3tYQH82a68PzRJGAXwxZn24x5bHn5VaTP+qY&#10;V+gPxNjklu9Sg1DV5YIvOkH2e3EbSS8ek8ZUHJG3nBZYSflkYVwNjpMP2byfD/hyO6mSYnbCuyCM&#10;5YZwkg+U7gASOEliLf6qWtoZHlsdofi/8ya/iDxRiNZVkvSMf8j82P21f2ZfDX7N+m6Ppui+PbrX&#10;LrWlmuJPtGnrbeRHHhRwJHJyzOp/utE68kV8t3gBuWwPvHivvz/gsRIba+8Ey3UjG6bS7pXDCZdy&#10;bosNtl5QHBHGRuDg/OHJ+CY7U3V2Cp/D1rKWHjRl7OCskefVx2KzKf1jES5py3ei206ehJo9hLIV&#10;kj3BtwwV7V22rax4u1bSLWDxR4n1C+is4ythDe3TyrAp7IGYhR9MVD4N8NrsN5dp+6Xj733v8/1r&#10;Q1SEXt5HbCMhTJtb12j/ACalxjuSm0jEvLzWPDHha4l0vVbi0kmXc/2eYxkg9OhH1/GovjbNLph0&#10;HwykzbrXR47i43MSWml+Yk5PPG2r/i+1k1Kwazj+9cXEUS/N/ekC4/XH4Vq/tB6do9x8TLrS5R/x&#10;520UCHH8KpgVPKr3C8paXPLtO8Va7pjf6LfNj+6eRW3Z/FW9VlXVtFtblV67o+vv9ap3PgqQxrLZ&#10;ybvMbEa+vvRN4I1O2Vj5gI2/e7E1XvB7yNxviB4Pul3/APCKRLIQfm54NV9P8Q6JNOqy6ZhVmyzL&#10;MQdv49a59tG1G3jVpbQ4bhGXvQlowlHmW77f4vl6UtRHvHguTwzfWafZ79m+T/U+Zz16HNdpJ4Ne&#10;4hjmhDSKzfLheT+Oa+adJfUrFludK1N12/d5PHtXoHgb46eNtAKWmp3DTW38W3qPxFO/cvmPSLfQ&#10;20yYwzSsqyH5Q0fCn0+h5r17wReh7OPD7mbbnODjIH+fx715h4a+JXgTxjaRxy6xbx3BXDJJgHGe&#10;2cV3Xgi+S0/0I3Cr8waE5J3e3vVXXQfQ7mN1QxsIR838QXA5x/n86fbhZYWiiZlZQOFQD+vf/OKy&#10;l1keajKrJIG3MuPX/wCuO/rTrTxPokfzahewxhRmRWYDP+f6960UkI1odMmuDukjMg+barMNvIHP&#10;4e1X7MXNuoEFosbeWy5xyBjPH4Z/+tXNXvxz+H2kJ9kfxFZ5x8y/aEyOOB9K4fxr+134K011trPV&#10;PNkj3KsdiNx+h7D/AD9KG49ytLHrWu3mo3dutpYhpGkbGGkOO3B9gQP84qt4c+GekWd7/aPinVke&#10;4375I1bhOemPz7188n9onx94ku9nhTwfdS7/APlvcSPxnjOIwe1a+n+FPjZ46neXxNrWoQW5IDWO&#10;nQMudx+7uYe3r2oi7y0VyT3rX5fhpoi7Ybq1d4+GYsDnGD39cf57+W/ErxxpdvBJJZX0a9TuDZzw&#10;MdazZPg1b2cS3L6NqV5eTFlUXN4G+f6s/AHc9q43xb4H1G+S2EcVnDasscjLPdFi4Lbcnbnq304F&#10;bWl2JOb13xJol7HeS/2ouxo2CwrKSD8hycVxviXxFdzyxpao2JFDDHGRkiu+1nR9F0/Tv3+qW8aG&#10;DG6zsxgbSV++xP5/hXnetapp8p3R3cgbjYm5eRnI6D3NTZiKOralJa2kcs6ZdW2bfbrXo/7JPwEk&#10;+P8A4luLzSTqF9f6beQ+To2l2Zkdw4YiR3JCqgIIx1OD0A58U8R6qhbyyjNyCu5ieduO5r7K/Y40&#10;jwh+zfZWOt/E6P7X9usU1G80O1aaX7WWRvJMyRFVMcZIwrtgtvBB+ZTHPHn97YxrqtKi1SaUul1f&#10;8Lr8z6p+H37DHimAWun/ABK8V6f4bhaJXQahd5lKkDawiB38jkfIwOeODz7f4e/Zx/Zf+FVg0Piq&#10;0uNcll2+XqGqSfY065+SN9u8EcHNu3B455r5D1P9uX4oat4j/s7wR4LvNNhurcyJqWsalBYxvh/L&#10;JPkrvJDHoX4Har3hW1+KXxCvrjXPiN8b7Dw7p7Rs6XGlWaWsMoD4ZDd3YZpJOQcICSOnevVePyuh&#10;TSpUuZ93t+r/ACPhP7C4vzCs3jMYqcL6Rgm3bs37q+9S9T6o+I37YHwG+D4i0PwvpFnZ7I1SNbLT&#10;d7IpHHzXYwnHOUhPr6V5T4m/aT+MXxN8baX478Fa9oMfh3w5M0PirRtYaLUL64SaCSS1ntjL98M6&#10;BAsMahGRt4K4NebfF/4E2vw78B2OoajLqWo2+rWRvdL1CZ2Zb0OP3csrSYIJQbQAuRgcYxnM/Y61&#10;Xw7Y/EzQ9H8U3i2MNzOsSh7gsktzC3mwxZ2jJZSyjI74601nGLq2jG0U3bTf79zT/UfI8HSlXqp1&#10;JRTb57Nba+6ko+jtdbn0NrjrrllqGoePbPxR4q8Rw24N/b6VLbvJaSEB1tWnuHWNHAKlktUGwn75&#10;+Un5A+J/x6+ImhavceDfBPgb/hBrNpSLiCBit9M3TbNO/wAx9ue/3jgVwnjD9uL4j2XxW8Qa54X1&#10;xYYZvEV7LbqXJDKbiQr39CPwr374UfH6b9oTw/HYftSfs4XUukyL5UPiyOL7G0QYgBkeYqH6jhSf&#10;pis69SFbmhBuPn1fq99ep6mBypRoU6mJXM7K8doRb1soaR02Tab8z72/4Js/8E1f2BfEPwytPjRo&#10;3iq1+Lwvo4/t15ryjydPmKBpIP7PDfu5ATgtcNITjcoAwa5b/gop/wAETdR09NQ+Pv7Ake6JVE+o&#10;fD9XLdPvC0LcsMZPkux77Gzha+crX4M/tO/8E6vEsf7Tf7F3xGuta8LKFk1zS7yIqEh4b7PfW4wH&#10;jKsCrjBAYMpU4r9FP2L/APgp34U/a++Ev/Ca/CXwPqUfiyzuksvEXh3ePs1jMwJV/tB+VoWCsV4L&#10;/KRtOMn56VBUpaqz7o+mjyyinHb8j8W43lfV7hrnS5tN1CxuDBrGi3UbLJbOvysNrcgdcg8joatX&#10;L6dt/wBMuiqupByp+7nlSep9PUc46V7L/wAFYtN+L/xJ/wCCpv8Awg9p4c0SHxZqX2TT7ew0eSK1&#10;W/SSzjmjnneR1XzcloyX2Y8tcL3PrHwH/wCCUXh0zWvi39obx02rfZcXN14f0VpILNf+mMlxhZZQ&#10;APm8vyOcbXYc1306jlTV9xSioy30PmX4Nfsv/Gz47Xi2nw18DXV9a/avJuNdvWNvp9qxHPmTthWw&#10;M/Im6QgcKeledf8ABVX4DW3ga3NvZakuoXHgW+t9IvNQWEoJ1a3jDsBgEL5ykKCAcYzyTX7UeGtL&#10;0TwH8LtB8M+FtKtbCx09p0srOzgCR20UjO4RAPuj5wT3ZiWYsSWP5kftVaVY/HHxV8XPBFwiSTNr&#10;2pwCReoZJCImx/ssoP5V8hxljnl8cHin9mqr/wCFpqX4EQn72iPzE8NqXilVQf8AI7VYuMKPmXbz&#10;61Foq3WnS3Wn3EbLJDOUkQ/wsMgj8wanuZIpASRzuz/n9K+nhJcp1XVjJ1d1UhgT90/ePtVKHaeG&#10;P1q5qzb5VTPfrUC2h7t+VO6MyIgrJuXr71Hc4ZGalkmCvsRdxouoylvvmPzs2FX+6KkCTwyCdetQ&#10;B/y0/pU2qFGv5Fj6+Yx+tQeHCBrlqW/57Ckkk3am7Z/jz+tV9gn7RLAecCtKyGRs55FLomn2d7qH&#10;lTxtteMgCPqG9R68du/SpLiwuNNuPIdtw6xuv3XX1FYzNoPUBYln+0WibWx8y54b6e9bXiJCdAtX&#10;Kfe0+Pb+BB/lWbZ/KduRywGK2vEEdxNpGm21rbM7NaeWqrj5v3Z9ffmtMPrGS8ia2ko2Od8Qv5Vz&#10;aTPJ8s1jDtbnqECkfpXWfB7A8SW0gkwY1uCFweP3ZGc/U1jXGl6d4h8LQQ/ayt1ZxlJYfKOV+Y4y&#10;c+nf61f+DLyW3iKPT7qNt6xXBVmYdPL9Me3rVxS9orEu/Kz6g/ZcmjbQfE1y5y7eJH+XOMfIP/r1&#10;0/xElY6XOAD/AKyQpk/7Z4/rXL/spr53hfWmiDbm8QybR34Va6X4mXQi0qaNAVbfJubPX5zXu0P4&#10;KPFrfx3bufMnxqv1guJHFsrKjqWjb+P514P+eK+wf2RVZ/2RfFT6faw+Y32ea4vEIOwBNqqQ2T8p&#10;BOVXp1Y4IHxn8aLr7UsqRBsbhx/wNf8AGvuf9ly5vYf+CdPj7UrfTIbJbd7c+csIbeBbBfNJcHac&#10;ZHBHBAA658XHf7x8j2cL/C+aPGPgBrP9uafrd9E37s+Ip0453BI4UzyOpwT9fToet8a+ANHbx9ov&#10;j/wp4ivrdbbTDDrml3MshS5umjKmVF3GPaDgjO09OK4D9kR42+Hk17j/AF2vXjNu7jKjnpk8V6xq&#10;wBi+UMrq3yrnBHPI/OvSwsV9XivI87FPmxEvU4vxEX8uRQud3O09jj9f8/SvMvHvhTwr4isri41S&#10;5vINQXYLKaEtsVVbJyAw6nIzivTPEu0ox2qu0/dB59c1554pAmZiqbs/p/n1raSTjqZ0vi0PPfEE&#10;mUZyW+9j5vSvsj/glF8LtP1i80vxg1pG11Nd3NlC21cyZ3b0bLZA2fxKAeSM8cfG/iIOgZdmG7H1&#10;9a/QL/gjE/h9fhrNqviC9jtobTxVNBNeSEf6ODBEQAMbmZjL8qjOCrHbmvLxkvZx17no4eEpSsj9&#10;ItX+JGrfs+6VdWeu3+pzt4i0maTw/qskh3RXGUK2/wAmBI0chVVUgAoyqQxGT8p/8FWvGWu+KvgX&#10;f3vju2jvL7UNMs18TtDbp5j7Ve4fqco+3YTgk/vOeDXs3xv/AGs9S8caHJ8NPhR4Ze+j0ebyHmmt&#10;4mc3QOCMyBoolDDBJZmUgr5ZOQfnH9rvXvDOvfs3ah4G1K31az8XXuh6jOtn4itws9w6wFpBAw3R&#10;ugwFARjgbRxwK8GNenLFJJ6XX5nt/V5wwt2tbPQ+Kv8AgllpEHgL4zR2kusG4juNQgnVvLKmDAdB&#10;yT2LrkjqCRX7b/t2a2vjL9nrwTqmqx7oZNaWEs8gbdCyqDKcAjqrEYzxjrX4UfsXaxfWfxt0nTtP&#10;1JbZtQcx+azYGFIkAP1KAfX86/bP4169czfse6Nd28DXF9pF6Xht/L8xHd1YbeOuQ+CvB5zxXbiP&#10;3eJfmjz6MfaU0+zPw7+L2lr4V+JfiDwyu5E0/Vri3UH/AGJGAzwPT0H4duHv751DDPH8W7tXqv7a&#10;ulS+G/2mvGFqI/Lhm1Y3duBJuzHMiygA85+9j8K8bvLhN2CF247171OXNRi/JHnzjy1H6lTULpmD&#10;EBW3Dp2r0b9iPTF1n9p7w3e3Frvj0Z59Ukw2PmtoHmQ9/wCNUry27uSMgE5/iBXr9K94/wCCdehv&#10;d+OPFni1wzQ6f4XFmrfw+dcXMWF+pSCUVhXlamwp/Ej7Y+F+qyLpy2phZZJn8zBXO7PryOPTIPTH&#10;10vijdwLaR20UzI0cO6RdrLn5QTkN904HOPftg1n/DueO31GP7TbqscZ2beSMDqTtI5GD/XoaofE&#10;3U4NR1K6uo51aGOZU8xccMxOM/kecdu4rx1/EPQ+weZ+J3829aKCZUHXdJIqqSo5x6EfqcAelcHr&#10;twY52a0bbIAEDI2fUY/U/wCea7/UI5DK08VnuVVyWmU4xhunIz071y66Qbu93HbHtkOdoBK+5zxz&#10;xjj3+m0bk3PE/i/qerwSW+lRM0ath5PmJyM/1/z0qj+z3cQ23ia+vyHVoYpGZ8/LGvTPHPsMc1vf&#10;tNWEVnqNrqML/wCrgLtt+9uPHPr1rn/hfp9zoV9qVnqUe24js4XkjZh8qyIH5HrhugOQfxrmxesL&#10;HVg1+8ue7/BrVrHWNX1fUCjJIsQjt/mIUjO3+Lkg5rjfiP46m0+7vI55FXDlV3MeD/kH/Oa7H9n/&#10;AEaTUPCl54lWT9490P8AXfNvXByT+I9ehryn9pHw9e2urb0LNa3EzyMu5SQwAwNwHQ5P40sLTtqG&#10;LqczscLq3iS4lSS9BbbvwVVTwPXn3/mKd4X1LTYVmvEmM0jWrLBuB4kLLz+C59etQan4f8rTrUXN&#10;+rbdqCNpMb1bknPHr0rC0oXxhku4YJfK8/ELJnA9cqB+XP4c5HYcJvNBZh5FjljDGYBVPOT3GD9f&#10;/wBVcn+0XbXkdnok138v7u4CxgcAZTPGTg5/pWpLqGJ44hIwbzA23HQ5/wA/5zXK/HXVY9R8VWcb&#10;XG6WPTEMqhjtUsxPT16Zq6fxAYvggJPolwFTBMPbrXYfGrT1f4A+FtYEeGkTDktydrutcp8Ngslr&#10;cRkjCxsNp/lXefFPy9Q/ZP8AD91HCFa3upo2bHcTDj2+9+te1mcb5fhpeT/Q8vAS/wBsxEfNfqeE&#10;WWDPg/hX9Hv/AATN1Fb/AP4J3fCO58wbl8I26f8AfLun9K/nG0e2mvtShsbaLfJNIsca+rE4A/Ov&#10;6cP2SP2bJP2Zv2KfAvwr8QeMLe+1Xw7oEFteSWuTE907mV44ycfKhkZcnqEz7V4sPiO6f8Rej/Q+&#10;f/8Ag4tKP/wT9+GMqttC+NlC5XOf9Auv6Cvyq0NozfWMkeT/AMU+obMfT97X6q/8HCbeZ/wT0+Gr&#10;u2MeOk+6f+nK8r8qND2rc6avyO3/AAj+Mtzj97ntW9b4Y+n6s6Kf8OPp+rP0c/4JMTySfAbXwWzj&#10;xY53L/162/P61+hv7KcjK3iQkAZa2+b/AL+1+ev/AASPjt2/Z+8RRTSKJF8WMVwM5/0SDnj349fw&#10;r9Bv2Wn2DxEWbaubbaWXj/lrnFEb+zTOBv8AeNeZ9JeDH3aHDmsG+Y/bplUfxsP1rW8ETA6DEM/5&#10;zWDfXA/tCYD/AJ6MMfjQzePwlqGRiOuasRPj5gaz45l/ix/9arVswkUbW/L+VZtWNIl+AsSCD+le&#10;Sf8ABQZFf4A6SxbG3xBFj3/dTV61atjqea8r/wCCgCI37PeluQv/ACMEA5x1KS4FaYf+MirXuvJn&#10;xakZkUMRtGAcDt3/AM/jUhiCtkZ4APzDpViK2AAVX3EYGfp/hT1tivKn5m/iOR+mfX/PevU0OP2d&#10;im6hTu27vUcn8Oev/wBetL4Exac3x5t7rTYLZXW3RNR8uQ+a0o2lWddxA/dyRKCAoITBBILGtJbs&#10;374x4Y+3XjtR+zremD9o/UrPbtHm2vyc8EwW/wDgOOnSufEW5EFuWLZ+gmlTlNNj2bv9Qfl/4DVb&#10;WpJJdFmcnb+871f0jalrG2xSoh5H4VX1K5X+y5lMf3ps7fXkVzx2Je58/ftTXSWfh+8SOJmDEK0c&#10;fYHgt9BwT/kV+An7emoDV/2ldWkCbSY4F2NnONv8/wDGv31/amsYx4futVE6yMm5GjXJGOmD69D6&#10;mvwI/bUjH/DUGuQNt+VrcjB6L5Skd+McVVf+D8z0KMeaLPL/AB7fz/8ACfax5sJ2tebYy/bCKOuP&#10;p+VYcl3CImRlbcGHzdc8U747abMfiRqV/Z3Lo0kjMTCxXOAOvP4V5+mta7Zyb49TmBB4PmE/zrhk&#10;nuP3ep6BFcK8bMCw/i2/Q8UQeWV+eT73936Vwa+LvEcbbv7SYnOfmRT/AEqwnjbXYwsz+U3PDGPH&#10;T6VJOh6Zo+ySSOKOQKxyRg89OB+NdBZae2z523Lt6nHTNeX+CfGl7qviK1066s4/3hbdJHkE4Un3&#10;9K9c0+UTWuEX5e4B4H+ePWqiXFn0X/wTP82X9p7wfDNKu1bzUmX0H/EtmGelfp0sagySF8Y52nt/&#10;n+or8zv+CYUUk/7UXh1lVv3MOqyZ9vsJX+bV+mJb5XSMqSefmz6dffg162E/hs8vEa4h/IgllXGE&#10;bBzn9Tyef8/hUDqoQhZPYr2z+X/68/WrJh8wM0hLdCpx0HoM1GsQZiDAoxkq39Mf5/Wup7GfKdp+&#10;x78Xof2fvjLJoviHXLe18G+PdQht5LaaIqLHXpCRHMrD+G6HysGAAkjQhv3mK+4tQsVaTCdulfm3&#10;r2gWPiDRrrw/qcJktL+3eKVY5CGXPIdCMbXVgGUg8MintX1t+wT+0fffGz4e3nw2+IV9DJ448CND&#10;YeIGQbRfwtGGt9QRSxbZMnJJP31cYHArzcVT5Zc62f5nRRk9mevyWIzyKb9hHr+lbD2QMm4DtjFJ&#10;9lj9K4zq5Wfhj4X+B/xU0jxBJrupfCPxhG1/IVMcvh6fbaYGAwPl559OOp9q7/4QfCD4y+NfjD4b&#10;8PeEvhvr0l1Hq0RbztLlijKA/NI7OoVFA6k9AK+o9H/4Lg2Mt6mm3f7Ot2Z+syQ+JIj5K/3mzHwP&#10;896774Vf8Fkfhp4y8e6b4P8AF/wp1TQbbU7gQQ6o+pR3EasTwzKqg7fX09+lflGFy3h+WYU5xxjb&#10;TVlytXttqf3pm3G3jNRyfEKfD0YrkleSqqVrp3fKnd21dl6H2N4jiK6WTx8q814zfJtv5sjrIeo6&#10;817V4h/eaYWQryvBB614zqqk6hNgjb5h/Cv1GR/BpApK/MWHXilJB5I7UqkM2R1pJA+QFH4VICxg&#10;b9tPI+YLj3ogiBlCk4+tOK5P06UACFGfkfjV7SH2ycetU41IbPrV7TxGG3QR9/mYtQB84/8ABUTx&#10;fr3hrwjpB0wO0N9BJDcRq3zFQ8ZOOeT7Dr/L81/inFZ3OmNdRQtKqL5axyKcxSE8cevT8DX6Gf8A&#10;BYCV4vh74XuoZvLKzTfNtBP3ou30/nX50z61pl1bXiXmiNbMGjCTedhLmRSCzlMdRkfN1OQO+R85&#10;7ONbMp8y2a/JH7Vk+JrZfwTTnRk4uXM207dWunoXNA1+9tvD9nF5kbSW8/lysy5JOGGfwPT0GOte&#10;ufB688RxeMfE3hez8SR2uk65oMdzDDcyfuBPGwYLsVSTyOgUknHrkeC2tyrAOVC/6Xj5V7dc/rXt&#10;Hw4uTD400m9wz7dHZ3mjeNT8h3YG75c4DYzk89DXVmWHh9QqWXRmPAucYqXGGFVSo2nK2rvurdfM&#10;yb7WoXs5P7LtYUuwyIqw9funLZJPOcZ47dq5+11Kx8hdQ17zFkaVsRqm7Cj+IDuSe/T+k3xHurXw&#10;z471CxtJGltYdQmFqJtokcbuA2OM46449OtY93aTX95Ff6s62JmHztNN26KFTqMfTrX5tGnyn98Y&#10;SmvZxctmr+ZYn8SC/lkiggkwqsyrwX6fLnAxwP8AHmtC08Jp/YNzr9/Lume1LQQr823I+8fwrCku&#10;tG0O/ZreFrq6hChfO5jU/wB7jGT7dPrVvwZrludRmgu7hVFxkdOrHtx0q+WXLdHdKmkrw2DR9Kme&#10;aE3xjjtVjM0ku7avlhj39T6DpXWaX4103U5Z9Os7JpPJtSIpG+6TkDaB6fXmuc1Ox8S66YdK0azY&#10;afbovlySOPLJ67mYHBxxwCcH3p/hy2s/D+qqY7qS7mjU/bfL/wBSFJ4HTJ6ZPano1dnHibVo37bH&#10;Q3vhTTluZLm7hPzRkKu0qqDHsODzx/8Aqzz2kX2l6VewW9pbww3UTea1yzH5XLfL68ADpjB3fjXU&#10;6sralbrm4WXz5EEW5fm3E/eBB+p6dvSud1qCwjubiPTVf7REDHardRjy48DHBHBboOTnPX0ojY4X&#10;zOm4S6mv4k8c+GdRhjvr7V/7RuLbc8NraQsI4en8cuOT/soR6+lcH4p8S2/iWaW/v9OZmkXKrJcP&#10;xxwBtxx07D6VJa6Y6wzGbVrRGU4dGmBLew6g88dahvoY5LdbfTfJdlydscchYj1JK+3r2renCjCX&#10;N17nDHDQw8bR1/JGx8J9J0M/EPRb+HTtSluvPU29rbncpcoVZZM8lAu4kDJJ29s1yOk3nxQv/F8f&#10;w5e+vre8ur6G0e3ubgqrkuhUOCQNoYoemAdvQ4r0L4WT65J8SvCmmW1jLbyXF75HmeSqsWKMQwPJ&#10;J34HOPugdOKNQ8Fyaz4x1620u1mQ3lobmTUpX2sGGVyWAGNuxWGc43Ejnr/TPhNiMVR4SxFSi4tc&#10;8tHrqopr8dvM/wA3vpaQwP8AxErAOvTfNKitVa6i6koys/TfutD7Utv+CcF9YeINN1rwD8ftZ0hf&#10;7PSLVdPfSzIl1KN5abzPMUxDLY8tV+6q/Nksa5X9oD/glJ478WeFr/xdrfxS8F3EVtayTS+fpd5D&#10;MFVN2fMUy4YkDkDAzznmvDNC/aE/av8AgN4L0+LT/HmvS2N5P51vrGsLPdWdyo+RoIvPG11RgQSD&#10;ncSOMc+6fCL9tb4xftP+Cdf8KeN9F03R7aOWxtI76xjK/bfMnQS24STfhjFuywIwDkYODXw86ssd&#10;jJVqtR88pXei3bTffz+8+UhQjhcKqVGKtFWXkun3HiPwDvGi07xBpYt9sMF/DLGwYncZYyW+rHZz&#10;6muh1fUIyyxhvmkYLHGvLM3oBySenGK9c+Hv7NHg7UPEOoeFdJ1o2f2rWILvVmQgm0sfJ8qBAO8k&#10;konxnOApY54DfcXwN/Z6+DfgDS4YPBfhezgkVAJLxl3zye7ytlmJ+uPQAV1yqfV5Tha9pS/9Kdj0&#10;c6tmOOjiFopU6Tfr7OCf4pn5kw/AT4++KQJ9C+DviKSJx+7mm094UYeoaXaDXrf7En7N37Qfw/8A&#10;2ofDPjTxP8Nbu3sLX7WLlo7mGV1V7WWNf3cblsFmHbA6nHNfpzo/wt0O+kzNCu0cyMB2rfHgTSEt&#10;1sbK0WCD/nlD8u73bH3j9a5pYqpJW0PPp4WnTkmj5Q8cfDnx/qPiC8vYbG3hiknLKLi/iDDPqqsz&#10;D8RXnfj7Stf8B6XPqXi3RtSewWPE1xo+k3l4FVhjP7mBiB744r72f4baPdRtHNpsbKwwwZRg02D4&#10;V6BZxhbXTlj29PLAXH5Yrls+h0cvQ/nl8Afs9fA/UP2n9Um+Lf7QOk2fh/TNaa90m1uFl09tVkNw&#10;JfszteCIo45DqFbgEgjPy/fWrXeq6XqNve6zp9xapcTK8MtxA0aSAnqrEbWHPUGv0SvPhNo9w/mX&#10;avLjOBPIXAyMHr7EisvX/hTp91ZtavM/knrHuAU/hVXlswUYxjaJ86/FrU1b4WXOJMbrD/2Wvk34&#10;6vDdaZ4dt2kXzJFvPLjyNz4SInA6tgcnAOBX1h+098P9R8EeBdW1DSrx7q2W2IltWTdJGmD8yMOc&#10;LnJU545GCOfy5/4LHxi/+AfgK8TXbrT5oPE072l/ZH5oZPspw2OMj6EHvQpWqIylHS3c+IfjzarB&#10;8UPHBZF+XxNqnOf+nh/8a7r/AIINSxH/AIKD6LEgG7+wdWVhgc/6HOevtXktvPe6p4OW/wBZ1X7b&#10;fT28j3V40pZp5D96QljuyTk89Sa9R/4IVSNb/wDBRbw3HGAPO0vVEbP8WNPuv8K1o6VEbfDG3k/y&#10;PqH9o6H4PeJE+OXw3+I/g/7Vd6x4p1aOxvo5DvTMrNGV/umKZEk6fNnByK/GPV1CNgDqBxX7F/tJ&#10;24/4Xl8RtpUlfFOqN+PnP1r8dNVB3YBpS1M6a91PyRR8PnGuWn/Xwv8AOu48Q6FpWp3tnc3mpNDM&#10;GEcS7dyt1OOvB9/8K4XRSV1i1I/5+F/nXceIdU8T6aIZtK077RDIw835CxDZ4HHTjof8KI7Gh2Vl&#10;8SLvwj4J8SeHrfRo7ldY01IobhrjY1tKl3bXG/aVO4YtguMj72fXPkcVzappcNn9nVpJPmMiseDu&#10;6Hjj8DW18RL/AFGAQRxSuiSQN50eflP+OKw4LmdrOOMO21VHB/lRUYEiv5+p28f8Q2j5u3zfWo9N&#10;lP8AaM8igNjheAcknjr7/wAqm0144dXSRyu1VLHPQcGrHgDw3deKfFmm+GrKPzJ9U1KK3hjXkszu&#10;EUfqaiK5nYD9c/2QPgWn7N37A3hTRZlWPXvHTR+JNdIUBmFwWW0ibcc/urVRxjbvvJgQcKa9V8LQ&#10;x2dotuUztYbl6Z5+n/6+1dB+1bp9h4HuPB/gTR5N0el+HbVNqsCiSCJRxycbI/LTHT5SOozWT4Xs&#10;9mlrHJ/rJOuV5x7+2e9ejhVHlbj3f4afoeXipc1S5qeHEnvbpzK/mbWbC4J8sE9OzLu6HORnjOAc&#10;71jHJrbNp2lHzpVkxJIvzbMEYUMrK2Bnacg5B54LVk2fl3My2vljy8bSgYfOcYwc9AemM8/nXbeE&#10;7SbSJ5vIA/d/dTli2cctk/h97BIz1JrtOc7rwBoqWPjPwzaz3kf2hbOFVUtvMa7w3G8Bj8uOSSTt&#10;B65NfSfxEspT8OpBbW+MWcuG3EquOeoJGf8A7A9zXzt4Csbub4p6YjyyQrHYWsas2dwYJDkgEFRg&#10;4OOfunGfmr6OTwdaaL4GbRo9Uv8AUJJpJmc3l558hLAcbgRgA5AAGMgdmFQ/iQNfu2fD3i3Tzd3+&#10;pxwWlzGZLqTMjLI7EkKuRtyAAc4BGCybekorgk020mFxpuoarZ3rqq/8S7T7iG4XJXlCZEjdjl9m&#10;TwQ0LdHkx6R490m3XxlrkU05Pl6pIGCw7m+UgYBRlYgbRwcn5JB1KGsPTPDV1pF20f2ZIssGS3kn&#10;Z2PI4JcHsdvUAlVPHmcaERvyn5K/8FRviXJ8Sf2k77wzpMI+w+F7ePSLMR5O9lzJM/3jgmaSTjPR&#10;RnnNeJ+D/AlxO6y3MG2Pje7DgZ/+tn616R478MeJJ/ibr0nj2Mf2t/bFydSkZtx+0GZt4Htuzj1F&#10;Q3xtbCxCWqKqmTaPr0ya8mXve8z3aceWmkZN4tvbwx21nCiqq7Rtzk+9Vrawihlku7kbVjUqC3Zj&#10;/k1s6fpkjf6TecbR+7LEck1X8SaTcWlhDFnLSxl5VC8j0/Sst2aXOf0nS7jVPFGh2NvE0jS+IrMM&#10;MHkCQOfwAUn6VF8Y7b+1vidqkyFZtjx+btk+Y7Y1yMH0x6iu9+D2ieVqSagwZpLWOeRenBZRGOT3&#10;xI3096wPEOn2mueIbq4uYFZWuHLfKM/ePtxwKiQa3OO0tJ/M8zY6t9xVkjIIyAeoyPfrxW5Hp8Oo&#10;xR29tNGzNIA+2ZCcd+/4Voaf4Nnlu86dJMuG3IqHIGRjJBz7f0rtdC+Gl2kIWWdZG8tVKyW6np0H&#10;BHHr9aqGpSOM1nwPBIsSTxeWvG1nHQfgKqv4MtrS/jWC2WSNLcs21cgk8fnXqVr4Cv3uGuJdLh2A&#10;N+8jkeLduPoB27c9qtHwjJbANLBdL1YBljl9Tju3AHX37VtYDxRPhrJJcqgsG3NkZVcVfh+DWqzB&#10;UtXZnbgL78cc17Wnhhmt/NhNvK0ZwY2DQyEbckkHcMfgPrWjZeGHa7jjMTRyNCGWGbCuM8ZGMqwz&#10;kZB4zyBxRyp9APEIPgbrsU6/bLNAg+7I2V46+/pVrRPCvivSbpYfD/im8tZGOxR5wZAOem48V7Jd&#10;+AvFLth7jfHuyBjGR+f06U9fhDqd5DtW1G5cneD8wx0IzS9l5Boee33hr4yXcC/2j8RrpV4XEflq&#10;xPGBwffitX4e/sweJvHmu2+l6pqeoXjXzuqm71KRFGELEkKOwU969T0T4V6oto1xqTr5iKArSMMA&#10;4GO5zjP/ANbnjpfhn4yNl8e/DunxyRyWy2d0bhIxkBltJV3A985z+VNUoi0OS03/AIJ46Xpdr9sv&#10;vCOlr++RvMkupXGMepHckcf/AKq6rRP2VNM0S2muLfwz4fhVGCq21uCx6ZK/49O/U+8RfETw6ZFh&#10;ntfPYDDbuM9ufTp9f6+RftLfFiHzLfR9FtpoZJL7FrHb9ThSB7Yx+ff3rljEe5zev+CB4PQC71nT&#10;4/OYKYbbkxqOc/d6ehpPDGkz6/Ibl7uT7KyB/tbQsGLA5BIEoGOvIH6dOR8LaX478a+IvN1a/wDO&#10;iiUu+/C7RjGeepwWH15rsPGXjiHwtYx2OlpG0ioRFHG3yg89+3QVpFdWSL4n8JabbJ9m/twbo4tq&#10;w+QM7jz/ABFsD6c8dcVwPjDwFoVnILi51y5khjj3Sqqxx8AEhRsUHjjv/wDX0raDxLr8r6vc61C/&#10;mFdxjjmcBsAleFxkd+v1rnvHkdwumNbT31wI5oZD+5tQxKr1+9IvpnnrnpV3jy3JPNPEHh7RtWh0&#10;0SWSgXEu+ZuXcIDnGWz9e3X8a80+J3jjT7fU5rDSbcBYG2JswMsPp2zXTfE3xz5GlrDaxSQrHGqr&#10;m5UMQe2FUnp6EV5bpWm3Gs3v2iRcKzZ6cfr1rkqTd7IZTtLG/wBVuhd3O6Rmb+6TX6Nf8E/PHWne&#10;PF0HSbhreO60zQWhDXsI/wCPq3+785Vt26OQPHlSEfnGARXw3aeHPs1v5+W3LLuI3Y9u3SvWv2d/&#10;jPrnwGsrjWfBGralDq94WVZLOVYvs68qGVyGIYgnOAMDucmplTtER9v/ALWnwd+MLaTp/i3RdbvN&#10;BtB9lsLxxLp0N1f26xeVNOZ5FjXez+WWVJMEKcnOAPFPhj8Tf2UPg58Wbfxd8amsbiLSbhXSPUtW&#10;bUtRuGRuGijgdUhO9cglmGD9018y/EXxr8SPix4ik1T4kfE7WNQWeT/V3uryS4/Dv+VV/DXwlm1T&#10;Vf7P8I+GdQ1O6VQ5i06yaVlXIG47QSBkjnAHI5rPl7j1Pt79o7/grZ8M/iJ4T1Lw78Df2bRNPqEM&#10;ccuqeJLx0t4oY1CgqpaP5sAH7rYIzXx3p37QPjfQ/FNnrkmsul9p90ZtPtdGt0aBWZCpfex3NJg4&#10;zg7eo55rd8a/sxfEzwR8MZvid4h8O2timm+LJ/DuqaPfCY39hewrl1niZAsYyHQAndujYbeM1wkl&#10;3ql3atb/AG+ZRtI8q3AjUg+yYq4xlHYi0ZJp6o7yz+P+s+DZo77w58JfDuhXW393fXVvtmXsWGSC&#10;T65DGm2n7THxZ/tqPxDP8ZL57hWGIdLjxGV9DkKpGOMEMMCvLrfQ7iebzR83mAEbm+brUlyv9jQH&#10;Cn5v49v+f8ir56ncOWPY+l/Dv7Vnxm8aeCte8CQ6+ul6TeuZVtbe3DBYZQT9njyD5cIkV2VBkKSQ&#10;MA4riPgV+2V+0z+zJoviXwv8FPivqHh2LxNHHaazJYqglMcbs6GNypaBgWcboyrYZhnmuT+DHiyU&#10;avb2LCNftDNbMNx+7jzY+vcOrr/wOszx82n6B4nvhcSrFbk7lP48AevXFVL3oJsI/E0aXw4+Mniv&#10;4c/HnQvjldandXup6N4ktdXmuLidpJLgxzK7bmbJYsAQSTzmv6ArS8tU0OOPSIFkhu7FJY5Oq7JP&#10;Nxznn5RX85NjPqvi3V10nw7EyGZTtdoyzOApOAo7nkBRkkkAZPFf0GfD7TtT8I/C7QvCXiPVfM1L&#10;QfCenWGpBWBY3UdqgfJ7HLZ985qafWxlX6M6DUblofBkMkTH7Ok3l7sn72wNjk9PvDj6D0r8edU+&#10;NmnaV+3p8TfDiz7LqPx5qSvF2ubdpmJ4zjcrZ7D5fpX6zalq6S/AzUtZd/8AU6k8n3egjZUPP8XC&#10;nnjrjnGa/n3/AGyvEmpeH/26fiV4k0i4aO4tviFqUkb7uuLp+D7HvXj8Q5VTzjLpYeWjez8+gqUb&#10;3Op/bH+Ccvwn+Nuoaxpdv/xI/FDf2npEy9NxP76P6pITx6MtePXDbfkLd/mzxXq3xu/aEs/jp4f8&#10;I2lnJltHsJjeRyRlWhmkZAY8kncuIgQe4bnmvML2HPBH3f4s1z5BHHRyelDGK1SK5X/262k/mkmd&#10;KsYGrOvmDcPyqujTyrthH3h/F2qXWxuu1RjjmkRfLTbu78c17UVcRJY2KRHzZJM/1qnqU3mz5B4H&#10;FWHnfZjdVO4OX6UNAT6Ef+Jvb8/8tBSTFo9RY5x89Jo7bdUtznH70Ut+Nmosf+mh/nR9kOpueFdf&#10;tbK5ax1YZtLggM235oX7OPp+orrPFNtbwaE8E+1pFkR7W48s/vY2B+dG6YOOR6jPHNedtxGrjru/&#10;wrsPBGt3msaPN4V1CNZre3gae3kdvmhx1X3Bz07HkVnLVWLja5Rt0GFyCfda6dlA0/R3C8fZwflP&#10;/TM1z81q1q20ABW+6+etdIsQOnaRgsf9HXr1/wBWfeqwvwz9CsR8USh4k8PXUUy69oKs04AaWHrv&#10;46+59u/1qP4e6xbXvj+xuok8sSxyRsOwYxsPX1xXRB4xDHnrsA/lWVrPhu4i1SPxV4XRUvIZA7Q/&#10;wykdT/vfof1rlpYjkqJTKqUrxvE+k/2W5D/wh2tEDDHxHMFX0+VMDBrU+J7bbF2b5mLSAqqjj5jg&#10;/pj/ABrC/Y+mkvPhreX04xJNr0kk37sqclEJ47H2re+JNwn9nyKFHyyNwGz/ABdfzr6uj/u6fkeB&#10;W/3iXqfMPxLimmvPJUqrNIu0SOFXO4HBzx2/Hp7V9ufAm9nt/wDgmP43W51FFt4y0f2fy43LAKpA&#10;BK7kAMhJw3PTngD4i+Joe51RliPzGZSu3qvP+H86+zvAF/f6P/wSs8WRSRRRx3Ooyq0zRgs42x/K&#10;h4OOucegyK8TGP8A2l+h7GH/AIK9Tyv9kBI0+E1rc7AyzajdSLt/67MMc/T/ADin6Z4r/aLl+Ld9&#10;ZeLfCq2vg5ZLkWF+tgE3qP8AVfvM5OQB25rC/Zo1VrL4V6ZBBPw0lxjjJwZ3/L/PrX0h+x34j8MS&#10;/GVLHxH8IpPGAurYyQ2cdqs3lLFlnLo7oPLPyhnLrtwPvbiD3c/ssIqmuiT0PP8AZ+0xTg/tOx43&#10;4l1TT41ZZLqJWHPMgH9ef515z4u8A/tPeL/E1o3wk+FWvavorrELq6sPDslwisWOcuEOBt56/TvX&#10;6zr8ckuXjPwW/Zh8I6HdwsGuLqSws4pYG2ja6Rgzbh833mZD90c7sVr3P7R/7b1rDKL+58OW6yLt&#10;TUNN0u13wdT8kVvYg5wBwCck5JOTjy6mdUanuxTPUp5RUh7zaZ+Wkv7Av7ZHiHTotdsv2cPFEOlz&#10;Zb+1r3Tjb2qIASZHmkKoigKxLMQAFNfVP7KX7PXiL4Hnwb8AtP8AEfn3Wvanca34w1rS7qSOOI7L&#10;aJLO3kQhimGRnlG1m2jAEZPmfTngT47fGXxHr9rN8TfibNrlnoerJLdabqF9KzajJ1OPLBEfDGIj&#10;aMBBk+rfEF54G8D/ALSvh/4j+Pr+Dw9pV9DeTx6pczDyRemS2nkibzh8u7y9yMecEkKp248vHY6p&#10;iI8uyPUwWCjRlzbs9GvvCvhfSLVtD0OORbew228NqIm3RlU+VT2Y5G4uzE7RyTgZ+b/22/Cba74b&#10;8JTfaHjvLHxhDHDfJlY4iFJY7z9/ajfMpUqQ3zda9Q+JP7V3wZ165mfR/wBovw3aQxXBmjQ65bSI&#10;Dtbcf9a38S42lR14OcAefy/HL9lP4yW0fhnxN+0Np2gXVvrcd+viDxFHHHp180C3CMiXEMrKoZZA&#10;AgUYMKDGSxPBbY7pSUdz4jvv2W18DftF6ba+EtYR7e41rfJpN0slt9jXlmiidMs0e1WK5II4G4j5&#10;q/Tnw941v9N/ZPvvDutzzyXtjCiSTecceYLdtzBpPvDCH5j1G73r56+N/wAIfAX7QnhzVLv4CfHj&#10;4d3GqXkZVSmsTQ3S4ikjkKeZAcbg2ecA9Swwtddovw38WW37K9r4O8T+J9Fk1rULSGz1iT/hJI9s&#10;8KRT+aybW2yHazKpBwfN+bG0kdcq0q3LzPbQ4nRpwTaW+p8z/tA/sm/F39r/AOKcfxP8F+IvCeka&#10;LNo9rDp9x4j142nmx7d6FR5JLZDjuSTnGAAK8f8A2jv+CfXjb9nz4fXXxEvvjr8M/E0diyrfaX4T&#10;8RSXd3CDII9xURBQAxXduZcbh1r69+KHws8efBjTvAem/D5ruZZ9NWwv4bCaEKJ0kkeNYyzqoLRF&#10;kVGIOYzwzct4h+0l+zR/wUT+JXg6/uV8IfEBrM/PeeE5kaZLmMbWEkO0Hecqp8rLZK5XpivSw2Nr&#10;c0YNpRRw1sLS5HKzufDN/NGBuYljkHNfWv8AwT50+PSvgtq2pRRt5mveL44y+D/qrSAYH4m6f8Vr&#10;5Y8ffDP4m/Di5+yfET4b+INBmwT5etaNPascHGR5qrnnjjivtL9mXQf+Fefs++C4LuHbNfaTJq9w&#10;Pe5nkZM/9svJ/wDrda9DFT/d6dTzqMPfsz1/SvEjNqBsInV2z++fachD1HA7g+3TjIOa5zxnrLrf&#10;NbxMfLWbzMMvPsvv944z/jVzwdFbPa3WqGJvOkkXzJlVvugn5eOuDnPA+73xXMeJrm0OoTKkysoY&#10;7pF9SeeM+/4E447cCOoqalrt/eXfmtFtVYwV2n5eB6Z6nr9f0paXJNfXrOVO1cvJjhgcAnueM/44&#10;HQWY47V28xHbmMK3zZ44IxyevP5VNaIFiaWNCu7BU849f8fyp81g3PB/2npYb7xZb6OzlYTHGjFs&#10;cKXA/wAe/am/ELUtFm+Ivjibw/ItxDPrhht5EbKyJFhNwPcfLx7e2ayf2lpRL4ivJ0kLMMBfbnqK&#10;b4C8NySeFtOjt/3sk0wlu2ZvmO9uTnPPbr6/jXLiviTO7BaRkv60/wCHPfPgvL/YPgW1trh926Ms&#10;VOB1I/L+L865r44PYeIoYJpCnmRzCTyz/wAtFHUD05/yK6WGSy0Hw55LSjFvCQCpxnAxnjsTnivI&#10;vHGv3GqaigglbYu35sY3MR+XQ49sVvQ0jY5sQlzXOW8X6hZzmKQ2So1qpjUL0DED5j79a5zxdrln&#10;JpltoekwFAu1jtUBOAG3bs8knPGO3U5wOr1bTGvr+BbzEfmP93HVR3+nOKw/iB4ZtYdl9Cp8qK4V&#10;JGUYCDHGcevb/Gug5jjWgkuL+C3gkXzPM5Vere1cj8VbW4j8fXaM2VW1hRXz/sA/1rttJsvtPihQ&#10;q7R5vyYXBVT1HY/57VwvxT1KK6+JmvCzZnht7gJGrqob5VAPT3BqofFqD2F+FqpEZIWfPLDKmvTf&#10;F8Quv2OLWX5f3OsXSE8/34yP8+pry74UzedqLKq7WZ+FFetXFk9z+xxqRK/Lb+JLkD5T8uY1P9P5&#10;V7uN5ZZNQa6Nr8DycI+XNay7pHgXgqQxeLdNmB5S+iYfg4r+pW0jP9jwzIfvwxtj32Dmv5ZPDc62&#10;2u2l1J92O4Rj+DCv6nNLuIrvwpp97D9ybTreWNs9mhVh/OvBiehL+L8j5R/4OCMn/gnf8PChOV8d&#10;Rn8rO8/+tX5XaQh+0aaHRhv8Pj5WQHP7wf4V+pf/AAcFnH/BPT4cgf8AQ9KTx/05Xn6V+Xuj2oj1&#10;Wxj+7/xT4LM2Vx+8H9K3qbR9P1Z0Q/hx9P1Z6l4G/bZ+O37PHgO4+EPwI0Wwhn15l1C48SXkYkkt&#10;NyiLbGGygbEYPKueeAOtfoJ/wQn8c/ELxv4Q+KHiP4k+Or7XNUudV03ddXlw0hQeVOAFyflGc8DA&#10;Ffj/APH7xzq3hfxBpukWD/NNocLlnHcu/OO3/wBf3r9NP+DbLWr/AFD4T/FKa/uPMb/hINN2552r&#10;5E3FHN7qRy1lytPzP2E8B3mfDsJz6/zNcn498aeGvh/oWs+PfGmsR2Gj6LazXmpXkudsMMYLMcdS&#10;ccADkkgDk1s+ArvHhuDLe3618bf8FkPjLb+CPghpPwvST994v16Wa9CsP+PGyVZZAfYzS2//AHxX&#10;NjsSsHhZ1n9lN+vl8z6rgfhupxdxTg8oi7e2mk2t1Faya9Ips+ffjx+3/wDtW/GXW5tf8FeKdY8I&#10;+G1OdI0XwzN5MkkW44eacYd5iMErvWMdFXu3H+F/+CgP7W3g7Xo/Dtr+0Tr0l7s85dI8R/6Q0qDg&#10;kCYbynurfjXwD8Zf2mvjJ4n1ubRPDPiafRdNtW2pb6Y2xicYO6T77H8cDooA4rG0D9pv9p/wlNbv&#10;D47k1RAfMkt9btkuEO4epG4HGOQwPSvzlYPOcdU9p9YfPLW12kvLS+nyR/WmN4s4F4WoPCVMkp/V&#10;aT5W3Tpzk7O103ZubW7c5a3Z+tulf8Fb/j5p8EaeK/BWn6lhtsn9l6xdWsj8dTuaVRyO2K0fEX/B&#10;WP4NfHnwtb/D/wCIEviDw61nfCW4sdctXuYlkVdodZ4H3j7zcFAMAk9s/llb/t1fEHzDJ4v+D+lX&#10;kbAeYNP1Ce355+Zd5kx9M4x+GNOb9s/4Qa3LNHrfw+1GzjkVd0NxGsmGIG/EibjgAcfKOnPUivQw&#10;tHifBy/ee+vKWv6HwPEGb+CufUufLk8LUb+GdNuNmtvdckknfa77I/UPwJ4s+DnxOWQ/DT4w6Tqn&#10;l7SbS1vo5pVznrHnzB+I49utbX9ga5atIjT2syquNqtIrHp1BTr7V+TWl/E39nfxXfwwaf4gm0zy&#10;5N0W6RYXUbuPmBQ7uT0U8Y5r3nwr8SviZpfhq3XwF8RtU1C2twdqw3sjsrMflYbixIwMfN8vB4bv&#10;6tXPMdg9Zcy/xLT7/wDgnxeWcE5PntTkoypyb29lN3t3cHql8j7pkN+JNqWfnKG/5d2DEA+w/wA/&#10;lVD9mMyXv7R2rySqy+bfRqsci4ZCixDbg+wH+TXyLe/tGfHrSrmSXTvHn21LCP8AefbtOtipCHBy&#10;ygBuud3XHpX07+wL4n1L4leK7bx3dOk0upXHmzSW6bY8r5a5QdhgD68+1deU8Ryziu6MoWsr3/Dv&#10;5nL4keFNTgTJaOY+2UlVmoct05K6cr6JaWX4n6W6cpeyhRYycQAbl6DgVm3Vuv2N5ZW3IZ1G1m2/&#10;xDitXReba3UKf9QP6VQv4BJY7HmKL9qXc3T+IdPevo47H4zbU+cv2tIXggu47TTrfLbmws23Oc/L&#10;09ceoyvUV+B37b160X7U/iWZT8q3EIXnoojXiv6DP2sNFsdV8MahNpobzI9wVS2So68jPcgda/FH&#10;9qf9iD45/F34mX/xM+FGhw6tBqM8v2q0lvY7eSKSKRoxt8wqrqUVTw3ByKyxdaFPDrmdtep7mX4e&#10;rX5lCLlp01Pnf45aJoz+Llv9HgWSy1jTo7ixulbKnfEAw47rIGUjsVNeJ6/4e1LS5/J1C1aNuxPQ&#10;819OXPwA/aN8E+H5/CPxX+BXiq1sYpjNY6tb6LLdR2c2CCC8AcCJ8DPJwQGHTnhdR8LaVrtp9g1v&#10;VIVvFGx4JCdwYdMjb3/ziuf2tOpFcrXyOevh62HlacWvVWPGNF8ODWTcL53l+TbtKGAznHaqghxF&#10;5UmDtY7eOa9M0H4dajo99fWxtvMjurVoVaOTcyN/n1H61xeq+EvEekXUlveaDdDY2Nwt22ntkHGC&#10;KDAX4bRRp40s22ZH7z5f+ANj9a9hs75PuF+R/Fj+H0/yK4PwL4XXw8F1XUlb7ZMp2QtH/qU9T/tH&#10;07D6muj+3HeHX+7kN0yKalY6adGXLc+yf+CU1tDc/tHWMwb/AI99H1WVNq+sUCD/ANCNfpBAgdWW&#10;XBPJ2r29/XrX59/8EXvB+sav4w8UfFubT5f7JsNO/sjT7hlKpLcySJJMVIGCFREUnsW9en6F2yH5&#10;t2OBnaW4/H2r1cK/3J5dSH7+Xr+iGOrqpxHnPPT/AD+dRsqb94253YHOasmHcdkh+UA8YwR+RHvS&#10;Sq0g+TOeoPGP8P8APbt1cwchTdFLbiMdR+Oaj8O+NPEPwS+JWk/HvwL4eutS1HR1a31fSdPY+brO&#10;lyECW3CllV5IziaLOSCrKPv4q1Ln76v7D0/zzUIzHKJVUK0bDnrtI+vf+VZytONmHLK+h+jfhjXt&#10;B8beGrDxj4av47vT9Ts47qyuIjlZInUMrfkau+T/ANM//HRXxz/wT0+Nc3w6+I15+y54na7/ALH1&#10;5rnWfAt5dTSzCGcuXvdO8xhhQGbzoULZ2OygYj4+0tkf939K8mcfZzcWdEZX3P58tFO/xO0Hm25v&#10;IJgdWbyMb4ewB7kcdB6eldtoMAPjPRSHjXzNWh+xlh9xd3P+fWuQ8KrJBrxsnmvZVs5vMa4aMbbn&#10;JPye+Oe/XNdzZBB4r0RolcfaNVgLfKD5XPT24+nH1r+e8K/+FSil3j+a/r00P9c8d/yK63+CX/pL&#10;/r8T9x9R+XQolJ/5d1zj6V5DqyquoT57yHqa9cvl/wCJFDg7v9HUZ9eK8k1hCNRmAH/LTiv3yR/k&#10;hP4mV0Hy9O9PMZxx9ans7UMuW57VOIkU4C1JJStVmKqZwokX73l5x196nVXc7VHX73HWp2jAXG00&#10;2Nlj+Yjnsv8AWgCWKyhgUNMffb6VZsCssmEG0Z61SQtK+6QlvWtTSIkkKqE+82PlqgPk/wD4K8vJ&#10;p/w98M6haSbWjupyvy55/d4471+d9/4msru8utP8Q22+Jdoj37fl9BnGe+c569q/Rv8A4K9RQw/D&#10;/wALyTj92l9MJO+RtQ9K/NbW77TZtbvoLuzVFUKFduo6Dcx3DgdeoHbjrXg09MzqLzX5I/XMPK3A&#10;tH/t/wD9KkWtW8HWNpp66rpEnmBp9/lnBCqPL/xJruvAcUlr4m0CO4KR+dazQt5a72YEMMYXPPIx&#10;xzXlfhzxdqFpDtnl82zOzdGrfdBKnKn6dD3HtXqWkPG1zoN+90s1vJeAQXDMcryPkIHQ4PT/ACPS&#10;x8efBzS7P8j53hOvLD8SYWb6VIv8UYXxS0y+svGF1q0TNGzxq0ck0ewRM0aMzuxAwfm47k9K56K6&#10;0m7dk8q6vpmX95LGdoH+6XyfTkjnmug+MzCTVo11GVm2W8QMazKCx8tQpHOTgLjODjiuMsb3VtLz&#10;NBbbV/hZo+gzX5bT96B/pJhKcqkFKTNuGG9s7830Hg9WZto33JMuQBjpkAHgdqk1W68UamjfaNNt&#10;7dV/1bLbooH/AALH9ai0v4j5RYdTt2+VQNy84rp9M+JXhiBFM0nO3jK9Dj/PvWNSWIp7QudFSVWl&#10;a0LnN217qMOlsbU6hFcLjyxCrNFJ6/T1449qk8LXeraTqsk17oFxeeZkMzsyj33cENXTD4keHJGa&#10;aDTLqZmXPyW7N835f570h8eW6IGOjyDc2cTbIzn0+Yiuf2+K/wCfRzyrVpRa9nv5kGn3Wrzia6tf&#10;DkkDQ4Npb8iMsSFJOeBhScADkkVTt9M8VDzIda1S7jWRlYQrIVyfT5egye3HtWsfiRaSxEpBGGb5&#10;PlnDDcMc5TNO0vVtI8Vaj9mu/EK2e2GRmkNsccAkfMzDv1yPpk4BI/XJfZsefUrunFuUbL7zHg8M&#10;6NbSq0kW7/eY4qvrGq2ug2pi06ONp2bhfT/H8ajiSbWJZY7e3u7qQLnzfPKx9cZC7ScfUg+vpXR+&#10;EPhF4p8e39xZ6Mmj2sMY2TXWpX8UCpz2aVuufQH8q7KWDqVJL2jb8jhxeKo0Yt1JaI47wZrl9oHj&#10;LTfiDd2Ml0dH1KG+k2ylQI433SEtnAAUHjGcDiur+NZ03w3rukz6NMrSap9rtZVacCRFZlw2C38P&#10;lt7crxzXU2v7JHjbSPEkNz4q8YaDHod24S6vNJ1hJ/KhHzNhEwQG27d2CoLd6+kPDv7MP7JHjuz0&#10;/wCJWp+P9F16VfMmZdIsxctA2csuLy5bc/zs2FixiNsYxg/v/hnntPI8lxEasJSi5xastFprrsro&#10;/gf6UmQ0eLOJMtq4WrFONOaeurTfuq271uYf7J/7ecPw6+H1r8CPGnw8sdW0O7YxTM1/ve0eVcMP&#10;nQo6/LuwwU8nnFdx8ctc/ZlstH0PW/gNaafp93qniAveaVYj7N+/Kqd7Q/diyR95BtP8OSa5bWf2&#10;cfBnw+8baRpnibw9d2Ftr08uqXmpX99b28AhVf8AVooH3lQovpwMZLYX1nwt4Hi8E/D/AEf4k+EP&#10;gt4P1jRbiWQw614i0iK5nk/0maFWVXk342pGQABjOc8GuTG041qyxeGVqc5NxU9GrPyuraabO3Q/&#10;McNS9jTeGxNRSqU1FTcNVdrzs799/U4DxX46vvDnwvt9btPJhuNQ1RJLuaOEKzshXYpYcttXjnjP&#10;I5Jr6M/Zz+KmratpFubi5ydgP3q+af29dU1yz+yw6zaafbSTLZztb6fD5MaBslQqYwMKeec5A/D0&#10;r9k7VJp9DtXMh/hrhlW+sVqlS1rybPRxFFUadKCd7QgvuVv0PuHwP4tuW0O7uZXz++t4ly3958EV&#10;3FjqxlXLDPvXjvhO5kXww5BPzatZL97r89d9Z3JCAFunv1rM5DsU1TaNzY/76qc67aiJo8x1yK3U&#10;h43+/NMmvJAuUbn0oA1b3xAVBO7/AOvXLeJ/GM8ULKJOO1Pvbp33bu1cj4lmdwwHO05oA8w/aJ8Q&#10;T3XhC+jklDeZEwbd0Iwa/Ib/AILVXE0P7KXgGaCXay+KGG7P/Tk+f5V+rH7QF0zaPOpJ5hb5a/KP&#10;/gtGUb9lLwKXbAXxfMPytpRWP2vuMp/EvVHw74Kka7+F2nzNL832Vww2jn3/AM+terf8ENlb/h4x&#10;4Twrf8eOrk9/+XC65ryP4YyBvhtaoWOfLk2jb6H/AD/kV7N/wQtjE3/BRnw67BcrpeslTu6f6Fcd&#10;q7KP8ZG/R+j/ACPpD9qgpafGn4mzbuI9f1ST2wGc/wCf8mvxv1ZUQYB/H1NfsN+3HeSab8Sfi/PA&#10;fmW81hlO0HpExx+or8edZwN2V6kjnFLqzGn/AA16Iy9L41W3Gf8AluvP4132p6rZaWsKXmqtblpA&#10;VCrnfjqDwcD8q4DTz/xMoDj/AJbr/Ou/1bSLHV7dGvdPlm8uRRmE4KBiAc89M49x7c04X5WaFDx3&#10;q8EFktnJF5kk8bCORQML+P41y0UjGSNIWZl2jLMu3JxyOp/+vXR+OtOg+wLPyvkgLGv1Kj9AKxrl&#10;LWKSKCNmEkcY8xGxwcDuCev6VFT4gG6e4W9fLbcQvyVz/Aa9k/4J1+D4/Hn7bXw18Oyxhom8VWrS&#10;K3QIjbyefQDNeKyzNFLM6Pjcu39Oa+vP+CFHgmPxh/wUA8O6tfw5s9BtbrU7yRowwRIk3dDweAQF&#10;P3jgd6dG3tFfuJ6RbP0m/aDuLzxB8Yrj7YWK28km0HszSNwO2F+Vd3H3MEZFbWg2IbT0kB+8vZeT&#10;2AA5/Q84zWN8V7yHxD8Zr2bT3Vo7by45ivUzY3S8j7xDllLdyCW5rf00STQBIYwsaw59ArcY6cE8&#10;fl+vpYe/sVc8ir8ehr6ebXQ7MSIkTzRgHcy4B5HX+QHvjPJNdh4Ijubfw1Jq13cY+0TAr5kK7nUj&#10;gn5iBkdMZz7ZxXNeH9GhGmyTXxHmtMjDn5s44z0zyeP6musNnfXcdvpceYoo16Mx45+vUkD8iD61&#10;0Gep3XhphN8Yobi42qiJCNxbao2iLqwbtx/31x1Ir6auEkGgwJNH5YbO1Xw0npk7h149eqkZwy18&#10;2+FLV4PjItuqB1W4UKr4Ugbk6k+nPGeOOxr6UCQx6LapH5gGwk7t6n15HzDt0/2WHVRmX8SK+yfF&#10;fxAtNUm8a+IoY1t4lGr3AMrMjYAk42/LtIGBlgT/AB91Brg7vTILPV2mWW8bdu3LtO5uCDzC5x0P&#10;8I5jIH3lr1X4i2Tjxzr58ry2bWLv920mxUPmsev3SeOSAM8nsQfNvEYg0+8Y3Oow20e7HmKqebIM&#10;HO0qQwwEOSTnMTjnama6EJGF4p/ZN+A37R3g5LT4i+CbeTU49SlgXWLMeTe27BvkImUZZcdnDp32&#10;18gfH/8A4JD/ABf8G3P/AAkXwUvF8aaHblt2myKIdTjYclAg/dz/AFUq5/55ivvD4U3jQ6tqGnKv&#10;yR3azxrIu04KBffHzKe/6V6DJvtNNuri3l/eTM0irkD5T1HPX8q82cPedj04Tkoo/DI6G7eIV8Oe&#10;I7a40+SG42ajb3kLRSwkHBRlbBVhjHIGCaj8U29rDq7GMLIsi43AZCnHyrn06Gv2w+JX7I3wH/aj&#10;8Hw2vxT+Hlnd3XlqItYt08m+gbbn5LhMSBevyksmf4TXxZ+1P/wRk+IPhmGS8/Z58Ywa5DG3mSaL&#10;rjrBdqueAk/EMvtvEJOe9Z8vK9TaNWMtD4x+GFhev4OvJEgVnuNQ+z2e5QuZGXJBb3Ozvx+POJo3&#10;hS3WBW1G5zLtXzmXGC46n6H9a9GT4fax8P4LbwvrujXdnfaMbq51HT7yFopEmRWZw6sMgjYMEjGO&#10;Rxg15fHrOoR2yxxxtGu4ZyRzz+n/ANesqm5vHudbo+mWdpMPscSjp+9JGRg4/wAa6fTlsxIIzMF/&#10;i9crnH/1643Tbm6W1V/KKjHZun+eKBqN9Y3Sy+a2Bw24f/X9fSlEtPoeo2pszEqMIyqtncpxnHT0&#10;4zj8z6VZW30zJlZlC8DIXnaPfj+ftXmcnja6tIgrI5cqPmC9O9WrHx39pzHAfYfLyBnP863jIR6T&#10;rjaT9h8y/tY2VWAkEihsLkE/Xqf1NYtpqmkW8sLxFNjMj7Y921ciQ7drD1C9+3asafxxCunyRXNs&#10;0m1dr7cHdz/gf0rJ1Hxv4eFzJcaZpdxgswRZMgqwVOTn/ePFaSfUSR63Za3o0saec2wInyqy7uf8&#10;mpJ/HejaJD95Su3jdjtnPX0xXgF18SfEhd1sLD5f+mhPQdKg+w/Erxe+0zR2q8j5UyelL2nYnlPS&#10;/HfxvikjaO3vtqYyAzYIHp/9Ycfzrmf2YvFlx4u/aUs4LW/QN/Z18yySHC5EDN/THvWIvwGlYNea&#10;5czXDbfnZnP16f1q34L0vTvhlr7+J7CBklhgaGFk4bc/y4H/AAHdR727Hpsj6O1tNV0++lFznaCx&#10;3RsAG+mP/wBfP5+M/FKfWdZ8YWa2d626zjL5yTjJx3x/d/H6VNB+0Frc0TRXV+3lfxea/AH6k/TN&#10;VdC1rUNb8QT6q0HnBo1TYke4FTx+fIpcycg1SOg0rWZNGs91w+JFjWNflC52gnnn/a/AY9Ky0e71&#10;y9kcp8qLiM/h+H0rpfsK3EcljZaT+8l58yTlkXC4HtyP179+k0HwJBoNo13NL83y/vAy8HI7n8Oc&#10;4zXTGPMQcbZaV4nu2W2XSGkhWSV1SOd4tyluMHGccj3/AFrj/ihYaXoWj3Fvf2SrMLQq/wDpjtsJ&#10;Kn14J/lXryNrOiadGkutebm0EirHIh2qdvy49cj2J/Cvl79qXx3KXXRbOXdNM2NqvkAf/rqZe7Fj&#10;R5D4vvovE/iBrbTolS3ibL7Fxk1veGfDgjWNVj+UDjH1qr4S8LSC2810O9+dxHJrttF0tYCqD+LG&#10;Mqc/TmsYQfNdiKuoaP8AZrLYYD8vJ9D+P+RXSfs6w/Bb/hZ1jZ/tA6f4kvfDrLJvtPCl1BBdSzlC&#10;IUDzq6Ihk2hm2sQM4BOKi1qwdrHEiMvy/kPf/CudltvKSOS1ZklVtyt0ZTn8+1VJWBan6w+If+CT&#10;n/BMzwLd6n4w8c/ETWPD+m6Dql9b3ujeLviBYWMV55cmrW8aJMsIn+a40+POxSwSUYyT8unpv7YX&#10;/BKX9nrwnZ+FfAmuzX2s+H9Fu9ItdZ8F+EftzX1p/aDXllD9rvnhAEQjCSF0k817lZCX8kCvmP8A&#10;4Ji/sNfC79sP4b+OPjb8b9a8Sak/hfxHpNhHpuna1BZm5W7juppp5Jpo5ZJXVYPlhhUyyu+Bycj9&#10;D/gn+yT+wf8Asry65rutfseeD4FsfEdzb6frvxW10RILWC5MQkMmsSNHK0sIFxG9tEIzv2c7d9VF&#10;c20UjjnaLtJtv5Hyz4n/AGy/GX/BT1/En7KvwH/Y/k8QWWpSXer/ANseOvGl3IuiXBm1CZdRaKxj&#10;jihdBfTKu7zFIghD7hHXFaJ/wRD8V+D/AId6L46+ImqSeLNb8QbW03wj4Z1CPTba3TbasZbzULiK&#10;RliP220VfJt3LGXBMZVgvtPxw/4Kd/s3fBX9pDSbH4d+O/DeveHbTSdYuvE154N0jyv7Q1qaJrS2&#10;EUywBFtYLaQ+VEmAuwqxJw58d+Mn/BwNqpTQdE+DHw7j0+PS9Du7OS31LUGmAmnsbayJiTMm1BHb&#10;KwjTYokLOAHZmMSlGWsmaKNTaCsv6/rQ8vH/AATi/ag+NN9NoXwl/Zy8JeHfDejXBP8AwkkGqXEi&#10;36kMiy/aLlnuJYiVYDZEikjITkV6Cn/BD7TfDcMOqftS/tS6B4XtvLZ57ewt1RF2qcgXF7JD90/K&#10;+YhgkY3E4ryX4a/Hn/gqx8ZPh5pnwV+CGm/EKHQdOt0t4W0nTV0eKRQoXdNdlYmkbAGWaQ889Sc7&#10;vhn/AII8/t3/ABm1Iar8Z/iJ4f0Hcd002qaxPq94PX7mUJ/7aCpVTDx7srlrX1kkj57/AGrfDHwC&#10;+AnxivPCf7N3jpfEmi2dpZvHrEeqLeRy3gbc+yVYYVYAhPupgZKgsBuL/Cv7LXxl/br8YSaN+z78&#10;Mbq+j0+4WG+1y4c2+mWXyZJknYbdwZsBF3OQhwpzX0f8Xf8AgnZ+zd+xxoNp8SvijqPiH4nXlm2b&#10;Lw2IRYw6hc7copSHc+wcszM5ARSMEkKeY8Qf8Fn/AIl6ZZQ/DXwbomn/AA6sY4VjhsPDnhu3iFpG&#10;RwEe4EpTjnKBMntzWEqkpaJaGkY6I+qf2KP+CQfwX/Ze1rS/iR8RvEMfjDxvZRrLb3VxmPT9LmUD&#10;DQRZy7J2mk6H5giHBr6cvorPS/DEmr6heNHHdNNeXd7duLeFA7ZGZJdqgBNi9ei5r8U/iT+2l8T/&#10;ABVrl1pHi79pn4gaoAzBWXxPdLCUYcq0aOsfccAcV4p4z+KdrNFHPqXiTUtakhkJWC9vpTvY84Ys&#10;SSo4z0z0B7ioyjTjsTKnzbs/Ur9qb/gsL+zt8Dfh1qvwU8ENe+LdfWS8ij/smSH+z2aSRm3teiRi&#10;wAbb+7j6ghW43V+PXxL8eeIfij8Q9c+JPiyVJNT17Vri/vmjj2r5sshdgoHRQTgDsOKyJ7y6ubhr&#10;qeZmkdizMx6mklbzEEmPm6N71nKUpblRjGOxveER5Vo0hH32P6VpXMuY93Tn1x2qhosYWxhy235m&#10;PI61dlOFYkbh6rzUlHO6yDLdblPT9KIsLCWxyOBTL9JpbtnjzgN27Ukcquu1T3qogI2AG3Lz+VVW&#10;BBzVuVSvzbvlqozbjnFEgJtMJXUISP8AnoKl1Mq97KB95Wz9ahsDi9i/66Cnamf9Pkb/AGqPsgTR&#10;vus1z0WQ5OfYV0vw8ZYotSuiPu26opJ6Zb/61czZgT2U0KcMrKy/1ro/BL+XpF88nby+f++6kqO5&#10;qDy57doJW+Vjn3BHetq2TZY6UCMhrVfvf7h5rnLW5Xy2J+7tPzFa6jSbB9Ri0eyRlXdZ7tznP/LI&#10;4H50sL8M79isRvG3ckkdgdoT9fpU9tLtuQC33W+7iug8HfDb/hMbHVrcX4t9Us5LdLG3nbalwzeZ&#10;uj3dmOwbMnBPHfI54RSWk0kU8LB1O1ldcFTnkEdsfzrjlHqbxd9j339k8GPwBqUkqtHnXpD82f7s&#10;fNWfiZn7NIsZ/wCWjbj2HzGqH7KQjh+HWoIkoZf7cky2eh8uMn6YNWfiXdKLHeg+YuTuf/f/AM/5&#10;zX1dD/dY+h85V1xUvU+cfGskEfiW3WfcY3u0DbeuNw/Wvs3xbcw+Ev8AglQ1rHKsTXmsSSyLJGpd&#10;1bowB+ZQBjJHt7V8h3Nha6l8RdL0+4gaRJtQVZAuMHPQfnj6deelfW37UupaRoX/AATft/Dbokd1&#10;J4oYwst0MrAIuVaMKP493zAZOeTgADxMV/vTXke5h0/q69T57/Z8uNT1TwdoOiaNbT3d9dStHb28&#10;UeXllknYKo9SSeM9z+Nfop4T+E+ofs6/AVvD/hGZf+Ek8Q28E2rataSHzsMVwgYKdsIJ+UrnKqxJ&#10;BlIHyP8A8Ef/AAVoXiH4lW3jfxVBHNpvg/RXvWhkxiS4kkKRg5Iz8pkPrlVxziv0M1W5N7eWPjLU&#10;oI9UhkjYSMzosUEaEttjWMkOMfJuAJwSp67Rz4vEyfLRWySv/ka4PDqLdZ/I8j0fwD4w02GG5udN&#10;msdVjMiSzWpZXaNiPkPlMSG4QKCAwy2Tgc9t4T0O7Hh66jv7y4u/KnSS0mulclpI1YM7DOWHzgDH&#10;JI98j0rwrpKy2zOkEh06K18yGGS2Ebs+0BcMoOQSQu7JJ71t+Fvh1aLcXUk+qyTWd5I25MADbuGQ&#10;vGVJZR93HcD35OW51utGJ4pc6LDJDdavb6e9srM0cflq0ZLfNmbZ/ssFO7ORnoMtXL/tkeGvCvxW&#10;+BN14I8TeTq91Y2MRt7tXDRzSRqB5qOf4sk55JAA7E19PL8PtJs9Cl027gaRFhkdlk3SSckgAZPX&#10;Bxj2HpXyP+0++p/DnxX4d8LW1oz29/HPaW0n2htwVoZM+YMgcsjn/ZwcDAOVWpc8broOhW5Zep8h&#10;6f8AsTeAYtVmt7rRoriS3YLcIsuAuVzv5xnpwOc/rXX3Hhf4U/s0fC6z0pPA8t5feIb6e8u7yyma&#10;GSysYSsUa7wjrtlY3QKldxCKQcqteu2c0V1qG+106NhLGzqbZdrBduUyMBWIbcOucdx39I/aJ/Zw&#10;h1Hwz4d8PT39wl1pOgwQ6o1vD5as7L50gc5O8maWUbeAFVRgAmvOpSXtL1W2jvrU/cXskk+5498F&#10;J/gf4l8M33i3wb4BsoZPkhtZtQaSL7OdwIDbWLs+CNzbgvGQwwAfWfCHgLxf4cuJPFdxKrTX8631&#10;pY25Me1NqokQySMEfL8wP3/XJrJ+Gfwc8O/DNLZv7HV7y0aSWW3Yjy+gwrDAGfl64JGevp7fp2j+&#10;F7/w1aaTY3N8l1boLhrpZC7xx5Ztj7iVlz/fDFs46gjGjjR524HPetGFpmd40muryDVtSuLdo/7Q&#10;UW19eOiYjssOdirllZsNkOQcBQMADNee/Hr9o/8AaL8PavceDPA/j77Do0Uim3SzBFv9nESiHcXj&#10;OXCiRy6BScL8xP3O88WeGIY/CcML61dTW8d8slyt2qK20p8+3CZLbWI7ZDcHKivnX4k39lp3je/L&#10;au01nbzvHb77ddxjDoPl3nCggbdpyB90YFO1xx11Z86/tFf8FBP2wdF1258CXvxSmubWa1aK43Rh&#10;op93LLsyUOPunI7EY9fqLQ9DtrVbXwtexgLp+jWdjGIlC48i2SMjj1ZMnGBnPpXxn4m0K2+NP7TH&#10;hPSls44bPWvHlvDiMZWO3aVCy/QRp+lfc0EkFxrU2uGzVfPmkMbLL0Xt2zjjnGMe/f14U4xpRSXq&#10;eVVqSqVm2/Q5tNRg03wtNb2rskjTMyqz43fe+XB6HJ49ea4LWp7mGTCNuZjlVxgDuP5/1+nQ6/qN&#10;9BcSWhDL5ZAZmhDkEbuec4znt/8AWHO3iPesZ/PkkZVYHdKdwB/kf8PahWJd+pNpM0k0W0HlujN1&#10;PXHHv1z7+1ajXUltaZL7VVcL5hO1OOv09fx+tZ9iLmznIifhQCeMdh/nipNbvz/ZskSj7p28t7Z9&#10;s/1+tTIqK0ufN3xjW5v9dvlPzfMw8wdMjk11/gux+zwWJtol2wyxLM+MqzbeOemDjgDk8+hrN17w&#10;tdatqWrXG0stuw/1fX52xz6DCufbFeieHLPXNN8J23g9j/xL2mXUpP8AReWuNvl53YBYAZCg5AyS&#10;OSTXLiJ3mkd2Fi403JlzxHevH4PnWSJZmuHCLIzPmPn7w2kZyBjDAjBJxkA15jqN3DaSfavtqwpH&#10;cebGwhVmzjA4PXovB969C8WX1rY2y2cryCHzcusQDfdXjBP5f5xXmPivVtJm1Vlv7BmiWXe9vG+0&#10;P/sk8kA/oOld1PSJ51X4jHF5ct4izeXjSRxRhl284U9v51oa/LaXXhFTc2m4z3nmblf5eNwAPrgY&#10;61ladqqLdTanDaCMMuxVKnAXG3I9Rz7n1rVjS71bw7DZwWsgtY2jHmDazHK9SM9sH8BzjNaGRy3h&#10;yyil1q41CUkeWAdwUYJ29PTqRXimrXtrqXiTUr23VV8y8keTAx1dq928GaBqer69dRhpJsK7K2SR&#10;tAOM8Ht2/wDrV89w6dNA9yk8i4lY/Mp+tXT3A3vhnOi64yebG25sjy/rmvbdBH239lfxlYshIs9e&#10;B5HQvA/+A/WvCPhvDBb6+ot5zIOPmIxg59K9/wDCVpBa/BL4laczsxTUrGRMejxzKfz+Wvdq+9kE&#10;L9J/oePS93O5ecf1R8rWrbJdwPNf0+fAbxQviz9nbwJ4iWTJvPBelTMfrZw5/Wv5g4B++xX9K37G&#10;N0tz+xx8K51O5m8C6dnHX/j2Uf0rw4WuelP+NH0f5o8h/wCDgWxN3/wTf8D3qJk2/ji3PHfda3gr&#10;8tdDlWTxBYqqsqroa7tq7v8AlpX6q/8ABfKMn/gmd4TYjO3xlZHG7/phd96/KLQZIpdZhDbcjQU4&#10;Pb952H59q2rbR9P1Z0U/4cb9v1Z5/wDtSySL4+0kSBiV8P2/pn70mT785r9Pv+DaS5L/AAn+KQb/&#10;AKDmmHH/AGwmr8u/2p9o+IOmhT97QbfPBH8cnr2xX6c/8G1NwV+GfxUjyeNY0pjx2MM/+FY/aRz4&#10;jZeqP2D8DzN/wjMOP739a/OX/gtfJd6r8YdB0NLPzorH4e393gxswh86+WJpcj7uBGignjLDviv0&#10;Q8EOw8OW6j+9z7cmvi//AIKLeKYfAX7Yfhm41Hwjb6zB4q+E+raLHbXMpRY5orxbxJBhSWKtGg28&#10;Z38nsfN4h/5FNS7t8Ov/AG8j9a8Da1bD+IVCrRp+0mo1LRvy3913s3s+XmZ+Kdlo63kE1xIi+ZNO&#10;zlm75P8AjXX2nw8Se8kIgGc7Pu/dwMf5/wA563wz8LdO1OXUo/LkVrea42xxgYBQtx7DjH8q7688&#10;BWul6jfWxgK+XdM8Zb5eGw6/+OsPrXzeRVIyzKS7Rf5o/UvGWjSocG0fZrV1oqXqoVNH+J45P8JP&#10;PRmW3XoD/q+3+fx44rmNZ+EbMWeS0X/vjrx/KvoqLQ0MJAX5en3eMZ/z/wDqxWZe+H4mLbBkM3RR&#10;1/D619mlc/lk+YtX+EaHIWy43cntWdb+Ctf0Ft2jatf2bc7Gs7p4/wD0EjvX0zeeGbaVc+TyrbiW&#10;THesm/8Ah9pzWzTkopVgqxtgMQc88jpn/wCvRKC6lRlKMrxdjJ/Yt1Txj49/aL8K/DH40fEC6vvC&#10;er6hImpxX0knzYikZMyRKZf9YFPy/jxmv2h/Y+/Z18EeGNYjtPhN4z0PUdNtbyQ2cNvrRkmijaQu&#10;qOJcSMcEgsc5I/L4C/Zk1j9kL4UfA/UtEsPEeuyfFbxcn9l3GmzaLaTWMVqLiGdZopnQT27qISrO&#10;j8ncu0q+a++P+CeFnstbW5eWM+ehdlLNknKkE8YySGHrkHNRh8PRjNzhFJ+htjsyzHFUY08RWlOP&#10;RSk2lbTRM+1NO8O6nbiNI7ZW2RgFVOTjIyeDVW48N3FxbrGEWP8AekvJK21R8w6n8Kh066ktzGcl&#10;sE/L14x0H5U6O11rUvGOm2ywTW9tJcxNcyIu5ZIxyVDDK5JAHPOM16MYuzPKclHZHlfxt8NJq9vf&#10;w2/kysI/LjkSIs27OMr/AE45/Svzx8W/sCfHvxh4q8VeKfD2oeMdM1aW1uLvRdJs2tjBdzJny49k&#10;rDyVb5MuSOSTgjmv0S+Kmiazret6xH4fNwxhuJo5JLdj+6JYbQdvQ4KkA9iOx58rT4h60n7XY+Fs&#10;o/0M+Ebi+aHywqmQXhj3dPQAcDuPUVxYjC08ZHlnqkz38rzzH5HU9phnZ9bpNNXWjT6PqfCvhf8A&#10;Y9/4Kp6YhtJPhJdSeVMqrczzWrI0YVt4byZnYjO0DaDnv1NdV4s/ZL/al06OO9+KP7ONtqQcBZI4&#10;YoZ1PqPJuFf/AMdXv9c/of4R8XvNAqXKPGwJ3RzRMpC9OARn1pPFviST+0t8F3u3IDuUY6kjGO3F&#10;eRiOF6Ps7xrTT8mv8j7rB+L2OhW5a+XYapF7pwmvuammj8q/E/7Ln7PU9wbrx5+zG2g6htZJPJtL&#10;rTSxP8X+j+SgP0Bz6d64zXf2DP2afEHnWvh/4j+M9J8xVO0a2t0jH0CyRu2PYSH3NfrK1tp1wrNd&#10;xK6t8vzrxnp0z1P65xWLJ8Gfht8QPtdvrXwchaOFSftVzopTcMnLq7Rj1Pc9BXmyynPqH8HFp+Ul&#10;/k/0PYjxx4a5h/v+SOm+rpVb/hON/lzfM/HjxV/wSLaTdffDH9pjS7xmbK2PiDQZYO2TmWGSX8yn&#10;euM07/glF+0ze+MtO0bXNY8Lx6HcXQXUtW0vXo3eKDBJMcUqo5Zug+XAJ9K/Sf8Aa9/Zv8A/B600&#10;vxD4Bvbmzk1a6kgfTVkd1jZEdxKshYsisI2yjZ2krhiDtTwy38S+KNKsJUGo3C4YJtkwxGP94V4O&#10;K4lzjKsV7DFQTat813P17JPBXgvjrIoZpkuKqQhO6tJaxa0aerWndXR7l8F/Afg74IeBNL+FvgnR&#10;lsdO0uFYoYt3Pu7H+IseSx6k5rurfVbXG1Sq5AOHP19a+btN/aP+K/hwrb+dp91BGvS609WZuezL&#10;tP610ek/tk6grrF4o+GtldRjr9lvHjPvwwb+de3hfELBuKVWm16f0z5TMvov8SULywOIjNedr/jy&#10;nvSTwTLwwLAZAH0/z/nipDGH5ZW6Y+teUab+1T8E9QVF1TwlrGmN/E0Z81R+Tf8AstdPoXxk+C3i&#10;Daul/FGK0kbhIdRYxDPPHzqo/Wvdw/GORV7fvOX1Pz/MvBLxFy2/NhHNL+XX8k1+J1EoBOV/MH1/&#10;z061G8QVhuk9R8uOfXvTra0vNSIn0PXNM1CNlyslrchg3/fOR+v5U26svFNoR52ktKoX5jBIr/8A&#10;jo5/T/63t0c0y6urwqxfzt+Z8Ji+F+IsBJxr4Wat/dv+VzH8XeG73xNpUcOka7NpepaffQ6hoerW&#10;5AksL6B98M2fTOVYd43cZ5rqP+Hnn/BSn/ozzw3/AOFNJ/8AI1YjahFbboru1niPGRNEU5x6nHQ+&#10;lO/tvS/+fk/99SVtKnRrWbV/meHOMqcrTi0/O6Pi/wALgWmufZIXjWyW4P2J/tG5ppifmU+nTHTg&#10;Ac813Om7V8U6SsoAWTVITefvPuHdx/n8K4PSJIYdZjuSIxatdFNPj+zHdHNn5nP157nqBjiuy0yd&#10;I/FGl/aCreXq8DXS4OXO/jHqfy9a/mvCp/2nRf8Aej+a/Hv5n+uGO/5Fda/8kv8A0l/16H7ozL/x&#10;IYSOVFsvPr8orybW0xqs+R/HXrjru8P27Dp9nXj/AICK8l8QIf7Wm/3ua/fpH+SM/iY62yYgTUgJ&#10;37Qv51HbnMS4IqccHIx/jUkjGRhGVzUKxZbLL367qtMoMZDVXUEHaTQBNBGvl8evWtLSGhSX5h04&#10;z6Vn2ycfKvtVtElth5gRuTTA+W/+CuzWk/wy0CO8Ztq6hNuCsAT+6zx+Ar8zNd1/QUvZYtGhuUu2&#10;mR2uJAm0BegHG7qB3HQdc19If8FO/wBp/W/i5+1Tb/CTwzL/AMU54X0vULSaRRuW61BoczSbgcBY&#10;UXaec5ZuACpPyHqd5cLrTBLeSQFAWcRY5/Xr7k15EKbWOlJrfX8j9Kw+KjLgylBPZy/P/gnUasUv&#10;rP7dc6pNcX11IZbiad2ZjwmAM9FA4A6cH3rqPB+sz6fp1jqml2y3klvqaLFaySL5UrHHysG7Zxns&#10;O5715fPdtKWaSUt+4Xcucdzxx0rt/DLXVxo9paaFKISt+icNt27iOc/U8+9elW96m0fM5NV9nmVO&#10;S7r80dV+0TrlynjeTU44I0unt12R5BESghQF24wBkgD8688fUPEWrO8EtyyouTJubao+pP8AKvQv&#10;jZ4S1A+MP7Oh/wBJdLLA8uTdlQ7d+pyVPv8AXrXNn4d6rfQwrOzWsZXDLKuCCeuBngY6kkc96/K6&#10;fKlr3Z/pnhcZh6OFptW+FfkjEiGnw8tG10+OhbZGP/Zm/Srcer36RC2sljhUjP8AoEA3dP73LfrX&#10;o2g/A+4uLBrbR/DOpak3l74547SSXceB/Ap/r171Lo3wF8X3ly7+MrzTfDtvAu+S41jXorPK4Jwk&#10;czhicdgM9BWsYyqfDFv5HBjOI8tw0XPE4iEEu8kvzZ5ZcyatfSMVtdVnCnBLI7fzB/8Ar5p1ro+r&#10;eSzjw9cI3RVlif5jj0I/z+FbWv6ZZ2Wu3Oi2PiY/u5isbzN8rjPBEikgg+uBmktfCniu7X7Lbhbh&#10;d33o75HTH13UuZHpQqQrUlNS0aun3TJLXQ9fbSY3itLRI47hjLI9xGBnaOMluvB4yT1qJtE8RgtJ&#10;dWwjHAUswUOOTkc9OK6rQ4zbaLdeA9WiW7V7iK8idZPLW3uF3KFztLEFXfcOByO4qexhuNTFyp1S&#10;RVhjxJHbyFo1ycbBn+LrjP8AWs+dx2OGUknLm2T38u5zfhyLULC5WBtQhDLIG2LIWHb04pkn2gvL&#10;HeamG2ynbtib73qPpWh4kt7XSPFFzYx262nlyqsduqOzR/KCAcgfN6+rZ47V1Gg/BH4ieI737d4Z&#10;+HHibUoZpN0a2OkuqHoSN5BXv7V0R5pbHk4jFYOnFVKjSTV9bIo/ATT/AAlq3xQ0Xwv4rskurK8k&#10;a3ZUiZGl3oy7H2/Mc7uoORn2GPq/Sf2WvhL+zTpmpftAaRd+J/BGk6No8z6xe2WpTSLJM6qkdqsE&#10;oZpC8kgVcEYPGfTxj4V/s2fEjSvifpWvfEbwtqGhWtjcLNaWmIpI7iVTlIGMUhMbN0BKnJwDjOR7&#10;f+3w3xM8L/8ABPaSx8czfY/7X+ImnwQ2t1CsUssax3c+QqnIUmNGwwB/drX2XD+GzCNB4mjj6lFK&#10;6dKLXJUulrJNNaX7LpqfyD4+4rL8dmmHVGhGbioy9rpeNpfCu6fWxyH7SX/BQL4DfGaKxvrH4QeI&#10;rzVbHTxbWdw19DZQAFwx+X9+T0x2NdH8Ef2yPF/xZ8MaP8ELXwXa6PpuiNJIs0d61zNPuZ2AYlFU&#10;BTI2MAc4J5ArxeT9jW18HfsheH/2nNU8UXtzqWvX0Yg0+O08u0toGklRcuctJJ+7yegXI69a98+A&#10;nwG+G/hv4a+GvinoN1fNrOsWrNqSzXW6FcXOzCLtAU4HXJPJr6LHZxWxODhhpy9yLfKkrWe78/xP&#10;wjA5bDA46riacf3k7Ob3vpp5aXZ3fij4TeEviLq1r4p+IttNrN5b2MdnDHqF3JJD5aKApMedjPwM&#10;uRu469BWd+y5dpaGSwiRUW3vZI1VeAFVyAPyr0O6+HPhe10bTPH8WjwprV01xBNqAZmdod0WF5OF&#10;AC9AB1OepryH9mS/Y67qFvJ96PV7hdv0meuHA1FJux14z2nMud3dj7g8IN5nhbOf+YvZfX7zV6Ba&#10;EhduPxrzjwLL5nhHK/w6tZfzavQ7GTKBQe1d5xlvftOKieVXTftxu5wRTyGLYIqG4zj0pAVbyQEN&#10;XI+IXJDFfSupvZNqsS3WuQ8SOQrFj2NAHifx8cPpMxK/8s2/D/OK/Kr/AILPLv8A2VPBOUyf+Eyu&#10;AAw/6d5q/U/46Evotyx6+Wflr8tP+Cyu5v2WPBIVuT4yucf+A81Y/wDLz7jKW69UfCHwl+fwBbgy&#10;r8vmld3+8ffjn8/avb/+CFTKn/BRnROWw2k60OT1P2O56+vTpXhvwfbPgiJVd/vSj5emNx/X/Pav&#10;av8AghxIqf8ABSjwxCD/AKyx1r5sf9ONz+VdlH+Ijfv6P8j6K/b7tWb4n/GYRn7sOsyKv979wCf0&#10;JP0r8e9YAwec7a/Yb/goyxsvid8XXXOXt9XDNu9bROP1P51+POrkDdj+fSnK5z0fgXojHtG2X0TY&#10;6TL/ADruvEdlrd1BGdAv1j8tiWRX2lvTr1HqPeuDtztuoyP+eg/nXb+INWstMtYvtlvLIJHyuxiN&#10;pXBz1FTDZ3NjK8epcMtmZzuZY/3jKON3H/16yWYDjy0z1yF/wrW8aajHdW1p5GFjm+fcwOQO38/0&#10;rFjkVpWTcrKufmGcEe2R/MVE/i0BDLkFpWVeq5Zvyr9Ff+Ddzw0Jvip8QPF32Ys1p4WeKNhHvPzB&#10;gQF/iJLIAOpOFHLDP5zq52SOT97g+9fpt/wQM+M3wJ+EHgzxtN8QfH+k6P4gvLqFtJs9bkEMN7Ej&#10;pIUErgRZ3xLlGdSw+7k4IqnKEG3J20a17vQ2o4bE4rmjQg5tK9opt2W7sui6n1hqmnHTfiFqekAi&#10;SaG+ZZpd27DcbuepOc+jcDIzzXaRpFHbw6dbR7Vj5kl+9lvTp/PpwK5vwpajW9Tn1q2vYtSub64a&#10;eae1mE6szncWLAsCST0zmuxu73wxpOvWHgG71VDr15byXS2Xluz+SgOXPykRj03MN21toODj1aNu&#10;RXPDqU5qo0018jb8GWNxfarCz7lSLLjORjA7kgY+ueM9+K6uwmgn1bELyBjMoZUbc3XH3uBnP5Zx&#10;9c3wxYW8MDX13cINpVVXhjwewzgduoIz24IrX8IWkVtdQzTyn5rlFiSGLplgAMDjPUfl9a1MTufC&#10;i2q/Ffcli3mtqBHzTffxIO20ADOeueB6V9HWsLy6Tbyi4jRfmO5Mb26HOAQw7Hpnhu6mvlzwozH4&#10;pLdrG2G1zawVCzHMx+Xg7j+PPBHcV9TW80LWFqYj5jM2fOnkVupU7sOBwcg59Hz/AHqmXxIr7J8i&#10;/Fq0j0/xhqjRjy9urXa7ZIfmz57DBGcjkjPJxnPTNeZ+KlsIJLXbcBJE5E14SndWz+8UjPAbBPAj&#10;c/wtXrnxn0y3fxRfeXbx7ZNYuz82M7ftUo+6xwSQcYzj5gK8z8U+HJpgt+mtOpUEx7Ldgqjgg5Eh&#10;HYNgqfvHOMvlknP+CLm40jxeru0Kiaz8spGFyqh3BzsOMjgDuAo9Mn2h1gvbJbVwI5PJ+XtyO341&#10;4TpV5o+l+P8ATdBa4jtbvULeR7KGeYiS7EZjRyAyjLKrICoy21S3JDke2a5a3Vpax3EfzIYVZduT&#10;kjHeuCp/EZ3Q/hpnUfD4tZ6YtrJ/yz2sDjnj/wCtWp8Trezmsrq6iC7xboi8e1ZfgwpeW++2fdtj&#10;UFPXOPTmn+Jrua5L6c5ZtswViO+G4H6/zqQ+0fkp+2b4gtLr9pL4oapOVaG0tdRtIy5C/wCrtjb9&#10;cY+8vHvwOevyxpdmbuHYs24bVO4dK9d/bV16+u9c+IupWjSCXUteuYnZfmyr6huIHtgH8sV4/wDD&#10;+VNtuZ7hmX16g8HrXLU+I9Cn7sbHcaVobzaerRPtbbgKP51XvvD+qA+eAGVeBvHIHTp6jiu28L2d&#10;u8WAFb5dzKj++e3T/wCtW7H4UjuIgTGvLDK4xzjj8P50RNLanmFposssf72Aurfd4K8jP+eKz7zw&#10;zfQXouLSBly25ty5HOfy/wDr169L4OhSUJAqbQ2CcjjH071MfAdvOPNktC2RleOfr7fj16VtFJhI&#10;8dOkeJFz5aeYpx8qL8ynHUZ6/wBa0rDQNS1K7mMaSN++dv3lr5ZU7Yuvb9f516Vqfh63tDFuMkIZ&#10;x+9j5Iw3YAZ7eh7fjc0nw2ZZ2me/S8Mhz56xbT6fNwOyqenfFaRgxM4XRfhnP5qGUe7HHH1/zmu8&#10;0nwJBaxqkRVT5ZyWXpnH45/z2rd0XSGGyUhQONxZeoz0/wDr9KvyQzRv9pmt8Arj5jjjPX9K2jGx&#10;G5x+uaWlhpE0vl7TyzfMDk+w555z/kVwtj4SsfFOmJqk0/HnO0Ue04Y7ynbrwv616B4+0+5j8KSR&#10;+aCBH8y9zxnj8zUOj+FTpfhvT7SKVVijsovl287mQO5Pp8zH+lFT4bBH4ji9J8DaPZXcl5/ZplC7&#10;vMZowwUeoHQc98V13gnw3pml2cM8ds2yWbcRGR90sB/9b16V0nhHwoZ7K41HcjCOHdPCzfeBB6fp&#10;61tWlvBpUCyJao8aoSu0DjCn5c9x61NOKKkR6HpkjPI8NoVt3lby5JOrZYgD249KuaxZGHTrh/Kd&#10;v3TJ88mBkqcY7fe281saVo01vbxR3F9+6iVQFU9MEjHA9ea4j42eNtP0XSpLRruSLoqNF85AMicq&#10;MdcBvrmtVJRiScX8YPH+meErS8m8lYSsYCwLKsm8/N1I47j+lfI1z/anxA8WTa5el5A0nyswzgZr&#10;tPi34jk124XTdMeZleRm+bIyOgP1xgmrngDwRJa2qoqZYsD6HOKwk3UloLYq6X4eFnATBH8u3kbc&#10;7e/+fpW5a6WqHlG+6Nv1/wAK6aDwqfLIA/3TjGM+1OTSFh8xWj+ZV+btg9RXQo8pGsjB1yyU2PlL&#10;B8zK3XjNcc1m0F48Llup+7lq9E12yiMaiRxu2/dxwOOtclqNkC7ShOj8MFxnA6f59/esZlHXfAX4&#10;2ftHeBd3wU+Cfx31vwZpXjbxBp66pHpF9JaxyTlzBFNI8REm1BM3yqwyCc9jXq37QX/BNb9or4af&#10;Er/hGvjr8d1ub2SJp1ubeznupJ49xG4S3D85xnvjODzXznpd3daVrFrqVods1tcJcW5H8Lodyn8D&#10;iv3K/bJtdG/aH/ZV+HX7Q2j6THG2u6JZ6pM8ibTE0lsDMgyem89uoQelc9SN4vUmT5ZLQ+Pfg/8A&#10;8EX/ANn/AFLSrHxD4wu/EHiOSaGORo9U1p4o23AH7kCpx+J4r61+Fn7AXwM+E1ssHw8+Evh/SRHg&#10;m4tdJi8//v8AEGQ/i1eaWX/BWb9jv4D+GNF8EeItfmvvEWi6fDbavpOh6NLdPbToiq0bu5ihDgjk&#10;CRiD15GK83+Mf/Bwx4cktJNP+CfwQuridtwjuvE2rxwqvv5Fohbr/wBNhTjSgo3bJvUctEfckfgz&#10;TNEs44gh3thI1blj7gdz7DNeT/tL/ty/ss/slae03xV+JlnDqEiMtv4d03F3qEreht4z+5HPWdog&#10;exr8r/jp/wAFQv2z/wBo+1m8LX3xFm8PaRcyFbqz8KwmwjlXPKvMCZ5V9mkI9q8dt/CVtrV3C1/B&#10;5kykndICQCep+v1549az5NdC+Xue7ftPftp+Pf2ufiUuqaPo/wDYPh/T1l/sq1LCWZFYDMkjcb5W&#10;woOFCKFVVBwSfEPiF8Jf+Ei1T+1Wjw0hJ/efMXBGc5/z/SvRPAmkWunSMxjhbdGd37s8Dg/jzj8h&#10;WzdLbyKQpUqqltoYdMcLz16Uo0/3l2Xf3bI8N0n4U6do1wjyWYPTa+zjOa5PWP2cLnWfjhrvgWfW&#10;YrBobeK9s/MU/vVmjWRQPYbsH6cV7/rUGmyI1qo5ZfkXuTk9Mfh0967vwh4ZudS1yTxl8QfhrNZy&#10;Czht4b2SxZnaGNAASUUkfQjI/Os8R7WNaHL8Nnf10tb8TNN3Pjz47/sy23wl8N/8Jjpviv7TbPqC&#10;W0djPGPOUMhO4twG5U9Fx05ryZCPut901+hHx08H+DvHHgXWPDGj6Vb3F1d2rrZNHpjytHKVO1wN&#10;vBHrkY9q+Ofi9+zd4y+DujWuv67d28tvdXHkImDHKG2luUbnGB1qeZc1i+V8tzF0tl+w2qDH3WP3&#10;unNSXj8N82V/L0qnYSyLaW5AI+U/TrViWSdUbG3P+eaoRhvIwuJIi3VuRUD/ALmfI+4aW4Zlu2J7&#10;nBqTaJOGxVdAG3zl04+76VVq3KrFGUD7veqlEgJLPP2uPH/PRf51NqaYumlI4ZqhtTi6jOP+Wi/z&#10;q1qaDazEfxcGhfCHUq200kM2+I/nXUeFGR7TUUGdpjjf9T/jXL2+9m2IPm/hrS0fVpdKlciIMJo9&#10;jZPTkHNJbgbcIzlWft1rsNL1EWFvZ3pPy22ih9uOpCcf4Vx9k5nUb+i52+v1rav7kxaBvGctpMK8&#10;+5FOGkZBJ3seo+C/FNvcWsPjfwzCs6pEsGsaXcSZLLn7p49QCjgZRgvtntPiP4A0r4h+FZPib4Vu&#10;5Jri3tPtF/cXChPtkK4Viw7XEZ4cZJddrckhpPnj4deLbzwX4gW9tcuskY+0wsflljI5X34/rXuu&#10;ka5fW3hPUNT8CXcd1pXiCza3urWRifJYrjGMgiQDIBIw44OSOOeS5fT8jaMnJq250H7Lr7PhjqYt&#10;48bfEFxux0+6g/LH1/CpPiG/laSxDJkLkfMDn5h/np60fsu26/8ACsNWSaU7j4iuA+G77Y+fzzVP&#10;4iTM2hsWG393u+Y88t0/+tX01Ff7NH0PDqr/AGh+p47pnl3PxHs03OFW4BMkZOVA5z7cDHt7Yr6K&#10;/bZutQH7C/hhpcQpea9cTRxi8GCqqoBMY/iwcBz1AIr5miS/fxhDHYwMzOzFlTGVUKT3Ht+Ve7/t&#10;ryatYfsgeBxeTKiX09wbW3Nw8hiUMOoPCE4OcdRtzkjNeDiP98k/I9qirYZep6l/wRms4z8MvF2p&#10;MzoGnsLeSReBtCzsecj+8PTr1r7S8HeHpZFi0a8fZapebElZQG2kkc+7c8kcjGOnPxv/AMEe7Pyv&#10;2e9Yv5Yd0d94oaCTnslrAcf+RCPxr7I0ka5K91chI1iS6+y2qq332dhl8eoOMegRjxuNcdT3qjsb&#10;Rly00eneAtLt30iW2+1tJa28bJaxZO51VuWIOcktz1OB7ZqfTNXmS3ubO7277aZlmZiOh69upAHX&#10;/wCvVTS9fi8O2cNs8kbNbxqFVcYIAAJIz6Y685OOTmuN+IfjN55b/RdKt7iRZmRt1rJGjszbfm+Z&#10;h3x16jpnk1OvYPd7nR6V48uPEV3cPYMzQrMyC68whS247RxjcCR/9evmf9uW1vH0/wAF6rfX8a3V&#10;rrG5mUZUIxlGOBgDa+32JFe16Zrun6ZokcdhFPG0kKn7K0aIzuoHZj8pz0yeeOe9fMP7eHxBt7jS&#10;PDcZhmj8vUFkZLiHy9rFxwTzgjuMnH1NVP3otIml/ETZJ+zTajxV8UfDehPM0jX2rRlYfLA2WsWH&#10;uSRg7QI1f0yc4PBr6u8T+NVvtR1Q3mmL5k1w1xcMu1i5L5YH8WGQfQ8DFfLf/BPi6mh13xB8Q4oP&#10;Om0/To7OxjjmC7ZLh/mb7xPEcb7h6SZPBbHt0V+ZNb+3XLfaECZaFlI85g/Q7Qf4gG5xkdwDXmqP&#10;LJnpzlJpGxJfaVBYzTStAn7zy2ZggEkgYYC8D7xPUEjGRxmqreMhaWUUVrF5b3Uuy3XAwI+VyM+o&#10;LAY/2jjC1y+qaYPEt+NQ1XUprWGFiEdojmbnPmLkjZleq8sDwc5Bqxreuw21ymoQaTItuLOFltXZ&#10;v3Kqccg4JHzHj0Gfm7mgopkPirxEo+xWVxKdqwx/amYD95ICScL2B57Zx3yQa8j+KfhzTtP0HVPF&#10;ljfotxb6fK8KyLudePkHzZwxfb82OOe3B66/hutRlkvJLq38uO4zJHwzHIH8K5UDJGfQD3GfPPi/&#10;dT3Wg3FisvzX8xeRUXaPIQDCnkY+bb7fL0ojG8kkEpcsWzwX4Z+E0j+PfgSWwtGk+z3V7chvLJyY&#10;7OU7uPTIOenc19a6fd2wTMtizDaYx833WxwenI/L696+PfEXxln/AGcvi38NvipcXUy2+n63P9uk&#10;jjMjeQ8exyFyCx2uWxkZ6e9fUmq/FfTPGdrb+NPDEujm1uo2nWXRlLW8245yqMW2ccbRwP4QvSvX&#10;cpaXWh5MY9Uc548sfs8mxAx8yVnWR1/hA44yT39fTtWJBoNxqTRzojAOA0m3lSRjjj6Cr11rNvqt&#10;61wzNkjDZbOMkZ/kK0tPlt7a7ZIHwsSqOnX3/QfjUFepmTabFbyMWHHmADoOOBUdzJNb2iX1ldvb&#10;zRSFo5rdtro2Mggj5gRnr1rXltlvCyrGqbm3FeeBnj07fl+hx9Rtld2J3LtY+ZtzjHX8f/rDp1pP&#10;3pFJ8sTk/hV8I5/iV8V7XwHd301nZ6lMJrq8hkK+XHEsjPyA3O3OM8Hkd69i/aS0fRvD3iKKTQ4x&#10;BYx6RHBAZpFaSZlLFpCMZQklAehJ3AcAgebeFfF/izwVrs1xoEqRtIoEiyQoytgjBKsNv6fStPxL&#10;qOqfEDUm1LxPqE11cSKrTXEk27eo/h6d8entyTmsnh5SxPO3odKxUY4V07anmPiEXNyPN8gmJVZ3&#10;k3dMnGD0x0/X8K8q1K0nvZWLws7eftTnngH/AD6V7n4w0ZrvSL60siU84qI8Z+YbsnNcBN4Sljd4&#10;pEy0cypHIrfKS3T2xwe/Xk9a7jz9zlNOWSzVrSbTvMVom8ouzfeGfTPGfp0rW0uxeOwzFbiONULK&#10;8S9Mr9OcY7nGDXSv4VvLHSLq4LrJJHbtthZdoXCkcHoeO3fj1rZtdG8PW2mtL4pgjW1t4d628Fx5&#10;ascKGLMCAOMjLHu3WgR59YLZeE/hr4w8RyX32e9sdDuBHJC2fLkZCEA+pIHA4zyeoPylpN3cSW80&#10;sjtIycqv4E17Z+0F+0VY634du/ht4L0ixtdJmvFm1W4tYizXbJgIgdyWCL1IUhWODg4BrxuzvLW5&#10;hkmhj8tVPzfKF/lWtOPcGaHw/ur86/HJdWm1ZhhC0ZwV9vbNfRngWw+0/Cz4l4ffiOwl3DqcSY6+&#10;g3V85+DZ4bjXrUpdGX5sOxXb3r6y/Zh8G638RLfxz4E0uEoNW0O2SK5kiYxxyCRXJJAxwqsfy9q9&#10;ty/4x+XlNHj/AA55Hzgz4lZfLvXQj7shHT3r+kb9gS7e/wD2F/hDcfeP/CE2anvwISK/Db9oD9jj&#10;wn8AfDv9reLvjTDPrVxeSCHTbLSWdGABPLlxjnGDyTk/L8pr9uv+CdF8n/DBvwetryN42/4Q+2Rv&#10;MQqciFv1rw4as9Kp7s0/J/ocd/wXuwf+CZvheIHlvGNltZT/ANMbr+lfkrodwo1SNgVz/Ysf3lyv&#10;+s9K/Wj/AIL5gR/8E1fCa5X5vGVnjdnBzBd4/pX5MeH0kfxENzsv/EpjHy43MN/fNdFT4Y+n6s3p&#10;/wAGL8v1Z53+0+wPxFsJEDf8gO3/AIuvzP8A5xX6a/8ABtdJ/wAUF8Volx/yEtIP0/d3NfmL+00x&#10;X4i2IZT8ui24+br1brya/TT/AINr50PhL4tIp4+3aKf/ACHdVj9pGGI+FeqP2C8DOz+HrfJ/j/Lk&#10;18g/8FlfDM2i6N8Mf2h7K3Zv+ER8ZTWl4qnrDcxpKAfYm0Zf+B+9fXXgDD+Hbc/7f9TXk/8AwUk+&#10;G8/xT/Yx+IGjWVuZrrStPGt2iKuWLWbidsD18oSj/gVcua4f61l1Wl3i/vPuvC3NoZL4gZdiqjtD&#10;2kYS/wANT3JfhJs/J2+8MWfhz4xeINNWBhBNcebCPWNxtyM9jgt9CK2PElr9s03T9UAJa409IZWK&#10;9Zbf9w36Rp+dSeLfEFp4v03wR8Q49Jt7S5m0n+zNUa03bZ5YP3YkYMThisW4gcZl4AHFdTqWk2l5&#10;8Pb2OCDZPYakt2OfuwzoqPx/10UHPv71+c5JiPY5hRm+vuv8vzSP6e8VsoljOHcywtSLVSE1Xirp&#10;7O8rWe3LKf3Hm0YSPcGjGFX5l9eBz/nr+tULy3VGyq+3Xqf6/wBeK0buMpfsp+6VJ27un5fhUV+j&#10;yqpZedo6np/gf8544/TI7n8WmJNahZT+79+R19faqtx4cTV1XzriKHy32+ZIpbHB/hHzEfT860rj&#10;cJcBfu/dO7p1/p36VVa7Lv8ALGuE4DKD/n+tacsWQSeAvB1tF8UdPvpJrOaNZJlSRIyH2EHhC4DK&#10;fbkYycnHP6pf8E+Gkh02305blnhWJfLVovufOfmBPcnO7GBkEHnNfljpF5d+H9Vt9VsEjkmt5GMf&#10;mKSp+UjsQeh9RzX31/wT/wD2iPiLc6laW938I9NmTUB5gubHxFLAANxG7ynhl5PfDdsnAojy07ru&#10;ZVlKVn2P0KmM6eXMVbKs2zqd3y4zXk/7RvjD4z6f4Uay+CjR2HiiS6hg0m8vbOF1W6Zk8qRUmRgC&#10;HIHzBlJ65GQPRLHx14jLRmb4Y3CxrHuaSPU45OuP7ypnr3Irk/i58aLDR9HtfE2r/CvxEzWGoQXS&#10;w2f2J2bypFbjNwBzjvnr9a64SjymfLLmuj481P8A4KTaH8O/F3xF+D3j39nub4b+Iry803fZ+Hd1&#10;1LqupR/a4Z5nEKKi+aXR/M/jTy2JZQpHott8YbW9/bNXwDf6XBHqVn4TuNWjuMbmjgkufJdSfRpA&#10;h9CUz2FYPxU/ad/Z3+J1+zeL/CeuaNMnmNB/b2isUBMi8bofNVQBkkkgDkHGa8B+In/BRb9hvwD+&#10;3prfj/X/AI6xSWC+AU0qC+sNDvbpftJvmleJvIhYhgOTkDHHU9OaivZ8zfdfmdWIlKpTUUtFr56t&#10;bvr/AMOfRn7OPx/+MHxwtNY8afFP4d2/hWMeILiz0PTobG4gke0iJXz5EnYnLvnBAUEAlQQQa9M8&#10;R+I0e+TyjuxD1bGAec/pX5Eyf8HCHx607UJ7OP8AZ78C31rFcSC3ujeahE0yBjtfBkO0kc496vaD&#10;/wAHD3ju+1pX8f8A7MWkJZdDJ4f16aOZfU/v0dW47fL9a0qVafs+VM540antnJn6IftM/GTTPhD4&#10;ftPiP48+EU3j7wxDD5Ueh2ckcLWmqGVTBevM3zIEG5FI6O4IwcEdJ8Iv+Civjj4+eIlsZ9C8O263&#10;mlrJdf2bOZ3NxIo3NIwk25JWRsBQM5xxxXx38P8A/gul+xr4utU0nx9beL/DKSHa8l/oK3cIXHQm&#10;1eR8ZA/gH4V618Av2o/+CceiPq/xP+Hn7Rfgu2W/ZpdUkv8AVjaXESjBO21uNkoGcfcTLH1Ncf2r&#10;nTry2S1OS/4LVS+MvE3h74P+GvCXiPUdJn1jxpar9q027eGcK0d4XHyYwCvvj8q/Lj4iftm/tQfC&#10;H4x698NtO+IH9qWek6k1qkWsWkdwflwDlyA5Oc85r9Pv2kv29P2Q/iz4Gb4r+GLvTfEi+C7iGPS1&#10;1DV7O0mmuZZRD5lvHM5mj2pI+WaNeGI53Er8Bft+/Df4SPZeC/ij4A8I2Gn65411C41DVRBeLNN5&#10;ZVTiTY2zJdy3CjsM8HOeMwOX46KdWEZO1tUntfqfR5PxbxRkMFDLsZVopdITlFN630Tt23RV8H/8&#10;FHvjE1l9n8X/AAu0HUImxuktC9vIMemd4H5YrutD/b1+G97KF8U/D3WtOz2hKTqfqRtPX0FeVeB/&#10;hmWtozc2Qk45GOBWhq3w0cSkG0jGPulelfP1uEckxGqpuPo2vw1X4H6Nlf0gPEzLY8rxUaq7VIRf&#10;/kyUZfie7aL+058C/ERCJ46jtZJGzt1C2khx7ZI2j8D0rr7HWPDeuxrJoniLT75GA/49L2OX/wBB&#10;Jr5K1P4dIU5thk8fMuAK5jUfAU9u5mtJpIWXBWSNirA9eox/9avHxHAmHetGs16pP8rH6NlP0ps3&#10;pxUcyy6E/OnOUPwkqn5o+7YBqOnSLLZ3MkEn8LQyFSPxBFdH4e+Ofxm8Jkf2V8QtS8tThYrqbz0/&#10;KQMK/PjR/iJ8dPBT+X4Y+JeqRxj/AJY3Fz5yf98yZFdNpX7aX7QWhuo16w0fVo1+80loYpCOO8ZA&#10;H5V4tTg3OcPK9KUZejaf4/5n6FgfpE+G+bwUMwo1KV9+eEZxXzi23/4CfojpP7a3xWtyses6Lo2p&#10;Ln5zJaGBmx7xkD/x2t3/AIbb/wCqOWH/AIMm/wDiK+AdF/4KH+GCyx+NPhjqVk2fnksLlZlH/AWC&#10;n9a6D/hvv4B/8+/iD/wVj/4quV4XirDvlUJ/LX8Vc9+nxB4G5tH2yxGH+bdN/wDgMuR/gfsp/wAK&#10;R/4JA3j/AGqHxr4TjfOVePx3dLg5z3m9TXS/Bn9mD/gmlrfxMsZ/hdquh+Itc09vtlrp0Xiqa9C7&#10;P+WjRNIVYD/aBFfkLYqsqJIFYBYtsfkrlyMD/Vcfd9c19ff8EV2t4P2u7mO0CKp8PXHyw8oWy+ee&#10;7cc19FlOOwOMzCFP6rTi+6WqsfGcc+FufcOcH43MYcQYuoqVNy5JTfLJaJp+9s0z9d9R+fTjg9V6&#10;1494kAGszKe7V69dy50vI7r2ryLxOD/bM3zfxd6+8kfxGNtdoiBzxUwkjHBP6VTgZiAoPFOQ5GN9&#10;SBoQ7JEzjIPHtU0dnBvyYah08Yh/4F3q9BCW7CmMLaytzzs/U145+3h+0dcfs4/A26u/DjxyeJ9d&#10;b+zvC9qzYJuZPlD5PRVznPrgdxXtgeG1tmuZ5FVI1LMzNwAO9fmv+0h8Zpf2gvjtqXxGtfENrdeH&#10;tDtbrS/C1ituSUYOoku95OMuA2ABnayHPGDcaftJJfec+IqcsbI8o/Zq0H4WfF3UINH+L2kWr6p4&#10;fvrz7DfaXI8ImaaQiWRieZmc/wATZJGM9BXvV/8AsAfsxa7I91LpWuKZ1+YW+uOgH044r4+8HXd/&#10;4b1O31/THaNVvJkyuRuxK3f1xX3L8DPiPb+LtBthLcqWVVDD3x/n/wCtXHXptS5kenRxlb6uqak1&#10;Ht0OXsv+CXn7K94ojEPieMMu1Vj8QHOOw+aM+prY0/8A4Jf/ALMdtGtvDqPjAAyK53a9GcMOevkd&#10;K9r0+V2fMZGDyMDHatGC9BBt8tu+7nA4rGMpykk2EZ1KcueDsz89f28fjBcfstftMap8OvAHgnQL&#10;22021tzDqfiS3lvbmbdHnLDekZwSf4MdM9K8N1T9ur46asGtdM1XSdJ8xc7tG8O2tu3P+0se79ew&#10;9K9e/wCCovhK18Uf8FAb3RLu5Mcd9a2SswwvWPHX/PWvLP26PhJ4G+DvxU8MaB4I0iGzs7zwfb3V&#10;wsYP7yZru6VnPc5CKPYADgACueGFwUZcipq++x9ZLOuLswyeGPxGNqSg5+ztzy3SvsrK1jhvEfxx&#10;+NfjT/SfHXxC8RahCx2K19qk7xZwcDBbb05wBnjpWdJ4A+Jz+Arz4uW3h24fw/ZMsF7q648tXaVI&#10;wuScnLyoOAevscfS/wC2T4U0fT/2Cfhd/YOkwW8n/CTXSlYYNh+a0VvQZ5U4/pxXnc37S3wj07/g&#10;n/q37OU2pajeeJ9WvrGa3ig08i3tViu4Zn8yV2XJ2RYAQNycHAzW1Oo5Ri4R3/IxzLK6ODxmNoYr&#10;ENzopct/tyvFNa32Tb+Rynw+vLfWfC9u+s3cyzRho1bG4ZDfxc56GrqvNay7dPnk+9jcmVyP89q4&#10;X4R/FKx8GXczax4VXWrPlls3unhO49G3qCf05re1f9qTWomabw38OPC2lqv3P9AlvGHoSZ5XUn6I&#10;BXz2KyXF1cVOULWbvqz+j+EvHbhfJeEMJg8aqkq1KCg1GKfw6J8zaWqsd14LuNZtNVjaIXEm4/NC&#10;u794fQ45PP8AnvXrngxfjfpmm2traaDNZ2/nfarq+k0tbcS7GBj82VwA4DqGwzdlz0FfKM/7Xf7R&#10;SwtaaF8V9Q0eJvlaPw+senAj/t2VO1ef+IfEuveKLpr3xL4hvtSmZ8tcaneSTsffLkn9a1pcN1pS&#10;vOaXor/5HjZ39IjBYm6wmAbX9+aX4JP8z9AP+F02Hwsvftuga58NvDNxHFhNZ1nUrLVNUZsDdIQj&#10;ysHZs9EyBhRwuTw/xP8A2s9F8Y6lMmv/ALUniHxFHLICq2em3hhjwOFCzm3QDOeF4r410+eWfbJJ&#10;OW3MAq7ufWtIvJ5SDH8X3fT3969CnkOGjpKUn87L8D86xXjRxDUqc+GoUab78rnL75N/kfV3w6/a&#10;1+GPwR8c6f438F+A9T8Ratpsyy293qV1DY26sAcAxBJ2YZ5OHUnGBjNL8c/2w/i5+1fPo1t4+Szt&#10;dN0PzpNP0vT1l8tZpSPMnlZ2YyykKFDcKqjCqMtn5s066neVIkdmXqv1r0DwtGFijAAPA3bfX8K9&#10;bD4enhaXs6ei3PzjP+Is24mxixOY1OeSVlokkt7JJJHvFl8cvjJ4q8A6V8Ktf+IGoXXhrSYUjsdE&#10;+RYIQpdlY7VBbDOSCxJ5+hH2d8FvGeoa3+z/AOEPCw0Hbb6fDMjXgYnzGN6Pl5G0cMOMknPNfBfg&#10;GDzYQ0rLgYIC9yPevur9nT4veGvEPwR0f4KWPh+5XUtKmkmutSk2+WVa4V1Vedx+XIOR1I61z4qn&#10;zcritnf8Dhwta3OpPdL81+h7ZqVsE8B6QXbmS6l4VT6xivnn9m3Mfi3VoguNuuXQ+n7966SP4y/E&#10;vV/20l/Z/MMcPhTR/h+uqW4WMbri7luVUuXK7hsCqu0HHz5I6Vzn7PyNB8QNeiwAq+ILwfe6/v3o&#10;wNP2bet73enmx46MuaLatdL7v+CfbvgN3/4Q1zn/AJilhxn/AGyK9K0xSV3A9R1rzH4fzK/guRs7&#10;V/tKwIB/66fzr07TARGGyfzr0jgLbDng/rUVzjaBUzISucf/AF6iuFb7zUAZeogbOBXIeJmYBv8A&#10;Guw1EYyAK47xOxw2PWgDxD44c6RMD3Q/xV+Wf/BYNXb9kv4f5ZtzeK7rk9T+4lr9TvjcG/syZY1z&#10;/eyei4OT79q/Ln/gsZi0/ZS+HbA9PFV2OvT9w4rH/l59xnLp6o+B/hChfwhGMjas0wGV4++3HSvZ&#10;P+CIbpF/wU08Hq78vHrKfeI5/s+5rx74KsH8EsTN8xuJl3cngsTz69h+des/8EZbh7X/AIKieBYm&#10;/iuNWVtrdf8AQLj16/Suyl/GRt39H+R9Pf8ABTBIYviT8V2SBizR6kpLScZa1ixjjgc9+Opr8p/B&#10;2leEtb/4pPxP4H1OTU765/4l19De+QsiAHKruUqTnHPPf61+n3/BWS7a7+KvxO0HTLOS4uLp7iOG&#10;GOQ/OWtIflwB3zx6Gvg34afDC28HromveJorqS60ctc2+lSa4ZrW2dh12MoCsMk4Vj82MntSqPU5&#10;8PH3Ezyv4jfs9eNPBaSa9F4cv4bGJgZEuyrsi8ZbemFYA+wI9COaZdBJrBkaGCYHB23GNp59cHBx&#10;mvpj4peMPEU3gWXXPFlrpun6Tt2RvLaHzLx8AiKLczM/P3m4UKO9fLWu6bY6nZgtcLAsMm5A/KEZ&#10;xg8g9/r+eaVJvVHRKMkk+hm+MoVlurO1jh6sQFQZ444wKwrhY7bzFikDbsAbc/U/0Fani1njnt1I&#10;UeWp2iMnA6dMknHpyaxJCN21QBj0qZ/EShUKiJs9a9r+C0H2L4fi4mhGxmZ/m/ixk/1rxMf6lv8A&#10;eFfQfgnTWi+G2n2wG1Vt2kk9xkDH6V8/xBU5cLGPd/kfsXgrhJVuIq+IW9Ok2vVtL8rkek6zrmgX&#10;o1PRdaurG4WQGO4s7h4pFOeoZSCK9J8Mfth/tV+GJVm0H9onxkn7tUVbrX5bgbQOmJSw25yQuMfj&#10;zXmQXzX64weOOtTJgcE4GR1r5uOJxFL4JtejaP2Z5bgcVpXpRmvNJ/nc+idH/wCCl/7aOl2Caafj&#10;G15GrFyt3otk3zHuT5OT+dekfs//APBS39rvxd8YPC/hG/8AEmiXUWoa3bwsbjQbVSgaRckNhQCA&#10;O5x+lfH6KybSDhfb+Veo/sd2b3f7R/hBYpgjnVlaHJPzsqMQvAzhj8vAyd3HrWkc2zGGvtpfezfE&#10;cG8K1sPNvA0r2b/hxXTfY+j/AAH/AMFcf2ubz4hjR9TufC88NtqQRd3h+TJ/eEZwJwAfqO4HOBX6&#10;K+Gf2tf2l/FHhXTdVtvEejeZdaXHc7V0MJGHcMQvLsOcnPs5HQ5H4mfDPyrf4xxyXBZpP7aXbtb7&#10;x87rk56549a/UbwR4R1+90rS7ee5W9WbTVFrdRzshgUqQAyI64JDFQw5wwBAIUno/tjMetR/efKZ&#10;1wLwzTjB0sLThtf3VqfL/wC1R/wUo/aktYNG1bSfFtmo1aTVJbhn0OBt2NUvYlYEp3VBn3znHFeF&#10;+IP+CkX7YmsFpG+KkNuzKR/o/h+wU7fm4z5OcfM3f+I+tdJ+2Tpthp2jaNcX+bqSZtWS3eYK+1v7&#10;b1BmIyMjOQeP68fMt1E2GKqMc4z2rGeZ5jKOtWX3s+iwPB/C0cCqiwNJ3b+xHv6HfTftUfHv4q+K&#10;rDUPiH8VdX1TUdLkMnh+6muvLNjcErl4/LC7GIUcjnIFfZX7N/8AwVL+JegWMfhz9p+KDW9PljVI&#10;vEel26x31ue7TQj5LoAYyVEb55y3Svzh0t5rDxDb3cQwUnU8dhn9K9KjtNV06+ivLe6aSOMktCw4&#10;K4B4J9/8K+ryPFVa1GSm72e731PwHxKyfB4DMKVShTUFNNNJJK8bK6StbR6+lz94f2efGHgX4laX&#10;D4v8CeJbXVNJuFBjurObKbgudrcAxv8A7DgMMdK1vEFiLGbTVRjukuv3xGfnySQ364r8Qvg5+0b8&#10;Yfg9rz+Mvg78QdR8P6hIhjkNnMy+Ymf9XInKyrk/ddWHtX2t+zv/AMFdJda1XSvAv7S+nabb6hPu&#10;tbbxNpEZjt0mkTZGLqHJWM7iCZYyFHdAOa90/L50ZdD4+/at0iOLxN4t0GeHabTWpGx/233E579S&#10;fevA49MuvD6m7sn8yNiflyCBzyR/hX1D+2rpH2X41+P7Mljv1K8dNvXa2WH6bfwFfNot54LZoDu4&#10;bJHOMnmuapuvQ6qfwnffDXxLBqFpvtp2V1XDoM7hwM/p/n19G0XVmlSOKQfMMEbm4J/pXz34Q1dt&#10;O1Jmx5fP+sXIxz+HSvT9M8U3ElmZ93B2ng9f89P/AK1SaHp2nzIm8s643bc/eH+ea2rR4JypJRVV&#10;s/N1HYDrjr/nvXj1v42urO5WdgwViM5/iAJz0rqNH8ZpfnDOVb+6M/X/AD9a0py1KjqjsNWsriG/&#10;jNnFbz+WuVVunzZA4yOnP/fVQ6fE1pE0Txoc5KurcFQMDOPaudvvEFgzTLBfzRzfKhePP3dvXH1F&#10;WP7duy+y3uvMVI/lVxkjJx1/z1/PpiRJXNh78put8MFX5ivPX8+a3LIS3NqSRuXbt+bK4OPyzn+t&#10;czpuptc7DPbbdwy38OcEmrWveIpLe0az0913MeWjz7n256f55rTm0IszI+LfijSbfQP7DtN32q4m&#10;jgjC8jc529vr/ns6w0rU9Ru5Da3DSwrwWZCNq+3XHtWNHo9hqfi/RpLy886VdQSYR9gY8uMg8H7v&#10;r1/CvZtPh05IlDWywr/DiPg89Mg98/h71nrMZz9r4fuLDQJPseFDKqyIq5DnOQPbn0+lW7e4jsbK&#10;K21O3+bzI9zMByM8nnoQP1rs7zTtAbT1ti6iabb+7z02jr9Oa53xLbmfT0tm0yOZ4JG2nA3bNoGB&#10;jgYyMHrV6qItR2oasJLJnsJEWFW3Kqk88DnJ9T/Wvnf45a9c3LywJcSFlkRjLFGGG7bJyfQfdzmv&#10;cL+ZbTRW/dLt8vHljoFxz6Z/Qe1fP/iyCPWNUkujNIsMt4wxH0wAh+b2+Y/pSk/dsCZ5xovhCXW9&#10;c+2XKqVX5Y9wI2gfX1xXpfhzwzHCmBD8yqMfLwT1/pTfDGgwSSL5FuAvY7f8+1d/oXh6AxbpEKuI&#10;wWOcE8Hj8R9en41VKOl2TJ32Mk6Gq25YRFgrAEHqe/ftWTqOliCaRVOW25Pfvj/Oa9Bm0hY41DRP&#10;GG6nPt6f5zgVzerafHJdDewRf4uPp/LH+elaSdgOC1i1iMUisvfd83P58f5xXOalpm9PMiDBlb6D&#10;8q7/AF3TESAqLZctu+b3Of8AH/PNYl9psbxmEoFYnGNvTn/J/GsZNAcWmnm3lZgobaflYj3/AJf5&#10;zX0EP+CqP7UU37CngX9nHwt4a0PT7fwzHdaW/iBlkub0eVIVUoJH8qFwjDDhC4GCrA14vqGntBaM&#10;/l/MVxub8awfhT4ogh8Yal8L9Qja8t9a827sY1i3mC6jhJIUf9NAu31DbT61nLuwOC1XT7rU9Qu4&#10;L+SV7iafzN27Jbdg5PcnnqT1rc0PwHa6TAtzeXMkvby1b5VPocV1/iXwVL4e1HzbmG43W7stzHIp&#10;Voyc/IwIHzLgjkZHbHWrHhywhvbFrO5RmjeTOxONuen45755pIDJ061ckmSDblSo+Ujn/OP0/Da0&#10;lJ7ceQQqleGPGBk9qki0WMX6+YGwrAANzg8549elXLfS5I2ZvM9+h5C8n/Pt9KpK5Mpdi5YSykTz&#10;5CMse/6k4H6UNfvHNGdu1mbaSy9P8OQe350WTT6YHF0sbbo9qmRckEg4P4YH4fp0Xwt+FHiD4pay&#10;sNvDcW9jb5bUNSa1MixbcnaoGN8jYAVc9TkkDkLqV9m5D8LfAd54s+IGn3KxyNY2Uqz30jKdm0Ek&#10;Rk+rEYx1I3HoDXtniWae0Hlw3ci+Wo2sZCWAx6nnPAq74o8O+Fvhpquo+HfBayQ2ttpdpJ5My/vh&#10;M0SyM0hGRvJ6gEgdOeM5fieUywb9/wDD1BPIrOT6GOvNdHEa5rmr3JaCfVJ2H90OcfkMf4186ftx&#10;ztH4F0iNFI3atlvbETf4177rZaN85O1f7v8A9b/Jr55/bdZm8HaPtGV/tRvm9P3ZwKwlubI8PtVJ&#10;trdW6eWNvNWLhAYG3DlWwajRDJp9uRMzbYR93txTp3H2cMPeriUc7fbDM26TndmmRSM7BGaku2/0&#10;lsjkGgEudx4YdwKhElhpBtJPC9aosctmlLMRgmkobAktji5jOP8AloP51d1DiJt4/iqjbnFxGf8A&#10;bH86v32FhkLKeGxux7VUdhGejmN9wq7Bncsi8r9KpScncB1HpVjTphnyXPutQM1tNuWikWMs23jr&#10;6dxXR6sznw1Ect/x4xqR9H61ySbY3ChiOTt9+a6i+z/wjtuyFjutdpwevzD/AAq47MDK1IvBdqEb&#10;awt4h+Hlg16H8BfiFe+H/ENvpblW0/UisGoW9xIRHywAbodpH3sgE4HHOK8+1hDLfqxT71vEV9h5&#10;a10fwtkeTXLexQ7labzZF2jPyocc4yP5VPL71mF7H05+z8lqvgzW5bCVmjbxReeSzN95Plweg6jq&#10;cDPpWH8QnD6QzEgfux90Y/iHFbX7PUu74dasyMpRvEl4Q3oPl/z6Vz/xEnC+H/lbb+6Xt7+1e9T0&#10;oR9Dx5yviZep5X4QSS9+K2l2aRufMnw21ucbeenIGM/pn3+hv+Ch1hNZfs0eCVgmnWGaHezNG4D7&#10;mdiMkYPAj5BOSGJwCAPC/ghpF7r/AMdtNgsWh8zy5n3XEfmKMAckYOcZ9K+lv+CoHhqbT/2Xvhjp&#10;921v9thtpUnubeMR/aF+V0LAEn5fPcKGG4AY45z4OI/3iTPapP8AcxO7/wCCUujjSP2UrO4upI1i&#10;vNe1K4kDcqdslvADn/gBHvzjvX06k73ut2YaD/Q9NuDO10x+UyhQFOexBY9f/wBXzX+xnYy6L+xF&#10;4PTTRhrqbUpd8jdQNQuCT7cIv9cV7hJe6na2t1vgiaFrG2mmjuEDxu4aTny2+Utynv8ATIrkl8Vz&#10;RfDqdpr3iQ6mdmjzL5yw/wCtVtyqFAYgFepII/L0FYI8Qz22qXENw8byNCCskbZLc469APTmsnS9&#10;UuLjTm1O9LLGzMGTqZHJVR09zj05qpr+o2FhrjWk9wVuEikO7b/rEQ7d4Yjs3XHTcOmRmVpoUo82&#10;poeM/GkNtGtzbShvJZlWTdxlV5OfQEV8ifte/EyXxha6bpsXmedFqYPnGQt5jeZGGx6YwceufQZP&#10;p3ivxxNZzz+GfEpaK43RzRfdzLbTviCX5TtbAKhuc7lOVT7teB/tFQzX2l2v9gv9qkW8i+z+Vlt7&#10;MwGRjuTjr/SiMoSTZt7OpTaTR9ifsSeGLbwH+yLb+MLq2/0rXtemm3NIVby8paR8gdfMWXJ542++&#10;7qtbsNbS8ksLcratIsZxdsIQbeQ5WRS7AY3rJyDgbWGeKdeyWXwj+HFl8ONIs5lsfANhDDNHDNu3&#10;yQWUDST7Tj7087PxnJjzjoDxfijWIJ/s+hR6h5N5JHJai4adhJcoJEijmz3BLyv3JIYc4rz+Zas7&#10;owckkjotSu9YfTFt4LtI7faWlMUxT5y2fmOFK7VC9c87snGBVK9bTdSvrO3t9RguIYY8GS3jdVh7&#10;bctjJHquRz1PWqXhz4r3x8OW9x4vsYttppdwX8tEgS4+ztBvlHVX+ZpMKSf9YcHG1zk2PxOTxP4P&#10;vvG+jR31jpq3UDJFdRxCTDw2xyuAPlPmblXAwGBbkNS5kVyStqW/FFjZ+ErS7GoabHYpDb/aWWSI&#10;QjZgNuRCQCSCeMHjJ4GTXlHia5udW8T3llvMixW5hjLRkjd95sg4wMnHbgdqveKPjLbeM/HUvgO8&#10;1Nvt1xb2VmJIbg3C3saMDP16kuXZmPG2KMLjcMZMHiDRtW1G81PS9Wi2NO26RX27RnIJyAemDwM8&#10;9BWuHfNO5niI8tO3U+af+CgWlCz8JeD1gibMl5dlhu3chY/5bq8b+DP7RHxM+B9y0Xhq+W402aQN&#10;d6NfKWt5T3OAQUbH8SkH1zXvH/BQJo7/AMNeB4vLG5bjUGZge2y3P0/iH59BXL/AT/gnj8XvjH4Y&#10;j+LXjjVdJ+G/w1jY/aviN48uTZ6e+OSlqmDPfy+kduj88Er1r2FKlGinPb+tv+AeVy1JVOWC1PRv&#10;AX7cnwR8UNHH4lhvvDdw3y7bpDcW6knr5iLkDP8AeXp3NeseE/iB4G1+BptC8b6VeRzfP/ot9HIS&#10;vHbcSD9QK+cfil8Uf2Gfg98NdT+D/wCy/wDBqfx5rmqWstpq3xc+Jdr5bRq3BbSdLjcpZnuk8zyT&#10;Ac7UPT5neJlO5CV9xURoqorpNeo5SdNpNp+h+prXFjPFILWVH3RgsY2HGO2B+tZlysl0Vjt1HmPu&#10;/ixzjPfHbPfrXk37HP7P2peMvBXw68UX8uotZ6p9oM8drecSLFdMrFtrggbevGQFAIUEPX6a/Fn4&#10;ZfsG/BXwbZ6D47+FXhmx1r7KsVi0Ok2omvTKg2TPI8m6IAnZkkMSGIOMEcUq0acnfodEKU6tlFdL&#10;nwbcXWlaW013NApmZSu3gYPrj6E8f/XqGPxPYvbqtzcwqxb95JMR/dPbJI69ffHYmuZ/4KCfDWT4&#10;U+ENe8R+A9curC407UrVFj0y+keO3WZUbYWB25+f7wHzdjwa+Irz4qfFi8XbdfEXWnDH7rahJ/j0&#10;rsoy9tDmic9an7GSUj711PxPZJo8qtqVu8qyZdEUhXyThRg47Dn8zzXnd38U/DPhSHUb3WtRt7aS&#10;fZJBHNMq7CAc5B5OTjgH37V8d33ibxjqQI1HxTqVwGbLedfSNn8zVFbIt8zZyf71bRi0tWZuUb6H&#10;0V44/ar8IW0X2TQ5pdSkRwy+TGVjHIIUs/txwDn17V5L45+MPjr4k3Lf23qDRW+MLaxM23aOACSS&#10;Tx+HtXLwWIBHFXbezbfjGPw9quMdSXIimtGubU2+/G4Y3fjRZ6SLa0kgnfesh+YDjFTaxBJBpcjR&#10;7lbjBB96r6Kt+dJnkgDNKWIUN34HrV6cxPQ0fCFraQalatbW7lWJbMg+Ymvtn9lT9oXSfhORpMyS&#10;ZhI+2C3laOaNZEUiWPaVIcYxk5zgAYxmvinwlFqVvd2supD5mmwi5GQMd8VtfErxBqmj+Oo7/TL2&#10;SFvssXzD/dHHvXpP3skmv78fyZ522bxf9x/mj7w/ah+Etz+1po9t42+H/ibTbzVbK1dbVZrVGlKs&#10;UUDM4OybKL+9TcTzuKdR9ff8Ewvixd6h+zV4V+FHjTStZ0/xB4PeTSdVh1qAK9wywu4mjcFhNGQ3&#10;DqxGVNfjbpX7Q3jDwrqEMsOq3UgaPcd053LnnAOegP8AOvpv9mv/AIKqaj8OEt9A8Q6Wt5ZwyFoL&#10;lZWguYGY/MwlAbepHVXQ5z1rxaUnG3Y9GtT9ptufoL/wcFPBF/wTH8H3KyfL/wAJpp+0+ube79K/&#10;Jnw/JEfETyFW/wCQapbbJ6sO5r7t/aU/bf8AgT/wUZ/ZHj/Zo8V/GtfCuoaRqkGqaLNq2jpi4aJJ&#10;UFu08T+SARK3LhCSByK+V7f9jv4pWmoS6r4K1fSfE0MlqsMcenXOJDzkd/LOc/wyN/WuipUjKMbd&#10;v1ZVOLjTUX0PnD9pNmb4kWu7+HR7fktuP8Vfpl/wbYt/xTPxcUHpcaIf/Hbuvzv/AGuPg78XvA/j&#10;5L/xp8Ldc0q3j02FPtN1prrEGGc4kA2H6gmv0O/4Nmlk1Dw/8ZNg3eXJoe4q2ccXn6VF+aSaMcTs&#10;vVH7BfDhnk8O28MSlm8w4VeSTk8VpXUVve311pGrWfm2l1G8NzGy/LJG4Kuv0Kkj8aw/BkOs2HhN&#10;bu2t5lYKxSRYzjnIzmtrQPHWuSpHBq1rDIo42yJ1H41sxUpOElKLs1qj8WvEPgi58I6L48+D1wsh&#10;1T4f+LpTbxhSrNDHI0MnXk/6mI/9tO+c12Hw4NrrVoumSy8atpk1oCGBxIV3w9PR1H5165/wUR8D&#10;6V4V/wCCht/c29mtlZ/ErwjDMsa8I955Xkt+LTWkZPcmX3r5++GV9qWkWBRifP0i9J2uD/yxfB/N&#10;M8++a/IMVSeCx1akvsSuvzR/oPjsZT4nyXLc0l8OKopT9ZRtJf8AgTn9xzetI8M2VPK4wueF9/8A&#10;PpVG53Mqqvr/AAr0rrvjFocekeMb6KAs1vLMJ7VhxiKRRIgP0DAcdxx1rjZ9yxEO3v8AQ5znt/PP&#10;9f0/D1o1qMakdmk/vP4NzTB1cuzGrhaitKEpRfqnYz7z5ky5G7b1LdePr/n+dAPIm4r8re2efpVu&#10;9aSXOclcH6g8dvr/AJ4qjgr8w3c8jOf1/D+ldcWef6FmAuzMccfwtweOP8/5Ffbf/BObUbltf0eY&#10;NIMQxJt3cHAK+/GQfTnn2r4ltWcSo8bbWEmfu+/b3/z2r7G/4J863q0fivQtNe0gjhVVKT+SFZgQ&#10;5AO0Z4zjnI6dKe9RGdRfuz9UNMuHW0MTFS3k5PHvXI/EPSrK+0SOFovvfeA+tdDpU8ssEybuRDhW&#10;H1rC8c3aWmlQptBLOoP5mt4HPc+Fv2wvDml6XHJJZ2gXbnezcg9RjOenWvxk/aA8PC/+JuvX8Ikd&#10;W1CT5n9iK/af9tacXGnXgicKwj4wo3AHPT+dfj58XbdpvFuqEsGf7dJ97kZDfr+dTilZI6qMvdaP&#10;ELrS5IJNrJ3pIdJ3tvEY3N0FdVq+lEjdIFbbnuenWqGl2TPceWY89/mrjNCHTvDT3BGV4xz7Vt2X&#10;gJJl5t/lBzXReHdCjlVSU3dvmHt9P85rstJ8LQMyrJHw2PmHGPei6Fex50PhXbSR72t/5c1u+Dfh&#10;daWGoxy/ZgGRlGeOe9ejW3hVRbACPaAMN3rS0nw8LefeY/8AvqtIwvuLm925ueEdNVbaO3jX5dvr&#10;wP8AP+e1blzokMoACfKBgDjj/DvTfDlkIo9v4sBnmugNiSu/b+Y61tyxOXmaOM1TwxAELPGp3f3l&#10;zn/OK5zUvB1tIWyv8XXPtXpV5p+07mHVfUjH/wBasPUNPUFvLHOecUONzWNRHmOpeBU5xH97+L8K&#10;w9S8CMq7/K+g716pdacshyR7emKzbvTiybNoJ59eKz9ma8yPG9R8AZ3ZtVz/ACrL/wCFdH/ng36f&#10;417LcaQkp2eVn1OP0qt/YNn/AM+rf99Cs+SRSkj3HRowbMRvyJU+VV4abgHI/wCeY9uPSvrX/gji&#10;wt/2xR/Fv0C4UMBtUELKcBfX/a718n6do+tXQ243Nty8cmRvOM5l98+hr6m/4JKJfad+2pp8d5y8&#10;ukXSfvPvACOTgf7Iz9a/J+HZL+2qevf8j/UfxUg5+Guaq3/Lmf4K5+v85MlhhT91a8q8UAjXJQP7&#10;3SvU3YLpjF8YC5+avLPFTIdXkkHI/h2mv1SR/lwU4tw7fnUyZxn1qKLLYwM1ZjjJXOc1IFzTUYRE&#10;n+9mtS0jX0NZ+nDdHgf3q0oBg7d3596oDwX/AIKPfHi/+Cv7Psml+FUWTXvF+oQ6Ho0TXAjw8x/e&#10;SZOfuxh26HJwK+ZNB8I/suP4K0nTrj4s6jqXxZ1BgbbRYoUgs7a1iwMXCuAG83cNojJZWxkEZJ7P&#10;/goz44tfFP7T/hv4WG3tbhfDPheTWZFliYyQz3M/kRMh+6Dsim9WA6Yya4a3sPAGkWH/AAm0ng+1&#10;k8RWllJDZ6v5I8xFKkEbuo6nn0J9cV00YN0793+RwVJ6t+p5B4j1LwBfeDrXwd4a8M7dU0XW9Tm1&#10;HUEkJjlV7giNRnsAhwSe5rpv2cfFd3Z+J006aZtqthFPAHFcD4L11L/Rry2msg0x1S6Mki/8tP37&#10;/jW/4G/4kfiy1vI2ICyfLjt6c9q5Jx3R20fdirH3P4fmjNtG4YMNufpxWpEsTM2453c4H+etct4E&#10;vTc6TbTu+9mjB+v1rozcuigjHzLwCv8AKuGC946JaKx+ef8AwUzuET/gonZRG3byXtbDCRnBIIPI&#10;OfrXB/8ABTuOJPip4Alt/MxJ4DhGJGB/5iF76Mex9a7z/gqPaSn/AIKB6DPEoZptL07aPvZIHHB7&#10;fpXFf8FObJ7fxv8AD26kuGkaPwWyTHyNhXbql6uMA43DGPqDWcV/tVvL9WfXYaS/1Bi+2J/9s/4B&#10;2n7baxyf8E8fhxqFncD914wVcqp+9/Z77hknrkHPHGetfCV2kxPmZ3Lz8y+pr6i/aj/aw+C3j79l&#10;Hwr+z78PPD+uNqmk6zHqeoaxfwpDbMRbSRPHGvms7HfL94qownuBXy2t3iN4Wb/c56V0YWm4UUpb&#10;nDxZjMNjuI8TiMPLmhKV0++iH6ZftDdMwUqAMfKvIFP8QX0JuEFu37v27/TP9arm4+wyFgdu1eFX&#10;jtwaoNcrI+CDg8BPTHaui3U+dJby7lgb7hU5+b2P41Xju3kuOee2AfpTruSPYPKHt8vSo7Z4zOEL&#10;8HjGMCtEiTYsI33LN5h3Ljaynvir7K6sqxg7iB8vrVXS1ZGbhtu7jH0rRa3WOZZQxbIotqHQ2tDK&#10;okYXa3TK9OK7/wAMy/uo0BYDjcenFeeaLNGrrEG+dWyM+ld34cfZh92V3YG04x7GixJ6t4Duxn7O&#10;AflXcG9OOw+lfW/7GqK2tzOY+Wtxtj6c56ZzXyD8PbgpOrRN8rKU+Vuhr66/Y1JbxBInlNtKLuzj&#10;gYH9axrL92zah/ER6B4XuJW/4KCahYzafI3l/Da2k+0KNwi3TYZCRxy0a/iOCayfgmQPih4ijCn5&#10;fE14F9v3719GWkmzTft1vHtX7Q7SkL/rQFwOcgcdv/r184fB1nj+LXiTam1f+EluiNueAZmNc2C+&#10;K3ZfqdmZV1iJQaVrRS+5JXPtfwCceCpyvONQ0/8AH9/ivUtOB8pdwry74bsJPBNxu7Xmnn/yOK9S&#10;035oVA9O1eieaW1yeM96iuF3Jk9e1Tqueg981DcKdnHH070AZF+cJg8DP5VyHidchiorstQUhTg9&#10;PSuN8THduNAHivxeUvZzf7pr8of+CvniOD4k/syeFfDXwn0661rVPDHxM1PSPEVlHDtezuI7ZZCx&#10;z/ARMm1zgE5Hav1k+LZ/0KTJxxX4i/tefEn4rfDP9o34kWXgfxf4is4Lnx9d3MdnpdraR28skkKR&#10;kSuB5xJKDMhcBF5CgjJ55X9pb+tGibc0rHjPwr+D3jXwd4N+z+Pza6LNIWl8ma6SSRVYnAIjYr+v&#10;fseK3P2cviT8Df2MPjTZ/tIX/jm+1XxJpaXD6bpdmsO2OSaJ4iZC29MYcngufYYzXzT8Sfi7488R&#10;6lcJN4iuvK3spUz5DHcecg/Nnnnv+lXrn4EP4u+L0Pwg0DW0tbq10OWfUry+kd1kuoNOe9nQBQcf&#10;NG8S++3Pc10Rk9Gbctz1b9o7/gpT4w+MXinV9YlgjV9WuDJe3AXMkuRgKW4AAUKOFHC9a4X4YfHS&#10;91DXrdLDwxZTXhmXbeaihnMZJxuVT8oI4wcZ+teBMTv259/rXoXwSjJ8UWZXOfO6YrnxFSUabaZ6&#10;GU4elXxUYSWnY6/9obxl4p8Z+L7i68S6xLdSW8Pkw7sBYk67UUYVVzzgADv3rzzV7zUrDT2exsVu&#10;F6Tb0JVVz3A7Zx+ntXZ/GJNniK8k8rdG0jBWKdcDscfn+FcRqmomy09pReGPcvyuqjIPX8e/4VGW&#10;ycoTbZ7HFVOnRnRjBWSj/kYHiK8e+mhuZF2uY8svofyrLySc1qX88F1DZveJJH5nz3Unl/M4LkZT&#10;sVAGP94NntjMOD83vXbJ3lc+TNHwrp1jq+uWel6pd+RbzXQE0vA2r3xnjP1r6EuFbTfDFrpMXDG2&#10;jEjei43frn9K8H+HtpZ3Xi/Sbe/O2OS6wW645wCR6A/nXv2vPbpocLh90kr/ACeyKMfzx7cetfK8&#10;RSftKcfVn9C+CNGMcvzKunaVoL/t3W6+baRhRYcnYOlSxoCdmN3rUKCOJdg+81TwOyvsDYB/h9f8&#10;8/nXz8j9Vo7pMvpsjXbu3dOnbitnwd4l1Dwnr1p4h0yQLcWc4kiLDjPuO4P9axoImI2n+Ln0qwiL&#10;naVYevFYH0VDmWtj0D4W2ctx420vUo3ZWm1SB1aMd/NHP55x/Wv1O8K+EJY/Bf8Awk/iLxUWWz05&#10;ZvKaxhxGi44XehPRfY/KvdRX5j/DKwFmfCeoT/dk1RYg4UFc+chBz+LdelfrJqsNrcfBybTNJspI&#10;LePw7Hugt/4UwNvK5zggHOeSqk/xV0r3tex8zxJiH7SEUrXdvS2h+dv7VcehXPg7QLrxdaag5ktb&#10;+XTbhdi53apdh1+XgkspbnOMnBxtr5Rv5oXkmDeZ975MkHj8utfYf7c8YT4QeDTe26jaNaMczZ2M&#10;v9qzbdv5sR3ww9q+PLmaW6ZmuHXaFx+v/wBesZM9jAyj/ZqjHvL87GLcPJFcr5ZbORyvFeqWvm3V&#10;rYBw277HFI2f9ob/AOvtXl94sNvcRrIu/c3X0Gf5/wCfp6d4duFk0OxuW53WcWcDrsXZj81r6vhu&#10;X7ya8v1PwfxboWwdCfVTa9Lxvb8B1/pcP2eO+lCwXDELFJGTlW7n3/8ArVV0bRf7Olhieea/laSS&#10;a6adl8t+Tt44OBx+OfXAt6xcJfhUVWyFH4nB/rV/SYbeHSLqEyLt3KkOR1wDnntywP8AP3+tsfhf&#10;NqdR4n8Ta14302HX/ENxNJdXmktDJLNt3OIVMKZP8XyovXk9+4rx+11ebULgW4dmJY4Zl5/rXpk0&#10;F1D4Y0NTJteKWWTBGdyGfp9ME59K8y0YWk2qiNflPmyMhHZc8H+X51y1m+ZWLp8uoui2V3aaxKbp&#10;OGBKlhjHbH8/zrrtMUraGPbjDZHU5HPT9ax7a2lW8aBgwxgxt6c9PpzXQ6HGXOVh+UqOegOQakCx&#10;LaMdkagfMvRu/oPzqzpk13Z3G+ZNrMpGc44wPX/PPeptQaaCyjmtrTd+8ACt/EPXj8cV0g0C11PS&#10;PtcUSncq7VXoucHaaqN76AENzJeIbWW7kk5Zo4JofmXMi/dboQQT39e/Na1hp0ihrtFPy43KFB2e&#10;nt74561l6RpqtPGkOoybS+5oZkP7tucqM9idvT3+ldIJVs7YRheG52kjnrx/n0NdEdhjLXdboZcs&#10;o3bu2SKqskIuS00at2+YdOMikn1MecsMY+7zJz1//V9B+NTWdqQHnkjLqcn7o456H8KoXNYreDtF&#10;t9X+MkMcTqgt7CdhJk4Ukqn82PWvX38C6rvjVZWaOTOJVUZK5/rivMPhTHBN4+1K72KFjsUTO3bj&#10;dIDj6HbXvfhvUPtbxW8M5by493l8rlgc8Z9KroNbXOXm8DXX2xULvGog3t83PJ4HT6Y+oqrqen6f&#10;o93Nb3ckvz2sZjVX+9lmBJP/AAEH8K7bXJ0vILqWFvJbzNmGwPlAAA/T9a8/8RzXyW063dsflMat&#10;I64YLhePzY8/486W90zkcn471SVtNYygwxuuRGeCAcjkD6j/AD08kGmXeorHap8itcSOy7cl8+WA&#10;FOD/AHe1dj8WvFvmTNbwHcfMOOhznBz/AJ7muf0CbWrnTdlnJDDGvmNI0mMlQEO0Z5HOPwNZ9Q22&#10;N7QPC6aaIo5IwGXhs9uOf8/zrprZjDIi2tvuXpxnkVy8WqXOra79miu2uP33DL0zzyBz35+n416R&#10;pfh4eTGZE+Xqyt3HoPxrRabEmXc2bXtn5m8LDtPVeB/wHnP/ANeuf1a1M0axud3Zu+ef8K7w6Vth&#10;kP3lVdu1lOQPQVz+packLhDwy/KAO7Z9O38zinKVyjh9U0ySZiTGzE9N3b+XHIrJvNE/c7VKj5sr&#10;g4+td3NocRT51/eLx8wwOvXI6f41nT6UtuS27Py4bkc8knGO3T0P6VjqPlPLPGlmtnbTIY9wjJ5b&#10;j/8AXXgOm+OLzwT8cNJ8YQSNJ/Z+oI8kcZILxk4dPxUla+ifiuTpmkTyyn5lBMe1fy/IYr5qTwzd&#10;azrcl3KjH5+pXv8AyrOV5aDsfUnxStmvtakmuInkGoWcV1Ju6uzDaznuSWRj7VzXh6yazVTn7pB+&#10;uD/nr/8AWrudA/4R7xR8M/D2rQX6yXljpf2bVGZdpgcmRPKPJzjyw4buJwOxFcw8X9m3bWhiVdpK&#10;/NySOef8irMZEcph0+/Zbtfv4ZGGBjPOfz9Ka2oxwx/amaGKFuZJGOFHBz+h/QetHi69tYLO3uRY&#10;tcXD5jSCPuOSCx5wOM1h23gLxX4xuQnie8aCxljbZaQoRGMsOCP4jz39KmUuUcYX1I38faf4g1Nt&#10;I8I2638rRkmZVxFEQPXq3ToOOeo7+reFP2I/hj8TfAdt47+IXxF8VJqFwpkbT4djQR7HKfIrQOAp&#10;C7toz8xNcv8ABj4faZ4bsIf9EUSeWfM3L1+U9PSuu1b46/E7wfFa+GvBPgjT76zhtVLTaik3mKzM&#10;zFfkYLgZXn3rPm968i3KpTi+R2vo/Qx/DuqfCj9my0b4PQa9rhsbmaSfdqkMM9xFOyRFo5BBzGrc&#10;43ITjPQYJ9FtfFtp4q8OQ6xpyyCOaMMqzLtZTjuO2P6e1c94c+FVj441K68d+MdLhF9qUy3FxDCp&#10;CKwULtG7PGAOpNdJrWnR6bZCyso1WNFK7VXGPb/P9Bg+KVzG62OL11jlsk8eleW/HD4b3XxcsdP8&#10;Fabf2dvdXWoA2cuoXHlRBwjHbuwcE9BxyT+Nena2rBmIZe5/z/n0rB8N2UWp/GHwZaXVrFcK3ia0&#10;D28nKyLvA2n2PQ1z1ozlBqDs+j3s/Q0Wx4fffsO/tEaPPLp1l4NtdQ+zsoMlnqkBDA9CN7Kccjrg&#10;isPVP2Uv2ibOCTzfhTqG1V3M0ckLjk+qyGv3O0D9lH9mm41O807xJ4AtrS6j0+CVkt5plRARlclv&#10;kbO7p/s546Va+I37D37K2ifDnUdan8P31q1tayS+Wl8HzIqqQQPL+U5GRkfpXjKPEcftUpfKSf5s&#10;nmqH85ur6Tf6Rqt1pmpWzRXFrM0U8LAZR1OCp9wartvVCM5De3Svo3x9+x7rvjTWdQ8b+Cdf0+3t&#10;9T1K4ltLPVPMgLAysQqy7WibjH8QPPIFed65+yl8fdB3Pc/DLUZ0/wCe2nqt0jD1DRFuP8a7qeZY&#10;GUuSVSKkt03bX0dmUeY8jk0ldkvwI+MEzmK3+GGvbm42tpcg5/759q3vh58BfEtr8QtI8N+PNGSz&#10;n1SfyrWzvimQ3991ZgFX/eIrSWMw+0ZJvok1dhdHmdsjGZSB91gf1FaF4yokoY/xY5Ga9R/ag+Fs&#10;Pwn8Waf4Zlls2kl0eK7/ANE2hU8wg+UQABuUgg4yM9CeteaNZTXCXBigZljXcxVchVx1NdNCbqU+&#10;Zq3kDMmdkKrtHb71RqxVtynkVNcyQuoEYOR/FUNNga1rN9siVlHzDqPQ1e03VrqNDZM26HDKyt1U&#10;4I4/HmsPTb37Hcbm+63Df41uKi26tcyKSmQWx6HvSAveJNL1FdP0/W7eBWjFqEZt4GQMjHXrXQfC&#10;D7LLqYvkXcywuc4+n8q57SLqIu+i6icwz/6luPlbNdL8NLRNO1CbTfLX5I5WVgo3HJXv3HH860i/&#10;fQH0R8AZAvwtvjCWYN4gvDtDcj7o/Hr+Vc78RGEWhqQqyK0a/db7vT3/AM5roPggIR8JJWsw/nf2&#10;1em487aqq+4Y2nccrtwfmAO4n61yXxBuiuiKyruYIo/Hivapv9zH0PJlH/aZepkfsx6rYaT8YrvV&#10;b60kYQ6XMIGVjsDGWIDdt5IIJGO5xnivof8A4Kh6zrVx8C/hTfR3Uw+1aerxecyOzZY4O/apYgKB&#10;90AnnGcivm/4Bw2t18RLg3uqPbQtaskixld8zH5kiXOcbpI0BYD5V3H0B+if+CquraPqPwH+EOkW&#10;95ErW/h9Q27DPG3l5I45BHy+mM9O9fN1pXxVRdkj6KjTX1eDfVv8j3T9jXR3h/ZZ8AabdmTyZPD7&#10;yGNmxvklmeTceOeG64P3vwr1fU7W5stRgiu7ZmVkxJGeBgrgZz3GOM+vvXmX7KWqQJ+zt4PstNmi&#10;nCeG7AeSGywKwRg5UY24OScnJGMdRXr08/hH+wftOuarqS6gtwUitNP0mGUGNlB8ySSa6hVckkbR&#10;k5XnqK5ZT5VdlQp8zsuvyOL8Q+OYBctbx6VNZy2N8BFBeKqrKUcMjBlLK6vt7EkDqM8Hyfxp4m1H&#10;xVHFKsZFzFu+xTrIsUn2j518phuH7wlwrD/VsAxyiFivTfFX4rfEnT5Lrwn4O1PxZHp8kiTS6LHe&#10;Q2izyH5SzL9okjIKoOQj5C4JO3n558deKtS8EWAkivte1LUJLlJbjQtXtUnEmxlaMOq7yYgp2gbI&#10;22fKGxtrjliK0dGrro9V956VPC0JK97Pqrpr5am98a9b8feAvHGreDPiD4LvtNv/AA7MsWt6bqq5&#10;e3R0jgEokTCiIvGNsqjawCnLHaBm/CHQE+Luo6H8RLWFoNE0nXG/tC+nh/c/areBroKAxBcsVjLL&#10;HkjfwORn1b4l/t6xeAvB134n+FXw4tdc8L6lBNpdvcNZ3tuY4iqy3Okm31L7QJI4PNCFFIXckcqN&#10;vAZfnNP2hv2ffFfhvxIngrwSfCt9Jqcd9ZzyaD9utLFyjRyLDJveWzLO0ClS0iys0eVVo1J5KdSu&#10;7vka/H8NzvqU6Foxclt6fK+x9F/Fb9pXRdV0zxR448Oa+sy3kb6FqcMcL2txbN9qaJbgRSnc2Yla&#10;REOGccD5gUXhr744axrlvpmsmJ7WKGHTY4dNhuIzNahTGJA43gvFJL58asVZiCij5R8nz9rfxP8A&#10;jf8AE/UdL+HnxU8a6fa6RfxXU/hvXtckjtbGDLz3B8qW3hLrvY/JCgMQkl+4u8ssFn8Tovgn8dbL&#10;w/8AEXwr4T8TW3h/QTpj32geJHuNN1WRpXEGqCcEnfFNIsowoT9xGrRhdwO7pSk9DmVWnBanrX7Y&#10;3xyfTPFifC7StNZvtSyHU7VrfcLkyTAmQskjAyMEiXMfybVjbrlznx/tF3Xh/wCHt54Us7zVbHzr&#10;621/VpLpQZ7WFtoaOPcuA37tCcoAoC7RmTEfifxt+KXiP4uR6fe6o+nw6tpV5eW19NYaUtrLPav5&#10;apDK8e5SyLGSu1AFDtgnHHEeNPjJ4p8U6TDpfijXNUvda8s6dqX9oTMZGijiiiiQvvLMEEZjVWyF&#10;HQVvGg5WaMZV+V69Nj3D4Y/GnSNN1rXPixr1wY9YeK4nha8mQKZppQY9sSKOAm7IVh8zuygldp9x&#10;/Zs+GfjL4n+BtJj0fS4zNdaSLlrCxb7Gq+WwDtJNK3lqF+8ZZHVVwSSoIz8gt8QfEPhbwauiSa6b&#10;y61K8CX1nb3zlzMgVF8xBgSkbS2/ksZAC+FwPpb4QfGPxDfeALzS7zxTJFp+p3wc2keLeG8uI1XY&#10;rBGCSRIqhkVgRkuyr82RlKNSLXJ95fNTlf2nbY7L9qH4i/s2/sxjRrofD3SPi7448m4Gh6trsbSe&#10;F9GkBiEsiWrbX1SYMEAebZb5U4jlHNfIfx8/aB+Nn7TvjFfH/wAdPiXqniXUYbUW9k19MFhsYB92&#10;C3hUCO3iHaONVUegr7C+C/wd+EP7Qv7SVneftUaM0fwz8M+ELxNW1SK6e1EF5I6i3VWUrumZs4TB&#10;XHLA8Z908Ofs4f8ABFIv9ntPDXjHVrpYfOWOG4sZ0ZAOATFO6jcD8vPUNnnC16mFq4WjH33eS3ba&#10;69PL0R5GIjiKkrQjaL6Lr/mfkBeafJ5n3TWddWMsa7wo2/hX7e6B8E/+CcXhm3kfRP2ENW1WO/8A&#10;njj1e58PyFVJIU7yjtEoPIzjOB15NVtf+En7DXjXw5HBoP7Gei6Fds/2ixvrwaZvtpUcBXzbWq70&#10;Jwcl8EEHuK2nmFHpr8yI4OrLfQ+Sf2WviZ8U/wBmn4YfDn4V/DvTEt/iR4q0m6upIb61SQ6TpM8s&#10;5jmkiYEM00UpMavjaPmIwRn6rvvC3wxsZ11D44vrHiTxFcafbh77UrgTY37lecAApFF0CrHGMqAA&#10;CNxrw7R/Bd14L/b/APEmv+KdM+06tffD+2vIY4YFkZ5Z1eNnVQxG8Bif3eVDZK9Aa9H1nw7efbPt&#10;X9qyxQ3EzSTSQttjKMV+X5uufVuePwrwMRNSra+v3nu4Wm6dOye2h4N+1R8M9L/4SO5+HHgqe41b&#10;S/HmnzadpsMrvsttSgRJbeVA53BePLxznooIxn8/9Z8N6n4d1SfRtd0+axvLaQx3FtdRmN43HYg4&#10;INfo5+1loWo6frXgC70O/NrcW2r3H2dl3K0f7ncsm/PytxnIxjBxknj2jwZ8J/htYeCLP9q/XPB2&#10;j65rGuWsen3+teINPtptRa45H2oeatwqEupDN5QYoDnls124TFLDws1dM48ZhZVql1ufjisNvn/X&#10;IR2Xd0qRbIP91c+4H61+sHxX/aq+FOorDp/xSsdBmS2Wa2tY9P8ADdpNEJwRw3+iq2B13LtHA68q&#10;eT1fWP2UbzRL7xP4g+EHw5uLXTS1zNJdaKttM7jn5nFiVOckFWkxkjJAAx308wpSsrb/ANdjgqYG&#10;rCNz8047FhwY/arVtZup+UYxX0t+2v4y/ZV8SeENPg+BXw88N6Rq760Z72bw9erKiw+WwMYCwptQ&#10;sVOCzAEfKACa+c4SByBx/dr0ab5o3OCXNF2Y62tJ5rq2sbe3Mkl3dR28S7iPndgoP5mtLx34N1P4&#10;e29r/wAJIfL+2abHeQ7W6RyZ2/jx+tU1kuopIb+w1H7JcWtyk1vMMZSRG3Kwz7jvT/EWt694utRL&#10;4s8Q3esNHbrBHJdSbisSD5I19AOwHStLE32MjQ7uzujaSWJkZY51DG4JJ3cdf/rVo/EfS9R1TxTC&#10;ltaNI/2ONtsak4Xb1rOgSCztYRFaeQFZW8ruOe57mvcPDula9NAut+FvDseoyXWnfZbqF4fMkSNR&#10;uDpjk4BOQAcjtgGu6nSqVMpr8v2eWT9NV+p59SpGGaUeb7SlH56M8bTwfeavuvFwqQRruZvXH/1q&#10;58n7NOVDdGIrutU1GKxs7q2hnHzL8yqeD9K89mYmXOT6187CTaPcqRUWaY12a1IKSFdnPDYOf8a6&#10;34T/ABI+IN14usfDmg+M5LCTUrlIYbiWRwvmE4TcQCcbiO1edzyEnaTj3z0rS07Ubiy0vfZz7JFm&#10;jZXHVSCSCPoQK0ijOUj6Y+Fn/BUj9oz4UzyaJqfiK4uI4ZmS6t7tVmDEHDK4lBz3GMgV9Zfsi/8A&#10;BRbUtO+F/wATvjB8Pvhh4Z8PyDR7VPEcng9DpWralNO11FarbRrZ3CXN0rLNIrEx7cr8/BA/LX4k&#10;6vJrXjzVtWmhjhe7v5JpI4chVZjuOPxNdx8Av2h/GHw+ubfwPFpdjqWlX+oWwurW8aVfMVJWZUOy&#10;RVZQZJCN4bbvbGM1UeWM7hK78z3LxX/wUr/a7+FfiOz8deE/jn421HVLtHXUj4v0mCGZHK4P3GLN&#10;xwSyqa+nvjL/AMFbf2rv2S/BPgvxdZ/Ffwr4+g8WWXn3FvH4L8T6I1kyxROxEl+6QXalpCqtErD5&#10;MlV3AV8h/Hr9q3xB47gPg21g16308RtFHaDXkkVM5BCKkEYxkZ5ycfxc189/EH4z/Ffx54Z0T4be&#10;M/HeqahoPhLzovDej3lyWh05ZGBkEa9F3FQT71tK297kruz9Abr/AIKzeMf2/viD4XTxt4Lt9H1r&#10;wTbXF1pt9b3Ic3CtNbsYyFjT7pjDDJPVvWvW9dt4NB+LWoNZpttdQWG+tVWTO6ORAQRx0K7T+OK/&#10;Lj9lrxVL4J+N2g+IJU/0NrxbS+kZSVWOb93k/QsD9cV+mt1dtqvhTwlr92376xeXS5HUZyEO6NSf&#10;ZDCBX5pxHSlSzpSe04/itP0X3n9oeEmZf2v4T+xv72DqyTX9xtVE/S0qiXobnxU05r/wtoniN03N&#10;9nezuCFxiWBsAn3KuPy4ry+6QpMXjdsbeinjOOnSvZtThuNV+HWpWc0DPNavb30fmE42Z8hyM+gI&#10;P0A47145rcbJJ5i8K3zEMwxz/wDrr6fh2u6uXKL3i2v1X4NH89+K2XxwfFk68PhrRjNer0l/5NFv&#10;5mNcSGLhVz1+n+e9VXVZo/NeRvmYj5R978fxPSrWqKgh8124H8RYfn6dK++f2H/gJ+xprf7AUnxo&#10;/aY8AW8kcPiS6g1TxDb3FxBcpG00UEWXhkQlVLgYOQMk7Sevu1KkKNNzm7JatvZJatn5rTp1K1aN&#10;KnFuUnZJbtvoj4Gto5dwLZO1v4m5xn/69fZP/BPNUv8AxfoL252yrt8xN2DgRgE49Djp+ldf43/4&#10;Jh/sx+PfA83xJ/ZQ/aPu7y1kmEVpputWqXUIYzW8bKJY0glQL9oj5cSH5gOSab+wX4Pi8A/tGr4I&#10;vChbwrrl3p2oatGzLFMkDvCZBu6Bsfrz1qsLWp4imqtOSlFrRp3T9GicTQrUOenVTjKLs01Zp9mn&#10;qj9ENKlfT/tEibl+X5T3GCfzrnfGrG8itmG5tsinaufeus1CM2l7qFszK67sBl+64z1rjfG8zhrd&#10;g3CsD97H8JruicMkfFX7bU0K2Vw9scySRlWVWOOCQP6elfkh8QoS3iO/DNnbdSDd0z85/Hn+dfrd&#10;+2JArJLfybmXIVlycD3Pc+/Pevyi8aRmfV7y53ctdSY9/m60sV8MTeh1PLddgIDKuPmOOPxqjpkB&#10;W4Ujscfga6HXLMCRjnhWz6Y/z/Ss/T7Jo70BDxgYPrXGjc7XwhZISrPH97BH+fWu+07ShGgzH97H&#10;3l4x6da5bwWsReOOYcscFQ2Mn26132mwBogwX0AwOK0jDl2Ik7E1pZhIMbvmyAPl7c/p7VoababW&#10;AwDu457/AORUdtEGcKg3bV/u85I5PX/PNbWmW7oiqC2DxtXtWxzyk5FzS7JtodW+5k84/OtiNeCQ&#10;vP8Ae/xqCCMQFSr+nboPTjvUxdrfAjTdgk4P3ePXHX6UGRWu8GNWPynOMkH2rJvkI4Ubvl5H9K2J&#10;zGyMEC/MM4Xjnjj9f0rJvFV16/h1x7/5/WgpGXeQgSkqvXGfaqN5alF3OPl9dv8An/IrWkB2+ZtX&#10;5Wz6g1XvXSQK8atubIYn6UjROxz81orkFkH/AHzR9jn/ANr/AL7NaE8ZIwV/Xpx/n8aM3Hp/P/Cp&#10;cSlM9GsvEOrJK0qXSxMw+6qqVg+Xof8AnoeO3NfSf/BKXUbsftu6DHPMW82xucFjuJzG3P8Asj2r&#10;5k0vRbm4sre73QoOlu0cg2pwQfJz1P1719Mf8Evha6d+2d4UgRd00hm82ROTkxfx++TX43kMoRzm&#10;lZdbH+rXiPB1fD3NVL/nxU/9Jb/r+kfsW+06eQ3evLvFAU6szx9McfSvUWGdNxtPK/5NeYeLYguq&#10;bVb+Hiv1mR/laU4Cg+bP1q1HITxmqsHJyP8A9dWohjge9SBo6ZwT+dadunzAms3TVOCK1rYZOf8A&#10;IqugH51ftU/YtS/bl8eahFqkk0lrpOjWU0Dj5YNsc8oC+583J/D8cq/h/wCJDdHIZfJbt04rR/aF&#10;m1D/AIbJ+JS3iIkMeoacLXEYXcPsMeSeMtzxkntjjHNG+XOjXC7hzG24d+ld1L+DH0PLqanzv4Jd&#10;h9qGB+71S64VvvHzmrt9JDPewsS2VYEjbgdf5Vx/gJiLjU0TDMurXI9h+9bn9f1rvtBgt2ukR2Vj&#10;uHDcfrXFUXvM9Gk/3cX5I+r/AIYXIl8OWbK4z5IP4/1rqRejCvKysNuNrnqPT6Vxfwtj8vw1bnC/&#10;Ko4z0rrpDGsfmqucAj5a86Mv3h01O58Gf8FZ9VtLT9t7wvHb2O25uLGxKzYHypwMfUZ4x+OeK4b/&#10;AIKly3sPiP4YzXBVfO8G3ADK+dwGpXB3H3O/n3PtXXf8FcNS0/w5+2d4I8XatPJHa2mkWc87Rxbm&#10;CKUJIHGTwcD9a8b/AG9f2ofhd+0j4p8I3/wy0LWLO18N6Jc215caxbxRNdzzXJnLIiO+1QT1Y5JP&#10;QY5qNOX1rmtpZ/me9h8dhf8AUuWE5v3jr81uvLytX+/Q8D1y6QxeVGrbt35D6Vgm6/03yZIM44Zl&#10;H6ZrXlnWa7aSVtq5y3Uk/wD1zWQt0kV8zSs23J9COtdZ88WrqMxSxkNlvLzhuoqNo2Scb2G4Nn7v&#10;WiBhLO9zlt/8P0zwOaTzEEkkjsxLYIYtyfr65/ChDF1S2iigRjgsxyoX/PtVe1t9jB5F/i+6vf8A&#10;zxVm6uhcvwvyjHH6V9J/tC/s5eFtE/ZR+HXxH+FngKea8kW/uvF99aQmb7PDHb6aivMwJ8qMSzEf&#10;NtG+YjqcUpVYwkovqdVHA1q2EqYiK92nyp/9vNpfkeB6Pp1/cWUk0dmzRwAeZIqkhATgZ9OePrXW&#10;eF/hp418VeGr7xnovh64udP03c11cxW7sAqIZJSGxt+RBvbJBC5boDXrX/BOX4d+F/jB8Rk+HPjH&#10;w/JqGn3ny3SQvtZ0xnB65wVVtoGTtGK+rvj5q3hj4T/so/HL4RfCvwHNbai3ifUIda1i9mit7e3s&#10;W1SNJreJV6u6QQQxg4Mg85Ryqq3L9c/fez2d7fgmfTy4RrU8kWZ83NB0nOy0afPyWd+ie769D87d&#10;Ht47lF2xMsgz8wOAcfyrrtGult4Y1fcxYjbyeorldLnS2XnO3H3lY8VtRXtrNcRGE7jt+YN0Bya7&#10;kfFnr3w1mjnuQhkP3V3H0Jyeevc/419lfsYx7vE80RKMfs3y+Yx56HOP89q+J/hkDHeK0alvlUfL&#10;wBn2r7U/YnkVvFsi5BLWvVl5PT0//VUVv4bLo/xEfXVoxh06O7V0VdxMm5vywce/Ge9fOfw3hMHx&#10;z8XQHI2eJrrc2f8Apq1fSGjW3mWsccjQSRxyKQrxDCPyfbB6Y+tfPPgG1KfHrxcHA3HxHcElc8nf&#10;XFg/4r9DbEdD7K+HMXm+DLpd21hd6e3B/wCngV6npkZWIJEo4Hy7q80+FiA+Ebof9NrH8f8ASFr1&#10;HS1GxcV6RykyKzNyu0+vrUdwCFwO/wClW1QnqKhuE98/hQBi6kPlb61x3iLlW5+uK7fUo1VckDGa&#10;43xDGAGUL2NAHivxjBWwmOO361/Ov/wVL1XWLf8AbL+IVrb61cRwt4inVoI5GVSMLwQOD1P51/Rl&#10;8YbJpdNlwD93Ffzif8FUGaL9tv4hIqqzf8JRcZ5+ZcbPyFc//L+3k/0CPxHzNqDs0sall3Ky/MGz&#10;ivU/gRrFxF+0nc37TTTTz2+trI/mfMxfT7tOc8knd6nOcd68pvk8xpBG8hZSNoH8Rzz/AF5rqfCW&#10;m/F7WNQhtfh1pV4dQvn2+da2G66d3ATYjbd43ZxhME7uc5qpSjTWrsdlCjXrT5acXJ+Suebupjnb&#10;zFwVYhlI6GvQfgqQPE1nwvyyBmYjoB6+2K766/YA+Mvga21DUfi74autDbTdOa9urDUFEFwIxH5n&#10;+rb51Yr03KBzyRXmGt+LrbTbBtM8I6PHYR4w90WMk7/VjwPwArnqOWIjy00/V6Jfq/kj1sHShlM1&#10;WxM0nuop80n92i+bXoanxw8a6Xc63eJp9x5sskhUKD90f3j+HQVyXiCa0fRYUlXfIY18rDchv8OT&#10;XP3EjyTM8jszFuWY5JrW1GxvZ4rW5tjnbbrtQ/TrXVh6EaNNpHn5nmVXMsR7SSslol2X+ZkO0uBA&#10;zsVVjtXPA9aGBX5SKewuUd3ZTuXBc7c4pkkjSPvY8mtDzTsPgxbJd+PtNJVT5GHXKg/Nu44PBr2H&#10;X4ry9vvtEdqzDaCvlr8u5hvPTpySO3SvLvgJpy3viOSUHiKHd9cA8fmwr6C+F9lZ38LQyqWCqFZX&#10;6nAHsM4Ofz+pr4jiTFexrt72S/U/pfwpy6p/q3TnGNvaTqXfdLksvRNfmecBWH3t3Xkelbi2el3W&#10;iw6ppUEipDMIJHZtxkYpln4Awu7OB12kZ5zXa/FrwVp1l4f/ALUsLULIJIy0gX72cjt05Jrz2ymk&#10;ispNNI4klRv++d3+NeNhsVDFUHNLyP0PEZfXw+Lp2fwu/k76O/yv89ixCSHWOI8Zzuq7a2s0ku1H&#10;+6AW9uaqW0bcMVyee9ez/s9+HtJu/hR8Utf1JFkksfDEK2MTKvE0kxAcbh1XacAEHOCM4wRn0VKU&#10;aNP2kk2lbRedl+pL4CtVfRfBcMt3y2vR7kO7GDKvPH1/Sv1q8DjStY8E30FzKkyyeHRuWN45WztX&#10;nIxkgkHdggsoyMMa/Hz4beL73VLvw/psttCZNP16GVXWbDSr5i8soPBGMbwBnPOSM1+rel/EPwja&#10;fCu+jtr6KzmvtKjtxbtIiyxsyKCWDKVBA5x3Kt2YY6ofC/Q+T4ow9SUqaV9ZP8WfCf8AwUCsrq5/&#10;Z8+G/iSzjm+wTyasFZ8jbvvp3XcpGVyM45PGAcEc/GN5JIPk79Sa+xP2s7Sa+/Zc8H6jZajcTW0I&#10;WB45LppYoZVGWjA8xhFIQwYqVViCGOfMzXx7f28kTFmI3dT8/SsW7yPRwsZ/2arO9nLb1b+8yr2e&#10;V7tdy44GB9K9P8CzpceGrdU+Vrd5I29cb945+hry6fLPktjB9RXrHw50wP4MuNWFtIJFkjWEKM7v&#10;kYlvcc9K+iyOp7PFqPdNH5L4lUfrGQTqSfwzi1+X6sddfuSIg4+ZiwY8DGPz6GtE2sk1rDFKzLGM&#10;yHc3Hpn9Kx5XlmdpAodd2GaL+A+/ocDPPPFex/sceJfhj4f+K9rrHxSkhjs4tNvPsN1dXYgS2vvK&#10;/cuW8qUcchRt5YoQQQDX2kpcsbn88Je8efeLNSddAitrO3a3MUjos7N95XBJCjHGB+jfjWPo/hbT&#10;yfOjt9p8sfOv+cf410X7SOuaJq/xKY+GNMWzsL7Ury/s7VetvbzTs8MZ9kjYL/wHtxWN4euJ5I/L&#10;ideFwo59B+v+eK5KjbqXOiny8pasvDMqXoklLSRrxnPTrj/PtXTaH4YSYKY0ZdvO7pg+n+f/AK9L&#10;4WtRJbqouBySfr39a67TtHFug8h/mYE4X5iVz17+h/P8riTYwfEfha5fTmltY/MkGTs29ent2/pV&#10;vw7bapb+Ho/tTquUJk6cDoPp29AK6a0tYJHWATEZkwvt0yBTtQsLiMrDp8W6SXaFhZflcjnv7A1p&#10;GPUqyjuYbyMmoyPqcMMkixLEJIVC71wGVup5wD0GOKr3k5fbAso+bsTjH1+v9alELNezuLfyWSXH&#10;k9k5Ylfbr6+gqaPSpJpVC7dwUj7wPf8APvmtNRFbTYbgSqrvlGGW2ckc/wCeP1rSuna3spA0A8xk&#10;baOfm/8Arfh2rR8OeFmupY3xIu2PO5ee2Twf59f69M3w/gmtFMgy2MBFAHzZzj16Y9+RVREee/CG&#10;zF5r+uSNqHl7Yrc8v/10ye+ccfpXs/g97iLVZBJxiJW3c/NgHjmuD+GtnaaJ4g1plmVZBNEFVe+F&#10;csOD2zzn3rr/AA/q63Fld3TSxqN0i7VAO3CnB+nt2zSlLUIx0Lms+HNf13TYbmw1fymE3ELMMNz1&#10;Pv37/rXnfjG+1yK9vIXnaRlmImfqp2kqT+anp0x26V1mqa3r0H2WC0uFBH/PPK/Ko5BPI75NeQ/E&#10;D4tTLYSeG9PkM0zSSLIYh1/escf5/wDr1opJkyicZ4xu7jVtcFrGVZs/NtUZOTya67wx4RutR042&#10;sGm29wFgkaRppNvlLtj+YepHH59ayvh94F1fWb0andRM3z7sN90Zznnv6V6ho3g2JJzFfaTNJjkx&#10;wXBjXlUGSf4hweMDPvTjBvVkj/CXhoLdS3bQwuwRS3lINucD04x1H866i0tvLkaJ12gr9ccf59/6&#10;v0i0itLG32R4LW6D5V43FeTge+P8OcVftLXyrjfHHldx+8Dg4PH9D+Nb20EVtQgxAcAZaPd8v93H&#10;X/PpXO31jG7sro3O4s7IfXpnHTH4+9dZeRu0qyrt+VsFRn5ePYdOP88Vmy2a7zJCq7clcrjkYBB+&#10;tZNWGYv2HzlAICt/CWHTkdO3/wBY9qw9es4lDSS7R8rfKo+6Bnp0/wA/jXZzWzsPKBdvl3KDjkj6&#10;deSa57xVaq0UkTrtby2LKeo4zj8cH2/Os5An7x4P8XbeTUxHZbswru+Xj5j6cV59pPhN7YyTNFt4&#10;/P8ASvY/Fej3U8u0In+sZmXqx9c+nHaubuPDJtYpGeXzGbsOn0x9MVk9WWZHwL1q0i8a3ngHUJvL&#10;XXLcJa54/fDJXqPcH/gNdfrGlRxTsJkaOSPCSxn7xkHG0cfe479MHPbPnI8MakPEVvrmmBo57O4S&#10;SFk6o4OQcfWvYvFviU65qa65Lo629xJbqskQkyrzkfvJegwWO3jnhRS5/dJ5byucrPY2un7vM+aV&#10;ufmb7n48dv8A9VR6F4uvrG2t5n03922Qzqyj7x2g5PfcD+XTvWlpnh6bVLpmuD8zOR5bMWYcd+/b&#10;68Vzv/CLRWXib7RZalNHDHNn7GpcrLjaOck9GLNxg5BFY8zlIZ3FjcxtYXL20kUbSKwhM2cfM2cn&#10;8N35V3Om/EX4R2Gh29rq15bXF4tuouZFjG1mHXHJOAeM46D1yK4n9nGXRviJ8UI31GxZtL0uVpNr&#10;x4V5Y1O04bhgHwfQ+9e+6tcWktzNOJYw29mHzAbTuP8AXNbRV0c9aa2PP1+MHw1hj8tdVjj/ALqR&#10;wyn8OI/8a57xN8YPhortJLrc5XgMV025bj0/1Pt616FfPlj5cg3KQflY8e/+fWuQ8ZYKkb/ZueP1&#10;ocX0ZEXHseU6/wDGr4Zwzt5Fl4gvj2+z6O4B/F9n+FYvgf4o6X4l+NvgexsPA+qWzSeJ7VYZryZV&#10;2Nuzu2KGYnAI+9/F0ziuh19I2ZggXdu6r1/n/n865Ozhsrf4k+H7ue3OINQ8xGVtpRtpAYHtg5rg&#10;xlb6tQlVavypv7jfzP2d0zxnc6x4gutFvdEjmFtbwSq8liWViUywB/l0wWwTxxpfth+IdK8Bfsxe&#10;K/GtxcQTrHpMht4lwsUj7D+IwMgDOcjFfmjoXxP+LHhnxI2r+C/jLrlnIqgG3S7OBneGYjcVPABG&#10;eRms/wCNX7Wf7TPxG0+0+DWqfE28u9F1i6WG9a9XbGYyw3bioJIxxznPYZr5vBcWYDFVFTtJN90r&#10;fmHNGT0PtX9kL4YeC9N/Y/8AA9j4o+G2m39zPZLHcQXkb5dX/esQy8liSMAHBPBwODpa/wDsU/so&#10;+N9dvn0bwFdaRssvNa1tZjDsfdwqgd84zkkDjpnA9K+EOkeGNW+Dfh+x8G+NoZ5NNtIY2gsbhHad&#10;NqptZSAw6DA2jB6Guvh06K5tJrDQrDzXa8iNw0i7cKVBYnHO7IPHT+Y+kqYfD4hfvIKXqkxH55/t&#10;Vfs+fCf4NeGn1X4fSXl9dLajzLLUmkTypASWIDTHIwTjqMHHXivzm0/XdR179pLw++pXfmySako3&#10;GMpGCzfwqOg+nNfsd+2fa3dh8MPE13o/g+YyR3Ug82+eNYol2jEqghiAvrkepFfixc3dxpvxtsdS&#10;tZNz2mpblmibcBsbgg/hmsKeEwmFvKEFH0SRceWxZ/bd8ZQeM/jnJLY7vs2nwR2kO5SOF6nB55Oe&#10;vNcDp19LZWWbeTiT/WfLn2Ndv+01dWOu/Em+8Qm0Ecl1aJJsUEfOuFLcnucmvPdCEk91cWBP3vmj&#10;+pHNdFGpCdBTi7oH70tCg+iSSahJHFDM0awvMfIj3FVUZJxkcDuewrOrqrPWvE3hLUf7c8K6lcWN&#10;/DE8cdzbMVdUdCjgH3ViPxrla2JCug8J3yXMLaVM3zBW8s56qRyK5+pLaaS3uEnibaysCpoA6W/h&#10;Qz/ZGAV2+ZCvXj/IrovhxqbnWvLuD+88pkZcfe+U8j/PWsyze31S0jvIS21Wbcvo2MEH/PeqttLd&#10;RXX2zSrlop7c/eU/Nzxjp3HtTi7SuB9RfBeb/i0F1v24bXrzC9N3zLx/n3rmfHdy0uhrF5h5RNuO&#10;3Tmtz4Ivs+D+WBXzdTuW2yYZuo6nAzz9PYVzfj+ZW0eMMMsyrtweBx/9evdh/BXoeZ/zES9TJ/Z2&#10;tlX4szTTWd9NDbWMzTLYMPlyNib2IOELuoPqGKggsDX0r/wVx8MTzaB8MtKtLLPnaFG0Mixgs6lV&#10;B+baHKjJGCeMcnoa+cP2Z7rW4PiFqNrYx3jWbWKnUjHv8lB5oEZm2kfLvIC543lcc4r6W/4Ki6rb&#10;av448FReIbdoGk0OFo1jk8sWqpGQ+G+XC+YgDNknG4V8niZuFetNdl+CufS0YxlRpRfW57x8D7Cx&#10;ufgl4KsoNNWRv+EZsfnVQu0fZkOT3PUfn+fTagbTT/LtvNu9sm1I1WEzDcM8kkjaMbu5J9D28u/Z&#10;D+IUHiv9mvwlqTzQqreHIVjcyf8APuDDKNp6lWibcBngLnkmvR9TuTNCi3TK0yp+8G0HHc9hg568&#10;DnOaiMua67E8sY2Z5r8aPEOh6taTSWXifS7W5sYWf7RfQlriIBssqbFIVGVcFXDBgc5UhWHz345u&#10;Pir4n0bXvirq/gzSNN0rSdUu9Mkks41j+z3cyCdZo4C5eNNpUEo7nDKQrD5a9a/aG8TafZeFtbtz&#10;dSXjLardw2s1wGcyK6Hcm9gpQIsjMpOTwFJAIr52+OOnada+Jn8QDxVpcst1Y27z+RrV1q95pySR&#10;GSNWWRwsbIzRxkt88WNvDqS3FVjJ1NT1qH8H3f02+42PBcfwx+IGi6l4P8U3d54R8YQadavZf2lo&#10;t1qlz4mhl8yaHyo49scD7BGC2wGSEblfduDcF4FPjXwVf+KPD/g7VNPME3h8S3zSTAKbKGf7QsFq&#10;0qgrKZQkgCqsqm1ba6lWZsvX47Xwj4hsdf8AF8XjPWtPWCPUAuj6iLGYNcQZW4ivTFII3Enlkp5e&#10;GCY6813XjP8AbItPjZ8NdL8MftJ6Lq3iC78M6VaWOmahpU8OnarFaRMm2e4nbzvtchh2QnfHGuUQ&#10;hy2QaUXGN4a3/D0/peRMpKUuWeltv8v6v5nnWkj4T622gz/EXxzZ6T/bF5DY69rlusl9KokmDNey&#10;wxMsm6FcswkXMpK7Vcq23tPih4b/AGe9a+G3h3SPDup+EZfEGmvJaabF4c8SS+V4kV7q7VtRuHuW&#10;VrGUMkS/Z28rzIJYnAyprmPiz8F/EqeDtD+Pvwh8Nf2j4bvJo4lvtM3xxaXfpFHM9pKrRI32iISo&#10;XlR3R8hwQpAHM6n4e8Z+DPhVptzqfw60u+m1zU5NQbxnYeI5LmdljiQtYSRRzGCOWPduIaPzkabk&#10;jK10RjGcVJS1v3/r+tjkk5U58rV9O34/18zs3+G/gTw58UNL8ZfFP4laXB4W8QeILqy1bSvD9xqV&#10;3eWYSHiHzRGI5kR2RVZZnY4JfcCN3kXiyDShfw6lqttdLDLrGINQhlVVECk+bGMRklw7Z3ENgY+U&#10;5xXX/C/wl8MviPcabpmt/FaxsNZ1j7U+oXniW9ktLTTZY4Z5Y2klRGDl2jiAI5ZzghcZaHVNVvfA&#10;uiaL4O8Sa3oeraTDcXl1cR6PCs22SaQQTx3LxtFLIdsMUsbByNpTb95gLj7skr6/d9xnL34NpaXv&#10;3+83PA3wy8efEnStRn0y3jnsIdR2X11JBJDG0yQ5FvvEYRJEgDygsE8zaQN5UIPofw94D8BfC/wx&#10;/Y1ncvZWdzIJrzULiMNI4X5V8sZ+fH3FAI5B/wBo14P8NPHXwr+Ea6pLfeMfEjW+r+E/K04W/wBn&#10;m82+M9v++kWZSsUZjjmZdo81Q8ak8l29b+BegaB8Y/jvoEmtalNdaYy/bby6aENIY41DeTCk42sh&#10;cqm+Q7SXbICgqMJc+vLp5/5Gv7tRi5avseveLfhrpOv/AA70u6+IoSy0W1t1m8L+BWkjNuSzY/tP&#10;UAHBuLk5+SJlEagHIO4CvQPgNF4k8F+Xo2r6XYWdsLovZLaQiGZWJUkMu5FVVXsqA56sT1yLbU9L&#10;8Q+K5ptZnjmnW3WaOVr4yK8zuoCuSMEAbiMMAW4OOQNq0+KWpa7DY+Fbe4x9lszDcXQtWV4/MlMm&#10;07ACwj+6GY4+Y54NZqEfZ8vY05pSlzP+l29D2LUvHPgVtR/4TPWb9ZbfTyIAtxG4KZO5jtUYRm3M&#10;CQCG2ngCq/jP4hRanpy6V4Lm0+7a8ZVeZrYtIG/unCfeOcbjwu0ZJ7ee+Gfire+FbLfFYWLSRW4R&#10;p5WKrIwzGCgbaCoY5POQxyM8Glu/inqN9NeC38LTWyNGkdxdRQlpSzDLYV5cYKEsGUE/M2FYDAUK&#10;MurLlUh0RyX7V3x8+HPwBtvCfxV8cfDXXJtVU32hXy6XbwbpI08uaFnd5SA3mGYnAwMfLnkjyfVv&#10;+Cg2veFvC9lr1x8JtUEN/bs9nKuqQg3OY+o+VsDvgjt3ORSftyaVrHjvwha38V7DNHb6ozStIR5a&#10;qqqu5SB8y88Hsu0dK4qy+H/hD4jeBvCPhOG9a7urWec3FqYRGqKzJsAkLcqRucjaMDnnOQnTp6N9&#10;x89a9o9j6C+A2ual+2zoWmazpfwx1bSbOO9ie3TUb5LhrqdVaJvKiAOVfzclsDBXhMcn2i78aa94&#10;I+F+qeCL7R7yayZPs13penqZFT5yzsAqsIiGEXz5UfL05wa/we8P6R4M8AaReaPayRhdL+yX0dvC&#10;FhEDS5HJ/wBYWwmAhztOOc5qv4m+JWpaDf3+v3mrR/aYdWWa4jvLVY0KgKqxMpxtTJK+hHHOaqnB&#10;VL6Gcqko2bPI73TPhFa6pDI+kXU727eYkc+kLI8bbgynLHduGD3IIHQ9R3fhT9oLwp8O/AviHU/B&#10;lhYi51pY2uheWw3mOPgrIHJQL3YBnGBk85xieJPEVl4v0MWnia5jtdN5jt5l0uM7GDEnaRGHwSC+&#10;Q3zbeyhdvH+ItA+HcFxcaro8lzDb6hbvG0bO+6XK7WkOSdoIzhV3EjJ7YGf1WMXdM3+sc+jR8i/t&#10;R/CWw8P3T+N/DOjw2S/avI1q2tW2oJSSVlROiK3Qqvyg4IAyQPJbdgDgf9819WfF/S4/FPhHxRpu&#10;nwSGCWzkmtllUSMWiUMoJHIICjOc49ea+TLKTd94H71fSYObnT16HzuKio1NBniuzuL3SPs1nbNJ&#10;IZF2qi81V03S9UtvC0ltCrQ3LyHAb5TjI/LpWhrusto+jfaYIlkdpgPnB4HNQQeIo5fC0mp39vhW&#10;YoY4iee39a6Hy8zv2OZc1tBlnYXFjYLFrFz5rN80h3Fto/u5719VfsuX1i+peHTHh0kkQy/N8oXG&#10;Md/7o/rXyqdRtr/w+13a2vkxrGQqHou0YxmvpD9k3UvPs/DibBtTUgCoPOOD/Q162X+9g8TBdab/&#10;AAPKzD3cZhp9ppfeeO/tfTzeG/2g/EFjb28fkSXTuYwu0Es7fMMYOfr+Irc0r9g79orxf8INB+N3&#10;w/8ADtprml+ILeSWGz0+8BvINkjoQ8ThdxyhxsLcelZ/7e1rLF+0LqUtwhUySP37Bzj9MV+rX7JH&#10;7P8Aqvw//YG+Fdh4gVhqdxok97PZtGd8EczyTID6fLMuPfNfN20R7c5WqWPxd8aeCPGngDV/7A8d&#10;+EtS0W+Vcm01Sxkt5Meu1wDj36VdutT8F61a7NL8O3mm3z+XuijvFltcgYYqrKJEB5OC74PtX6p/&#10;8FxrK40X9iH4VoNysdZVfmGcD7FIcc54z27mvy5s9C07W7meO8sI42jKATWq+UeVznA+X9K0lDks&#10;F+aKfc5PWtQTWNXuNTEe3zpWZVGeB+NXvAKA+NdJGcf8TCH73/XQVHrek6PpWtTaUL2VBFJt3yxZ&#10;H/jp/pXUfCX4a6z4og1DxhpOnyXNv4fkt5b+4tZG/wBFQlzubEbIgJXAaRkAI6nPEFXL3xIlW3uJ&#10;JG2jEw+V88cmvM71JxO0s8TL5jFlLKfmBPUeor2n42/DDxR4M0PTfEfizR9ZsbHWPm0+6vxZtHP8&#10;ob5JEmOQPx4/Kuj/AGu/h/odh8JfhTpHgq/sdZv4dClfVJtFfzljV1g8vewAKknfhWAbrwO99CTL&#10;i0fT/CfwJs7DSJYLpL+cXTz3Wn+XdWzbAHVHDMpUkAjkcgHjkV9tfBjxPH8RPgNdQ2rtI0mn2msW&#10;bZG4SoAkqdOpYxj32mvzL1fXPibpOm2+harrOqR2scebe2mkcKin+6D/AEr7g/4Jh+OUvfCFn4c1&#10;O8WVYbq40q5O/JVLqMmItnptlcf98V8bxhQUsLSxC+xL8H/wUj+kvo45tTjnWPyat8OIpc3/AG9T&#10;eq+cJz+4+pPhDrEOt3FrYXLKIb+zms5mzwyzpt9eoYDHNeWeNbKSxdopkYPHIyFWXkHkHt9fywOl&#10;dH8Npb3w9qF9oksrLdaRfOI2GCT5b7kHHsAPxOauftD6Ta23i261K1+S11IJew7Rx+9UOV/Biw/z&#10;iseGcRy4qpSb3Sa+X/Doz8Z8n5ctw+KS1pylB/PX84v7zyueCR4DKSN24j5s547dPrX3B+zJ4S8d&#10;+O/+Cctx8NfCyz6tJ4hmvf7P0L/UQ+fb6rbSvL9oU7hL5Y+WNQfljckNgCviFpGFvtjKluD35H+R&#10;7V+kH/BMp/C3jX9kPQ/DeheKLKXxF4b8UanfT6da3Uct5bhidgMSyq0YcFcO4KsoZfus1fW4zDxx&#10;mFnQbaUk1dbq6sfzrh8VVwOMo4qmk3TkpJPZ21s/Jml+yv8ADfxX8E/2fdO8JeOfAmqaPry/ES7k&#10;fS5I7SRjDI+ljzmeVIpvJ3DaGhQOGKhzszXG/sMNe3nxpvNd1BkjutS1qa7kheZm8tpWM2F3FjkK&#10;4zzkHOSTk19NeKvAHjrx14K8Q+OPit4s1Oymk/s/TNLtfD7RwmwQ39mGu4QTIEu95nVZAxBRlBA+&#10;YH5h/YnWaT4tXVuJ7i4js/Ed2n2q5QedKoZ1EkhAA3ELyFAGT0AIFXk+DjluXU8JF3UFa73dr/5m&#10;eYY+WbYyvjpR5HUlfl6bW/TTyP0OkjMkVx8wbcvHqOD/AIVwXxGVlhjDylPmAVVAJPyN29f8K6+G&#10;7MVtNk/db5ucdjXK+L7oFbWa5RVKcMZF9EPJ9a9amupwyPir9p+/nTSdSW5HzJHIV3f3dmfx5r8t&#10;tWube012d3sI5vLmYrDMvyt83Q4IOMehHWv1A/bBuP8AiQ6k4uVY7THtTgKpXcT+H+fSvy61WNH1&#10;a8lHynzG28cZzntWeKvZG2H6s4rxuZb/AFOa5MEaGSQvsi4VSSTgeg/wxWXpcJV1eVckfLx2HpW5&#10;q8KyStK7YyxIyev+elR6fZrcHep74+WueJ0HUeDoyJFXn0xt5Y16NpkgtLdi8XbDM/XOfy9fyrif&#10;B9ukcqs/12tyOO31/Wu5LSuybixYjJY8k+9bIwloaenW+xTPHKGbGHjJ7cc1dsnkRt/3f7u09Oe2&#10;T/n9ayrYOOS+FAz9K1bDfCoYR47Fm4Gf8/59KMJG3bY2KVaP7p6dSff8P0H4GRwBGzFVG1ejd/f+&#10;VVbfAXIXp/tVMxIQjlSWz6Z470EjLlgp5ZmXp359+lZV1t3kbfu9G9K0rh1LfKueePl6/wCcVm3T&#10;E8EDPP3euf8A9dBRBJGskLOHG3gZzWdOGBZHfA/Hnn/P/wBatRZFVNkkn3sfX6Vm3bKRlWBAHz9v&#10;8/596Ciu6GRSoIz1xjjGab9hk/59E/79/wD1qGbIwBnH6UzCf88V/Mf4UtQO/t5pjZxu8/yv8iNt&#10;27/vfKq/8s/97/GvoD/gmRdRR/t0eCkaMsd8kfyNxGSi8Nz85PXPPFfP9vbzXAVVjmZm+8vHmMMn&#10;iTrtT6c17h/wTehuLH9uj4dySoqq9+0Y3N8qA7OI/UfWvxjIn/wsUvX+v6/4Y/1o48j7TgfM4tf8&#10;w9X/ANNy/r+rn7axsTp3J/hrzDxqgXWPkr0y1KyaZuPp0NeZ+OAV1Y+vPFfrcj/KMzbbscd+gq9E&#10;O+PfpVG3PoKvW3qR/wDWqANDTTgsT/Kta1YnjFZWncnGPw/GtW1znO3/AOvVAfnL+0lCYP21viUs&#10;mo+cZJNJljtlmDeQps8cj+DdtJxxnGe9UZhHJpEylT8yt+PB4rU/aoWwt/24/H0Nt532iTT9Fluh&#10;JGFTBglVdpzlvunOQMHjntm7g2nSbgB8jdfpXdS/hR9Dy5K8T578F7o9Q1WJA27+17np/vZ/rXaa&#10;LMVvolx0YHP1/wA+9cX4SaWHXtaXDf8AIam+734U89PWvQLG2zfQ3MTbo2wxb09q46kfeZ6FL+HH&#10;0R9P/C2aP/hG7dd2W2hfl69B+tdZLI8cbQxxtjqy7Tzx1rmPhZbZ0Sz8zAXADL6V0t1KhEjQyt5e&#10;7Ebeq9jXnqPvHTJ3PgT/AILOW8H/AAu/wzqF3zG3hWMHPr8tfD/iCWOa4iuLWLEbZG0cYIFfa3/B&#10;bxdnxO8Cz7m+bwyRu9SCnH6fyr4jc3HlKHIYKcjnk11R2fq/zMKPw/N/mR3BEyspfG8fKy1Rmg8u&#10;48pz90ZLevtU9zdSB/LiH3V7NzjvUFxMrW6u7fMCQT7elBsOWe2jJeIMgPGS3+f51CWlYGMlseuc&#10;AVXmuXS3MccG7LfxZ49qWC8baryxqBICEKnB9qqwHqX7PXwutvFXjfStR8SwSNp32gNKrRhllTO0&#10;jqDkdR16V+nH7THh+Xwr+xZ8Lf2WfhTa299qXjq8mOoxtakyXtrArRsSqkEB7mdXTHUWaE56D8+P&#10;2G/H3g7w14yuj48hv9VW2sd3hzw7a5C3t+ZECLJMf9RCMs7vy2BhVLEY+2fiX8Jvi3Z/tsaD45t/&#10;ifosVx/wg9lrVzca3MtpptmUmuo1hiVizJAkUA+VS0jbWZnZmLHwMS6/tpKTSeii+yb/AKR+7cPw&#10;yB5DhPY4ecqT554hStyznShJxtqrpfE0tl5sd8Cf2bIx+17ofgL9k/xho0d14V8JeV4uum0l5tOi&#10;1GGWYMjSYIkxvjjlkXGxgwBLKQMvXvjB8V/2g/Efin4ceH/B3g+8vvG8evWul6qy3FlbWdteRtuv&#10;4IcSl5pIpZcSOXkXd5YZUAU4H7Pf/BSX4MeBNB+KXhbwL4ZfQta8XeFb6007xIkjrHdajc3RG+NH&#10;b/RbdIJXdFYtI0gXcQcCtP8Aaf8A2kvH37Cv7Lmh/s+6B4jks/HfiV7LXbO+0uP5dDsI7oskkNww&#10;y7yS2pRoduNpJLDG1tKdHEe2jFuz3btfTa1+7Wp5uNzTIp5RPF29pRjFUlC7i3Od5zlGN3yxg7KK&#10;6q/W7PjL43/CnVPgV8YvEnwR8R6na3l94Z1aSwv7rT2bypJEwH8vcoPDZXoOVNYWlS7WYoOp9f8A&#10;P/6qqeKPGXiXx94pvvHXi7X7jU9X1a8lu9U1C6IMtxcSOXeRjjG5mJJ478Cp9Hw02ZE2/MMAV7sd&#10;FqfjDPXfhpcuJP3jNlk3Ln0r7M/YZvWl8YsHkX/jzYjDd+M/y/xr4m8J3sSlZoiudyrt9B619Z/s&#10;R+KbLT/GkP2m4VQ0bIWbnnGaKkeam0iqbtUR92ReN/AeleLtL8C6h4hgXXNWWR7HSzKGmliQ/M+0&#10;E4RccsSPTk4FeKeE7N4P2hPGCTR7dviKfPtlhXT2WqWGrftN2mrR6vuhs/CK/aIQ5UZNxJh+voCO&#10;nf8ACsbwjDp8vx68UXOmNm3fWP3Db92Vwp789PU5rz8Gmp3fn+Z6OZYf2Cpu9+aPN97/AOAfXXws&#10;iP8AwjF515ksTt/7eFr1TT7fCggV5r8LYseHLtWXjzLLt/08LXqloF2A4/Q16R5Y8RE96inhZuAP&#10;0q5GuR0b8qbLEu3J4/A0AYF9bsV2t/KuS160Y7iR3rt9Wv8ARrJDJfata24HUz3CIB/30RXmvxA+&#10;OfwE8JRySeJfjP4Vs9o+ZX1yBn/75Vix/KqUZS0SC58j/tj+LtY1j4mXHw90rxRrVmmlRWzSWnhb&#10;Tru4vbhp4w0Yb7PMSFZtygGAj5PmkAYCvxN/4KVeGdDtP2s/ivr/AInhv/3nxCvLLT57FoFEMqRQ&#10;SsjJt3MNrghtw5OAOK/ez4mft0/s1WkFzB4f8R6lrkzL/q9H0iULIeg+ecRofruPFfjR/wAFnY/7&#10;Z8PeFfiN/ZAs28ReLtZvGtlkD+WP3QwWwNxwBk4HP4VnUw9enJTmmlr5dhU5x1tqfG3gd/C17FNN&#10;pnheBXt3bY1xIXZ8kHJ6dPqeveu//Ye1zWr39v74a291qUghj8cWCJCrFY0/er0VcevpXnnweUy2&#10;mpKVP+uGduOOld/+xQVsf+Cgnw7cPgL4804/f2YzNH3/AM5/GinRpQqKVtb79T0aeMxVSSg5O3Za&#10;L7lZH6G/tp+EdA1z49eIPCPiBW+x6r4bSB5VP3Gksyoc+v8Ajivxh8U6fdaVqN1pl6cTWs8kMgH9&#10;5GKn9RX7dftyacR+0PPIOTJolken+y4/mtfjH8erQWHxf8W2ScLD4mv1+n+kSU6Uv3s4/wBbmNaN&#10;sNSk+x53J/rG+tdTpttPqFjZ6dbWclxNeeXbW8MX3nkYgKo9Mk9a5aYYkNdNYyP/AGAgVV/1GMOe&#10;D+lbR1kzlM3xv4S8QeBPGOreCPE9j9n1LR9QmstQt1mSURTROUdd6FlbDKfmUkHqCayc1PvjUyRv&#10;lMv/AAoGx7ZyKgGTwKyA9V+BtgosvPAxvYlm/QDP4H8q9w+GtxZ6brN5aQPvWFlWRiOA5HI/2u/X&#10;/wCvXknw00i503SrK3sygaaFWZc8ZPOc/ia7jSPh94xt0mGk3cam6jaORc/6wMCD1Bx1PPUdsV+c&#10;57KjXxFSM5pX2+R/Xnh/7XCcLYalSpXkvefTe+i9br7tjrPi14nZLBdHe3ZUufnikP3WCkE49/0+&#10;p6efwYmbLbl/DrWnc/C74g248ttEmuAowpWQPwO3XOBnpiqzeHvEFkzG80W8j2jDGS1YAfpXn4f6&#10;rRpqFKSfzR9l7TGVqnNWhb5O33mpo9lbOnlxvz12ivW/hrLb6T8DvH1sIHaS+hs4lkVRtQCXOCff&#10;3/u8d68YsIbmH+Bgx6DOMV7t4Cijtf2JvHV3Nahrq68VaZDbyyKu5VQbnKk5PdeOODnJ5A0e33fm&#10;j6B16ccFGLp7yitPVHF/DW2+weM9FuoPKVv7Rhd2ZhtVRKDk8HHTuOnXiv0s8NeK9P074drqnhvW&#10;mVo7bdEytxlW4IUBhkjORgYAb0Un8z/gzp1/L8QdFuZYftCNqMIaPdltu/nj06jnj3r9c/BbfBLQ&#10;/CE1j/a+jx3FxbxFLm8tluAmSpJKqybjgdmHUnPykV0OMqkXqkfN8V4iOGrU24N31sl+fkfEH7Y+&#10;ox3P7AvwplkLma6vpXuGZBulc28TtKWA+YnK8dc7iOCcfEd9bxySF3Yrub5lDZr7I/bBWxt/2Hvh&#10;j4ZsL2Z7611JpNRspLbY8bizSKR2AGSA8QUE8g7lIHAr4zvtJ1W5cRQ6bcOQcYjhY/yFRKUebcxy&#10;18uUtcrfvydvn/kZt/ZW3l7o1+bOc7ule3/CDSpLL4d6bc3ZAa78ydVbnEYbyx/6CT9DXjL+CfGV&#10;2cQ+HL4r7wEY/OvovwTpc1n4c03T7heLfT4YtndcRjP47t3869/I1GpiG1K9l+Z+Q+KuIqUspp0/&#10;ZuKnPtvypv8ANoz9c0KyXbJ9lCSSDasm0DHTH8qxY9PGhXdrbSLt8y4++y8bh0FejW3hg63cLbyY&#10;HXaeOe3GPr3puqfD6SIC1a679eOcdDz/AJB6V9dGpy7n4C4X2OH+N3g2/wBO+ItqjyZUaDp8kZ25&#10;ysltG444Ofm+v6kmg+G2WPdCdu0Dlsctjn+n1rtfH8v/AAlGo2esLbnethb2rbsEgRJ5YOfoBzgf&#10;1qKHRbcRYi/duq/NvbHbH6ZzUuV5MIxtEo6Xpgsx5bxFunPv/wDqzXSW1xHap88nzYyrbu3Ydfr+&#10;NZumpdxXH+k28cgblm3H5ec+n+H41pPbb5GjEn3vubjwPy/HtWkSdR1rqjQnek+5U9V/z7f5NXp7&#10;oamFjFh9oVAZpFhm2tjp/Xp7Vzdx5sN8Y7d9jxxlmVjhcD+fp09OtaUMkV7Ey3umyPH5C+Tdw/dj&#10;kJx834VtEq5c0Sximsm3nc8jb2V2UHpjaT65H45rotO0KGZ0Ey7VjXPTnbn3P86x/C0MrwQyuJFZ&#10;1EkefU8gcc9SfYV1lnOvlbg+0Kdu5uoyf1+nT+laiuWdFtBDcq4TBzh1JyuM/wAvu8D19afqXiTT&#10;tOhZjIwmYDan5f0wKp3GvQ6fK0U17CzMxDRs3bB9K5nWNUk1EbZht/eFlCsN2Og5HHOf/wBecVXM&#10;2Kw/wXqkl5rGrXKWwk8zUAiuzdGWJT/7NW94eDWmnXU05DbFdvlb72QPQ9+PrnnriuQ+FN7LZ6Tf&#10;oko2z6tK8iyKeCEUA/ofaumtDar4VuL/AMpixf70h24JZcHH1/zzUS3GpLlKer+DfEfi7XVk/ttb&#10;S3WEvnPXsBisfQfBWk6re/ZXgWRYmkWSZV++Q7fp179B7Yqx/wAJRZSa9sXUJWUqyFYTxux6j3/n&#10;XXfD+VrnQYYpIG8tdx3Y5+Zj39j39a2pq5nK9y9omgW2mQtbxQDcMZ459eAO3T14qzbW8a6lcOUk&#10;P90Rj5j09O1SzOsMuZiW2j7yt938uKqDWZ49TnWOFpFwNuyTawUnn37Z6c10kFnT7ed9Otdp2+Xb&#10;Ku1h1woxU0spi24m+dm+XPfjHb3/AJVj2utodPhYy7sW/wAyh+vTJJ59P5dqtJqltJEskkqY3E/M&#10;wzjH6/19KANC3YzEJCisFz97oO+M4/z+VRywlg7OuF34ZSvTjtVKLWIreMglgpOGbg4HFVrnxakr&#10;rDJaKqsVVmVj1z0z6ep/lWMpD32JiksKZLMrbcKoHyjnvjt/kZrmdXX7Q72lwiBvMwq7f7zEc/pX&#10;QQlrl9kZZWbdtXb+vPblfwNZOtWqm7MioSOWZtv3QD/nn1rEs5PWNGjVcSQL5nmYAVc5zxke/v8A&#10;SuP1DTGvJAI4cY3K2CfXHf8A+t/KvQryHzHb7Swf5gvyqen+QM+9ZTWFvAGEduy5VSrBhn3Ht16/&#10;T2qWBx2m+E1hmju0gjWNWZnyeuD16c9f8nrYTSprubFvC3y5KnaAScen58e/tXWWOnq8TCRVWNWK&#10;xqueWI69f/rCq6xvaFpLe0Ij3ENsH3VAHIHPHasRmMmkSwW5nsWBkEm5cOfTsDznms2S3a91CPPk&#10;7WbfIioP3TZz8pXruOc5/D26tYb5J1aMM0Zb94xYcKQR+J3Ed/65p6X4ct/7Vmu1SGORYfvCThlw&#10;g4X/AIEx+i9+tHKwsbfwa0qO216+ltFTP2XO48bOYwQevp+vQ1295Agm87jKodvHb14/z+lc54At&#10;7XQrm8uV3HzlXC9wueuD+X8+ldDdXylSscRP1P6//XraOiOLEL3zOuD1BC4z8xXnHbJ5rlPF28hy&#10;ueDjjoO/511V1MCgVGCsecHGAB2ye/T8K4/xkXZWCqd2M+vTr/n+VUTT+I868Qf6wkt34Ctn/PSu&#10;I1PxboXg/wAV6PqXiO4MNnNqC28k/wDcDgjI+n0rtPELsrM27HPGG6143+0Fpn9qaLp8b3Hl7dWh&#10;bLNjIHB/GvPxlKNejOnLaSs/nodS10PpXUXtLbUYdf02dZo4WEV06Ry48vLYJyvoQfUdOetcpY+J&#10;9P8AEnxC0/QBfw3ELxzqVDDkbM7QMDgZxk+nNfc3/BNHwAfBOlN4c1LR7O4t7iztJP7d1RftEjHy&#10;UzC3m9QAflZTjnGDS/8ABU/w74P0Twj4D1Lwn4Dt7HxBceJjFG9jI6tNGsTs7bHYIqngZxjBr4Op&#10;whGjhp1KU3KSTsrb6abESp2bsfLnw+8VeK/Bso0Cz8QX2nzRjMLR3TRggk4OBkE9/TPWu70j9rz9&#10;rb4bz+dpfxba5gmbcPtkPmMBjoSW+nYfng15p4oF2N//AAlNne6TqkLgLDqltLBKyYB3YZRwSTyB&#10;zjrigazBqEa20V1E0ittZlkzjnrxnOff/wCvXx9LMM2wNS0Jyj3WtvuM4u2xufG/9r/9oLx54OvN&#10;C8WeKobi1uoJGuYRGQGbg8nJOD0r5K8U+GrPTNZhmTSLeGSS4Rgyr67j1617P8Yr23sdFkt3uF86&#10;VvlWPIyevPtxXlvxo1LTrK3Gox3PyW9tDmQKww20nHuefr+VfQYHH5jjnFVJOV7mkZS2PGf2gLoW&#10;3jG3t7aRiGsVDEtk8sf8K5PRpPK1l5AcbcEVr/EW/k8VG38STsq7ocRxRrgRgMRj3OQT+NZWnIBq&#10;bkZBwD0r9DwVOVLL403ulYs7Cbw9DqcMN/GiqGTazY4Dd64jxXoEmkaiwt428lhuB9PX8M16F4Jv&#10;1kMmkT9JBmP2IrO+IHgzVJFykDYUBUbu7df/AK1b0pdGaSjzRujzelQZcDHelMUiy+Q67WDbWDcY&#10;PvVzw3dGx1211D+z/tS28yyvbmPcHVTk5Hpgc+1bGZa8O65/Y2pNHMx8ibiT/ZPZv89q6Q2sUb/b&#10;IRtJVfM2jrjPI9ev6VxWoTG4unuDEqb2LbVHC57fSuj8G6zHeQjSrk5kj+6SfvJ6fUfy+lAH0t8G&#10;7lU+DSlkZf8AS7nZ03fe759j6VzvxCbbpEZLfNtUe/TOK6D4Wzx/8KoWNj/zELll29vmHTn/AD71&#10;zfxGcDTo2C4Xy1HTPbrXvU/4MfQ83/l9L1MX4B3ufiYthEJfMuCoby5AqkA7lVjj++qken6V9R/8&#10;FANVS5/ao8GT3ttHPbnwplFMibWX7NJJnA4+8Ceeu3OOlfMH7M8Rf4vafIrBla6j8zaMunzEAhQc&#10;scnGOnX2r68/a6+HMWv/ALRPirxrZ2s02k+HvAurC1up2NrOqmCdIn2K7NuwDuGcAueSCoPx+ZSh&#10;GjXb7Nfgz6bBRlKrRS73/FHiP/BLz406fHHdfAHxBfrb3M1y2o+HJLj5llfYBNb9+oUSAd8Seor7&#10;L8SahJHbtam8ZWa35uYcKMkfeUhuOuQfTmvyG0We80+7g1LS7ya3uoJFkt57eUxvE4OQysOQQR1H&#10;INfSXwT/AOCkGvEx6D8YNLvNQjjAebVtPZDNIFOfnhchSSOpRk9drGuqrQcZc8epy0a0bcsumzPp&#10;L4i3nxLLWuu6Rrn26awvFnt7OSEj5UwQyqNymUlScsDkc5JYkeReL/iF4CbVdJ1oyzSatr2hyR3l&#10;trWnLNGzl2t3heEzlpgZmZ0leQyqLdgETcAOlX9oXwv8TLKXWPhlqV5eXFnGJ7i1S1dY4YWcIGm3&#10;q4RQWHAyxIIAODjzH4naRo3jB5PHmi6nps3hOxjnslTWtYtZNUtriEfvJFE4II8+48xRGSMEIGTa&#10;uPKrRjzcr0PZoTny33vsdp8aPiT4Ps/glJ8BtT8LeNNW1Xwhrz3Fr/bUUK3Y0/bF5Msc8wM9vF88&#10;ieSEKgJABJIRleb+AX7UsHw9+J+kxfAL4U+G5761gZ9G1DV9T+wamb6eT91LqE7SiG6WGQiRlZRb&#10;4jUsqbdw434RfFv4ay/DK+8NftJ+NtU1yCx1GW48M+F9H0mF3Nw4Bmubi98hZYombyikcUjFyr7t&#10;gALzeAvit4p8c6xa+DPhN8MvC2oaPaGePSk8b6Dp0n2YXCytNLLOkEdxLgZ2zZxCVUKEJUCI0fZX&#10;TW2t7u2pcqntOVp+VrXZJ8evjx4y8Y+K7v8A4TLSn8D6lc6pM134D8Ji+k0+5kJUrdQI80sQlBPC&#10;ghf3aEHDc5ejePPDXgTxJeeBPiXpHiLXPBeqTNdabazX0wutCmmIMt01j5qK124RYny6x71Ygtha&#10;5ux+EOteMPEy+G/DXirw9JbR6lBFeWjeJVs7YARyOW+0TMfItwySQqZGBLshIXcorP8AEsNnoHir&#10;XG+Jj6x/bUOmodB1ax1KC3a2ljmRY5ZkRWadggO5Y2B3HzdzAHd1U40+VRX4fh5nJUlU5nJ333/P&#10;y/roZfgXWfEWlQ654d8C67Npvh68lhm12Qxq5ns96mJT5qrkhhkKGBO89Rmrnwj8ep8M/ENx8Uv7&#10;R02x1ez1y3TSVkt0lRA4kM0htvJkimhEbYKtjPmLt3jcK0PhtDL4x8F+K9I0v4dXXiy+sbeN7e80&#10;BmhW0kYrDFePEbdjJuZkjEaeW7M3zEjINq/8MSw20Efja31S3tbezuLrw1EsEgmu7qJLeKfaoBEC&#10;RtGzSMWzGts6hVJAraVnJp/8H+v0MY83KnHp9y/r8ze0z4fa78NPG9w3ga00fWtP1rw/LqGjXlrZ&#10;ma00154W3eWt0FZJYmgeNpCNyhGZA/yFvYv2XNS0/wCGfhTW9f0zxhIPFl43lW76bvkkjijAbe67&#10;SFVmk3gsBnCkEHFeDap8PfjZ8H/Fl58O/Ft75LSWCXk9ndawI4rrNsJ413RbwwaN5Nm9lD8s20qQ&#10;PZf2f9P06y+HGm2NkLSO+vGMl3Z3EizSAxuVe3kjyGUhYclH2ts2sWPLHnlzW+Lc6Y+zf2dUev8A&#10;hXWdIGg30K3byx3cMUcclzcK5ZkxJvOz7jnbt2MZM7iSfl47Dwrotjply81lcNNeTW5SIG4Kp82S&#10;ct0OTjOenJ9a5XVGj0PR7GSy1ArazMY5LddzbWbL9WO8IuGQdhz8zZyer0rWYJreGe08mHy418tR&#10;JubB2/wkjuOD6enaZQcY6E80XKzLkN/4d0SK+gW/t4l/efZ7e5maPZkmN9oYDcDJkE9yc+hEEBfU&#10;4ru+vNTjkvo9QeN4YWKsuSdiDZgOCF4z2LfKxxUmnw6ZfGVL63R47i6864ZrsP5rK3BZPm2rkYUA&#10;8DA4NReOms7SRdU06SSG4URtNJZsI0aMSjaxUdWDHI2jPDZzRFy2YNR3Ob/aBCWvwduNVkjinfa8&#10;Mzb8h3DICQM8H5wSOoOem0Y5H9mJI73xHG0TmSHT4V2yM4jGTgANz82CWGD2bJ9Ks/FGe1n+Gera&#10;Paao90v9r/u5plP7zKZdiRgZJUfUnNXf2a/DEN1qS2tvcRG3vZolupnLIdilDgYGTk/LgYxz6kDl&#10;rfxLHdRS9jc+uU8Y+CvCXwLm+Guv+HpItQvLkzRSybNyXYRXc7MrscsGBbAZgoDEhePni58Yya9J&#10;PJfBpmkjS3a8dVAG12/ebmY4OAQe6g4+YGtL4u3k39rWsFpqc01noarbG4kkaRfOC4bdwcKQQcjq&#10;27I7nzm/vpRaW6DbHIYl3RrIDLI24np64zySvBP3SSo7KD904a0by0MT4l67F/bVuNP+2RxeTj7P&#10;J8ip8n7ztg8+oPXpk85kGrxXlgArMot5UYqyKN2WOfbr6DB6elV/EPn3F9Ct1atbbvMW4WTynaEK&#10;2Tg/eB5yQdo+oGK1bPSLfQ/CNrcahOrHUpoCJdv3oQGY4JIzj+9+HqBtpYzRlJBeX6X0CNI8dxp9&#10;wVVVXDRhWY5O3tjGeDjuQMV8b2mGkxjq3vX2pa+LV8HeE9X1y0WTzH02ZPLUKEMZVycsHBUnIA+V&#10;snuMCviewbG0v/hXpYH4WebjGuZFq9sbLULVbbUNwj8wMFHGT2FSxabaQaU1lZW6SKu4CGT5gzZ7&#10;5/yKjvRck2vlwvNHHdo1zDFdeS0kf8ShyDjI4zg4znBrodB8b3/hbUz4m0Twvou77HcQ/YvE1pHq&#10;lqolheIuyyrt3KG3o235HVWHKiu77Rx9Dm9chePw7IJAqhbUr5cYG0HHbgd/avbv2U7o2Vtotxv+&#10;VdQhJyOBkDmvDdSsI9G8HvBFctOPs/8ArW6HcO3tzx/nHrP7LV1P/Y2nl24juoiuG7bwP8/5x62U&#10;2c60H1py/I8vNFpRl2nEu/8ABRvQLeL9oyziWNfLu7gqSD97cyf/ABXqa/cjWPDltpngHT9Jt0AS&#10;z0uGOJB2CxKoH6Yr8Vf+Chlsbr4/eGrsR/8AHxqEOGBznd5X+ea/c/xNbxDw/GGUYW3UM2M4G3mv&#10;m6eyfkevUv7b5Hw5/wAHDOlx6f8Asf8Awjt41P8AyHuOO/2Kvyx8M2pTUL4kfdmjC4Az9z/69frF&#10;/wAHGscQ/Zc+EKKOG8RPtxxj/Qk5r8sfDtkj3+o7i6n7aF3L/uCtq3T0/Vlx/hx9P1Z5h49jLeMb&#10;5gP+Xg7uPYV98/8ABA3wTYfEG/8Ajd4F1Uz/AGDV/BdrZ3i29w8TmKSWRGwyEFThjgggivgzx2qj&#10;xpqajp9qYDvX6O/8G3cEcvj/AOLu/wD6FnTR/wCTTDNYy6GdWXLFPzX5o9y0T/gjpqCW/wBq8Oft&#10;dePLbTYZm+y6U1nBKI2I6+ZI75Py9ShrmtZ/ZN/au+GN42l+EP2ndJvo4ZWEdt4q8CWWQxPQyQmP&#10;I469Qewr9Pfhr4Vt5vC7EJ8zSk4/GuJ8afDiwvPFN0ZrVc7zn5Rz7VUqfNHcqMup+WvxH/Zv/a11&#10;i0kg8afs7fCPxSk0ZC3Fi11ps8pPOQ2zafUYf9K85+EXwU+L3wC8T6tr+t/Am+8I6ZetC/mx6zFf&#10;Wqzo7BArrhkPzEDIPQc5r9ltK+DmlTx+UNPTa2Nw24z+VYv7QH7IFj8R/gD4v8N6Yssd5Loc9xp8&#10;e7crXUA8+EYOcZkjC8Y+99K83M8D9cwFSiuq09VqvxR9t4d8Q/6u8bYDHzdoxqRUv8Evcn/5LJn5&#10;++Mrq3tvjDBrunkfZPEWl22oW+0gBy6Alfwyg/yRWt8U7aPUfh3oepef5jWDy6TN8w+6nzxH6lWb&#10;/vkVwv8AbT3fwo8L+JoWbdo2pS6dMW5CI2JF+gIlQe2zmu60gL4r+HesaXA+6SG3i1GCPnnyjsfH&#10;v5bEn3U9a/P8nrexxVGo+/K/y/yZ/VXifkk8VluOwjV/ddSPqve/GzXzPF9duHa4e7dFUv8AeVQB&#10;g9yAO3f0qhbXn2S9jv7ItFdRDdBdQtiVPowww/A9ffFa3i2AgC1Mr7pG37Qp6Y4JPfr6cda553WM&#10;K7OAe2On596/Tua5/Esocp7D8Pf26P2uvh3pq6J4d+Puvzae15bzSaVr0i6nbyeTNHMi5ulklRd8&#10;S5EciEjIBGa+t/8AgnZqs3iHxhBcSQxx3Ulw0975fCl5MOSoPIGWBxk8Y+tfnbYiQuflI7fKvQ19&#10;/wD/AATS0C9sfiPY6tdXq/ZZIcwwxyBmBL8qTnjGwEDHc+xran8Rz1v4Z+h6OiC48xP/AK3BNYPx&#10;Cgt49Gimh2ibYXVecAhD6d62rS72fatiBtzgMrDI5z61yvxUl8rSY3UtH8p3Mvb5Tkn/AOvXZT3R&#10;y/aPhv8Aa0tt/hu9a/DpIsb/ADZ+7lf/AK2fpX5j6s3kzSO68NO3zZ6e/wDn/wDV+kH7ZWuCWG8i&#10;YNtSNm9mG3396/OHW3MUMgl58zn5fukZ/wA/5xU4zojbD/CzmdcJ3MNzL83yqy4znvim6REE4dm5&#10;bPHTOak1SItKJHTq3UcZz/8Aq/SptLtRbtuZfkKnaAc5wPbpXHE6DrPB5dLxWP3fmP8AnNdfYFbq&#10;TcqcD0XoP8/zrkvCu9bPz3b5SQN2eAT2+tdZpgygiiHyv95h6Z4H+etdETnqGtaRAW8bbv8Aez6f&#10;nnv+dbFtJ5mGWJR8oX7vtWTErLFFHhfToOP88f5zWhZghQJDhlOW9B6j/P8A+qjE0ImKHdgbt2F3&#10;HvgGpi+4bwOo69P8/Wq8JGdqykd8nJJ/yRUiMXxluD7k55oJI7oMgzu4bhW9DxWbdbTJz+AP+f8A&#10;9Va8d7aeTNb3bNiTaQRzggnv2GD6c8Vk36wocQzux/iLR4x+p9vSpUvesacvUqSTAZXf/Cfmx1qr&#10;cyZZg7/p04qaaRCu0rwvH3v1/wDrVVuHHcn8+v8AniqAhcgE8/XgU37O/wDcj/75/wDsaSTOWIPp&#10;29v8/lR5zf3D/wCBAoA9b8Oawuk20z3NlEu5TtVo95HJ+Ytkfl1FerfsD+Ibu5/be+GLSvGsTawq&#10;g+TjdyvQHlQP1ryPw3b2k0MjahFD5ceW+bBjVg3bJGZK9G/Yenksf2zPhteyPIp/4SSEMzD943I/&#10;1g7D0/CvxDIeVZ1Tf979D/XTjCn7XhHMIPrQq/8ApuR+5dsFFjkDHy15p48G3VePfGTXptoC1oyq&#10;vrXnnjyEtqn3e5zX7DLY/wAlzBtQCdo7VehH0/wqC3gB4NWo1A+YCpAuaYu1jn0rUtztHFZ2nYBY&#10;flz0rQh3uwjT7ze3SqA/PH9r6d1/bp8YQNZRov8AwjuiSLMpbdKT9qBDckcYGMD+LnPbLRFNk5jP&#10;/LM7c9DW9+2zaalD+3Jr09zes1nN4N0k21u0wIR1luw7BM5GQUBJGDtwOhFYNqqNbvGAfuH5u3Su&#10;6j/BieXKVm0j558NFl8T68vX/icyde37tD/n/wCvXdaTc/6RGA33W+63ArifDsar4x8SKWwP7aI+&#10;76wxGu20ONmuo1ZPvMD14FcdT42ehR/hR9EfVnwjff4Utwzf8s8+9dNeiCGy8wY3duc1zfwjUHwr&#10;bjb/AADjpmumv44412SKzfNyu4jjPtXn81pnVJaXPz//AOC3dsieNvh7KyhS3htxnb0wyf5/Ovhm&#10;a6jDtCc/MPuivvD/AILc2L3mv/DYKrL5mkzLu3df3mM18L+J/Bvijw3bQarrfha/s7O6mZbO6urV&#10;kSfCo/yMR8wCOjcZGGX1FdEWtfVmNGMvZt20u/zMm7CBlb1/irPmlEhyrMoZuKn1SeRSqKPlxVZl&#10;Zos714wQu6rNCwYgYvMyWZRnnHA/Pk81XlyzKBHnC9QucD1qW3vlV/Kmj+X0x2x60XToE8xSu1Yw&#10;uR2pgfTf/BKf9nLw5+0r+0/Z+CvEvieTS7e3s5LkyW9xHHJK6kABN4O7G4sQBnapPQGvqL4h/th/&#10;sT/Hj9pvwjpGkeJtT0ew0WObSNU8a+IJ40s1020nvHgdYwdshmLxSliBgDYqndX5k+HvEmu+Hrtd&#10;a8Na1eafcxoyx3FjcNDIoIwQHQgjIODzzURlmSJdgPllQFVTgL7cdu2KxnhaNWXNJX2/DY+iwfE2&#10;ZZfhaWHw0uWMHJtdJOas2/WNo22PSPif4q+Gtz8aNe8QfCHS7228LP4guLjw/Y6gy+elmZiYlcDC&#10;qfLK/Lzt6HOMn0H9tf8AbHb9sXx9ovi6T4fw+G4/DvheHRbOzGpNdSTxpPNN5rvsQBiZyMBcAIOS&#10;TXz/AG0z/Z+JMH7oXHI5H+H6mrUIlVWlO5mK4Hc5/r9K2UFdHhfWKkcP7G/utp280mr/AHNmxaSL&#10;boJsDDMR8zY/z/n0rZ0vUcszybV2r2x6fhXLW92WhaAhgVIOGH6Vo6ddyK2AD274/GtDnZ6X4U1A&#10;i2jCHndnlQP1PvX09+yJpXinxJrE2p6NYsYbC3nnubhmwiqkLO3Iyc7UPAHpkjkj5R8LyhjFHn72&#10;GPOMZP8Ah/PtX2t/wTOM7y+PLVZl8v8A4QHVpFEi9WFuyDB+kjdOxzTlUlTird0j08pwNPHVKqm2&#10;uSnOa9Yxuj0rwzq11N8R9U1+Kdsx/D28TzRJuwVmSTBHbjfgn0I+noH7MiyXmtyXMpZnkmVnJOc8&#10;DrXC/BtjM/ib7YItkngvUFj3RqXaQWs74DHnjAbjpjjqc+ifsn2B+0xzEN8wQnPfgVKgo83qVmk+&#10;anhvKml/5NI+ydE0yHUPhjrljcxBo5LW2DKR1Hnr1r8//i9aa5o3xY8RWOm65qEEcerTiOO3vpEV&#10;BvPACniv0T8JQE+BtWT/AKd4Px/fLXw38ddEWL4yeISPutqcpP4nPFerlcYyqO/Y8HESlGzR5f8A&#10;aPGTN+88W6wRj/oLz/8AxVejeH/A41nwpp/9r6vfyyzWrSMrXUjEjc4z1Ofu471grpgBzsWtjS/i&#10;9460Ew+EtKurOG3t12wyPYo7gHJ6v15Y+gr6Knh3V0glc8+tXUY++2Tf8Kw0K78qC10ieRZJMBmh&#10;Hy4xyxPI+8Pf26Vj+KPhfaaNBeNe/Z441XMS7duBjofU1pa38QPG2qF01H4lypHtVjHbRpGQST8u&#10;Iscjv/8AqqHV0Gq+GIXkimupBdth5GJJ+pPauiOGnTs5NHH7dVItK55/f+GbWxkZhFjCqfu+9fH/&#10;APwW40u3s/gB8HbiBcNNea0zEfWH/Gvt/X7RgzJs/wCWYHf1r4s/4LmYh+AfwRhdes2tHA9cW5Ne&#10;Dn8k/ZrzPUy2P7ubfdfkz8+/gckcy6oGj4EiHb+VehfslwSW/wC3z8P3EW4/8JxprKsfzf8ALZD3&#10;9K8//Z98yW51iMJuO+LaAx75/wAK7z9neV7H9uLwRcAL8vi3TT8wOMeYvpz7YH06V4N9j2sKubER&#10;XmfqL+3lpTr+0FHIv8XhuyYcdPnnH9K/Fv8AalspNO/aE8dWTdV8VX2PfM7H+Rr90P28NEjPxts5&#10;nVvm8M220r3xPPx+FfiB+25Atl+1Z8QrVV+UeKrpvl93z/WuWjP/AGucf63O7FUnHK6M3/X9WPGZ&#10;j+9atr5Z9BSB5mUeXnhemKxZv9a31rWs4dQnsYYrO2kdmwsYVCckmuyLjG9zyFFydkdx+zt8AbH4&#10;wNqWp+IdSvrXT7EBI2sYVZppjglctwoC5JOD1X1zXpGsfsb/AA10u3+0LretfLzhpIiW9sAV1/wy&#10;0u08J+HrLwt4btVaO1jIknZtolkz8zEAg5Jz1PoOmK9OsdL0O7X/AE22nknMOJJmYKoPGSAQTgYG&#10;OQfpk1+d47PKn16TjXcY30Vlay76X19T+isn8OqKyOkqmCjUqNXlJuTld66JSS0Wi06angmg+GLj&#10;Sp1CRt5MZAWPduwBjBPH/wBY16r4OjURLmPlWx9D/n1r0vwj8D/CGt+H21jU7y4BkkMccMNuoIGM&#10;kk9OMjr69sVbi+CWnWUckNi77m+4JplZn/Bflx9PXnpz8djMfHHVHbV+jP23JcoqZHhYQqJJWXVX&#10;+4ztFt7edwWQMvyj19+f89K3bXQrCVvLeBcY+VuueKW38H6jpoZLm1w6nHyknd16EZyK1rTR54lz&#10;/FgHaxxj/JrwKkJqR9xh5YecU7plVPAPh67bfNpkEnH8cQOcEetbFn8P9Eh06SODT4Y4XYbokXaj&#10;kZ5IHB71NZw+SoEgC9/m6VtWl/aC1+zzQx8tnduIbp9cVlGpWi9Gzs9hhZR1ijP8M+APD/mfZoNG&#10;tFZmwskcIU/mozXrVh4C0aCzUXCTzQj5ZIUvJ9si7cH/AJafh0xjjtXG+HtT8N6JOt/c6dcXTxYP&#10;lxTDlvfgk/Sut0z9oPREMmlN4Rj3eSC8dxdlSVJI/iXp9K9bCYqvGL5pnz+bZbh8RJONK/3GB8Yt&#10;NsrbwytnbQN+8nJZpDuZ2CjknqTx3yT+NeJ33hqySUs1t05Fe7eLfG+l+LNPXTo/Dmm2UasSpjup&#10;JGDH/Oa4HU/DOjs+ZdYjH+6jn+lc2JlUqT5m7nXgMPh6OH5OWzuea6joVnDbzTLajcqkR/L044/p&#10;VOGADKrC2xXO11JzgHHBxx6/UV2/i/StFsdDnmt9SWSTbiJVjPL8Y64/WuS0m23kBvmLfLuz14/X&#10;r0r9B4CoSjh61Z9Wl9yu/wAz+bvH7G0pZhgsFD7MZTf/AG80l/6S/vLWms0dwrKrbwpXy1bO4+oJ&#10;/H/PTWuorgDzC27cpXO3ge/+fz5qGz0sW0zYA2KrbuTz7ehq88dxMWLsvy/PgZOBjgnn39eDX6FE&#10;/neWhg/2dK92yeUuQco23v8AQ9P/AK1SavbQPH5bAfMoI7Z5Hv6fp+uwJCtuyRjLbscemO9Qy2dx&#10;JaFr1V+bO0/z/Afh+maonY5KfTpLaAGORsnn5vr0PatvRtKuDDGxjHzfd65IJ5PHPTNaQ8N2lx5f&#10;nMowv3Mkj69e5/P3qwhTTYoLa2iUbs7WGMhc4z9f5dquO+pnaJUbR0nObi18xjuPOOOCT+WP/wBX&#10;SqsejCK2FlbzMscjESQmPov3QwPX723gV0V0LC4WQK/loBn5mxnp7emaxLttQhSzilvo7iPyzKTH&#10;LzErA/L65DY4z39jXSVJGtcXtjYt+6IVjuHzDcq8Y4rB1zxx9kXybV1HOAPXqRx7H+dUbua+vJ/K&#10;iGFK7Q23rx64/p2qJPD03mFruDjlmZmP1/w+mKq9zMpXuv3uoK00qnHRPmIB4H+f8iqd9rF/YRNd&#10;wLholLLkfxEdOO/+e9dfa+EYhaoqyZbjhjngjk1S8SaZYWGktvdd33Rtb2xn/P1rSMSXIb8FbeLV&#10;Ph3Jqd4sjXU2oXDLwdpHmFcfXK5962FvWi8NSWGxFxdgOuR08zBP9axfhD4mt9G+HsKXEf7o3VwP&#10;l75mc44qPWNetb2O4e1jD7tzLzz97dj9fqDUMo3NL+IPg7T5msB4fjaTy+Zlt14OPp1/Pn86sWfx&#10;G1DRtDtVvFhhjaFTDsYbnGAc+vf8PzriNOtvE81x/aFpPaq21vlZQBzzyMcn+tc9Nax6rb288Mk3&#10;mmPayrKdowMdMnHT6flWibiZ3R6Bf/Gi3luWZrhUDx5PcbsnIHT/APXVOz+JC3Oq721trZXjVWZY&#10;Q7N8sh4Huce4/nyumeDhlRdRj5T93Ht3H6da2tL0qXSdSjvrcbVjRtuLfzNo3AZ2fxH5jgf4U7ye&#10;4aHVaJDPdwRzS3Eu1sncrja/zHnjpnj5R0rUCbCt3GzER/KvzcbvQ84P/wBauZj8Su0ZtLe2kVll&#10;fdJJHtViST8qgYTg8/z9L+m3BaZYFRv9ZyfNz+Z/L25p/ZDobdyZ5dpdgE4VOSRyepI4z/8Aqp2x&#10;pUXDfL0+6VH+fb61a0/TS9qPOu8ruD8sc9CMfjWneaesHzebtXaPLwOoHf0B7fh7ms+UqJlW1w2n&#10;wKY5MSMOQ7YxyP046/8A16hudZgui21XDY2jbGBnOP6D0qS/tQ2FbDjf8qso5OOPy5/MZqxplhpS&#10;Hz7hgD7pgtkGpAynsG87Ei7t7Ky4A/z6c+tQa1YpBBJuZVkEkZ2nOO2R2z/9ftW7qOoafps2YhCX&#10;2fcZtx+6fr6frn3PJarqsuoavIyQ/LGmVWPvnpn0+naplsOwTCKzfbFCHjwAG7YAOD9MVRjsftCI&#10;ZQV+RS3J/PtjPv8A/WqxFZ3M2oG4dmP8Cjd6deMfT1zWhFZfZQMAkvjbuXoMj1/z81Zq9xxlYWBL&#10;W2tdsoU+XH+7HG1STx1+n6isTX3uXuobtb+e3jUgo6JlWIzywAyDhieegyPSt6HF1NIJNv3iwLk4&#10;HqD9Bj1P5UzxAscth5nyrKkg8rIxnJCkHHGCrkc9Me1V0EJ4WU3U4NyrKX+RlwV9uv5D610AsnRN&#10;k0ysV6txz+lcXa63ewQKl0Al95kYk3Ngq2MHPGByDnqAc14345/ar/aD8OeKb7QorDw80dtcFIpZ&#10;LOTcV6qSAw6qVPpzSdSNOK5jCtRlUldH0ZdIIixR15yR8vX8/wCf+RyfjBGdZSp9f4h6dK+frr9r&#10;f9oOVfmuvD8e7ILJp0nH/j9YWuftCfHjVVYT+KNPiVgM/Z9KGf8Ax5jU/WKZnChUuepeIoiCxx91&#10;v73T/OPp+deS/GEjU7nR9BtZVa5n1qErEvzHGeTtHOPX2rkdc8W+PtdEi694/wBSZSPu28ghU/8A&#10;fIzXNSyLoe7VtHupo76Nd8N15zearDuGJJyK5alTmuo7nUoSWrP2t/Ybu/Adz8INN0qbxppa6xp8&#10;DxTQHVlhcSO27y2VmU7BtXnAHTBNTfE7UNR+IX7dvgnwraa1Y3Efh3w5c311DPeLNGXdliUbVOFd&#10;l344BPBIx0/G2w/an+M+m+XHL4gWXbnduhMRk92MRQk/r1r7w/4I3fEr4a65qmrePvjj4utdN1bV&#10;rhoNLl1Iy+TKkeMhZXZznJOVJHrisMPUxEZpVoqKfVSvr21SM5M/S7xT4ah8c6FBp8/ww8O30kaY&#10;Ml5DtVl3ckhA27jIKnIOQe1cp4o/Yn/Yu16O6X/hTGiLqkMJM7WsLxLvI4JIwvUeo/Hv3emXIuJ5&#10;NS8PeLbG7tZFVYYbOZJIwv8AeJRiDUerxS3epNbSWytHJEHuNrYDKDkDbjjkn04HfpXrPD0a0vfg&#10;peqTOGSSR8U/H79m39mjTrq9tPAngOy06aw09ZH1Ka8VvLmLEFFR1O4KOpV8k+1fBX7bemaXpXgG&#10;10zTZjI8N47+a0nmNJGUUbmb1B4x6Yr9XfjVY2MvhzULC1sbextYLiOPP2dVVdzbt54xxjPIPvwa&#10;/Mb9uJLHWNAuLfRHtftX2ucTWtqySrtLsqyGRSVA2KHOSMb8YrCth8PhY+7FR9EkdFF+7ofFOoa8&#10;02mWunC2VfJjZPMDfey5b+tPs2zetsb+EHmsu4QRySRb92xsBh069q07clbwnj7oNZRSUXY2Ot8N&#10;NsuEfLKV+ZWHr9a7y/sxf2n9qyASMi/dZt3OOuPWuD8NXUaOkhwO/wBa9D068W7s2tSY23KML74/&#10;z+lYSVtUbUzxzxZolgvim3uNSnktLK6uEW6uBBuMaZAaQJxu+XJxxnHvmuw8V/FbwF4U8K3nw4+A&#10;2iNZ2d9H5WseIL5VfUdSjHVC/S3ibvFHgEcOz0/xn4VGqRSQzhv3pxboo+6f7x/GvLryzutNuJbC&#10;6i2SQsUdfcV10eapFpCtGnUTexDctuYEf3aLO7msbqO8t22vGwZaaxJA4po5OKTMj6w+GDj/AIVR&#10;Cc/eurhiq/w/NWH8QZd2nRj5VZlXoc/Stj4d7R8LbdA+7/SJ+q4wN57dj3rn/iQ7/YUU8Hj6nivb&#10;X8Feh5v/AC+l6sm/ZSwfi7pqzRwkS3SRKtzCrIzFumSDzyO3fnHWvpr9oTVPEela78S57jUPL0mH&#10;wfJaG3uY/JuS80TOjhVXGMxlfQM5xySK+af2VdPhm+Kum3E11cReTeRmHyGDHzD/ABqpP3unIyeO&#10;Aa9K/wCClHjfxJo/xB8VeHbbWXtbW70m0huGkPmG6zFbyMhLZyd6qc5yMZ6s1fLY3DxxEZwfWSPp&#10;MHVlRkp9ovc+dbGYSxCBDz/sn/OK5mP4gNpOqyMmn2MixyPG0M9u5DryvJUgg46MMEHBBBAqPRNF&#10;1HS9Ci8V7ZlEmopFaRyqVFzH5bGU+4U7ASOm+tnQPi7oOi2p0cfC/wAO+ZHOxF7cWUc00rlurNcR&#10;SjsOBtUenJrvqzlyXSOCmlKWrsek/s4/EvQfDK6h4ju5m/sWVWGs6Dod9eQapqcITbska0ddlrC8&#10;gl3ymISOEUk4JT3b4V/s6av8a9A1D4m6L4CsdF0G6sYXOi6JpeoXVxJbvIXgu5LoRSiG3kFuw+WR&#10;8mJxInD15D8OfHNz4E1TUtP8KfE/wr4fXxJb2+nazrmpaXptzY2yGZWeRFsjK5RSNuDEwx82EOAP&#10;XIf2dviv4e8KL8SG/bE0HxhpN5u0+HS/DeuC3sCiySL5bIrxKu6VBIkYaIkeY5Iy5r5rHSvLmb5f&#10;PV/La3zb+4+lwEdoW5vu/wA7/JL7zg/Dfwru/i98Qv8AhQfwa8ALNe2dpc3N9qFxqCWu+FBwGnud&#10;nWVxuRVUsxxiQHFc34r+F9r8M/itoXgmfUtB1S7sRawa61j4sS4xYiUGdJZIRGuNrSAorMzIRkHa&#10;K7/9mrUU8HfHa20X4peOtG8N6Lqkxh1PVpIbO/m1WQxSWQtYlkMtg0KvcbnZ/kiVHlLrsVTnftBf&#10;B/4a+B/FN7pXww8Qaf4o+3Wtxbw3V54itJrC16ZlUWcEcCPGYnb92/PRt2CjpSnGai3o106v1NJR&#10;hKDlbZ/cvQtft5fsh/Cr4H2uk6/8CtIvrC6is5hrkn2xrqTWPtj7IkhiRDEg+d0zGdoUxnGWjZ/F&#10;dU1LWPBmvahofi2wt7i11GGOSXwzqUn2i5juIneBIkmtz88iF3f5ipOz5lOV3ep/A79oj4h+CYF8&#10;E/tCajp2oeD9Ut3tl03xTazfavs8EUyxeRtxcLAkscXlrI6bpNwTB8118u+IPxA+El9ocPgrRvgD&#10;feHdW0S4uWn8VW+tXLyHfMPLDW8hZbdEUBPLV9zM/wA8hIOd8HGvCn7Kr71vtXvdfPaz6a26HLjJ&#10;YepL2tJct/s2tZ/LuuvXqcb4L8QeIvhT40b4q+EbDUtBW11KePSZ11Ew3lrIEOUScICJFRsF1RSC&#10;RjaSK6Cy8T+JntdA0jQbi1sLmbUY7iHVtWuGkeKW7LCZcylleJjFGz5XaPm3cM5M3xo8SXni/wAM&#10;6brU/iOwPhqCxQaTp8C/ZfOkjBQolv5skvmB5XaSaQgMWcgt8uZNYsLjxHH4M1PxHcatBos23RLY&#10;LFbLNEkNshj2riKN3Rrhzudt22RRvUnI73K+r/qxwxjy3UfX7/QtXPxJIs4fiSNP1H7OPEkqXGoQ&#10;wx28FtNOtwpT7TCkhklKL5isVOF3BV+UM3b/ALLFzrun39v4e1TTF+w6tqBH9tf2hvWUM8SqzIio&#10;7ASJGRIrq4YnrllHiuqwS2kS6FN4YvbjRbfxA4tZLfzYre6ccEK7oF8wogBZk3FRkgYxXvngW4tP&#10;Fuj2c/jrw/G2m6Rue60vR7pA1xGTthkuAjEmUZCk7FDERhlLKM41IwjG39eRtTdSUt9v6Z9K+MdS&#10;m1PTNP0i6trG4vrVpLWaax1v7SV8p1ALQqD5IKuqAlmMgUkkkMSaTZkwggvIVVWQop+UbiexGeo+&#10;vT64Phd/D9jcXF5pEEcdvOrLbv5YTapAy+FIGcgHHHJHtXVW6wiBJC/ZflRiAMcDhc9ffHv1yCjf&#10;l1IxCvO6LHnSQ7XlnbYu4eWkww2SPU9c8D0yRn0o3FvcJMt8yx7VhIjKqTF9nVgEEeT8rZ3EkHnO&#10;ORWrbaPE14rPcct97ceOdvA7dB7Y56c07W7CwTQGt9Ku1ZURgsYznlvmOWB2gdOcdOMYyKlG5nGV&#10;jyjxPpV7eeBry2jVpbxdRUqzTfM21FGeOc5z0x+fXufgLe3vhXwq2p32kNfXUb7Da7dscarHuYsS&#10;QM7VIG3J3Y4PSuY8J2Nhf2F1pYb9z/aDFpFl2kpjoSMgAkkeuT7V22reJvD/AMM5zHb+H2k1CR5E&#10;tbO1Vnh3GJIlJ2/IWAkclcc7hk9a4JrmqM9am7UbGP4dv7PUfDl7bpbtJczeU11DLwYVO5s7vmJ7&#10;qGGMknngireo2OpRaB5drBbPBahIpLq3t/M8tQB8xzh+DxjGMkcAHAv6XpLQaUsVno/nSboQ0ohE&#10;gVdpGMqOTt5AO4AHt1qw2hm/s7if7XHZxzOHuIUYv5iEAkhQMRnYwXI25zGCM4FdtOn7p5lap7x5&#10;rqOlaNBr6RYhby50kk826JdVYbTgAfe5zgZwc7iBnB4oubGz0u3sri1khFqzK2+Zf3jGRido3ZwF&#10;xyFA788E6mr+F5dNsBdeHdMjEy5WRodkYK7GQ7A5Pbcc4x6DPNedXt5e6leeRJ5s0NuVJWW6En0x&#10;nqfvEjJA3MMDFdEaXu3Zz+296yGfFK8t4vhv4jusOuzTZfJijU+Wv7kgMWycn73y8AeueB8j2m4K&#10;MxnJ6e/pX1R8bWnsPhT4jmjlzHNYqu3aMHle+eD82Pw6V8rWO7Pzbq7sE/3bOXFr3tTRs7e/u9W0&#10;/R9NiR7rULxbeFZrhIULMeNzyEKoHqSAK6HRfD/h2TV/7H+IHjrT9As/KmMuq3Fs99CpWJnRNtqr&#10;FmdlWMYGAzgsygE1y2q3OjWUEb63CrRl/wB3uQtg46/lWhHcWJ0BbrS57e1haP8AdvcLtQe+Diuz&#10;7TOT7Jn67d3WoeDZL+9tfJeSHOz1G7gj2I/Su7/ZUvCLZYi+QtyvG37vzjn2ri/Gz7vCsswn80NG&#10;mJVPD5I54rof2Vp/M1D7IRk+d+7UDkuelduXVHTxlu8WvvOTHQjLD3fRp/ce8ft66b53xO+HN2sa&#10;L9o1Cy3bO+WjHX8P/rV+3niS3B0byfL3BYv5Dj+Vfiz+2hZtdeKfhLPJEdzaxp0bncCN3nKpGcmv&#10;2q8TwKdMkiwT8pDV4lH4UehW/jP0PiX/AIOOoCn7PPwjtUk3f8VBM3zN2+yxfnjPr71+YPhK1LXO&#10;oZfdnUsc554XtX6f/wDByDcGP4R/CHTwy4k1i4bkDnFvB+X4f/Wr8zvBkELSXx+XLas34YKf57Vt&#10;U3XoVDSnH0PFfGxEnjXVdo/5fZPw+Y1+j3/Bt2APiX8W0OPm8M6efyu3r85PF4Z/GWrHZt/4mM2d&#10;vAHzmv0W/wCDb5ivxf8AipAf4vCtlw3Xi7NZte98zHEaU/mvzR+1vwhgVvDTcfdmP86r+JNGgk16&#10;Z/L53VofBdN/htlX/nq2fzqxr1uq67KCvf8ApXTbQzUiHQdGCLgDius022gKbHiBX+LI61j6Uvk4&#10;YD8a2LaUqcgCo5dTSMup+L3xg+Fd78JvjJ8Yv2ermPMGnatJd6THz/qVm32zgd/3NxET/wBc/an/&#10;AAR8TWd3faZE42x3m62uO52ToUbJ9M7eK+g/+Cn/AIOuvhv+3V4X+L8srW2k+N/B82nX1xHKYw8s&#10;Mb28gc4Py+VLbkgjkenWvlbwqo0DxBqWhGP5rO9byjkL8u7emPcD+XtX5VmGG+p4+tTXR3Xo9f1R&#10;/emCzqPE/DmXZjLWU6UYzfeVnFp/9vQm/mY/j7SrzStTns72HbNDI0Ug+7hlOCOnrn/JriTMrS4L&#10;YGf7v+f8/WvXP2g0gvtek1+BFH9pWkF9vTo3mr8xzgcb1evI7/bBd53gLuP3v4q/QMHV+sYaFXuk&#10;fxfxBgZZXnFfBv7EpL5J6P5rUs6SC0zSNH1YYG7nPTHt/n6V+i//AATl0z7B4os4jMzeY3mAMPuD&#10;5enoPrX516KDLdpEArbpFBXr36+/+fpX6N/8E8pUm8Q2d7JbSfvDlWZcEruXJGDjHP0/mfRpfEz5&#10;yt8J9x6cIh9oaQZCv1A9jiuZ+JqtcadHGitt8pz+Q710SXQS3uA+B833T9K53xtqa/ZY4CyN5dtJ&#10;grnj5a7qe6OaW5+fP7aita/2kXT5Vt2KdwPkHH+f6V+eGvRGebax3Lt4Kj5v/wBXev0S/bnaGaLU&#10;mhcFvLIZdo54H5Hj8/wr87NU3ujSBvu5HHRcnp+lZ4zdG2H2ZgX4y3mKxX13f/qqzYmB7OMoVVt2&#10;Cq4+XA6npVW8YK7GSb+LOMYA556Z/wDr1NpV3HJBHHvUYkLf6vnJAHXr26Zx+tcse50HV6HEz7YY&#10;+7jn0HP+f8cV2Nkn71QOPlU5X/P/AOv8zXK+Gisk8e08KpI3e/T69K6uxhaQvKAeOfp7c1ujnqGm&#10;f9Yoyudx9Bkdf8/zq5CJvMwBu+XOV5JBP881SgbeUXGMKCy46j0q1CH3s+eRxx2x7/WmYl4SFX2A&#10;ex9xU/mZXHcDlj3561VjzgN0/wA/p/n8Zl+cLtPtn+L8/pQSQ3TnkFvun8x9azp2wePTIq7cD+6v&#10;/wBaqN08h3BQP/ren+f/ANYVEr3DMR1AYcEYHp9KpthuWHPOPmqaQ7xhhx2OcY/z/Sq8pxuO7HHT&#10;/PSgpajJQ5Xbgcf5/wA/07wfZz/zwb/vk1JM4IJJ446+tRZP9xf++hSKcWezWMNveAoQqxqpKsrK&#10;AMEcAHqf9qut/ZLkaz/ao+Hs7If3Xia3PliUFk5PLP8AxZ9O1cno9ot6ZJhczRlV2qYsB2XI+71+&#10;Sul/Z9WLRv2jvBGxo/Lt/FEO124jXk52+retfhmSyUc2pJP7SP8AX7iSHtOHMZHvRqr/AMkZ+8+n&#10;BnikEY/iP3hXGePLLN/5hH6V2ujli8yH/no1YPjywBZZQvf1r9okf5FnEiLA6ZpTwuc/hVmRAvDD&#10;gVDChZ+R8q/5xWYFmwRiu7H3jWraysikIdu8Yb6VlpOkEbzzuqqqkszHoK07VSxGaoD8/f26rTTr&#10;f9u2+nEj/ap/h3pZkXy/l8tby8AO7PJyx4xwMetc9ZK4tpNv3Spx7cV2v7f6pF+2rbxJpygy/Dm2&#10;drvzTubbfzgR7emBuLZ68/nx1oyi3wv8K9179P8AP4120P4Mfn+Z5dT4vv8AzPnnSSYPiB4nib7p&#10;1YdV4P7iKux0WSR7tHZcr/DhuntXIWSvH8SvFEJcqq6oCu5jjmCP8q7rQbTfOrFVPzA/d71zVPiZ&#10;6FH+DH0R9TfCBnj8KWu6P+EZ+bt6V18yFY2z8zNyrY6VyfwjQP4ctQeoVQK7OeFmiG0f72BzivLq&#10;fGdcdrHwZ/wWti+y6l8K70OrbrKRXZo92P3hP5/r+deaf8FILXTn/Zp+EV3Y2At5F1XU4Zo1PQfY&#10;tO2/iVAPTvXrX/BbyySDSfhvqR+XyX8tQF55Mp/pXmP/AAUgvrPUv2TfhbqltH+8bxLeLJuXv/Zt&#10;kv6+WDUzl/tkfn+aPqcphGXBGOdtVWpa+vtD4d1GJmlBC7Ub7q7t2B7+lS28aCNh5vAU4Xpz/X8a&#10;9z8P/ss+H7v9jfxb+0frt1dvqWn2tpLocMa7YVVtRgtpmf1wswwOOTntXhLm6Wz+1CDbGx8tZNhw&#10;Tzxn1rsp1Y1Fdeh8/jsBicvrKnXVm4xl8pJNfemiG4tZRtIYLhf8/wA6b5bsfLVFX5suOSfp7VNZ&#10;/aLtmWWNRtOSemab+/iTJ2hmYt8uMg88VpzHIODG3TyowrH/AGh0OOnPfjrU5mCQheT8oZfl/wA+&#10;9RX7ABFHPygMyn73v/L9KdHIFj3/AHmVQNpHXGOOf/1VPNcQn2kynepIC8gdSfc1KL2bAiaVmVR8&#10;vfHf/Gq4DpF5UQOcfN83T2NQyTsAqorL/eCgf0rSNhM1LGR5Y8s3VvyrWsJY1k+aQHoN3SsPTb+a&#10;C1LRrtdmHzbfrVmyuTvQyyMzfX+tUQfWP7GP7KOrftQW3iTxJF4qh02z8K6PNeXS+SGlmEVtLIka&#10;AkLlvKKk5yM5wece+f8ABLO5ubzWPFpg0rdDN4M1KK4uY8hYd1lM4zx3aMc18m/s4ftS/Fj4FeH9&#10;Y8MfDTVLS1t9ejaLUJJrFZ5MNDLCQm/KjKSyDJUkZyCCM16L+z1a+INOuorq8kurXSvMj+0eZIyw&#10;yN0XvtY9hnnnjvU8jlfmfVNHrYfHUcHLmoxfvU5Ql6yum/SzX3H1z8Lo9F0nVrzWfEN55MS+HtTt&#10;7fbG0jPNPayxRooUEjJfluAoGcjgV7F+ytbrE8MaLjaFwfyrwa1+Jfh3S7Dzbfw7eXDKuM3EiRA5&#10;AH+0f0r3X9ke9vtSij1DUUjWSaQt5cTHagJ+UDPJwMc9zzx0rapyfZZ59WtKsop/ZVvldv8AU+0v&#10;BS48Iako5/0WLn1/erXxv+0Dp+Pi/rhK9b5i3v0r7I8Bsp8OanD6WKN+UqV4z4+/Zv1Px7461DxP&#10;b3I8m4uCRGsqqeOD1B7iuzL6kadRtnDiI80VY+bxYtn5cfjST6FaXDmae1VmVeG219G237JE0Q50&#10;Tzm/6bawgH/jsWf1rRtv2Urxo9s1jo9uvb93PcE/nMq/+O16/wBejT1Vzk9hzaNo+WhpNnCx2W8c&#10;fQ52gZrootMjk8NeayY2zbpMD39a9h+I/wCzlqUE9jo+jy2f71WYltLhWMsCuB+7RXyASQdx5/Gt&#10;ey/ZriTSTa61rPl7418wW8X3TjkAkn/PrXPHNvbVHDXRndUy+NDDRqNr3lp958peJ7Z/MklEZ24X&#10;ayqPWvhr/guypT4J/BCNF/i1k/KeeRa/41+rnxS+FHw98F6LcXsUEs8kaE77qUH9FAFflP8A8F92&#10;Efwv+CsaMoXydVcKTjGYrE4H/fVcGaVvaypjwcVCjJeaf4M/Pf8AZ1QS6prkef4YCQ3QcvXffBxh&#10;Z/tleD7tyRs8Sac/3tuPmHc9PT1/SvP/ANm/5tc1uFm/5Yxn5uxy+P8APp6da7Xw1P8AYf2nvDt5&#10;E21k1nT23KQRw/uP8+9efN9T0MG/9sg/NfmftD+35pRX4saPKif6zw7jn/ZuJf8AGvw4/bN8D+Iv&#10;F/7a3jrw94c0xp55teLtxhYgyI25z0Uc9Tj8+K/e39vfShP8QPD138o3aTOvzY7T/wD16/Lj41eB&#10;9Lh/aU8XXVvGtpNeX8c094rY3N9ni5JI9OAM8fic+DjsdLL605xjdvRfmfbZDkceIcJRoVJ8kIXc&#10;n1snay89Txb4M/sR+F9Gs49b8bzx6tfsu5VhjLQwHPGMja31Pf0rqfGfw8i03TpF07TVkVd26Ty1&#10;JXp93gf4+leg2OleSF0zR/FF7NDJmTaqnax77XLICMA9AcevSpEt9QW8d9a0qd7VcbbgMJdjEgc7&#10;GGO/OMflXhVM2lL3qnxPzvY+6w3B8aTUcNZwTvtZv1vq2eMafpuqac6jG0rjeuMdv8TXonhPUnEc&#10;cd2xaPI3LzXcxfDzR9XjxbyQ4kHyrhRjjrnIz7Y9ajHwn1DTWWW3EdwndVZdxPYAcf1r5DMqcqnv&#10;RV/Q/b+GMdTw9ONKs+X1NzwvrdubOO1lDbYwXMbfdJ/x6CunsPsF1KzlI2+XDMy98Z9v8+lcppPh&#10;bU7S2a4ezmjbhumCo7H6/T2rSsIJYXEb5G0dTgV8vWoyjrqj9PwmMw9Ze60/Ro7Cz0jSn62691DL&#10;+tXIdBsXHkR3EisOQoY8Vh6YzkZDN1x+PatS1kuY33iF88fMDzXFeon8TPQ9nh5bxX3I1I/CjSrt&#10;W4bLfd3MSevr/nFDfD3Upp/30kXksu6JuN5+v69a0NH8VQpaNay/aRIVyjK44P5+mRTDeXP2ppIr&#10;7923KtHcBz+h646jrS5q/wDMCoYXm+FL5HSfB3w3/wAI1rF1c3UCtugCQsI/lyWBOT26d/Wn698B&#10;fEHirxtf+L9UbS7GO4Ece++1eGHCogAGwhm6kn7v8hW78BvFnh3w34n+3eJfElwsRXiGOCQ7m9T8&#10;pH+Ne63Hx6+GemJ9rN5d3I6+WvLDn3IH4Zr3MHh416ClUqWfqfL5xjK2DxHs6FDmT12dvlpY+Z77&#10;4ReFdITy774j+HQ39231ieTH4R2n8jWTeeB/AsDZPxCsJf72y31Fv52617h8cfj/AOGPH/hO/wDD&#10;vhrwZqkMtxEFjurh7GPDBgdxZpw3PfrxXzfqGg+IlDXFzdWMa9F8zxBZkj8BKT+QrjxVGVOpywfM&#10;u93/AJnXlNZ4ijz4i9OV9nyf/InL/HGx0LTNEhtNJ1yK6luLjDbYJlwqgtu/eAZ/n+Rrz3T4pVmU&#10;iI7k+8zKeTnvx05Hfmu18UaLLfeI7PR77ULWXzLaWUbboMBtUkZOcdQB1pPhLpjeIfhbrWqa5HG1&#10;oL6ARyMuCJNsvRs56HBUdMg8Yr9g4QpfV8hp3Wsm2/vt+SP448aMasX4gYiKd1TjCK26RTe3nJkN&#10;ja2H9h3FwJWM7TKFiKfKqbepP1x3rBvdT+zTPGFaNWTYyhuAOnXgdfatey1i0gibT7M/KrNtYEgH&#10;/E/4D8ea1+eD+0ZYFlGVYc+q+p/zxX1kT8lnIuaf9tkCzxhmTepKng5znv7+9dCJA1kJJYGO1iOG&#10;4H5/5NY3hm8eSwmU7cr3459ev+eK1Bq8Zikhki3Dy9ykd8A+vHf1q1HqZ8xagKz3DKyjdyG3fdHt&#10;g0T6Nb3WWkj+aOZsKrZ2/hjpz9OPrXNx+L40dp2Oz/lp06nnHboP1q9o3jvTvJaWObdIZh8rE/P0&#10;H4jP4VcbFRtYhtZJdTguFiVo7eRRHbvIuNwJKljyOP8ACpItNa712aLUPs7eSqlJoHAU524IA4z9&#10;7p6HPpWrN4g0u58iPUIRHbrIAwXCAY6D2OQOTWJp8Vr9ourywuGCiQBMtnjAIx+Dfp+FdEWtiTYg&#10;sdOgkWOKJVbk/u8YPPTHrgVFqj2NmBIsJBVcyKYzkrx09D/nFQLMoJAlWT5dsZLDC98jqT0PT/8A&#10;XS1GXcXmJkk2/MMk9MYOf8/nVdSegl9qco2mFlYdV3LznqADzjp/+rpXJ+MpdXv7d7cxH5sn5DgA&#10;kY/z/nPYR2U0kPm5XaP4vp/XiifSpCnmGLzAobbuX3/Uf570c0iXE8Z0Gz+IEXgVhpuiXV4sV/cI&#10;/krk/e349f4vyqrZeJfEsVo0R0S4imO6L506MQM5Gfb0rqtT0H4uDW2sPBHjWHT7GSZpriM6eJWD&#10;YQZHzLweOMdF6961rD4P+JPHMVv4i1b4oWcOoLIiXE1hp8is2FPEis+MjA6D254zSTlsG25xPg/S&#10;/Gfi3VI4tR1ZtPgjbLeXlGbngE/h+v0ruPDWjxrp6XVva/6uaRVm8zczgOwycdePTr9cY7bwZ8Gd&#10;O0rToLR/EcrTLCPOe3twDJLjlsybiBnn/DiussvAXhXQ9OhtEifbH93zG3HGc5Jzzk/55rb2cidz&#10;z20tJoWjBtc/NlV29TjHT8RUkOoS6dK3mXTWqx8ecsfmMh82LnB6nGPyr0CWPwzpzq0c0fAwWdhu&#10;wPx5/T9QK5XxH4q8PxXdumjLZyyeZuYXNwsat+8j4JPv9f0quVIkyI7m1u5ZJvtH2hWmYiURhS/Q&#10;j5e3f9KvopjPnJH5TFt37vjHBPc+orFvfiDaabNNdXkdod8km5ocOoxkYB7/AOFYup/FS2nXytMV&#10;2/ecbc8rgj9KiUoxKsztb3X44EkijZmYrt3q3484/wA57cVTh8a6892yzzNJb7gVh4XAzzjvmuRt&#10;b/UrzazQS4YD5ge3qP8ACupsUnkti15Y+YGjwoZR6euP8/yx5mVY1bXXrTUNomSRC27cpz8p5H19&#10;OnGall8yZQwf5WAVRu5/Tt178Y+pqhHZWUkkUyxtCu8r8pPXPcdB0/xNWbeCHTmWe5kDLHuO5G6k&#10;fX/6/wDSpZRTa0FkrStOG87aEVvm3ZNKunNbhQeZGjIPy9ec+w7/AP66y77WI7y/b7FMZGjbC4HA&#10;Yk56j3PP/wBauls9IuLmOOaUkqYyC7MBxgj06/0rNE+ZThRrUec2518vHy44OT+Rwf5+tEdzPPOz&#10;5z/fyvAwOvufp3x3zVqbTJljjRJ1IByyg/T/AD6UAxJIsbFQNoDLggHnHrxz+WKYDIrSR7j7Qqna&#10;wBbc3Q4P+Pvj8Kg1vZJp81hErNJJC4VlXnJGP5nPfH6i1qOoxQxfZbSZWO85WPouOPz/AM9hWDdX&#10;N8ZFlSZmbcf3anO7AJPPqcf560SdhmGFtbllu4GuVXdtkNwpzJkb85+j9e+OOhryf9qm0Oi+LLLV&#10;QqxtqWmiSRQQAZEkeMn8lWvarLS9Wu7uRLm7hhjXckcTfKEZX4XrhvlYcjkjHoRXjf7YlnKlroGq&#10;mTaqyXFuFbrn5G6eh+bpWdaPNTGnZnkcmqGd8SXDH/Zx17VTnuWAIRGz02s39arO0u7ht31NM2ZA&#10;/dlcA5+b8uPp/nFcXKVzX2Ib+KR2KiPLd+nFYt65Q/Om3vwMcVvXEwlQxAN0wR6e9YmpW8n+r7+u&#10;6mkEtkYesWseoWf2X7S0fzbl+UcEZ4rd+F3xb+IHwhtpNN8Na4ot55N1xZXUKzW7sOQ+x/uuOzLh&#10;h61z95G0Ds7JgnhiO9U5pstwelEqVOtT5KiTXZq5jI+hdB/b88baSnnzeD7WG6ZAJLvRdQltfOx0&#10;aRDvVj7jBrq/+HpPxat4ttj4h8UR741Enm6uJOmTtGR93Ptnk818mvcOI9oUA923Hn+lVZbi7OSk&#10;wHP92uOGV4On8HNH0nJL7rkezifRXjT/AIKBfFvxgpe9v764ZuWN9fllzjkYxjHt3HBzXj/j34z+&#10;PfGdlJaaxrjraycNaxH5W5JAPbr7CuPee7PH2lfX7oqrI7O2XkLH1rqhg8PGXNa77tt/m2PlsOL+&#10;Yrf7PI5NaNu/n7p1iYYO2swK4PTHFdhpelx6roUc8KqWVSrD/aHt75rq2Dcr6XfNBtw31FdNo/ia&#10;WB1l3HgY71yItjaybH4P0rUtWMcQKn72cdfp/OszRHqF88Wq2UeqWRVmdcq20fK2B2rzT4m+Ep4I&#10;l19YtvG2Ys3MnuPp0rrfhvrQjuG0S4nXa3+q+bo1dZqXhbSb1JLPXGKq0P7zKltq9o0UdWPXJ4H5&#10;0UpujO5pL342PmulUkMCvXPFXvEuhz+HdZm0ubkK2Yn/ALyHoeP85qgvWtDnPqr4ezu/w3gkkJZm&#10;aYs2c5y2f8a534ls5hUswyygdOnB9K6DwHgfDW1OGYbpCeOvNcz8SJDt59AF574P9K9q/wC5Xoed&#10;/wAvn6s7j9i3wzqul/E3SfHkfhqW+jW4jNoY7dJ1Ewfbl0+YLgBj868gcAjmtf8Abfh8c+NviBq+&#10;saD4dm0u60vWvPtLcwRiS2RIlUI0SkgFfKJHy7Tk4BHNcN+z14i1aTxLbaZpupvYrYhCbuGVoiCz&#10;g/M6kMADzx0xmva/B/gbw1rvxW1XUPE2pw+W17c26tqU24HiNMuzDBLpJIw5DfIxAzgH5ypzRcmu&#10;kj3KfLou6PjvUrzVdb1aPxT488cNrN9FCEtbf94xQDorZACKM/d/SoPD7eANNC3/AIi+FXinULjd&#10;vMltrUUMDnJ6I9lJ8p92NfoB4+1r9nn+05pLS/hvDasUs/IghAKgHOfKVM5P8RbJxkdsXE+Ovwx0&#10;SS10yy+K2vWshEaXEel3ixxQrjooEnUE9DjGeuRzrKtJxXu/iEcJCd/f/A+IfBOteBvEvjC10iz+&#10;FGtQW/mNJDaaz4mke33AfxC3sVI55LDYABksoGa9h+Cdz4I8K+ILjRte+G8mrWtxo9zJrXhmSayn&#10;SaOIs8Qs5ri3nKyGZw7rGC8scMu07iFH0h4S+OnhLV9atfCzeP8AXNWttQ/0PTGfT/PFzeSKUHnH&#10;a24osjOFB3AgHBwSec8a/C74ueLLjSPCHw1tdJvNR8Rakt9Hr0ix3DyRtEW2eTn5ZEh+Zcxeb+92&#10;oQqnHj4zELm5bJL1PZweDdOPNe9v+B5nyv8AES/+Gerx6p4Z1D+0PDUE0ltc+HdJbQYbq5VZGIYP&#10;NAkTqMN8u4HeSgKoBlug8ffAj44/FvQNC8d+L9D1qx0uFodB8L3Wu3BnvrowhUaC106JYZUjUtH8&#10;qxMAJFALMeYvitN8bvh94n1nxjN4Mk0mSFvs9rrF+UuFuW8xQzS+ZPKnmbRs8kBjh2AUBWxx3xb+&#10;IfxP8W2EOoeNNO8NeHZri6sP3Oh6SY7i/kjLr9rm275JJd6yNJvKvvkAwBhVKMZSjFxdvx+7+mKv&#10;KMZNTV/lb0v8+yXqdz+0naD4L6P4bitfCEcPizw3D595retanK159jkVYra0e2cFbe4iy/yb3ljU&#10;pjyTEQvnVxqPhvwlprahDFrE2pXttPHrBuri1ksbeX93JthRCVbcqsQzNk8KqkpubZ+LfjBPiP4Y&#10;0PXfiB8ZbXxFq2ravf3lzY6XpnmXxO8IpmRPL8hnZWk2ljgSbhvO6sY+HbH4kfFfT/h9qHxF8L6b&#10;NrPiCeO48Yala3X9nwEqG8yV1RnfazmPf5eAMMcKS9dFGDjTSl533OetUUqjcNtLbf1foTaVH+zf&#10;c/Cy2vWm1C++IF5OYZbC+sols7aBYD9naLyXUGR2DF9/EYEahJGZmHVfEvxdo3jbwro/ivV/hrrV&#10;rpuj3w0U+IoLieCHVQlqrh/Jd3xeG4DTFYtgQMm5QCSeT8WeC7P4U+JhL4S1fTfFemWKrfXGpapY&#10;izt7maNriCOKAwTMsiMmyVRkOScY4O7U8Yw/BLxJ4/0XSdBsJrfTwmmRXlrfLJblUXT4zqFwC5VI&#10;xkNtjZy48rOfmG6nyykmrvz7f5GceaMWnZPt3/O5T0Xxlr/xC8C6B+zt4fs9JvDaa4t0Lu80uO01&#10;CW/n82BYJZ45W+1Ro0jbZSu9dwBwqKtdz8J/h1400Sxt9HN1oceoK01hqcMMifaXzuLrJ5gy0ciK&#10;0ZC5DZHzZ+VfLvGvhfS/DfiOxtE0T/hG5JnjRNHbT5vtkkTbx9pIdi0e9oeVLKwEq7U2nn6u+A/w&#10;3t/Bvhqe01XwfKNWluhdXbXiq6tbkSI1tJhAXXei7GLgA+YCMsoWKjj06lU1JfI7mys4ls42hvI1&#10;mWYNdR/eZyu5N4wSYwfmJUkdRwQRVuAXb2arYGRHCZ3yLu6DOTyM4z7Zwcds5+ipp2nS2umCeFZb&#10;qcW8D39ykCSsT0aRiq9+ecYBBIODXTeJ9Ol8N6kdKX7CrRxAbrG4hmjXKA7N0XG5RwVJyuPXIFx+&#10;HQipIrRX+23W4LGRlbqrEYx6jtnr+PeqWv6/e2WivapFHI7HbHMpwyqFyc4I4xxjGf6yQwEia2gl&#10;J3bZFj9V6/XncOn9BXOeMdQu7a2NvaDbIy5dRg7W44GScc9c8YJzWiMuYf8AC+PUdUtL7V7xWD3D&#10;/IqJ/q13spX5hgHhcEfUdRVv4kSXGs6Xa2+sabPDDb3ET/ZW3K7rLg4KjJDcYJwGznrkVufs/wDh&#10;q/1bwZFrFqpexjtcXknmI2JAd+V3HJAUrk8jgd1rC1Tx5rOs6VDp8N6scMVwbgyQr5bPEu5ULBsh&#10;m2EnpkA8HjFeb8VZo9OM4xpHSaRrv2PR4fD9zcK80bBo/KyFiDsF45PARQoB/EDNZusa9qWmXQjs&#10;Il23CtC9vHGu5hjGWOcdABj5iCOvWubvPENvYXrTWFx5m3DbV/1mG7EZO3qeOcZ49qdx4luLazt7&#10;2ado54ZCWmmYuq4bPAz046YOSF64NevRj7p41aXNI6rxfqb+GvDVr5d7DAWj8meORNs0K9dqbupx&#10;xuzgjjtivP5bz+2bD+1PtEzK109tZxzMGbYqqzMRwNxZuucgDHQ5q5rOtXfiSzmv9Yjjt4beHfuW&#10;2ZHuZC46szHfkEncRwMddpzg6NrurXmpNpUMazLHGreW9xhYIWfYeoAxuIJ6D1q5RfszKm0qiOd/&#10;aLb7L8ENWuxMuLn7Oiq20sN0qnGd3H3egB7fWvmHTkJG4fhgV9J/tYX8el/AHTdH8qMSX2uKdwJ3&#10;iNFcgnnHJ9R2GOtfOemxbgCWxt44rqwcbUjPFS5qgzXvD1xrttDFbzxRrHJubfn09s1a1Lw1YDwr&#10;Dpmr30iJb7WaSBC3zdOnfqe1Z3ji91HT4LUadeyQmSRtzRPjOAPT61oX994ntvCGn3OixSXFxIq+&#10;ZJtLsBjrj3OK6Hy8zOfWyGeN9PstL8D/AGKwidY02BRI+WI3A5PA5zW5+y6oGqpLGrbvteGbdgD5&#10;eP8AP+NY3j37engZf7UiVbpvLNyExw2Rx/n3q1+zTcvDr0ioCcyDd82O1dWAt/aFNHLjlfAzPsP9&#10;rDS11DWvhPcJGQF8Uaarr6f6YiEdT6/jX7HeLQrWcoJ3bWbbnsa/Iv4+6fcXh+FMrrJsj8XaOC3l&#10;lQT9ui69ujA96/XPxa8c9oz25O1uVyhGQT6HB6diM15cFZ27f5nZL3pX8kfD/wDwclbV8JfByzAH&#10;/H/fMPl6fJbCvzd8EQuy3I3gCTWJT/eP3l/z+H1r9H/+DlEf6V8GbUDavmag23kd7cfpX5y+BRNI&#10;jur5Y6pKQSw6+Z/LIrapuvQ2j/Dj6Hg/iJm/4SzUXZhuOoS5HX+M1+iX/BuNKw+OnxNibo/hG3Jx&#10;7XY/xr87NUJbxReN97N9J+Pzmv0L/wCDc2UL+0Z8Q4M/63wYp/K7T1rO+vzObFfw/mv/AEpH7hfA&#10;2QtoMmG/5bMP5VoeJf8AkPTY/Os34Esf7EmQj/l4PFaXiZxHrsgDY710GSJNP3YzxWlCxxk5/Osq&#10;1kGOB9a0LaRmHWgqLPlP/gst4HtPEH7Ldh48uIn3eFfEsMjTxR5aGG5QwMfp5pt88ivz88ea8+r/&#10;ABFs/EjwWENvq2kwy2qadZxwxjjcOEAyfnHLZbjBPyiv1/8A2kvhzafGP9nnxr8LL2BZjrnhm7gt&#10;QV6XIjMlu31WZIz+Ffilo2rX+s/CzTdduJ2e78P6r9ilVlJMcDKPL78jLN9NnpXw3FFPkrwl/Mrf&#10;d/w6+4/pzwYUcdw/ibO8qDenlJKSkvlCpF/4kej+MbS21v4Z6XqTRiSbT7640+QsvJjb99FnPoDJ&#10;/kV41remsZ9io2QMLn6fy5r2rwnbtr3hfxBoUoTz2sI76HnbmS3cFhjsTE7D0615PqsYjkWZ93K5&#10;kJ7Z/Tpj/PTo4fre0wXs39ltfqj4XxZy/wCr8RLExWlaCl817r/JP5mXogmXUrdYyWPnKV67vvdO&#10;f61+jn/BOCyS11u1bzfL3w+cyxo+1csFxngAnaDj3Hevzy0GBJdctwq7i9wn3R/tD9K/Rr/gnDf2&#10;mqPa3tttj/0cDy+GAGRz1z1/zzX0+H6o/IcT8KPtARG9t5JV+75nyj1OPasDxvbRW1qoNl0t5TuZ&#10;j0wMHgHpk/569VHdGfT5FZclc4/SsPxyGltmaPLBbSQseSBwOPavQpfEcsu5+ef7c1rDb6XrFxtR&#10;QUYDcpzxHnP4cf5NfnRrBK7mGf8AZX8a/Qz9v7WoJrDVrJC25YsblyR90cegz+FfnlqRL2rFlwec&#10;fL7/AFrPGayR0YZe6zl9dZmK/XGF5OfWpdKjUxhWXq3zFvTt/n+VRXpRmZCVbOfvDr/nFWNAiMsi&#10;xjLfN0Ue9c8DoZ3Hh0tEy7vvf7P15A7D8P1rsrd51O5mw33W+XjjH5k8HPU8HmuL0cgXOcN8p4Hr&#10;XXWpJg84n7vG3b1/Gtjll8RoAG4x1Ug/e7jj/wDVViB2hG1k69+P8ap2Ureco3c7uM8Ec4znNXyB&#10;83lsp+bC5PUf0oILNuysnJ9APl6VYRXMe4499q81Rt3lifB455yv3v8AOP8APfQtyssixuF9PmWg&#10;kq3TlWyM5rPlUMMj8vwq5cOSRhRwMHn3+tUZipDKGC8f3R60FLYqytxtU+zbePx+tQSNldhOTtP3&#10;u1LI/G1SfXbUE2QM5z70DI5G2jhvSq/nR/8APz/5BNS3Mig5VW3L+pHem/2br3/Qv3X5t/8AE15+&#10;Kx+Fwckq0lG+1/I+u4d4N4k4rjUllWHlVVO3Nyrbmvb77M9m0HTBLqrWklxIu9SxWF/mk4HOf4f9&#10;2tz4VQXOn/GDwxdzyxrt8RQ4ZsfN8zYVU7Hn73tWL4XWS01KSeK2kl5O9FOOcDmU+v0FXPAaSWvx&#10;X0C5V5Fk/t633NIP3pXeeD/sfrX4vlTf9qUtesfzP9XM0ipZRiI94T/9JZ+/3h68WbUri2Q/NGwL&#10;fjzSeNbRns2fbnHKkVW8OxpHqzXKYXzlXd7/AOc1veJ4vM07zNp9DX7az/IJ/Ezy+9iHXHtVaNTH&#10;Fk92rQ1GHazLj7pI57VRIxFn3NQIW3P7za575rXsRnvXPW8x+043fxdK6DTiCfmPXGPagOh8Tf8A&#10;BQ+01OP9q7QbsuTZzeAZFMfy4Mq3ynd68KxHpz78+dWgQREt/c/iFeof8FG7Ozi/ac8I6h5n+kS+&#10;B9QjVNh5Rb20YnI44LLx179q8106ANuYgfKvPGO1d2H/AIK+f5nl1Pifz/Nnz+8Qg+K/imAxr811&#10;C249sxLz+ldn4cZvtMbBQCrfw8Y9q5a/tLiP4z+JE2Hc4t2YgdPlYf0/z36+yheExiFFBLAccVy1&#10;PiZ3Yd/uY+h9R/B1ceHLcuqltny9wvp68V20kwMflx5/2jXE/BaWOLwrDJLt6fXt2NdjvWSJTs9z&#10;uNefKN5HVc+IP+C38Ur+Cfh7eNIxRdQdSpHXmXGf1rzD/godJeXP7Cfwt1G80+OD/irZ1j8sjGz+&#10;zkVfzVB3PTtXrf8AwWyCP8HvBc4RcrrDfNt+YgGTIH58/QV4v+2h4+0Xx1/wTm8C3VlbXcd1pvjy&#10;K3uI7hQAo/s6Xbjk8FVUjP6VlUg5YiL7X/Q+myivThwhj6berqUmvk5f5lnwZFpeo/8ABJjxp5ds&#10;wuIdGjWTMmVc/wBtWD5x6gJjj8eor5H+Hnwa+I/xb1M6R8OPCd1qkkLKri3QAIWzjcSQAMKTk8AA&#10;19T/AAS8USSf8EzvH/hrUtLit7RvDdy1vfzOoDS/2hZkRA4++2Dhc5O04B5Ncb+wh+0/8Nf2ahqu&#10;o/FLW2jga6imXTtO017m9u/3UihIzlY0UBxku46jGcHCoe0p03Zfaf3XPSz54HMM2hKpPlisPT17&#10;yjSVo692rHytJfzRmSOM/e4Ukjqan07LW/nyDLdV9unOP6/4VGIIZLiTBZljTLR8DHH+IqS1WfVn&#10;VI4GkkZs5Vc4Fd3Q+HKjxzCfzbr+7jKqO4/z/npopJG1kkWxfm5kbB6cY9/Wo7Dwp4mknWZ7LZCz&#10;Eh5nVRn1rd0vwTaQpi9ufMc8hYc8fXOAfwNVZsLmVbQAxu8m1Q38PQn0/X+dNbTdTmk8mztzK7ZX&#10;cq9efWu707Q4BbC2itCw3Bi0rd/XjGOp9a3NN0W6ddoLKgX7q4X88fU1pGnUJc4o4Sw+GuqXFskc&#10;zrATgyeYOR2xjqa6nw18J9FRlk1F5rpsgbfuJn+ddfp/hpERVxznNdJo3hzBAMfB65Hv/k1tGjfd&#10;mMqiWiF+F3h+00/xVpun6dpVvDHLeRo+2P5mXd03HLD8CK+rvino+iaV8KrHUV0SBodB1+w1X7OY&#10;BtbyrhGYnjuCfzrwr4f+Hox4t02Qx/8AL5F8o/3vy/WvqD4meGo9V+Fmp2O3O6xx9OQf6Z/nXTGn&#10;FU7pHHUqyckx3xz8CaekS6x4et4k3KHUw8ZHBX2KkdK9A/Za8fWmkQW6Sy4HHU11HgH4NWfin9nr&#10;wjql/fTTXFx4Vs927aRkQhc8jrwPyry3xn8NvHHwz1D+3PDcDPFvHnQtzk5HzcDg/gc+nrwL3W0z&#10;t6n358KPHmmX+m38cVyP32mylVH+yA3/ALKa0NE8V2nmzItwrbbhg3t3/rXwp8Of2nfE/hi7ja70&#10;vf5eVuFhuV5QrhxhipzgngjvXS+Gf2r5tPv5oLi4ZlZgyyNnDnpn8QB78V1YWUOa1yakZSifckHi&#10;uz24Eo9Kkk8V2gTcJxmvkGH9rKeSPdblcY+Um5RefxYVa0749+N/E7PF4a0uS8kVSfLtWMx/KPdi&#10;uyXso7tGHLJ9D6e1Dxbp+7d5o4/irkfF3xN0jTbV3kvFXaP71fPeveKf2ory3dtF+Gt8QRw04MYH&#10;/fYWvGvFSftL+MfiVofw58UapFosGtX/AJN1PYu001tAql5XBK+XuCK2ASRuxwaxlWw9Pr9xpGnU&#10;qaHpHxw+Kd38WtfPwp8ETs1xcRtNql1ENy2NmD+8mbHQ/wAKA/edlHrj89P+DhOG3Xwt8I7O3j2x&#10;q2tqq9cKBYj9BX6xH4OeAfgd8JNR0DwFpUkJvo1l1K+upzNdX8qoQJJpD94gEgAAKu5tqqCRX5N/&#10;8HCRkGi/CNFP3k13t72AzXBWqOtUTOiKjGKjE/O39mWZk8X6wqH71kPu9W+96/1rq76SCz+P2i3E&#10;xXbHeWe7cvpIRj/PbiuS/Zrib/hP9UhAY7tNZtu4jODx0rf+Isn2P4m6feRHbhrd12SDAxLgYOO3&#10;P9aUruNjpwsuXEwk+jX5n78/tuWltf6n4V1TzWG6zu9m1Rz+8jIPt1r8s/2i4dPk/al8RR3VtLJt&#10;mtGby5Qr/wDHpB78da/Sr9ufUb5/Avw11qyvJFW606dmaOQjcGhtXHfnr39a/Cf/AIKZNqVt+2Fr&#10;lwl5N9oksrBhJ5jb8/ZkHXOe1fO5vlFTMqsoqpydb2v+qP0bg/jLD8J041Z4X217xabS3d7r3Za6&#10;dj7R8Imx+xNa3P2pMxhP3kaEjkcgMOOFAzyccZOTW9/wi3hi/g+zah4i1KRSMGPyYWTGc4xgDj9O&#10;PSvy50n4m/GXQ7dYtO+J/iC3WMYRIdYmUL7DDcda2bT9on9o+1VUh+NHifan3VbV5Wx+bV8fU4Pz&#10;Tmbhil+P/BP2bD+MPC0or2mVTT8uR/5H6bWfgbw2AEt/EuobVACBrWJgvGOAcjgcew6YyavQeCtL&#10;Rsp4yvFwflb7GgI/Ij+lfmnpf7Vf7S8ZwfjPrze0l4W/nmug0/8Aat/aUkKsfi3qx+rJz/47Xn1e&#10;Fc7p/wDMSvvf+R9JgPE3g3GbYCa/7dh/8kfosvw70ifc03im4kVunmWoP/s1Wrb4X6JgOfFEm3Pz&#10;f6H1b/vqvz9sf2rf2kT84+LOo9cj93Fx7fc6VsWP7UH7SkrDy/infZ7H7PD/APEda8qtw7msXeVa&#10;P4/5H2OD4xyOtFKlhpr0Uf8A5I++rH4faRbr8nicrns2n57+uTVhfCOlQnP/AAlK+n/IOfn/AMeF&#10;fDFn+0d+05dbVX4mXWe221gHfr/q6vj44/tR3JUv8Sr3P/XGAZ/8crhlk+Oi9a0Px/yPZjnWAqq6&#10;oz/8l/8Akj7YfwzoiSbm8QRj5uT/AGe/9Gz/AI1JJoWkCERDxQmF/u6bJ+g318XQfEj9rLULSS/g&#10;+IN80NuP3ku2BQPzUZP05qEfEn9qSQMV+I9+e5VVi/8AiP8AOKX9k4pb1ofj/ka/2rg3tSn98f8A&#10;5I+zJfD3h1pOddO08YGl7f0MlOTQfBqNvfUZhg/wabGePxkr480jVv2xfEt6tjo3jXWriVsHy42j&#10;Xr+AA/xrZuvhn/wUC3NG3iLXbcxRK8m7VYo1ReAMkNgHPABPXp2zrDI8TPVVI/j/AJGFbibA4dWn&#10;CS8rxv8A+lH1YNL8CIG8zUdQ3dF26Zbj8P8AWmoLif4a2twttJ4h1vdjlRp8Gfr/AK2vkjxR4J/b&#10;c8KWTX3iP4o6hCqjLCPxdDI/0xFKxFefaj46/aCtJfLu/i34j3dc/wBsS4/Q1tHIa6l71Vficq4m&#10;wNaPu0pP5x/zPrL4u3uj2Hi2x1HQLy6mhXT2+a+iRW3EtkfIxBGCvXnJNc54Y8UeJdI8ISeCEuIY&#10;7GS+eRgkIDSN6k9SBkY7ivGvhT4r8datpN/d+L/Fd9qjRzIkLahePIUG1yQu7OOx4r0NtdaTTo2K&#10;yQyxkSq0hCkEHHfhsnPI9+1frfD9GVLJ6VOTu0rX+bP4y8S6tOrxrjKsE0pSTs7XV4R7GvqFtqls&#10;YgswbeSGVV+Ye+enf+X45+uWbvqKzk/KwA3bsHHHT/Peuk0Yx6v5Mka5Z1AOG5zgcH0/LvVi40e1&#10;urv7K8TBovl2v8vJ+b+X+eK9uO58DP3kZ/g/Q7u5juPLZkUtt3N349/rW5YeAtTluGYXzHcuNjAl&#10;ce2OvH86foFrJp+qw2umH+6W3D5Rz159ST/iO/oNtDbxwqkw2bW+ZueOwP09fxrXSxmonmmu/D23&#10;tEkWIbvL4LEeq9ePxHp79TXPT+FpLW23IGkki2lUUHAPQ/XgD8q9o8SIl9ctYxlWRYxtbOVOO4x7&#10;/WuGvvsFnM1ihEylk3QrIPnBOcYPUcDp1A/Cpj7xWuyOcsW1mG2Y6ZJGWXcsy3EeQR02jIPcZFHh&#10;rRLw6XHdTWzbbhSzLGoxjt39KueJdLt5Wb/QrizmkufLjkViB8wHA79Oen0rf0a4jkjZbmyKkMoh&#10;Ukfd6e/bj/Jropx7hLQoab4cWAhgCBu2qu3I4GMc+vtjvzzTpLOGV1Enmbi3ysDnvz+pPrWsiuTm&#10;UHjKhWB+Xgfr1/PtSyWgNzvnU/L/AAhecnIz7VtYzK1pYafPAp8xMbPcHOeg/wA9Kzdaa10+IvDd&#10;YCjLKrdz35449+cit67jtLaxeOCNV28Y67Txx+I6ema8w+JOoOkE0EE5Xr8zN0wOmenH9Kr7OpN7&#10;vQx7rxRqiXepalod1H8kWZFkUMjjL9QP93+X47unfEe50O7e/jNmsdxgzQowKFlBVWUnn7pHH0rw&#10;gfEu80m31C107UWj3LMJfL53ASyjB+YHH5j8qzNY+LGqfaWtLeNTuYtuZCDzjkZx/Kjm5Q3R9Fah&#10;+0dpdiMupjbau5lwueoP4ev1rh/Fv7WLRNmznZi0hKxovzNyef0rw+9uPFOuZbaY88M2e2a2vCHg&#10;AXVyrag/mOvy85Oe/HNTKpOWiDRbnSXfxx+IvimVRY2EqQsm3OfmA79O3+fWtDQ9O8YSSsdX0xZh&#10;5OUjJO1sSxnHHI4Xr7/Su08LeDNMtLdUeRVfqyn1wPp/kV32lWmlWTJd3d5boIYRKzEgrt86IDOP&#10;r36/z0jHuyWzy3S/hvqmrzywPaLax+Zt8kOzBeEJGSOTzj/PPbaH8IZNMtVlaJgv3Wk8sgEY7H/P&#10;b6V3Wn+MNBt5rvzmicNceYrLalUfhV+UdMcAcccdfW1N440yCKOXzx5fRW5DHjt/nk5+taeziFzF&#10;TwnFpkKCSNlbHynZuA4P+I+tSPBawQRwxLu2qd24HaO/A/zk1Y1TxVZ6hEZbWdJIyp2r0yM/pzkc&#10;4wPwzi6nrSRWy3KTLIzJjbjcSuMEnJ5Hb9KxlFLYuI2SdI22Ih3dWHRT1/Drjiud1ufXtbuBaaaP&#10;Kt1G1m/vZ7/55PPNXZb2K58ye+1D93GrEqrADofT6Vn6l8WfC+kr9lt2DOu3c2c55/zyfr61nIC1&#10;4S8J3VjLJLdybtq5Xf8Axc53deg/yOgrfm1N9NdEeVvLjjU/eyOOp6+3f1rj1+Jdu1s91aMpVVHL&#10;sAU9/wA/zx+NYtz8SpZ4HltY9q9V/E9ev1/zis+awzub7x82fLtUJX8AQACMYPtWUniW6njWOeZm&#10;Y7h8y8L1/oe1cPY+MoX2peSeWzfeZuSfb36/rVe5+JNopij09Xmk4RRGvKkDP5kelZ8zZJ6Paa1G&#10;JPLuJfMO7LMW5Ld8e/8A9ep9Q1KxjsG8kqsirzI3cZxge+O/P6V5bb6n4ku286LS7pw0e5dsTdM9&#10;cgHj3rdtx4o1qJQNNuI44ZAu65PlojcHnPPTk4GcCnzDOi8MWV/qF9Hez30tss8nmrGN7Rjgxs5x&#10;yuGVWPTgjrXOfGrwxaeJvhdqU72Bt20+P7XEH48uZCd+OOhXK9snn3rptGZdEh8i71W43XO5XihI&#10;2hCpcFVUEsN2PXHPTFV/iM39q/DvxBc3UUlml1o9w/ltIGKlo2YL9c1f2bDPkW4aKIbOrbf73+fe&#10;o1lijYCNl255wDn2FWLmK3WNYlPmN057n/Dmsm4jZuEU5Lf3veuRK4i/5sOMMMAtnfuqhetbu+4k&#10;bd3fv/niq7xXTBsSsq/7XSoRbkbkfP5VSgJyuV9Ut9NfiMNnGGx0P+TXP38cMEnyWzAe9dFPZvtU&#10;7OnNVp7JWYloVbn06VXKieY5aeTHyrFVWd5n6Cuon0y2Zd4RunTPT3qOWDTpFZVg2n27UWFc5Nop&#10;2C5U4NSJYSuu/B+m2tq4tra3fYwUbvWpFhK/P5e0NximIyZbebyFO3G3nG3tW58N9T2ahJpEzfJN&#10;8yj/AGwM/wAqp3EDHcj5GV9etZ9rO2m6jHcoTujkBHtigEdR4hsfJvGeIfKPvH1qPTyxiZNvzDB2&#10;luorpNRtYNd0aHVrcfIy7iB+v+FYjQxq+4joce59qm2hoiTT5GtLhbuJcNHJnI7V6/oATxxp0YSH&#10;zGZfn3yYAfb9447DHTjOAK8jhURkkoMNx9feu8+EetRW2qR6fPny512Myt0JOQfpkfqamUUVF2Kf&#10;x4+FMt54bk8RWDTT3WlIgk81vmaL+IADjauNwHUDPXOa8LXlsZr7WEFjcwta3atKs0beZHJnnqME&#10;454r5X+Mnw8f4c+OpNMt42+xXGJ9PZgceWT93/gJyPy9ataaGcj3bwPKF+HVrvGSPM9f7zfnmub+&#10;Icm4KG4y33vXg11HhdGi+H1rCS38W35T3cn+tcf8RnRJlVpN2G9R1xXt/wDLleh5q/jP1Z6B+w34&#10;SPiX4nMjWcjL8saybQcfuzljnjGOoIPb15o/tI/EWT4d+Jdf0X+1IrjVHvZII1sVCw2i5ADB1JVz&#10;wcAKAoKkE5NdB+xg1vB4jm0ywsblbq6RvMuY5MKP3WcAEkEnkdMEjp3rxH9qtZ4/iRfy2/mbPtEs&#10;hEg+ZCzAfMcDJ6DoOeMDpXguMZN37nrKUo2a7HIwfFLxs+sRq2oTXDSTKPJV3LN2C/KQSfSvUrT4&#10;eeKPEOhSXWs+HW0lplzbyXerPHKD2bYC3p0YCsb9k/wfDqGpP4jttLm1DWJb1bLRbO2QvKZmx9wf&#10;32LKoP1r1P46/En4Vfs8eKbjwb4lt/8AhPfGFn8mqafDetFo+kzY+a3Lod9zIh4fGFyuARionTpt&#10;7fcVCvUint81c810TxN8SPglrFrr/hHWdasbqxuN9lq9hrgjMFw48vzVO9Sj7SV3YGA3UV9CeLNJ&#10;tL6z8K+EfA+seKrrxPa+H/tPibWr+7W8t7K8SDzpUgmt3Z5FCKFxGjfIVyX6r498Hvjlp3xN8W2e&#10;gj9mrQNYvry4Mf8AZOiWNwyQwArvnnSV5I2QKz84+XG4lcDd6D8Wvhf4q8cfEOKXSLqXSYVVbW+k&#10;k1Ak+WUJlNtGoJyAhQ7cfMQpJVjXlYyMFUSenqezgalSUHJK+y0RQ8DL4C8ZfFyG1+J/i3Wtcv8A&#10;VlWDSodDa9ubvTbyM7orNp54yrLcSYhYQqHBVlVFzmsjVNF0Hwv8Prab4n/s+3d9b+JNWvLHRf7J&#10;vE0+XTby2dfPjkjUSefvLw8DymCxuW3nNa3hrRNS+Dnh2bwbBq0d1LqEMF1omi3Xh+JJbRruMouq&#10;S33y7XRkKInzbcs5EW3eup8SNXsPBPg7R/gvq3gtPFniTwrNcReFda0KNpo49WnvWub6f7ImMqI4&#10;oYYyU+VYpJBG4dCmPMvaxUXv+Vnqtra2/q51KD9hOU1t16XutHvfS9v+GOJ1T4eaH8EPiFe69408&#10;R37abq2lXFrrM3hHQPMm0YtGvkReZdJAqTNNtEscW0ohZdx5VvNdd8P3c+lDxdoOmC8W+1iOXTbW&#10;60KK3SaJQyiZmQ7QmTgxK21Ty3YH6H+IyfEL4rNYeB/FupzXmtal4oaTwH8MYZIJLaKTVbuW6R76&#10;+eYxySYZGYPy3mKDjY3l4Xxs1X40fF6y0v4caj+zJoHhCaxjki17xJoFjbW0WqxxFlt0t1VkhjSN&#10;cIY4WwzfMdpZs9MKk42d1frr0X5/L/gnHUp05NpJr5dX+X9aHlfhP4OfEz42+KvCPwv1W+jtY5tN&#10;e40lWvt0Mtuss4eVGLtlTKhQMvyAAvwis9anwf8Ahj8IviLNq1n8aPjlb6Bp+h39m9xDcXFwV1aS&#10;a7SKSa2jEbEiC2Z5TuAJiRsHOAeS+PXiLxz4p8b6fpfxH1K4bVo5ljmjxFbC1jOBFCsQRI7YIuQE&#10;U7EyenOez8d/8KK+Fnhq38F6Q99rurWuqJNeeIoNRXZDcyXD74xHIoWZRBGF851UP527auADrJz5&#10;Y677W6edzCMafNJO2m9+ui0t/Xmdnrv9h67oPiD9ovRfH9rPrfha9s4zH4mjiur3VVuJ5vs8kME4&#10;/fReXEASWVkRFyoB+b1n4E6xY6J4T1HQbrxt/bEyyWemxyWt5LcJfXm+GSZYDj5YY1Chi5GSrMQo&#10;OwfKfhHwj40+MvgjVPiBHd6a2qeBdHhGp2txawI1xpTySL9qlHlgzmKR1DzyF2AeBc/KgHqHwA01&#10;/AnjSw+G13fSaPrWoLHdfvvNJuIxHueAKqsR8wYLtX5WDKA5yKzlTjHS/wDX+X+ZtGpKett/+G+8&#10;+o2bT7jSZNEuykkZYG4t9qsu0pwpOPmIHc8EHoKztHWG2860aJpYkjI2ouAhzww68qf5kY5zWp/Z&#10;upW3g+KC609WtoV3RRxy58pWZiRlfkJY5JcD5j6YIrDmi2j7QHH7td+5egGD3x6frW0WuWyOOceV&#10;6iXt7DYw3Us3/PPZEyttYAMAT1x17cnGcj05jxNczl5tPa6knSO3lJZpAY/MIAAABxn8Ac456Va1&#10;zV9Rvb5NOeOCQyTER/uwzbAem7PbBPI4+vJyvGBu/tUD6Wqtu8tWjmUMC33m3YznleevGR2NbbIz&#10;jrI9p+EfgDxJB8D9JA8Q2kVnJJcXWoW90p3GEj92YwB8o3fNnPQ85HTx2wNvdvJvuGaHeYvnt4Rt&#10;2qVVtzgbhhgAFBzkgetfRnw8trpPhxY6RMyzNBoaxGNoxtZmizuOfr0AXICjk1866Rp93ptywlja&#10;OSK4aKSGS4DLFghGAPf5l47Y6ep4MP71Rs9Ct7tFJDbSJWt5BCLy5j+0mJpFjWMQqCOAFA+UknnJ&#10;6d8VD4jifR9HEcVytvJEpZZpMTBWyCCe+cbvYlT2NbdhDf8A9nXDLcRxtNIrSSMv3xtyMFRxkEjG&#10;eM4z1rC8YwSXWmQ2uY/31wTJb7VbOAADn3A+vPXpXq0zyahiPqOu6urahqur3F4sillmmkLKrHb8&#10;2On5jPA56VDo9vd2XiCS1tNjfbLdVkuI2wyqVyBnPBzz9B+FWTdW9hYqkcXlhlUvH2ILZI+nH5is&#10;e91trTUbq40/S5JZph5Cgcu7E43c89wMD0B9628jGN07nG/tmvBJoHhyS2uhJHJLJtgX/liOTsJP&#10;BIDL0JANeO6dEyxrtj45w3/669S/bCunNz4b06Zmz9nmmZ5VG5vmVeR7BcfhXmOmrg5w33ug711U&#10;I2gjKrK8hmu+J7PwwLdrixaUyE7dpXjH16dat6t4h0uLQoL+/wBSms0ulUxtCMyDOCR0PbiofEPh&#10;K28TfZmm1FovI3D5UBzn6kelTaxoeky6RbWtzpM2oC3ZEjWNsEnhfUcevP8AjWr59TNcuhnfEe4g&#10;u/CAuraTfFJJGY3x94etJ+zvcrD4guI3Awyx/ebpyTn9Kk+J8SW3hFbeGJY41mRViUcKADxVH4Cy&#10;FPE1wB18lSp9Pmx/Wt8F/wAjOlfujmx2mX1Gux+hnxHXVNSm+Gbm7ZobzxR4eeWKWYM5/wBMgIbr&#10;yOTyMjrzzX6reK2AOCW+aYKBnr83XFflbpum3OsRfCW7u7hWDeJtBKR7ju/4/IPQkYOPbp71+qHi&#10;QGSeEZHzXCZ/76H+fwry6UeWpUj2k/zO6rJOEJd4I+H/APg5SaQ+J/g3aqfl3aiT8vX54K/On4fu&#10;jWETuNqnUJiX3ZA+du3rX6Hf8HJtyh+I3wbssruFnqMjepXzox/Q1+efw5VJdNt5GdfnuJGG3OTl&#10;349x9O1a1dJJeSNPsx9EfPdy/m+I5wrHm8bp/vnmv0G/4N2Lkx/tU+NLbtN4Hk/8duYq/PVHM2sO&#10;xP3rhjx1PzV9/f8ABvLP5f7X/iS2En+t8C3h6+k8JrP/AD/U5cV/C+a/NH7rfAcg6RcD/pu3X8K0&#10;vFrKmuufbgCsn4CMf7LuAw6XH+FafjD5dddV/ujtXSZxEsXwvUmtO3c4wR6VkWT4Oc1pW2FAIGO1&#10;BRamv7LTbaTVdQuore3tY2luJ7iQJHFGoyWZicAADkngV+P3xw/Z68M+CvHHxG1vwF4kgv8Awj4k&#10;8RTnwz9kDDy4zK8kcjB1UhCXaNflwcDB6mv128QaJbeK/DOpeE71FaHVLCezmVum2WNkP0+9165r&#10;8Z5vgP8AtAeLP2npNX+KnxG0qDw74f1qddL0GxDMslwsLLI5Rd4eT5pFEkj8Mu0Y6Dyc4wdPF4N8&#10;0W2tVbv39OrP0Dw+4mx3Dea/uqsYUqto1ObVOKd7Le0nqk99d0myv8EfENutzpt/dS5je4jtrqDa&#10;cmOUNHITzggDbn6Z+nJ+NdCuPDutXeiSr+8s7h4JOBztYqfzxmp9AeK18RX+kacrNG0zyQIo+XZJ&#10;h0I/Fv8A61b3xhii1XVrPxJsLR61psF3I2ABuZAr9+u9G7fn2+TyGt7PHSpvaS/FP/Jn6x4qZa8R&#10;w/Sxe8qU7PyjJW+7mivvOE8MsE1aGQzbVWVCWXPPzDpX3f8A8E1dXntNTtbKGLdDHZRlSjcrkpkn&#10;jGOvfv7GvhnS1jXVIV8xkkN6pbeu4DlefXqPrivtv/gmzp9xc+ILe4t5TIEtAsnLcjKlWBx93gjp&#10;/hX3NDqfzZifhR+gtjIh0yYruU9D0B5xzXM/Fae3stNlcXIEgsZRhSTt6cVsGRoNNeF9z7m25/vc&#10;r/ia5H4pSrJZSpGJP+PNgzP1I+X6c/4V309zkPz2/bqTy9N1JvL4mZmZT94gD/8AX/nr8BXt18rx&#10;oC2B+XH9a+9P255Zvs2qebL+7VT8o4+XB/z+NfBN0kzKyvlVbtWeK+I6aHwmHK6yFlkQfK3Ht7Vr&#10;aNDmRSyc7scDPHTp9P8A69ZtxbJFMUyGdmzyAT9a1NIJt8Ow+Zufu8/55rmRudlo0Ymn3TLtZsHZ&#10;0x+faumtSJDlia5XQ98qxsI+uOd33ePeumsNqdfl+UYYt/hWsTCoupbICSYDbv727+X+fWrMZKg4&#10;A9VwMY7AfnTbeOO7u2jN1HDuRtjSZxnPQ49f/rnFNifeqpgD5s9BnGP8P5VRhIvQTkfJu+Xrz2q9&#10;8qJGNpXORnd/L/Pas+GR1JUErzj5WxVjcvl8EbcUCRDdscbR9M+/1/z/AFqjOS+7LKpznGeT24q7&#10;dGPecJjv0znnpWZeFs/Kv+8GHX/P9aCyu5CnPFV53AQgjb+Pb/CppW2jB/DNVpefRv8AHrUs0jG5&#10;Z8Oac2q63DGciOJvMl7jAPA/PFd7mWsDwTp0UGjnUGY7rhztDf3QSBV77Zaf89m/75b/AAr8a4oz&#10;B5hm0uX4Ye6vlu/mz/RrwX4WjwnwJh4VI2q1/wB7O+jvNLlj392HKmuj5u53WgxRw36pOMInG3aC&#10;I/l6D+/Unht5JfiTpZEDL/xPoWVd/UeYPm3dv92o9Pi+0XOyS5I3ZEMinvj+D0/GnaGgt/GOmoGD&#10;JHrVvkj7m7zQMsf735jNeRlsv+FKk/70fzP3LGLmwNRf3Zfkz98fD7lGgZn58tefwrpvEdtfXnh+&#10;SDSrxYZ3X91K0e4KfpXI+Gpt9jZXGPvW8Z491Fd7p8YNlwfmK5r90kf4+1NKkl5s8r1K1ngPk3b7&#10;pNi+YzIF3Njk47VkyD93IgJ+U5xiuo8bWxt9RbArnQg3OoPVcVmSYaXXk6mIyetdZphB2vxz1461&#10;wuvTyadqSgc7n+Uetddot6sttHKvTb1ouI+Tv+CkaRL8dPArNZ7mk8M6sPO3/dVZ7I7duO5I5zxt&#10;96808PWiyxOAv8PT/PT/AD1r03/gpKL/AP4Wp8PdRiDLarpWsRzfuwVLk2hTnGRwHOMgHHcgV5No&#10;uuJYws0hyoH8Xb3rvwv8FL1/M8yp8X3/AJnkd7prS/HPxIqp8zWdqRuXp/rf8K6TTrQTbVkHzddw&#10;6H1rxH9pb4rX/wAK/izN40vNR1yPSdS09bdR4fsbSWQTpITljcDGNjNwOc+wrkdD/b/+GOkT/wCl&#10;eKviFnb80d14d06UHv8AwzJxWFSnLmZ2YeV6SP0g+FFxHD4YhhRMNtz9f5V2VzcJ9mxIdpYAqB3H&#10;41+e3g3/AIKo/CvTIBbHx94sjXdkLJ4CtXx7ZF4K9M0H/grR+zMbD7Lq/jDXpmP/AC3l8ClGP/fF&#10;7t/SuP6vV3/U6+aJR/4LWoJvgf4HvQMqmuzbl/4Cxr4A+Kv7TnxD+J3gO1+Fdzp+l6b4fsL6G8Fn&#10;p1n801zHB9nSaSWRnkJ8vI2hlTnhemPqr/gof+3T+z/+038LfDfw5+H2k6zeXemapJd3motZmziM&#10;ZQgRkSSSMzkkH5VCgA8sSMfJuja7f+H5/O8IaRaafN0F15ImnGRzhnBCn3UA+nuRoy527f1oOjXr&#10;U6M6V3yyd2ujtt9xm+BtCvdTjE/iV7oadaRs0EbKznOCdkak4XJ4zwOck1nR+GXvrm41DW9UitWk&#10;mYrDD+8c5P8As5APpnH4VuzWmrau27Ub2Sfqf3jk/XjpVi38P5b5Y8/hx/8ArrojR7kSqGNpul6N&#10;YxssWn3FwzDH+kybQePRc/zq/YwXcZ/0OOO34wFhjC8fXr+tblroCIMj860rXQScHy/T8a2jRiZO&#10;sYNroLyOXlZmfHLNkn862dP0FCFYJuCr6dvQ/wCFbFpooAyF4NbOm6FMAu2Hp7VooGftO5kWGhFS&#10;uE249AK39L0Ug78Z28KeM/StvSfCF5cEAQt83fbXaeFvhXq2oz/ubNizf3VJ5/CrUTKVS3U5TStB&#10;D8hP4cbsV0eh+HJpRhYSf72F616f4Y+BF6VX7VBtzziTr/n/ADxXoXhv4OaXp6rJO5bGM7V2irjT&#10;fUylWXc8p8FeCb8+JLG7ZNoW6Vju9iK9y8epNL8P9TtIG5fTZFVvfYf8KvWPhbS9PCva2ka7W5ZV&#10;GafrNus2nPayD/WQlW/EVtbSxjKVz4D8V/tTftbfBiJbv4X/AB516wtbE4h02SZbi1Rck7RHKGVR&#10;7AV93/8ABL/9sjWv2+PhDrei/E+2s4fGPhiaGO8uLW32R3cT5MU+zsQykMBgZxjGa+D/AI5eGDav&#10;qmnOnzRzOu1u2CeK6T/gh98WLb4Wftx/8IHqlx5Vn4x0mbT/AJ2489P3sX45Qj/gVcNSGtj1sPL2&#10;kWvuP1Yl+DUGrJJYav4FihkZjm53xSQnI5KjO4/QqPf1rlde/ZE8IyeKNJ0m10S2/wCJlKbLatsu&#10;6NSu4t04wqGvoyyeOURjYG+Wr3wstrPWPi9cySIrjR9MZo+B8skrbP8A0Df+dcnKFzL8DfsieAdN&#10;SOKz8IWdtBGqrGv2cfKo6ADFe2+B/hf4Z0DR2t9O0qJWPyl/LGen6VZi25wi/lXQeGb+xEL2txOq&#10;sGzz3pjRxvifwBbTwMVgX8BXy/8AGvwVFonxg0PVng2qsNyqNt/jIT9cA19qa3qeg2cTPc3qBe9f&#10;Kf7TvxE8KeIPHek+CPDlr5t2kjXdzcbv9REoKdu7M4AyeQD6VlUXvJlR3K3xfkB8B3WOf9H5/Kvx&#10;4/4OEYhJpvwgQsv/AB76/n87Dj/PrX7D/FuJv+FfXWVP/Hvj9K/HT/g4mvLbTdO+Dr3VwI1+y6/8&#10;xGf4tP4py+JepPU/Ov8AZ1I/4WndQP5e1tNk+/2wwre+LQdPGlnJITIvkrtZV4x5vBGeorl/2dr6&#10;2vPi3I0Em5H0+T+A8DKnoRXXfGYoviqxYP8Aetx1HBPmdf1rR/Dc2pfxI+p+5/7Tu/xH+zb8F/EA&#10;Qt9q8P20vzYP+s0+0bqO/wDWvx0/4KLfC2TVv2uL+/TdufQ7D7ighRsYZ6+2O9fsv4o06bxV+w58&#10;C7+NPmXwnpgbdhcZ0uEH6fdr86P2yPBUc/7UstpPLADN4bsZNrEKx+edevpwOD3P4V8/nmPjgeab&#10;lbb8T9F4P4fqZ1ivZRhzWcreqZ8R/wDCiNVKeaLcdPvbTx9TUkXwG1YjiDC/xf7J719leHfgBc6/&#10;5Yjjt4V3gL5lyF5PsuT09j9K6Jf2SbuWYx3es2aqq4/fXyqvr027u2ORXyEuJ8JH/l6j9YpeHuOk&#10;7PDyXy/4J8PWfwA1m4O+OIKTwc/QegrRsPgXrkWGeBeW+Tg8+tfZUv7IDyyboPF2nx44+WZjgZ6Z&#10;2f06+lWLf9keB42jHxKsow2dxjid2Ht0H+cVw1uLMv2c7+if+R9Bg/DfNadpQhb1a/zPj+z+EV5E&#10;PNkgYDPJwDWtaeBE0tI5WXPynOF/T+f1/Ovri0/Y58GxMsmofEeaZu6izOP1rWtv2UPhgkm5vF99&#10;hevl2fLHPqW/yPwryK3EmXVNOaX3M+swPCWeYa1+Wx8r6X4XCBHFp7DcO/H+cV0Wn6NIXUtbLtbG&#10;Ny19QWP7PHwktObnXNZk4O7dHH+XLe9aC/B34KW3V9Sk54X9wM/Xqa8uWbZbJ6uX3L/M9+GT51Dp&#10;D73/AJHzz4V1fS9H0u70bUvBtjeRXAO2bylE0LdMq+DjHp/9cVXgeytZtwtWWNvugbcn/P0/+t9J&#10;xfDb4LwwCBdHvXPB/wBbBx9Mwn/GpYfA/wAILINJZeDtQbcPmf7XF09Cfsxp/wBqZe9E5fcv8zT+&#10;zc5hf3I6/wB5/wDyJ4p4F+Jem+CL6WeTw6t6rRvG1vNJ8uSRz05PbHI5qe++NNnKqT2XhOKN4oVj&#10;YJcHbJj+Jxg5Ynr9fSvYP+EI+EYHmp8LL2Teoy3nKeB/u24H/wCvii48PfDDGxPglPIvYNIxI9xi&#10;Ie/511086w0Vyrm+5f5nmVuH8zqVOdwhd95v/I8D8bfHDVfGNr/Zw8G6TZ26/cFnZxgtkdWbgnj/&#10;APVXmHiGym1Kdo/7PiXjG37P09a+u5bL4awFWv8A4NRnYfl8y4mX8OPxrPvrn4VI7GH4TafCzcqW&#10;vJ8H1GC/bmt/7VoVHdxk/kTHI8yp+7HkX/bz/wAj5d8J6HJZWCpbxMGk1CQ+WBjI8nOOa9Ig0SQa&#10;ZH9qtmaCRFV/L+YL052n5j68FvpUXxa1Pw7ceO9PTwnoNrZ28Omu1xHayFllbcclixPOCv4D6k7f&#10;h25efScmM7TGV+Veo7Hn6fTpX6zkM41MppNJq6677n8g+IEKkOMMZGo02pWdttEloY3hnyYppItH&#10;1cYiYSPDDhthGcrsb5hnt0698muk1Wd9IMczywT7X2MsbHcQVHPcZ+p/rjnLjQ7S0120dYY23t92&#10;Rcgn24+vfPP5ddp/hn+0k8y01u8t5A3zbgJVbGcqRICcdOhHQ9K9XW58e0Wom/dC8fT7hJFwG+X5&#10;d3X7w4xn39PQVtaJqnhjWb8rqeupazBl2wdSy4PT8MD3/DNUY9K1mSNVS6sXYgAJtlgUhTkZ5fkj&#10;Pt7VVdfFvh//AEn/AIRqPUN7sVXMUy844AfbjHrj25rSzZGkTr/iBrvh3TNKU6FI9wqr+8ntbVvL&#10;zxncxGT8xwcfTg15P4o1W2h1Ca3YwahdTQ/IkfymNS3Uk/cX3Oc9txrpPFWveN/FdjHb29sdGs/s&#10;0cFxIoVZpNp3ErH8wUZON3TrtUcPXOQ+FNISTZYQyszvub5t25/7xPJdvfqMfUUU04ilK5f0PTYg&#10;E1DxB4hSYrMTBZ23FvE2MblU/MzYz8zZPXAUcVoXur2dj5KWdg0kjH+H+Ecc59f0qLSvh1BLtm/f&#10;QtwGWPg4OOW56fr/AE2E8AJcTf2e2pMWkHmMy/wgD8fp0zz+NdN5cuhFrkOh6zbS3GyRlWRWH7uR&#10;vvN6dfU/Wtqa0iSUOdu4t/E2M88fTp+vrTtM8EWGgWo8u0TejZeTbgntj6/41j+IPFseko3mXu1l&#10;5ieP7248fjwR29BWlPmt7w5W2MnxjqEWn2LRtelWx+83YbknHr7jvXhPxI8XQajJ9hivDtZSWZeD&#10;3OefTp+XrWj8XPihdamX0zTMSSMSmV6L9f1ry7xwk3hfwtdapfjzby5jKxq3dm7D2HX8Kcm2jNLl&#10;PIdI8e/ZvFNxosse43FwYV3YbcWmbGPQgOPyr2zVPhnoeqxRXSavFHNJGSqzHHIXPU/l1+gNfMfg&#10;N1f4nW95q7NJ5cjTMrd2HIH519CN47tdVi+RCi/dztJHTr+lKGsdSUyGy0Ka0u2xNIWVvl3dvUVp&#10;WOsvo91HdbhHxjcuOufyIqzaFL7y7ggr5i/eHQ+2fbv/APXrRfw213EwlTKsvO1fu846fXFXYLm1&#10;B8Xl0+3RJ7UyfL96LuPT68fl+NWtJ+MsepajA5vGt3RsxsRkHJ5UgjlTwCCMccY4NcXF4AvY7za0&#10;8jLHyu1uD+H51v2Xw8ttStlS2j8uZVweeuec8/SmucPdPXVvrDxZaJqNnfXhuY0J8prgMIo8/eTc&#10;fmj3Hr1XHPOGME2nSJcst20yHyyYvsqqyOcBvlc9Og468dxXnng6z1zw1qsenaqJGhyWhkVtvktg&#10;jIPUdf1x7V22px6zogWyvbf7dYywkYjbb16Fwn3ecHcvHA4XrRILIiv7m60e1VXuG8wlfl6EJv78&#10;8Z4Nct4n8e3FhpeYrxVI5O6Tkc9OvpzxWpd6h4RunVrq0haWKPYZP9JmL+5GzGBnAwP8am0DQPCJ&#10;uFuItBkuFhyR5el/M+R0Bcrxn+hqfeexWyOJ0y81jxlG9vc37W8Cr0jjZ2dcdcDsPXpXV2Hh/wAO&#10;aVaeTpnhG8upWt/M3Nb7Q3PPzP1/DP8Ah0WmzajNcb4dJliWVmB33EUfmDPQhVk46dxye1S6haao&#10;morbbbUfKGZmMjkDHQfMoxjGOD+PFHLbcDi7v4b+IrvciQ2VjHLJFJtkuMsFPO3A4OAeQD1/S9on&#10;wTOo3jXl9q8hhDAR/Y7ciMrn+JiDt4559etdbbadNbjMWqXDyFS6/ZUSNg2DkDYoOT09vw40dC8L&#10;2sh8y9ga8mZt267cytjtjdnoAPTgc1nyIZzd98O/h/PbPFZ6Nb3BWFQs0t0ZmGBlsBM88d8D+tPw&#10;rpejS7zpmnx2+JN2JDHGQ7bRnAZuo4xjvXoWt29taR/2da+XGqsCyqcDOfT0H9a8z+IWj3mk3p8S&#10;aNAu3fvkVc9Op/r35qNIsI2Opj8Ny3MDKl1HGWX5f3+7aM8EfIOvuf5cvl0e8kEGk3eoTNDHMZDD&#10;DDlWb7vG/d2XGcDgdq5Hwl8Vre+s47ac+VNuXPynOQe3r2/z17rSdesJwt41wZvm/i465z/nP861&#10;vGQ+lyhLYXo1T+yrGwa3WZFe7x8zMo7Fj6DA9s9q4P8AaA8cW9v4R1TRreTCmIRuVYHl2ChfoAWP&#10;5V2/xJ8f2Hgjw3eeI5wqSCELG8sm0qzYA/XFfN3xH18arotnYxzGQXMjXUkjr1ABVW/Elz9RU1JW&#10;jZC9DipoFY4804buq55qtJaLuyGDd/l7CtBdPcx71i3KVxhcjIzz/hU8enH77wbRtPzbuB+dc1hX&#10;ML7LG06+bu/4FUXkuJNsSLtZefm/xx710FzZSMMwQb/lIGcD/P8AWqc1vNFEWntVQdeGpN2Ax54p&#10;UJL2xH+135HeqstrOqlgW2/zraj2GLltpH+f6VC/luuGyvGMgdOaoHymDJDIxwqjHYVRvLQvHnhc&#10;dOTxXST2wkyyxL83CqB1rOurYCNkaIKf7u6gzMpLZGiMRPGPuntTVtxLtgOG3cBiOBWl/Z4I2Krd&#10;OoNQNZpIcH+H5vofegCjdWCTos8IyV4kVQOo7/jWLrNoEYXca/KzYJx+VdT9mcyqywMoYEg9M/5x&#10;Wbqtk0kLQrF94ZG3oD/+ugDa+FmpC/sJtBlkG5fnjVjwRnkf1qXW7BrK/aEbjhsN/wDWrkPCWrNo&#10;OuwXo/hlw69ivevTPFWnF7YXoCkMM/L0Hep1uaR2ObiGxV5wVbP69K2NFkktLuF4j8yNlW6YPHP5&#10;1mRozH5nyed3p9TWlao0Vyu5MSKyhc9/85FFrofQ918EXNxrmnpKUZlBVJWRD6btv1x9OlZv7QXw&#10;iX4h+A5H0+BhqGlsbizyv3jzuj/4EAPx25rD+HHi6+0XXU0yWeRbe6kDtD5vyLLt2q5HTPPX0J5r&#10;1hdSDW8jFGG6Nyu8gjIHGefxz/8ArqibHluiAy+AtPugJGWa3Zo2ZducFgfqARjrXE/EZluLpWfB&#10;28/jg9OPeu08Eyz3PwztE3lljt3EanoPnbOK4T4msySlVXGzP4jBr2v+XK9DzI/xZerPWf2LZtSu&#10;/H2neFNIt2nvb6T9zDGoaRsLlAoLDJJUqARySAOTXA/GezW88K/EPWfsUjSRXlhEs/3QFNwxZSox&#10;1IU9ONv4V6d+xNZabqXjPTb6zMo1KG0JtWsYt8rS8nbtyAe4GTgfofN/j14nutN07x14CubHc99q&#10;dpNcThlUR+RNICmAMnLSg7eB35wMfN1OeK0/mX3XVz3o8kvlF/kVf+Cefjm48EfELxB4l0xfM1Tw&#10;/wCCte1nQY2Xdm+h02ZomA7lWAb6qK+fr28vNSvZtQv7iSa4uJWkmmkYs0jsclie5JOa7D4L/FDx&#10;L+z/APFnRfix4atY7qXSboPJZ3GfLu4CCstvJjnY8ZZD7Nmu1vP2c9G+IerT+MfgFdSax4fuP9J/&#10;s+FhJe6QrHJt7mMDcuw5USY2OACG5IHT8MtTi6En7Fq2Phrxi3xN1zUXtdL0+QWmpCK+ubWW7juA&#10;YzCkkKOAAG81g21iIwEJORX1F+yh4Eg1b9o867B4i1HXdJudCvVW9v7h/swtWniW3ksfnW4Kxt9+&#10;YhAjkx7Mht3iXwT+Enif4WeIpPELaZo+nzfZmH9pa9Zo0lqnlybvIWc+UZHGQPkkbKjYM8H3H4W/&#10;FK8+DWneI/iTc+EbubVLjS9K0/SYdSvkuFluopzJ/Ztv5DyLbB1lV1DAHzFxtUhw/iZpGSk2tW1Z&#10;L1/q9z38pknTUXok7t+n9bWLer/E3XvCXizw/wDGpPhTZXnhvUtK1bQr68+3eRcXAaLdE73bQSbj&#10;uRZvKXfJsODhXNcR8Q/Evjr4dww+D2+HGl/DnxN4r8PNF4lj1DUpbi6e0icXcsklu0YihedQoitm&#10;w7IoMvDAnH8I+I/iqnj/AMT22p+H5vAXh7UImt9S0u/jskvtNjnl3SxWbhITExRMHdmV40ClpM1z&#10;uv8AwLbQLLxRc+IbLUvDOk6BoaS6e3xIPl61fwSrOI1g09UcHLjl2wsQYsWXei1xwpUYSSdtOzv8&#10;t7O1/M751q1SLs3Z76WWltdtNFvpY5+2/Zh/aD8YeKHT4SeBdaXUbOO689bNpnkDPHtuCgTKwxgO&#10;Udt7AkYJwQtVfh18KNMuPtHw48f+MbXQdc8O3VsbDUP7Yito7YTOzO1zKqyNmIJuUI6+WCeGdyh9&#10;xX9sjxLc/s3N4m0j4YpZ69JpNt4Pbxx4qkilgOkWdtaNG9razSs6Xy7GBMatEY5dxVeq+M+ItT1n&#10;w/8Asy+G/EcOq+Gf7JvPFUt/qWmWNxbXWr6jeO7bZL35MwQrFGvk2zs2TvkAwSR3RliJe67W6W3v&#10;/X9I4KkMPG01e+rfa1l/XoutzCtPh/oPjn47+DfgP8INDCakl9HYXutSXbyR6heFmY3KCWANEiKw&#10;wjITiMEjcWFeheBvCX7NXxK8WaXot/p+tSWNtbPfeNtSvrYm6ubmCWeWS0tFiZnKvCI3M06nDFwQ&#10;oCCq/wADbPwO/wAZ7XRfiFotxet4g0i/un8faneSySaQrfuotUltxGH2QoJSUfJmmYNv2hc2PF/x&#10;Q+D2t+LfCmm+NrT+wfBYt7iVo9Bhi1DWD5sYtrtrqQMg2ubeWZIM7oBct97jc6rlOyV9uj1v/X3B&#10;RjTjdu2r67W0/q5qa9ofxW8TabpXwv1b4c6RdeI/FHw7u7rQZre8ayktbO9ki1F7m5WI7LmKGygE&#10;aKQsaNIAAzQnboWHw11v4darDq3xBimF/aSaTceE9QMbn7Xazhm88yk8kyR+Yjq+0lmHLNsryzw/&#10;c6h4Sub746fDfUNQXXL7UJtJ8K+GZdPNy+naebYW4uLuSVGj2bLhI0iRm+f5n2qiK/ovgbx38b9U&#10;1zSfhN4j1NdUt2urnStF1TU7+WVTM0hV7cudxC7k2MjJt/dqQV6tnKMlZJq39N/5feXCSldyTvpr&#10;0fRffv8AcfWn2vwnp/w2tLOylgjurONlu45sFtu5trOoBGNvBO0A7cnJLE+f694y8I3kita3kMQk&#10;jjbyU3lRwAzDdkgE8gZPGfSpbnVtU8V6Ra+GGgVnkj8rULlLxPLjuA6vsIIJzscrvBGWlwRkKx4K&#10;LUbjVJGS20tpGheRbi4TecgueuOFwRjnv16124eMakfQ4MW5U5W7mlb6pZT601tpkMEyyqC0nnbp&#10;GbaeMf7IBz8uBxz3Nj7Yw1SCdNQj8yF3mGGODtAxlvQYGccDI+tcNrWoSeG9Nm1mOxkcrKNyLFg8&#10;7uucZ65OOeBmsHT/AIpaadUtbS60q+R1t1Xzlt2+bIz0B7j+dbSicsJan1Le/tE+EPDnhW4j8O6Z&#10;NNqWoRyRrDIS1vBnKhgxKgnnhhkfLnA4ryW18WKmmRxiz3LuDNNLCd7bxyR2Yk9OMdfoOWtfGula&#10;/Z/abcyKzq3nblCyFdxwADghT1+gUGrumvC2krZ+eWYyA+XuwemfU8/QdhnHWsKdGnTOmpXqTOuX&#10;xXHDH/ZeoaasVxE+7/WjaMgc8nOfbGcEetUdZ0w31/biCxuoY7Xas52jlSAvPPbjnAqvbppttfyR&#10;ogJEyKmWxzxuPPOMbj+P4Vt3ni3wrpumS3t7e28MPaSS5+QDjkH6fT8ec783JsYcvPuYl98PbnUp&#10;FkhbZFuVW3ScxDAyfyHWqmveFNHsbSGOIPNIlx5l40mMBd3VjkYA9vbPrWR4x/av+D/gK1uFXxYm&#10;qT+b8tppmJmbGf4g2F5GeSD3r5/+Jv7T/jH4m/aNF0Sx/snTLjKzqpDTzqR0Z+ijn7qge5Na01Vq&#10;GcvZxHfH74ip8S/idNfWUyz2Onxi0tZYx8sgDEs49ixOPYCsXSosbfLPTGRWfo+msF4Xt3Fb2nQj&#10;bncQ2eM9uK9OnHlikcM5Xkcz8StJ1DUns4tPsJ5dsb7vLUtjp6Vf8QaT4uu9G06x0G58lo1UXA3b&#10;GHyjBJ9BjpVzxb4gl8Oad9qtbZJX3DCMeDk8niq3ivxRpOkWVidWsZJ2m2yrDFIVC4AOScj16d6G&#10;o63YK+hU+KMUtr4UhtZp/OkjljWSYDAcheo+vX8azPgfdyW3jEqh4a3O7j0INanxSkWfwlDcxElX&#10;mjOG6rlSRmsP4M3Bg8d269pI3Q5+lXQlbMKbXdfmYYr/AHKpfsz9KPhHcW+tad8Hrb935kPi7SIm&#10;29SRfRc9f9n+dfqRrLxyarZr/wBPkIC/8DH/ANavyR/ZA8zVfEvga2Klo7f4maSV+bhczhvywPp7&#10;V+tVw6T6xpqg/evoB9f3gFZV6XscbVX95/mx06ntsNTf9yP5HwD/AMHIOrPN+0T8J9MHyrb+GbyQ&#10;rkY+a7cdO33e/B/CvgnwBIU0K1kPLFZmyD15c4/r/k19qf8ABxPqCXP7X3w/t0ZmEHgt2jHGBm9n&#10;/wDrcV8TeEiE8F2rIV3LazH+8Sdr4/Gs6v8AE+SPQ+yvRfkj56sJQb7kfek9fU197f8ABvdMy/ts&#10;6nFu+WTwDqX6SQGvgvT/AAxrDNb3SWMy7n+Zpl2qcck/THevur/g3veQft3SRs7bZPAurAfgITWX&#10;p3OXEfw/mvzR+9HwEYf2fdKAeJv6CtPxqdmut6bRWT8BCVtrxf8Apv8A0Favjg51xuf+WYrqMUQ2&#10;Djpita3PAwW/xrEsnPQmtOBjgYHtSGYvxy+MOmfAT4Uat8V9X0G+1SDSkiJs9P2iSRpJViXLMcKg&#10;ZxubkgZIDHAP5U/Gfxh8WPj78ZG+M/w98VNod5b+OIdR13Q9BmEVqCXDOs3zeY/A3MC5BZmyo3AD&#10;9ctZ8PaN4w0K78J+JdPhvdP1K3a3u7W4iDpIjDBBB4P/ANYV+W/7XPxrk+Jj6n8NP2StG8L+A7rw&#10;Po9wui6PcbUvZI/tUcMlwIyREJy3RXBIG9ssVZgpR5qbX/Dm9KpOEouNt+ux5d+0doPhbwL+0Tff&#10;8IM8y6Xcy+baxzR7XhDgTqg4HAWbaDwSFGaZ4oePWfhpa5EbNp2pyW2DnIjmHmoM9MZD9P73GM1m&#10;+OfgP4u+DvwO8M+OPGXitta1HVtaupr7UJLxp2My+R5weQnlsTo2BlcEYra8EyWut6JrmjPKpkuN&#10;Jae1yd26W3YSgDn+4W7dM1+b1r4LOVO1kpfg/wDgM/q+gocS+HbinzSnRWq1vOno/m5Qv6SOEtIT&#10;/b9rvl4kmVA27nduHXPuevvX3V/wTHhaHxFuFn5cdvZqknzZwx4CjPPGOex4xzXwdfyyWmt2wTZz&#10;cKZJGYlSM5xg/wCea+9f+CaW2bxPqUry7d0EB3DpggkA89cD9PbFfoWH+G5/J2Ouml5n2/NcrJpt&#10;wwtmXDZBPY5Xt/nvXC/EyVmaa3jdv9SwzH1bp+FeiCGOSx8xn+WR9oXb0PXPr0xXC/GfTJHWa5ty&#10;w2xAAqvQdP8APNdcOxyn55/t3z23/CO6vdxn5mkaNt2P4fQZ7/4+1fB13t2kgfxc5HHp6V9tft9I&#10;YxqxNxuO0l1U8EngficH9K+JLvyWiy2R8uPoKzxfxI6qPwnP306NcszJ91TgDtWj4fIVfnVV9yv0&#10;rI1G6kRmjhPyuxy23rz0/wA9a1fD9yJiLdjgbCdq8nPbv0rGJs9jt9CO5R16jJPQ9/5V0cCxLGsg&#10;UFDyu7+XXjiuZ8PkHy/ur/eZlHHT+X+e1dDbzMj/ALliytuznoc8fnitFE55mgA3ysVG7GSo7n+v&#10;p+FOil5xg5xUaSAxqzjj+8x/l+Rp0Z3SKME4IzjHJ6H3qjMuQHevzEc9FXtmrCHcuQfcY71VjEZP&#10;Mp24x1HP6VMXUxblCnH5UEohumUxlQo2nj6/4/4VRuXYL8/b+IdetWruXAy7/wD66oysrFm6Zboa&#10;CiCZju+XjAx0NQwWs19fw2MQx5kmzLdvU8egBNTuSrZfvWr4LsUa4m1J8blHlx/iMn6YGPrk14ue&#10;Zgsty2pVW9rL1ei+7f5H6R4W8Kf64caYXATjeknz1P8Ar3DWS/7e0j6yRq6xqVl4e0ZnMyxRww7I&#10;9q5I4wAK5n/hLNE/6GiH/wAAZv8ACm/FLV7CWJ9Kkl2yQgNtx9x+ufy/nXnf9qH/AJ7Q/wDj9flG&#10;Dw/NT5nuz/Q3HYinKty3so6H1xoFrHcXW24hMny4USrgv7EduPzpLy1Nt4nsZo4FTZfwn5Bwv7xe&#10;Md8jv260kVzpMcu25uTtByymQbtvPLHPSqt9qulLfQzWlz8pvITEVYFiPMXhPb1715WBlL+0KcvN&#10;fmj7+rUpyoyjzLVPr5H7xeBHabwpo1wwY79Ktmb1P7pa9E0fEtj+Fea/CV/t/wAN/Dd6n3ZdBsmH&#10;0NulejaFlbTbu6V++fZP8f8AGR5cZUj/AHn+ZxvxHtjHdCQIfm46Vyexg2cN16mux+J5CfOw6Vxs&#10;UoU/M1Zvc5zifi5HcxPDc2bY3Tqo9evOa6vwjMl3pUMgU7W5xkZ57Vh/Ei3jbS/OCbhHIr/kc/yz&#10;V/4a36X+gLJHxtmZdvpg0ID5h/4KlrYr8RfhpqUtwkc3l6zHbwsDl8w25bGBjgJ3Iz2r58OrzC2Y&#10;Bv4e38/evfv+CrM8UPiH4YubFpJJL7Vo1mEwUQ/6HuJK4y2dmOCMZ5znFfMIvGPyg/p1r0cJ/B+b&#10;PJxH8RnK/GP4exePPBt5p72olmVfMgbaOHHI/MZH4mvjbxR8OVhumTySrK3zKy4xX3/bbDAysm7j&#10;DFu9fOv7QPw8Gi+KpL+3j2w3TeYu1eATn+taVI31CjUcZW7nzcfCUkBAMJX8OtWbfw+Fw3ljdz07&#10;V3dxoKM24r9NopIvDg38J9O9Y8p2e0l3OVttB2jKxY6fw1oWuhDGdv8A9aumg8NM44h/8drWsPB1&#10;1OAohPzHI45NPlDn8zkbfQjziPpxyOn6c1oW+gsWULCff2r0HRfhZqF6dgtW9RXa+H/2fdRumjaW&#10;22q39/jHH+FUo3M5VFE8asfDUz7SIQDnnFb+mfD/AFO42hLZucc7evPX6V7/AKB+z/pVnslv33N/&#10;srjt79f512uj/Dzw9pqK8WnJuA+83NWqfczlWPn7wx8D9c1CNAlnIVYZDFSB/nFeh+F/2eghX+0d&#10;q4I+Xac/5xXrVrp9nHEDEqqrDK7Wq0IlQYI4Hdv51pyxMfaSlucx4f8AhR4a03Yr2SSMDlSwIB46&#10;4Fdbp2iWNhFiO0WNfZcCmrEpuFkMgG1irAe49f8A9VXFdUXcE/76yM8Uyb33LUMe1FjCnOf4Vq6J&#10;AIgc/wDfXf8Az/npWc02FCowJPUetSfaS6nLbf8AdoA0pGALBl+X+VUL+QHaybvmz1HNNN4BnYnO&#10;Txj36VXmmU5kB780Buj5Z/ap8HfZvEt7PDH8l2pdfl6ce3418gad4t1/4MfGXRviZ4dDLeaHq0N7&#10;aryNzRuGx+I4P1r9GP2hfBieIvDbX8UIaS3DfNu5C18I/FfwXHJdyTJH1z0ArGpGW6O3B1nGR+qH&#10;wW/4LgfsfeOtMhn8V+JrjwvqDx/6RZ6xZvtik7gSRhkIz0JI+gr3j9lL9sT4N+PfGPiS/wDh78U9&#10;E15ZLO3nkOm6lHM0KB3XLqpLKMyDqBX897eGHjflK6j4YeMPHvwo1xPFHw38XahouoqpQ3enzGNi&#10;p6q3Zl9jkH8q5eTyO33ZSP6YE/aA8PxoJJNZjXHJ3SCuf8bftxfBz4cWUmoa346s4mC/LCswZ2Pp&#10;jrX52/ssXvxF+KHhLwhq/jbxJc6oNU0dbrUpLsBjI+51PQAKPl6KBX1X4X+GXgvSQl5ZeFbGOZMF&#10;ZvsoZ1+jHJH51z1Lx0QrWZP4t/bS+LHxhiFn8F/Ad81tdf6rX9YtnhsVU/xgnaZcf3UOfcVX+Gng&#10;KXwvd+dq3iO91rWNQuhNqmr6hIGknfnCqqgLHGuSFRQAMk9WJPTNAT85qTR7Vf7at+v38Vml712X&#10;zaWR1/xjtlTwFddv3I/Kvx+/4L76D4b13W/gzpvia8jhgNj4g2rIcZJewAIPTcDg4JGf0P7FfG+L&#10;Z4AumI/5ZA/yr8Xf+DiC4EWr/Bsum7bp2unae/72wolrNE9T89vAGlaVoHx9itdKu7KeNdPeHdY+&#10;aUYjGXZpedxOWIHAPA4xWz8dGMWr2F4vzN9nJVlJ5w69CT05rkfg86p8ZbZi4x5c20t2G3Of0/Pv&#10;XaftB28hl0+byzt8mUbtp77TjFaS+E0hpJH7ceHvGJuf+CYvwI8TWtvHNu0HTYW/eHA22LqecHnM&#10;fpjNfl7/AMFO/wBo/Xfhd+1bp00Hga1vI7rwXas3m3UiOCtzdLkEfLjI/un61+knwKR9Z/4JBfBm&#10;VnZmtTFFyd2NrXkfPpgDp2/Cvz4/4KZ/Bay8VfHTw5qVxtZm8KKgXj5sXU59s/erw84p5fK7xMbp&#10;27/LqfoHDNbiBYxxy2q4T55O6t6vdM8O0T/gpZ4o0lFt3+FCsF4+TWCv84TWz/w9h8ewxBYPgzY8&#10;ADM2rSNn3O2MH9awJv2WLZW8pIfuqM//AKqjl/ZetMnG/j7oZOc+h5+v5V8n/Z/Ccnd0F98v8z9V&#10;jmniko2+uyX/AG7D/wCRNK5/4Kl/GO9f9z8M/Dsan7qyTXTMfqRKtUj/AMFGP2jLol7bT/DttlSu&#10;Y9NkfafX55W5+vHtUCfszIRsWBvX5VzgevFXLP8AZoeIod7RjOAdvT/GtPqPDiX7uhH5q/5k0808&#10;Qov/AGjF1GvJpflYbD+3L+1LfcN4+t4egPk6FaDt7xGpj+1b+0xqRzdfFe8XJ/5Y2dtH/wCgxCtC&#10;y/ZrhZlxcYG/5ii8HjoTjgDjt6+2dSP9nuztirrqEknyg7GQRsx5yOpHHTP6Vy1sHgI6wow/8Bj/&#10;AJH1eWZ1ip2jicTVb85T/wAzCtvjt+0JfOzH4t69u/2Lvb/6CBir8Hjj4/6ouW+LviTa/ddYmGTx&#10;6NXVWPwUltTGsdoyqQCc889+cVei8HnTbgQ+SGKkbsJ7Z/H+deTiP3OsaaXyR91l+Iy/GSUFUcn5&#10;t/qcvpnhj4867cLEfixryFh8vm63dDsfcntVe5+HPxW1u5a0vvG2r3bhfm87VJ2yP+BHpXpmm29/&#10;bOGgE9v5Y+WQkrg4456gn8KsJour3Egumgknbqzfe+b69OvvzWEcRi38MfuR6FSjlNK/tXG3m/8A&#10;NnMeCf2M/jN42aODTvFUsMePlafUJsKPYLmu1k/4JX/EbUY/Nu/jFoe9l+ZZTdsQfQ5TP6VteHfG&#10;nxI8Dwo2jK0O08Mbcr+OTjv+PFbV9+1B8e7cSRWniXbE5yu20ixn0BZSOvp9cmu+jiJKP7xSueDi&#10;vZVJtYadO3y/4J5f4j/4JZeMNB02TUr74j6POsTYmS1tbh2UcnPzIvTH8/QmvBfFPwJm8N3rWUyN&#10;NtZlOISpyDjGK+ste/aR/aT1i1ay/wCE71COCXmQWqpDuXGMfIq46f09a8s8S6b4x1qR77VkuJGk&#10;bLSTL1OeuadTHVoyXs7/ADM8Ll+DlFyxbpvtaxzXwA0CLw9plzp7QGMm6lZlZcNysHP6AV9CeGFt&#10;odKZ7ncFDYzjHy45U/pXkfgTRb7T7mSC8XDXG5lUgjd9z17fL/nFet/D14ZZxYXLR9fm3L1boOB1&#10;z+dfouUVJVcupye7X6n8p8d0KNHi7FQpWUebS3ZpMoeILG6ligurXdJHbyhssn8Jz83ryD+Qrc8H&#10;abczJiKTbhfvf3Tgf5/D0q14uFnp1kGhtY23MvyJGCC3I6YGB6nHpVjwtp3nWa3ccLASbj82QevT&#10;2716B8lL47G7pmnXywMpSSQscspGDjjH+fapWjE0dx+8kkYsyqI4xjjrzkf7PGK1tNgW0sfPlc5X&#10;d/q/lJ6gLk9voPwqm9za6fbNFBAzkyZkZW5HU+vPPt3qlcydjjfEOnan4iu7e10xJBb9ZVLEAEdB&#10;jJyevfp2zW94V8JCwjWea13HLFnZeSAcYHT1FZuv+MbLSoXSK3Cfvv3aDhieuDz9P89M4+Oby7m2&#10;teH/AFm3y1OCTkf49Pato8sQPQJRHAn72BQdnft7/QVSurmy064a9WdN7Ls3bsfKOcYP4k1h6j4n&#10;W3tNkSAyfxeWeS2PpxyeK85+Jvi2/Nk1lbv+96YR8YP4dOx/n79HQnmOo8bfGiPQraeG6vIm/eHy&#10;Tuw2CMDODz3P4da8N8ZfFDX/ABRcNYabI24H5mbGR/nNR3Pg/V9Wvmk1XUJpO6ouNvX88Zx/k1ta&#10;V4NtdP3MYtu0AM7cZz/If/XqVzMz5mczo3g+Qu1/qO4ll+Yuvv2P0z+VeZfGPXBeav8A2Yr/AOjw&#10;hj+ZwAc/j+dew+Jr6O1haK2XHBA6DPYfofX+VeCeJ0n1PVb258lWhWRtjdchcgD8cfzNXboS+55V&#10;4D0e98QfF2PRNNdVmuHkSMPxk7CcfpXt2gfCXxVp8pGoWu47c/7o7mvAfAOuS6V8WtL1u2fG3Woy&#10;G/2Wkwf0NffFktpf2cMgj8xjbL91evGfXmqw8IzT9TM4LRtAWKz+zvasv90qvIPOa6nStIj/AHa7&#10;vMDbgxZeeOMe+T9MVau7W2DMTtXj+7jntjtW14Z0p5oY0W3X/WL9PXrzycdM4rp5bCVxtl4Ot7qU&#10;wKm59m/BH0x+ufy71uaN8Nnt5Y2cMB99VfONuB+n681bsls9LyZVYMWHoQB+HXnH5isbxr8Z7fw5&#10;bMoVVYblUKw+YZ9fw/8Ar1TfKrsZqax/YGi2jS6laRllj2sxw2ep9sc4H5d6858SfFw3Ev8AZelS&#10;tIrLjmTB6cgnP+f1rkNd+IHjXx7LItjZzCNy2WVto656fQU/Q/A+smVbl0ZHU58ktjdxkHP0Nc0p&#10;82xVrbnceFCNSuI7qb727aMAcjtyc88fh+tdWjpDGttGj48wY2twOf8APU/0rmvCWhXdkrG7mCp5&#10;eArEEKMHng+v8vwrqPJlQsgTEgUja2flOc59O3ft+VOIak1haSmEuiMu2Q7c8nHOQfTp/Wo7+Ewa&#10;p5rqeV58yPp61pWIhV/JP3mbb82fm+8c/nj3/WqF/OrXSxz2/wAp5JzjO0Hj3GalyNFsPWREk3iH&#10;aNoP3jyR369c8/jgVseHbrUbF/Lt4zteJvMmYAhVxyACPXjPaudaBpNuRtKtjb+Qz+ldNpgO1YCy&#10;qrIVz75zjOPc/nWctRWKOs8Rm53eZJtBZjjjt+YFcRq/imGW9bw/EqzBm+Zsfd5+v1P/ANauo+It&#10;y2lactyBtEi7C3cnrj/PrXm/h3faavJqkked7fNubkAE4+hrGfxWEVta8EpbXTXdnCPMAIb/AB9M&#10;/wBK1vDmq6ja2flXEgVf4VOeeev6VtzMupW4vki+Vix3f3e38uayNWltbG1Y7mChc7T908dv8/yx&#10;WkS72PPfjjqk3iu/0/w6boyW6SeddL0BCggEj0yTj6CuRvIRPcSFAzDaAsMYHyKBgD2GMfjXrPw2&#10;+HPhnxd4hutW8card2NnNCzfabfRZr3IVflVlidCqkqCWyQvXBrV1L/hErXTJn8ONo11p8bKhkt5&#10;Plnxk7SoxIDxnDLuwMkDrVRw8qju3Y4K2KjCWiueCw2EYumimgEbdj1Haku7dgC6x/d5+U+1dh4h&#10;8LaVI81xaXKxybcrHGxCnIyOW9CRkYyP0GJceDvE66dcak2jXTWtuFM10kbGOMMcKS2MYJIGTxkg&#10;dSBWdShUp7ouFenU6mHHHFKF8ySSMqyt83f2p6waYQ++L5UGenApz6XIWaWNWVsdd2ce35ZqB7Gd&#10;iTMi7QpKhOpNYmpVk0+2mdjDYtHHjCsxxn9fyqN9LtoMSRgNz97uvtWnDaKAJXbAZcct0PpTWhEe&#10;JN3GP7mRmgrUxbzTw4aSNvlZj93t+lUbizABGPr/AJ710bxQyoV8r5WwcgcL7Vn3kcixFWX7q57+&#10;lBJgmzaGMt5Odx+YL2quYcfMiH69a2nhLBolh5ydvp70kVlB9o8qaPZ1G5Wxg9s+1AGc2mrBEsjK&#10;vzr0Vg2B746fjz+dUJNMlSPPysOdretdjpmnWs0MlvKmwhvm7fL04/Gs+50K6mvVtJSVZjiFWPXj&#10;AHcZoA8x1/T/ALFqIkU/LL86/XPNeleAtTXxN4MGnyRK09qDG3PO3qCef84rm/GOgLPYNMgzJB8/&#10;yjGR/EP8+lQfCHxDNo/iBbN5F8q6by5N2cE9V/XigaOh1HTGs7hYyvvnj8KtRsJo45Y33MDtbI5G&#10;Dwfy4/CtzxNpLbEuIUGNx2/KB+H16j8Ky7OzVSoZWI3DJx/n1qY6bs0fkaGmo0lt9qI3SLKpXHpg&#10;/wCFeueBfENj4i8MxxzRt9qtYnjm2LneCCQxyeuMrwB9316eY2sKxadI4VmO5Q3uCDj/AD71r+FN&#10;cm0FpnU/uJYjHOhOMDsfwPP50WfNcX2RngwMnwtsVbn/AEZz6ZOT3x9K4X4mXO+VlYjHT5R0OO3N&#10;d5o1vJafC7TT5OA9jv5UD5S7c+/IIrzP4kzS72Yjru7d69z/AJdL0PNj/Efqe+fsmatqvh280mfQ&#10;FFmfJkkmumUZYeV8wBPH3ctjrjPXofL/AIm6hJqfgHx5frArCbxLp/nXTYZ2Y+fgA9dpwSfdRzxX&#10;qX7P17Yk2elC5E0S6aGvoNp8guYDt3lerDI44AKnHIxXlHxG8NaXpvwu8ZayrrJeDxZptqzKvyqp&#10;W7dgOO5UcdQF96+Nxla0o3/ngvvmj6bD0nGnJ23hL/0lnjxQtZsUjZpFX5QFz9P6VY+HWmG58W2o&#10;1fxavhePzf32tS20rG2UDJYLEpdmxwAoGSRkgZIbaqpIEnTgZqa5ty3yxrz37/5NfQSp80TxVLlZ&#10;6xZWXxD+NPjfRp/hxJ4m8WaguoLY+HbnWpFtmvbhFT93bafab5JJSu3cEaViHy4ycn6A1Sx+It++&#10;ofEvxz+w34N+E+n22rQW/hnxjql1caPZaNNCzGdQ7Bp7q8ZxGVCFHQocoBuK/G/wzW/t/iLorad4&#10;gl0u4Ooxi31CGZY2gcnAO95I1Rc4DMXUAEknsfr/AOGnwv8ADfxx+L8/gnwn4c0LWZpNJv2ku/D8&#10;N5rYtIEy8s8KST7p2LPEjSCVFUyZVhhseHmFONJptXtfvp+KX4fI9vLnKqmr21XbX703/W5jfDXQ&#10;NP8ABfgTxh4nt/2g7Hwppl5Zl5dem1S3ur3V55ZJA0lpZhriYyyIjKWV42jUKWKiRWHSSxeG/EGm&#10;yWHxp+Ouo6y+prp2pP4n1nRJIYz9oMcl7aTX1381w8EEf+pQsr3EqxRsd7VkfD34q+Cv2Y9RtdLs&#10;fhR8P/FK+F/7Qk8WeJtZeTztYtriabYkLNsSG5jRk2/Z5S2YwI8tuY+i3Hhz4d/tPfAHXviP+z54&#10;Bt7bVhrdzZ+M/FWqXErTaTZ58xLOxsYi5jgNniaSXACbZVLSH7vlz5r8zTt3+7yv/Wx7FPlj7itz&#10;dvz8n/WpxafDnwd8QvHK+ErrwZq9v4B8N2dnd/E7x3pug7/sM1wi/ZdLs4J3jDW8UqLAucPKwkld&#10;XVI4l8/+M3w18EeGvEL3/hAapoOrahcRXN14c1nRn066stFWOKS2vQESTyFmDvNuWR3xF8y4et7W&#10;PE/xz1Kw8G6L8LYY9N0saTJYW+kaJdRWLXNqt/LN8zrvke43bkebCuqJIg+SN3OXd/s0ax4tvP8A&#10;hOviF4/tWv8AxP4NbxXNINcMiWlisTG3gzOzSzvMrIAHcSPiQYZQXOlNKGrf3X/H+vJGE+abta70&#10;37eX36+t2c9+yv4I+JHxX8b+O9L+FFhc3+n6t4Fmt9U09rOXyNZbzIpI4Hmf95BEJVWcuXjDC3wx&#10;Ichu5/Yu8Ffs6/F74laf8FNd0nXP+Eu8TWdvoWi6na6VFPpUl+l7A8jQEMrxqbDEuHQncrDgsK8B&#10;07TfF1n4P8SXfg7xfqtxp8Foth4uks2e3ik0tJIjHaT7MCQvLEHKZYAxRncTyvpH7UOgeN/h34kT&#10;x3d+DPD/AMP/ABRY30T2uj+BtUL3Gk3AjU25ciVja4jCgEku/ls+4hkNdNSMaknBy3081ot++9+n&#10;Q5YOVOPMltr3T1/DYm+CniTwv8K/2mPE3gXWNJurfwla2s2rKuqInnx31rEksNxb73EbeZOiqu8h&#10;ZI5E3AMqkd54h8HWXwWurLxdd6/pXjCyurO21PQ/GG4GK5t0vDazZQYlhl+QGWN9zxSiQNkbSfH/&#10;AIofDnUNY+IFjouk+LPEXiSx0/wHZ3Wg3l1YxQxx2cssckissjYhgV7mRsn+JtxCowNel/CrwFZ/&#10;Db4Pat8NPHPidrXxpqfiLSp/DMkk8TL9luLeULI7bzFLbt5dqynO1kmDZBxmKlOHMpp72T8+l/8A&#10;M1p1KnK6cltdry62/wAi5pfxX+Hs3xUvdM8KQRx/avEWi3N5Za3eT+ZeQgFZHOyQIk6xXLQyqQYp&#10;EYFgjx/vfAP2udQgtPjL4vh07U7vT9Q0vxNLZ/Y7IkWs9sNwjmUhso+FXKkENuyCMbT2fxC8LXnx&#10;AuP+Es8AafBonivRNd+wT2pYwyS3qM3lwskn3XYZjUnjMCI2N67fffhLrXwr+PHgCw+IbeD9FOrt&#10;i38Q2+paBA0kV4mxZAZGyzqeGBYbvmx259Cn+7VzzqzdS8W/T8fxPz5bxN4oumWOTxDfPhsoGu3O&#10;D7c19Pfs+/sv+NfGPh4ajZ6bb3F9PF+81HxAJLmG2DLkBYgdpfBBy2QMjjPT3i++F3g9592r+BfD&#10;0lv/AMs1OjwRkJn1Ef5nnH419MfskaL8Nm0+bSdQt7O3uI2MsOEKiVOrbcDghs9eCCOuDXHmWLrU&#10;qPNTRtluDp1cRy1X6ep+fHxH/Y28Q+FfD0k/i+zuLFfLd4fFGhweZbRHb8pnhjVXEeRy6FiuSfLb&#10;FfM3iqHx34P1iTw3rur3SyQ7Xj8u+MkciOoZZEZWKsrKQQw6g1/Qpf6L4MisEt7rRo7yGZ0jZVjg&#10;CPvYAFvMZUIw3QnJHABJFfljqnwl+FsPxo1jTLHQLXUtBg8S6lD4ekuIEmRbFLlxGYycgx8HHYjk&#10;ZzXLleaVMQpRqRvY680yuFC0qct+h8e+GYvGninUodKttXvpPNkVQhuXIJJx0Jrt/wBqrRdMsPj5&#10;r2gaQsX2exkhtttqxaLzEgRZNue28N6V9mW3w88EeGL2GW0+FejWWwB455tOjBIJzuG1R+hGOelQ&#10;fET4O+BfiFoGs6HYfDbQLG81ayZ7XUIbERzRXHEiSeYRuJJ68kEH8a9iGKi6iXL+XkeRLCyVN3l+&#10;Z8C2miNtA29ulbGmaPHFtJH+6amuNIvtH1GfTNTsntrm3maK4t5V2tHIpwQQe4PrV6yRQBkj8a9d&#10;R7Hm3LljZMdoUHpj8K0reADgjjoajtjFEirbFt8iATeYqkEg9B+GPSrUWBhpDz/Lmt4mRieJrDwX&#10;dXMcviedY5FQiJXuDHuX6fX0q3e2MdzHbNaafazRxyKVa6XiNf7w4OT/ADrC8f8AhTWfEWq28unW&#10;0TRxw4YtKq87s45NT+LvC6a9PYG+19bONW2HC8MT028gbqmXNzPQfbUrfGCaX+xYUc5ElzuB9eDz&#10;XNfC+WSLxvZ+U4Vm3r82OfkPHNb3xaRItHtYkDbVnwrM2SQFxk+9c/8ADOdbfx1pkjpuH2pV/Pj+&#10;tY83Liotd0VKPNQku6Z+jH7BVu0/xE8L2bJx/wAJ3pMm3tuDEn/Gv1Rty0ni/RIQPlfVIMMv+8D/&#10;AEr8vP8AgnZG158UfDYdz/yNVi5HBBKiTn1HX9K/T7RNl18RtBiyf+QrGW44yAT6V2Y6/wBeq/4m&#10;cOF/3On/AIUfm/8A8HBNyk/7b3hWAM26HwLGfljwQDc3J696+OfDcrHwVZx5ZdunyHeO/wAjf/Wr&#10;7A/4Lu3EFz+3xYWt387QfDuAw7c/K5mmPI5zxnp3r5C0XcvhSGNvlf8As+XaqryBtb8v1rirfxPk&#10;vyR6/b0X5I8J0/xFrcliujyatcG2j5W3aU7B+HSvtX/g3+kEf7fVuA/3vBOtA+/7pD/SvhnTpisq&#10;7Q2ef5V9s/8ABBC4+z/t/wClp/z08JayM+32fP8ASsjmxH8J/L80fvp8A2PkX3y/8tv6Ctfx9xr2&#10;Qf8AlmOn0FYXwAl3Q3yf9NuD+Ara+IBI1tW/6ZDv9K6DFFXTySOn51p25JHBb321j2T9x+VaVs4Y&#10;9f8A69AzSgeRDkP93+7X5n/8FBPCPw8/Z3/aa8aeKxaw6PL4iitNWt9Uu4wbdGn+XAVSHk3SrOhj&#10;XBJGQTyK/SyA52qT/n0r5Z/4K+eEvAeo6F8NfFfjTTbHdp99fML26VVEaCOJsNIR8qjLHJIAyTkE&#10;5qqavKw942Pzf8J+B/Huta74t0rx38Q7rxLdy6bJc6O007RQW8YKbhDAGKxny/vY+Y+WMk4Aq18L&#10;dfigfR9WnEkfk3aC/QtwsZJjcEHthvXt+bfC/jfw5qnxKtfGXhSbUotLmnkt4tRmtzFDqEUilZjE&#10;n39oSQgMQNw5AAxnPs9Pl0Txzrfgu4t2WRLyQBQTkFu4/HP5cV+aZ5F/X6kG2359t1+DP668OK0Y&#10;8J0cQkkk1or21jyu/T4qbbt1bJfH3hifw346uPD0se4abqkkDfL94KxAbHuP519w/wDBNg3lz4j1&#10;O1jmZY4IojCp5Vd27PHUdOQfT618a/FCS81O/wBH8Vyp8uraLDPNuy2ZolaGVTnvvjyfrX2r/wAE&#10;5dPTTodX1e1TfI8MSgPNzuUEcAnjg+3SvtcprvE4KFTulf16/ifzXxnlqyniGvhUrKM3b/C9Y/fF&#10;o+3bb7XJ4fLXVou1LgbGz99T3PuCa5H4pO9pYXsUq/6yEFWHUfMenPt6V2DX1r/ZKxQ8iSQbmHXr&#10;9a85+KGpXyQ3kbSzFdowitkE7iBwDx3969inufKSPzp/bp08weH9YumPzSXTbccfLk8Y57n/AD0r&#10;4ju5lRMFRlk6/wBPyOfxr7d/bxkH/CK32Q3nNMx4OT27/wCelfEF+rNa/u4OfMxv6fh+hrLFfEjp&#10;ofB8zC1dUaQqCQd+WYr/AJ71oeGraJpA6PuPv/h+dZ1wolfblsFvb6fl+VXtBkhjl2tG3A+Xrz7/&#10;AM/yrKBrLY7jQUUMpVdq9dyr0+ldEXVYdyYzxjrwPz61zugssjRzuigLwdq9f8k+tbCOxYB/urwN&#10;w/lWiOeRet590n3WXdxt689MYxViKcNwqN0z93r71niYg5Y+2V//AFVbhTzCMkKq4OcZz71RkaMU&#10;itCoC/M38X4GpGlldsqvbO3nH+f8ahg2CHaWwo+626hWypUj1A+agZDcYXOxcbeikfpVG5ZnO9j+&#10;NW7nAPyj3qhcs3bt7D9aCo7kbguyR9Wb7o9TnGOnrXYMLXw5oXmzyLttoS8j8AE4yef89q57wzZm&#10;71ZXaLK2/wAzNjgt/D+Pf8Kq/GXXWXQ10G3lBmuHV5o1UljGuT6f3gP1r8z4uxX1vMKeCg9I6y9X&#10;/kvzP7X+jvw1/Y/DNfP68ffxD5YX/wCfcHa6/wAU73/wJnn3ifxJd6rdT3M68zyF2DHpk9Pw4/zi&#10;ud88f9Mf++qdd3RG48c+vSqPn/8ATwf++RXLTpqMbI/WcVil7Tc/q6k8HeD5xmXwvp7Z/vWiH+lV&#10;7j4S/DPU+L/4f6LMP7s2mRN/Na2rWeC6t47uCVWjkUNGy8hlIyCPbmp4HPGPzr9JeHo9YL7kf5wL&#10;GYyO1SX3ss6XYWlhbx2dpaxwwwqEjijUKqKBgAAdABjiui0kAQELWHbEHGG69q2tLcGFq0exje+p&#10;x/xU5t2AH+c1wkT5+U13nxV4tS/tXn8JJOxayYEXiO2F3olxEQT+7P8AKsv4HTGTw1NG3VLxx9OB&#10;W9PF5ttJGRncpH6VzvwTt7m2stWgMTGOHVGXft4GelH2gPnn/gq//bCJ8N7ixtla1/t2+W+ma3DG&#10;NDYy7cNj5MuFHGM9O9fJsEwkkzz+XtX1h/wV0t7NvD/w11G51KOFrfxjOIIX3bp3bTrpdq4BGcZb&#10;nAwp5r5F0t5Gk+U52/lXoYP+G15nk4iP7xnQ2ILD7359q574weDYvE/hqSZI8zQruVvbjIroNPBZ&#10;VLZ9KvPH59t5TfNuX7rfSuoxR8pjwhfzTMiwNuBwVZelb2i/CfUtQkULasfXC/rXuFp4B0S3uXnS&#10;zXce7DPet+y0e3tlWKOFV9MCotE255HkmifAaSNPPulVdq7ivrXc+Hfg/oFrFHNPFuO0HDDHWuzt&#10;bWMNsYc8Cr0dqschBU7tvfjtT90n3mZVh4Y0fTkX7NYxqR6Lg1eW1jQblA+7j2NW44U27VCjH/6q&#10;bIgBxnHOV54FFwtoNVU64/8Ar1Ijkrkrjvz29qiMhUEAe9MMjqd3mY7ACiIFxHCMD3Iz93+n+fxq&#10;SOZM5kyV7bf8+1URMQPm+g9hQZdpOOMcbfx6VRFjTlkhTbtYHPXjpSG5GMAjceqgVR81yAfu8fNg&#10;8ZpwmIfnt09+KBmgJQGxu49+amjlCBsDHf73J4rOR225Bz/WrMTt5eR6f54phctR7sY3tt3H5j+t&#10;R/7Hoxz7Coy3lbVH1H+frQjgNt/2sfWmBDqdpDe2jW8ke5WXDDHUV8Y/HTwNHoPi3UNE2/LHO3lc&#10;fwnkfoa+0txZ9qjOOK+av2mNGkTxzcXZib94gI9xjH+NTKKdiqekj5k1TwuqzNmMZGeNtV7bw+sM&#10;uFHft/Ou+1PR1kG/b/F9M1Ri0bEjExbstwRwD6Vhy2djr9pc/Tr9hLwZDb/s5eA9UaH5j4f27sdc&#10;XEtfRVjYhIQQuPrXnf7GGkBf2Tfh2yw4P9hyBv8AwLmr1q3tAiY7AV59b+I0dpmzWw/3vwo0WIDW&#10;7dTn74+lXLiIKOn0pmiKDrtuuP8AloKyA6n49J/xb66Of+WYHT6V+J//AAcQAy+IfhCmeF0fWmx3&#10;/wBdZ/4V+2n7Qabfh/dAjjYv48ivxL/4OFVWbxz8IbPf97RdVH53FqM0S+NE9Uz85fg+kX/C5dPj&#10;3YDJN83Of9W2Pxrv/j/GPs9lKFP3pgvy+w46delcH8NoFsfjHo8iLIvmNMNrdf8AVPj6V6X8d4Gm&#10;06xZYm/1k25T8xbKk5P4DNaGsfiR+yX7IU9jff8ABIH4dXbRqYra7G0OoRR/p1wvHTj5uPWviv8A&#10;4KV/E7wR8PPjB4Hude1y1sYLrQbpN0i+Yh2XAJBxu5/eV9V/sJTnW/8Agh74f3L+8sdXC4Xn7ur+&#10;/s/5V+dH/BZu3h1LxN8P9HsZfMuLex1KWeNW+ZEeS3C+3Oxv84rwc2y3D4793Wk1Fpbemm5+i8N8&#10;UY/h/GSxOCpRlNTb969rStdNKz28z0b4ZfHv9njxHF5z+PPB0nyruW8voYGHGDxIytXp+meLf2cL&#10;hFujr/gxo85KnxFCVz/3+r8kW8HXi/O9pJjt8nFH/CGaqCG+wyKrL8mVPzDP+Ofyr4ytwLhpSbhi&#10;pRXp/wAFfkfseG8cM05Eq2Vwk+6m1+DhL8z9c38cfsuWv7pvEPgeEjkn/hI4OPr+9prfEf8AZRt1&#10;2nxF8PQPfxFb8/X99z+NfkzY+ELklTI3zddtbWn+DbyPbJ5R+YddvT2rllwTRpr/AHuT+X/BPVw3&#10;jNWrStLLYR9Z/wD2iP1Sg+N37JtphJPEHw94wf8AkYIif0mp0vx4/ZCkHmSax8O2b/b1SKTBxg9Z&#10;DX5i6d4bu4iJZE+Xd8vFdJpXhp3Kgx7i3dQfmrgr8N4akrOvJ/cfX5bxziMa1KOFhH5v/gH6KN+1&#10;N+ytaLts9e8AxLxtWLY3Q9+TUbftcfsyxylW8VeBCzc7vs6MV+hwf5+lfC+leCY5k4td/GQNv+f8&#10;iun034YaRcxqJrJd2Pm+YivLqZbl9PR1Jv5r/I+ooZxjqyvGlD7pf/JH2Kf2yP2ZbWDYviP4fsyt&#10;kM2kxvn6nB4/pWTd/tp/s+ghE8Q+CQitlWi0KME+3CZ/CvBfAf7Mtt40ttWg03w3Z3NxaWJuI/M1&#10;VonCrjd5caqfNc9lyMdcVX8N/s5+GdSvWg1iH7OscZZv9IVGJ44y+P5Zojhcvjb356+a/wAjb65j&#10;KkmvZ07r+6//AJI9v1T9r74EX00txH438MRs/H7rRB8vuv7vj8qoah+2V8ASYx/wlGhq0aAkx6I3&#10;z89/3J5rF+Gv7HfwY1q7jt7vRtS1aZ2/49LfXLWAEdhnczHP4V6hF/wTx+Ct4heD9mzWmKrkLN48&#10;VN/05Pf0z+lelh8rw1eN1OdvVf5Hi47iCeBlyOlC/o7fjNHCy/txfACyu5NSt9Q0N5GyVT/hH2KD&#10;nsvk4rN1L/goX8MVaQ22qaW4ZceXB4WSMH8Vt+PzrU+JP7Bo0nSrq90n9mPTNHjtwzLcXnj15WIx&#10;/daQA9c8AdOvUV8z+JfhTFpU8lvJpVvEysRtjmDgdvU/nVSy/A0JWlz/AHr/ACMqWeY7HRvSjSX/&#10;AG62/wAJs9cPx48J/GrXLb/hG71nbTUkWQNbtCBG4GP4VyMof0rpNOvZdJlW8hONzDeAOCPXjocf&#10;j+NeK/AnRF8O+MpsxDbLbhtqrnO1h/8AFV7x4S0qbUrxICu4Ku9NzfL+J9K/SuH5UllcI0tlda69&#10;bn8o+KFPER4yrTq25pKD0Vl8KWiu+3c6Czkn16ZSyI0e351XjafXnr+YGM11HhazMGhwym3VWR/n&#10;XoePUfnTfDOjx2YYXMePm2tu+XoOn1/+vWqk0FvsQM/lpGdvTIJ469xx617UdT8+ceokqFLNQw8v&#10;5/72MYbr0FU7t4LV9klrI3y7htHI9c5JAHt6VZvb9plIsJWaONNrNuG7oDx17ZzisqO9+1FfMhkX&#10;ch4Ze3AB/UAn8a0UuiIkjyf4g7r7WsQCWIKVVevHofqfTjH4mjwXpOpyajHcXTsqod7Ky55A9wMH&#10;PbrwM812ut+GtEFzJdag7Msa7oxtw2S/3sdz79ePeqotBbI8gEm5gGC7e3v+A/mOtVGLUrsnQg1P&#10;UrmGNomJ8zHy/Njd7/Tj/PSuD8aLqLXVvEtyqNLMoPA3Hnt6D1/Kus1K7aSQiOTaioAzbc+vHt+H&#10;NcfrV5pen38d3dXO4QjccvycdvYAfjW0ve0Rn9rQ2bfTE06I3kiqsmd3IHXPTOPYfWua8UeJNP0s&#10;NHG7My/6xVYZbj/61cd4/wDjeZtunaUjMwBG5T2z69+lcHc6x4r1y7+1xrJtYjb8vv8A/W7fzzV8&#10;y6AdT4z8TGRJHVWX5fkbdnjGfXk968y8YyQeEvh1faojZma1ZlMjbjubgZ98kGumjstRuLhbC4cu&#10;0kZHT7vPv0xXA/tE6mr6B/Y9mcL5imZfp0H+e/1ob6kvY8T0e5Nnq9reA/6m5jf8mBr9APBd07aL&#10;buX+9DmMLnsox/Ovz3ztbK9jxX3/APA+4t9c8I6bM5JMlirrlh/EinpWuD6mfQ2tTcJZMY0X95kE&#10;qoJI49CP8k/StjStR/snTrW5K7lkjY7dwyQCAPzGcfj61T8S2flWXlgN97apX34/me3p2rPu7iTT&#10;4sLemaESHkrwwRsL+BGPTg12SCJH4x8erb2sqxydP9X7enOeRXmqfbPFmpeZdyysE+baT1I7cV22&#10;n6p8Pb0tB4w0a7kZpCym3Y7QmeFHI78ZPYflY0ey8O6bfGOzsyqljzG27Hpz359+cVxzqc0tSkX/&#10;AAhNp+j2bQpZgYBGxwM9P8/QV0unXOj6ygszGscyplR2bIIwGx9OtVV0zSLido0uAsrjzPbOcdup&#10;/D8uKteGrS2tp3t5bRVkzjO08n06cYH+fR31DlJZtKeyZVEu1WXcvyj5eTgfQ8+36VdTYkb+U3mM&#10;y7l3dBwMDA6frj8cVc1u1QRRvBt2qvz7/mx9RyMcH8veq+n2++5VImUn/V7WXdjPqD0xkf170MI3&#10;Ft2RJFjjCsvmqVZW4PBHX0z/ACqJ7Q3F3I5LfdJG7gk4xx1710Fr4Zk04brtTIq5+8pA7d88Y6+u&#10;Oaz7yW3klmkjjC4U/u1XbuOAc5/zyfY5ylI02KZg2Ps8oNtLbsLnC9ePwH41oKy2zq2fMZyjFujK&#10;M5PT19v6cwqxeWORY2bc+MPzkYwPr1/KrF9MEhJHcN8o4yFOB+vbn9az5rgjmviYbjWrZlQblgYu&#10;oYcYJAzjp3OPpXABrZ7sAGRQo+aNANoBPB+nX+nSvTNUiE8xVF2RyIV24OWHOP8APf07V5f4ljuN&#10;H1OW4RDtxtX5shT3HT61m37wS0NvT7po7ZoC8iFv7vzd/wA/Wmyw6Jq00P8AwkWqS6fY7s3l9b2n&#10;mvGhIXeqcb/mZeM9M1jWGsG7do0ZdyqDtLBRj1568e9Gry2ep2B06C/WQiEu3l8iM5yBn0PT8R7V&#10;XN2JO+PwM+Peu6Pa+K9L+INjrnheSd4tP8SrrkkMCsigmN4yd0UmDzHggYbGcHG3ov7LHhma4/tL&#10;x98Vbi4uFTGzTYWkLcf89WOMdRzjG0+1Xv2Q1utR+DPizw8imRYfE+m3SxSM+1C9tdQuwAYckEDH&#10;GeM9AR7HpPguSaJoLu4dtn3Yowqq55Y9BnHuDgc17GEkq1FSaPm8dehWcUzzfwr8Avhnot/jRfh5&#10;DcecAhudaumnc5I4KAhVOcc4J4981sfFDwJq0f7PfjRROI7VfDt0zQw2yxqNkZmVcAYxuj3ZPIKr&#10;zwAPULDwjBYiOSKz3dC2VPLfX6DOPc/WnfE3Slufg54s0aFVKXXhe/3dMBvsswHPP97v0x7V0Vo/&#10;upW7M5cPUbrRv3R+YLRNE4QpwVySxIBqtdLHA6yi2bPTdu6DPFbtzo81swhmhXfsBXZKGVgfQrkE&#10;Edwe1Zk9g7PiTnPLcnivmz6y1jPkXAVlXYP7ueveo5IcxsmGbtnvWr9mV5WwNoHGPenfZFVC/kt9&#10;3+7wT6UBYx0tmSPyzuZcfnzVWeCVsgFj/EVx1Gfb/P8AOt9LWGaJlPC+gGQG/Oob3T4ogrQXStui&#10;zJGocGM56NlR2GflJH06UCMC4jEo3SjDI2ZML0Hb6fjUMjb3zLE4YqMSYxg/1Bz+nFas8bR+YZE+&#10;8du5VPHfHH4VSOleINXnMeleH7yf5Rj7LaySY/75BHIoEUdLutZtGmjurK32yfKvlzMc89egAqzr&#10;Pm7lvjbBTHkPukII9x6itO08G+PbZhdyeDdYjK/dddLmODnp9zjv3psVlffcvI3tzKP3ashVs9s5&#10;x0NAHMavG00p8yNGVgN/0Iwev0xXnGo2smhazJaBtrLMDG36qc/lXqeo200ksaH5m24x0ww6j9K4&#10;74maMwuI9UiH3XCPt7D+HP6/mKAPTvD+qW3jHwZb6lbld23bJnkrJ0I9+f51QubT7PerFk/MwONv&#10;of8AGsH9nLxLbRarceHdT+WO6VmiYr91x1x9RXc+JtPja586GJljXp5i/Meen+etQ9zSJTh80xsG&#10;k2xtH83HOQcfhn+tOVpDYyHy18zaflb0xSSvJI23Yo+X+Hvz7f5/KpbYCG2fco/1ZzzzVJgzYspv&#10;M+F+gxuT+70dVwFA/wCWkrAe/Ld/6CvKfiSSLxnCjqfxr1yS2+x/DfQ0igUNJpay7tvJ+eQep/u4&#10;x259a8b+JErPfYJ+83zdh+Fe3f8Acp+R5ceb2jPoT4MeF9W0zws/iUWi3drdT2sdxfQO7MJTb7zB&#10;tyMtsJk7jnA5GK8X8d3Ny3wj8QXNxbXW678bWsTFbciBBDbzNkt03sZRgdSqE9Ov0h8EvHeg6z8P&#10;dS8AGwmsP7NuEvry/ks/NNzdQ2YtoYlREyq7NrHPJKlieleD/FeKK3/ZyuI3iYXB+I5aSRmYeYn2&#10;Ngh29Bgq/I5JJz0Ar4eu/ep863qR/Bpr8j7B8koS5HtB/keNxyC2gacpu2oW2nv3xUukaidYiaSS&#10;2C7W2s27OeP89KNNyWVCc5x8tX0+YZGO4PzcV9UovSx825WKkMwsZvtD2cUzKp8sTLuUH+9jv+PH&#10;16V9H/DPwj8RPBngzRfil8LfiNfaxeXukxDXhLYXTro4edoY4o4+sjMqDaTsUru6Dlfn/Sm1e11y&#10;0l0eGSS7W4R7aOK0E7GQNkARkEOc/wAJBzX1N4E8eaPea14f1fxl4Oute8Wzv9s8WXF1qq/aZGCx&#10;G3EKWDxtbxxq/ETOiqQC+CuxPLzT2kaa5de/9Poeplfs5VHz/Lf9Ov8AVyumiab4X1KaH47w674o&#10;8S6b/pFvoy6CYpre/wDO8vytWmLO8MSRCaURx7d+BnJyax/ilrPivQrmw+BHinVfhfb2fh2a7to7&#10;bwnYNcTTxojN9ouprMmORgAIxIMgszH58M1dM6fCnUNf1bxT8G/ilFp621zOmrX0uim9nkS6jmkc&#10;JFOZVdEMUitIzLIreWFChdxx/AX7PvhW58A6D441fUk0fRdahvTqHiDXpL3ZrV1bGUwabawxo374&#10;ZQIYFkRGKM7x7/LHiU3Fay/L+rfLU9uopXSWvz/pv8upxPxw/bM+PPjTxnJ4v8NavY+HzdaMug2G&#10;n+H9HFlb3OmTRSW7oqMipEhi2xN5aqPmOMCuw1f4qan8bPhnH+zz+yX4Lk8P+D/DUNrfXU1xcLJq&#10;mtXtpZNLcXE0ynabaKVLmfgAbGj3Z8uJU8R+IOi+Gde8c3UPw3vb6ZFvmjWTWrWEecyt5nlx7N33&#10;VxldvIHJG7bXo3xT8R3TeCPC7+HfhVp8r6H4Xtzreqad4gtpIopmCNI2LQ+XGXbZvSRd6xfuSTgN&#10;XXy01GCjFf5ef9dzkjKp7ScnLT7/AJK23/APJb/4n+JYfDHiT4HfD7xTJJ4M1bXodVnj1C0ht7id&#10;7eORI2ch5NoxKzNGsjKSFPO0EbevfE9tR8HLd3Gt3msatqkcH9uW2rOI5mmMc0atEzNI9yoVIpGk&#10;fADkKEACsNC68N3MugeA9L0u60PULjWLeNrm3s/D/lX0kUtzIJGZpAhnSPycBlYKDkZAU10vjPxj&#10;8DPGnxYvvib4f+FOtSeE7a++36fqDQt5kdjb/ungaLzuBmW1BkaRgGQjrKznSU4/y39O+3lv+hzw&#10;jJX961+/Z66b7fqP03RviJaQeH/E/wARrnxQ1nYyQJ4k8m1iiVLfULgC1mtPLUPeCVYHU5H8ChWK&#10;jjsfhP8AA/xDN4yvtU0kT/8ACNx6zJHa6Rql1DJf3C2ojdvOljX+CJCpRN6wu+Rk5NcH8R/iBd+I&#10;mt7jSNa1rxQ2pXk8l/YxyvY6dPa20ziytLe2DmUrHGPOCyYKSSSYDfM0np2hXtjF4i1742aP4Km8&#10;L28Wn6mdchfUblVmm8hkisI1dcMJZBCTIHD4nlBDhCV5qkprTRX7f13vrbsdVOMX1bt3/rtbr3OT&#10;/bc8NSfDbx7rni9Zl1LRfEtqsOoWc1wI2muk2m2uQp+YSBCXDAcYdSdrkHsP+Cf/AMYLD4g2Pi7R&#10;p9EFpqg+xalfPDIGW7nw8M0ypgbPMxAXXJBkLMMBgi7XxB+GXjH4/wDwV0608Uwxf2trUgTRZtxk&#10;ihKNmBFZmHyEeYNvRRKCSQQB4N+wxqknhf8AaT1DQrTUrW6GqaDdQLJYRuIZCDHcAKpVWXBixggY&#10;5HSvT0lTelmvyPKlzU5Jp3T/AD/p/ifask8sN9/oJikVlGI9oB9Cc+ue2MfSrvhTxLPpM8l7poFu&#10;1vPuRcbW65ycHuM9DznjHWsiGfUVutwaPzpG+7k5j6Y4HrkdSc4PHIzqnRdNmiaeeeL7V5TFnjD4&#10;ZduSAMDBAz2yeoJ4rkqR5lqddOWum56r4t8X+OPFvhCQReOpIdLvISLqHSdPFrLMm3mIzm4ldAw4&#10;OwRuQThutfK/xLW4sPHFrNpNlHHHuWONIxtSNRjCLwAAB0r2H4eeKbS0sLnQdUmmXd+5JUk8nJiY&#10;gj13Ln0P1B8k8Z6VeWerSzwwYeGLKSDOAFOSQPzwMn8aMJhadG6gkkGMxFSpbmldnp0ItvF3he0m&#10;j0xpruHiS3hU/MgyWb5cnaOT0H6cZ1wEsblWtrBrcbQPJWQspPJJ54/DHvn1Z8ObuTU9AY28jRq2&#10;d6sq7V56YOSOw4/PtTvGdjqDSSW8XzMBujHTHHQ89M8f48CtYxtKxEvegj5V/bY+Gy+EPiTa+MLE&#10;fufEVsZrgLwEukOHAzk4IKN9Wb0ryezyMNu2n3r6g/aP0W78ffBe/M0JjutAuFvIY3VmOFzHKFY8&#10;kbHLEY/g9RXy5aMNvJ+8Pm7Zr1sPJzpo8zERUart1NmzlLAnHbHHOOPwq4G5Uhvvc/L396zbKWQN&#10;9/8A4Fir8ALKu5h0z/nmu5anGcp8QPFOuaNrEFnpNwsayQgtujVjnJ9RVrxb4k1TStQsbLT9B+1y&#10;TYbLRliWz0XHQ/yqx4l1/wAJ6XqscOrWSyTMqmNmtVdsZ6Z7Vd1LVbXTby3W61uO13yZKkAmYf3e&#10;o2896y1u9S1stDmvi9uGnWm9TuaYlvY7elcn4QlMHiewmB+7eRn0/iFdV8Ymza2ID9XY4/AVx/h+&#10;UQazazn+C4RvyYVhU0rfcWv4dj9Nv+CZNzn46aNZ3FwqgapGdxYbd2yTafTqRiv1B8DJ5/xU0KMs&#10;pxfbzntiNzX5Xf8ABOz4Y3Xxc+MZ8K6FrdvY+Wseoy3F1K6/uYJo3ZU2A4cr0zgAnk1+mnwsu/EH&#10;gL49aP4N8f5ZHnkTTtT4Il/cuVSQjgMVzg8hu3Nd2Od8dUfe35I8zBxtg4+lvxZ+dP8AwXRvkn/4&#10;KEwwGQsbfwPZIuGzgs0jY6Y79Dzzmvk7w+rf8IvCMPzp8oYKf9luP8/nX0//AMFrLm3vf+CkmrLb&#10;XKSLH4T0xPlX7v7kMe3v9f0r5l0NUh0aNAzMsdrOq5YgfdYVw1P4n3fkj2309F+R85WSxhg6t83c&#10;fhX2d/wQqna3/b90BSfv+GdZHzd/9EavjCydArEbfq30r7A/4IhXQh/b/wDC6/xSaLrCZJ/6cpPy&#10;6VnI5q38Jn9AX7P0xYXhz/y05/Ktz4hELrMZI48v/Cuc/Z3cubw+jrz+FdF8RSRq0WM8x10mEdyj&#10;YkFc/lWjZnJ9/wCVZNiePl//AF1qWwyM+WfrSGalod7DOenXNfNP/BX/AETS/EHw18C6JrNlFcW9&#10;xeX4lhmQMrARwdiO1fS1h1B55r5z/wCCtLBfBvw7+X/l81Djnn93BW2H/ifeJ6RZ+dP7QOhG1+HE&#10;ep6BbLC2j3UUsQVDhYziNj+oP4VzOt67dahr+jeOf3bTavo6pdSP/FMh2MRkfe3Bz2r1TxdpA8Re&#10;FtQ0PG77ZZyRLwTlipx+Rwe1eD6NeXer/CJ5Z5jHceF9WFwjK21hHMuGXj0ZJSQPU18Nxhh/Y5hS&#10;rpaSVn8v+HR/VHgfiaebcBY/L3/EoT515xklL84SX/bx6JffadZ+GMaLb7pdG1ibcv8A0xubdnDL&#10;/s+YhGOmWr7Y/wCCcYX7FqLgAriIn5s4YAggegwM18O+BfEEMuj61pF2rmPVPDVwECtjMsCmeM5/&#10;AjPHB9xX2p/wTUvEbRdYuYLxlZXiVxGeQcN1GTwe/wBO+K6+F6kpYOcH0f56/nc/NfGTB06XEFDE&#10;repTTfrG8f8A0lRPs7T7uU6LFHI6sftQG7cM4yfyrkfi0ga0upY23Mqrjbz/ABGui8O3MKWMNqki&#10;mSSZWyH4GD6+v0rnvi4FlguHW52SNGvy5AVfnPX3r66G5+P/AGj81P2972SCw1CMzn5Zn2/Lt6kf&#10;/X/T1r4r1O6VxuJYFVG7fj5j6/y/OvtL9vxoU8P30vnK0j3Tc8nBzXxbfRB0VWfHuQePr/8AXrnx&#10;f8Q6KCfIY9wRu3FV3NwCKuaPCYpAWO4Z/wA/59az5kWObEny/N91wetauhvGr4xlmPX3rOHmayOz&#10;8OIrDAjYqOobP+PatpNyx/Pnj+7WH4ffIBD/AHiD8vb8q6DcfL81BnJP3jg8+3Xt+FaROeYR4AAH&#10;UH+8a0rfmLAKkMctnB/z/n1rLgL7N8kRX1749s/nWhaXBOIpv4R8rYxiqMy3C6qpAXOeBnt+dI7e&#10;jdOfpUYkVm2Dp/CM5/L/AD60O4A/ix3K9j/n/PegZDdNmNl5/wBqneHtCuvEuvwaLaGY+Y2Zpbe3&#10;85oox96TZkbgByeR+fWC7kLDAZd22vWfglZWnw4+EWvftFWGny6/qOlxzJcaJZ3Ajkgt4yrOW4Pz&#10;FRvBPG1RjuRMpWRdOMpzUYq7e3qcu/grV/h5Pd6N4gtpLe6hkXzPNj2h0eMPHIh5BRo2V1bPIbsQ&#10;QPHfGfivTdb1CWdWLb3KKCP4RwCOvXGe3NfbfifRfgr8ePhLZ+ItR1LxBavHYNHo+saCba4QWcrB&#10;/ss8MhUkxt5jK3mAr5pTCr18CuP2Uv2fLe4kWf4m+MWZYSzBfC1kn15e9YDk49a/Pa/DmOqZhUxN&#10;P34zd07rr/lsvI/srh/xl4PwHCeDy3GuWHrUIKE6fJLRw926sutru9ndv1PmfV7mBkBhbHqnXP8A&#10;Ws/7Ncf88R/31X0RbfsofCrxrr8ugeDvEHjK4/dn7OzW9ijs2PvFMngYOcMTgVD/AMMTeHv+hjk/&#10;8F1xXpYXh/GSi/ae7807/cz5nP8AxtyOnWh/Z8XV35m7xtta1976n9IngHw2vgvwJo/hB717n+yt&#10;Lgszcy/el8qNU3n3O3P41pBlThK+RdO/4K3fC28jWVvh1Oo6/L4jhH55jq+n/BV/4NSDbN4F1EfM&#10;P9XrVu2P/HRX1rjKTufzFaW59awygcbvwra0kRSMsp5ZchcNxXx14O/4Kxfs2eJ/GFr4PvF1PSZb&#10;qZY0uLto3jVj67SDj6A4wTX1n4T1i1v7ZZLaZWUjIKnNTOEox1Hytasyfio+LZmI6LXB6fY6hfN/&#10;oloz/wB5ui/nXovi5o5L2PcoZc9GGa57WvEOmeGtFute1i7jtrOxt5J7q4lbasUaLuZiewCgkn0F&#10;Yvls5SdkhxUpSUYq7fQpw+HUgia51nUY7eNBlirDCj1LHgVn+Ck0EWWvJ4d1C3urf7bGxmtbpZlL&#10;nGfmQkZ9u1fFWv6D8Wf+ClkuofFz4jfFab4afAfSbx00eOWZIZtTVCFNzJvYINxIw0m5UztRWYM1&#10;ez/8E2vAfwS8D/CTxRN+zh8YLrxp4N1TULa6sNSvowJIp/KXzI8hEDDa0R+6Cp3KckHHBhMZWxVR&#10;uNJqnbSTa1+W9n0Z9dnPDeW5Jl/LXxieMVuajGDahfpKpfl511ik7O6vc4X/AIK3R2reB/h601jN&#10;NM3jpYreSOZUWFns7lS77gcqFJHGMEg5GDXiPgL4Jagtt8QdA1qTQb//AIRPTbeePWPD2pC4jjmk&#10;WOVoZSSMsok2FgAA+5eSK98/4KzQajL8IvCEllaxyIvjq1F0XtfM2xGGcMQcHyz0G7tnGRmvn61+&#10;K/gjwZ8F7j4Z/DDwmumjWts3iK8Mp3XsgYNyOFUZA55Y7RkkAAe1hrum2u/+R+f17c0u/wDwEcjZ&#10;lguAP+AmtCBBtJxVCxYSoJwPvc1p2qof3e7PqM13HKSpbjzMpGv1HarsVsFcApjtTYI+mfTnNXII&#10;t5GP+A8fSgqIltAhZmbbjOPxqxGgBLduSB0p8VqR/qx/wKp9gH3RU2KKyxMpZmY/M2dvTFQXW5WJ&#10;cdMe9XpY8FRv4A7DtVK8YIpJHr2oAqNJtZlK+3/1qhDqQcH9aZLcq4LFvw3dagFxxty34Z5o2Asi&#10;UBcvSC4OMoDu96rxyHdkn5d2SeeKaLuBif3i/Lx97p71Qi+s37vfGfm25qWObcVk347/AErPSbg9&#10;1Iz9fapYp2zhD1/2eaYzRSUKnykL/u/yqzbSBpMb+nb9f8/Ss5XAPPH/AAGrVrPHv5HpQSWZpGzw&#10;DnPqePelhkZuGbqeuarLN5hDuv3W784GaSOQncpP446Y7U0BaWRicMP4q81/aD8If23pkeswQ7pY&#10;lwx29RmvQ1kZTk847461U1i1t9R0+S0mRWV1YH5f85NDQtj5B1PRZcmMJ35NN0nw3Pd3yxC3+8+G&#10;LDpz+leteKvhlPb6jI1vaq0Zb+Hjj3H5VN4c+H5s5Y7u9Rcrz5e0YB98/wCeKhLube0XKfoh+xvp&#10;yr+yn4JiEZCw2V1GN3teTV6NJbbUwOO/0rjP2NIEb9lrwuU/5ZvfIOP+nqQ/1rv7uJmPytjH3ht6&#10;15Vb+LL1PVWyMW7VV7jjtUeg5/4SK3OOsmPpVq8hHJLdP1qHQIiPEFvg/wDLTriskB037RRZPh7d&#10;fMM7V5/EV+Iv/BwTOw+Jfwj+fGzw/qbbs4wftNt7iv27/aMAPgC5T1C/zFfh9/wcITzQfFT4WvFG&#10;C0XhfUXX5cj/AI+rft6VMv4i9f0Yup+dPw5lkPxr0VJZ1ZftTx7v4duxxx7V7B8bIw2nWSRsuTMy&#10;kFQoyUOeT/WvGvCd5P8A8Lm0O7uNitJqaliq92yMfrXtPxtIjsrHe3y/bCA27rmNueP89q1L7H6k&#10;f8Eu9RfxZ/wRvj8C6VmXUpfGU+n26tyBIby1nBPsFdmx3CntyPnv/gpd8BPAdjqPhG48OaCupatF&#10;LeWmr+IGZpJL5h5TBFGdghjZnCbRltzHOCMep/8ABD74mTz/APBPn4p+D/tbRt4b8WafeRyxrlo1&#10;vEMMvIGclbf34J9a84/4Kk/H/wAI/D/wd4V8R6gL64ji1ySAR2dsAV3w5yd5XA+ToMnjtwa+cz6W&#10;M9h/s0OadlY/SuEKeTxzVPMKqhSuru/eCtffqz5ii+A0txCvmeCZpf8Aa+z7scegAz9c96befsu3&#10;+pQrMfBuoSlRsijFnP8AIvXAAzgZJ4zgc8ZrV8Kf8FL/AIH6ZBH9rv8AXoWUZ2nSgfw4kNdZb/8A&#10;BWD4A242L4h8SD08vTZAB17bq/PatfjDZYV/cz94oUfCuFn/AGhT+conE2/7Lnia3jQ2vwzuA7fw&#10;torsT7Zz059auH9nD4ksyra/Bq72o33fsJXd7Gurk/4Ku/AeQZg1LxK/y9tN6+2TKKX/AIem/Bi5&#10;VY408St83y501P8A49XJKtxl1wzXyf8AmepRp+FlR+7ioS+a/wAjBsv2Z/iqwVj8HJnbOflt9mfb&#10;nP8AkVoW37MHxfn2lfhJdRkn+FGOOvPHX8s1qwf8FQvhgX/daL4kZQx+ZbWLn/yP/wDqq9b/APBT&#10;r4dyKCfDfidj/dWGL1/671z1K3FkvjoL7v8Agnt4XBcCXvQq/c5f5GPa/ss/G+2kPl/DPVvvfL5c&#10;HAx+H9fzrVh/Zw+M9ogkk8BasvQbm0/jr1+9+taVl/wUu+G+VEnh3xQF/wBm2i4/8mKtyf8ABRr4&#10;WXaNFceGvFEiY+6+nwsD+BuP8a4ZU88k/ew6/r/t4+joSyWmrU6z+5v/ANtKMXwJ+Lap5kfw81aT&#10;Df8AQPYYOfb/ADzUx+DHxiC5f4eavlsncbN/yq+n/BR34akbf7H8VBT0Bs4uf/Jmmr/wUZ+HUqjz&#10;dO8WJtOV/wBFQ/r9orH2Gbbuh+P/ANsdsa2Xras/uf8A8iZv/CnfjJBKGh8Fa1Geu5LWTI/If5zT&#10;bz4ZfHCRGE+g+JmX7rfLNz7Yz/k9q1JP+CivgF+BJ4tG3piADPv/AMfNU77/AIKJ+ElYC0uPFzr0&#10;LMu3H0/0iuims2joqNv6/wARjXWX1NZ1vwf/AMic7qPwb+Jlzue98Fa04XjLWchP5kfr0rEv/gr8&#10;QwrND4F1Zu25rU/mPxrs5v8Agox4dtQyQXvjBtzDcNxX0yf9ec4+nOKbJ/wUc8KiML/b3i9VXGBl&#10;8D/yPj0/+vW3/Cs/+XP9fecUqeVxl72I/T/204nw18MviD4Y1+LWdV8J31rbqriSWa3KgZ6Zz74/&#10;SvVvAmYEt23/ADY5+Ycgkf5+gPfNYsP7avhT4sW8nw+03xZ4gkmvoWC29+ZhHJtBcg/MV6At83Hv&#10;mux8EWQe2jvJPnWONAMDJ3Y6dee/5V+mcHfWpZbKNeHK1J29LI/mLxop4KPElKph6inzUle2tmpS&#10;XZdLHa6IlzbyGcKxhXGVjIOOeeD9R7frUmqFZ4ZAFC7WUqV5wB6/99e3P6aGiTwXtiY7pcFFCIVb&#10;vz1zz6/nUGpQSZjt4tpUupZ93HHPXucn9PavrIxUdz8e5ubc56ZLmVZrKK3UrK3zbR0HcAjpVqzt&#10;Wmh8pIFjG3GPvcg9Pb/63txNLLa295sbYuSd/wA3XPb/AD09KydQ8XQWqyLFJtCnEkj9ueg9v881&#10;pAzkXtb8H6NqMUN1e3Clo0zIIehU9QTj156dcVxPia60TRoy5ddwjw0fm/w5PX16YxxxisHx98b7&#10;e1tGtrW6bcq4+XqAMe/sO3btmvEvEPjzxD4pv5LSBjGGbYzEg88/xf1HJ+taaLYyl5HW+Ofi1p9j&#10;G1tbzK21c4hYYY/5/nXk2r6/4s8b3chjjMccp+83pnPHv/T2FdnoPww+07brUHVzIyljK3Ucce3+&#10;c5rpLfwfZWyiCHb1+Zto5/D/AA/+vWkYyluQcX4Q+E1thZ78GV3wwZm6f4f/AKqk8W3mi6GwtraH&#10;bMp+838P1x7f5713mt3SaVpckVsfmYBVXGCcjtjpzXl+o+Gdb1hppLGBnaR/lYsdoHr9elbKKjsS&#10;ZujO+p6lca1FHvWCB/LUjqx6fUc9PavA/jd4lkmuGsCf3kshY8dB/wDrr6Vj8IyeENGvBcXSySbV&#10;DKq/dwN2MD6fXp618e+MtQn1zxNdX0rgoszLGvooJ/n1/Gs5/CTJmIcivtr9mLxAsnw20O6BCt/Z&#10;wTc3qny/zU/56fF7xKVx/kV9Ofswa7HJ8HrOwEzCa1upkXDEbh5m4fzx/k1eGtGTJPo7UtQs5rDz&#10;Yz+8DZR9wyCuCCOexH6VyuratYRTRw3Nm9xGHLTKs21m4AwDg98fn0654PUfF3iHTZfs9zHIYg/y&#10;uvPf29sDp/jTtG1V9WkUu0jd9rNjbg9fXtXTUnfYFobUmnCfUGiks5IdrbWhk+8MHuMDn8PfvWok&#10;kcc7yW0S+WJN6lXHI9x25NWJDey6x5mqeTNIrKsl5bylxP8AKF+9nngdRj1PrUsVoDDgBemNq8Y5&#10;z/Q1ly6DNPRvPguP7US5a5RsELJ/yzGRn+X4Z966jTdTgn/0j932MkfHBzz1zXL6Fas8Cqsnlssm&#10;AOR+A5/nir0iXtm+xEK7j8wZepA57+v8qVrDu2dhcxxyhYo23Rsp272yRkdP0J/Gqro3mpP5A3dd&#10;3YtkfTnpz71DpVyzFZZV3Fj8qv07HHToefp+FaEckMdtFHfRSbWG5lVvXqw9O49e9JlJGlLq8jlW&#10;DhS0eG3HcDk5yPw5/wD1ZrLS3N1cZWJj821wOeOg7d8irJt4JLptrLIu75OOCMf0/wAjnNQXchhn&#10;kaG3aNYyGZlbGBnP0/zzWMio9i5Ym1skj+32cinaGTj15DZPaq08iS3WwxAqzKV6D19vpxUx1KX7&#10;J5dw24D5lZgCRzxziq82px2/zpAoYpsXdgnnvwP/AK/0zms/hKMzV54oGjFqhP775fMQkL9T61wH&#10;xdaOO3mSIGNvMZ45MfeDZOR6cN09eO1d3qOoSzh/MyytIzLIVOTxnOf8gZ/Gsfx54Jh8Z+HYr7S3&#10;VZrdXjk2HnaGJ3e/B696lmZ836lrt/pEkkhvCdqn5VkyT1H4VsfD6TWjDMNUkYLdFSobqdvIHPvX&#10;SQ/s+vBrsd9f7pFVwSrA4Ptz/n09tW+8DyxGNoUKuF4DHgD68f1NXFO+oI+hf2HlW80jx1pUNuHH&#10;2XT7nEgJzi8RAcY4H779a+htC0pVn2MiFQufMjUDPGd2f++vy9+fnT9gb7ZZeK/GHhfULpS8nhP9&#10;5Gy9THqFmw5wenP1HX0r7A8MeGrm5soxHZszR4CquRux/wDW46/lkY9nLlejbzPl82ko4m3kjKOj&#10;3Mtl9qbcGaT92GU84OeQR29wen4VneJ9MD+EtY0wWxXzNFuUZtmQQY2HHqTn1PFd7F4euiFD2ztt&#10;/hjXbgdM8cnP8z+ejr/w81GXw9LqkMAZPJZnkONoXaDzu+XHBP8ALrXZVi+Ro4aNT30z8eIYWEYT&#10;7F/Cu7Pb6f5zVLU9Pkl3Ls/AD/OK63xr4V1TwT4kuvDerxxpdW7DzUhnSVRuUOuGQlc7WGRnIPBA&#10;IIGJP521m8psdN5yQTn+f518rtofarVXOauLS7huArqoSRV2tg+g9acLeRk2xhVGOVzjNbF7bMis&#10;6IrM2B93pwMV0/g79n74peL/AAuvjZPDE8GhmQpHqU0beUSMZIAHT5h8xwp5weDhrUWkd2cB9kZX&#10;by3G1j680/SNMtNY8RWOj3epW9it9fRQyXF83lxQq7hd7tg4UZyTzjrXsujfs46VpZ87Wr2S+kUZ&#10;8mFvLXkdODuxyO+PpXdfDv8AZ6g8V31v4c8GeD7e61K6/c2dotoP9Jlb5Vjd2PQsR1PXrVRpyJlP&#10;lRrfF/8AZk/Zi+GnwI+H3xd+H2tzXuoeIJb+z8TaXqV0lxJZXds0IyERRmIiRijFTvBXuCRzng6K&#10;e6PmaZ8NtZurWN8r0hB98DAUcdOcHHWtj4O/sk+NJtOh8TfFa9vtLlM0gmW4hlMkLRqRIpjH7wuo&#10;Qg55yMH2+hP2V/2cfh98RfhhrHxLfxjpOq2Z0S41PwjeSLNFHdCEkyQzRSkOr+WkxwQCHj2ng5HT&#10;FR7GPNy6as868F6L8M9R0Rj4g0fUNJuRIp+z3DLKmORz8odMZB4zx2I5Gf4ct/hHrXjjVLL4o+Ev&#10;7e0vT7S4g0nRbSKRZNQuUhZkkMohbfG0wS32ht3JZVOCa7Cw8Y/CfUdYPhPWrGOOPcV3QkgMO+0j&#10;DEdeM+nPBFfWP7O/wU8Fw+HoPFA0jTfF2g2sDw28d9bmfUdLiclna2bO5eckAAn5crit404zjqc7&#10;qSWyPgj/AIKffsN/Dnwl4X0P9o/9mnwlp83gkwnTtcm0WR1+zXMchiEskZweWGwuVBzsJyHUn4D8&#10;UeE4bqC4tictNG2368EHp6iv3u8b/Djw18B9f/4RfxBDBrXwb+IFpJZancSx747F5h5cUzj+BV5i&#10;lzxggnBjWvyd/b0/ZB1v9kf48X3w/mWabRrovd+GL2ZTma1LkBGPeSM/I2OvytwHArlrUuVcyOin&#10;Uv7rPivw7ezeF9ehvYtwktbncV7HB5H4jI/GvocQ23iDTY76yKTJNbiSORST1Ax7Z9cntXh/xV8P&#10;nTvE8d7FGEW42S/J6ggMP/re9eh/AHxfc3nh658IrL5k9qWNrl9uI3U9/wA65zoRcmhlsr0rJ98A&#10;g7ccetNZdlvIgkLDyyRnjsfzFdD4s0hNOELvGpaRcn5fug8D69/p+PPPDIVodm7cuE9vapi7lS03&#10;L0EvkeBLNURubcEdeB9f/wBdeVeOyz6oz7x/rcex5HSvWZ9Ouf8AhELGOzt18r7Crs0YBG3GCzDJ&#10;wSeue56CvI/FLCTVbeJ33ATKrYXODuGa9melFeiOCK/es+r/ANkL4f8Axa1rT/EPiTwz4Ygu7NbD&#10;zri51d0jiTPyLIgc7p/nOAUBLNlBzkVw37ev7OHj39lr4eWfw78c6zZ6i114sN3a6hYjbHPGbZjw&#10;rASAq7upL8nAxwBX1/8As3+Ofiv4h/Z71bwp4L1HQdEufDsMVus0toRJcDdCY2dlQlgTuj8shlLf&#10;NtYcD5a/4KyeNtE1PXPDPgmLxLqWpalawvd3E19cySF4ZHdYmfcf9bsVM5UOQct1xX5M8yx+M4iw&#10;+Fi4qKnJzhZuXKo3jJS0S13VnutdD76WBwuFyerV1u4pJ7K7dmra/LVbHyPbTpa2/wBocttjXLbQ&#10;DVzTtXttSjMlsrDa2MsuP88VUs44508mRdytwy7uuav2llb2SFbeKOPc2dq+tfp0bnw7HQuq3Sze&#10;dJD5Xz+ZH94Y5GPQ5/KvrL4L/Cb4Q/Zf+E21a1upvM8MxzaPH8RrdoFu4Qubu6HIjC7mRYSDKdoZ&#10;y6PsA+UdPkv7G7Go2lkJEjzvWZcxEH+Fu34E1614D1TUfippepav43gXVNRuNR2fY7O6lN1c4jkd&#10;Y/s8J3eRHvXaoMUSKhAxg48zNIzlR0dl1PTyuVONbVXfQ9LPhXwJ4c+D6Wdx8LNZTxpqcz3l14pt&#10;9Ht4tMgEm/yLRWZjGm+JYn34VlLsHMgHzcfqOl6j8P1s/AfiL4VNfaheW9xf+LtQh1hVvrlBIjqs&#10;Kh1FrHHGC/lRqrS5QvwAq72i3fx4f4T2vgj4ba94mvLG3jnutK0vR9Qif+xY5LiZJfNhhkf7MjTl&#10;lT7RIHb/AFg+8A1C9/aP+IGheBrr4X23w48JXeoW7zSamsOkRtfGRoY4VV7gyMWjjdNy/uQwEjKJ&#10;f4l8Kmpc7imn99/+Ae3PkspNNedr/wDDsf8ABH4zeF/DmiN8NPC3j7XLPSdSfUSLKHw2l7qVlFKk&#10;ZvJYh5heBpooYImER3tHA6s8aO23gPAXw58CeN/Feua95eoWvhzQdIaHT7bUiLZTfvsjQXTKAFwh&#10;kmcL5kh8racg5rsPA/x8/Zy0H4Aafcr4enX4l3PiCay1VluUt1ubREHk3bXbJsyVdoWixsO3zGHL&#10;Ew+O9T8JfA74eWPwP1/WNIuNLHiSS91iPwrMt0Lq92IXD3OG+12kQVBGsb+WxZn3MflG/wC8jUas&#10;03ovO2/+SMv3UqaldNLVra3b73q/1OD13w1bX1hgyahJfw/Z9N0G3tWY/YIdsKySO2B8uGIWNTuL&#10;THezYbd2nwqu9F+DXjfxp+zNc6VeTab402aRa6xeeG57qSaS0kMjww22wSv511DFDtwBuwW2lMrz&#10;ttb+HPCOteDfiF8Xvtms6eujve32mwqbO5AdZbWyb5nAMYkjjY8EsoOSwY7ZPiH8ePF3iaXTPjJb&#10;a9Cuuf8ACLxwaXdeEUaGPR7lbqSMQSRf8spXjQsCGBcHeVYuSdeWc1y7p/nfT7rX+fU53KnGXOtG&#10;tV5q2v52+Rm/DXwp4fn+L+g+APilea3apNfQ2epWWnRgz3ElyNwZWkYQqzI5QSMrDa2QrcV6D8Rv&#10;CeoN8TNV0Hxf4mnXU/Et7JdW9tpl8l3NCAsPMnmSI05aRHR2XmUReZl8Lmp8EviNqviMr478b+Ed&#10;H1rxXYapocVrpslw1rcXcWnKY/PcRgsEjt7UwMybWMtyj8shL0fHeuW/ij9rTRPHfxAWxs/Dt54j&#10;tblfEUtuZrS9t/tKNc+cxDE4Vm6ndGnlqQAQ1Zzc5VnHsv6sbR5I0Obu/wCr/L8z6S8CfC/xlpnw&#10;k1D4U+LNIuJVlgNzol5a2zzW9+gXerK4+65Aw9uxMkfUjGBXyF8FvCNz8Ov2rdLe2O63XXGto1ZM&#10;ZjmVkA+o3gcdxxX0z8I/it8c/Cvxv1jw/wCD/EXh/wATeE4dflgbR9SW1kjvbNbh1iw7lUl+RU8p&#10;y7Sc5jbg487/AGoNFu/gn8cH+I2neCIZV+2RFY5MiO0n88EvsHG5BlQvb5TztyezB1qk6bhUtp+p&#10;w46jTp1FKF/PTt/mfSNjPNe3ME11H5e102l7gDcc4wSfXI9q63w74Jg1icXGo2scltu/4+ZPuuqn&#10;IQ9ycYIb0XIwM1i6VqjaRqgl0q+kEkMpjYxzAjhiNuAemRjB4z2xXbReIdI1HTmsrXUVW8llDSRt&#10;GFSQFei8EAthuM9uPSpjJSVmaezaakjzTxVBc+EPFFxpcsCyrMroxVSoYjpjB+vXjHQ1B8QNA083&#10;l0dMuf3M1riBJof3i5jDqp7KRkKeT0BGQQTY+N2k32m6dpuuOiqFVlXEwYvtK55HoCOCc9eOc1hr&#10;qUfiDR5kWdfMhSMLJz94DbznP07dOfWuihE5sV7tjZ/Z4smv7WTTpkO1nHcj5s59c9a6D4zeE7rR&#10;7WPXLbE8LNhmjVsI3Jwe55H4nA9K539la1lm1qfT7aDzomkGzztvGMno3UjAwRwM/WvUdX1OW6Fx&#10;4SudPa4SaRo5luMKsXAyO2SSQ3QfxcnFKWlQUbumeC22jW2u2dzoV+pWPUoXt7jzM/J5iFSdp9j1&#10;HfjGQSPinUNJutC1S50PUYWSezuXgnVuzKxU8fhX6CeM/C40dvKlt4vs8a5h3OMgjjvwD7ZPt1zX&#10;xx+1N4fk8OfHPVsQ+XHqIhv4dwPIljBbqP7+/jHau3Cy1aOXER6nF267UVy27nNXrSdFxJIm4Z+Z&#10;eRj2qhDNmPg9F9sCrMLluMAN1z+Fd0WzjlEyPEnge41zWY9SF+kcaKoWLyyxODnrVnxDoHhnWNXs&#10;JtStLtptpTbHISjkEtlsL8gwfX8ewwPGUmrN4vhhsZrpY18sMqMwU/XHFbGsr44n123g0ERra7cz&#10;SsVx7gk89OmOTUXjd6FarqZfxsuvtL2BEEMfysAkMaovAUZwvf1PUnk81xWnki4Vh2bNdb8YcLNY&#10;xqT91zz9RXJ2OS+AKwqfxTSPwn6kf8EaJ0l+Od9MP4PCczMcDndJCP61+mnw+v4Nc8daLo+qWv2p&#10;be/V7Rtw3xMAWxk5yuAeOufbivzD/wCCKl4l18S9Vu4U2+X4Jw3A+8Z4B2+nFfpf8CpTL8WNOyxI&#10;jkkcg9M7G5r0cdH/AGhvyi//ACVHlYG31d+rX4n5Uf8ABXLVNP1r/gpr40SyTCafb2dk6K3R4rSE&#10;MPzJ/KvnvRpx/YgZi3y2s/3mz2avVv8Agoffvf8A/BSf4wSXFy0qw+MtSSMsDtwJMYGc+nb0rxzT&#10;ZkTwxNOGb5bGfHqvytyf8K8+p/EZ7b+I8EtdpVgQv65NfWf/AARgu3t/+CgXg1V3L5lnqatn3sZq&#10;+bvB/hzwVqbrFq/iq/t9xAZotKRto7k/vRnFfXP/AAS2+D/iH4df8FBfhvq7zx6houqfbhp2s2eW&#10;hmBspvlP91x3VsEdxWRy4j+DI/d39nU4e892U9c9q6X4mM66vAe3l8/5/Oua/Z+IjnvFLY+7/Wui&#10;+JS7tUhDH/ln+VdRijNsCpYkg/nWtay5PPWsezfZx/COea1LcruWTHTj7v0oGbViVLZ3V84f8Fbp&#10;APCHw7x1+26h7/8ALO3r6OsS2MMfm+lfN3/BXI48E/DnPe61A/8AkO2rbD/xfvFL4X6HxVl9g/D5&#10;sV4pZ2drpvxN8YfD+4GyLWbSd7T5ej4FymP+AiVfxx3Ir2lT8m0D5v8AP+eteSfG64g8JfEnw58Q&#10;ZEbydwjutq4JEcgJzx3jdh/k14fGGF+sZTzreDT/AE/yP236POcwy/jh4Ko/cxNOULdG4++vwUl8&#10;zm/A2oXOoeG28z5JIbe4+Vc5DCCVWHTjgtxwOK+/P+CaEixeHtUt8M7NdRbWfJLZVm7Dpj3P8hXw&#10;NDA3hLxn4i8KLNH+7+0GNtv31aN/mH459Mivv3/gmZpsl7YahdxSKzTSQpKG3MGIUgcdu/8Anr5v&#10;C7UsNOS6tP8ABGXjbT+r8RUqH8kXH7pSSfzR9bzXEttd6RbuWXc0m/5PvN6/XFc58Z765Npd3C43&#10;fIN/AH3j2xiux+xJbWtiLo7mW4UKCvQ/MD16HtXGfF+7sotBvIy6+Y20L15XJ/8Ar19hTPxSPxH5&#10;m/tx6jeXemXHmSFoln+Xdgd+3p/XH0r5NvcqfLO37mechSce/wDnNfVH7bDSNpMk3mZ33ACYUZOS&#10;TntXyneq5Q7pF3Dk8dfauTFfxDro/AYN+TI+5T/F932//VXQ6ZEVihVkP+pX5t3c5P8AWsBw/nlg&#10;MLu9+ea6TSpFllw5+6uArd8D/wCtWUWaM6PRosfOjt8uAvGf89a2z5oXBfPPr1/CsfRdrYyuPz/z&#10;/hW8oTftRmI246dPfrWyOae41BuXL9x02/4VagZgPmdsL/D97/PaodyAZ7/zp4cpHsB+U9B7VRBZ&#10;jlZ/mY9RljRIxDbvfPFRRSjG4lulPlYbsDp/FzjNAGv8O/h/qXxQ8a2XgjS9Qt7OS83+ZeXjERwI&#10;qM5Zsc8AHgc5r0P4JeIvEf7LHxR1Hwx8Q0/sl57iGO4mvLV5ICo6SbQCJ7eRJGVmXcADz0bDf2Y/&#10;Cd3qmkax4j8Fy2cvixVmtNEjvsGG3kaD5Gb13uQvXGAR3JG94C+Nnwm+Mnw3Xwh+0ho+m2fiDwvf&#10;MLrQb/WG027069BK3At5XJVoHKkmEg4JU8HBPl5l7eVNKjNRldWvs7dG/M+z4KjlbxlaWZYWdahy&#10;OMnT1nS5rWqJdeV6a2Wur2E+JXwN/ZR1/VZdf8E3Ov6PYswLWfhrxNDdWc0fVhbs0ZbZnorM+wHb&#10;k4FeJeIvBn7LUKXZ/wCE38UWdnCp+e48XWiHGeV8sKCCe2M9fauo+Jvif4F+J47zw/4EXQfDPhq4&#10;lWJtH0bxIryFQRvLzSMWd3I3M2AGJPGDz4n4p+A/wO18K3gTx/qFjtcpNPIsF7Fuz0/dMGU9OCfy&#10;rOWGjCK9lSi31tJ2v5L/AIY9mjnWIxEp/wBpY+rTV7RbpJtxS0cpb3tp1t3O8+Cuk6J8Vlk8L/s/&#10;/GG+0OTSbxJLG6muJHuFl8wMImmkCsnmIJFV13cjaepNe3f8IL+0z/0UG4/8Cn/+Lry34EfAab4S&#10;xWvibw/qun6xDBcrGZpF8k3DH5jG8e8upYchlJKnBBDAV77/AMLD8Kf9G/Xf/heal/8AJNexT9pG&#10;mr6elz86xDoSxE3Btxu7N2vbz21Pkm28feOjEoj8RXiru2tulLdq6TwP8UPGuleJrTUJNYNwscys&#10;Y7iMOrDOeQetcPot9Hqtm0Hlrw2dxPDe386gs/iD4f8ADviFYdWf/USDzERsk89AD3o5iktbHReA&#10;/FGuar+0Hb6re3TKW8UhzHCNiRg3H3VUfdHOABwB04r+kT4B6nI/hXTw0mf9Dh+v3B/jX81PgfU7&#10;DVfipDr+jHFvN4gSaHJGVUzAgH6D9a/o9/Z6u3m8JaTMD96wh5/7ZLWcr+wt5/ob/wDMOvX9D0Px&#10;RIXuoWU/x18tf8FKb7xb4r+GGg/s2fD/AFU2esfFDxLb6J5y5/d2n+suGIBHy4VEbnlZCK+nvE8h&#10;E0P+8v4818xfEe4k1/8A4KZfCvRLlt1vovgfX9ShjbkedIqRBvqAleRmUfbYZUL252ov0e/4Jo+g&#10;4TkqGdRxbSfsIzqpPVOVOLlG/lzJXPnb4m/tW6h+zD+zvrP7F/x8/Z9vPiN4u8P3EUPgbRtJ0cXN&#10;prcIbzbS5eNgV8uKSNZCCGOVKdVyfR/+CK3jD9pr4g/s73HiX9o3S2t/O8M6XD4RWO1EUf8AZsMt&#10;2iHC8BiT7HYI6qf8FHrmy8S/tG+A9L+HHxv0HTvH+i2MzeHPBdnZvPq+r3000DRB2Ubbe2VIpj5k&#10;jAB2GA2Tj6T/AGOP2h/C/wC0j8Ll8XaZYR6fqun232DxFovl+W1hdxsAyeX1RSQcDsQy/wANRl9a&#10;tQnPCV9Wl7r7xW3zWzPV4ho4bNsvWf4SNnUdq8V9ird++l0jU3VtFJuPY8a/4K46Ran4AeF5L2/h&#10;gW2+IOly5lZhvfMirGMZ5JIABGPpwa+LfKjksXcAY8vj2r7n/wCCt8dnJ+zRZ3t9aXEwt/GmjvHH&#10;a4yHN0oVjn+EFsnGTgetfDrxhbF4nYxjbjfu6f8A1697Cv8Ady9f0R+Z1lzVn6/ojU0iP/RoxGq4&#10;8tQPTp/KtbSYXSLfNH8zNlgT09uKoaZBGkSoo2qiAL+WK2bJSF5bHaurzMrFq2gI2rn+LPFaVpaJ&#10;jAG7OAPaqthCw4B5z6VtWiRHb+eR9elFwsRwWIB5XPI6CpLi0Mf7wAfe9f0rQhQFsLt9vbirej+D&#10;vGXjB/s/hHw3eXxMhVmhjyin3Y4VfqSKmUl1BRl0OVvrmG3JLHpkjmuc1rVUO6Mv+BPSvp34VfsZ&#10;WVyJ7742vL91fsdjptzyh5yXcAZPQAA45OT0rf0/9iX4M2UzO/heW8VpSY21O+kk65wCqkLgfQ+5&#10;rGVblWiuaxotvU+V/hr8Ivin8atY/sX4Z+DrvVJI2xNNGgWCD3kkYhVz6E5PYGvpz4Uf8ErtYupF&#10;1H4weOWWMrk6boabcH/amkHP/AU/HvX178A/hd4M+GngSz8IeENDs9PtY186aGzhEaPKwyzEDqeA&#10;MnnAHpWb8SfjFZ+HdWk0XTYFkuIxzubagPXHHXtWcqlSWiN1Tp01f8zkvAf7DP7MPguJbk/Dixvp&#10;k487VozdNn1HnbgPwAr0SH4ZfCbRbA248GaPBC67fJaziVG9sYANeM+IvGHxV8VOyxeOLjTo5Pux&#10;aTEsZA/3iC35EVh+HP2adHPi+0+JHibUL691C3m8yGa8uHmlZjxjLk4zn2Fc8vd+I2jyyjoeH/8A&#10;BSPw94O8N/EfRtU8DeB9O0mxubGaOa4023SFbuZJF5KoAOAww3U5PYCvnS3vhn5jnH6V+oPxR/Zg&#10;+Hnxr0W3sfH+mRXsNrcNNY/PJFJCWXaQHjYHBH/6q8r1n/gm18APm+y2GqW/+1b6xIef+2m7+tdN&#10;HERpws0zlnh5czsfDa3KsvC+351ZhmIGQfy6V9Y6x/wTT+HsgZtF+I+vWR3fL9qSCdR/44h/WsO9&#10;/wCCZ3ieFD/Yfxds5u6reaO65/FJTj8q3WKomf1ep2Pm6ObIzz6fT3/L/PanxuAGPbd+deh/Fr9k&#10;j42fBuwk13XdFh1DS4lzLqWkyGWOEZ6yKVDqPfaVHqK82ic43N7fd71vGcKivFmMouMrMseYQMe/&#10;ze4xULyljszzz93t/iKjmkVY/wB4M88c9qiMrHK7/m68DP41VwKWoRI/Vfas+WGONtqjgD7o+la0&#10;wQ/uyRxzx2qjJEmcMnTg9KVgSPub9iQiX9mLRAB/q9Rvkxn/AKbZ/rXol6gBYEdK80/YUlaX9my0&#10;jI/1eu3y/rGf616feqeTXk1v4zPYj8C9EYd9wSdv1qDw5g+JLXJ/5a9as34B52+9Q+G1X/hJ7UY/&#10;5a1jYo6T9o1SPAdwQf4l/wDQhX4z/wDBcLVPC1v8Yvh1pmueCLDVLibwjfPDNqEe9IkW4UsoXI5Y&#10;hec8BTxyCP2X/aTwPANwA/Vk/HkV+Jv/AAXMuEb9pP4YWbt97wTqP05uB/WolHmqL+ujJPzt13UN&#10;Ll+J2i3Vj4Z02xb+14MGzt9pX94Ohz6V6j8akP8AY9mZZFP+lRsgVg2Plboef8/hXivijWbO3+Iu&#10;j6eJMyf2tbs0arwv7xRk/hXsnxeeb/hG7eKRyWW6ib5uB91iPxxj/DpW7ND7S/4IN3j3fwZ/aJ8K&#10;4+9oej3rHbyPLnuR1/4FXE/8FcPBtz4h+AGjSwW5aSPxZAFwvQG2uc/yFdd/wb8n7bN8ctD3Jvuv&#10;hzGSuSM+XcoBnt/y069Oe1ekf8FAPAqH4G2d1qVxCsS+JrTMnnKxXckyeuf4h9K8PM8VDC0VUb2V&#10;/ubPtsjyutmmOhQpq/NyL70j8fLT4J+IL6YLb6bIzN/DsPvQfhBrttL9nk0h2Y9f3ef/ANVfd+j/&#10;AAW8O6zYrbxLasqtm3WOYFByckllB5HGRjitKP8AZb1y9tWhtdT0O1jkwPLW6jXjtz9PavkZcY4O&#10;O9Rfifq1HwnzSpr7G3zX+Z+fifDDWxIo/su4/wB5Vyv+f89617H4b6xAPMubKRTt+X92cDHU190S&#10;fsf+JWiW0XxLovlr8zBrsMS30AHt68fkHR/sd+Krf7nibSU3cMouDg88dsfyrlq8ZYGStzr8T3cH&#10;4T5pQkpKNn2urHxnYeB7u3RQ8MmW/vRkY/St3T/Clyo8oWTMzcfdyOnSvrBP2PfFMqCM+NNKReh/&#10;0rOPfp/Tmprf9jTxAq5k8Z6WxK8M1xwef93+leXW4iwFT/l5+D/yPucu4TzjBxtKmn80v1PmzSfB&#10;EkgDXACsBwq/jmus0nwfbxIqvBxnpnr7V7bH+xp4hDbT460lRz926x/7L25qwv7H/iIS5Xxno+Of&#10;+YioH4elePWzShUf8T8GfWYfLsVRiuanr6r/ADPOvCHh/wAJw2d9BqOrXlu00OIfLhV13c8Hgn8u&#10;lGj+CfDdtfCXUXjaNhld0SyED6fTPp9K9Gf9kbX1wjeMdMHb5daT/DpjmrFp+yZ4itvlg8X6Tlvv&#10;edrcTDPPr0FYvGUbaVF+P+R2Ro1IvWnL8P8AM0PgZ4Z+Elzqy22s6h4Ljcqfl8V+FIZoGAHTdgle&#10;nUFe/PNe4Q/Cr9jmOW41DW9G+DLSSKPks9Qt1hBzyfLzuHB6ZPI4zXgafsn+Ly2f+Es0E44yNWh/&#10;qwplz+yX43IwPFfh/J/6jkC/+1B6e9dmHzmjQjytKXnr/keZjeH/AK5P2ntJQ8lb8zrfj38OPgwP&#10;AmsXHhXWPgjp/n2afYdP0VLV74fMNyjbCzK5Ged/HT3r4317wZZo7BblW/2gP896+jrn9knx0x2n&#10;xLoKk8BR4gtzj/x/isi7/Yu8d3jbI9f0H/ZJ8QW2D/4/xVSzSnUqKV+X+vQKGUyweHdOLctfJHh/&#10;wW8Mx2/xQtZYX3eXHMQOmSYmUD9a+vfhi8dvetpjrlzwi7woxwMA9vr1rzHRf2YfE/wu1qHxLrWp&#10;aPcQ+d5G2y1SKaQs3fahJxhTz0Heu/8ADk/l3y3Kks0zFt3mZIHf9en0r9O4WrRrZa5xd/ef5I/l&#10;nxdjUpcUxp1Fb93HT1cj1T7JYlDcWhwu44LLjBHG4/kT2/nWVr+sLosktwBnZEox94Kcdcevpmru&#10;h6mj6Solb94v3ScY/wDrdfbPesnUbuM3MluUt2XduBZASx9DnrjHb1r6OS5kflUfiOG8TeIr2SJZ&#10;fN2yFsnd34wOnTrnNcP4g1qQJK8jt0yyhs7iff8A/X1/Guk8Z3trLqEj+ZH5e3AhVTjpyfy/yO/F&#10;6jdWSJIcrtDFmYd/Y/l+vSrjHlepMn1MEeD7jXZmlmP7ngdCMn+Z7VesPB2maP8ALPCit5xYYAGM&#10;fyqze+K10+OZNKgVnMe1Qudobkf1rMa+1bUSv2o7dq5ZdvA7gcD1rojy3M7R6Gjf67aWxItYU3bS&#10;uFyeMdP8/pVOxv8A7Tc+Y05aR2ZRuwM/T0H+FVrqFbSBSxww25X25z06dh64/SrYJqV3M0irywLb&#10;hnJ7D6fzrZEXtqTaq4kuMXBBZW+Ve3Ax+FR6nrOlafA0iz7fLT+6GY44wMYyce3b6UahpUlrabhK&#10;ysyjcxHI4z/IfpiuWublYJtqDzHaT75Xdn8O/wCXNV8JHxHOfGPxjf23hiaG0tPLaZJGC8fKuNoz&#10;xyTnP4HrXypqVqsdw0adV/KvePj14qu31abTIwrNHBHEGbjB27j9OWP5V4hcQOxLMOWrOScloSZd&#10;wgQA4r3r9luQDwaI1+99sk3Z+uf8+9eG3tvhcFe1fSXgLwwnwy8KeHYNRgaKO608G8m6bLhyZCpP&#10;qBIB/wAAqabUalmB2H2ZNRGf9vA3LyF/z/StzRfDEcbeVEn+uZSxZe4HUcZ7496veHdE0m5iS4iu&#10;VkVmxkNuUZ7/AJf5FdZovh+BHjKsDu+Urnpz0613xp9xXMS10q5jwjJtPzHcx4PPUc/5/GnPDID5&#10;0kTMzE7hj5Twc/lx+VdrHo1rJCbeSJW3Lu98nAxzmqsnhtzYebLHluBle3BHtnnOfQelVKIK5z9l&#10;eR2jrthZtnHzHIP4evU/hXRxQ2OoWK7uNy8Nt+Y9OenXn86gt/D/ANqLI2F2rlflKn1H49azxbX2&#10;g3ZWU/uWIMSt3GR9P85rmldFI6DThNAkKKdoUnndz1J+uOv+eKtz+bGPssdwSv8AFu7H0yD0/LpV&#10;KzmZ1DWsa5Iyf3Z64I4/Ln69qsXsgRfJjZo1U5PqcnJ6H3rMtF3TbjdIssce85CnauMk8fj9enSp&#10;/lknaJ4Gbc2WYnoMdD/nnH5VNJdGjjljc/Kw3bRn8G9en860NQEE0Sz+YvygDaejccf5NZyRRnam&#10;0NuGjSDA77m7Z7/Ws26uoxFuiX94rAL0/wAexzUl5G94Mn5VwcsScnp0/Dtz+hqETJaW0xlk4XBi&#10;CkZPfdjp/KsncE+hk63cqOZHGSqiT5/m46E9vw56fSqGk+L2063+wWzspVsr8w6Dr+GBVbxDqcO5&#10;i/y7Y8/M3v0479fzzXD6pqV/dTyWelgZY/61hkAbv/rVAHqt1450CNILlgqyRxhpVUj5m/Lgkj8K&#10;wtQ8RafPctfWqK0Y5EjLzuz7d/8AGuIj8JatdlZdR1FvJ2ltzE7256H6ZJ/X2q/pcKS6xDp9lDtj&#10;jbe2WJUAdCT+nv8AnW0ZyjG7Ee+fsM3VjF8cmTVtUt7Nr7w5qKQtNIV82ZUWcRLn7zt5LbE6swCj&#10;LMBX314E8QeBdL0+OTU3mmk4AhkAjwe27G4jBz1A9PXH5SC7Eb7o0Ujrt/u/4fyr1H4cftdfEPwQ&#10;ltpmvRtrVhbxhAtxIyzrGOAFlySCP4QdyKONldmX46nQvGot9bnjZll1TFSVSm9Utj9E9W+Lnh/T&#10;Y2WxsoYWOfLMcfTjrzkk+4I+lbPwr+FfxR/aJ0281jwzGt3Zw6LNJYrBcxxOl55V1HBDK0yuhR5k&#10;i4+UqEY+hr4z0H9ovwt41tEm8O6rLHdLy+nXRUTjPQpz84JwPlO4dSqjBr3b4Cftb/C34eaNqt5r&#10;8WvwazPa+Qtx4e16azJVedjCJgpO4dSM5r2K1SniKX7uVvQ8CnRqYet+9i38j4z+Ivgvw54wluH8&#10;c6JDp+sQ3DW1/NZTAqJ1crI29c5BK7gO3PL8E+W+Mvgtr2grNcaRINQs4k37toEqx57gEhx7jrwc&#10;Yr6U8Oat+zzq994s1f41634w/tC8sJDpOqaXbxXQaZPLSKOTzULyYiGNrSRoFTG9OK8fa2ubaaSH&#10;R9WnaHziLdprcqZE9disyofVQx+91PNefWw1Orvv3R6uHxVajpfTscb+zr8NNC+IXxZstP8AGcgh&#10;0Wxb7TqsfR50QriH/gR46Zxu71+o/wAIPB2mfEP+zvhz4I0O0m+2R+S6qiiLywgTnb2CKMD+HaBn&#10;JBr88otKZNV87FvazOq+Zf2jmGRjwSCMbXPPcevPevpf9iH9r7w18BtRuNP8VeIZLbVLiZYdN1i4&#10;hVrWKNiMhmEmVwOTkAYHBJ+WuaOG9ku53SxSrNdD179sr9grwL+z0LXxF4c0K3u/OiKTae0o855Q&#10;eZViziKIjj8uMECvmC3+PXxF8H3T2XgiGPw/cwMNrouZV9CG4IP+e1fV3i/9u79n4yX1x8SPGtvq&#10;2ordSxXUelyC/lkdSwIRo22sCRhTnaRz0NfIXxv+LWl/FrxPJJ8Nvhh/Y8a3G1tQ1fElzyB/yzjb&#10;ZGcEHBLHmoqRp8tmzogpc17Ho/i3xH8TfHekyfGbRIfJ8XLrJvLzUpLyK3s9QmVfOYyI25YpyEdt&#10;xCxzHcu0uxLeF2PjnVdE1keFvBPiRbPQbdZhHZaTpPlwRNMr+dsO8bh+9kBwApLZBIrodD8A+LPH&#10;UseleIPEsl5C7qi29w4aMHPHTBHc9effmt+8/Zj1Xwr4ov8AS7O12wxR+YVVgruM5Jxjr9T3wKzj&#10;TlL4SpSS0lucbbfC+Hxnrtjp3gzW45HmuEg8zULdraPz3GVUP8w5yB2Azk4HNfVHwA8f6t+yx4i0&#10;HTf+Fi2er6NrVhDdwXkBKyWH7x4ZLebnPmRyQycgLuXy2wNxryT4eaxfeEdOvvC+nTtJpeprjUtP&#10;1AeZF5i8LIFPMcyZysiEMp/iIyp970j4c+HvjZ8C49L8IeF7HSvEXgnRwLeHTbMRLrOmh3kkZscv&#10;cxyO8hfJZ1Y5yVJOu2pmtdGfWereBPDvjPwS/hzxDZwXHhvxkfJeeNci2vpFyrDJ+5MARtxgSKhH&#10;UlvjL9sn9lzXP2ov2XNe+FOo6db3HxG+EdyzaTI0eZ7y1CHysdys0MZhY9DJDCx65r6J/YL8Zy/G&#10;P4EeIPgLr+teTfWUQj0y6cfPEyndbyDJz8kgXnuD71S+PPiq28D/ABj+Hn7Q11beTZ61pI0Xxd5L&#10;fdXcI5iwwD8josmD3h7g5q+dSXqTyuO3Q/nl+Kfhea60OZGtds9k3m7Su1tuOevPTn3xXA/Cjxb/&#10;AMId8RIdRlJEPmKk27vG3f8ADr+FfoF/wVm/ZrX4FftGagbezjtbHxBu1PToWkG4RzvJ5sAAJDJF&#10;MkoUjpFJEOc8fnp4k0ZtE169ty33GAVmXHyjOP0NcNSKjI6oS5o3aPpX4hQeZDFexSLIsyq0MkXQ&#10;Kew57GuFBOm3SyyqJFhk3GPswx0re+EviZ/GPw5tDcS7rjTd9tcqpy3ba30IP86x/HNodOeRsA/L&#10;83lrweP/ANdZGh2XhC88Gw/8IvPJ4eW+tbhgmpafdXEkcbweW29Q0e0rjcrE5I4I716F46/ZN+Da&#10;abb+LdA8O6fND+5njmsZpJI43KhkSVGIOc8HjBOOuefCfASNf65aSzsGFto5ZfmztLpjr9M4r3r4&#10;MfG2/wDhLetp0kMmqaXezbLyxMXmO/yooVVbO4gAEDjngdcHnx1TEQlywk9kduCp0ZK9RHb6R4Jb&#10;R/D1xeaReTWDvHGlzNbzSwm4jZeOjjy3ztOD/dxgZBr58+NHwE1fxh4lW51uKWW3kUTXl1NcBpym&#10;0tuDksSePXuBjnFfdHiqPwPpqvaeIPhveabcKoDrf+FL63wWU43ZgGDjPOT7H04jVdG+DGoWyzx+&#10;DNPuoljMYhGnuI2y7N9x0Xn3IJyT06Dy4wjGop8tpd+p6NSUpU+S7cex8daf+x78OJYVuY9Q1ZGZ&#10;jtS3mEmeODkIetF3+yX4RigaS2v9WbauAzvFgj6bf89TX09rXi/4PaNINI1aaxjhSNRDYtqCw+Un&#10;t5qZIA3Dj16HHPJ638TvhRa27DSfEVqUPym3jvYmHTtwPpnGf6d6xFbuzg+r0+x803X7MsVvJm31&#10;m8ZY5C6RyRq6s2c424Awe59MV2Hwl+Edxp10t+15qVrcaPG1+s2m2s00k85uEORDErhVKoIwcHc+&#10;OcAoPVhqXh59GuPGuozQxaDb3Qt9/wAgN1dY3pbx+p2gszdEXk8lQangEeI/Fmg694r034g2mm2F&#10;q6LJN/bUkczXA2vsit4i0hULGo/1e0BBliQoPHi8VWqU3G/zO/B4SnSmpvrt/medW3g/45eHtF1L&#10;V/hf4L1TwvpPiVX/AOEh8R65ZNH51q7h/LuFkm8gRRGM7GYRs7E7I8lUHEJ4c+JbeBbyXwnpH9oa&#10;ZIzXt1q2oaIlvbo0Mbxh5ZjEhuWSMSOseXUu0km3qz+2eA/i58frG7e48darY+LNF0PWJNVtNK8Z&#10;ebeW9nPM7OJ/s8p825lZpVZXeN1UMTtAkAbhvFnjX4yftbeLLX4ea5431XXrnwokp0bTdLlktY9L&#10;WEn99I0rGKMITtGx2kwuONoFcNOVSM+ndv8A4fX8T0JRpyp317Jef5d+jZ5/+z78JPD97e/8J38S&#10;PDCHRJ7b7J4f8ReJNTW10m21TepaaXCFZoVQSfIm7a2wMHJVG6PS9b+EHirw63hKC507U7rXJnbW&#10;vGV9qsOnRWWmQbpZfIs5YVczFYyUUzSNIWhQKWJQJ8S9C+Mvjm28P+CPiD48i8WWPw8tSv8Awjd1&#10;dXMcVjC4Ny8q7kEbREyZPmMsrYI2qpWq3jHxxpMPgyz8UeP/AAppdx4gupTbaX4e0nTmtjZ2iyow&#10;uDb4WC1iMZZLeFEYtJvllyVRW61JVZJt3f5dv8+i8mcPK6MXFKy6vq318vLq/Q5r9orx9rPjzSrP&#10;4meI9avdRurq48jztRsXjkMFs7LabGwy7RCTvUsXMhLMxL5OR4u8GaV4a0vUPC3w+u7rXVv5IJLj&#10;UnjENlcmHc1xPgMFREndYkbONqSNnDgV6B+2x8RfhXYeKJLL4P8AhLxJb2emWcOn6Pe+Kljg1Cxj&#10;8pfL3QR5WKXYpDZCMxZpAisdxxvhh8QNW8QfBXWJvEMmm6tfReE4/DGiPfQvDNpMMdy93LKojAWc&#10;mIiEeZuLefjGEDDWnKccOpWtr/w23YzqRg67he+n/D79z0X4DeK/hd8LbvVLPUdJS31i18E22ieG&#10;LKz05rwa3qz3ASa9eVFSXyW3ysIYyS6Rhhk7Wri/EmgeCvhB478NQWlvp2pw+IpLifTriXUjLZ2c&#10;iXElncwmJQxRna2VlZ1YmOaPIdTiue8V/wDCNWzaDr+kmTUru4n02TVI/sv2cR6hKkjSW+fLBchj&#10;8rgeWqRMikggDotDsfAeu2UnjbRrjQdN1CR47TUdB1zSoZMuLNSlxAZR5YVjDIUcPG26VFzkhjj8&#10;MnJ31/r+v+Cbr3oqCtpt/X9fgej+HPCPifwrr/h3VtSbS20u6ims4pLCxtBAYbpjiOQg+WH8wBkV&#10;iI5GBKOMhmxPjr430AfCjVPDni/VLGPX7eQ2yvt+1O8icDdvAI3At94mVRgsTtG9+k/GnxR8FPiR&#10;p3gzwitjpKtp92+oW+nafJcfaIZnkuxaGzk3FkU3KsqybiRGQCGBB84/ba8W2HiPxxZ62FsWGoaX&#10;Hdx6pGrbrxTJJ+7yvykwg+T83O2NcYyc7YWnzVVzLzTMMZUjGi7PyaPsLwlef2zpVnreoxI11qFh&#10;b3jSGMfM8sSzduv+syPTiu0029ttMuWlihVVUMzsWCkIEfpkElfm6Zzx9K8u/Zw1+HxJ8FvBWuW8&#10;iZk8P20cjRqch4Q9s3fqfJxx/jXpl1YzW1mtveCSOaLbC6t82BtHHB6EN07d60irVNSOfmpq3VHR&#10;+ItE8O+PvhLqWgRQKbiGB7u32MFycDIAGOoJPX+gPhvhaxQrc2qRsGc4Cq5P9fm5/U1654V1JrHV&#10;oY3RDD5LNjaecMMqTt7huOfWvMNRFtpvjKeO2aNY2nLRiKQBjGcbcjgHqeAexxXXRl7xxYiFqdy7&#10;+zTqUenePv7NhTfF9o8uFWbaMgjngZB6Hnjjvzn6I8V3+k6Vd3F/YWccLzWiySeY27zG7feH0J54&#10;56dK+Z/hv5GgfEKSWGZlmglLRofunEh+Vh37D/OK9Ul11L54bC6dneNN0HnznCKf4cluvOPbtmlV&#10;0kVh1zU7M0INVsfE8dxFf2MO2MCWORWwxAPI7g9T2Ge3rXy7/wAFOfAVhpN34N8eabIsgu7K606d&#10;41AGYXEiZIJ52ynsOn1r33Qrm70a5iS3JZJJN2F6ZIHOMj+vA75rgP26tL/4TP8AZevZp7IJfeHP&#10;EFrftGsf3Y5A1u/Izx86D2xye1PDT/fIrEQ/ctLofD8FwCPlH/AvX/GriMGbAbj+Gs+3wDzjj1NX&#10;FeQSYL/VlavXieM5Mo6r46TS9Zi8Prp8jtKyAuJsct3xjnrUmseJtG0zxDb2V/PcGf8AgVCdgLHA&#10;3DjPt1xUNxoHhy716PVLu9k+1eYhEf2hB8w+6MEZ+vNXrmzs21iG/bRYppFVibxmU+WR0GD1P4ce&#10;1HvD0OX+LxJurE7cDy3A/SuTsT++6V1fxclElxY4bPySHr7iuUsjiXGK55/xWaR+E/Tj/gh6N/iX&#10;xJfZU+X4Rgj3Dtm46f8Ajtfpp+zrKZvivCzjhbSY455+T/P61+ZX/BDV98HjS6ZdvlaVYwq3TrNM&#10;f6V+mH7NTTP8UiY2Y7dPmbarDPVfUj1/wr0MVLmqJ/3Y/kjy8LHlpyX95/mfj/8A8FF7aTTP+Ci3&#10;xiJhVfM8XX0qMM/OHffnBJxw2PQ9s8V4lHebfAt5JndnS5izeh2V7N/wUyvfN/4KG/GOYNwvii6h&#10;+bJ+42zv6ba8N1OZo/hvfQs+NmjvheeSQOelcFT+K/U9mV+Znl+gFU8xmfb+6bopNfXf/BH/AMZ6&#10;nZ/ts+BvD8Gov9kutSlW4t93yk/Z5sNg/wAQJ4Ycj155+PvDkcyWUjzI20qSvPVeB/jX1p/wS80S&#10;Pw5/wUC+Gtpb8eZqi7trcNut5f8AGo+yYVv4UvQ/fX9nx8314N393j0610vxObF9buf7n51yf7P0&#10;xXU7tQrNu2j5e3X36V1XxQkha+tgHXLQ7lwRyPX6V0HOjJsXDnd23VtaftPzbRnNYenruTbuPI5z&#10;W1YsyFQCMdxigo2LM4OGP8I7+1fN/wDwVzJXwT8Of+vrUM/9+7avo61YF1Ib0r5v/wCCu0mPBXw3&#10;Y/8AP5qOD2H7u2rbDfxCZfC/Q+J4SwX7/wDF0X/Jrg/2i/D51n4dyahGpZtNuI7jGeqZ2N+jj8q7&#10;qORdu5h244rN8T6UviLQL7QnOVvLWSD8WUgH8CR+VaY7DxxWEnSfVNHqcJ5xPIOJMJmEf+XVSEn6&#10;Jq6+aujxLUibvW/DPipJjI2qeHZLeZm7SxRvGc++UZvx96/Qr/gnC9xB4UvpJGYq00YjVVOAChJ+&#10;vzFuK/Pz4aq+teBbrTL+LM+gXkk0a/xRCZAjL9N6Hr3ftX6Hf8E71tz8LPLZSZoZiJGYdVI3Bh/3&#10;0R6/Wvi+F4uOEnF7qVvyP2f6QkY/64UasHeM6MZL75L8bX+Z9colxe6dYi3iDOu1g7N97r6+/wDK&#10;vOPjFcW0NpcPPIsb7oivk9O+e3TmvQrS7d4rV2H3lzJtAH8uK8o+M9vJNHqFsZsRtIpBVyDnb69h&#10;1r7OmfgUV7x+cn7cV/DIr20Q35mXa24fMec4Hf8AD/HHyzqEmwsGbPXdt7/5zX0V+12NItHkNhMp&#10;ka4+9uJLkfXnHavm/VZGlDbT/wAC/OuLFfxDqp/AZo3TXa42rn5eQemfT/Oa2dEJSXcikFv4u1Yt&#10;tmS9VVfPysWBbpgE9M1t6JhFV5A2OB9PWsomh1+jZ7n3x79q14kyMY68nd3PesvRnSUYCbV5ZQuf&#10;6/8A660EmP8ArI2OD2Ga1i2YVLXJJ9qz8N/47+tTZUr5hO4+nP8AnrVds78k/j/ntU9vPHHHmaM5&#10;YY+TPHtWhkW7S2SRHla5VAkeWZs/N6AYycn8vU1DLzwx6nbj1pwaIIFSTJ2/xLUc0iKpbcRj+LPS&#10;plLlV2aUqcqlRRirt7I6D4TePr/4b+Lv7caxmuNPZfL1Szhk2vNGeVK5IBZeGGSByRkZyPUPjd+0&#10;r+y98TZF8Q+Jk8D6xqbW9ulxfa1ol9p+rOEX7k8lqYvMIAADNvJHRm4NeRPb2ui6M2pX837lYy9x&#10;LgjGEyV/ADH4V4H4x16HxDq02qLa+S0jEld+7A4wBwMADtX5/T4hrYjGVk4qVO+ia000X32uf2LU&#10;8G8py3IcBOnWqYfGRh+8nTlZyb96Sf8Ahb5U9LpK+x7n41+Mv7Lwb7fa/Dr4YjbFjyk0nUJuM9zJ&#10;I5Y+5JOPSuy/YUv/AIF/F74wyeNPil4Ss5vAvh/ULC21jTfBjWts9rDOXjWVLaWaOUruVA0yq6xZ&#10;LMVJG74t1lPPXylXk/d46mvePgj8I7zwdoMd7YXM9rqE0LC4uLWQxv8AOuHTIPI2kqQeCOK+kyvF&#10;yxUmo04xXWysfiXiFw1TyWlCMsXVqyk3ZTldK27t933n6Ba18MP2cdG+PWt/B7wJ42h1XQ9Rmtv+&#10;EGfULeKKZWmt7mXyZG2lHlSSEfNty3UfM+ag/wCFUJ/0Fbn/AMBWryL4FfsveCPij4GsfFXiH4/a&#10;tpPi7SfEcd74d0sWOY576ADyUkmZ/kZsjyyCgBwdrcge9/2z+1J/0TPRP/CRtf8A4uvooxlU1SPy&#10;GUY875j8y/hX9q8m4i1K1ljeC7MMkUqFWjIxlWB6EY6HmvOv2j9EnTx3eajpg8tolTCKMZBUZ49c&#10;1+pH/BbL4X+GPAnxn8K65oWh2tq+u6bcG+nt4RG1xNDKmGcjlm2ygZOTgAemPzZ+L1pBL42kaSXc&#10;ZI4yq+vy1xttxTZ00antI32/4GhR/Zx8Y3UfiHT47uBlU3UW8noMOOfwr+nb9mK4a68AaLPuzu02&#10;27/9MxX82vgvw5o2m36/YlX5W3/d6dOo+tf0e/siy+d8JvDswb72kWxB+qCtH/A+f6HX/wAuH6r8&#10;meo+L5tkkBdP+Wqfd/3hXzD+0ndWfwo/bl+Dfxm1eZo9N1O21Pw1fXDN8sTzqphJ/Euf+Amvpfx0&#10;WTyX+VlWRD8zf7a15N+2r+zpJ+0z8FL3wLpepix1q0uI7/w/qG3iC8iJKZ77WBZG77XNeTmEajw/&#10;PTV5Qakl3tuvuuexwzisLhs4gsU+WlUUqc32jOLi38r3+R8F2vgXxVB/wXy8J6p4q8Fa9a30+k3k&#10;1xqWpMJItQjTULvyZ4drv5cK23kRAMI8GNht4LH9FPA3wP0D4bfHvxb8SvC8i26+MtEjk1axUAK1&#10;5BKAbge7rIA3uoPVjXx74O/4KffGH4DRr8PP2gv2WNWvPHNtbpYnUrdhBLqMaEiMO3lt5y5JwyEh&#10;s5wSST79+xgP2pPiZ4r8UftE/tK6N/wjsetaOtl4R8G4dTptmrh2kZG5VnOzLN87FckKqoKxw2aY&#10;DHyp06PvSjd3s1y36O/3WPosz4L4i4XyurWxdSEKDXLFqpGXtk5Jrkim20tJNtJRt30Mv/grEL2T&#10;9lK4bT7GO4lj8U6MyrJB5mxft0IZ8diF3EN/DjPavhxtPW8tWt3+7u+YI2D/AJ4r7m/4KfxyXX7G&#10;uvS/2oLXy9T0ppJ2uDHtX+0bcEbh6g7cdDnB4NfGFrayNK6Ffuufl/Hmvfwnwv1/RH5biL+0dv60&#10;RY02CQIoxgY+ua0rRo2mIZPlVajSylEir5eVZQV3EHFexfs1fsq6j8YbmTxL4lvJrLQoZdoaNf3l&#10;44+8qEjAUdC3PPA7465PljcxjGUpaHm/h3T9b8TaxD4f8L6VJeX1wxENvEBuOB78Ae5IAFejaD+z&#10;T8UHnkk8ZzWfh+3gXdLJeTiRioGSwCHGAOpZlH1619XeDfgH8Nfhrbef4R8Ow2cgXmdM+a3Hdz8x&#10;/E14j/wUX1UXH7IvxRha7laZvAupeZ82cKIG6nsMCuapUnyNrQ0lyU1fc+NIf229I8bfEG8+GX7O&#10;emaCptfNFv4i8cRtcvqTIcf6PbIyQRKwGR5zMcYyQflrC1j9t/8Aar0yzm0vVv2hPF+nXlvJshtd&#10;Ht7LTLWMZx92OPG3p91uhr8/fCnxH8V/D/xfJqPh+doZYY5isithlJYpkZHb25PPPcb2g/tD+NNK&#10;1BNaazhfYxMm5AzSMe+SDjnBwBXDKNSpU1metD2dOKUYn1Te/toftk+e66l+1l4sZvvLBpmtPdNt&#10;Pb9yzLn6kd/pV3Qv+Cr37Uvws1+2Gp/GjWtas4Nn2mz8TRidpRuxhF2hlODjkY46818v69+2H+0N&#10;4h8LHSpvH11a28kaqYbHZbqccDhAO4zXndtrfiPXLhbDXNTMqRzecWl/jZupJ6nOB/nmtVKUOrYK&#10;Uup/T9+x/wDtQeHf2hvgrp/xd8OXMP2a+sgtxFC5Kw3QUeZHz6ZBxzgNg5INcj/xOPGfjHU9VaNf&#10;ss2oSGGRm6x7sA4+gFfLf/BF/wCOPw0i/ZRt/gO3iyMeJ21y8mtbFY32XKtDE21JMbWYAHKg9QRz&#10;0r3u38S65OTbRw3FrGq7fMm+Vi2OgGRgjvwaitiPY1CalCMqlltv9567pltoHhq2SW4aJmX+KRv5&#10;Vf0XXbTW77zY7uNlib5drfdP/wCo9PfPpXhD+B/F3jW7jjOp3sdoGzItvMWmlTv977oP+yBXp+ke&#10;AD4L02FNHldl3NtgkWVmDHkszH7xOT3ya5Y1ataV3HQuVOjTja+p6Tf681rAN16vHCKD1rEsrvWL&#10;q3aC4vzNJJIzM7cbcn7qqOigcDkn1JJrD8Cza7ruryjUIbWS3t5ds0iq67eAdo3ZJbBB7DHfOAe/&#10;jk0q1j22tpGpX+LbXXTTqRuc8pRjoVdA0+a3fdPaqx7+d836GtGG20y3mKqAxVs4H8FZ02sKJW9x&#10;n73amwXcsn+lIrKjcZxW3KramXM29DS1cW19atFPGhV1KspHBBHINfnB+118IrL4MfF640nQ7Yw6&#10;VqcX2zTY+0Yzh4x7K3QdlZR2r9CxdSSKcnoK+a/+Ckfhe21H4baR4zEeJtN1ZYmk/wBiVSpX8WCV&#10;VOfLVTXXQzrU707s+OJJiV2k/r3polLblc9P9qmAlQqDcWydxx6UxmIiwh+b68V3nGtBZGHof9mq&#10;7srEg9c/xdf/AK9SNu2ckjH3qhZipYnJG7n/ABpDPtj9gWTd+zsy7vu+JLwADt+7gNesXgB49q8e&#10;/wCCesof4B3iEf6vxRcjv/zwt69juwN+8DtivLrfxmevT/hx9EYd990pk9/51F4XGPE1sAOfMFW9&#10;QBVCaq+FiG8U2pB/5aD+dYlHQftLfL4EuAP76c/8CFfif/wXTtV/4aD+F16Cu7/hGriLPopmc/zF&#10;fth+01geBZhn/lpHz/wIV+Kv/BeMNH8YPhnKD93RWA9T/pDjP4VL/iL+uhNveXr+h+ZfjvwdJafE&#10;bTfE1n+8t7rUbZpJFx+6kV1VkYdV6ZGeCCMZ5x678YJnfRlV3JY+WV77RtHH+c9K8o8Zb4PE1lL5&#10;jfLqUW7aTz+8FeqfE6R5fDrlxt3bcfMefX8cetaSNOp9df8ABvXeJJ8V/i5o8Eao03wpui/zffYX&#10;drz+RHH496+hP28rOVv2bb2+OlC8+y6vYSmGWVlVh56r1XB/j9fzr5n/AODeS6Vf2m/iBppj/wCP&#10;r4Y6iuM5+7NaHFfaP7WWgf25+zhrkIjb5TZvz1+W7g9Pb/Pr52KwtHFU4wqK6at+J72BzTG5fNVc&#10;PPlkkmmt003Y+F/CXi22LJGngu4h+bJWPVRg+n3ojXc6ZrV5dTLPH4Wulj7LJqgLHrz/AKoD3/nV&#10;rwd8OI3AkW23c/L8v/1v8/y9O8L/AA/YAM9sylQMjb/nNeT/AKo5HLV0V97/AMz6iPirxxFKKxkv&#10;uj/keeqNfvI8JpEsWOm276f+O/57VpWHhvxLcr88MjM3VpJic8+mP8/pXrll8PVCqVswOM4xnPT+&#10;ZrotL8DAHKwKf7uccdufxqf9T8gX/Llfe/8AMr/iLHHjf++y+6P+R5Da+Db+VVI0qbPobzr/AOO1&#10;ej8DXuwH+yZfT/j9Pr/u17Rb+Ckwo+y8Fv4lqZ/CEUaZEA+6P4cY4qHwbkP/AD4X3v8AzNP+Itce&#10;PfGy+6P/AMifLf7SfiPVvgR8HtS+KFn4SW+bT+fst1qDKsg+qCvi++/4Kz+K4JGVvgdpP+zjW7ni&#10;v0P/AG/vBkN9+yR4sie2+ZbCZvu558lj/Qfl+f4heJLXyJWUdqxhwrw/Gs4SoJ7d/wDM0filx5Kj&#10;zRx0l8ov/wBtZ9RN/wAFbfF3m5/4UlpOzj5RrVzn356fpVi3/wCCsniy64t/gVpYx95pNcuGz+gr&#10;5D0jSL3XdUj0rT4i0krYHsO5+gr1zwp8FbmWGOCG2ZvlyxAz+P41WK4e4Xwsfew8dfN/5jwPiV4k&#10;Yyp7mOnZf3Yf/Int1n/wVX8Xk75vgVpj/wC7rlwP6GpLj/gqn4puBstPgXYrxz5mvTsOnXhFrzWz&#10;+AXiLUCqxaXtVv7q9ePUf/qq5H+zV4gZDFDFGZJCQq7wPTPPc89M+vpXk1Mu4Vp/FRivm/8AM+hp&#10;cbeJUtsbN/8AbsP/AJE7WP8A4KieMpT5knwY01gefl1i44+vB9qeP+Couutt2fBS1DLy27xBKcn1&#10;H7sY/HNec6z8B9W8OaXJdaxAsYDfvgVLFenp9RWHq3wuMEKQz2vl5UMWZfmH+R9aingeFaq92jFr&#10;yb/zKlxv4jU/ixsk/SH/AMifUH7Pn7X1/wDtE6zqPh7UvAcWjtp+ni4SZdSM/mMZFTbgouBhs9Se&#10;3evYdOe4t7qOUI25enTnjr+fOfWvi39ky+k8E/GD7NJZtHHqGnyW8jdVYBlk4I5/g9vrX3LpqJKi&#10;bHjbcvzx7eDz1+n9PTivtcmw2Dw+D5MNFRje9l5/Nn5lxRm2bZxmX1nMKjnUaSu0k7LbZJfgdVo2&#10;qyyWckLL8wXoP4mOD1Pf/CsvWJNbvJS1h5kfyk+ZGejEfy5NRtdtp3zpEYyzKZOn5/X/ADils/EW&#10;w5mkZtu1M7sYGe4+letyq1jwIt2ucRd+BPEd4sk9zIzfMVYn6f1wK563+Hl7c3c0OW+RuWC4wSce&#10;nPf869tg1Szu1fcc/LztPPpxz+Wf6Cq8trZM/wBqhKruTKx5APQnOPpiq5LyTEn0aPLLf4dDTG3S&#10;KN20eW0iA9eO/fj07fSrC+Erb/lmm5kAVhJhf1+n+TXa6jqenwn7T8sm5VLFsZPUj6fy/nWDc+Ib&#10;UXPmNsb5fmRQOFwRjHQDPYfpXVGKSMzjtc8MwfvJAPlVgNu35ffIqqLaWIHyLYlf+WY284z+p+v+&#10;Fb8s8mpXS20d18u4LIP72dx6fQD8q1v7JsrezUyx/wAAdky2QNvH+c9qrzIZ5/qujanfJMkMe1WY&#10;feOM89Ccdh9Kxbm50bQrqHSbEedduhzJ18rrlsjnPf8AGus8Za7L9mbTNOkSNW/1knT1746457/0&#10;rz25ubadLyw0PczTQMsly2PnYggBfYdvcUSfLsJHz/4ttbjxDrV5qj8i4uHk79zwf5VyeoeHFiZm&#10;ZGyMdutdZby3lsGgdG/d5zlTway9SYskjyj1+YVmI5/wL4IHiv4h6T4bcHy7i+X7R8vSNfmcf98g&#10;j8a+q9Vhgnka3uLeKSFlw0dwo2lfcd+/c8GvFP2f9GkvviHLqUBZfsmnyMJDj5Wcqn8mavdNL0lo&#10;7lUuH812IaQSScsue/px/IVz1fiAyLHwnOtzI/hnUv7OC9ISC0LduRnIHfIOKu2Xjvxp4dnEms6Q&#10;0qpw9xat5iH8B8w6+laN3LJGnmwyqssnEar8uyL7vvyRkD8fap7C+lsbTfGW8852x7l645bntg/X&#10;j6VUa9SGzA2PCnxf0e8YQedFtVhuXd8wG71xwa7zTfEGm3CI1ndLJ90Y3DOPTPp04HTntXx/+2H4&#10;ln8JX/h+80DXGt9ThaSS9htW+9CxXaW7feVwM89fSsvwH+0H8VfD7rdwX8epWMm12WTIYr1PI6H8&#10;Oorqp4rm0ZXKfaVxfWsN1+8+VdxHmbc8Z6+3Xpjr+VR62ltPa5jMa7o8+Xyc5PXJ98fX8a8VtP2g&#10;NN8TaXHfWjyW7AASW8nVTjpj/Cs2b9oRbeZbd5mPzDG3HI/H2pyqxCJ7NaNDBcpALrcoACr024Pe&#10;phfzTvHEzLmP724Zz93HQ+xP4V5b4f8Ai6mrXMblzlQPm/i+v+fSu30jVoblB+9+WRs9eM4I/Ssr&#10;3loXbqdjYW5nfbBJ8u0lvQYGd3/1vf2q3qonitFihjkbptQfec565PHfA+tVNDu5HhkKw/dUfvP7&#10;oA7enTof/r1ee6aG4+03aLII9zq0nOfQfgcflUyAo+LLRtK0+OyYDzlVjLlf4j/CfYcD61zM15DF&#10;DJdXU/7xpNy7mPfPtyc/0qbxh4kR97yNvkDb2zzn6H9fSsnS/DN14mRS/mKrABWPZRnj6defSueQ&#10;Lc5e+gv9d1GSPT4pGVjtbaBgYyefz/L866bwN8LTFF9p1aJVjVc/MepHQ/hivS/Cvwu0jQtJa6v1&#10;UbFy5PHHJzz+deV/En4p6j4h1FvCXw1tWeMHbPqjL8qryPlx9/v6Dr6U4x5dZDvEqeN9csW1RdB0&#10;+RZpfmOGYZ4HLEen0/8A1Z9pDFYjkfO5zJJIBuLc9Tzzz+vuah0TwANPuV1ee48243DzppGJZuOm&#10;f5Y9OnSrGpxXdlqU1lLHJuhlZNzLjoxGfUcioqSkTcmjurEswuPufw+Xj+oPvxinIdIkkjjma4+X&#10;lf3ievoP/r1mFrxGVI09QI26EevNCTSr8xLIGO7/AAP6VK1AvFUWRvKuY0P8Tdd44/P1IPt9a6PR&#10;P2grfTLmDw58SLG+1CK4+RdSs3H2iBQPlZgf9YBnHPYAAZrl4LiPb5LBvm6dcd/z6/pWD4o8m71O&#10;F4NpkjiHztnu2e3Xt+VaQlKm7xM6kIVFaSufSvhjwppHibTW1/wF4k/4SK3b5pIbG6KTwegkgb5s&#10;46FSwx1281DBrejaPHcSXELW8KSFpN7q2D0yepx2yQPpyK+dPgbqtn8N0bxB4013VdH1ibUp7m4u&#10;dMkRbhE851iBYhsL5ax4TaRxyVr9BNM8MeEviB+zlD8fZ2GvaZDdR22peJPDSo1/aTsBxfWZRCJO&#10;+5VPmKQYmdsqPQhXquN5I8mtRpU5Wi/69TwWwtvBmv3EclhZeSzoGklZwVYnJzg429fT3yeDW8vw&#10;11rVLZbOxkVojzuWSPaDtyGPJ7Ben546XNX8KW+o+Fm8T/DLWI/FWhrljqfh0LL5DKMsLiEMZI3H&#10;JzgjHVlPFctoXii90l2gttQ8iVulxexu2PVsADkcHuMc4zW0Z88dDGceR2aK3ir4LawpmtTZqW27&#10;JGSZFZv4cBumc55OPpWh8JdH17wzqdr8LfEot7zTVU/2Lr1xGiSaadhcWsshCmazc/LtbIglKsu1&#10;Gm3XL3VvDui6b9q1G3uLm8LEyXsM4O4feIEe4NxycgYBH4mn4K+MmtwXv2PQ9Jkv4bSMybJzulh4&#10;5kOwMwUKvJ7c5BHNFSnGUdUVTrVKdrPQ94+Ffh+y1PxDBdeF7RoZLXUEiaNZgzHO1hyVGcq4OeuC&#10;OAdwH1x4n+E+h2f7S3hPSru33LrWmnz1kYfMmzBHXHOe3ofc1+d+jftG+MfDniK38Q+GtYhkWG6S&#10;5j09oXMbtlTkjK8MABxtYj+LpX03pH/BTTwj8WP2lfA3xG8X+DIfDNvo8a2d88eoh7eMscM4dgpQ&#10;YH8QwORubFYQo1Kce50vEU6kr7HMfGfwZoPw3+NWveGbSzbba37K20jBz8y+/G4evb3zp/Bb4zan&#10;8JvGth4n02GOSXTrxJzb3ChluIwcPEQPvBlJUj+7u+ldh+2b4Tg1T4z6h8T9FtJr+18R3EEfhew0&#10;5laXWJDEu543LFREmV3SAkFmCrnDY8X17VPiz8I/E32HxH4Si8P3VxBLEv7kXX2iGSJo5FBfcjAp&#10;IyMNuDkgjBqJKxurH038OZtI+FH7ZOqeIvhvF9o8IalcRm1vLeQS20C3MYljgeSNiqODxsfDEqcA&#10;8ml/4KG/EKfQvAFn4I8P+G7XUZtW8ZajcRXl3MojsUAifYweSJdrGRmyXHERUB2YCvnj4c/FnxL4&#10;IWaXw/qd5a20lnsvpAEjhdFIKrKgAVlXAI8xWUYHPesj4kftn/DTU5pNN+IGp+Gdakksd8skMMX2&#10;tYiOsbacn2hTtxj5TG3G4MBg5qSS1Zbi73Mj/grH8XP2fPjb8A9F0PVfEcep+OPA9jYnR9c0PTZY&#10;7WaK6gt/9BuDLI7ef5aF35Ko8WNx+avyk+NnhySbT4fEEG793+5nwOQDyp/PPbvX1b+1JrXgRtIt&#10;f+ED8JXGj2+sXMepQ2V9B5d2QPPBllC/edxJGwJwSu3ITlR4JqFguuaVPok9tv8AtMRXkY5z8p69&#10;mH4Y71jOTk9Ubxso6HBfs7eMD4b8U29pqFwqw30fkyrICQW5wSPUnI+uK9K+MNlHb29y9rdLMsat&#10;+8RhtI2k+n+enavASLjRtXS3njaGSGcx7c42SKf8a9+03UI/Hfwmutf87a62MwulJ+66oTt9ckg/&#10;/WrMDm/Amryzaja3sNts3WNmBGoHzII2HQ+oyffP416x4auZrHxTb3EF9JCP7QhaKWOQBo90gAcE&#10;lRnp1IHAzjrXjfwkvoUtUnnbdMsNrDCjDnBVlGPwP6V7F8Ora31TxPb6XO9xJFcXdqrSW6K7IRLG&#10;pKhuCevB9s1y4x/vGdmF+FH3F8ZYvHVp8RLzW9W1Sab+0pDJa31tqDwzDLqqqZWCscKqrzkbQcHI&#10;NeJfET4i+Mr7R5fDMXxA1QyR38lzJbRahKqxOqCMrtQr/DgHj1J7V9B/F1rq1vtQjku1H2dpNywk&#10;DlNm3O9ScZO4EDJBGQD1+b/G2tC11+41S3tYBdbT5k7Qr5nIH+rOwYPYdcZI45ry5SaZ7dOLlozz&#10;keIviKY7q/vfEOpXHnRNEl1LqEheDDA71+bII985+ozXA+MPGPig6hpt9J4z1DVJocLeLqmJxBKG&#10;PEYkBwmCNrdQfTAr1HWNT0+bS3Gp3EjAr8zLEfkO9hnkAHpjjs31ryTxI8MWreVZX7SRyZkk2v24&#10;yoz93gc5GOvPArSFSctyKkIx2Zn+Nvil4j8dJ4f8HanosMcemoLXS9P02xUK7SS7nlwdxkmmchnP&#10;G5uAAAAOi8M+A9b0W7sdXvtG+zXt1IYobrw7JaRPDkYSRG3orhXKh5EDRrnAfIIHA32nWWoTP5sh&#10;2mRTIrYLAAnGevb2r0H4PfFK68Jtb+EvDPw+bU/GNxqsDW/iEa5J9oFtHKsxgWN2VNoEZwCwj5cu&#10;rfLszrcyhaCCjKLqJzZneHfEviH4WReK49U8CapbWtzdW13oFxpGpW1ksjhmDNJdxwNLK00cXSGR&#10;IjhmJIAWmfDLxh8RfjB8Ttf0bVfFlv4Z8NeIGih1xNJ1RbiVo4UZ47RLyXzZWdI53aadSS3mOmR8&#10;i16x8X3j+LNxoHifxneWfw78MakdsnizxRrUFzPqVw6eW8sMUBjTykdWCvDlAoViZGwreT/toeFv&#10;BHwg8JaF4K8Navo+i6THpcN1pOiaPqCajearHMPOW+1C4UtFvkDiSO3QgQoV3AOTnnpzdR8rjZvT&#10;va33q+362OqovZ++pPlWva/5af0jG1n4jXFx4w/4UP8AA/TI28IzWcKa2um248zU1tyzNI80qrIq&#10;EYUZXhEiGC2Qe6+J/wC2le+Ov2h9S8afDH4U6L4ZePTYNN8LWOqMt5rVlIs3lRS28u4xi58lPLa5&#10;KDyIg7Jtk8tj5v8AAnXNM1bT10fwdqepR+NNetJtOulOmSqulW8aRzLPHJGdrKY1cEttCn5imI0e&#10;szR/Avjr4v8Ajy3+FPwp0e18/wAR3x026ispI5Lt7SAowZ/KDukJXJKRhdxiJbhBjoVOlz2mtlu/&#10;xb73/rQ5pVKns3KD36LbyS7W/rYzvF/w4iuvCeoa/oGqw61ff8JRs1JI18u0S4KTyPIZGP74YSTa&#10;oY4TD5YyHHVfDHSPAPwv8EN4/vbObUNe8SWtxa+FdLNwk0kF6IVmFzIqgeVbx+ZGTuJZyy4yFk2S&#10;+MdE+GmifEPxd4c1nxr/AGfD4fhum07R7e0kmh1i9LRLNaSPbP8AuyIWfe2UVUt8ZMjYPM+FtD8O&#10;fCTwfa+LtG1bQ9b1jWtHuo7Z7eW5U6PNcQK0K7WhjL3CeU6quTG7yBgzAAtpD95TV+v9f1oZVI+z&#10;radPPaz/AK6l3xpodrceKLHVbePUo9a/sm4exaxsPle3gMmyePZl1ke6Eke0r8qbWJzuC9b8NNF8&#10;NWFrp3w38Qaja/2rNYgaTfNLarGotbiWMCYqxlg3TcB5wpCsr42KjP0fjbWtIs73wr8YfB9xHeTa&#10;bql1eeH59NvjNG0ct3FLJ9tkaFBFtkneJ5RtLtPEEX5Wc+faD8SNJ8V/tF6L4h+HngGDw7b3V8lv&#10;HoNxrStHHtIWOO4ldQyxsVZJJG6A7mx3z96pTt2/Q292nO/e342uJFpOj2U95L48u4r7UNPuo5NK&#10;0WBbovHGct5azDYEClvMV45CyAsQGB5848UeMvDVzolv4I8YaHdQ2KSTx286tHPcafKrLskDrtWb&#10;dF5ayAYD7FcYavbfHPgqH42XthceAbaSPVLhgtra6TNs8m5SV3Npby7QpkQNuYYO8xllYDc1cHf6&#10;L438R+GtSsvC3jK703VtFvo5NS0q/a4hmhBLRtN5ZVtiM3lZAJVG6HDgL2YepGSu3r27HDiqcouy&#10;WnfufR/7EfhWSb4G+GtO8O+IrXVlbUr/AE+OWyZl3Ay+eCN4BXAm+YMBt7nByPffFngzxZ4Jv5dF&#10;8U3EEdxDtaS3+0JIzcoA4O4gghhghuoPYEVzP/BFLSx48+G+paH411eDXLrRvHSSTTW1wLg+XNbq&#10;6Kc44/0SbjOeelfU37SHwl1Tw74hkNvpN5dR2MctvGtuVjlKjLAxksdpVzuXKg5BBxnFaSpSleRn&#10;RrR0gfOVpq1rFZ7YdztI21V2r+/Y9eg3ZHHXGMfWvOPinZ3Wl+LLO7tJf3d0qho1ycHOcHB54cfl&#10;Xu3ij4SWFjqUmtvqKWdhcQySxtdIZAZCAHTpkFncYBB4Oc46eSeNPCE/iyJrDwzNHJ9gAmsrWNSz&#10;yAABkC887RkdQecYxU0uaFRX2NKyUqTSOYhmNr42tQZfmaZmBHfOD2HoTXot9a6rPq82twBVVFVk&#10;WNsbXAXpk9eR7fXrXEWwSPWoftkojVUZGkmDYLrz04IJ2gdAc4z7eueD9K1i91SxtFeG4srmNPOa&#10;OQBVX+JGyc8HA6ccEDkmt6q5pWOWjLkpts5/TbK6Oy7Ekm55CrSLy2D2x3GR0HXHFVPib8Nta8X/&#10;AAZ8Yada2Et0b3w3dKreXmQyRr5ic7iv31Gec9cV7l/wqS2s9Xs0upB5FxcNBA00hXMi7Cqnjk4H&#10;HqM9MZrZ/wCESs7O8tdPkMP2e5bJaFfu7lw2/PAxnP5cilToyjUTHVxMZRsj8UbZ1PJ+6f8AOa0I&#10;MbcjA543VY+JnhV/AXxN8QeBZI/m0nXLq0+7jiOZkB/IVn20ihfn+avXPL5bSsYWo+HdXuvGqatH&#10;YM0CzxnzN6gYAGepq/d6Ff33imHUTr6wRxgFbfcdxx1AA4we59+9UbnxVqa+K00aIx+S0io2Y/m5&#10;HPerVx4hjh8WxaWuiNLJtC+djLAHkke3ryKn3fxGZnxZfdf2iDHETHA/3q5ixC+bljW/8TphJrMK&#10;Kfu2+fzJrAsT++APSspfxGUvhP0+/wCCGsDHwH4+vUTH7/Tomb0/4+G/Kv0o/ZWk3/E64kJ4TTXH&#10;OeMstfnN/wAEObSJfgn46vJE/wBdrtrEAvOdsLkj/wAe71+iv7MMjL431CZUJ26fjcoO1fn6nn/Z&#10;9+tdEpc0l8vyOGnHf1f5n4vft7eIf+Eg/bU+NGrwzlo5PiBq235jg4uZQO+Ogx9BXmHiNktvh1q2&#10;XbctgiLGy/dBZR2/zzXRfHXUn134zfEbWZBlrzxbqEmWxyGuZD/WuZ8dbV8B61KV52woePWRf8K5&#10;qn8Z+p6lT42eXWc0sinzG3FVVVGenI49hX13/wAE6nUf8FE/hi0j4P8AbkKbWU8gwuK+R9Hj3OEG&#10;75pEU4/3hX1n/wAE7yT/AMFE/hiwXy1Hii3X73JyrL07daX2TnrfwZejP3j/AGfXI1e8H5/99Guu&#10;+Kbjz7aJg21lxt7dD1rjfgGSviC8G/d0/ma6z4sxXlysYsEzJHCWj3MccZ6+3/166Dn+0ZemhpCr&#10;BC3zYxux+f8Ak/zrbtlG8EuzdAFC9P07155pvirxV4fdR4h8OtcQq2TdablgBjqV+9XYeF/Fnhzx&#10;EmdH1WGRl/1kathl+qnkc+oouVys6a0IzuYdvXpXzb/wV0dh4L+HDLj/AI+tQGf+2dt2r6Stt2Pl&#10;HGO1fNf/AAVxDDwR8N2Cnm61Efd7+XbVrh7+1/rsE7KDPihXBTaOu7DYOMUsm5lOd3QA8dOetQiX&#10;avzHKqvyqo5AHbNNkDEjKENnvXccR5Hp8lz4V+Lni7Qo7bNvq9gX8sdleeCYMPcMGWvvP/gnFOx8&#10;J3kaxLt+0blVXHHyL79/1r4n+JWj7PGEHiKH5fP0eS1dh3ZbiF0/Rm/KvuP/AIJ16TZ2/hSfU7iF&#10;WkSQDzO6fIDszn69a+XwOF+qYqvFdZ3+9RZ+l8cZ7/rBh8rryd5Rw0IP1hOcXf1tf5n1hYxzz/YR&#10;9qj2qR8sjHH449q8z+LZs44r+4vUAVZl/d7c4Gw8cn616dY3VvbyWs4dPuseW4Hy9Sa8n+OFxPNY&#10;ahcsNyqwPyqAXIj6DHWvdpn57H4j80/21II1El4qRmSS4/hXB4/z/nv8y6nLGRjO04+uf8K+l/2z&#10;tSinR7NF+aG6CvGFHcbj0PcY7c9fTPzLqskcHBYeg46Vx4r+KddP4TOh3Lc7g658pizdPXiug0Vh&#10;tVXG7b97b0+vt0rn7chp5CM8R8exyP5Zre0aV5H8xl4Jxn8KziWddo8whjMsRVeQFxnj8uvWtK3V&#10;gd2/5hzlW9/WsjSSXjBCH5V+7jvWvG0ZHy/xDpjp7Vqc8l7xM6qI+APuYGPrRAsjsu1dxbkUNKgH&#10;lc/dHf8ASpGdR/AOMkfMM1ZFgQ+UdrSD3BPT61Nptv8Aa9QSMJlV+dmK8HA6ficdvWq5ATnP8OOn&#10;X6VraJaJBbeccbpWyvsvbr+P5185xNmH1LK5KPxT91fPf8D9j8D+E/8AWTjilVqq9LDfvZeqfuL5&#10;zs7dVFmB8a/H2o6N4NfwTZ3n+j6xKst1bNGrL+6BCuMglWBZgGBBwWHQkHw67bPQ10XxL8TSeJvF&#10;Nxeq+6GNvKth/sA9fx6/jXK3kgI5PI4r4jB0fY4dRe+7+Z/WWfYunWxdSUVpf77WV/nY6T4M+Dj4&#10;x8eQLNbs1vZ/v5u6k5+UH6nn8DX1x4Q8PJDbIu35d3rwc15X+zF8P30bwuuo3dvtuNQfz5FOchMY&#10;UdPQ5/GvoHQ9OEMKnb/CudvUe/0r9KyLB+wwict5a/5H8XeIGd/2zxBUlB3hD3I+i3fzd/lYk061&#10;vdCZtQ0snLKBcRrkbwMkMMfxKWJH1I6E11f/AA0F4y/6KPef+P8A/wATVOwsYZI+F64zgeverf8A&#10;Yll/zyT/AL+f/Wr3nRj6H51PllLVHqv/AAX30eOXTvhv4mDAf8TDUrQt/vRQyAf+Qm/Kvyl+MIC+&#10;MbO6+X57OPnd94hiOtfsV/wXR8NSa1+y5pfiuJfm0Hxpaysy/wAKTRTwn/x50r8efi7agXOk3Lf8&#10;+7Kzn2fr+teQ+q8/0Kwvwtdm/wDP9Ta0y9WPUGWNdreWD9fl7f571/RZ+xVOZ/gv4WkLfe0W259f&#10;kr+c+yP2nVo5i+4SW69+vyAD+Vf0XfsQxqPgb4RIzhtCt/5VvL+D8/8AM7o/wH6r8meu+O4RLaru&#10;B+VlP5HNMC4xK4ba3rVrxkv+ijC/w/dqUW8Kx4YZ9eK54mMjyD43/tkfs7fs765B4V8d+K5JPE11&#10;DDNpfhfSbY3Go3gmuUtYvLThRumcKCzKMBjnCsRwf7F3/BQO3/bK+LPivwZpPw9j0Sz0HwzFfwtJ&#10;rEV5cSrPcywqsvkkpDIv2dy0WWK7lBOQRXn/AO2F/wAE/vjn+0n+2Gvi/wAKW+gW/hKbwxpUOo3X&#10;iLEsFxcWmoT3AhaCMedKCHXIV40IJDMeMenfsefsr/Bf9kT4mzeCdL+KsPiTxxrWhyQ6lCIra0+x&#10;afC088UaWsAzGgleTDSs7sS3JwcVDrp3CEuaPveZD/wUzsbeP9iHxdcajDNIkb6fL5UIXc23ULYg&#10;fNx1xn2zjnFfG8MCxXU2ZFb98wLZ469etfcX/BSVJ/8Ahifx01rbwzTLp8DwxzwtIpYXUJHyjk8/&#10;l17V8Qb0ju7qbe2xZmIz2UH19a6MH8MvX9DzsR/EPRPgl8GNX+Lni630azDQ2aFW1G6UcRQ9yM/x&#10;E4A9/oa+7vB3hvSPCul2ugaJp3kWdrCIreOPoige/wDknmvN/wBln4cW/gX4b2f2i126hfQpcXzH&#10;qGZQQn0UYGPXJ717LaQ+WgO3HGKqUpSepryqMbIz/FjSw6Y0qJgqvH1xX5S/8Fg/HHiE6x4H8GSy&#10;ajqGkeItUurK60G1m8qC7uP3Xk+a+Qp+8wUMcA5bjGa/Uj4had4l17T5NP0C/FqWXDTMudn0HrXx&#10;H+3B/wAE1PHXx98MRaTonjiSO8Te8cl7GJBIzdd2MY4/u4/GuPEVJfDZ26go2kpNn5k6v/wTp+IY&#10;UanZ+CPH8Blb5PM0e3vothJ6SW8hLnPQ4Ax68GjT/wDgnT8U5QEtNP8AFq7mAAl8B3OAc9yGOB9M&#10;nFfTVh/wT5/4Kv8AwY0xdD+Dvxrt47C3Ym0tLfVJoVOV2liksJX04JIq7pHwZ/4Ls6Ppq6cvxNsz&#10;HHIXM9xfWjtnOcl2gLY46E446YqY8qV239zN/bRvpJfieFaH/wAEsPiJqUjRQaJ44uIgzCM/8I9F&#10;Ysy54OZiQCR154NejeBv+COXjeDULS51vwxpWkyXCuI4/GHiRri5uPmQBltrVQjFc4A34Jkwe2O+&#10;0j9j3/gtB4xd1179qG+s47xh9qa01m55XsEEUCKo56Ky/jXU/Db/AII/fHK0+Ien/E/4z/tSeIot&#10;Q01kltdUt4y17BIhHleW83nAAMARleDjArOpUpd39xrG8nq0cd+yh/ZPwp/4KC+F/hh4e8c6T4rt&#10;NHs7m0vorjw69m2lX20q0UUWwFAozjLNh/MJUHBP6VeFPCGq/EXXBYwyzfZYwGkmiVVjXnO3djOf&#10;Yc/SvL/2Ov8Aglt8LvgLr03ijw/DqN9qV9JLLfeJvEGGvZfM5cKSNw3EksTgkkkg19peF/CukeFt&#10;Ni0rSrOOGJFziNevufeqpUXWSc1ZL8S6lTliop6rqZ/hP4e6F4P01bHS7FQW5kk6s59SeppniCCM&#10;P9ob+HhV210ch2rvSTZt6NXLeKdTSaPKybm6bh3rujGMVZHBUuZMd1DbhvJjVS7bm29z6/lUsSTS&#10;tl5lUbdxz2FZjycdP+BHvVnT7mWWVYjHv2nKqen4/hUylYpDoZLcyEwR+cwONzfd7/hjr61Yjv7i&#10;bKNjbt5VR05rPuLqK3vtklzud48+XGvHfr/9f1p02pDcWQbBtwVHp1rnv3NuXQuPNs4Uf/Wrxz9u&#10;a1TUf2bNecjm3+zzr7bZ0P8AKvSJtZaZ2W3XcfXHFeaftgxTSfs3eKpJpSx+wKdqjgfvEov7yt3J&#10;qfw2fBaYAyvPfH+RTS//AKFnpTIFJGCOOuSvSnjp8jg46Z7GvWPNEZ2iG1m+bb/n86gIC/PxndjO&#10;RzUz7BkIf8KjYZOeeOV68fhQ7hHzPsj/AIJ3lv8AhR2qRn+HxTMPr/o9vXsev6rp2i2DX2r6hDbx&#10;RrmSaZwq/iTXin/BPK8t7X4Ha5c3DbI4fEkrsx/hH2aAk/pXqn/CJWviO6XxH4qs1uJN26xtZlzH&#10;ar2wD1Y9ST+GK8nES5azSPYpfw4+hzmoePr7xCWbwXoU1xbn/mIXSmOD0+XOC/1GB9a3fhtoGswX&#10;aalq2oLcM18q/IuPLz26c1c1SONVXYAu1srx0wMVreBFDaW7FP8AmKQjke1YxvfUoX9pmQjwRIGH&#10;/LRPX+8PSvxU/wCC9xkT4jfDV5GUNHobFmA7/asE8/Wv2q/aa3r4OcBckzJgdP4q/Ff/AIL85/4T&#10;z4et0/4puQr1/wCfuP8AxpP+Iv66E9V6/ofmn8RZWh1uAsOVvkfkejivU/iB5beGbjIXb8jblY88&#10;9/z/AFryz4rRtb6mzyyBmW6B/wDHhXrnjq3kfw3dXTudqrEcMwz94YyOnp3Fay2NOp9E/wDBvjJ9&#10;m/bc1bSfNO688A60mD3xCkn/ALTr9D/jDYJqHwZ1u0dVIaxV16YGJY26/Uf5zX5y/wDBAy6Wx/4K&#10;PeH9NFzCy33h/XocLhjvOk3XG7HOfLBAGQPrmv0y+IsP/Ft9YiL5/wCJZJ8vuFz/AE/SueWqj/XU&#10;65Plhp/L+rPn3wP4fRgrrApHXc2OP/rcV6V4e0OCSNZEttvzYG7jJzj/APV+Fcn4Lto3CoSrbed2&#10;On5f55r0rRIVUB/LZj7L/ntXZGPu3ODmLVnowA3vHnnIXj9K1rDR12DCflTrVN0fHzfLjlcfhx9a&#10;0rKFEXdlv9o9ccdvy/zmlyhzEcWmKnDQjrn6Gi607CZx8oU9un5VqQKrAHDDI+lE8QdGVh/D9KXK&#10;HMeF/tq6Os/7Lni+Ex8Np04PTjNvMB/SvwH8cQiGbH+z2r+h79rmwSb9nHxREU3f8S+UnPf9zIP6&#10;/wD66/Gf9i/9kHxL+1T8cINPt9BmutL0l0nvmVfkll6xwn1HG5hkfKMEjOa8TMcVQy+csRWkoxjG&#10;7b7I9fL8PUxiVKmrtuyHfsj/ALJOr3WjR+KvEmkN9r1BQbeBlO9Iz0GPUggn3IB6EV9ifD39ji7k&#10;Vnu9H2u3+rt/s7s7qOmFRSx3H0HAxkiu9+Lnxi/Y5/4Jw6edO+LF83jTx0q4XwX4cZd1qcZC3Nxk&#10;CNQScgYJORtcDdXxZ+0Z/wAFv/2tPidKdF+DkWl/DXRV4W18OWaSXUh6BnnlUkEDgGNU/E81+T/2&#10;hxRxhiXVyujy0W9KlRuMWv7is5NefLyvoz9Ipwynh3CqFbWSWyV3fz2XyufoB4Y/YIuLazhgv4ZI&#10;90e1GTT2Bkk2lsfMwznBPI6fSrCfsRW/hdFt4rOJb7Upn+zy39qOFVSxSNVOSQNzHHTvgV+Wmgft&#10;CfttePEh1bxT+0t4+mZYwse7xNdLtXPTCuBnk+/6V2OlfHv9sbQdPa3g/aL8aNDIpSSK68QXE8ci&#10;n+ErIzKwOOQQQR1FeNjeGeJOZwqZhTeuqUZW++92u+mp9Fg8wjUpxqRotLpe1/8AgH2749/Yw1E2&#10;Elu+qrebk8zdGCjZyMYVuAM4A6Z5+tfOnxP/AGXZLF7uC9E0c00bGMsuyZFzjOTx+fc+1Xvhn/wV&#10;0/ah+H0P9m/FzQtE+IFqrDbLrVt9nuIY9u0pG0AWPp/ejbnnrX0d8Ov2of2Ov2w/BV/N4a19fCOv&#10;aVpk19q3hXxNGuDGozIbWZTiTgnBGHJ6oAefOj/rXkdRPEU/aU20uan7yTeivFLmSbt9m3mb1pYH&#10;Exaejt1Ph/4c/CPW7X4m6dZTaY4gtY3uLxlXOyFRt8vOMZYsFH+9noDX1hpmmHS540YqXYAMjDAH&#10;U9/x/Cua8Nal4Etbu8vdKupNlwwdWmYFljz8q8Djr+f5Vs23iy2ubqO4tmV23fOdw55wen+RX9BZ&#10;Dh8RhMCvb/E9Wu3/AAbbn4znWKw+Kxj9l8K0T7mvqdjc39qrpHzI2F+Xgeo/rXHarHqdjNIU+VmU&#10;cevHTv8A/Wr1vwIuia3b5SU+Zvxjbu54G7nPPXrV3xN8L3u4Pt1taMxPKrs+U85498fhz6Cvbj7+&#10;qPH+HQ8b0jVr+AtDI8m3OF4/LsfT/PFXNU8TtY2UcjSK25VBbjjqR9D/APr96k1/wpe+HrmSO5SR&#10;F4YboeMH6Y//AFVm23gLXfGGora2tiyxhRhfLO0cZzz+uf8A61bR7B9m5g6pfeIdffy7Hcqfwxq3&#10;bjk88/z4/GtrSvhpr00sU+oxMnygMv8AtY5BB9P6V6R4Y+Een+HY2e5LyXSqxY7sFgCOePp+OKl8&#10;UeKvDnhSDz7y8jjXaAnY4xzjn0/zxXTGn7t5GUpa6HFL4LfSU2z9Bw3y9T0798D+X4Y/inWNG0KJ&#10;hdXSRRx7igV+wB55+v6fWuT+LX7W3hvT5XtPD8hmnaTMaKFLMMY49RnP+TXiHiHxL4/+I1wWu3ki&#10;ikfBQuWZl5zk/XHvUzqRjotxW7m38QfiLdeMr+TR/DMn2eLOye69c46evel8J6Zd6BokM51BirK0&#10;lwrf8tGYZU+3Gz8Qadpngm00nSvMuLVt23ar9lJGM8+gJNS+K9W0+50f7PoltK6SME2qvVcHPH0B&#10;6Dj1qVzdQ2PN9R8OxahcyzJL8sjMdp7EmsTW/Co8kFpuMdB2+v8AnpXctpNxDDl0baR82454PPPP&#10;tjPpUN7oDSrudcqP4T9P59a1UVYgr/s8eH20641jUW2+WEijZm+Xj5mP6ge1exWtvZ/2Y1+is3mH&#10;CkMPnOdoAP1646e+OPPfB+nR6J4f3BCGnYykK545AUH04H616FqOo6bb6Np8VsZNyQ723MMgqgJ7&#10;f38c9f5159TWbZRg3YlN1JOVbYzYRuq4GAOPpwPw9qS4jeK3X7Rdtuw3PAPr/n+VWbeJoLaP7Urc&#10;YZSrAl1PABHYA/Tr9KbbS+a0nnH/AFkbbpNvfHGeo9fx/SRHzT+07F5njW+v2EjQ3VjG1uZGDHaq&#10;4xkKo4cHoP51x/wq8f2/hq8Gn65HvspHGW7wt6j1HqPy9/ov9oDwBp3jf4e6lqJg8q402GSeyeMk&#10;jaCNyHIHGF/Arx3r5FnVrWTcVIJOD7EUR93Yq59Rp8M5vEejf2h4Q1OGaG42yK0bjheMEHvWh4T+&#10;BFwZRc6pevIzKN4YA984/Lnt1rwL4YfFXWfCkq6emrzwQM37uWNj+6z147ryfp19q9ZT4mfFaKMp&#10;Z65HNG3McrJnK9myMcHsa25obtFX0PZ9M+EOh6ci3Add0f8AErcZJx9cZ5q+l5Y6AuXvF2Dq2/t3&#10;478CvBm8cfGXUBuOsCNVX/lmvXnp1wetLZ6p4jA+1a5r9xL5fyttX7vtR7SPRBzXR9LaL8Q7W1uG&#10;jgn3fN8wYjhvfPp/j9aNR+KUJQwMV+bgs2frj6V862vjG+iBgimkZtjLndjOf/1VetNT1C8RpJrx&#10;mBzkdecVlOtpY0ipHtWmy2up3f2m5dvL2nGE/X/Pau407xd4Q0ixWWbUbe3aPgxiT5j0x3+uf6V8&#10;66b4y1bTJI4XuGjjOQy5Iz7/ANK6T/hHPC3iu3jkURqWBdiWzj8sfQf175e27Fcnc9d8TfFDR/Em&#10;nN4Xstahht7hP9Im83ooPK5B6np/h35DVfHfww8I20dnBqUPmBc7IyCxPrgZ4/w96831D4X6HZx+&#10;fLfLHGGIb5ic8nt34H55/Dm/Efiv4deAPMtLFUvLxfMTy4/m2SADBY9Mde5PHSqU5Nmbsj0rXPjX&#10;4e0jSpfEssIS3iVnt45vl+0uDwi+pOeT259K5HwT451TxRoA8RXkpaW5up5JAF+XcZGPBPsR17Cv&#10;CfGPj3xH431AzXassaMwij3HbGCfuoucKP8AJr1j4eRy6Z4K023Jb93GxcjODlmOfxz+tU33ITuz&#10;vIdZdpWW4YZIyWbOf8/571JLfXDgbJI3VeRxg1ysmvwRMqib+LKx5609fFMacSt5e0/N838sVPoM&#10;25dZ1GB94SNgrZ3NMVbryDla2Ph74bh8b+M7NXu1tWnuobdZpMMAWOc4JAYgKcLkbiQM9xxb+J4r&#10;qMoo3fMPuHrn19c/56Vo+CPG2n6XqTWV+VWG8j2tJIuRHIudrHj0LLn/AGs9RVbkM+9fD/7Hvw38&#10;O/Drw3428QaPpPjrw74nvrqwN5cW72t/oWs2Ep+0WW0OVxLCdwb51VvKIK7iG+xPCnwD/Yu/Zd8R&#10;23wv+H3xEtZrf4rabNol9o6zPNGzS2xmsbtyeBJHOIXBGMHf61+X+jftDfEbRvBWl6bZGGLSdP17&#10;+1tPSC8M5ub8wiJ58rt3ArEpbg/6sc5LZ0v2c/GHxW+IH7Xvg3x/491OS8sdL1KKe4MACgBT1KgA&#10;DCgE4GB1wBXdh60Y05KR42NwspVoVU9t/T5aeWp6rqP/AATo+PN38IJP20PgBrmoeGbzdKLl9PLI&#10;srRE5LZBSUbgwAZSMg5z1rwHSf2xNOvprzTf2jfhpa6RqtrP5WoeIdFtTHhlyN8sIJ+Vuc8E7u6L&#10;0/ff4T/Ev4eD4RWPw51G3stJ8E2GhuLpplXDMc5OBnrk4UZJPvmvyc/4KCf8E+fijcfGTUfFPwQ+&#10;AmoTeH/EmGt7fxBbpBfajbuWVZFth+9t4ZGbarz+WXYKoXdgHPnlFOS0Kpx5ZKM9V+T/AMjw280m&#10;98TaPb+Ofh7q1jrWj3UZaHUdLYS4QEZ3AbmjZcgNglFJ+8etM0DUvjJ4DsJofh7431DR5GdZZZNC&#10;1TZNCxYYduCpyCBhgwIJGOTn5Z0W58YfsTfGeQTeJfFGgTQoGh02TCxBskBmAJWYAYCkqOv419Ba&#10;P/wUA+CnjqaHwt8S5ptDvlY7PE+k2u21kzjKyxHLZz82cDJzukA6bU8ZGS5Zo1lg5R96D/zOyu/F&#10;eteJNUe98SJDvvE3maHT40jHTJCRiNRnPJI7nOetXfDuk+FXMl3qfiLZJHCXXajB/MxhEXYoxnqS&#10;eNqnqSAcvxRY6oNOt/FGn+IYNd0OdVez1jR5zLa3EGSA7MCSmWIBPIyMbmxTNA1FbplN6JlVWU7n&#10;UsuSvJPvyQOBxn1NehHlcdDgldO0tzrvhp8cPGfwn8S6drngzXRNNpZkSCw1LE8EcWS0kXlklk3E&#10;liYipy2c8tn6k8G/tZfDT9qG2tfhl8Rl0XwbqupSCGPW9dmP9kwZOPOWQDcjgnIEg8vOPnYnFfHN&#10;xoWpaxMotLBGRWULJHDggdcYxken1oWGbTUkh+zXGYYdymWPbtOeQSOR19epb0xRKjCpHUVOtUpy&#10;7n0h+358Jf2GvA/ws1DRfDXxT8TapfaRaxzXXjK71NYdFO5htEMBjP2jO1kRhgMznDycbPhv9lm9&#10;8B/Dvw54u1CDUY7y5vUzDI9m0btb5Pztuzh23KxAJxngkc12Pj7wnpPxN8ISeC/FenzXljLJujhj&#10;eQSQycjzUPQNye3PcEV5RrH7PPxO+FWjz6l4N8Pahq+l6lbpJYlLEQzFIJD91NojuV3tgtGQy4II&#10;7DzamHq0pXSuvx+49ajiqNRcuz8/8xvxR8Rjxh4vu9as7ZjGoS3jkJY4SNAmTyeCRnv1rj73T7qy&#10;jiuRFjbKVbYuM5A5/n/hVXRfibokzy6I8FxBeWeYrm3ulVZlYcMCMnv7+x5r6h+Af7Pv7N158G/D&#10;/wAVP2jdZ8WW8ni25uv7Gj0GGFobOzglWEXFwjgu4kl8xQE/hjbg5zXNH3pep1ykoRvY+GPH3wz8&#10;ReM/HrR+C/Dl5qFxdeVN5djbtKVbIBLYHy59TgZPWvqT9mL/AIJxftGXXh/VNP8AiZb2fhnTNRjC&#10;tBeyh7uJnGCdg+WMsOm5upr7+/Z+8AeB/hRpS658CNH8O+KvD5aRV1rwvE329Co3MLi3AMiMv3mG&#10;5sAEnpiu1k+I3gLXvDlxqPgLTNOtdU+zyKb7TSMT9SCY1HlblbL7to3H7xAya9KjgKctW7+h41fM&#10;K/M4xXL67nzR+z5/wT1/Z6+E13/wj8XhmPxTdswknh1mczAREgL8q7SoAwNy85IwfvY2tU/YM8O+&#10;CfH3/CxvhVaS+FpTGUvtB1C1nutPAk2FjHISzplAQNxYBsYA4r2jwLpHxX0zQ9Q1CX9oPU9U0nU3&#10;ea68Ny+EbCC2tMkBgXk81sruQhlkGcAnODXM+IP2m/DXhCzXQ28Vm8uJpvLs4YbvzJvMz9wyE43c&#10;HKkkgjJAzzvVw+FqU37WKiu+z+8yo4jF06y9lJyfzf5nnH7SN1qNlHazTrfQxyLJJLeKpP2mUkNj&#10;cPlyRuP3+QMYPFecX3ww8WeKdAuPENnbRw2f2b5yjoG3BgAoy3C5bGTkjHTox9G+Ln7THiWOzvPD&#10;DeHrOxe+/eS3F/Cs7GM5HzFsqZNwyQysOQQ3Y+H+IfE2raZpciWWtXrXDTrIkcKfICyYc8fL0UAf&#10;8BwMA4+Kx2Ho06lqE7r+uvU++y/E16lO2Ihyv13/AMjjfHvhrxDb6N9p/s9inlgs2SG8vB+YA9ic&#10;gHjJVuPXxzxFeG/1eYR2qxpt/d7Tgrx3z0/pXvniW5n1HRYBBcb/ALQMN5nAaTCkrnt1zjv1PXJ8&#10;i8c+HodM1CW8sZ1l3SMsCeWcLkg/xA/Tv+maVFv4WPEW5uZHBywTruWRo1Kru27wu76E9cfj2qbT&#10;z4REd5Lq3hqbUb6GzzZXEF0Y4bSTeu2aRVViyjOAMqNxGW42k8T6dcTNbyTMq7rcbdgBKZYjsPqf&#10;y+lWPAPw+8Y+JNcsIfCQc3155y6fFaqCZo0B82ZtwKRQxhXdpHG1QrYztYqVHFXbIpxlKyPcviBr&#10;OjXHh7RvjB8Yvh/4c1G7Rob648M6hrUqLIfsrC3kniHmSmKd5hMUQovlIqAxqQB88/tHfC0afrSa&#10;tf8AxB0fxprlvqSf203haRV0uw53CwgnAEe4YfbHApwvJxgCvV/EfwrXxF4Wurex8a32sXVnbumn&#10;3s0zR2kpBLzyWaMqqOefMY7VRW37BzXDeMPhL4m8FfDCy8Da3afZbaS6lNubvzk3FzGGeOCTDEsc&#10;IhVA8rBGYbQqjz6NSEZJxfX8/wAf68j0q1GUo2kun4r8P0XzOF0STxReix0ODw9Ypaxw3eoTX0DS&#10;xvqE0pjVkxLyojdtoO1V3FiM/KK6Xwz4R8U+FfhxefF74a6TqmleIm8R28XgvWFhlF0WitFmuZIL&#10;gNsJgTy8kAeWt07s/wBwCp8RNLuPhfp3h6bTIvEOkzadZ2k2tNqCRwtZzO5aa3jUsS5OfMDMAxLD&#10;5V21e1Txl8UoNA03wN44k1aDwfpg1Jf7L/tJcyySTefJHtiKyOsZFu0izsATGT12qexS5lzL/h7O&#10;/wA79v0OOUOX3Xv/AJq3yt3/AFG/tAeD9T/Z10mb4CeIPC1v9o0+8sbfWNdhjVpzMIVnvYhI24ZL&#10;3USnHJEXXbuDYnjW48cW0eh6vq/jqO2h026sYtFt9JtBFJdPBaedDqDRDgsYWt0MowSZB12tmp8Z&#10;/jl+zzeR6d4K+E/wm1vTrG1u2n8RalrOpw3N7fyLC0aKhRAsKAuxIy3zc5J4rsfGPxI174va98Jz&#10;o/hCJbzwfLZadqlxLh21m8eZrlZ5YVWPy/LhlhgIT5cQqcjPFKNSMU5q27d7ff1/pmcpU5ykou9r&#10;JW/Lp0/I4rW9RXSBcQWi2Oh6PcWP9lLGusLu1Ce3lgvJJ7lEkdizGRFUglN0eBko2L/hbUNJsvi3&#10;qlv4ruJPD9zfeIPI0vxLeaWGXTnkkzJK6wBmlI242KrKVaQAAlAOO+Lfw3l8D+O7f4d65eTrqGqW&#10;trNJeXTBUty4kAQ8ehjDMSNrK+a9K1r4d3Xib9kCLVNU1eY69B4ujtbixnhLPaGK3uIpQ5ALKCxj&#10;YO2RkFSc4AJOnyRlfSX9X/DUI+055RtrH+rfjp/wD1b42/Cb4jfCHwdo/jDwbrkMN5/wklvHcWN1&#10;JHNFrVvf2MN/ah4wAyvhHCk/vA2HDqXQ1vfCL9ovxD8V4v7T+Kvwr0DVLHRLQpqmv+ILryDpkQGx&#10;t07I0hJBwAd24MVYMBmvM9E8O+JL/wCH03ifX/Dv25re1tL++/0d5pINtvs8rls+Q5xG0m1hGfLA&#10;ZQQDY/azitb34cWPhWw8e2uh+Gra48nWhqWk3syyapODOs881sr7maOPMRdMOokwGKOVyw0aM48k&#10;9X3W/nsbYiWIp/vKbtG2qe33PQ+sv+CUXj/9l+7+PfjTwV+zLrGuSQ3mhxajqekXlmhs4ZYZDbK1&#10;s6hWZSL2TLFRhcHk8L+lXjPwknivTvtyNHHNeWqQ3CSZkVPlRgSAuRycfKc4z9K/E/8A4IU3ngb4&#10;ef8ABSDSfD9h8SrHWrfX/B+qWk11Z2c9vEJgomSJRcJGzljCMfKOTiv3W0/TrSx0SGDS7aNEkgVG&#10;jbhiCqYKn+HauT3JwBxjNe9Rp8tOyu/Xc+dqVOao3ZL02PMbn9nvSLaM2moaa7KsyGF7l0k2q0XJ&#10;G0DaMHcMjr1HavDfjf8A8E59d1bW28R/C3VxHMyoz20rEAsCcnIGc4xznOSfrX2L4yjkmuZLPbI0&#10;cbKqybQVjCD5Tux3Azye/TqaZpGoXVs32N7G6ZVtf9Yq5U5k2hCSOCF56gEE8ZxlujFuzFGpNapn&#10;5s2P7Fvx31TxWLTxB4eJuNRuNv2uZpJPuYBO7DAHaOpOML19fpT4a/scWHwq0d7TVLj+0byZSJLm&#10;L93tZCNoDHodhIyDkHI7CvoLUNV1OG4Ro4PtEkkyRrJCyxyxRnAaQ7gQcE87cZGABkc5mvw37ysP&#10;PV2WFPMZY8K8hX95KQCOSACAc4457VKw8Y6lSrTnueY6j4StLzTbO4vUazurWzhkeCS6LmI7sGN3&#10;U+W2PlBYDceDnBxWF8UfD+n6hoscUljDHtuJI1jhUyeYuWAXHGTuK5wdwwPx7nVU1xddS1gs18i+&#10;hij861jLNGg3FjJuOMZ+XcnIEi+vHGeHZ5L+PXPEd1q11bNouoyeZpt5Clulmf43bD5ljZfnV22g&#10;g8AECqTjHQXLJ3l2Pxh/4KE+Gj4W/bH8bRfvfL1C8h1CFpuGcT28UjHoP4y46DkdB0rx2O7Rxjdj&#10;8K+xv+C4Hg6TQ/2nND8VpuKa14RifzmXDO0VxMnzALgMF2ZwSPTsK+L4nKsMD3/p/n3rsjrBHPU0&#10;noRrf+F31lYfLie9aTG7y2yG6dcY6fhV+HUgupraHUYV/d82/wDy0Y/n0x2xWJB4Yli1z+2ZL2PB&#10;lLCP5ix46dKmi0bTG8S/b/Ona4AEnl4+VT0yT/TNHvfiBk/EiYy66oJ6QD+ZrFsAfPBFa3j9lfXg&#10;R/zxX+tZ9naSq/mhCwHpWfK5VG0Vf3dT9XP+CJWmvF+zJ4kvVU4ufFpX/vi2T/4qv0E/ZaCf2t4g&#10;1FQ2xdNU7tpyeWPTGSePrXwf/wAEZdNW2/Y9mvxz9q8VXhxgc7UhX68f59vuf9mG1urRvGWqXNy7&#10;Sf8ACPQ+cqMVh3ILjkLk7WORkA44HXFVH4kY04/n+p+EXiq7Gqa1rV88qH7VqhbLDGcvnjj/AOv6&#10;+tYfxNkMHgG8I4E2oQp/6Ef6CtJp5Li2+0+f5jXF1GzOPXvWL8XZYF8FpC126h9YT5lQHpG/TNYy&#10;1qN+bOqV+ZnD6FGZLqGPGd91GP8Ax4V9Wf8ABO0Sv/wUP+F52bseLrXDL2HzDNfL/hXS4rq9jNtr&#10;6pIs0ZjS8tiEZs9CyngdOxr6r/4J5eGfF+i/t9fCWXxPpkcLT+KrcrNbq5hf5m+6zDDfh9KUvhMa&#10;38GXoz90fgI4bxLdAN/yzx1z3r0bxd89zIML/wAguYr+Vea/AxjF4tuFZusQ6/U16V4mGbtjjn+y&#10;5+3tXSc63ON01z8v+8N3+Iq1e+CvDeuSC+ubFY7pRmO8hykqt2O4c5/Os7TpMbVOOtdDp8oUKG74&#10;60tyolnwpcajAW0LWLjzJolDQ3QXb58fqf8AaB4b6g96+fv+Cu4/4oP4a5/5/NQHQf8APO2r6GUB&#10;Hhvog26Fw3r8p+Vv0Of+A188f8FeCh+HXw33k/8AH9qP/ou3/Wt8N/FFN3iz4gEo3bQ24/3iTn/9&#10;ff8Azy5ixAA/75557CoBIAmW+Ztvy4/z70iqq7lh3My/xbev9P0ruOIzPG1lbXWiSXNyuHhkgaPL&#10;7c5mRfywT6dK+0/2ELRbDwLJ9lgkf7VIJM4K+WdowMY7j/Pr8W+M1gfwxdq3zANblQuc5+0xjj3r&#10;7O/4J7/ZpvhsyQhlmaUyeWyk5GORjtjj655rz68Y+2TOyMpyoq722/M+kopIZvs8QMrMI8vuUYwE&#10;HvmvK/jtqFlb6BfzKpVl3Fmc42gRe/tXqz77W5hWO5ZT5GdoJB+6Dn9P/wBVeL/Gy4uR4V1KeGXd&#10;IrOWJXd0T1/zmtKYU9Zan5w/tiXbyXbTyW4UyXIMknG5sDHP4evavm/UuW8tTj1r6A/a8vYTdou7&#10;5pLj951PQEfh9Pf6V8/X6+j9OSc8D/PNceJ/inVT+Ez4SFuGwD8y/IfX5h/9euh8PuUTYi7uRkmu&#10;eix9rZt5YdG9ee1dHoq+XuR+e30z2/z6VlEo6zRmaaNmU53YC57+1X4zsYrJ8rddrZ6VT0eQmMmV&#10;mYbRtIHTjj8xV2VWaTgn5T90Lj9P/r9vxrWOxi17w92ZVyE6nGF69P07+9PnkESqHH31P3e/P/6j&#10;296j3qV+Z9uP4v6/p/nmm3gEkikSZ/66YH4df8+tMS32LFjGL6eO0UE7m+8vYd/8mnfFTxCvhHwd&#10;IIJSs1z/AKPajuMjlvwH15Iq94PsSu++YH+4h9QOSf8APpXl/wAcfFyaz4iGj24/c6eCmd33mONx&#10;/DpX5pn2K/tDOlSWsKenz6/jp8j+4fCHIf8AVPw9+uVVy18W+fzUdqa9OW81/iOHuJBhj+dXfh74&#10;Yfxt40s9CVcxNJ5lwfSNeW/w/Gsm5m2nBbnrXt/7KXgUrp8vim4g/e3jbLckdI1PP5n/ANBrsy3C&#10;/WsVGHTd+h43Hmff2PkVWrF2nJcsfV9fkrv5HungXRBaWscIj2hANuF4AFd5p1o0SqFVvpgf5/8A&#10;rVi+HrBbeJCV5x279P8AP+NdVplrEQpKfMuMqTjHFfptGPLGx/H2InJ6su2kM8vzOzZwBlV3dPqD&#10;mrn9nR/88x+f/wBaktljVxA4X0xjrU/mf7A/I11xPLk/ePq//gqt4ebxF+xV48gKhv7PtIb8nb0F&#10;vcRyk/gqtX4kfFS3EmhafcN/DM8Yz16A/nwa/oG/ad8A/wDC0fg54w+G6JufXfD15ZR+7SxOg/Ui&#10;vwz8FfBrW/jx4euNI0W/s7a608LctBe3GxpiOHjj65bngHA4614cruo0uyZthnyzmvR/p+hyGiWZ&#10;ktbO83qu21wwGeevNf0YfsRRt/wo3wjx/wAwG2/9Br8CvEPgLwb4At28EeItI1nS/ElnCY5IZpFP&#10;nOw3R7oyBsXkHcG5U5weK/oD/Yqt/L+DPhO3Ycrodrn3OwVT/g2ff9D0ou9B+q/JnrHjGANahyxA&#10;XB+tfM/7Vn/BTX4S/s2+J7r4a2fhnU9e8WW9xaRtYYFpagThGH+kOGDMFkj+RVOTIoyCTj6k8Y22&#10;dOyDzXxn8aP+CXUn7Rf7T3iH40/E34jrpfhu4htE0zTtJhDXcrLBAkzSySDZEMwgLtDHkk44FYRc&#10;k9DGXxI+Wfir/wAFK/2ifjt8S7X4a6t4guPCvhtdcsYNatfCoaN57KbcLhTLkyEqqPyrfxAgcCvX&#10;v+CPf7N37RXw1+Kmt/GP9oPwdqVjb3+myQ6Le6oTHNPgyxj92x8zBTLbmABDggmvrr4P/s5fs7fA&#10;K1ih+F/w3s/tsTMf7Xu4/OunZ/vEzyAuAcDhcLx0Fdpeald6hrdoLhwF2yYjUf7PX3q+dxHFtHj/&#10;APwUfja6/Yk+IUf21bUL4fZ2uHm8sRgOhLbu2AM18KR3Y/tK3QfKt5qlvDtPHEkyLj9a+8f+Cg62&#10;sn7F/wAR/tyTNCvha5aVbdVLsqrkhQ2ASQMDNfnpe6k1vqXh6ZxjzPEWmk+2Z4zXRhPhl8jgrL9+&#10;vkfpx8OtXgu7JZQCF+gxXYtrtuFG3+EcV5x8NrjbpEbLXRm4baT936UBKV2bj+IYYhhU5x161Vvd&#10;YNyMlV/SsZriRxhgM0+CZnXYR+dAiRriUMzfKcjLDbVuymsbg+XeWKsh+8F4z+XasxpcFiBVqzk8&#10;tGJWq5iFF8x2GkXGgJFtt4ViO3HTFaUemeH7mSO5mCOw+ZdwHBrgzesEUL/z0G72HerdhrLjAjm5&#10;/i+anLkl0NFKUT0a0a1RW8pVx/Dt9Kbd3Mm1VtpMbuPlrkYvEFzswJe38Rxmqkms6vJceZFdFV/r&#10;601AHVOq8SahDYW8Uf2vdIy52K3OPWuU1O9aV+nbpSXt3JLOu+Vn+XBZqx9Y1eK1fbI/ttHeom+V&#10;BH3paFtrpAnJycY+lQm/EG478f7WaxG1a4mkwp8tfVqk+2WdqvnTTbmxklj/ACrmlUN4wl1Lk95L&#10;JcqYY+cfePSmzNn57uYt7HpVG88QW0Trg9/lINc38RvHWmeGfDtzq2ta1Z6bBFCzyXGoXaQRquCc&#10;lnIrGVRKLZrGPRHWDWbfd8jDA9K8h/bY+IEFp8EdS0VJB/puyKSRmCrGm8ZLE9OmPxr5Z+KX/Ba3&#10;4B/CrWV8KeH9A1nxhcrkXV5ps0cFupzj5Wk5K/7RCj0yOa+Of2wP+CxPxi/aJF18D/h78KbKzi1K&#10;RYzY2avqV5NhgVX5VIOTg4RR0HOKxlOpKEZR02f4m3sHe0tj6ljt2iTa4HfqPbNNVACzE7OeM1xX&#10;7Lvhn4neE/gZoul/GG6lk15lkluYbhwZLZXclIWwTgquDtycFtp5GK7ebjcW+nFfRKTlFM8WUVCb&#10;Sd/MrOShOBt4H+TULu4GMfrxx/n0qSZj0csNvUVTkmRZOSOOMUyWfYX/AAT7Bufg1qWnumVn8XyG&#10;XuAq20DkfiQB+Ne/X0p3ZU/wgKPTivCf+Cd6CP4QapMzDH/CR3GM9v3FrzXulzsZNwP8OQR3/wDr&#10;V42I/jSPYp/w4+i/IxdTJZiv8Va3gEH+zOg51aH6dKytTAYb1+9Wr4AG7TEBP/MYiH/jtc9P3ig/&#10;acK/8IlhkP8Aroxj1+avxn/4Lux+H4PiB8N9T1mKW4I8K3Ucdl9oKRSZuIzllAy2MDHIx71+y37T&#10;zFvCioP+fmPn8a/FL/g4Jhu0+InwtljkUKvhm9DfMMnM8JGB6cfy9amf8Zev6C/z/Q/Nn426p4Js&#10;dSe0tfCdvDNk+XHFJKSBnry/869n8XeXN4HkKHcZNPhk2+WOuBwOuBx9a8j+Onw5updUk8Xae3mR&#10;30aNGOflZVAePPY5+bHcMD0NevXq/afhtBIB5bt4dhLK0g+Y+WDkHueOmO3X06Cj1T/giLfppv8A&#10;wU9+HaXcqqZ59QttrAZbzNMvUxwPU/jmv1X8cwyHwTrFoE/1en3C42nAHlsAMnqQAM/0r8kP+CUe&#10;qJoX/BSX4P35fy2bxNbwsjIcbpfMhI754bJPHJr9f/H9o8em61YH5tqXSHP/AAIH/PaueXwr1f6H&#10;XL+GvRnhPhH5XXe3T7uVx+PJ/wAK9F0JHjiUu3p/DxnH4f5/KvNfB0i/Lxn8P1r0XRWR4lONwI5+&#10;b+delFHkzfY6qyKOvMXReMdq0rbjqePYVkWbIIwC/wDKtKzcnaOPpQ4phGVjUiJZQSV+p9f8KklI&#10;UE7/AM1FV4Hyy4TOf4uBjj8/89qfdzCGENt3f7XqfT+dQ42LjK559+0pYap4j+D2q+FNBsWu9Q1Q&#10;Jaafax/emnkDKij0yT9ABk4ANfGPjP4ieD/2B4vDv/BOb9mu8ivPHV3atqvxW+ICKrSaTEkBurpI&#10;Bz++8pW8tjgxL5Tf6wjy/tH43/Ga1/Z4+DWvfHW8sVupdJi8jRbNmAFxfSApEpbsoJLNjJ2o3pX4&#10;6/BHWG8e/tIfEjxtLFdRXl94D1i5/wBMvPtMrSTyxJMxkKqWyssh5GQDyScsfxfi3GLPM0xNG/7j&#10;Cw1XSdZrTm7xpXTts5Oz+Gx+m8LYB4XD0q0171WSt5QT1t2crb9FtueUfHTU9a8d+L9Q8XasWeW8&#10;uGc7iW2ZJwv0AwPwqL9m79nfWPiz4sbUJtOkfTtPkG5tvyyy8EL9BwT9QO9el6t8HPEHjzxjY+Cf&#10;C2mSXV9ql0tta28cefmY9TjoByxPQBTnpX6afso/sL/D/wCCXgex0m8tftl1DCDNI3AMh5Zz7kk/&#10;ToM4FcmdcY0ciyONLD6TkrRS6RWjf6L/AIB9Zh8jjjcxdWsrxi7vzfb9WfLPgv8AZMkgtF/4lRkZ&#10;fvfKemPpn86ueIf2e4tPtzEdPK7T8p2YzxX6GP4J8IWNl9li0K3HGCSpHHpnNeffEn4ZeHdWtZJL&#10;FWgkwdgZiVb+ZFfi/wDrNi6ta85M+2jQopWsfmh8TPgqbKKR7eDO3+HacjjFcH8DvAkk/wAZf7OW&#10;No5G026WHjBB2AE+/wApavrz4x+EJdIvprK9s/LYZ2nHDcdvb+ua8A0VI/CHx50PVjGI457pot2e&#10;olUx4/NhX65wPn1TEYqnTqu92vzPl+JMDF5fVdPflf5Grf8Aw88U6BI1tZ31xtY/dZ+B7f5/pVjQ&#10;vEfirw9N5eoLJ8vCyc49cn/P9a+i7rwHp+pWonMYYY3DH8R9f8/rWJrfwbsrtN0sbMqqRs4J61+6&#10;VFaNz8IpvmlY818N/GfX/C14t5vZdrYZWHDLnp9Py6e1fR3wW/aM8H+OrdbK/wBRW3uwzEqzcnj3&#10;PP8A9avLU/Z2l1H5LcM0WPlhaLp/9bFNuv2UddjnW58OpcQ3StlJLfPzdPY59/anh5SWw6mjsz6M&#10;8TeHtL1OBXuI1kD/AHJeOc4wcD371k6nLoXgrTJ9U1DyYYdoErNxgYHHY+34e1cP4d8V+M/BGif2&#10;R8Q5VdoVCRTM+1mGec8f5xXFeN/FOi/EG4XS9X1zZadSvnfew/Tt+Pp0r0YvqY3ML4uftganqEs3&#10;h74UaDJeSEENdbflJPJbOOmM/n9MeP6l4R+MfxMkjk8aeIJraOZyWt7Vm556bvTPpjv3r6D0Dw58&#10;ONNhWK1urddvKqwUAevt6c/yqzfaf4Lt5hPZa5CVPIVVDFBx6f1+nWqcJVH7zFzWZ866b+z9aaEZ&#10;JUs9zFBmSRtzdv8AD/PbsPDnwqhtAst1BGoRdu3AyMEkg88cD/PWvTJNN0e7i3w3Vu8OQHXzfrwD&#10;znr29/SqL6rpNjHJYi7V9jYV93B6dT/nNEYRjKzE9YnB+KtCt4BbabEF2wq8k69toBXOO/zsv+eK&#10;8i+IWvTaH4msbSwT92quZRtxu52g/nu/KvQ/G3ijU9Q1y+ntE22ibYVl3EFuBISB0P3lGf8AZrg9&#10;f8KR6y8l7EGXy9qqzNu24A6E9Bn9TU/FLQLaHVaD/ZHiXSN5UCTb8yKoBOO/4cfn9Ky/EnhyPTYJ&#10;lt23DzN23vnHT2/rWZ4JvrnQtWW1uJA3ONhXIJ/yK7/xG9tfeHpb6WXaqKP4QeBnP6D6/Xt1fYuj&#10;N7nL6daWsljb21uu5ht8xm6Dr6fjn6V2miaf4V1XTdQttU0YzvaWUcFjcLcOm2YuN3yjg/KpHPQr&#10;3zXI2OqaeNsNtCsO8hW81txC5UM3TjI9uMd+c72l6rZ3sD6cgbdJMrS7ZDycAfhzk4I+leTfW5Ql&#10;j4Z1HX7x9P0i0vJhFy/2e23GNVBwSFySAAc+g5PepfEXgNNKaSKKO6vHWQhpY7KUZA9AB7Z5wT3w&#10;TRp+qy6dqnnWStGyy4VmjUuuBjg8EEDv+NSX3i6/nHmO0cnlxltwhUnp6j2/z2J7vKGpx3xnuNJ8&#10;K/CjVpL2KS38ywa1hVmcM00isPuuPQMx5GBnHpXw/eTjVriZowF3Sbox7elfS/7c3i27h0/RNHuZ&#10;pA81lJdNDyFHmyPEG5JycQSHsAGGOuK+YYiytuRPu96zT5tipaRSJrW1eI5Brs/h98QL/wAMf6Hd&#10;QLeWuMG3mkIZRzkIe2e46GuPivmJ+6nqq5qzDqa2+4ta5bvVIk9j03xZ4d8QskGka69rKY1Vbe4O&#10;13k6ADt09D17VblstRs38u7V5RHP5ZZl/i9DXi9tr0ayq0lqxHtiuu8LfFTX9DCJYatKqrjEd1Gs&#10;yKc8Y3A7fwxSlqtCuZHcJp+o3EiyR2zBeeg/H9BXWWET29jImpwrCsbbfOmbZ1PbP5f5NcVpvxW8&#10;U3dpg3tuqsCFkjt0/qP84rG8Ya1rGriOa91Oa4/25Wzj/CsHTlc6PaRserXF94PS2aPU9es4ZPvB&#10;jcBmPTGFXt+FZl14z0LRn2+HdVvLuRlTCx/u4xz83zEZPTjA/KvC7jUJbeZkibqedrEfhWjouvW8&#10;kmJ7sx4525P9aqNJLczlU7HqOra54m16KS3udWkjhmUloo3IBHoWJJI+v5VyXiKLQNITzpbuIYbC&#10;x7u/0rB1TWr2/PkDWpI4wPlVWxx+FY8mnW6SkmQyOoyzSNwvuT6fzrZK2xlds7j4PaRo/wARPiTp&#10;vhZ4pPss8krSMP49kTvj6Hbz7V71r3gGS2XbFb4UcKu0cDHHQcfQV5r+wr4Th8UfGFtZtl8yDRNL&#10;muXdlOHaQeQqgc/89Cf+A19aaj4EttSt28ob2Le2AfT3/nWVR+8axTtc+ZNS8NXNszyeVtxnO0HJ&#10;rnr83NnL91tu3Gd/f06Z/KvorxZ8J72FGkhtsqqljtx09Px/lXl/iL4bXNunnpbMrZ/i5z9Pb/Go&#10;3K5u552denhjZnkY9tq96d/wkkMke64cLt4Py9v6U/xT4Ukgj8+OFl8vJbqcfL37VwmrJqCnEaMw&#10;UckZqoyFLlR1w8W3Vi6XWlX81vIpyrwyspHHbBr1j9kj9ozXtE+KUMfiTV7y+kMivYyS3Ls6sh3e&#10;VnIIRwMNjGQSD1rw34OfDHx98afiFYfDjwoNtxeHdNcSAstvCD88hA5OAQAO5KjjOa+tP+FFfBn9&#10;nXQJby1+COseNry3j3alrm24lMCYO8YTEUYK5zwCMYyfvVvTjKeqOatKEfdfU/Yv/gnH8NfEnjL4&#10;dw/Fzx/rT2Ph9pjd+GNHZy08tioDqfmAWGNuhlwXf+AoNrH0v9pH4F+FfjZ8Fdd1rwAb/SZLqOO7&#10;1aSxumje+aFgYHnfzTLcOgRSvmO4B5HIDD83f2av2ybX9rX4dnwZ4J8c6oW8NWyXUfhm+mEFxBHE&#10;GRJEHzLdRxsSpClgMLkKyqte1618X/jb4m01tBt9RvGhWzDeRZqPLZEHzHYuWYgEZ5OMn0IHXTtb&#10;U8+pJU1y6n5bf8FNfgP47KN8TP8AhINV1T+w5Ps2rW1zdvMsEZOBMgZm24b5X9tpwMED4nubq6LH&#10;duzX7efEj4dG5sbyXxTobX1pe28lvrVncW7gtCRtkViw4fDYwxBBHavyP+P/AMFbf4PfF/xB8OrD&#10;UGvLfTr5l0+6aMjz7duY2+u0jPuDiuetT5dUdWFrOpdM5/4O/tFfGb4C65HrHw08YXFqjSbrjTJf&#10;3tpdA8ESQt8pyOMjDY6EHFfYHwS/bi/Zy+J16uhfGrSm+HPiBm2JqdjCZ9JnfPBljb57Yg8cErjJ&#10;ZieD8O3uhXlquLm1YfL/AHetZ8toC/35A3+0+c/nRTrVKfws1qUadT4kfrufC/iDwjoVr4p0vU4t&#10;R0a6VGj1jQbpbnT5gx+Vg6LwrDpu2k9skZrMvPEek6nJ/wAfjXRGN/nOx+U7hjOCd3GO2Pw5/Nn4&#10;E/tSfHX9m7VPtXww8cTQ2b/8fmi3WZbK6UnkPETjJ/vLtYdiK+vPg1+3L+zJ8cruOz+I1vH8K/E1&#10;zmKa8Rml0S6cj5ZM/etMnqP9WoGfmyRXpUMdF6TPNxGBqLWnr5H0N8Mfh63xQ+Imi+AptcOiQatd&#10;bLnVPJ3CziIdt2OCTldoywwW7YJr2T9uz9m/w58OvAvg298BeNNFtpPC+gXCeIpjpqxy6xPLNFHH&#10;LJIJW3Osagjr94gkAsteU/D288dfBnXrTxLqTotjIm+x1S2kW6spo+CAk0WQTg5CsFYgAgV1nxp/&#10;aD1n4ieH49JlgsyEt0Vl8iNflUk43bD13MoOCfmB9q7PYwrVFO+x53tKtO8bHyr41+CNr8XNTtdI&#10;1C3S+1ae6jt9PulIS6WWRgqIkqjJBLDIOVOa9y/aFbQNM1a3+Hfh0Y0bwlpdtoGlxrGCrR2kYhd1&#10;IOPnl8189SXr0v4b6p+zVftpHjrwt8Jta0nxN4P8P3WoaldXGqNcWdxfKwjtVPmOxk/eywsrqIcB&#10;GynTHh/jPTr+YtdzTeY7MdyhNxPJJPqelcuKVONeyXQ7cLOpKhd33OQ8O+J/GHgHxB/wkPgLxFfa&#10;LfKwZbqxuGjbA5G7Bw4H90gr7evqL/8ABSaw0jR7zxB8dPhjHqN9p+mzPH4o8PCO0vJZlibb56cR&#10;zBm25PykclADzXlWmadda1fXyWghgt7Wxmuri+uWxHCiqAGcAEgbioxnJLAAFjhvBPjr8T/gJqFu&#10;/gXWf+EthsZZPJk17R5reeQovO9rWVY1JbarbBONoO3JwWbn9pKnrF2O2NOFbSSueg+Mv2+/jP8A&#10;HHwLHd6RKug2lzcSGGzhcSmNdwQnJUAsw7sGI5weTVX9ljV9V1D9oDw7fa1q11fSNJIQ8jNI7Dyn&#10;baO/BXOB2Bry/wCG3gddJ8CJqvhbXode8Pm9ltxrlopTyWyHSOeE5e2lIH3Xyrc+W7hS1ewfs0aJ&#10;Avi211WfdHJZ6WzwhZCu8cIy5H+y5AIIPpyMHwMdXrVJtTbZ9BgaNGnFOCS9D3H4039zcfE+6vdK&#10;mtRZt5UPy28rmcgbi+GHQ5GcMOOMDoMDU/JCNHELd7e4XLSR7snnI64IOeM5x2GcYr3XxN8H/Dvg&#10;+9GsJNcXP2iNZnW8dZoIXI3ExhlYjcWAwXYnA/Hj/HHw68QaJrn9jax4WurO6ZUuPsd1ayK87MSA&#10;RHt3n5srxuxjG09B5q55K9z1PaU4aKJ5P4gjuda8EXsmlWuLizvIZbfyVLFldXVx83T7keSCfu+5&#10;FeP+JPDwaLZebJrhWcSrDMTx0yd3TnHoRnj0r6T1rTJoLL+xYYore8ublZZPJkwIVQn5Q2cM2cks&#10;vChQvOfl8l8c+EfsN79sLTM3O6TbtkBLEH/9fHXpzzcZyjuYy5Zao8luvDc80NrdxWC+XcDcy/bN&#10;y7dxGThRx+OB6Hta+F3xT174R+Mo9Ttfh3pevlxLDawas8rKYm2hkXy5FITZvVlJIKyvnsV3/Fuk&#10;+ItORZYrOSTy2C27M2du3BB4xz3xz75rG0nTx4liu5ri4uLL7NpdwIYorUMJM/fTK8oChkJb/Zwc&#10;bs1lKcnLVXRoox5VbRnpGp/FrT/AnhH7R8UvGej+J73VY31C3fTNLtri3tpmMbfYrmbaGnhVGAWF&#10;CIrdw33mUK3O/Er9oX4g/s963f6vafD3R73xt4m0yRrPXNZ0+WK800yLHm6tbSaVx5qKs3k7goi3&#10;5CbtuOk+G3wq8T/ED4qWvxM+JptbrxBBoa6h4YtbyYW9jZhXijt71rWGPLxpnzIo1jJcje+E+Y+F&#10;6x4j8AeH/jVN46+Jup+KPGWhza1bxa/fSXgiutZhkaUuYlZ2EaF4/lJc7hnJXIxy0lTlV5bXfVdP&#10;Jf1v+J21JVI0eaOiurO+u2r/AK2+4Z4L8V3nxG1Y+Fp/DOn309rAy22k3l4klxYGWTbcT3F1uSWe&#10;4RIwoB+VRJxhlJrjfHHhvSb+7GoaT4r1XWNe1K5klmultfIjmIWSSecZfeYwxkbBVedpJOcD0Hx5&#10;o/hb4g2N1J4R07QdPmktTe6rDo6+fFpljGCscaAAeeSHDPLtVCSMbQhBufs8+Ffhnd+CL74k+Mfi&#10;j4fW88LeWvh3Sbn5L/WWkUQRwCTasZt1d5GYFizrGUAwyse72jjFzS+SOT2fNJQk/n5f8N/keD/D&#10;P4d3+u22rW+paxbwyaXJZ3Umm3UZkmeN3ywRdp+bcIw44wC2emK9g8B/EDx1pOj63+0/canpesa9&#10;rniK9S50y8ji2WWy2i3XaRqQxUm6Nukajb8m7OEGK+leA/h98PvjHa+I/i/4g1CPTpL+aCa70+we&#10;czSCNleKUYVgpk8xW2hsbGBw2Nuh4rufhu3w6h8S/CO0+2eLPF3iy4uLrSY8xTaPpNrNELeGLPyt&#10;NMgaViuMIDngUqlb6xo1o7enn+VxU6McPs9U/n5fnb5nlfi/4mfEb9ov4l3XjW98MafDda1byWdv&#10;b2cL+VCXQ7tpLFgSzE/MTgOe3NeuzeOtR8GfEnx74H1TQrM6bfae1te3FxLuSLVLKDcL1XwAZJ3t&#10;pvvHYDPNjGwY4PWLqD4OQtq/hrUtRt7PVbddN0pXtUP2yGJMXFyytkRsAzIhjzl3kIbqK9V8X+AP&#10;A39oJFrvj+z8O3OvadNf+HdYi3LYW2n3Qu2glmk4MIWcJC0bJkeYPUGipKLslG0bWX4fkOnGcbty&#10;vK92/wCu5oeHYbbxZq+p3tx4pb+yrVbPUNHuLfUxZv8AYtkFwsB37Y3YLKUKyYV3tQNyn94vN/Fb&#10;TvDfigXWha94R1bTI7xFmkt1m+zyJZyMJUPyqyyIJB8pyyMCrEo4Iab4aeP9JbwNZ6b4yv476xvv&#10;C+pabu0TR3bZOxuWgkjD7Ei2yTsoUcE4wFAIqn4Q+LvjXT/B2ral4D0CTxt8NiHgufD2sQma88O3&#10;D7yjxoWZ4UL5B2MyPtOcNtAypxqRqNx6fL+ma1JU5U0p9fn57dtdzY/YU8R/B34P/txfCm68F6Hf&#10;aZd2/je0tDcahb75L77Rm1bdcC4aNYz52dqRAZxljjI/dPQx44sdZh134hW+j29i+oXC2dqsVzFL&#10;aKs0ywiSZGMUqtDztYoFZmDb+CPwG+JfiLwt8PtP+H3xE0V/Fmj3msNa+IbvR/7Y8yz0+Fbn/R0k&#10;gYkssphZ1k3D5QhKZav2o8L/ALfXw28WweG7Sdruw1H+zWS786yso9OuZz5axzCd75dsQG59qBi6&#10;Nn5Sgz6+Hx2HpRXtpcrd7X2bXn+Wu2x5FbL8RWrSdCKkkk3bonqtPzPZvEXjjQ9cezutLuJ5riSx&#10;82No4QFuIUn8iSTDNkDPzbe4GBnrUU2sTWFn/askLTNCrN5PlMQOMDGASMZOeDgduuOZvdX8AeKH&#10;Tx74d8WW+sXlxptvb3F9aX+6P5Jy3Ece8ZJkxhg27ZGp+7kc7efEcKzWsWvW+nzXmv3Wm2Ml1auE&#10;l8tpEDtyoG543XIyAQucCQY9L2seXmun6Hm+ykpctmvU9BvNW/s7S11vXZ44bfcCHM37vmRfL3MQ&#10;CGO4DbjAPGT1ObeyyXMjx2WpxxSSxq0KsoJIVgCNpP8AdIBI/vDjnnH07Udf8U+DtT8N+JtTimvl&#10;a6so3ZTZszIS8bbQW8rMckLh1G7OSVIAFc/r/iH4hw2MGq6Lo8brDHIbi0kklmluYggVJI8KpL+Y&#10;AWjYr0Y55olUXLfoJU/e5b/5HSanpeo6pa2+rwajdslr5ojsLW1t5PMZxtV383lBG2GJQrwMFX5B&#10;5NjqHhbxHa+LP7J26jq11JEy6eirDdwiVE893AVcCGESgnJ2qoDHoW2niKfwp4nivtYSxS317ZNb&#10;wnUJS0EawiSd3Vl2qEwW4AyWXJBzUj3cqS3l9qepx3Fgl5FPo81tb+SlnAnlyKrbSomBJPKgrtTB&#10;O4msXJS23X9fka8vLvs/6/M/Pz/gvlYNrei/DP4jqlu+6bUrLzLWRnjaMrDLGQxABzhyCOD35zX5&#10;tCQqSVye/wBK/Uf/AILQ2fgLRv2QPCugWOu2cOpWPjd5rWxljEdxdRtHOjzBdimT5fK3OPlPByT1&#10;/LB22nv9PWu2lJypRbOevFKpoZem3t/J4m8n7XIyec2ELHHetaC58Tyayyuv+gqck8YI7HPUmqFj&#10;4je4vvsH2YjDEZ8zrj2xVm31awl1hoEmlaTbt27vkBHX8felG3fqSZXjWRpNcOTnEKjp7UvhSUNd&#10;CL+LtSeIx9q19vl6ovH4VJBp01tOmoWatujbJSjD1lRxHM9uvoRVpupTcUfsH/wSV0lbD9i7SV8t&#10;F+0eINSfbuAzh16Dv0/Cvsz4MLDpnw58f600Y3R6TMiu38O23lPXsef518ef8EsLG+m/ZH8Da9Dd&#10;MIGk1YXVqzHbJ5k5CuADgFWTqQThjivr+wvh4X/Za+KniAWc9x9n0O9dbe0MfmnFqwJ/eOoIXcGP&#10;OcdASQDo5QliJcu13b0uRh4y5YJ73V/vPwOs7n7bYxvJGif6RGNqLhRjGcelYHxot5E8F2kKq37z&#10;Vs7dvTER/wAa7EWNjBptuLeeORRcgho8kN07nnHX1rnPi7ffYPDmno1lGVfUJPkbpxGv+fWuPdnS&#10;zgdFtrmy0aR5srumAjP94f8A66+1f+CUuuyXv7S3w60vWrz7S0Pi62kt/NJJiwGG4e/XPXp15r40&#10;try41KMvcgEblVY0+RVXHAAHb+tfWn/BLiVYv2ufhulnEBGviSITHy9pDkNwTuOeme2PTpSn8JnU&#10;/hv0Z+43wTcHxpNGAf8AV/3fevTfEqytqKbY/lbTpwxP+7XlXwWdh44kDHrARj15r1bX8PqMIKnm&#10;0uB/45XWc0dzgdOY4UAVvWLgKAf51zlpJ5ckbAMcnG1VHX1+lb2nSggf4VNzTlNu1cNE0XUMhH14&#10;r51/4K4fP8K/hvcZ/wCYjfdMc5hgP9K+h7P+8c/h9K8A/wCCrGnXusfBr4cC32q39qXe52YKqL9m&#10;jJJJxjgV0Yf+IZy+F+h8Ih1UrGwIByc9aczOoO5+v+yBVfzAGAWeOb5d0ckcm5WUjggjqMU53VnJ&#10;3jJPQNjNdaONJlHxfdQQeHrgXNxtjaa33SNnjE6MfwAFfcn7FWhDwt4Wmj04L9nuY1m/fSb/AL4J&#10;xkk4xg9MdDnrXwn42nePTYIYSMzanAqbhwTuLY6Hg7cetfdP7Jsd7H4EtI0vPLEkedg+8zYJI5xk&#10;fTpXFWf746ofw18z6EsfEmo3+qQwXGlzTR7crNCisgXYuAdpznHPp6V87ftp+PNJ8F+HrqB5Lu3e&#10;YTbWhtG4G3njYcDr1P8A9b6Dt7qa2NvGsar+53BNg252gcegrw39pl7fxD4L1A6lZRbYvOYALnjp&#10;6jPFbRl7pVH4z8rvjz4vh8Sagr29rcsQVdri4U9xwPb8AOleY35DOyZJPT5v517h+19HBaQ20ECx&#10;x/6QocRrtzw3OMD6ZrxhtJvrhFnKYX+8vNedWu6h1x+FGNbgvdM0Q+Xo3XpXRaHEWn+aVR3IJ/H0&#10;rEWylhuiWHzNk/yre0ZDHNyxy3QgEj8fwpRGdboQGMuFClu4zt+n0H8quEsDtkX1rP0cNtPQn09B&#10;7VpPImY2dFUMoPHbt/n61ojMdbNbPExZTu24iYHGDkc478fzpHR7mVVVT87fLkfy9etMiC5/eMBt&#10;YkrzyK1fDFrDLfNdknbCuUG3+I+w6cZ7152aY2OX4Gdd9Fp6vb8T63gXhqpxbxVhssj8M5Xm+0I+&#10;9N/+AppebRP4m1uLwZ4Umv5FX/RocRI3G9+35k187alezXV1JcXDlpJHLux7k816d8ddcl1O6Tw5&#10;YSE/ZQJZUwfnduFXpycZ/Pr2rzSbQdXFv9s/s2Zoy3l7l6LJjIH1/wA9a/OMDQlGm6k/inr/AF6n&#10;9wZ/mmDlUWFw8koUvcstk1o0v8NreVmivouj3nifXbTQNOGZbqZUX0Ge/wCAr7I+Gfhi20XSrfTr&#10;aLbFbwrGu1ccAdP0z+fSvBP2ZfA13c63c+JL22ZfJAit12/xHkn2wP519TeGdPW3iU5GdvzYbtX3&#10;3D+F5KbqtfFt6H8o+KGefXs2WDpu8aS1/wAT3+5WXrc6DSLfCqyheD82D/8AW/8A110OnwOqb3xx&#10;935R1/x+v9Ky9MjwmRGGIb8SPz/pWxbo5b5Y8Y67R29f8nHNfXQWh+NV5a2LtsVWXdxxyp4OeelW&#10;/tUnqv8An8KrQMMbF+Vd39f8/jU+F/56j/vlq22OBs/SbxmloWk8u9T0yrjINfl7+05/wSd+Kfhv&#10;xpffE39lXxhb3VveXkl1J4avp/s8tq7MWIgm+665Jwr7NvTceK/UXxD8H9NS4ZGtrpfmPKzMf8ax&#10;ofgot5P5Ni18zMcKu1z/AErxZQ5veTszps4z5o6M/F3S/wBhj9t7xn8Qvt3iX4J619v1C/jVpry6&#10;i5xtXhvMOQABjtiv3r/Zi8Jan4S8A6LoOtQ+VcWWmW8M6K2QrrGARnvyD9azvBf7JbW7LrWqapcx&#10;z9YkX+D3PHWu88O/BPWtLuQ1t4lvmXP3WkrK8uWzZ3RlP2dmdF4yuIYtN3NIq4XOfSvFfEnx08N6&#10;dqn9kNdz6lflsLa2kZkI59BwtereL/hC11YH+0tZmK7fmaa4O2uR0vwb4E8LRNHpVmrED70EQBY+&#10;pY8n681myix4fv7jUtPjvLu0aBnH3G7e1TylI9bsyTj/AFv/AKLar9+LaTwzZ3dmhwe+ME84rBnu&#10;sa3YB2P35B8zdP3bUxHC/t1Zk/Y9+IzRwQTMvhG+dYZ1LIxELEBlX5iOOg5NfnKngj4l+MbHwree&#10;CvCv29f7Q0+6uJv7QtohDGjozsVlkWTPB+Xbk8V+nXx+t4dT+B3iywlAZZfD90GVh1/dMMV+fvwb&#10;tBLpluQn3oVJ3Z5yB3rqwt3zL0OKteNXm9P1Ps74c+MLa10eO3vUaN8YxuB/UE10y+L9M8zY0yhf&#10;x618k+K/F/gT4eaP/a/jvxnp+i2+CUbULoRF/ZF+8/0UGvKta/bn/Zg0ZXubf4tXTNHyv2fT7wli&#10;D2/diujlj1ZnGMpapM/Q/wDte3lh82GdZB6irVnqEEo3iQV+fulf8Flf2c9AsWivbfxVq0zFd0y2&#10;sMSn5QP4pPb0qCT/AILifBGDI074a684P/PbVraP+QNZe73NvY1ui/E/QPUL2RIJGswjPszGHbgt&#10;jirlhdmbTVafasm0b/Y1+csn/Bcv4ceaHT4W3m0DPzeIoc/+gVOP+C7vwos7TfffDa4j+Xv4ih5/&#10;8cp+73D6vW7L70foq11EAi7uGoGqWtswAkXj/Oa/MbxN/wAF+tAnQR+B/hlp6yrwsupa08ijj+7G&#10;q5/MVyB/4LUfGLXLlp4PFHh+Fuq6fZ6HE7HnGBvLOxxz1HT855odwjh63Wx+t8viSwtrY3E1yqr/&#10;AHqzbv4l6TaFfJWabc2B5cece+Tjivykv/8AguN4zhsmt7u88Pqx4fztBuFb8t4FYsP/AAWd8Qam&#10;wRfFkg3f8sNB8LxSSt7AypLz+BrGpUqR+GxpHC9/6/A/WDWvim9sjSxRR8j5d0mf0XNUrbxzYQ6X&#10;/bfiDVLOzV13NJeXSRAD1y5Ffj/8R/2rv24/2kLtNN+Cvwu+MEltJ8oub6SW1hk993l20Sj8DU/g&#10;z/glp+3b8azb3HxO8T2/huO5bdfPrmvvqswXOcJFb5XP+9MPpXF9Y5qnvSv5I6I0adOJ99ftH/8A&#10;BSP9mP4CSPd6l8W9P1i+hjYQaD4fuFuZpZv4QzqxVB165PoD3+Y9f/4Lw+ONWvJNF8Kfs9aTaTTr&#10;mwbXfEjRsw3YBZdi859dteX/ALYH/BJT4afsxfs26t8T7P4m+Jta8RWJtxb3F15VnaozzRqcRR5Y&#10;jB6NIfevm34QeE/Clx+0r4btdX023numggeZLiFZVubl8LHEqH5VUlgNoBGe3Wpp1HLm5e/U1oqn&#10;OaivxPor4nf8FCP+CkXx38XN8Ofh1HfCWSP57P4daDJMsIPADzKNwz1y7KMEHgYze8Hf8E4v26vj&#10;Vcf258f/AIv3Gg6WyGSaPUpxqF5nsot4n8pTyeXlyO6mv0S+K3xe/ZS+ARlsvGXxQ8L6SLeRlXSb&#10;G5jlmXB6La2oZx9AgryPx9/wVX/Y80nw3dxWE+vX8SQtuMOmJaqV/wC3mSNufTbk9hUS9ryu7HzV&#10;H8MbH5A+PvgvF4d8YePND8U+ItS1Kx8I6tPZ2kv2ohmVHdQ7Iv3icA4HA6cdR93fs+33wR/Z/wD+&#10;CcPhP4v65pekaLqztdySQxtBb6jq7Leyov3sSSkL65AVeMDmviX4t/Fbw149+K3iS9+F+lySDxdr&#10;lxPa6XcQTXkkUkzEqFUKgkf5n25VgCRjoDXougf8EmP2q/HGhx+IfiDqFj4f0mzsxO/9rXElzdLE&#10;BnHkQnCt/sySIQeCo71HmcYrro/mhS5YwfPofZPgX4keFfip4QsvG/grUDdaffqWglZdpBVirKRk&#10;4II9cdwTmtCZsjAKng4/yK4/4IfCjw78DfhvY/Djwrd3Fzb2rM8l1dKqvPI5yz7VwqjgAKM4AGST&#10;knp5ZTjPX1z2r6SPNyq54VTl9o+TboRXLkYVm9eDWPrF9eQo8ljazSeX88zKpKxRg43MecDJA57k&#10;deK1J/m+YH+H3pumXnj62iuNF8C+K49Gj1YwW2tSTWSTrcWImjllgKOpBDhAMMCD3BHFOWxK8z7e&#10;/YO8P3Gg/ACCa8BEl9q19Nz3AaKP8eUNeu6ijFDtYj29a80/Y28TQ+I/hLJaRBQmnaxdwIFXaNre&#10;VLwPTMhxXpd/L5abmP0rxqy/fS9T2KetNeiMK7eRflb+VbXgJgmnwq7ddZj/AB+UmsK+kyrNJW74&#10;EAext13EZ1lR/wCOVjH4rlEf7T8jL4TXaM/6Qnt3r8V/+DgSIf8ACd/C+XYW3eF9QC8DtcW5/r2r&#10;9pP2oXI8MKRnm5j6fjX4x/8ABfxZR40+F8i52/8ACL6kG6DObi2P+f8A9VZz/jR/row/z/Q/OT4r&#10;319aI4truWJZ7eNnXcdr/IB0716X4VkmvfhXp9z5nyzeG4lwqg5PlYOf8/T1ry/4pqJdOgmU/es0&#10;Pr2INemfCVhffB/QWYf6zS5Izx08tnX8/wDPpXQM6r9gbUv7I/bp+D9wJpFaH4i6Un3eQGv7cc9h&#10;979a/a74kWq/21r9rG25WvLpVHr875P41+If7Htytn+1/wDDXU5ZdyxeP9JlI7ki+tiDnIx6+w7H&#10;of3O+JcAi+IuvWr7Wb+1px09XJx74zXLL4V6/wCR2yXuL5/ofKvgyY4gk3cMqk7V6fL9P0r0nQpG&#10;K483Ckd+cV5d4a87T5msbrcWtZmic7ejAlT+oNeiaDLxvD/XHb8q9aJ4jlY7C1ZeH3fd6dK0rCQ+&#10;Ycjn6+v/AOqsOwmQxZ8wfjj9e1X7W5WLgscg9fT/AD/n0pkHS2TM3LD8V71Dq8q58rjdt+Vdwyfw&#10;/Ef5NQaXeoGz5n3eOcDmoNcvY44WYydvvM2Tj6556VL2NYayR8of8Fc/F+p2ngnwP8ILKZltXsbr&#10;W9QXvNM5EUGfZVM+M/3vz/PP4E+JtF+F/wC1Z4dv/E8ixaP4kt7nw9rUzYxDFfQva+afaN5Ek/7Z&#10;197/APBVXSp7r4s6HcLFuibwPYiL0+/cZPp1zXyr8Dv2QtG/aQ+MUCeO9VXR/Bfha1OteOtckBC2&#10;2nxMCYwR/wAtZXxFGo+ZixKgkYr+ZeH8wwtbB4l4qVo1nVc31vOUm/mm9PNJH73Uw9WlRoKitY8t&#10;l6W/y1Psz9gj9keXw/c3vxl8b6Y0N/LNNZaXbyx/NFGjlZZAD03upUE4GxTjIevq5dEW1hJit24H&#10;3m7f06+9fAv7Sn/BT74pSXEngv8AZf3+DfD9vH5MOqNaxSancqAV3B2DLbKc8LGN4xnfk7R8k+IP&#10;2m/2p01ltetv2k/iAt8zA/av+E0v95wc9fN5Ge1eZLhetncuedRR0sr3f4dPvZ9hGhiqNPmkreXU&#10;/ZDXbuaMM5cLgfwuGAP4V5t428S/ZY5JTLny/utmvgr4E/8ABXL9oHwLe2/h79oBT4/0EybZ7q72&#10;xavbpjBaO6A/fEddk4cH1XO4fVnijx9oHjHwLpvxP8A67/avh3XbVpNM1KOPYSynbJBKmT5M8bEK&#10;8ZJ6qwJVlY/N5hwjjslrJ1rOMnpJap+Wyafk16XKjiejOF+Neo2PiPTJo0b/AEu2XfG27qMHK/5F&#10;fJ3xE8S6V4a+Jfg+fU3U+ZrkcjKw48qNg7t9OP1r2vxd4rmm1uKEHJ+0AMvryM5/X/Jr5k1Ww1X4&#10;n/ES/wDikY1Xw54duP7K024bG24mYOW2/wB8nDtkcBVXPUA/c8AZd/wrQctIpp/N6JfN6+iZ8/xJ&#10;jPZ5RVcd7Nf5v7vxsfoH8IPF9tJoFnGbSG5jmt1K3CKHZQQCWKg/N977y5JxnA7+gXOu+GtEtP7Y&#10;1DQFuIfMyqJGGIx1yOvbGDjNfB3wu+IPjfwFPDd+HtXaS3Vg32G6y8TAeg6r/wABIr6L8H/tmaLH&#10;olvF4s8I3X2q3kKNsjiuYiCMY+bDAcDkAketf0TKm+mp+DxqI6bxn+1F8SdOzF8OfgF51v0W6um8&#10;sE9M/d7HpXlvjD9s/wDagt0kit/hdptmFXDN9sIK5HcBfpx6Cu+8R/tQfCPUb77ZpVrcxwxc+VJp&#10;KtuyQ2SPMxgHOOuRgdK8l+KX7R/wfaKSUW+oXEwCrGselwpjHfJc88Ac/h61rT5kkZyd22zzD4h+&#10;P/2j/ipqeNa1q1tf4vLtfuqMZxkn2Ax+Fc1ofwz+KusXCRyeN590jP8AKrhTgAc/XHIHt9a6C9/a&#10;W8PIJLu18D3bO1w0i+dNEqgFcHgKcEg9uM4PWsWz/ai0cTxrF4Aut8Y2Kwv1BCbs43bM9fx7VaVy&#10;TbtPgT4gspPN1n4j6gwXld14A34D6jGenGM9akvPh/LaNGdF8Q6lcPJH5kzPcO3lrnHr16cH1q+P&#10;2qrTXdJTUIfBU2TD5E7TasF4AHGBH8uefcn8qyG+NPiS5umls9EsxHGoTbLcyyEoPurnIHHXp1+l&#10;bRiDZ2NjZ6vY2gs9LnvJ2jjUzNMvlqqk7dwJJyMnAPc/Sr4tpdHNxYXMq/68RzSIxmkjABLMf4SS&#10;20fe4J7da801H9pnxRdxyotzp4k+UbvJLFguAM7jggDpx15rxT4z/Hf4heIJLrSLnxPMtr5WIrWF&#10;hFEMtz8qYBB+lO4rn0ek0fivQLjVBcLLD9uZYmjkVgQiKpUbeOCCMc4I65NZds8iQM0gVsyY+XB4&#10;PfnHvxWX+zZp1237N2ixBv3k8N06ZbGC1xJz+QzVy+sbzRNXe2kG6NuIyzZz+mMYxWlLWQpFObSI&#10;552e0fbIkmV2ttxWprOoSf8ACN/Y5yFDSBd2B0z+H+TUYvElmB+X7uV2/wAQH/1u9N8TSx+ZHa7N&#10;3y4XzF7t936ckd+3bpW9bSmyTe1Twl4Z04W8tu8jxyjZGr3BjMhAUYHynaCckkkEDgctlaP2a5ik&#10;e9lHmecqkyJHkKvQEgA7QOMcD1pf7S+xRW+qTmGX7PcNBcCObcBgjgAHGMk9M569zWpoes+Hr2Nd&#10;PjZZJNrEwbWXbtJP3nwuP+BAEdM15riAyfQrm0mjFvew3huAxh8qQZYk8nbJhuc9cEdcYptz4c1K&#10;0maSSP5t25mfb8oxyOM8/jWhdNe+I9QWEWv2dLePYpuZBGGXqVBDYPOcbSTg5GM5q42jQx2V1fan&#10;rkixx2+xY7VfMc8Y4LHcceuCfU9zmB8m/t+3TL8WLfQDOGbS9D0u3kUfws1lFO4Pv5kz5968HQfL&#10;1r3/APb38FahYfEZfiVHciTTfFR8+zSZm85XiRI5dwI4TfkJyeBg4xXz/gxuWw2O61hh6katLmi7&#10;6v707P7mVLcUxKTyKkhmYACX0xx2p0KKXUs1Pktyv7xRx/WtySxa20UgVwy7e/tWvYpDBbGUbVDZ&#10;Uq5/lWPYKsmXgfa+PuetXLUCWZA564yKAOm0SWFIxKXwoyduP6U7V5kvDtQlVHqfb/P0qpp+nvOv&#10;mMcKF/L/AOvT7y4UNtTopwoVaAMnUYuQkS5kb36VmGCZmKyOynoPrWzPZSk+arY96mW0NzKqOMx4&#10;ycdvegDFt47uGTbFJu2nHTOKuHT7q7Gy5nztUHbuwB+Vb+neF7/WL6PSPDmkXF5dTNtht7O3aWaV&#10;j/CqKCWPsBmvoH9nP9i3xqfE2nePvijpkWn2NpJHdQ6LNKPtE7K6lRKnPlrjJKthjgDABLA5lHcD&#10;uv2B/gVr3wt8IXvjHxZbfZ77xCsBgsZQd9vbAFlMgIBVn3Fsc4ULnByB9BRW6PKqrbrg/wCrEfX6&#10;/wCf6VYtLRN/+u3NI2FkK9OD3zz+ff3Nb2iaD56+dsViwOPlwRz1A+hP4fpjK8pXNE2jn7vwxDdQ&#10;Kr2zZXltzHj9f8P5VyuufD2Gd5BJbsq9RtXPy/gOPwyOPrj2GLRATloXG04+U4PA57Ht/k1SvPD0&#10;9xut4Q0rKMbT977uc8D8P84osw5j5r8XfCuzVfLfTvMDKT5e7JIzj69fXpn6V5X49+DVqvmNbWke&#10;EbA2qPT6f556V9f694PW5mkmjgZ2x+7j2/Ljrz059Pw9Tjyj4h6Vcq7xraKVCngKcj9eg6YPWjl5&#10;mPmPGv2fvC3iG11XVvhr4I1GbSdU8QxqdV8RWsYaax0qI7XjiyMebPLNCinPARjyQK9H8Ofs8fsy&#10;fDzxXpOm698avEXgHxNqt00Gj+JLfVLm4e0utoME12NuzyZJPlZlZXQNuCSYKHqP2JdN0u4/aJv7&#10;TWIYszeFDdR9wxs9Qs5pk9T/AKM1xKcAkrAxwcVvf8FZfgFbacI/EmgQK0cPzK0I4wSec459fxr1&#10;MLRi8O5dUePjMRUhjIwvZNfeelWvgL4tz6FrPi6+0HS9E+OvwN1h7zWv7JsIrZPFWlgKlw2VUblm&#10;i3K6EbSZFZMFyR9SeJorjR2j8d+CfECzQ2FrY6zpNnNYxvHeWl584hcZYssiyGM4xhW4wVyPlP4N&#10;ftVeIPFH7QvwhPiZ4mvNS/Z7ew8aPNjc621jKIJpC3G4xWsLNu67QT1Neq6d8VvDPgn4R+DdD8Y6&#10;0iXFr8PdFhuUhZmkEkFshHyryD5gC4AHCHOQBUzceVSK5ZKTikem/HvWtN8T3l14w03TWhj1PT7d&#10;ltVuDL5e2Mb+AoUAHKjgHAXPOQPyH/bk0Sztv2i9QSORf+PKDczNu7ttzgddm36Z696+zP2if2yz&#10;pfg2HTvD+qbUl2mO3jYPLMpJY8ckAhj+XbrXxV4j8M+IvH3iS68b675izXTF23Rn5VAAVBz0AGPX&#10;8656lSLjY6aFGUZ8x51F4X0y7wpnibI7/wD1j/jUM/wj0rWJVSONVbnndjPt/nNdlf8AgOa2l8uL&#10;a24D51XaBz+v4YqP7FqVj/qFcqGGDjvntzn8hXPzRudnK+pxWp/sv6uYGn0tPM+Uk7WB+X1xnNcZ&#10;4h+B/jPQC0kln5sYP342BzXuWpeM5fD8CyapeMsattWNYWZpXPQBVBJPTgDt6VqeCPjj4V12dPD2&#10;p6RcQ3k02y1t77SGUyn0UYOW/wBnrx0qlKJLjI5f9hP49/tEfBT4x6L4K8F+LLyPSNVu/K1LQbzM&#10;9ncQbWLgwv8AKuVDZIwSMgkjIr7R8R/Ev4YeJB9u1e50vwLfXMirGkt4i6XLcHGE/eAGIPyQE4X7&#10;ojYHI8L8FP8AC2XxnY65Ff2dvqEKS+T8mzcSrABSByxyQAMnJ4rzz9s/S7Tx43h/TdE8U2exZrkN&#10;btPwrkQkO2PugJuHzAYPA6mtqOIlRneLOeth6daNpI+1vDvjXTvh78LJvCpvLe6vfEGtPNqEmmyC&#10;by7O1HlwIHwuA0ryvngkRKfepPAHiHT/ABt4/wBL8M+JdDksdLvpjHLPbsJbpz5bGKJA5wm5lUM+&#10;2Uqu5vLfbtPwf+zbP8XPgjaXcWk6Pfa3Y6k8bR6fHpNxMsUin/WBoQ4TcuVwcZwCR8mK980bxd+1&#10;/quhah488EeD7X7LppkkvtPg2w6laWfDMGgmZLgoU+VpUiHys33eg5a2Z0VU5pytd/L7zanl0+VR&#10;ir289fuR+gHx2/4Jl/CX4zfBG6s/g7rWrWt1J5d6sKQO900yoMCSPzJCFBMhMQKopIBUMny/kH+1&#10;p8CvH/wj1O/8MfETwvcWN9ZLlmlt2RZ1B2iRdwB5wCRjIJP1P2h8If2uP2s/jdC3hb4dfGub4evD&#10;CHvpNLKtfTZbnZNwyD/cC+XGDgrGrBPs7w38LPB37X/wY/4U7+1Vb33jCSGx2Q+MNUjMl/Yz9FnD&#10;v++UofvxlwTh0cZVwm0KkK/vU9UEoyovllofgZ8DviX4g+HHjC3tNK12SxjvpUXzkkwmW+XDjo6H&#10;IyrAqcDINffv7Lup2LeJ/wC0PE3gnR7W7a2iS4ms4xAx/eYYLGGaNFbbz5cYBABweMfHf7d37J3i&#10;T9kn9oDxD8FfFFlam40e+/c3Vqg8u7t5FDwzodqkq6MpGQCDkEAgiu1/Y9/bEtvD0kXg/wCIszLJ&#10;HbiBL5VLNcW6owA6/wCsXOT3dc987uDGwnpOPzPSy+dPn5JO3Zn6efETULDU/C32PSfJaS3aGSyu&#10;bq7LJJJGyMN5Cg4JGM8kHtkAVwmrXXjXxtqNvYeLCbW1tY2QQQ3nmO7MuMEjcGA+U/OSRtBwK534&#10;eftI/CXUvBMVhe+I9NjV4ysF5HKxR2Ofv7lIjJOWyWHXjoDWl4c+IfgjWIHvNI8faCFj2vJDdavb&#10;xO7HAyrPtIAIGRk7R14NeQ3KMrHtKELf0wv/AIeT6ZdsRLLLCkwLKzbtq4wRzyvJ7cHGR1xXK+Jv&#10;BumwwSX93bzLb2q7IfnPzDGBkAg4yT83G3J5ruJvG3/EvdkvNOmabAkW1162mVcncSFSTJwvPA5z&#10;0JPOLrmvaLBZIs7tJNM3zBm3Arz6ehA4APTHXiq9DOyPG9R0rT795HhVds0jeZMuGxjIJI6ZJ9D1&#10;xj0rk28O2+lbdT02zgVmk3N9ojMmWA7xsNrA+mCCDzXoviXU9L85Y47Z7GFo22Rta7Qv+18o78nj&#10;3xnNcI3jOzvp5TFC0cPnSBWEOG2qhzx1OSc+35YqMSZWO+tRYroc3wpPiK11G2vLFtW8X6xocIi+&#10;14iY/ZJ7p3il+zRKF/cRmNZJMIFLEZ+bfiX4Z1iXw/deGPhpoEuqeOLvWZLrUtSaQxPZ2CQK8VrD&#10;a+WpimA8xpNhIjjCABQGJ9AOn+MNSurXSvC2n6lcXGsPIumWenyS/aLq4jAeMqqKSNjbW34wj46M&#10;M1xvxX+C3ib4f6nD8S9Y8SWkw0fWFjW3sUFxpk12qCSSOPKNFOkZDGZ8usp3M7A5Uc8ZUqdS3X9f&#10;M6uWpKjtp+n9XPOLHUtR/wCEUi0nWbu+gt490FxN9o+y2zLLKsSNGjeWVA5Y5AB2x71Cqa3vBlr4&#10;J8JfAbUPi9qd5Dq2papep4d8EeHWulZo7xRl7owZ4RIp0KM6AM5XZnaxGFrWp2vjoal458YandXt&#10;m6yS3EMl8ZPOnP8ArLYOsewEeZGVb5/LACg5KmrngHwLpXjXVbVbHw/I0fhXS7nxJ4quhD5cNhDB&#10;hLdGWU/Pvk8gd2k+1HqcCuuUYyjaWmuv52/T8DljKUZJqz7X89L/AK/ifQP7UXgSz0e3g+EXh2wl&#10;Wz8D/DuDUdcmtrj7dcX2oSwRyOklzGoV0R5DMzjajsIuSzKtfJeg6fE/gfVruDRriO40jQ54LTUo&#10;rd08wysqzFyXOfklWMDbkFlGRgg9/wDERvGmo+A/EHjbw94juJNAk1SfQtL1q5upPP8AEL5DXErq&#10;TuuX/wBQEyDHGrA7Qykrz3xP8XeL4/E914E0XSY7VX1aN5rCx2OsmI4mMXmIuNiy7WwCQHPQACow&#10;9P2ceVP1/X8y8RU9o+Zq3Rfkvyv+RnSaRr+teDfD+oeLLOK4XS5oNH0uGzlDl/lyiupJC7zMqFlG&#10;MqmVySa6DRvtll8T/GXgL7XDc2VrfE2lldQru1GS3kVEso/MICCZ5hvGMEBjg9Ds+Dvh1qOm+E/i&#10;N4Wl03brnhjxJpsWkXD+W1uly1zDF5TI45DSx7ucqdjggk0ml22gftNfEW6sZ7Wa11jxbJdTW94+&#10;Fjl1JjCWOAMIBMGO0EqibQCacqkZJvov+BIUactF16ee8bCaFJpfgfTbiPwcG0/VJNNaz1rSL2Xy&#10;ksZgJRNARcRny3lhKlZMEq4ABHBpPDWt+M/hu8Hxb8PaC0Mvhu4e1166WyCz+W/yNbajasNs8JZN&#10;pk2nuCQQprmvhHc+JNU+JutQK7S6lppe8hvI5Ejurl1IKyLKwLCXeE2uuCS2CSDXpnwf+JTr4zeD&#10;4h32r3PiG3WS2uLPUbyVmaFiplWJl3GQvhDsKlvlyrAVE1KDdlfv6MqnaVru3ReqZp/Gn4hfss/G&#10;8RfGrxVbXHh2+mtU0u6SOQ3cQi8kJD5qxKwa0O3askW+WLbtbc6Ju+cdS+Js/wADvFV34e8AyW7X&#10;FlcfutU0fxZJdWUykBkZDB5SycEZD55yGQEEV9ZaF8BP2PvjqNX8afBXx7qfgzxnD9omuvDOjwx6&#10;la6iNvmERWTA+eP4XjQqqspYIijC/NPx3j+H7eC7XT9F+KFnr119rYC1sdKnsZrSRduRcW9xbAqu&#10;C4BiuJACMFeld+DlTlH2Vnbs1t+a/E87Gxqxl7W6T7prX8f00LXgL/goz+1V4F1BdVs/GVreTRsr&#10;RzXmlwrKuDkYliCSD/vrP5DHtfhT/guJ+1Ppdxpuo674L8M61faPJLJp2oag11JLE8kRjYkyTuHO&#10;09WBbgc8CvixLFicFj7/AC1MbGRYcRS7W9WWu+nh8PS+CKXorfkcE8bi6jvObl66/mfoj4a/4OC/&#10;jTp8uoXmq/s96Fd3Gpur3Ui+IpoVyqgAhPLZQfUgAnjOcCluf+C8fx0ur43Gn/s/eG/L8srGt5rT&#10;yOjl927dHFF0yRgADk5ya/PnS7IsQslz8wbrjjFdVptnbSSZ3/N6A5FbfZsY+0m+33L/ACPqrXv+&#10;Cwn7XGqah/bGheCvBum3Rctb3AhlleElQjABptuCAAQVIOAccA15H8R/2yv20/i1dM3i34zalBay&#10;vuNlpF0tpFH0+4sQXB47HNcHbWIjUszfLu+Ve/X/APVV62gVCsZJVgc5XvQuVbJfcP21XuYOo6R8&#10;QfF+pm58Qax9quJCN11qWovI/wCLMCxqrP8AD/xUk3lLFayfMcNHcEqcf8B6H1rtIoGYiSF84+Xc&#10;f5fnWlZaeR5bJKwZcHaxPXJ/KtPaTMuW55aPhZ4ghuI5YLe38xz8zC4J259Rt4rrPDP7K/xZ1uwb&#10;XNO0bTY0lbasl1dlGfn5sfJx75wTnvXaaM2oaTdrd6WVEzZCSSQLJj3+YED/AOtXSaJ4g8caVqT6&#10;xBPp7XDkmae1EsSuR6okxjPH95D+VY1KlZfAaU40n8R5vP8Ase/E+xkbVNV0n7SghDf8S11mKv8A&#10;3cA7j6dKq/8ACs9c8Pxf6f4X1K1bGM3dm8an8WHpX0Xovxv1aCdYdW8K20/C+Z9nuF3n14woFaFz&#10;+0Z4PSdrPWPBGtLC0TH7ZHJHIkTgHA8tCXbPt69utY+1xCesTb2eHaupH2b+wD4Zbwz+xh4DVInX&#10;/QGuNnl5IEk8jFsDqCG+mfevoL4sX0Xhn/gnz8ZPEzmOOSPwvqEfm7h1eFI8A9RksPxxXM/DTww/&#10;hr4GeE9H+z+SLfwzZPKskedm6NGcNz1BJzzxUn7Zuv8A/CJ/8EvfilOz+WNUhSwRhj7009umeSOM&#10;Z6c16FD4kcdNXlH1/wCCfinY8eHrWVX2+ddE+YJP9putcn8d3YaDo0BVcG6nbK9+EFdZbI32PTo4&#10;1ALSOfl5B+U85759v1rj/jyu200K3YN8wmbnPTcorBFnH6XjyNxH/LT5vyr69/4JjaTqWmfteeAU&#10;vIduzxZHGdpDKGEDN95flJwR37V8kaLCn7lmQOvmfdb+LpX19/wTSETftifD+a1tooIpvFYMdvDJ&#10;uWPKlcZYk/TJ/OlIip/DfoftX8GpdnjtlJ+9C3869b1zc+pWpxnMEw+8P7hrx/4RHHj9d56RNx+P&#10;+ea9f1tyNSseeqyg/wDfBrsOZfEefWLMJcgrW3YSPkY/z/SuetZSHwo9q2rCUYAdsZOPpU3NZROg&#10;sWJTOf4ePavG/wDgo+nh3UPhT8N9G8UMq2t9qt1D5zH5YZGtVCO3ByoYjPGcZI5Ar2KxICgq38Nf&#10;Pn/BVZ8fAX4cFj93Wbjcd3T/AEZK2w/8RGcl7rufIvx08QeKfFnjpdZ8YaT4YsNS/s+3hurPwlGi&#10;2UXlRLEu3YSpZlQOxz1foDmuQ++Aecrzxn8jT3mkmTbK2fm3HdyemM/y/wA5zGGf1G7bn7vB/wAn&#10;8q7NtDkaj0MLx29yINJWGby2fXrcH3IWQ9/cf54r7r/Zf1yz1zwBFZ2t1/pFrbeU2ZdwWTIBB9yB&#10;n8TXxf498LLqHgLQNXj066hkbxVsa5XevmKkEhUKcgNzvyRyCnJ9fsb9kfw1eeG/AUF6B58NwzyR&#10;+Wwl2MW5UtjPUHg4wc9eK86pU5q2np9x1xhy01f1Pe9XvYbee2ht42aRrIAjcDgnPPr/APrry348&#10;6fcX/hS6tbceSrxzBgq7s8j1Gf0NehazPJc6kkX2f5lhG19pGOv0/U1xvxMspNR8O3gaBWXbMF3j&#10;5T7en+FdEfhJpS5aibPyq/bGufsVxa/aZtxa+Kbum75WI4+lecadepLpoQFSVGPlP4V7h+178MrP&#10;xP4hj0LxNqN9p+28E1ne28CSbZWGwblYjeh3nOGBGc+1fOOo6fq3w28ZX3gXWL+3uJrVkDTW7Eq2&#10;VDDr7EZ649+tcNXWodkfhJrsgXDkrxu/OtDTnWa4O055yCy9Mmsma4WSfekpwWG4d81paUWy0xZc&#10;KRx0P+eKmLA67TZQIwmN2W+96VbSXYzbmHy4GG7jP/6qytOkYw4VtpH3j6VZ8397u9eM+v8AhVkW&#10;LokQlst6t17fh9K3hd2XhrQZry+kbbDH5jYbqcEknP4Y+tZ/hixuJdZglkOIo5F3Nj5Q2DtU+mSO&#10;9U/jr4n0/Q/Dkeh28ErahcyhZpFk3RIpLbh8ucnAXuR970r4jimvKtiKWDjs/ef5fhr95/UHgFlt&#10;HLsqx+fzV56UoeWik/lKTitP5WeZ3+r6t4h1574W7W/2qZnjjbP70jPVj2GMHtgVgPq3iC/vo7bS&#10;7maNjIEjaOQqWOeuRTNY1WaYhYTGFXjMa4z19ef8/n13wA8JXPifxTHqUton2ewXcrfN88hPHf8A&#10;zisMLQdapGlHrp/XyPq+Ic0p5Tl1bGVbaJv1k9vvbPfPgn4OHh/w/a2OCZEQGaTdyzE5Jz16mvWd&#10;Js9gUoq9Pu7sd/8APrXOeDtMWG3jf07dCK7CyhULhRhc/lX6ThaEadNRXQ/kHHYuriK0qlR3cm23&#10;3b1ZpaejDkQtjjvnOa1oWO1QB/uqe9Z9mSNyshxx83b/AD/L+V5A6/uwVI6fe445zXdGJ4tSRet3&#10;ZU28dRn8/wA6sb1/uxflVWAlhuX5T3Bz/n/D0qf7RD7/APfFanI9z9mNT8I2l8CTCuT/AHual0Pw&#10;tp2kHfBAPMYferbEKuM4pRb7ecV8/dns8q3IVWZ/3cTYb+HnirmnG6i/dmRs55wxqNIvbpVi1G2Q&#10;EjvUlFXxqjLo8gZt3y8EmvMVuI/M8pVZjzu46e9eq+OiBpLMuOleTNZymeTZLgMx49qkDaumkHhm&#10;1mik+USMChXhhuP5VzOuXMMur6PNC5ZXuJRxxj90/B966gws3hKKM84lb/0I1xfiCyNrr+lXUZ2K&#10;12VkQdG/duAR6H+n0GJYFP4sXLSfDTxDZuf9ZpM4X6FDmvyb+Pv7a2jfsu/Dm30bwzFBd+K59Njd&#10;Uk+ePT1ZRhnH8chwdseRxhm4wG/QX/gor8ctd+AP7M+teLvDGk/bNQuNlhaM0ZaO2Mx2meQDOVRS&#10;Wx3IAPBr8WPgT+zz4v8A23PjZJo1xeXTaHp9x9p8SapcMWaUk5EGR1kcjLc8Aewy6NSXM4Q8jGUY&#10;ym5PZf8ADnn3iX42fG74oXs3xH8UG8vPtlx8+r6k5Zfm6YyPug8AKAo6Adq+w/2DP+Cd/wAN/wBp&#10;D4av8Zf2gfEmuXFrNdyWek6L4Z1BLVZWjVd880jpJgc4CIFydzE1qftd/s1+Evh18BNc0DS2tbWO&#10;ysR9j3KsefLw+0c4/hwK4/8AYg/4KJ2f7Lvwpm+FnxB+HGpazo0N5Jc6Xq+mybFQOBlG3rhhlQRs&#10;yeowa6PZwjK02OlU9tTly6Nbf16HrN1/wSY/Zai+Jd1ptvH4pbTJrVXtbaTXgfLkDYb5ljDEEEfj&#10;muv0n/gkT+x6gAk8G6pcHu0viK8B/wDHZRXkOo/8FlwNbuNc8O/s/WvlsAtmuoaxKWVe5fZGnJPY&#10;YA9T1rL1D/gtR8YBIzWHw48I6fH1UNJcSMPxMo/lQqeGa1f5mPs8T3/E+kNM/wCCTn7FtnIoPwYW&#10;fpn7TrV9Jn85/wCld14V/wCCcP7KHhWSO80L9nnwqsiD5WutHjuW/ObfXxHP/wAFnP2h7j57S58G&#10;23zZULYgkf8AfUjVa03/AILF/tZXxEWnX2g3LFvljtvDIl/9BzxS9ng+o/Y4j+b8z9DrP4G/C3w1&#10;D9n0/wCFfhe3Cx4/c+G7RBt9OIxxX43/AByfSPgl+0R4x8K6T4fsVt9K8Z3iafC1v/yx89yELdRh&#10;CMZz0r6Ov/8AgqJ+3lqBDt4Pj8sctNbeAZnyv/AkwfzH1r5X+KdrqPxd8dat4/8AH1j4i/trWtRl&#10;u721g0YQK8z/AHtqIuFyewBPsT1zn7FSThYKNGdOpdtPQ99/YD1P9lLxn+1zGPij8JtMmttWskg0&#10;O61SNbm2s75gOXEmU+YZRcj5WKkYPNfqbpUf7NPw8twrN4J0cR95LyztAPbbla/G34Yfs4ftfeLt&#10;Bt9E+G/wJ1xdJhnMsc2paXDZh2IxnzLx0dsDoQoAycCvWPBX7Bf7chm8628JaLpbt96S/wDEAkPX&#10;0t4X/nXPW+qytz2v6XOiTpy3f4n6G/Eb9tj9kf4d20j33xg8MLtXIXTGa7YY9PIR68sv/wDgtd+w&#10;x4GtPIn8U67qcy8M1j4ddVJ56GRk/lXzZc/8Emf2svHsm7xn8TfDllG5yy6fYXVww/7+PGD+QFd/&#10;8Jv+CHvwlsrgXvxQ8S+IPElyv3o4xDYW+fpGrSf+RBWdHkjU9xN/Ky/QfNRUbb/M4r9vH/gr/wDs&#10;9/tLfBnUfhF4D+GPiKRtTaPdqmoTwwrDsdXBWNd285A4LAV8l/s/fAT4l/tD/FR5PCmgate3C2++&#10;1Gl2oMdv0C+fM0ipENueS6HOMEV+rWg/8Erv2XNKt47W1/Z68K3CoB++1PT/ALZMffzJizfrXvnw&#10;m/Z08C/DDw3D4b8J+E9M0qzibctjpenx28IPrtQAZ9+taRo1JX0tciNelD4UfmV4I/4JE/tHa3br&#10;p/ib4g6R4et3YedNCsmqXrrnpuQwxqfo7jp1r3r4f/8ABGr9njQY4b/xlpWqeKrzb+8k1682wM3/&#10;AFwgCDHs5evviHw5Z2qBFhRR13YpfsMSxqyJ/Wq+rwi9Xcftqs1ufO3wW/YS+B3wr17/AISDwl8I&#10;vDWk3QTZHd6bo8Ucyr3Ak27lz3weec16N8c/BumaJ+z/AOKmtbVFZdDnxtXn7lenQ2CIN23vXIft&#10;MxtH8APFirj/AJAFyf8AyGa0iow+EwqJ+zfofANrOxXOG/754zT/ADDIc5ztP5+9U7afAVXJ+Zc/&#10;SpEm3jOc969o80mYKVxtPrz9P8/55qWyfymyqN6rz/8AW/z9arK29cZ4/wB6lWXkANzj723GaYH2&#10;N/wTxvTP8NfEETP93xASPxgh5/MfpXuN9LuOWNfPv/BOCUN4E8SRE9daXv8A9MU4r3q8begkA+U8&#10;/hXj4j+Mz2af8OPojJ1GXOMd2x81dB8PT/oVqcf8xr/2nXO3kd1JJ/oyZbd8qhcnp2/z2rqvDdmN&#10;Am0Pw5M6/apJnvLqNf8AlnuwqqffHNYxLM79qNyvhuMMRj7ZH/Wvxk/4L8vNL8RvhnFAGKx+F9R3&#10;c/Lg3Fvyfb5TX7MftQn/AIkMADf8vifyavxm/wCC7twk/wAX/DelTMimz8FrLG3lFvme5myMhht+&#10;4Dkg/wA6yqfxolRV/wCvI/Ob4iIzeH7OXIPmW5BZW9GP9P8APp6H+z4wu/hBpJJ+WG7uYmVeo/es&#10;cj8/w9q8+8WQGbwrayK27b5i9Peu6/ZZuEm+FM1szbWtPEUiN8oOFaNCO475/GugLG18Grybwj8W&#10;vCvjKPyY303xDbTBZMEN5Tb3JDHAI2jHGSSMcgV+9XxdjhHxY1ySM7lk1FnjbrkMAQQfTDdRxX8/&#10;+vC4svEc9pEm1obl0iYyeXtZpW2P94cjeOScAKOw5/eTw54th+JfgPwh8TV258ReB9F1J2Dbv3kl&#10;hDv5/wB9WH4VzP4X6/1+R2b00/61t/kfN/jezk0T4p61YbdqtqkkiL6Bz5g+nDf5zXT+G3zGpJAH&#10;v/h+P+eam/aW8LTaH8QLPxDGv7nVLMCTb2miO1s/8AaPr6VneG5RhcD+mP8A9denRlzU0zxaseWo&#10;0dZYTboVnYHlcrubb26HP9eRVmOe6RQk0yyS+WPMkRCis3chSxwOuAScDv3NO3ZnUNjknIbmrD3Y&#10;Rss/TkfN0/z+Fa2MzRt9Q8qMs2OOTtNSeJdL0bStMt9Q8e+NP7GW8hE1ta2+mtd3Hk54d03osat1&#10;AZtxHIXBzWU1wqBgsagbcKAcfh04H6103xr+E+ofEO0m8aeDbWfUrHVE8y3msoml8k7QPIcICUZc&#10;bcEDIAxX4v4y8a59wbl2FllsbKrJqdRx5lBJKys7pOV3q+kXbV3X2/BOTZbnGMnHGS0itEna/wA/&#10;I80/aE+AHhT9o+z8O+M7Hxwt7pOn6P8A2bHqOmoFe4MbZKyJKuYJF3HKENwwIYg8+DftC+FdC+CX&#10;wq039n34eQSJFr1x/wAJF4ovJ2VpbxlZ4LKEsoHyIqSy7cY3TKRyDXtdrp2u/s3fBHUvDXi658vW&#10;PEOurqMOlySAvYWscLR75Rn928rOCEPzBY1JAzgeU/FJP+FmWvhXxwCssd34WW0kZcEedbXNxBKv&#10;4FFJ9nBr+aspzLMJ4yrOpNOkpNqysm3734O/ldadD99y3CYfnprezaV/Jaf8OfJPiTwdKzODHnb0&#10;PrzzXD614IDyMJIlB5xxX1Zq3wtDIzeRnr0XOK5fV/hCkq5eAfKP4k6f41+h4DiSNPdn0FXC+0R8&#10;q6h4CeN/KSHcx+7t7V7z+wVrt5puqeIv2f8AV45JNP8AF2mTXGir53/HrrVpE88Eijt5saS27YHz&#10;eamfujF7U/g/AoyLYqWPTafyrof2cvhjcaJ8fvCOsrG22z163uJMJyI428yTv08tHz2xmvZxXEFD&#10;HYGdGT3WnqtU/k7M8nEYDlpyl2TPIvi58SNM8O2C+bb3l3NrU7Wem2unyKs0pZcsyswPlgKQN+Dt&#10;3Dg4xXK+LLnWtPi0HwVqC29jZ6dZh7fRbFStvZq7ngd5JGxlpGJdsLk4VQN34YeFJ/ij8QY/F1/G&#10;0tnY2622lRqOFjHLv06u2T/u7R2rJ+PupW1l8d9Q0QMpa1itYxCvUfuEPT0ya+v4Np4aGfQwqV5w&#10;hKcn2ekUkullJ3e929bH5ZxfWrRyVyb0nKMUvL4n97X3W0udF4dTcNqKP3Y56flXZaBbW1xC8lzb&#10;MxdQcMxG3njnpXE+CmkEEZ3N82Tu69Og/wA9a9A01Ire2WM4ZmZtybeAMDj9Qf8A69fs9PTU/Jep&#10;k31v9nZpYovU7lUnjH6V5V438+WbEkf3c7vl4JI/+vXrmq3a/Z908hxtIOxhwvT+leeeKjFLP5jj&#10;cn/LNeOOvbr6f5xVPceh5/cRTzW0cDIODw3rUllpECyq7ps3NhivIHX86XUhtvWl3HDbgrc4+v55&#10;rMv9dv7GBlX5Wjyynd7daqOgM2raWPSVuo5buMW7sFlVjhsnJUgdeMc/UZ6isPxF8RbrTbOWxs02&#10;sW2sjLzx/L9awDqur6nL5RaVg2SwJ6/54q7pmhav4xnht2tpQYl2tIc/Mvv/ACpuXRAjBXVtWv5v&#10;NiE248fLnj29q534h7rErNNH5czr8vbj6fma900z4c2uj2zTXVtukMYJyuAvvXiHjiNfG3xbtvCG&#10;mNujmvorRWXrywBP5Z/KlJcsfUV+x9e/CHR5tA+Deh2Il8t7fSYcqynhmTcT/wB9Sfp7UNO+rXRt&#10;px8sYK7njABOevP05zmtbw3fQzK2lQMv2fYEjG3oONv5AAelUtLWG31W4z92OY7enKgk/wBB6duu&#10;OeqnERl3umPDdxtGGjQYLbhwPl547ev41B4h2zXf2YyMu7aSxO7YBng/jg++K7JtOjvAkgAaTbhv&#10;mGOOM9uK43xBb2b6xJHNCxIysW0hQD6nIORxnqPXOKrEaUyYh4f0qC00mQGfb5lxH5ayN0lXdzx7&#10;H2+9jmpLrR47Z9s7+Z82EaNcY56/TP8An1k0rU82wjaQNs5VvXO0e/YfXP4UzxDq9uZFMX7uMkKr&#10;bj0AwB1PNcEuXlKJbi6maN5ftkixx/cjklZvmx24wBx7DkDnrUOm3V0f3xulZZNzzbCTgYznOc5/&#10;XnGM1iXFyWt5IAJvnbEbbjuPzdOo/wA5q3aMsSpCkrfLz2LEf5xWQzmv2zNPj8Z/AXQdehgkN54V&#10;1Ke0vCqfI1rckSRPwOomSVGJ/wCekYxyK+UI7YTy5HRuv419t+IbCDVdGvNAuIdtvqVm9rdQthlK&#10;sc5PurBWHoVB6ivjHxj4Z1LwF4rvPC2qFWks5igkTIWVM/K657MORXLhcP8AVeaC+Fycl/287tfe&#10;215PyEZ2xrOb7PMT7VZ2Ns2gZ3cmlkvdKv4fKm3RygfKSvB/GmQqY22Sz+6srdP/AK9dmi2Anh06&#10;YANHG2eq8GrVnps010u2NuGztzz/AJzRaWt64VUvGIK4+92zXWeDPgz8XvGT58H+Cde1Tc2N2m6T&#10;NMG9BuRT/Ok7dA23KZBtLVYjMF7tlj19OtQiGa4KpbQjsDIw9f5fnX1J8Df+CP37XnxVe21PxR4b&#10;s/CFjOQI7jxNdBbhs8/LbR7pAcD+MJ9RX3h+z7/wRE/Z1+GNja33xNt7rxprGze39qfurLzOvFuh&#10;wyDqfMZwcdqOWRPPHoflV8FP2Z/jX+0LrX9g/CHwBf61PnFxeKmy1tVGcvNM5EcYHXlsnsCeK+wf&#10;2ZP+CNNh4jP/AAlfx1+JIfR1s/Mjt/Dr+UJJhdTQPG00y5IXyXZgFRvmXHB3V+nnhv4XeG/CFha/&#10;A3wj4Rhj+2WYlulsYUgtba1BG8sqKQobiNYxjcN2flDBtrSvAPiH48/EC18K3Np5WheGYYpNZht8&#10;mPYV2eU7fxtKFlAXtGJM4LIWylzdWG55v+zx+xP8Cf2Yf2evFHx/8BfDOx0GE6Hdf2DILcm8e22E&#10;faZbiQmZzKQNuW2rHggfvCB8d6ZYK9xZzeSzR+W0bkcqrDC/jx3HHGT1Ffo//wAFLviVB4Q/ZU1T&#10;wDpiRjUtYlhg2K+NsAlBkPB4+VSOeOe2a/O/wZ4X1S/23MQ3TMrDa7Djjgjvz2H/ANal8WiNIx5T&#10;RsrOBZo47huFGMKjZPGCc9xyOvp9DW/pQhVVmhuI1X5zL8gYMeeQOD3PsM8ezbnwprFtOYJ7Ar83&#10;yqrBdp7nkcnHTOMgH0xVu201bFId8ZWRmwE8ltpOMkHsOB1yM9O/L5bdCrjhLaNM8LtE2xhuX7vb&#10;H9ef/rVPJc2enBZFkhjaQHZuYlfo2BnGffv6VWS1OrpsurOMq4BiC87Vx1/Ed+PpTYtAnidmeJZo&#10;92FG/dg46Enr37ZNUok3C9tYr/bGhjZWYBI49pUe2c9Ocnj/AArnfiB8GLXxTYtLZSrbyBSJiitz&#10;7jH/AOv8q7axt4LSDZGgt5JV6u28cHHU4wMc8Z7evFtPPNtt1NcKoJXyVb5h7Zx3+nPcHmp5WG58&#10;I/GP4R/tIfAfxnpvxM+GQma80a/W8sLi3hMoDD+F17qysyMp4ZWIPWun8V/8FMPBnxH+Hi+D/iL8&#10;D/E51m3hEZ0u3sfPRWC7SiylwwTPA3qWAwCXxmvsaPUtPuHjWGxnVgMNmbfuXPsP88+4FHUfgx8J&#10;vF12114o+Hmm3UjKo3NZKJF984zx7EA+lXHEV6F1DZmdTD0cRbnV7bHxb8AH8YSeK/EH7SXx4vY/&#10;Df8Abmkf2Lpem3SiAx6bs8t7dN4HzvEDEduSqyux2nbn0TxN8Rfi18Wr+3i+FXhxEi+0ec2sapYs&#10;8PyhdnlQEhXwdxJkBjOQNpAyfouw/Zc+Allqf9o2/wAP7O3nXO24WL5uvTPXH4kenv2ukeA/Cehx&#10;+XptptLYCqkZOcjoeD6dT7Z6c4SrTna6NoYeN7nyT4G/Y8m+2P4g8b6tc6pqlwd9xeahNuLFjnIX&#10;oOTyOOvc5rs7/wDZftLq1xc2mVjXCqq8D37E/wAsn8a+jxo+m206xyzQx/LnZ5fA4zwMnHQ/4027&#10;t/sk/kyp8rL94r344z/nv7Zzuzf2Z8l6/wDs2afa2zSPorMpbaNqbWHB+bB59PboK4vW/wBneVB9&#10;oXTZGWT7oViwGffnr69O3Xr9oXk9omZN67mXjg4Hp36c5x9K5/WYLCWPznwzH/ln5fH074+nf+dx&#10;k7WIlG3U/PP4z+DPFXgHTLrX9O+GWpahHI0lhY3kNjK0carFFJMyMAQHZpUTIyQI2H8Rrzf9j06l&#10;8W/2mNH/AGcdV0COwt/iZdp4dtZJLdg+malcMq2N/EcAxyw3PkvuXBK71J2sQf0S8f8A7U/iX9m/&#10;4Ma/4Lg8S6RDps2sPdaXZ39m87PHc28SkAKDjbNaS5YghfPizjcpr4H+EP7T3xUT9pWx+O9zYRx2&#10;Pw9vl8RTXEcKAGW1bzLaINjAaWdYY1HUluhq40+WN2zNyctD7c+HHwStPGXhTwz8RtU8AabJcaxo&#10;NtqN9stwD5+wx3WQox/x8R3CgdgBxkVzf7X/AOyu3/CJTazYaEzahpNoLqFo05WJPmCZ/ulSDt7b&#10;ug6Vc+E2u/FrQPCnw9+HKagy33/CNwi8+UK6o8jSuWBHA3yTsTjkAHvXdftHfGjVtJ8E6vfXN9Gs&#10;IsJ1lVo+ZE2EbO4z0X615+IrLXlOqhSvJN7GD/wTxs5bS6g+H9xd2epRX2grr+i2cW9mjtyZjNZF&#10;nAxJvhWCMHfGzXsQYMiNG31t4i/Zq8PavqFr4tS3eOTSbuO2kkgIjltGknks2LD7lxaGdbub5hva&#10;1s5izGS8Z1+Cv+CW/iXxz4b8Vap8RtQMI03w7plvFBNJyzGO5j1EQoM8nOnrEAOSblB1cV9Q/EL9&#10;qHxdZ3GsWZ1vy2vrddKh8sbd0KQ31jPdH0j8u9W5Vv40DsCcE1tT9nKjKFRXFUv7ZThp/meY/sa6&#10;dofgDxjffDpTbW3k+JGLs0KO81jIN0IZj947Q8PHzQzMHGGRSPtDwn8b/hf4Fv8AyNL1qxmhW6vr&#10;IQWIVoYLqyhhM0kMgJzbSmVbeOLJWOK2+XBd2P5w+Ovjd4M+Hvw98IfEj4eaxpreNNQfWpbma8tZ&#10;pd9v/abXEUqYDL5j3TXYjbbjym5KjYav/D74ofFXW7WG0i8BeIme7E11NqEfha4S3W4mVWlcqiDI&#10;kKq2xMBeQSM8+XkcsRRxFaK+C+l97p2f32X3Ho5rGjKjTk/jt+GjX3HDf8FbNf8ADfxz/aPXxBY5&#10;RrXwrZ2bQrJuf5ZJ2j3E8lhA8PJ56da+I9e+HUemyNJbQTeZHhopoyVZSDwQef0r9HvGmp3lpq1t&#10;4f8AGfw81C80u61CW+N9qt0sEyzS7Vl2r5CSOiKqYRmVM4wByak8b/so/CzxZE9zJo+r2UksbKrL&#10;9hljVwPvFX1BdwB68jPryDX0DlOUtUeL7qWh8M/CX9r/AOKXwid9K1vTf7S0uTaXjidomDBh+8Kq&#10;fLd8Dq6HPevpr4SftW/sz+P9Evrm81TSdKuriOOfVNM1qzTbLKGXBO9UU4IBym7kZ4J4br//AATv&#10;8F3ttM9hruoLdbf3KvY6PboW7bm/tolQTjnafoeleT+K/wDgnd43020utSMOkNbW0bySM3i7SzLt&#10;UZO2MXTMx9AuSTwATXNPC06nS3odVPGVqas9f67npnjz4nfCLSY7ex8JfDnwrrFxqErSR3X2h2it&#10;Qc4jOzG0l8HDSbQoPTkjDi1PQ/C2r3GrfEjwL4TGm3uGtI9Lmtb8RFBkjKy7lBJGeCSB1NeM2/7H&#10;er3Ev+h2jsM4by2ZWX3DKCv6c1n6j+yx4xtL0W+qXmqW007EWwupyRcN6K+drN1+XO7g/LWP1Dsz&#10;X+0OZWa/E9I+Ifi/4PPe3UOhaZcWL3FvItq9vqWy1d8rhNqtghst8rYGQB61x/ifWfhFcf2dofh/&#10;4g6zp0kskf2q+jmkRY0x84jyVAB+7uywG7oea5uf9lzxjav5s9xe5C93IKj0qpd/s5+MTPHdPczT&#10;lV2RedIw4GOnGOnrkdKccLKPUUsUpdD3af8AaI13wpZaHZWHjm30+GMWunQ+KI5J/NstPh3xCFpo&#10;sO4KyyFgmHb7xJwoqt8b73xP4R1tfgLps1jqOn6V4klfT5rXU5L+CBZPL86ZElaRVcBzvmdmYk7E&#10;C+Xk8L8NfgpJ4e8O6p4v8YeHJtSvLQAeGJNXvmaw0+ZmJllMBH+kSAYKKCFDjc6soxXo3jnwVCfH&#10;dvdaTo+raxHoej2t9rUmtEW2pX0ThhPO5UPFZDDsY0YMYvMjD+ZIzCvOrRp0alv8rf0tj1sNUnWp&#10;39P+G+e/yPI/Eipo2n6h4i8G+Go5NN0fUpLYsrsscd02wJ13yTMMMzs2B8gACjcD3/wF8A3SfCzx&#10;R4eN5cW/2zw/dXepXEt3ITcmGeGKFZ4s/wCqRnVkUISZuC3/ADzXxzqUVh4Uh8JeFLDS0s9N1KbW&#10;dWvL5ZbaGa6nWBPswhlIZUhBjjG9d7nzXIVQqLxJ+Muu/Af4Z6l4D+H3hnSo7XxRqUj6lrFzbvLe&#10;3unkiOCIF2KouUlmDBN+ZByccUo1KlPkW9/6uEpU6U1N7W/q35HT6d8R/FHh/wAJeD/hjpIh8QXm&#10;g6TPdeEbGPSgqWBupF3XVyEc7mcqvlgsTh43YKrhG7b9iPwJ8O/+Eu8Oaz4o0y31SbwBY/2l4o0y&#10;2X/SbmGa5RlmIJH7sW8YDSEkK0kYIzIoPmtnZ2OmJ4u1Twzri3ui29vpulWGoXkLTTalKJUkVwXV&#10;Th0tmYKVUBUUcE4Pkuj6T418Q6leX1zcT6heTWkVvCY5CXuF2rDHEnoFVRg9AFAp+xjUhJN2/PX/&#10;AIdi9t7OUHbm8vJf8MjvI/EfjX4jeKPFXiG18RNp+m+OvFn9o3lrJhI8Q+bcC4ZgC0eze5DD1fGc&#10;Vs+NP7Z8CeI5PCfgG90y5h1Kw1HUoptPkRvsLq9wQ8c0eSrhI2baDhkdcjhWG9p1toN78O9D03Qk&#10;hla1WPwvcC6RBGdREV6JWhdH3MohuVwSVLPtG1go3L8J/DOir4vjsdOtFn+zeF9SuNSZpPLESpZz&#10;LKCMHjL8n3JBHWp6OSWi6fKy/JFyVrJvV9fV3f4nHfAS0kuvHnhVrzQstNczaJJJDJ5flytsWNme&#10;T5R95eDxlSRgk10Hj/w54ysfC0PxSsrbyte8H3UdnrcMkeXuLdXKQ3WO5XHlucYOVY8MM9Le/DLV&#10;fAF5Pd3Ns3ltqUV3DIzHzNk28OpHHIMYOcgq0RAIwGEuo6rq9pqMniGzzfWuqmSC6gkvpPJvYmJE&#10;ibXP32+ZiuQSxyMkqKIylOopx2/Py+5kyhy0/ZybT/Ls/wADzn4oHTPBnjPS/GnhgW8d5q+nw+If&#10;D+u6XqctldwF2ZipfLIZYpUkTkKxMf3iTgdNafGb4HftaQtYftb6NH4c8YSBVtPip4d0oIt03AA1&#10;O0hUCbPGbiMeYBksrklq2PiD+y7ax+ErqLwBavqS6Vci6a3a4AvtLtZY97b4iAZoCdjLMgG35w6q&#10;XrxXWvCF/obtbX1rNE275VuIjGxH0I9K9Cj7HEU1aTutn1X9dtjy8R7fDVHzRVn06P8Ap9d0a3x4&#10;/Y4+LHwElt9R8Q2Ftqnh7Ul8zRPF2gXAu9Mv4/7yTplQcEfK2GHTGc483bRJoflZD6jdj8ute2fA&#10;X9pj4s/s7pcaV4Z1G11Lw/qh/wCJp4R8QW323TL8dMvAxG1sHHmIUfHRscVyt1b2ev6vda4+mWtr&#10;9ruZJRa2UHlwwbmJ8uNc8IoOAOeBjnqeqn9YjdVLPs119V0OWosPpKndeT6fPr+BwUGnssmSi8nH&#10;3envWtpdrJuBX5W643etbR0BYP3sNv8ANu+XKgj9Rg0/TtKlWRZAqL+fH4YroOcnsNDu7mMSBmb+&#10;Fg38+a1bXwtcHJFsW2j7q9emc/lWl4f02KcLE8qMd2cbzkflXQWUD2S7WZV3eopXDlMG08NX0UO7&#10;7F7/ACr1x2qQ6fLvwgUDncnPbtXRPqlwy/ZREpAUKJPJJz/n1quACxcrFgMTkYB/D/CqQjNbS7tM&#10;RtbFfl/h6DirdnHqFmyx2yMr9NytntVhY7q4GWnOeTtK4/Unr+Harv2aOyhyhRpOrSsfl7ew9fX8&#10;KdgHW8c7q0Vzq8YbghWB7cYznnj+db3wv8EXfxJ+LPhf4c2SbpNY162tWVc5ZGlXefoE3GsW00GS&#10;+b7QZ8RqxB8z+MnoPU19X/8ABKb4MyeJfj7e/E7+zgtn4O0tjFcNuZftlwDFGB7iPzW656etSRUl&#10;yxZ966/YxRxiG3hZVCbFC4woA4H5fyrw3/grDcCw/wCCaVvolxqUFn/bnjq0hkMkwVZEUSyNx3P7&#10;rI9x3wK988STSRItvIjLJuYrsIxtzgHn/PBr5L/4Lya++ifst/CT4bwSN5mpale6jcR4KsfKiRAc&#10;fWdvwrqirXfkFL41p3/I/Mm3tUjXTYrcyMscMh+uOMkHjoRxXn37QM5/tHRbISN8ti8n/fTkf07V&#10;6WyRQtbwJFvWOxJHyYJyR/Ra8n+O14JfHMNn/wA+mmwR8dsgt/7NXOtizG0IwieESq23ndj+n4V9&#10;X/8ABP7W4dH/AGnfhrf2jLHap4400CPcchWuAuWxwThsdK+UdFX/AEiHex2iMnpXvPwR10eBvGXh&#10;nxNHebU0/wAQWNyuAVJ8ueNtzDJAPXvSkRU/hv0Z+9fwzHk/EYKo/wCWb/e+or1fxBqVrpeoaVeX&#10;gPkrcbZT0+Vht/rXlXgIrH8To4+m5ZNp/L/GvQfioC3h6Mr1Eny7q6Yv3bmG8jD1rw3qHh3WJrO6&#10;T5d2beQY2yKTlSD3yKs2B2EZI+Xt1zUXhfxzrFnbDT9TSO/tenk3C7vl9ASetdLZaR4U8SYk0S++&#10;wz4ybW7yUJ9m/wAc0i7kdjdKq7iRnb68kV8//wDBV1f+LB/D3J+7r1wGx/17D/CvoS40i50yH7Ld&#10;zw5WQhfJk3HacZ6duK+ff+CsA3fs++B5AD+78TTr+ds1bYb+Mvn+RNT4WfCIkBTa5K8Y6n+lZ2u+&#10;KtC8MfZL3xhFqS6KzFdWutIB+1Wse04dPlbB3Y6gDGeQcEaEkLQxxySLnzBlQvbsKjdhIhBiVuD2&#10;BB7YP+ec111I89NxTtc4acvZyUmrno/7Lv7SfhX4xSv8PPiB4ak1nw/YzInhu4nzbX6QtEgDSFSy&#10;O537iCq5JJDAkCvvD4IfCz4RaZ4fjtPCvi6+tFvmzb2mqwhIcn+62QgxznJyO+OK/NP9nRYtA+Mm&#10;1rGGOOS6Kw26SBFCqFAOOg+6R+XHAr9FfhnstdFhNpCJIfLRx5mPMQkcgnv3HTrnHpXl06dpct9j&#10;0ak1a9j1HUfhtEb2SKy1/S5GSHHmLdA4IboNpI9OfevO/ibpVz4WsfIfw/eTRLHK801jZtPtG4kn&#10;CZY/XGBXWaDrtrB4h8zUJo440KtJJ5Zyo2jjp+PPYj14r/tHNp934a0fUPBryzNNatNa3VmSSXMr&#10;/NuH3eVPOf4eOuK2qKcI7mVLllLY+Ofjd+zp4b+I27x5Pe2+pWlrDtaLS5EaRGLZDMWP7sjvgFhj&#10;JGBz5H4i/wCCTfwk+IXix/FsHx/8QWN1fyR7jJptvMgUAIeMpyMDHOD619AftX+KfF/w6+HsPxH8&#10;hLfxEPF1tpv9pQwhJLi1km2eXNtAWdSO7hj3B9drxHGbTx1Imn232e3O1tsKFULZJ46D8Bn3x356&#10;dKXM+d+ejN6lTRKJ4J4h/wCCSnw5uvC8ulWmq/Z9QtYP9F8QaeJonnIHWSCWSSNjkZwrKewYd/lb&#10;4q/sa/Hv4J2za1PokviDRY5GSTVNFheTyveWHG+L/ewyDP36/Uia/ks9Ee7WTrbr95zzk8j/AD+t&#10;cZoV7ctczm5hWFjM3lSo5O+M9CemD6jntzU1Kag9B05OUdT81Phb4V8WfFrWY/CXw58M3WsalNG8&#10;kdlZqpbYgy5JYgADvkgfWug8I/Bv4ieONF8Q674e0PzP+ERUvrlpNeRxXEIXO7EDsJH27W3BVOMc&#10;gHr+hvw88KfBjwv461LxvbfDfTV1u+s1hvNVtY9s8i7t2ZBwHO4Al8bjjBJ6V598S/FH7SHwYn1K&#10;f4i+FfDus6X4ks7hvC3izwToa2+y6UMxW6Mju3mBDuAYvuxkEkMFxq1vY05Tnolrfy6nfluX4jNM&#10;wpYOhrOpKMYrzk0vzZ8e+G52s9CSaM4aZS8h6/T8gM1418XfGlh4j1iS3srWRBbzFVfzQVZR7Adc&#10;knPHpjufV/jbrGm+DvDvkaXdrcNqCiO1EbZ25XLZI6YGR689q+d7iWNVwgOcgl93XivznDVKmKxF&#10;TFS+03b0uf3XjMtwGQZRhMnw6VqEY3a0vJRtd+bvJv1IJ2dmwrfMxz1/rX058APA50LwxaiSL99M&#10;okc7cYznA9vr714N8JvCKeLfGlrbTENFFJ5si+qqc8nsOg/GvsDwXpEdvGoCgKF6lf8A63p/ntX2&#10;nD2F5pOtJbaL9T+cfFjPOapTy2m9vfl67RX5v5o6fQbdYI1yhOCMtjNb9kiO2G/u5wBms2wTC5GG&#10;46H1rYs4gBgn5vfn619lFaH4bWl0LkRO/Kv7nDflzVyORC2AQDnheDjB/CqMWz1+Yr0Hy/yq0gC/&#10;KW9d2e/+e9bROGW5ct3VmyV5x13en+f/ANdWvKg/56H8nrP8yP5kZeu3ILAcVZ+1H+7F/wB+3qjF&#10;n7jwQyM2PLqZLaXOAnC11C+HrfHysPemtoNuD0y31r5w9w50WGSPMQstPh09kb92hC5/KuoXRIEj&#10;5P60+LRoG4BzT5gOG8dRSrorZHavNGCeczY/izXsHxSs4tO0CYtIp/d5z6V49DlnZiPvNnPrUgbM&#10;KbvDagf89j/OuT8ZRLHc6XKwzjUkH5qw/rXYWxT/AIR3r/y1/rXN+K1UixZl+7qER/8AHqTA8V/b&#10;Tu/Bdj+z/wCLNS8c2L3Gl2eh3VxcCGHzHGyMsNoPG7I4r8YfC37bvj/4EeHD4W+HFxpHh2yOdskm&#10;lxTXTuRguWICk8D+Fjx14r9z/wBob4Zab8UPhN4k8FakNtre6LcRPtzyGjYc1+JXg74K/DDwhodv&#10;4tk8Mte6814sw1TVpmnkhG7hUU/KoHY43e9RQ9r7WVvI55Omqz5lvb9TD0/4Fftqfthah/wmutWG&#10;rXdrJh4dZ8ZXhtoCp/55Rkbyp/6ZoV966uH/AIJM/G/VFguvGHxhsXt45B/oWlwTSMnYBWk2jjtw&#10;fav0t8FeDDr8S30zFhKNxZjnPNdYPh3ptoI1MG7DZwV6HFdH1eUtXJmdTFSjLlSsj4r+EH/BL79n&#10;nw34dhg8Z/DZPEmoNITJd6zcyyk+nyB9g49j15Nes6H+wd+z7pCxto/7PnhCFlwVb/hGrdiMd8sh&#10;NfS+n+HLKDyyIVX2A6VuLplvHtdIu3y4FdH1Wmkrq5zutUnI+fbb9lrwJo9osun/AA00G2k3Dm30&#10;O3THPsldRpHwMmtQr2dhHCqj7sKhVH4DFesa3aoNPVSo3eavy+vvViyN0qeW1vtHZq2jRox15fwM&#10;HfmseZXXwrv7a3Y7XZhk7vWruk/DKWfbczNIuVGWyeK9OQBomieLoefl60ltLb4WAfe/hHrQ4U+y&#10;H73c5rwj8OdMtYhJeR72xuZiucfSurtvCejxqn2a1Xdjn5OatafBGtvkqv8An/69X7VJC7FRwav2&#10;cOxPNIqJ4ctXbakQ2hRnjGKqRaEttI2Iwv7zjC9K6SyERTl/n7r6VC8KmVgQOtc1WK5tDqox5YmZ&#10;Dpiqivt/SrNtZgR4C4PSpo4PJZjFtAPJGOp9fyp1rHIsK+auG/iVTnH8qzNiGeFVXHY1VaMKq8Yq&#10;9dcBih7cVTiDfZF8zlv4uMc1jL4jWGw/DBN6s3HcHrXDftMN/wAWG8WL/wBS/dH6nymruJn2qq57&#10;+tcD+0kQ3wL8Wx9/7BvD/wCQmqVuKp/DZ+edrKR82en3vepkbeuMdD25/wA/596p2srhd2e3HPT3&#10;qxC+5wBjn0XrXsHk3LSu3Zfl6g0NKEGM+61D5gb5AvqBupryKzbW2+q8d8f5/wAmtCj68/4JviR/&#10;AXiaQg5j12E9c9YOa+l7fw9b3cX2vUtRjt4V49Wb2A7V80f8E1bhf+FceKjjn+3ogwb/AK4A/wBa&#10;9+u7llLAqpG75OvTA469c/T9Mnx8R/HkexS/hx9EWNd8VafodvJD4Z09Y5NpX7TNhnP09Ky/hhe3&#10;Go+OVuLuZpJGYbmZs5rK1J4VVwQrbmO739vpWj8HJFm8Z4XduSQcbTgcHv3/AA/xrFGhc/am3f2J&#10;bgHH+mL0+hr8Yf8Agta0OvftPxaTqU7R2ln4J003Esduz+Vn7S+SVBYDk9FIPfoK/Zf9q12/se1j&#10;T+K8U/8AjrV+Kn/BXO5sdY/a58TWsjeYtr4R0uKePkbf9EjkBJ79RheMnuvBGFX+IvUqnrK3qfBe&#10;pkXHhCL5uY7iUFT24Hb863P2R9Qklh8XeG9/zKtrfxr7I7K5/JlrHdEm8LXEIYHyrpWz6gqf/iad&#10;+zFqcWi/HqHQ7iQLHrthcWOWb5fMZN0f/j6KPrXUET2PV9Du5fiHDbaQsUd1cXVutq02NuZQAo6H&#10;GWiboc9hnOK/XL9gjVrvxT+w78N7jUj/AKVotnf+HNQt5lKyRS2V2+yMjGMiGaHj056Yz+VHivRb&#10;O7g03X4reSS5jj8rEEmxvMjcSKf94L52OnOK/Qf/AII2fEfVNZ+DXxF+D+p6pHfNomsWviTTYbaM&#10;eYkMwNndMVBY4zFbuOSSM9yAeWX8RryOyn72Ha7a/oe8ftE+EoNf+Fl3rc87QyeHydQ8z5j+7Vf3&#10;o/795b6oK+ZNH/ae/Zxt8LL8ZPD/AMv92+VlX64J/wAmvuOKCOSMqVVlddu2Rcgg+o7j2r8pv21/&#10;2RrT9m340XFjpHhuOHwzrkkl54ZmjUskcRf57T2aFiFwf4Chyc4G9GrKn7pw1qMZVOZ9T6cg/ax/&#10;ZgRVjuvjZ4fDHkb7vb+fTsf1oT9rj9m75lHxq0FZFYssaXg57L0J5I9SPoOK+El0TTvJYpDHheSp&#10;Ue35Hmnz6RZwsyGzUKvO3YP04ro9tPsZqjT63P0i+D2p+HPj5pt3r/w08V6bdaVp9ytvfaxPdCK2&#10;hlK7vLDty77ediBiAQWwCM93D+zZ4tigbUbT4wfYbe6jw0ugu7LOo7eYHUHHuprnv2EfDHhDXf2I&#10;fBY8MLbsq/2kureSvP283ku9n/2jH5OM87AuOBXVaJe3fw78Aa1FdT/LceIF/s2Fs4G2M+cRnsSY&#10;x6ZBr+L/ABE8b+L6mfY7J8vUKMKM3D3oKcpcrtzPnvFXeqXLoup+s5DwblMcHSxVRylOVna7S17W&#10;s9PU898d/sneDUtZJdY1S61Jv9ZuuJuGIOckDn61xekWvw9s7eH4JTCz0+T7e0/hm7uJBHGs7gCS&#10;1Y4wPO2ptJwBIgBOHOLPxt/af8IeCLOSTx18StN0pAp/dTXKLIfoDlj+Ar4e+M/7aekfEnxT/wAI&#10;j8C/h/q/jbU7qQpbvHCY4WI4J3P8xUA/M20KPXrXynDOXcYcTVXXxbnOOt5P3YRXq+WEUuysj7t4&#10;7L8npqN4watZL4m/RXk/xPtbUPhxPZTSW1/YyRzRtsaGRSCrDPBB7/r9KyNR+H0MjENByV57964j&#10;4GftLftG+AfDdjp37ROi2PiZUs1jdVuWW8s1A+4l0UJmVRhQJUfAAAYDBrqPEf8AwUD/AGftFTOo&#10;eAfFkMysfOj+w2kox2w32lM/io69q7nleY/WHTw7VVLrFq342/yPpKOeU/ZqVROPqVh8KzdsUh03&#10;dnhiy/r/APXrnPjzq+nfszfDS6XTEgm8X+NNNuNM0OMzbXsbGVTHdX5QYIzGWhjJwCzuwz5Vc14l&#10;/wCCot74o1afwd+z98Fma+a3LPrHiS4WWPT0/wCextogVZs8KryMpbqpGa8uj0vxl488WXnxB+Im&#10;vXmsarqE2++v76QvJIwAABPACqAFCgBVAwAAAK+lwOUYvLaqr5g1GyuoXu32v0S626+jPLzDO44q&#10;i6VHZ6N/ojqPgB4Kt9F06EzWyqqrll2Yxxj+leFftcWnhZ/2jrrUNCuYWmuNJtzqEMeMxSrlRu9C&#10;yKpx1xz3Fes+O/iZeeGLGPwv4Kh+0atdTxx2tjboXe4YsMRALzzjLHsqnHJFeV/tA/s0ePvgj4G0&#10;H4rfEeCWPVvE+tzLcNe7VlmYR7y2wHIVSNvIABIAGMV9x4e89HiyOMxFTldZShGPWWnM36Ll3728&#10;z4PiyUMTkU4xV+Rp37a2/UTwFd4kjkc/Ksf93kHoB9K9Kh1HRZLNpJWj8xWYpyRjIIB6evPv06V4&#10;x4evhEAIR95c7u2OK6Ea9PdAqpbGc7e2dv8APP4etf0guWMbH46zX17WLN5po7fJTJC7fTjj14x+&#10;lcrq19aG6DGHO1eIuOfr1q/LPGjuxT5B94FcZOc/lisa+iBjmnRmWRpCSGb7ooirgtjF8RWv21dk&#10;cZG3jKrznPIrLtPAq6pIsM24MMEM3cHp/n1rpLLS5Fnae9XcG5bd+Q49OlbUFiGeIgqqiMdOoAx/&#10;9at1Enm1MXTPhlpujwrNJalmZvkdsfl74/X+exo2hadpo81oVTbIp7enQ4/pW5P4psbjw3/YEse2&#10;W3vFltWXHcFH7eip+XevIvj18aYPDGlP4a0KRZtUvHVQo+byhj7x/E4A9s0r8quxO5mftHfG1PDq&#10;XXhfR7pW1CTMcix4/wBHX/HHAHbmuN/ZJ8F23iL4gXPiXWGfbptvut/lPzzSHYPyTzD7EA1V8NfB&#10;vXNTRvFfimCSWadvMk87rk85I6171+yjYaVovibU/Dl5FG32jTfOt/lHLRurEe3yF/ephF1Kib2H&#10;selaToMOmpCtvDxHDlsKFyxPVjznr+tV4bB4NauMJ1lyFYbQOM9+n9P1rsdfaw0q3a/gRVj272Tn&#10;JIYHt9e3PP1rlrCVpQ090PvSb/uj5T1/zz+IrtppRloDLTyTacrXA5XaB04/z1/MV5/4k1gfavsg&#10;iZ2kkY+WBjg9Pz6f/rr0HXp/KtGlDL8yE4VSfm5AGP8AJrgdQ8Cu122sX3iJdPjYl47y9tJEgYDB&#10;/dyR792B3wMEdsVhjJqMUggiC1uj5X2m6hZdp2qscgIHH1wP88VHqN3G0qMhZWZhtbblcYxnnp/L&#10;H5Va0Pw/4g8dFdI8A202qRwzBbiWeWG1xMeAo82YBz6BSSew61tXXwZ1rQtQbSdY1K0jvFjaQafD&#10;bysU5H+sJRWJwf8AlmsgIB5HArz+ZMpxZyJju4mxIgYbeu3p175xz9P/AK1qwRgRqcjySJyix7sf&#10;N6Zx+PHp+NbS+DprqCaey1O3jhtWKyyNnyy+eeD8yf8AAwh46DpTG8LBGhePxXDHGVVmhNnIsxGO&#10;oXlH5yPvDI+tJySBRlLYoRarNFG8BiO9m/i7jrt7Z9fzrl/iX8KPDHxdso21qFre6t/kt9Qt8CRO&#10;+07uHTP8Jx14Iya7Cz8JeILm4kfRIlmjKlvPYKhPP3thOfXkZ796zdTh12ylMBvLRmiz53lRybYR&#10;6EbRIT/2z24/iPNLmiPlkeb+Df2Vvhn4V8ZW1/8AE7U9U8QaJDJm6sdHlWxmYdiXdZDsPfau76Zz&#10;X3d8N/2Sv2G/ijHo+seB9A0e90+1tI4v+EZj32dxDJIcgvO6SknPLOFyQuDn5RXx3dXV5E0V2l2o&#10;idz/AKQmG6dTw23v0zn6Yr0j4TXGseEfDkfjLS7oXmnS3Bs73bblDbvkEDB7EEccD0Pp5GOo4FYi&#10;FbEye9l7zUbvyT5W33av0H7K6u9z9RvAf7EX7PVh4ds9a8P/AAn0ezu4IT5tu2nwSkY+Xb5gBYtx&#10;13E9OAa9U8EfD3wvo1hDZQ6Nawr8qLeK+7fwPlLdOQd3UA5zXjf7Efx80TxB4Qi8N3X7tvsbCbzJ&#10;AqJNnEYZny3KgLuIYEgZwc5+uPAngjVbfSo7PT7fbbRwrFGs2ELLjcGwo+XJY/KAPTjGK9vDqnTt&#10;7OKXojllTh1OYvPgymtr5cmkLeYVt0Uy/Lu3dug3Y4GSPWux8O/DpXhjTUIU86KTa+3OCvVcEk/w&#10;4Ge5BIHOK6S50i88M2FzrfifxTb6fp8MCst1dTJEsTcltztgBcYz356jFZI+NvgYWzt4PM2rvefv&#10;be6jt2W3faijKE4aYHGcoNmOrrjNcebZzleR4eWJx1VU4LrJ2v5Jbt+SuxxjKVkjF+IenDwn4ak1&#10;RbhLdZJBDDGzKpllbhYxzgkjI7AAkkgA034Q6pdfDbwnJo+m2bapql9fTXmpatNGYIHuJDwqDG50&#10;RFjjHC7hGDnJNS3Gsza9qcGqagy3XkxvI1wxDJagj/VoV+UMfRN3A+ZmPJljuZ72XZbRGKNVZpZJ&#10;MqkcaqdzsT0AHP8Ak4/nXiLxrxmKqunklLljsqk1eT81HZeV7vyR2xw9viOH+Lnw1ufE3hjUfifq&#10;ehL4k8RWOkyJo9jdHZCkrAqFELHYCS2CTlmAwW5FfA3hW51nwxqXl3dpcW8sczJMrMY2UrwUfHQ5&#10;yNpwfUV9d/tEf8FOP2YfglaS+HfDXiBvG2vSzPD9h8OyK9vAVUAmW6P7tTuz8sZkkH9yvhu1/aR1&#10;39o74z61q/iHw9pml3GsXfn6ba2MO9YQqqCkkkjoGbau4vwxO8sqAqD9l4X1OK6scRis0py5almp&#10;zum7dFF/Z1bTSS9eilTipaHq+n+MtUOgLpZhULD92NIVWLDdHLElmOBx6E8HtVS1nivkWNvMj3Dc&#10;m1tqtgckAjjnp7Y68k15/AHjPRpbX+1tRtmnlIWGzs4UmmUc8gySx2x44+WdnGD8h4ra8LeE9d1X&#10;XZPDcGthbqNHe5mksJPLUD/pm+24dugykDR5P+tIFfrft720uHsbb6EltoFhfXW6409Y2aQmWT7J&#10;uLH1LLwR9eePwrrbjR/CcGn3Xia7jhhvZGPk2dvGCoPIBw7FieMkkg9uvTmtf8GeKLSyPi208f2N&#10;1pdjNI17eWcEjRwleH3FclGU8srKMbW6nNcnc+Kbdddh0PwHrGla35qh5L7UtRi02GBcdCZJTubj&#10;7oXkMOuOdYzv0MpRt1NLVYNW1/V5rrJjKyfuZJtqiUEdQd7N14O7HTvwar3enxWokt5yzBcYZVbH&#10;4EEjvkdB27V0svhfxppExt21S1vNkBuLy4srWY29q+3I3l1S5I75htp88YI61z0l5rV94bvfEuk2&#10;+n77X9wv2iZozPIWOP3i7o7dMHrdPbvyf3dDbDQvWlrBJplvYTafbr5bSH7UscvnS72ziRtxVgnR&#10;cICFyCW4IkgtZ9L2MLyZdn3R/ER6E/Xkfh074N74yvPANzax/EXS7iziuljNrcWFqJ0myBkws0qO&#10;6Z6OsLLnPzNxnpvCd3a+NZxN4Y16xVI2KFtRWUSq3TywsSO7HJ7R4HQ7Tisqk+Xc0p03J6F23nnd&#10;4bhdJW4ZOVmkeMmIHjjcwOSPT0rX0zxA0dsLe409Wbbjy2mUNjr1BNYN/J4s0jw7N4h1Pwvdqnnm&#10;O3kWOCRXGcMQ8c7xjHB/evBgA9TgDQsI7rUItPmtIbVm1BtkdvfxSRlVXG5gygpK5bGI7f7RjuTw&#10;TEdS5SVtzWbUbMuETT5IiTziTaQPU8cn8fw7GvdxpNEywx71Zvv7mLfp0/z9KyvEeu2vhTXEttf0&#10;jxFDcKu6HT7C3gMjnHRmMjMnHUPCGAwSBVz4e3cXim2GqT+P9Git5HcWWkMXF86DgMxYC3QZGPnk&#10;jzjjGQBfJcnnsjC1/TdQ8+eKFFaRl+XrwcnjBP58+ua4/WbcJaySPZbGh+Zkfgrk+/X/AOtXtGo+&#10;GtZ046bp6aNqE11fMTP5cMalIzyrEFhFGuP+eU125z9ztWFd/CjU/GGrX2lWN/G0dqM3EZsZRMxO&#10;MKg2mVABjMk8EC8enNbKNkY3PmL4yfCnwT8XvD8en69tVodz2c9myrLAxGDtLAjlcZVlZGwuQSAR&#10;4fY/ss+HfCepQ6zJ8Ubu+hsbxbzS9Nnso47aK4UDZO8caBXdAcBmGRk4xkivsnx78GdP8OS3dtFp&#10;fiDVJYoWabyPsqLZR7f9bujDiQBjgjZtPI3Agmua0f8AZg0Lx6LMWvxRsb6edQ9x/Z9oqGIn+A/a&#10;TGWcjn9yk+M9+RUSjzdBp2PnGX4n/EvwbJcajoOuGa/uP9dPPZRux4xtyDkAADHGAAB2rgfi74x/&#10;aM+L72Om3upSXGnqVea3jsljM2zOAzEkkA8gdMnuen3dcfsh6VBqF9Ja+HdQXT7WFoYbmSZpoFuN&#10;n3yyQC4kfv5f2eGPOcuBydfRv2SJdRtIdZ11tPm02NvIiuJkS1kt92SZpLpC8JG9iRAsk0uMAqeA&#10;c/q8exca0o7M+BNK+Onxv+HVlp/hvwN4V0uzWKTFwwsppLtJPMRg2+chdxaKFgyfdaGE4HlRBOX8&#10;Wt+0v8XNYmg8ceNL/R/DcjZu7W0VfOuVBzs8wBR8xbHJVfmPTJr9G9Q/Z5+Geo250SXwNPfXkMe2&#10;fVNUwxjUgMG8qKEyOgB4O2M9wTXX6H+zl8N7PUEvvhL8QNNsNUt1Vo7xfMtZvOwwyrQ/vF5z80iR&#10;jnqRmsamFqN3hOxvDFRjG0o3PhP9n39ifx94r8Wnxl8ak8I2+ki0jj0Tw9B438O3apEEYCJ4Lq4k&#10;TaiYxlWO4ZOD1+r/AAP+zL8EtHjSWDw34Ms2gjAZYYfCPzcffHlafJz3zxyPSvTUX9qTwnd28F94&#10;t1XVLVbUvIP7Wnt2UZ4KzQShnbjBQMwxz71sal8UPjl4atzb6n4X8UxMm3Nxc+MdYOCAM5PmLwOe&#10;M9+/JPRRw8KUeVHPUqSqS5pbnk/xQ+Bng7UNDaPQ49F+1xBZUbTdX0395g4YeTYaVHI5wcBTIFzg&#10;54zUvwl+GnhHUdDFpJcRreWLeRiGe3iyoBKsMaPMy4UY3NKxJViSMivSn+O3jq801dI1bU9WhaZs&#10;XFp/wkOuyOGbhuRfJx7+meOeec+HGkS+E77UNT8IX9yqwxt9uh0nTb63igTzAIwXhvkfCnKL5kjA&#10;/N1Jrbk6IzTsa1n8LNNkt/NXVLgNEv7vy7q53LkHtFowBH0Hf3GYJfBl7YJ5Nn4p1aNWbKtb3Gtg&#10;9sEiPR+2OnHXrxWm/izxVf2TTR2bSS4wsbXmoKsjMcrlV1dz2HUHA6VT1fSPHLxR3WsaHpdqJv8A&#10;WSLNqTKMZypeS6ZWbA7BtvOaPZxsNtHmPxy+E8/ifQpdX1fUb27vLONotNk1B9ffG9hkIs9hFGd2&#10;0Z3MB0PrXktl8PtFk0nUtI8ceDBqkN1atbrDukCq5YZLjndhc9CuCQwPAB+hb3wxolp5mp3+mtLL&#10;Hv8ALWOPe8e7krGo3EAnHcDgcGqHifwf4bu5YrafUU8tl2R6XJbvZz3HHDBsMyp7/uvqOTTWgj47&#10;0nR1fw1caZqN1JMYL6e1t7ybLS3ECOVRnP8AEdvy7v4sZ7nODrem6e7hBG03X5NpDdu3fJ/SvpzW&#10;/gZ4burNdRXwzaxQyXCjzmUJDAFG0gFneIJzlmaVmOB+7PQ5d3pGg22nNNoPwX+HetSLA8cmqf8A&#10;CNjy7N2yMkNttZmUActA55+XPWo9nE1U5Pc+WPE0ep/2tb3smnLHJDfQPGs0e0P5ZBSBVP8Ayz+V&#10;FKnjbx9M3XfG+sajrfiOa81S6uLrxHbGC+kgjAj1GUzRuPNBPEalFZVA6oucDOPdNf8A2e9Y0ZVu&#10;tR+H02oLebjC2htHGjCRdhKWzbJiWUY+UKB2KjpyOr+Bb34feLbG71XwfNoupxgta2WraZLYLFHg&#10;hsrMFMhIO0/PJndjnODySoxau0rnUsR7yjFux4d498Mad4egvtD8QXrXV9IyTSXck7NHNdzRx72J&#10;Y8FAApx1wMcE5yPid4btofDXhaxaK2CRWr6ldTR7SZNyMtvGAPuqkaR4HYySe9eo6r4Puhq8epXW&#10;q2qtJcT3irfMk7TzzhfMl8lkcyMwVflEZGBye9aOp6Vrut6J/Ytt4F8PWNheeY9xcL4Vt7UxxDco&#10;GzHlxsAXY7VD/MmMc55vZOFmzr9tGpzJLQ8rtPE+hx/Amw8J6rY6bp8Wn3N49n9nZzNqF1KYoftN&#10;wSzANFCGRFUKMIzbctlpLXTtF+H3gTw340Nmkcl/4YuLmK4ihJkXbcXMQiQgYDFhGSxH3UYZBauh&#10;m+CVtayw2X/Ctv7UZWdodQt2+0LKWYsNsD+UyjHdkk69Oa2/HGjw63ptr4b8UQSWMmn6Wtrb21/Z&#10;m2fy2ZnZUTygcEsTuEajrg06mG5rcvV3f4io4yML8y2Wn4HmEnxG0XTfh/4d8D3vhv7Na6fJeX0N&#10;3YsGlbUCkA85mP3wDFDgdQrsMnAxY+Hnxc8S6L4x1D4h6JZ2Vjcajb3lpNatCXhkScEyxYJyFOdo&#10;7gleT0PUWvgKz0KG6tbia33SXAddPt4ob7eo6hUHmR4z1aR15H3eObx8P3Vj4UsdPsdHsYbiSe4e&#10;EW1utv5Q3bRtZFO2TjIIG1T154WpU4QjyWvf/hyI1p1J+0bsl+hnaz8Ub+Gx0+LxZDIsVhqE40iS&#10;NAf7PiBj/wBGfIzPGE2LiQkqFUKcDB1bnwz4ag07+zNG8Ttc6Hrwkk+yqiyy2E0Qyrj+GVeeNuGZ&#10;d0bBXWuy8PQeG7PVU0+y+GNxFcWtz/o91DALqRiyrmUE7yHJXoka4xwwrT0LwB4T1LUl8N6D4djt&#10;dRuLkvaaFHYtHcPcADa8iE9flAG6Ve42kcU44X92raf1ccsb+8fMr/1Z3PNrU+LV8E6l4YjkkXxJ&#10;4YtpJLGYbjJPpMqkSrFIpDMiBw4HKNDIx2/LmvN7C51v+y30Ka7kaxb5ntFY+UD1+4cjPuAK+hv7&#10;ETwIzWWk6xMuoWccsU1raxrOsLOpBSV5EEUSbSy+XGXyuQWrJuvBviTxXrNtq/jRE1OG1U/Z7efd&#10;DGygACMNGPMUdPl+Qehrso0fZ389f8/8/mcVfEOra3TTfp0/DR+iPCz4asZ4VjSxQr+OSfXrx/n2&#10;q1b6TNEnkRW5wONqqGx9DX094c+GHiq40mSysPgddQw3i+XdS6THE8MpyNiFd4uHXocNKwz/AA9q&#10;pL8KvC9ze/2Fc3+l2dxZ24ivGvNtu1mgPMSKyL5RBY52xytlj82Sc7HLufO9r4amvJ102DS5DcTO&#10;FSFYj5nGeFUdc59M8U3/AIQ2KO5a3uodjKxBU/LtbOCCD0r6vtTrqRS2nhrxDeX0lqwWFjB51vaR&#10;gYyn2wNJu77sREdl9Ktv8G/EOuao/iDV5rfXri7jRW1DXHuJlXHowO5iPu5eMjGOoHAGx866X4fg&#10;hiaJLJdy8blb+eB0z61eFmwddirJt4BXJK857/55r611z9jjxu/h218Ual8JJLTR5ojHbahDNbf6&#10;tWLFI13ROzZO7CW7HBOTjJrwi/8AAljYXUkkE7SQyZ8l5kAWRc84YEjI7jj8R1Vyji7XRi+Fbhx/&#10;CzZGf5da0JPClv5e4NGzLnK4OF6c9OtdIvh+6H/HnCF+98xTPGMEjGQfqCf61IuhBCokzIwB+8/9&#10;Txz/AJ5qkScXN4bQTKqqpz/DuHf/AD/nFXNOsrjRm/tGwuZLaRlKnysKSpGD+B710T6OrFR5PI5O&#10;1hj65B47VUutDkigZWSNgrYzk5HueeP06VWgznDYM7x2iwySNIwSJYkyzNnAUDuSSOnOT3r9c/2G&#10;/wBm5/2a/wBnPS/BurRRrruqMdT8QKqj5LiULiHpz5aBE+oY96+av+CYf7Etx4i1i1/ae+K2lRjR&#10;7Cbf4Q025hLG9uVPF4Qf+WUbfc/vON3RQT93aw2rSTxyaVPGn75TdF1JLxYbcq/7RJXrwBmrhG/v&#10;M55T5p+hxPiTU7bwtpN/dDSpWXTNPmu/JjUsZVXLsFJPHOQR2DZyM18Hf8FqPi3rv/DW2keF/Bnj&#10;C6sbjwh4RbSpjGgU77iASTKGII3PHMqFcdFABGc1+g+raVo1tp2teJPE/iqPTNG0m1gN9dXlp8sd&#10;ujLLcjIXcVdAqtgEKDnFfi3+0b8XNR+Pf7Q3if4zeJbdftGt6tcanMWz+7idiY05APEaoOpHpjpS&#10;k/da7nXTXLFy+X5P9Dz+4tdupSQQq2VaO3RVC4GB07gjLV4X8UNQTU/iZrFwknmIt40UZx1CYQfy&#10;r3a6v20yyuNeuisTWdrNe3BZtu18FlT3+Yha+bEkmuJ2upzl5GLMxPJJOSaSRB0nhfyBfwreI7RL&#10;GoYRNtYjPIBIPOM9jXpFvqL2HhVpLd3Xy1AUM3K4IYA5+nbA4rzjw7Na2Wq29zfWjTQr5ZkhWTaz&#10;L1IBwcHHfBxmvTPEMNvHoKWkVl5fmW52gSbioweOvXsSfy5qHuI/f/4Z6iuoeLtJ1NFJ+0WMUm7P&#10;XdEG/rXqfxLjEvh6JNwXMn3mzxxXgv7P/iOTVNC8A6os37m88O6fKvzHHzWiV718T4y3gvzCRlZF&#10;P6Gt6esDljf3fRHH6elmgVpJ2l+rcVtabeRZMexf++eK4/Tbgn+P+taSamummOWU/eYD9etBsd5p&#10;11Fu/wBVH935lZT/AJ/KvAf+Crojm/Z28IzJGMR+LJFVeOP9Fl9fpXt2kymSNT+OK8V/4KlRvN+z&#10;J4XMYyy+MgOuME21xW2H/iIzqfC/mfBd9dRyrCkQHyxglhnrtGR/SoQ+G5LNgfNk9ePpUcqS28nl&#10;yn5sA4G0kj8OvSnLIyEuoyf5f/WruOG6N79mzTZ0+K889zb3CyNqPmW824bXRkAAA46HJPOc46V+&#10;i3hPdceH47e3QKxj8vFvlSvzcj67snkdO+RX5iGzuZNZ0/UdNupre6s5mks7i2mMckT7eCGUhh+B&#10;r7r+COt/FG/8KabPd+OZ3uGVGWe+tY5mdtvG9iN79xye1ebL3a7R2fHTUj07x6jaVpjNYzSSOuTu&#10;LZYKFHHTOSec+pNfP/ij9rXQf2Z/F3g7xL+1D8BdQvtWtNSvrfwv40+2I2nL4ZuJGBia3VyZJo3e&#10;VihCs7RxsBwrV7VqXiH4naFHexXlpoeoRxxlxNNZ3ETNk9Pkm29CACB29a+efj3+0J4h1HwlHofx&#10;H+HmljSba3EbSaVI1yojMrSAvFL/ABKzMflbI7DIwVXvKGhtQ90X45ftH+EfiN+zda67rN3ca3a3&#10;vi63tLXUxC+byZlcKUV1VuZsY45ZSQfTo/iD8XPEZ+Lcfwj0z4VtJpsNv9tu/FG6QKCUUrEq7dmd&#10;2QctnD8j5c14D+0N8ff2fpPgD4K8Nr8XNDtZrH4qabdXELK0UltbpPNKJTH5Ydo1QxgsqsEJCnGN&#10;o+Sf+Cmv7QsHjD9rrUvF/wACPjFcXGm/2PYxC+8O6hcQJ5yxYccBDuU8EgY9Cahzi1rvZfmzojha&#10;3Lzyi1Gzs7ab7dj9N/EviFrHQ5reSTaFRCW29fnFcxq/jOHw34SuNZ3KZIYwY5CmVG47QxG4AqC2&#10;Tz0B71+Svh/9rr9qnSIVtIP2gfGElrkBrO+16e4hkA6Bo5WZWHsQa+nv2dP+Cmnhi/0218DftE+F&#10;47SFozDJr2l25lt3U8ZntjlgDzuMe4c/cAzWc5KTuieXlP0w+F/jD9l/S/AltpXibX/DXjbxp4d8&#10;QzaZr194X0+Wa0uoWMbrKWlfau5JdoVGbDwtwFIA5f46fEmLwv8AB74iaN4KsY/7HNislvpmpW4l&#10;W1c7irpyQHBAYMMYx35z8y/C/wCCvgtdbXxP+z98VLs+F9Tu43vLfQdW8yxkdSzLG4QLjGSQrndj&#10;AbNesftI3r6f+zr8SNdZmzHpKgyScqCoO3Pp+PXkdq5/ZqrTlCS3T316HsZBiFhs+wtRfZqQem/x&#10;I/NP4/eM7vWvHd9p6T/ubSRosR4Clv4jgepA/KvO7hXOGcYXt71oatqEN+0k+WaZnZpZpG/1hLZ6&#10;VD4V0C48XeJ7XQIR/rph5jAdE/iPT0r4fD0eWMaUV5fM/sfPs2pL22NrO0VeT8klt8krHt37L/gY&#10;2WhjXrq323F8+4euwE4FfRGg2gt41XB9Qe+e2OK434e6BbabYw2VrAqRxoFUKvGB0rvrCIE5CcZx&#10;x34zX6dgcLHDYeNNdD+Ls6zKrmmY1cXU3m2/RdF8loalhGCd5HQjcc1o26mNVKyDP3sZIJ/yKo2E&#10;YjTewX5j3x+Zq/AsYTar4HJ9/evQSPn6kupKjfejH03c9efb9Pap4JAowwZsD8zjn8fxqIKwYYDY&#10;YcN3H6/54zTirK+9l53Y75//AF4xVI5ydJfnYBW7bevA/wD1U/yx/wA/C/8AgPVIMIiX7Nwxbtz/&#10;AJzS/b7T/nsf1qieU/oXaRlUgJ9adG7FcleaeYJM8CnC2d129M182e0MjcyPt28DvVh5Es7cyk06&#10;3hEXXtXK/Erxami2LbT+8b5UWgDi/jD4zW5l/sm3k3f3lFcXao8ijgFmA259agup5tQ1KS9fqc/5&#10;/nV23tpA0bl8Kqfd9cipA2LeIDQ5EDZCzf4Vi69bqxtD0/06Lp/vAVuWQKaJNkZ/eZ4/CsvV1DG1&#10;wDn7ZF/6EKoRHreg2s2jXimNW823YPnuMGvyS/ad+HOheHfCupT6PYx240+/KKqLjKibZjn0/pX7&#10;D6jbs2mTALj9y38jX5T/ALYNv5XhbxbHja0Wpzcd+Lo1VL4mclVL2iZ9YfB61H/CMWbFB80C/wAh&#10;XU6lbSDCRla574OxpJ4VsG2n/j1jI2sf7orr7xdw3EZP8VdluaNjnrSca1yCwtsOrSnjb97vWlBb&#10;RJJlI9ob0qpYt5TM7H0wKu2k0kvznb9NtaamRm6/G0Cebn5WdQPzq1ZSgjJ6HuV6VD4pUT6dsYkD&#10;ePu/WptLtUggH/6v6Vp9mwuty/GqOrLG3Tn6VkarKdNvoXaN2VpduVXOM+taixouQGble+B+FR3d&#10;sk7qBF8pA2/L0x6VO+xpzIvW0jSpkfke1bGkRP8A611+Vec1g2Lbv3cke1l+96g10WmzJtaELhWX&#10;itn8JiviLVoENpgHmqs/yytn/wDXU1myx2eX7t0/Cq8qN5hz/wB85rjrL3jqpyGllzipFwOW/wD1&#10;VCqbW2kdWolkw4TB5Nc7OqOwTdMhapLhYN6ndz/WrM7L3b321UziHn+9+VZyKiNmb50/Hj0rhP2j&#10;iW+B3iwAf8y/dcf9sWruLhyWBx/nFcP+0OoX4JeKWcfe0G8I/wC/LmpFU/hv0PzmtJ8LweDz+I71&#10;bt5wDwPqTzWfblSm11znnb3/AM9KswOxG9uB1+nNeweQiy0nChiDxyPTt+VNeZyCUHQZy3Wo9xSP&#10;bn9ahmlUtgOrfjxnpVXA+xP+CbFxv+HfioGIL/xPITn+9+4HNe+ajOAhYA8DAr5+/wCCbr2kXw78&#10;SRJOrStq8MkiZG4fuyB0+g/OvdPEF4sER4xXkYj+Mz2qX8OPojL1G4DHcGP3j379P8/St/4HqZfF&#10;pbb93B3evDVyNwyJC3loFwcNhcf0/wA/nXYfs6H7drV1dpFIFi8xf3ikZwcZGe3PB79RwQaxRoU/&#10;2rboEafaBvvXDN+S/wD16/GD/gonrsmpftifEx5b6No9PuLHT47dUDSR40y13S44UopHzbj0zxjk&#10;fsX+09eGfxfpunq3Cxu+30ORX4fftPeJF8XftW/GabT4buS4uPHF8GaFo2ja0h3RlSGGRgwBi2QA&#10;B6gVz1vel/XkaUf4vyf6HyZB89jqUMeW2zq27aFzy3JHbr+FcLqmpXfhTxPY+K9PJW406+juIevB&#10;Rww/UV6Ekl1d3urSXMpaaaNnmbOcnzBk/jzXC+OrKM2bSKvzHnH411on0PsS1m07xboMtzoreZHd&#10;2sOr6UyKDuUjzAgz6jeh7fNg4r2D/glp+0DH8A/2zPDser3Nt/wjviOSTw7q7RqwjNnfKqxPljnY&#10;kiwyAHoN3qK+Tf2MviO2teAW8LmST+0PCsryKqjJexkO7d0PCPuz0wHXmvStY059O1iO10gTWdpc&#10;XC3K3CrlIYmkXovJBjl27sc7TH6kVlU92SmdGHkublezP3D8QaNdeFtcu/D9zFn7LJgbs/MueOfp&#10;jt/9biv2hPgR4K/aR+GV58OvGSeU0n77SdUjj3zabdAEJOnTPUqy5wysynrkav7LPxk/4a+/Za0f&#10;4jvqdvd+LvDito3ixoX3Ga6gGPP4xkSpsnBwAfNYAAjA2Le6UMrRt5kbfxKw+bnrV8ttPu9O5lOL&#10;jJxfQ/H34zfBbx/8A/Hl38OvHWltBdQZeG5t1Pk30O4hLiEkfOhHtlT8pwykVyV9K8Mfnbmw38Ab&#10;kYPuf5V+v3x9/Z0+HH7T3gJvCHj/AEx/Ohjk/s3WLE+XdafKR/rIXHrhco2UYcEZAI/Ln9sr9i/9&#10;ov8AZT1G58QvbPqfhZExaa9p9uZoFyflFwHBMDZwOTtzjDNUupyO0vv6ExjfqVvgh+2P8e/2YVvL&#10;T4VeMkt9Pv5fPvNJvbSK7tZXxt8wxyKdrYAG5SpIAByAKwPjJ+3B+1J8YHa68YfF7VI49hSO10tY&#10;7KKJMk7VWBV2r17k8nOa8btPGPjzVr6PSIfDkeoXFxMsVvb28EhllYnCqFGcsTwAB1PHUV96/sU/&#10;8El/EHimCy+KP7X2i/2Vb5E1r4GhuG86RQQAbyRSDCpYqPJUlzwGZCdh/PuLqnh/w45ZvmmHpe2e&#10;z9nGVSbS+zpdvz2S3aR9DlP9uYy2Hw9SSivNpL5/p+B8j/s8/sK/Gn9szxGb7w/A9joiTMNT8Yas&#10;jNEjAcpHzuuJc8bVOBj52Uc1+lfwK/YN+Af7Mnw9bSfCtnbxXn2dI7rVLrEl3fMveQqPkXOSFACg&#10;54J5b6Cl0vwP8L/CljpHg6wtbSGwhjW1tbe3WKC2iUf6tVAwMc9sdOOTXzL+1f8AtW+HvCNlM8t/&#10;5l1PIixnzjukkzhF9eox/wDWr+dOIONs644xiwlKHLRbtGlB3Vns5yi/el2irRT7u5+jZXlGGymn&#10;7W959Zv8bX2Xnuzz39pbWfC/hGzm3si4XgkjBPTv7kf54H56/Hn46y6jdXWmeDImaNWZbjU9v7i2&#10;69W6Mc/wg9cdTxX0J8QfgP8AtPftU+Fo/iHNr+g+FvDE8kvly6x4gt4prkIzqSV8zdHGHARm/hMi&#10;Btu6vjH4s+JtN+JHiBfh/YfEXQ7HTdPuvslncW9vLHa3G1tomAIZxHgZBfLkNkgHIH7FwT4dSyun&#10;Cpi4tydnZ7L17/1c8POeKo1YyhQnt16v0PNfEfxR8YXWuT6jpWv3mn7pFYJp87wjKjAPynk9eTk8&#10;mvoT9lj9trxVJp1/4B+J1+NQlhs2uNL1W6b96QuN8cr/AMQ25cEgt8pHOQB8xeI9F1HwzrlzoGrN&#10;A01tJsZra5WWN/dHQlWU9cg4r139kj9j/wCJn7SmpSTeCmsre3tWcXd3ql9HbREiPzPKUuw3yMqt&#10;tQcsRgZJr9Kzfh3Lc0wDw9Wkna1mlqmuz38n3R8fg84xmHxXtFUdnvd6W9PyPTPAX7TP7S0XinUt&#10;X+FV7ZaLDe+ZEt81ij3Sxvgb98pKqe4ABxx1xWb8QfBvxevFm+LPxB8d654maS7igutV1Oae4SHd&#10;napkf5RzwFGAewxX1V8Nv+Cb3xy+ENva+L7r4kfD+GxkbZbyS6tHcfLgOpJVS0cci7yksZG8r5an&#10;e6K3qn7Sn7DXxF1z9l7xX4z1v4u/C3VZNJ0ubUoYND8YLM4Ft+/eOBGRTuKRsNhZ2JPODiscsyWn&#10;l+IVSlh1B6JtRV2l3e50Y/HfWsO4uq5b6Xdr+mx8M+EL63S0SRAWG3j5vXFbR3JdMwkbLMenGc1h&#10;+GNLBtY7dEPzYBAXrx2/T8a3p7WNLbzTuZsHdjBJODzX18Vc+bD+1vL0ua4lI3w7iI+5/wDr/wCN&#10;U/Bx1DUhP/aMm4KokUOe3AxXP608ixTSRTOPul4/72O1WLHxhYWNpcXkRXEkjbVVuNvT/H9fx0je&#10;9mGljrr6yt7SVvJkVR5f3c++ew/z3rL1DxHY6Mnm3dyquUx1wTgcDtXB+KfjXFpsTGCMOzLjO48/&#10;54ryfxR8TdZ1a6kZrliG4WPJ4rRzjGJHL1PTvGfxsMQOn6MyrIu75g3QZNcRY6/oEGsxaoFdrxpN&#10;15fXDbpD1yF7IOwxz15rhJdQ1C6k3AY3clh1rS8NeB9Y8S3Sqm5Yc/NJnC1k5e0ewzufEnxZ13xL&#10;N/YXhRZApULujb5mPOCT/wDXruP2a9P8SaT8SdEvtW16SdTqUMMkbN8oSVtjjd1+6x9hXNaD4V0/&#10;QLePTbOEeYEHnSMBk8/WvSvhBpLJ8QPD8SRsrteSXGF5JEcEj/TqoP4VtCLWrByPZ/ifqts3hC1S&#10;1Rma5VE2rt6cN7ehHb8Kh8OWM7WKtKq71bDDqBx04HNZfiG5OteJ49NST93axjcpX5Qx7dfQfX5q&#10;6jSfMa3jManjLfKOvPXr0ziumn8TZL00MDxXHLZ2hEnyN82zcyDc38KkuduSccNgepFUtY8HeJ9f&#10;uv8AhLtetptQSSOOObUrycsY1BwhWSR18o9MBZGQn+HAwPov4SfsUfGH4o+ErH4p+HJPDTxaoJI9&#10;K03VvETW7SgZUeYsUXmKHIO0JPGWDDd8rcSQf8Eov2h9fsofFmqeLvCkdrqdvGf7N0+6e18qOT7j&#10;bDCDgBWU7wx3ALncymvIxtZVK1k9jqo8sV7yPm+18MeDobxbKLxLNLqf3Y20SVlnRsH5CEVCSR/d&#10;jfOe/Fb1loXxMs1n8HeRdXGk2NqJToOqxxGSMDkh4URmjBHWRo48nPz85P0c37AH7UPwanuvAdh8&#10;WvA9vbR27Taq2paktlDZw+ZtbJWLZvZ96N50TFGjxkhlLZuv/sv6fpuk2uieKPjl8IdF0uS8VryO&#10;x8cRXEHmYJDmAwzZACkl444mzjBBINc8ZdEU3zLRfgeA3l3qepW0evae1jCsLNFp0MMKqibDk/Zp&#10;J3YEAEZ2zRdBUc3gjWo3/tu9RvJvmZZblp9xiZup8xig6Z+XNwD2Br0Pxb4D0e31K+1Ky+O/w5vx&#10;HbyJBHd6xfmFgiEqNsUEszknGFa78vJGUC5rA8N/sf2PjDbeQ/tOfD641TUZm/0WDVX01bdVZT5m&#10;LmCJGB3DCFWZgjFSSATMrlU5d0ee6zZ/DnTvO0611KW8muIWMc2kxsGkweUddm0cgdIAPU9a4XxD&#10;4r1a6uZt9oLzT7JvlW82M0f+9jhCOO0Zz2r6Mn/ZJ1+W5m8P6N+0d8LdW0212i+uJNdSOLPynA3N&#10;jkOBuYBd+5MhgN3JeM/2RDDc2K698Y/hzDDNdeRZw23jK2mWIqgYl/nPkoFI+ZZEXe20EnpA7x7f&#10;geBap4gfUb1b61kt/tUh8tLea48uV1PGFkcgMvoN4747V9R/si+KPhH4I+IOlfs9fFyDy9H8SqRf&#10;atdSbobS+2l8HjOMYQ7c7Rhic8nxLXf2T5LRbrVovjt8NZprMLI0cnjS0LO2ciNESTdK2OSWdgOh&#10;YEVifGH4KeKNF1C6+MaeM9EmuryaXUEt9N17/SraMkbGQDa2Pn24KAgDPSvCz7KP7aw31aUnGLT1&#10;WjUtOV/LV+oaS0aZ+ovwm/Zn8Jf2veL8HfjbfaTb/aFim08tFfQ3EIO4eU0efNTPK71SRTz82BX1&#10;n4d8QeKPCOnRWN94+8caxcmFVijSxjjQrjlMpbQ4x0y0mcYOc1+CXwJ/ai+OXhOWSQw6T4gkkdTD&#10;ceKPDxvpISOgWWMhgeBnLZr6SP8AwUC/bmn0BtMsPjXfWNtFG0ccOl6DawlMN033CM4AXk/NkevS&#10;vhY8N+J2Fj9XwWYxVPo5Wbt5NwlL5GHJT1/r+vvP1euPB/inxpqIbUfDf2povnjvvEOLx7YA5xEJ&#10;SdrdccMPesDxv4//AGWfgtq01/8AF3426RHfOw+2W+teJBJcfLnrBuLADqFVCM9BX5K+MPj1+0j8&#10;SLUWHjz41eKL+zujza6j4nuXhkXB48uI+WRnGRnGTjIAJrnLbQRp1p51vCtssPzvJFEkY3HAOWYs&#10;fxyMmvP/AOIQZpnGI9vneZSqS7JN6eUpPT5RNFUhHZH6D/tK/wDBYLwNp93/AMIx+zn4IbXI4duz&#10;XteWSzsDID/yzhGJ5lB4OfLznjOcj5A+NH7Uf7Rn7RtvJYfFv4o3t1pckwd9Ds2W108YP3fs8fEh&#10;GODL5npkHp5XqXj7wVbs32fUmvrtW/1emgzM5H3T5hb5cDHJI7cdq4bxZ8ZfEDamYdbuL7wrp6xl&#10;TJpumm9nuWK8l3RsoMgZxtPXg1+jcP8AAfC/DcYvDUE5r7crSl63e3ySM5VJSPR786XoD3Ud3dNL&#10;cWduJZreCPzZDBn+4PmVSGyd+FAGcgV23wbsYZvil4b0vxQt1p665cCx0meHBkF24224b5GT5nIQ&#10;7QSAdwOVGfFdVGs/EDxBZa3+z3pa6tBa6Upu7zTby3mvGiEQUvd2sSRzJJglXYx4YfeJO4m34e/a&#10;I8ZeB7mytPEi2rNo95b3lnqGnoki2skLIyNj/ZcKWHJG3gDivqpOVSFok35Zo+7L3xMPAmkjTNJ8&#10;d6xbC/YQxxwslta3u47nGZy6yqSF+RXLNjhTgZt3Fx8RfEXg+P4dDVtDlWzjju5tDh8KxRlWIG1z&#10;bXW9YwFBbzDFEvcPxzveAJNR/aK0+H9pjwr8XfCvhHw746Ej/Y9S0/bLp9wH/wBKtIrlpYlmVXLC&#10;PzUc7WTcBzXS/wDDPfwAs9GvPDupftDeDdJ0lZoZBHHqFqPtcj7izyRSyy2RcDyzuS3BPmAB1KnH&#10;LTl0vqdE1K+kWeSeI7z4n3k51qXxINUsbzbaxatHqnmrbqkm4RYnIheNHVSE8q4XKLggqCG3X27X&#10;/EFvH8S/Go1rxBcbVhvIklvL+7jwwAdnV58ZyuIhDj+7jOfVvEv7Mngv4k6vZ+FNM/bm8B2tpqVz&#10;Hp/9n6TZPeXTwlMpvurm8kk2Ert8uN44gSoCc4pmj/sD/B3wDrVxZQft2Weg6ppgaCbVtOt1hmna&#10;RjtjkW2neTfkOj4j3LsJYSKVNdMbdWYyVTomcpoHhTxOH0fwLFpniDw9DLcO9vpur3wt/IHTzo7N&#10;4pZrrP3lMcUsgPXbXSeMPHN1rF3DfeHPEe+88MwrbXevSwwSyWmMFpGZ8T6fGTu+WWeKT0TgMO48&#10;B/Az4Ya5pjaZqX/BR7R7fSdUMEt1pOteE4I5pYSMtBMTMYoXzuVt0ZYn5lODkdtb/sZfsveIIpbf&#10;U/20PAtpbaPPGugW+m3EMdpExRWLKJ7u4miALbQ0ElsSysRkYq1G+pny1OkX9x8u6r8PmbUdmv8A&#10;iPSb9tbhM8erXmpJ9qCsVcXDG48lZlyPvGK4ODw2SDXSaFoHgdtbh0ufxE3ivVYlLNb+F9NN4wEf&#10;8MryI7rlf4owqgZHGTj2fxh/wTz+E2uT6bNrn7d/gfULDxZcFI7XTI1VrlyuY28xr17i6ztYbpJH&#10;wwUBSWVaxrD9hX9kvwva3csH7dem2xtma2STS7UeZeuNrKhWNisqkfxCFvLKvu3bQ9DipbjXtI9H&#10;9xxNmdWuPEjan4bsL7wfPpcLtNfpqEt3egYG2MQIJriI8EFnMEOOrKOnL658RPiXbaPdeKtK8YiS&#10;G8cx339gvBDHc5wCjTQsi3EpILeWt1M4z8ykjaforwZ+y78C/Gej2LeMP+Cjel+INBivGuLDR9Z8&#10;MW+x+BsRy0gkhZNyBlTy2DBhkda1rz9nf9j7S9Zn1PxN+3fpb61Cz2uny21qRHBb4AK5huPtQjz0&#10;U3SpgZKnPFRp8mwSdSWtmfLejaRahF0fVvH1tatCwNxZ6hcpa3lkxA+doriKKNRtJ4CSP94hs4ra&#10;0yfwJPqM1t4Z8P6p4+msoUnu9U0GzZreH+EmaadcoPlJyEEZ7NyK9K8Rfsqfsb+IdYtfDXiP/gpT&#10;DLo9r9om/svT/Dtpp9pBKvDOqLtSVmBIDb3dsEfOMmodY/Zu/wCCdFlp0euTftm61dzWs7y2cWl6&#10;OftE8iMSWMf2cohYD93IYxhsK2SNxpRF7/ZnCQal4ytdG1LxfZavF4TsVGyXTdHvzPb6i2fled5b&#10;h7CMHIyJp1JyNsWeK0pLz4rTW9joereL5LlZbWOWz0qBpo4HbcMtbWg+zuxXvNCjw4UjJ43e0eDP&#10;hF+xtJrNr4k13/gojqGvTw7pNOuNesreWWAtkBxOIo7hSOf3bv8AL0Knvef4df8ABPrSbHUbHVf2&#10;w7ye+1y42ahfR6fbMkyhiFMscUaQyMygE/aRNj25NUieWp2Z4n4GHw/u9Mmg+JGv2N9YJMwxdFvt&#10;FjcKcMiM6R2y9jmMF/u5fGAdXw7b/CCTSLhvA/gdvE0iuIvt95BDGrzEcKGuWVCx/unhuMEHmu7H&#10;wS/4J9eLdatdH1b9tTxdqEOmWEktjHeQ2VlHbeUdxFurQRwDAAKrEQSFbAPWm3Xww/4Ji+BtNk8b&#10;2Pxy8VzXkYkjhi0aRor6NUJLBVhhR+Rlo2YLHJna5DfOoog+fsedeKNO8Q6Fd2ckXj218N6ls/0D&#10;RrOGRoLJjyCROu5m65FnHP0BU9AcOSPX9U1mXV9V1i88UXmnqy3NxfTgzNb4+aV/PkR7VcFgY5Zo&#10;w3AWPnA+jPh54I/4JwWGhyafcftXeOrgXUAW6luJLSSPcx+Zgv2XDOcdJVaQDg4NSTaf/wAEzJtG&#10;03wjcfGDxRa+S/nE6faRIpkbHO6a1ZUPH341jGcnIHNIOWf8rPJvA3/CstN0CCPVPFVxHbLH9qs9&#10;Hl0hluFG7/lgDGtsVJ3/AD7W9nzyevt/F1x4526b4Y+G9lquxmSO41i/iluokUkMQuWdVGDwkTkE&#10;cZArWs/Bv/BMXSvHOoT6l8VPH19eLZ+cbzVted2lwCrIbgJ5dxwpIjWUFldVQM2NrNVP/BL208G3&#10;OoWWq+LLyQ5gfS4L29W7tVOFZo4FRWYp94SMDFIBsJVyAqVPXUP3n8r/AAPN9VgktdWv4/BfjTWt&#10;DW3V5by40MyeXNHuyYwgBnPBwHmS0iUDkmszSdQSbRrfxB4Y1FbP7Xujun0u6UW9xztKNIHAmdt3&#10;MUN1Iu4gFTzj6U+HXhf/AIJofEbwxaW83i3xE63aKlvB4n8aXGFkQlVCrckSQKWB/hTIwcdK6nxF&#10;4H/4J2aJHeand+Kry/1PS7NhdXGh+NLuS7MaqS0SNbyvORgECMNztwATwRRsw5an8rPlibUPA3gr&#10;w+2j+MtX13UFXiTwveaSVWJD2WNCI1C9fnckAnjJrU0TxZ448X6L5Pga08N6LpVrEjRsuy7vEjTh&#10;VKxxsoBP3VmEbKW++ua9I0af/gmJYz3Wp2fgvVllhYT2UuqazrEcyhyQUXeQz428gAMUIOS33dDV&#10;rP8A4JuP4Th13TPhbb3TW+541fU7k38e0glF2uGEi44wQsybiMNgitUHJPflPEfEC+NLfTFe/wDG&#10;/iaxa4k2GGTUo4zNxn5lLG3jT/dmnk/2QaxU8HzTeIWs7pLjUrmWFS/2aZ2mmHAKhJ0M8kYCg7i0&#10;aYHHUV9faLrH7A2oaTcXOj+C1sbq8i3C6m8RX5kZ9owWLyKzhSfu5xnggc01fEP7CM9peaEfhJZR&#10;2fmKfLbXJ0gv5CcFpBA23dn+Jxg5OSOalPzDlq9j5JX4hfCXwBbzR6H8P726vIVb7Ta6ssa2cJ/v&#10;lIpGJGepDgcg81meOfFPj34k6CuhTeP7CSwkkQr4Z8Nqn+jsRlVxcmBHdezRmVx6Nxn6y8O3X7DU&#10;NtI2lfBLw95lqyvZx6hfSpIkLkhlViMuQwZSUy4Uh13EgVS8ft+w7H4fttdP7PfhnUEjCPNbtZ7r&#10;qQK3OSo3FgNwZQxWRfnT5gqvXz/EOWp/KfEPi34b6Q/iWHREsjZ30dvtkkmgefymBB3TI8Jlmfjl&#10;YbZUBI+cYybWgSyXT/2/c+Gbq6uLKfyFvtL1QW86xjkvNLKLiKAZ/wCWfmROR0XPX7t0nxH+wbr/&#10;AIMt9C8N/BPQdOtY5kurexnWWDyiGBY+TcIFDEZUkqcZzzxWN418Z/sPxaRNqni/9kTQLldMmSKx&#10;snspbqMRnjKCJXWPBxngeueDg03uvvDlqvp/X3Hw7rHxnm0YvZfBf4OR6XdcPfXN5mWFt+CzyxQs&#10;8rqc/fV0IPO18c+ceI/CWpfE7UW0Dxp8YrvWtPjuzNFp9rMlnYPMoz8luoaYcEL5ht0ZgMF/T9A1&#10;+O/7Dej+GY0sf2bfD9xHb3rNDDF4RuRcIm0thHEIQEbipKtkMAT5i/fufEf4kfsTamdH8Q+JfgT4&#10;P1Wz3QRixm8AyySSb8rlozANkg3YkXecGMOgYho5Jly9GvvHy1v5f6+4/K++/Z7t9LuLrWfCEsmm&#10;rLN80kdrHNbyKuRsjSTzIyCR9+aRSvHyg7s2v+EO8VwHTvEHxA0CG6jjsnH9rR6i1nIqINscEcje&#10;Ys7cD/VRmNSwG7B4/YWyuf8Agm7qdlpviGf4WeEdHm0+QG1WPwxLEwjUEeQu63DRxsWGQuNwGASC&#10;RXIfET4ofsAaWwv9O+BPw71S6ulkjupV8MSb/LK8GOV0UZPzAddrBT9M+Wn5Fx+tdvz/AMj8kdR0&#10;fxXdal/Znhvwb/wj9mh8y+uY4vtF08BH3miDBmYHGHQRqf4hg5FTTPhn8KYbCDVNb8ZWupXbGVrW&#10;11yYW4tuTl2t0IjLE4wnnAEEZXOa/T/VP2q/2OND8L6Xp/8AwprwhqlvaSSbotN8J2kF5Zr080+b&#10;IsQ42kbcnK7HVw7vXO/E79u79m60+LOnLqH7O3hfWLdP3d5PeaDpUdvLb+WdrRQzXZdAR5bgEpsb&#10;dtZkdlqnGn/MhcuItpH8f+Afmnq3wPn0rT7ew0e+urMagpmSx+0R/wCks4+SQrIDCiA4AWLzWI7n&#10;IqOTwfYeDXkm+JH9m3S2kKQRq19Jp91eSHPyxxkSOqqSTvlSIHjiv140f9r7/gmBb29n4wXwB4R0&#10;nUo1lkSG18MwRb5GTZmTyZXEm0FgBvK5fPJAxyfij9vX9h7ThNp/gX4OeETbyQt9subXwnZxP5m8&#10;YeM/aVYYG1vnK8qwzgilyxXUXs8R1j+P/APy90/UPENzq7aU3hrUdMsWgz5OhWqXF3c8Axlkkmjc&#10;gggE5CnsvSt6w0T4d+DrpYvCniFbjXZo8XE12zrdaeCFIRIp1gUH5j80a3Lgg4xgbv0E1P8A4Kd/&#10;ATR7XTrWy8B+Hri3sY1SO5t9L0uzuLOUnPmRo8+2UggnGFV1dlZQdrLgp/wVqsn8fz6l4q+GfgKH&#10;T76MDybrVIv9K3YPP7tjFjDMuwsQXZC5TZsr3Utxezr9UvvPiM+DbrWdbGjWtxNcXllCscf7xrg2&#10;4AyWkMkbzO5A5WOGFPcDJrpvCfjXwP4OsppdR8K6HqGpMzQ2sNnfyJd/KPvSiOSe3QEtwrMSe4U5&#10;FfoRL/wVi/Y8tbFby0+HtguotYtFHDYQ2MkGWcl8KtyFJPHzMMgDGF+YHnL7/gqt8Ntc15fCnhy9&#10;0vStPfy2SR7W08yKQcsyvC5YAjIC7SSrkEg4NEZRTH7GtbZfefELaz8Z/F182l6n4W1yx024iAXS&#10;fBump5bLypM8RczOOpx5bjPKqOlLJ4E+Gmtynw7aeCpJFe423U+paUy3dyw65Mse6Bd2QfLgiPH3&#10;gea+1bn/AIKmmOeO/t9caYJGg03UF0+wt7q3Kk5XZ5hjnU8I64AZNpAjdBnjtM/4KqfHTSfFWqEa&#10;F4bu9PumVobSXVIwFHUk7rdxv5CjAztChixXcXKpTfX8wVKt1sfL+geBvEul3klxp3hzUo7bT7jd&#10;E39niWC3QD/VwLKZFjXJHzySRkdQp5Fd/wCGvjP470HTltvBvwP0nUdYvtxi8SWmi3by2LZAX945&#10;ME3PVViI5AXJxj1nxB/wVd+MsDxW3hzQ/C9oNyQSXg1+0muDDETiLa9soVfmJGNuSTzkVja//wAF&#10;WPj1qepm40rTlWxgk8yS1/tay/0V2BXak8MJdty/wsBuKjLMoKlc9Lqx+xrdLHl2ueCf2g/ijrd9&#10;cfEXwd4+8QNNKs2qWWj2bLGYkAdFkgZPNkIONplC7QOGUACuP8cfDW9uPA51iTwhqGnw28byrHqG&#10;jtYLZfNy9xLOuHJwq7mm25wQuRx7yP8Agq78aHhvF8TaxeR3Rjc6frlrc2v2hONpimXyhHNCR6gs&#10;rDcOWYH5s+OH7Y37S3x8t7zwX48+P66b4X1OMQzaTbX7R29wVbcTII4181yfvZ+QsNxTJzUSdK9+&#10;b8Co06vWx5HD4o0+e+ZVuYrib5g2LhZm9OPm9sZOR7gU6zMniCGQWNpd3f2dgM2lu0iq/YEAN059&#10;PrnFdd8PpPg3od+vh/T7mxkuTt8yGxugss7YyMFwgJI6kZ5PHGK9e8K/A/4jfFDxF5Xws8ETSWNv&#10;MqXFxHhLdZM/vN8/yrnBPU7uDjdXLUxXLKyR0Rw8eXmkz5Z8TT6jpdwtxL4cuI9ysI47qN4dzKfm&#10;AaQN79OBX1h+x7/wTZ1z4pXdn8VvjfoV7pPhlZFksfD13MVuNW6MNwRf3due+WLP0Xap3H2j4H/A&#10;XwxovjvT7HxJfWutXGmzfaG0+ztQ9ss0edgJlG1iPvA4ByucA4NfSeoamJ0a4nuXhaRSrxsVZIG+&#10;b5h1GSPwI6g1thZSr+9LSxz4qn7P3V1GSQwWFvDZafZLDa2sCwW1rCgSOKNAFVFUYAUAAAY4ArNM&#10;8skbTPcCGHzAGkkZBtA7kngDnvntUjor27x219JbnyVXzoYl3RooH3RtK9B6epFcp4m8caL8NPAe&#10;peLfHIax0m3s2me38tt0MbynEzgldg9DvDs4wg3AY76lRU4nNRouclGJ8lf8FWP2mdW8H2b/AAp8&#10;C3yWkeqTyRXWoWs5T7XAI2il/wBVIRJC251Vzz80gBwSK/Oe7nzCsDxQL8rGaSMNzCrZxyT/ALKj&#10;pwa9G/ah+OjfG34oXHi63sI9P02O1EGm2ifL9ls04QM5JLuyjcxLMSTjJBFeV6i5VZVkhELSfvLq&#10;Rs/6PCoOFPpgZJ9yfSuSnzWuzsxDjzKEdlocP8c/E76f4QbTIpv9J1q4zN82T5CHd+r4/wC+a8lt&#10;oyi7QOK1vH/iZ/GviWbVRJJ9njxFaKw+7GOnHvyfqazbf5WGF9unStTnOg0rPnqXPC7QpZenFei6&#10;kqx6fZAurKtv8qxsDhcYzj6//q6VwGh7W1TLjcDKBt3bRn6/nXoGuMZdOs0eGYrEWjjmbAh24j4T&#10;GMtzlsjOCppfaKR+0n7H/ieHVf2c/hF4jQ/K3hbTkkYHvGPKP6pX1x40BvPAEkyjJEatgds//rr8&#10;6/8Agmv42Hi39h/wyovHa48O65qNg3luPupOZUUn02zD06DpX6JaJcDxL8NsxjPnaflc8/w5/nWt&#10;H4bHItLfd92h5LpN0+MgdD6VpamYptNkjmtzIpjJ2xn5unb3749sCsGwuxHO8aHcQxHy960pNQ8h&#10;rd0nA/fKFLNwfbp1J/Wk2bI3Phh4oWWBdHurkNNEqiN1+7Ipxhl56fhwT7Vwn/BUEO37KWiS/wBz&#10;xnDz6Zt7iut1jQf7GaHXtLUW8Cy+YZVYqLcnqG7bGPPoCfTGOL/4KO3Muq/sa2d3LGI5LfxtbpIq&#10;nJDeXMDg9CPm9K2w0v3iRFRe7def5HwEHGMFvlLD5fSn5RgVK5/u/wCfX/GmxAui5Gd46N2/z9ak&#10;BWL5sdyc5OR7GvQPO1ZJYqG1K1BxGzzbVLKWAOO4Hb9f0r7b+C39pyw6db3CyItvZxMwmUK54Iww&#10;GMAnnkA+tfCHiWLX7K9sde8M+VJLp8zGaxmBWO6QgcZBGGBAI5HcZHf6k/Zz/bH+Gml2dnYeP4W0&#10;m8EYjeaSZUEh3ElsXBQFiSc4znqec586spLEXsdtP+DY+pi8lzHfW93bbo1VVOZB9RnByOa+Zf2l&#10;9At18G3Cw2PltIw3NN0cf3uD0HTseK9sHx2+E13LdXGi+K9xkWNo3+yg9uThXxycjj8K8F/aU+L3&#10;gK18Kvavqt5NdPtLSQWYQR4IPyF24/L86uUuWL0f3F0IS9oj8y/22LCOHxBY6YysrLHcM3fn5Ofb&#10;/JrxXWJY7q7h1RUC/a7VC/vIo2N+oz+NeuftT+KrLxh4sguLb94QZCtxtxuGRkcEjqM8E9a8pmsl&#10;fS2y3/HpecL6xyj+hH6181Kry5h66fh/mfqf9nVKnBqbi+aN5fdJv7uVtlIFMhCx+X7vvWzoGj3u&#10;sX9vpOn2jSzXEixwxp952JwAMnrmsuK2ljkUsMjqa9E+Duh+Ml1uPx34V8NXF9DoMyXN48a5WJBy&#10;xOOduOpAwvU4r1m9Ln5xKMpNKK1PqXwp4b8SW/gyz1j9nW91Dwz4y8M2C20lhbhVk1O3i+aS1uI+&#10;Y55oiWddwYMrHHQGvHfil+2j+0Xr2jah8PfFfxhurjTdShaHVdKjs7WGGUZ6MscQ+YY6n5l5AIyc&#10;+3X8fxG1FYfjb8D/AA/qXiO6hhgi8QaVocMslxJCQyw6jD5QLCVCpjdsEY8sn1rCuvHP7TWveIGv&#10;4fhFrVjeXMPm3V94i0PTrGTYDgySSuyuyrx8+GbnucV5lajUxVRKlUcdPk09mj77IM2o8N4RyxOD&#10;hX191y5VOnOPxRknrvt9610XzHpPgn4h+IU+0+Gvh5rd9GefOtdMlkT81XAFerfA34NeOPA+sPf/&#10;ABA8IX+k3V2vl2cd/aNGXUYLFdwwe3TPHWuk8R/E7436i88Fv8S4b64hl2eXd+IvLgI6ZQqrBweg&#10;wMe4rvv2ftZ8b63pt94Y8cX8K+RNHI+m6lqXmLO7PtjuLSQLsZwzBSpO4o5wxPyr0YHJaOFrqpKT&#10;bXlZGXEXiPmWfYGWF9nGEJPWzu7J3t03djrvC2meTCplH8PTsOK6awg8tsl9vzfL7flVeC1igbbE&#10;Gx0KsCCvqD6YPWr1oI2T5FwT/LHb9K+qiklofmdSrLZlmEZjwCAuee4NWQpKhox0+6qkf1/zxUEY&#10;yNrf3cDirESKrbTgcZ+nt+lUc0pMlPnBWwdq4yobP49P/rU4BDulkkHGBt3Zzx/n/CmL87p/s/eX&#10;oc/0/l0p5O+UJsVsdu5H8+uaq5BG7of3hb5uzKMn6fl/hR9um9f/ACK1MlGOSW+Xk7UHXH+efao9&#10;9x/zxf8AWmB/RDb65bTDJarkF/E4wgryjSNfN3aw32nXqyQzRrJFJG2QykZBHsRXR6H4mZpBHI+D&#10;0r55xsezc7eW7W1tJLiRd2F+X614d8S9ck1HW3jL5SIEV6hrmtMNFkJJ+7nNeIavdLdX80u/OZTU&#10;jK0MZOWx949K0rcBUVD6VmwRuxUKo+90rSiVwASPwoA1rEBtKlXtu/pVHWYVaK3bp/pUf/oQq9pp&#10;JsJlI/iBqpqhJto8HpcRn/x4UCZr3cQ/syY458pv5V+U37aUXk6P42jH3V1C5/L7Ux/pX6uzMW06&#10;QMefLbP5V+VP7bwWLTPHcZ7Xt1jP/Xw1VT+I5q3xL+ux9RfA87fA2mEn/lziJ46/IK7SYpjPf1rg&#10;PgRd7vh7pBdvmbTYf/Ra13U7IVPzdfeuyJy1tajFjTdtKtWhFbsgCq3y+tVLQgquOce1a0CqYhx+&#10;lXexl9kzdegkez2LHu+YH9asackSHZLJ823kGn63JaW1vbrNG5a4mSOMIpJLHJ/AYBye2K1v7LRF&#10;83yR8vOcUufsPlfLcpSoi27MwO4d6rmVSij0Pb1q/c2vnbuAAVx0rNms2Mh2sRzWlOUSZKSJDbXT&#10;Sxz291tG7Mysmdw9B6Vt2IKFeeRn8azrBI3twwLMe7GtK1jZguX/AFrboZ63LkYL4Xd9BTboBWPH&#10;5U5TjBFRygu+TXLWOimV5H2vkd6bv2j5m/Gm3GfNyx3VDM+MnFcx1R0CeXrk9qq+YTGw5+9S3D5X&#10;bu9unSogC0UhLYG6spbm0dUTONy89P5VyHx6htbr4TeIbS6vVt430W7WSZlyI18pstjvgc1e8Y+P&#10;vD/hHTjf6pq0FrGOs0zcZ9AP4j7DmvCviL+0pf8AiQy6R4Wt/LtXG1ry6jDO4PXCHhfqcn6VUacp&#10;k1JJKx8n+LvB3iP4fawvh7xFboJHhS4t5opQyzwOMpIp9CB0OGHQgEGqMRUEqvzNkH6V03x01a91&#10;Txwl1qd5JcSfYIw0kzlm+856/U1ykR4Kn+fSvSj8Op5UlystmUb2LdcfxVXmZU4I6ckNQXbdhT2+&#10;XBqrckKAu0enX2qiFufZH/BNi7Fz4F8UAbcJqdsFZR8xHluec+5OK9h8eamLa7t7NZPmmuML7cZ4&#10;rxz/AIJsQSL8NvE+ouvyya9FGny/3IAf/ZxXp3jiSC88V2i43ywHdu/uja2Rj3yn+Sa8nEfxme5S&#10;0px9EOu7kR2/mSuPlByzdh616Z+zbbbtLv8AVMHBbapP+favJdWukWMxFu1e5fCTT18PfC9bycbW&#10;uA0mfboP5frWcTQ8l+LmqWerfF1orlwIbVFWRv7oySxP86/BPR9csfFfxV8XeINSlh/4m091fr5x&#10;O1nM0s5HGT83T0+YE4A4/X/9rX4qyeDPgl8VPinFc7ZofDeoJprM+P8ASJY2t7fnPH7x0NfjT8N9&#10;bfSdcu5rS4hD3GmvEzyKrFl3KSqknOTgfd+Y9sHmueWsZWNaH8VHmuq3NtqHjHUruxsls7eY3C2s&#10;C4+WMfdJIJBYqoJIJBJJHBFcV4ws1+xtGPo3OR7GuwuLi7XxnLa6gV3x3UsBVWJVQAUCL1+UY2jn&#10;oBXM+Loh5eS3DLzx7f8A1q6o/CR1ZzPws8f3vwl+Iln4tt1aS2VzDqFup/19s4w6/XHzA9mCntX2&#10;TpmqafqljaJo2qR3MMkS3eiXjNiO4jcfcbj7rL8rLjKnBxlRXxLqNgLgs0S+/Nen/s4/GZdB2fCz&#10;xrqK29jJIz6LfTdLSZjzEx7Rsec/wtz0Y4N1YIt9D74/4J0ftqat+xt8cf7d1myum8M60yaf420l&#10;rfc1vFvJS7TB/wBZAX5GOY3I6OCP141vw7onjDRrf4hfD6+t9R0rUrdLu3uNPmEkVxC6h1miI6oy&#10;tX4CXVwNZu/sV3bxw6xa5jZn4+0AZ+ViTkNgnB9DjoTX1v8A8E0P+CnGufsvamPg/wDFyW81D4dz&#10;XhZR8z3XhqQtyyJg7oCxBeEE7SSyEnIkdPltyS+T/RnRL9/FNfEvxP0hguBpaMDCzlY2k2qQAFUj&#10;PJIHU45/pUF7c6D4n02TSZomm8yHCrsVvMyCGUoen+0GAX5sZ6it7xB4e8DfH34UL8X/AIJ+Joby&#10;31DTVvLW40u5RluYyCR8qtkScMpUjcCrDGVIry3wl8YvEvw78aQ2HxO02yudH1S4VYdYVfLa0Zsb&#10;Gk6iSPPBzggHPQYr8t8SPEJ8FKjhadNSr11Lk5rqC5bXbtq3qrRW/Vo+g4d4dlnXPOTsoWuvtPyX&#10;3B8Jf2I/2evhZ4ym+M/h34YaBpOuyriTVLa1KiHrxBGXMcTlT8zIE3Y5IBxXVeNviTY+FNOmstP1&#10;Bre2nVBJDJIP3pAJyTjk4J4HGMcDJNYvxj+MGk+G1ZpJ42gfK7QQ0SLgfN6Bep756555+A/2xP2r&#10;/jn478Nzad+zxpOnx2simKTxV4g1CKzt1XpugEmBKSejcKeq7xnH83YPLuKOO83dSM5OU1aU5aWi&#10;+i6QjuuWOrXc/RIwy/KcHeaSitopbv8AV+fQ6b9uv/go/wCBfg3aS6RFqf27WLlT9h0u1lDSN1UM&#10;f7ie5/DPSvzO1r9q/wCOXir4o/8ACybvxW1nMyyRw6ZBCs0Hktw8TRSqyzBhwwcEN3HQV1tl+ytb&#10;eINQm8R/Gf8AaQ8K/wBpXSmUw2OrG8urljzh5ZDHEmB0w5zngGua1/wX4e8CW9re+H9OvI3aaWeH&#10;VlvB5m0ALtXaPkAIf5gAWLdSAK/pbgvgPJeE6K9kuerbWb6eUe3ru/wPhM7z7GZj7qXJT7Ld+v8A&#10;lsXdP/a9+KxsNWs7bxV9lt9UVy9jDYR+VGXTYSo2nDBSV+8SRgEkcV8s3cX9nX0trdRncu4LubGP&#10;Q/pXut3o9jp8jQXVnF+8t98cXnRyY3JwfkJAOD35BxnvjnrrQfBN1cxStoEzSwnMjG6HUHknCjke&#10;n4Z71+i05Pm1Z8tUjzRTSPK9QvYZ4YtksjTbcSllAC88AEE549QMHgV3Pwa8a+I/AbXD2XiHWLO3&#10;ukWO7TT9Qli3DcWUFUYZwRkZ6H61qHTvBUWrNO+hq8clwzG4nZi8pPOTk+vv3rRsr+z0y7WXw5o+&#10;mr5igLJJCPxP3jitXLl1RlCLubGj+P8AUvEun6ho7WV9eW95mW8jvdYmC3AR2cF1MhBwfm5J+YZ6&#10;8mW48bSahptnYN4MS4s9NXZbpNdSsluhcuQB5nGSST3z36Csa68X6+/z6c8dvGGxDH5ezA4HGAfx&#10;5p1pr+uarA+n3N3NLHyh8yTdnJ5GPzrOMqk5W/U6ZWjE9S8DeJrJtHt7uRdu1d27OO2f5/yqbWfF&#10;iyQM2cMv3Vbnb6f14rj9DEdlokNncTKpV8bGb8f61leItcgEbfPt4+Y574xzXoRSjqcZr6v4yFvu&#10;ZCny/wAQb2/z9a4fxH44aQvFHNtj5Cr0HfsKx9U1S9uZGS2Utub7zNwKseH/AANdavqUVxLbs6Mw&#10;LZzjrS1EYOo/2zqkuXH7tV3Iu7nGaTT/AAhqF84+zW5Y9WPtXrGlfDS2sHa5nT5t4+XsBkH+VbsW&#10;j21pKYrO22+ZgZ6E4yP60lTb1YnJHB+F/g/bDbc6wNw2b/LDda6yLT7WztBaadEIhtUbVT9f0rdg&#10;06O3ObmYj9z/ABsR/EcY/CrX2WCe1xaqrKEHzjncQR/WuiNOyJbMKHw9eXjMVlPnHb5a5HPpXafC&#10;q1n0/wCImiQ6rCq/Z7K/lmbgfuxayrk+g3Mozx1FU9JshbZu5k+YL95hyD61b+H10JtX17Vc7v8A&#10;R4dOhZv4DI/nS4Oeu2NAevD/AEqmCO98PGO/1Jr0NhryYupbjgdB1P8ADt/yeek1fX9E8Kw2ena2&#10;jSmSRRdQRTbWZecrnnaG6Z/KsLw9cWWiaQ/iO/l/c28bGGONQ284PGM8Vwmsaxe69q7atroX94N6&#10;rK6qApBwqcc4GOfXPoBU16ns6dluy4pc1z6Bn+M3gC40FrP+xNWjh8tFe1uNdn8lSoG0CNQQw5Bw&#10;3HpgVt618R9C0/wJ4dvrO5ur7T4Lh/7Jht9auGg0/MjBnCy8RcxqegBIHJAr5dv7yzey8kBJHWNv&#10;LRY8BmAzgsCc/lx7V3MnmaD9ntw1q1naWSo0zN8yyYPTnA5yc9u3SvFlTjdas7Y1pWd7fceieKPj&#10;nd65r39q6vo8NxeahIsd5qGoLJNIE8tcSSO/zMoCR4zxwuOMViTfEzULnyraLwhovlzXADN9kG2J&#10;QMlmIJwB2yckkDvivP8AXL241TUld75ms2gLSSBhxNkBUUN91cA/NjsearWWo/2dqMD3dtDNa+Tu&#10;kUyqsm/eNqAgZGVO7djA6fWuQz9oz0HUfiRqsfkbvDukxrMcCdtP/wBWoXO4kDAB6Adzgc5NV4fH&#10;i3lxp8l3faekd5dzQXTWmlgtaRrHnzCOnzNtQDIOTnjpXCy3FvLqyXMeu2y2X2UuzSTEyq5b/VhQ&#10;Qc4B+bv6ipbfTNCutQhU6x/oUlmW2yXgEnnFgAmGfpjknBH8qXKhKXkaPifxTPqN5C9uzTW8s0iX&#10;Fw+nxHYNo24BJ6n6cEda878aeJ/EVnPNa2l/aqIZdo8zT4SrOOCASvbkZx2rvba20qw1uOP7Xbiy&#10;W3YytI0YkWRWICqOuOCc4wR75FZf9nThtQ0jRrLSbmbU7yRlvGmLzbS7EBU2/Keecbjz1GKuCjcm&#10;UpHk+u+NPGBVoru9it3bHBtIQCOvBC8HP6dK5DVdV1+Ly9QlnhuFDfNHHbhcDHchR/jXsGt/Cy9h&#10;la41AW8hiQeTHP5mFPTkY4G78+neuW1rSdGs1urW601LeTaWjmhWV4xJno+QuFxn5uWHuOmnLEy5&#10;pHBeH/itHoGsfZYfDUlw8hURx29x99j2wRznpzmvWvBf7TFvd61Z6Vr3haG1WW4Rbz7RdNI8aoUy&#10;cADkru5OMEdT28U1bTbDS9XGqaZqXl3NrcCSGYfMowdwPvyK9HXw94M8WatZ3Fn5yxzyMmn29nGG&#10;lnQMd8z/APPWQqhIUnBO1RgDFGwc0j0/WPFsRa+1rU/j7Yp4a0qQZutA0sxtI0kh2W8XnKryTeWF&#10;YkZUNkDIHOT4N8Oa78VtLe2stJ8Q+IdcdlMkMiyTfZsngSBAVjAyBlh27d/dvgj+ybYCC1b4tadF&#10;HqTRme18OzKFg0qNsFVbG37RcAbS8jEJuZl2sF5+pPA3w2soNBj03wppKW8ceZVt4dsECD+8VjGW&#10;PzAgYzyQCAcVxzxnLpHXzOuGFqT96TsfGfgL9hT42eK57fTdV1fSvD9nv3zR3Vw7Oyk/dKwhiM8g&#10;LkE4Pfivd/A3/BLDwVHEs/iDxJqeoqG3efbqtrE2N3AJ35HHbB46npX1R4Y+HsOkaTDDLHsZWAkW&#10;JTNIzEcsSQNv4DgDsOutaw3Onzs1hbTXEqrujjkkyXwud7ce3Iz14AxXPLEV5dbehvHDUongtv8A&#10;sa/sv/DO+t7i/wDDWntfqjGORb67+0E4OMsjhslfTj5ecjOeR/aJ/YV+EnxL0ia90O7uLZ2szFah&#10;dQeZrVwdyFZJi8vba0byOm3kKGAYfRsvwWTxHqUesa00ltG1x50zMcvI4O7nIyPm/TPtWJ8Xb7SP&#10;DWnyW8d3IFCZtf4HjkzhCo79hzjIB6dKiNSpF3uzSVCjKNkjxH4C/D7VvAH/AATln0rx3DIzeCPi&#10;pJaNMtujr5M1pGA22Q7Y8uyZ75VRztzWRB4l0DxNZW9xb3un3TNIgktpoYlZZHJCxiMqzO2TgkLj&#10;nt8teu/tE+IE8P8A/BMPVPEWr+XHPrfj0ytIypl9lxFGXVc5IXyyMjqOuACG+E5JLaTTUvh4ruPN&#10;/tCXH2WQqWsyF2F8jIY5YMAdvfGK3w8XXjJ3s7v9DnqS+ryimrqx9IeLfiDdeARbjW/Dt7a2dxN9&#10;ni22q4yvHyxtGuVB544A5OOod4V8dajr1/nT3hW2jb9839lweYkZ4LDMWADtGAW69slseC2q2kry&#10;I2s2mpNJfSLZiEK7C1CKsTONmBIfmBAPoeDk10Wg6loHhqYXUviG3kna8MtjDCrDZBjAWXhcOCrn&#10;jIwVOAea7adHljZu5z1K3NLRWO5n/ajlku5rA+HLd/IvZLS4lbTQzfKxXHCFclkGBx0HviG2/az0&#10;63tvOlhsZJlHyR2NhCuODzmSJckEcAEgnAzXjWpeHtTuvEuparZafPcR3Gp3E0dxaTBAwd3YMWBz&#10;kg9d2cnt0Fi40rxNO8ECKqyblRgt8illAOR97ngkY4/nW/JHqjHmkfSX7OP7WVv8RfEGpeDdeZrO&#10;GPS5buzupLe3LBklTfCUUBWOHL54PyNngYr0y7+NFvbarI41iS401ba3W3mjjQyGbeVeJwE+VAAC&#10;D68bs4z8a+EvFGh+D7do9UNrHqDQyLNIsyPIiPG4+YqQxzvGFGV7nHQll8XNL07R7jT4dQv2tZrd&#10;t1vY3RWCaTOUlcCTqpHdTkelZyoxlK6NFWklY+2o/il4ftfE81pe+N47fS10+OT7VuXzzPv+eLYY&#10;xlQuCCOg4OeMN1L4y6HZ61PdJ4ijfw+tiv2e+Zgrtc5OYjuj2gBPm3cc5GPT4asvi54aeF7a7t0l&#10;lMbMki7flYjhucEYAboMHv2I2rL4gaR9l+0Xt1qM0yxt5aw7/K+cYUFgc5X7w45ORnBJBGhHm3B1&#10;ny2sfQPxQ/akuPB/iUaN4euY7i1urcXKtMIfMQF3XG5YwjKChHPzevrWHB+1x4ot9Fkv9WtrhoPM&#10;xHM8LKhPHHyRnnpg+/vXgep+KLTxQJM2rRbYtrSFX2MsYZiX5OCNznJJUdTxmp9IuHsYDpqWUE0M&#10;1wZG8nUCQc5ILDJ4A6AZJBOc5BrqjThtYz5pH0H4f/bQ1uXVLOznuBHavdJHcSR4PlRvx5nK7sgH&#10;d0/hPAzXoHiD45v4S8Z3Hh/WvEtq1va2ZXzYX3SLdpOVMZUDO0x/OG9TggV8d3qazBBPYf2PIszf&#10;NC1pu8sDHIXjBGME8Z/Wuu13xLoHiXUbHXtR1q3kku7UTXdjYq0jsfK2GF+VZGV8kY3A8ZByMT7O&#10;nfYOaXc+hm/aTA1qaG28W3L2f9liSBVA877SJdpj2lf9WUw4bPBJGR0qpL+0fbHU5lu/EN19jOnx&#10;y28af637QXIeFhjGNm1wwYDqMk9fnexv9Ct4yNZleJodyTC3kMnmJt+UoQ2FIPPpjvT9N1Xw+1yl&#10;5q7zQ+WZBIIWZvNyowAcEK6sMnOBhiDngUezinsHNLufS1t+0VBNLdO3i28+y/YIntfLjeRlm3Hz&#10;In+XGAu0ghscEHJwRXh/aIubgXEz6vNI22L7EIzKpZsnzFbPttKkn268jyP4V/C+8+KelXGueHfC&#10;d9d2thcS2+oTRQxsPMMYK8l0wULo+cEESYOMrjUj8O6No6eR4i1Ozt7qNnDxrqEDFldFMPKynYQw&#10;yVw2RJzkhaj91zWQe9a/Q7xPjLrUt2PtPiO4jkkaFYUt7hw7FtwfeRjgHaFIPcg9K5Px18RPivp/&#10;gaDWI9e1a1t5nIjvpLyfdcsJijiJlYRtsZUX5QD+8wckjFG4j0rw9b6ff6jerdLJeTJNdaXeQ3ET&#10;Ow+VEYYUSJh2wwXeOmRnHaftcar+z5pnw8t7L4NWv9oNYzRzzXka7mns7vMMiuWP+tW4dQSc7Pmx&#10;tAAESlGMkktyoxk03fY8fsf2mfibYyi1HxO1QMsg3RvqEjIx3HjBY5HPc9ua7H4Z/tb+O5dV1Lww&#10;3jVi0tk72l1JbtcNC4UZXa7smMDPOcc4B4A8WOn2DXC3c1hc2tpJvC28jjaWUdFYDBxkFl3Hj86r&#10;2aT6dqVrrtnLOsNnMrMFmBVgM8AAhRuG5T1IHc9K25Yy0aFzz7n0V4l/a7+MGhanJcWPxHsUt7u1&#10;BkuLXSbOaRZNrDcdykoQysQrKmQBx8wNaHh79tz4i6prTWetXelTWNwxjS4XS443hLJgkbCquinJ&#10;G7JKjvnNeBeIbrR7l7rTwjF47xp31BNyxtFsUBQMhgrFd4A27dzYz2s2t7Y/Ydmh6jFpksy7mure&#10;EPtBWNTEiMh25KlgDnAmbB4DCZUafLsUq0+59heIP2lNWs7CK28N6F4bk8zT1jnmOpSQyLdYBMhQ&#10;bv3ecfJv3EddpIJ4jXvi58X7+/1B1t5NOt3tlS0is9SeRrWYoMSoDI7cMrHa5Py8bsjcfJ9W+L/x&#10;Al0jTtITxObi3t1UW8jLEzhkhWJoz+5O7O1ZChz8zgk88Q+IPihrXiS1jstS0o2t2bp7lbm3hKxu&#10;oXEilQoAwV3DDEg8AAVjTpyiOpU5tju9d+O3xTge91G8udWtbeSzKJdRxspt5Aicntw24YJ4DHBO&#10;A1ZfjX45+INRhsrjw/4lmFtM0sN5ayX3mMJkOQ7DrscN8pyfu4PPNc4vxK8c3L/2hb3rW8zTGf7V&#10;CwVlG1A5hZsiJTjcdoG1iSMZNbt1498S+PodR0a5haxtdURnslW6MipMoX7pKhVDMMFscCVskgkH&#10;o97sjO/mZo+MnjVbUW6+JJrZmkwAsj9yemcY74NUpvi546cxz/2zcSbn8xIvtxbzGxxwHHXnoSec&#10;d6wWu2+0yW9zfIzDMbRhmDN8wHTIJI54x2PSqdr4h8MwXvkTXkKbgwby5V445JViQSD1wR/Sq5e4&#10;XkdDrHijxHrGq2cOp/ETXNPspJke+bToQ88yEcxKzEDHYkEN1wemb1547+Htz47k03ULbxhZ+H7S&#10;bdb6s2pgvLgBlaWFZVIVh3SQspAPIPHOXV1NfLNfQzWmpfvVkk81mG1g4KnClAuMZ4YZxg/e5oRa&#10;jcW15tu7toWN6paOS1XETIfVjuGCBgBiMHGfXKVDmd/yKjUlHSx1beN9Nl1y4srHxbfXlm1wUs3v&#10;pg0sYIwGJY7Tj0xnHUk9MDVPHWv2a/2d4k0iSBmbcFddpZQxG5cqob7rAOPlJXqaqXGqW1qDNqZt&#10;pvLvvlsLpnhbcpbLBsAR7G45YEcZyuTTNb8TaLPL/aFzfXOnTec1ndR3i7olYZIb92WK8tggDbll&#10;7Nk0o8uhLbk7mde6j9sgka5tZBHI7DzTb/6tvvDOOAdvJ649DTPBFnY+KtWt/CEsn768mK6PdR7d&#10;pnUZMG5uz71x8wAZU5wWzT1W+sIrVMa/bNah948lkkkjzjJ4U4PCjOADkZINZtt4m06zZdU+3Ky7&#10;m2zMxSQFvuj5mPTrgZx19arlugudRd2wme70wRwRyRL5VwjvxG+OCGyAD/FxgEHisfUtH1oPM13Z&#10;Lv8AM8llVwY1yuduNu5W5DAhsEYwuDTdO8SHxjcrfadI9xJcybby3GWzNjBbAXLDaQTg/KGyBgYD&#10;b6G5uZDpllfwyzW80aS2vnHe2MjOSOQM9AOM5A4OXy9QKV7a6vey3FlJdeWnnIt1DsG1RtBUDPIJ&#10;6g55zxxRc6Nqn2trkw3AubPctzaJE+9YtoYPjAxtAJz0xk9FzS6Trmoandf8I19rt4maZUX7RMZV&#10;Rc4LlRuyADuPyk4BwOxyx4t1g3kyX+oxLJGwjEbMIw4J+6T8o6du69+ACuUNTQutULXyTx38yttz&#10;IxjAJGDgbgSAcfyqS5eaC73rqk+5Vb5ZI0XDYyBjDe+D8pyM1ivrlprNw1tp/h+0kj81pG+w3Lh1&#10;YszZwCSQOQMYJAB96nMcd/YyX+maFfTRiRYWukt2McUh+6hYIwyTgBTk+3NPlQGtP4y8TmJRHq8k&#10;W5lW4hVYVMhA4c/Jk5XufX0xUY+IHiW1aS9utaDMPk2tFAmR2xtUdM9AQCeoNZun6x4eudaW3vNP&#10;u1Xd5ZWEpJIrEbcFTIgyHIGcA55wCAK0dW8KazYxzXV1o99HFGALm4uNMliVVZtqlnI2nJ43dc8e&#10;hqZKOzD0Hj4vXCOz3ek2ssk8eFZd67WPXcN2CMdgO3BHWm6n8XvEF7Z/vPD8NxBazZaG3SSO3hVk&#10;xglAHZicnLSN6ADHODHHqOo6guiadoz3krSfLHb2ZeQ49wNxH0OOaxNb02bTNVfTrjwdqNvOI97x&#10;+Q6s64By2cEDBzjoanljJ2BMj074saNrF+qadLEq3Em23WYMsfqFydpHYZBP9adrXxentZ5bCSa3&#10;huG/dNAZpD0GcDeTkAYHJPv1FYa6fbyWf2WLS2t7VpjcDy5oyfMPBPTPOOQSK7zQPAOu/EzSrewk&#10;8W6fILNN1lbaxOom3YAKrMULABeQu8qBnaBWc1y6sqPZGVpvxAayeLVTokcc9uyvbyCNGcMCMMUb&#10;KNj0IwRkEHNfsX+yH+2t4E/aU+BVvqnhuyh0fUtJhjs9a0pcRw2l0RkKiZ3+W6AyRnuMqTuU1+Sn&#10;iv8AZv8Ajh4G02fXYfCxm0izh8y4vtLuIbyBVVQxO5dxyByQw7HAKjNJ+yx+0d4y/Z7+N+mfETwz&#10;LFJp8dykOuWZ6X1oWUSZBHDKPnQj7rKOBzmYqNRc0bMJRlH4kz9pvDPht1Vbm30xismTNdTKQZRk&#10;44YcD5jgdcdSa0L23Zm2RedLIeVhRSzse3HXjp/Ouu0fwNJqumwanq3iYzR3GPs8FqgwwPPyHG45&#10;GD36cYrwX9pP/god+zt+yjJfeHfCC2nibxjbr5P9kaVeCWSGQkYS4uTuWDBIJRd0g/ujqOyjThTj&#10;Y537XEP3T1LxBoHgn4f+D7v4g/GLWLXTdK0218+4fUrwRxQ5+6JCSBjdwFz8xIG0nAr4D/bA/aLs&#10;v2rfAcs6+IU0PwLolxJcw25jVpb7YcNcMqspjVsELGcqAcsCTx85/tXft0fGb9o/UZde+M/iZIrG&#10;C4RtH8N2s0q2lozNlSkYc+c5GQWkDuecbRgDxH4gfGfVteijsteufIt4/lttHhYgzbcFfOOTwDyI&#10;/ug8nJ4HNiE6skobdX/kduHdPDR11ZleJtSsI9VuvEe2QwzSs2m21wzMxUnKu3cgDG0Ec9SOgHlf&#10;xj+IMdjps3gbT4c395MsmrXnnNujQD/UDB28n5m4z0HrU/xO+JI8PTSm1uZLnWJWPloyhls1PIY/&#10;7foO3BPYV5VaTTXc8l1cSNJI7lpJJGJYsTyTnvR0sjBsc8XlpjnJNT6egaZPl/iFOuIJPLzjpU2i&#10;W4lvo0/2s5/rTRJs+HY2a/aaIE/vsdDgf4dK6+WZZrz52aTZICzbuGH9Dx161g+DIr3T76O7tWmR&#10;2mIjlhk2sCeOMdcjIx6GtzUb121O4uLmJYZR/rIxEV8vauNoH8PGPpUvco+9/wDgi/8AEG01j4a/&#10;EL4dXN0iyWOsWmqWsHmZ2xyo0L47/eSIfUjrX6ofsy+JYtT8Bx2E7BWs3a3cH68D8Rivw+/4JQ/E&#10;seBv2xrLw+8pt7PxZpc2jXEUmQDMyCSLqSf9ZEAMn+PjsK/Xr9l7xT/wjfxBufDFzLtjvvniXn74&#10;4P5jH5VpTlaVjnlHcseOLN/D/je+sJgV2zNtHt6/TGPwqrqFyZrBZnRZEjkV2Vh2DAn9OfwrtP2n&#10;vDhs9VsvFcafu7iPy5G28Bh/9bFcDYzrcW7QM331wffiqktTSNtz1Pwfepqfh+EzoskckG1kbkMM&#10;YIPtXmX7d3gDTPD37B+qQaCkwtbbxtZ3mySQv5XmMIyoJOdo3ADJOAcdq674P6g1xoTWVwf3lrcM&#10;jZznv/n6V0nxm8AP8X/2TPiP8PLX5rpdDbUbNMZLTW2LhVx7mLH41pQt7RMzltY/KZI5jarcLbt5&#10;O7G9VOA2On5VKJcqqbPmAx1Hr0z/APWqtFcz26NHDOVWZMMoY7XHXkdD+PSpEZWXDJ8zD6f54r0N&#10;ji1JWfLZI+bpw34/yFRzZw0ez5e6t3/CnIMR4ij6846Z469/0+tOCKy4Vtu3+X59f8KbFF3MTXvD&#10;lhqljLbRWkNvIytsuobdN0bn+L5gRn8MH0rgtd+DOnjwfqWmxTzXF9NaOVuLqYySPIFyv05AGAAK&#10;9UniZPlbjvWfcIpYuU5zzjk8e1YVaMakWn10O7CYqpha8KsXrFpr5O58ha/atqXgCx1NYt0unXTQ&#10;TNt5C53DP/fWPw9q56Cz+1TzWquB9ps3C89WT5wPrxivUtW8FnTviFr/AMMrkKtvrEbXFgztgZ5Z&#10;ce4yw/CvN5ND1fTr6S2MbNdWL7j8p52npz6jPsa/OvfoVZU3vF/qf1Vi54PMsvp4iFuStD9Nfwf5&#10;mQjR3rfuV3YXpzX1f8JvC938ANB0Pxfa+IXuNFv44hrMszBobG8mXChtoH+jToxhOSQScEjg18vz&#10;6RDaa4osCfs91tkt/lPzKw+7z6HIr6a/Z78d2ng/SP8AhWfjn/StLvtOa1vLea4VFu7aUfPbhnyq&#10;sD80ZYEblGOlfQ/XaEeROVnPb/g/kfhOG4VzjESxNWnRc4Ya3tOXdJuyce73kvJXeh1espf/AAw0&#10;CPRfh3YfZroyTCxN1rRtIdPDyFtpmC79i7toXgsBgscV5B4l+GHxm167W3vPi74CgSRj9oure+nb&#10;7Pzj/WSwksT28sk/Tv0virR/gd4TT+xbf4n/ABAudPt1AtotQ8SWNki8DCACOVgOTnaRnqMZyOa1&#10;74r/AAXtYI9I0oQx2oTy5lfVru+uLgtjO6YAE554ULgEjnjHdTpx9koybh5KSX/BPPlUxFHEzqUI&#10;e31b55U236u90n1/Uxf+FSXOkXjDR/jRrGpXULbmiuYXhimbvsJkZh3I3AAjrivtD9gzwD8LvjN4&#10;y074e+OfGMWkt5tzZ3GqDUowYZPLSePzYt28A7uDgg7G6FeflXwF8N/Acs48dfDvRPsKx4F4IWYx&#10;BS2NxV/mU5656jn3r1/Q47/TdBnfwVrt5o+qXTf6U1nJtMpC4BIIIOQCMkHBUEEZwOqNPlhyw/O/&#10;5ng4rE1MVWc5vX0S/BaHu/ifTdKsvGGpeGrDUo7t7VvNWaDLJIv8ZUnqocNj2I/CiiLG23Yq7eGb&#10;B4/X/P615f4GuPGXg22t/E02qW01ygU+T83mLtUL5ZLH51aJc5wDu3euK9WttV03xDp8XivSpYxa&#10;3XzKiuP3R7gjAwefp0ruw1T7LPPrx6oIpAuVlTAX72e35f55qSNgeQdw6rxyf8Pf/OK6K3leWvzD&#10;bjJJYkVa3y+UoeNj8oH3eAPcn27ZrsOcmjwPv/NkfK3Yn/Pp70NHuUeY+1uu1cDPv0/+tTY2bbh0&#10;y38LMuMj0/l/nrNuAwwfapxw+M5/x7dutCJYyW38wbioz1Ibt/P/APX681U/seX+9J/3yK1rPLSK&#10;duRkZLdufp04rsvP8N/8/cf5v/8AE0XJbR9yf8ExP2gG8f8AwwvvhPq+qSXWoeB7pbKGeddss9g6&#10;CS1lcepiZM44GcdjX1Il0YJlmTpuFflf+wf8TLD4S/tp6B4L07xZbapp3iLw7Ppq31rGUS4eGXzE&#10;Vg3O9WlPXOV244r9RAy3NsskfHoK8OT5oxn3X47M9+otb9/z/rU6XxJq4OgsEPJWvkX4+ft1/Av9&#10;n3xQ3gbxPc3Wpa2cSXGn6dt/0ZW5Blc/dJBBCgE4wSACM+yftRfE7WvhH+zd4z+KGhW0c174d8LX&#10;2o2sUx+VpIbd5FB9sqOK/B6//aIsNV1aXXvGeg3WoX15M099dTXR8yaRjlnJPUk//WrOnH2krdjL&#10;2nLKx+uGif8ABSn9kzUraG5uvEmqaazAY+16eCvTn5lbnH0713Pwq/a6/Z8+Omuy+HPhL8T9P1e/&#10;t4WkntYCwdQv3jyMZHcAkgfQ4/EzxZ8YPC3iTRJdP8K2V9b3RQDMjHbEpPzY56/1r1r/AIIifEXw&#10;f4m/bQOleGNXkka20e+huGWMhWcRsPl/vAEnnGPTIrX2cdV5XNqfLUbVraPr5H7aaHdiaykZJM5Y&#10;YPam6k/+g7nbpIv8P+1Wb4fnVLCdYQVVdoHtxU2pX23TGSQfdx8341zmZtatqAtNLmlKscI33e9f&#10;J9l+wjpPx/n1/wAVfFZtWfRNX1a6W303R5kt3kiEzZZ5myVBOcBRnHJYdK+gfjJ43TwP4Nn1mS3a&#10;Qcoqq2NzHoK4f4TftY/s/wBz4Jbwx8UfHVr4b1LwfqVxJHNqF59nhuIW3jJf7pGHOVPdQalc3Qjk&#10;jKWp03hL9nL4aeF9Lt9H0Xwpri28EaxQmTXEc7VGBzjngetbtr8EfhtdQ7508QW2P4ZJE4P1waxd&#10;P/bA/Z9ghjGg+OV1KPYph/su1eRSuOMMQikY+opuqftvaJBbLbeHfATXLY5uL64C599qg/zraPtb&#10;dSZRpX13O08Cfs9fDzxBqTxwXWqeTbkB98w5Y844HpVj4yfAGLwnbRa94EsJpreFMXlqpLu3+2vq&#10;fUD8K2/2efiRZ+NPD39saZYx27T3DmZW5IOeB7cYr0XXLE61pkttPKzeYhGMDA/DGD+OaXNUj1G6&#10;dNq1j5zt/g98Ttdtob1fAZMaMssf2q5jV/UELknP15rUHhaeAGx1OxmtLhfvQzJg/h6ivoDw3Ysb&#10;VWuJwSvAVV9Kr+O/Ctl4g0iQtAv2iNS0MmOfpWMvbRvJSv5aGnJSejR84ax4ea2G54/90DvXPX1h&#10;+92hsZbnjpXoWoM1xYvDd4aaFirFRjd747ZFcnf2iicyAfxYrtw1RVYqS6nDiKfs5WKNvCIYFXf0&#10;6c1dtlULlRzxxTTb5h3ED5alt4jsA2Eetdy2OOStIUqMZJ/D1qOYnfgNU0sZhUMV9+agLl2IesKp&#10;tT3Kk2RJtxVaQl13VLqd7ZWSNNdSbVFeQfFf9qnwT4PSbTtIn+33m0qkNtJgBvVn6KPzNcu+iOmK&#10;PSNa1nStEtzeaneRxRqCzu7AKo7knsPrXinxS/a4023WTRvAEAu3JIe8dT5K/Tu5/IfWvF/Hfxb8&#10;afEe8afX9T/c5ylnExEY6nnn5vqc1gBSRjPboOK0jT1uxtmpr3ijxB4u1JtT8QarNdTFvl81sKvs&#10;qjAUfSm27MOSdoPeq8UaA5HrVyFExgY/CtjI8v8AjK0kfjNNp2/6BH0PX5n/AM//AKq5uGQMCqGP&#10;7vHTn/Pf610XxtiMXjGGVD97T06j0Z+/41y8Z2hhu4Dev+fb8q2j8JyTV5MsBwDtx81QzCSRlIQk&#10;M2Fx/E3oP/rfSh5DKPMdjx7dfb9f89K6X4f+FtY+I/jLSvh74fijkn1S4WKPd9yNQSzOQMHaqhmP&#10;PRTUznylU6fM7H2b+wt4Wn8K/s42dzfW/lzapqNzebWUAlMrEp9uIifoRW5JL9s8SajqBHyxzeTG&#10;fUgDP4dK6y307Tfh94Kt9E0xXNnpNiI4fMPzuEXq3u3U+5+lcbCJLDS1Sc/vmy0pX+Jzyx/MmvJn&#10;Lmk2evFWikGn2M/iDxHaaTbAu1xOqKvY8/Svbfjprkfw++FkljZuFkW3W3t+erkbQf61xv7MHhA6&#10;34muPGd2j/Z9PUrDvXG6Ukj9AM/8CFYn7UPjIeKvGkPhOxlZobNszBe7nt+A/U1Ldo3GfBf/AAVj&#10;+J+nfDz9lCz8B3RSe+8aeJooxbOxG60tEaeVvlIOBIbUduvPv+cmni1t9eXULNoJo10x5plkRESJ&#10;mhIYAEYOCcg45x0yK+hv+Cv/AMXk+Iv7ZEPwi0Dy5bb4f+HLexmmbBiGoXbCeZFzwWCG3Q4yQY29&#10;K+etT1PUbR7i5nu9NWRbGZftWoHKgg7/AJAC2WbO1dwwS2PUjGPvbdTojDkWvqecRadatqDXtvfN&#10;cqs0btJIm1ixGWB5PRsjPfGeM4rnPFdqUdreQYaNiuPTHvXf6OI9UEscr/vHtwVZcKDsAAGAPQfj&#10;9ea5j4m6RLZ6jDftFtjvIQ6NtwCw4bH44P0YetdSMfM4Ewwpw567h9eP8ayNd02SW6jtrSHzJJAd&#10;vIAFdHcWuWEyq3yuP4uPeus+HvgHQPH1u2jDUVsdZj3C1mmwEkUgYx/usvPqHz/CaBFv4cfFHVfD&#10;qWHgX40wzaeJIVGh67Kp/wBWG2+XKT1QfMN3JXGDx09jl1W2hvo4tZb7LNuDWurW8mUkUDIDFcbl&#10;9CuCM8cdfHfib+yf8ZDbrrvimfR7ezt0zJcR3pKJgctznkgZOcZPYGuR8DfGbxL8M4l8LXsTaxoE&#10;0hH2O4bbJDjndExBKH1X7pPOM80c0ZIfvJn3D8Kvjt46+H63WhfDvxXdaDJfxNN9j027SFb5mVQ6&#10;IWX5yAnysjLIAW+UAkV91/D79rTwf4++Ba+G/i0jT61plisVzPYW5aeQFflMkMpVi2MKWUsrEE56&#10;1+QvhX4i6brtosvg7WE1CCOMm40W/T95H6/Ic7hnuuQPXPXrNF+KOtaXbR2tpeui2zO1vZ6kzlUy&#10;MFRJywHPRwxA4BGK+F4w4AyTjTDwpY5P3HzRadpRfWz8+qejPpMo4kxWVybjrc+5v2jfGafEj4RX&#10;fxT+I82q6ber4rhtNB8E3LYS50+PDNc3PlAht6KQE37dysPmxuPyl8Tr7xJ8QtSku7rxk2pW9urv&#10;Dp+pQxwNECA2IlDbQpz97dnG3Oe1bwv+0H4i0e2XQ7zV5hYuuFt9Um+1W55Py7nJULzkZYEEnGD0&#10;6SP41fDrWdLXR/GngrzW+0IyXGmRJD5Ue7Luok35Kr8oRZEU+mK9fJ8kwmR4WOGw9JKMe27833Zj&#10;jswqZjU53Ut5dvJdkeVz+BdYawW5k0mWND/qzLGTgFsFtzZAJxgHODjk8Cse5+H+1ZIYrORY23IZ&#10;vLB5PXBwBxjjHQdc16V4puPhDFqEY0HWPE0KXilGh1Sxi2p8wGd6N16chRjHGQc1kxaVoo0lrzTv&#10;GtrKWiYJDNGxDENjkbhszkYGCTz0Gce1H2HVfgzzJLER2d/mjye5+E9zf3ZnOs+XHtI3sPmC8ZyM&#10;/oPWqc/waZI/3mtrIQ2Nvl7PlyO5Hp9a9Tv4bGy065utY1CxLxybWazYtsAOG7lm7DgHHXkHA5y+&#10;8YeCL1/Ki1PZ90fMxAb8MDGevPPr79EY0eiMHKp1ONj+Gek2ep3FrZ6nKu2MG2e6t1Zmbvu2twOv&#10;IJ6dPSu3hHxZFaMlp/Zzb4W2tHkFS3ykZPAAXJDH/wCuO2TWvD95tj0m7VlkmV0jZlYt/CMEfMec&#10;jjg/nTjHaFlt4bxWmkb/AFZYAKQf9r04/Or5aRPtJnndt8OfEO391HDJuXLYvsEHGf7n0H1NWpvB&#10;/wDwimnrfX0sDfaGUTCORmMRweDlACfpkHB/HsLqS5jVlmhG5WG7MZUN7Dj156n8OazfEEX9p6R/&#10;Z+pRFY2QqgVcMreo57f5FCjCLug5pPRnMz3SvetcJIjwydD6Vk3tvc6vN5drb72kGNsa1qeBdCSX&#10;WJPDes3oeO4DG1kX5dxHJX6+3tXcXFl4S8ARJBNu8xkV8915B/X/AD0raN5xIZyvhL4VW/m282rK&#10;W8z/AJZqvt3/AB4rs9P0q0sxGkNusarNudsgD15rIu/iUEiP/CP6Tt+b93IysTu/Hp+FYF1rXinW&#10;JfKjWR1bPG0jt1rZcsVoRrc7S7vdGgSTcTNtw8m3tjvj1rFuvFUcW6WJNu5vlYD7gJ5/n+NY9nBq&#10;dk3nO/7xv7wJ/wA5q7a+ENW1mXz7O0kjjmI3DaSF9v8AD3q4ksjfxSmo3CxfM2M5Z2HPPb1rqvCe&#10;nvqMazM5jVh+AHHr9OtO0b4aaH4XtpNY16RZJFUlYtw28HBJxXCfEf4z6teXcnhr4eWP7xfkabb8&#10;iD2pyly6sFqdn8RPiV4c8DaIlhPep9qkUCOONvmLbeOO/aus+Gmg3cHhXT7KeMxTTRi8vO7CSYKx&#10;Lcdl2p/wCvB/B/wsbUvFGnt4xumvr28uDLcNI27bGi73/wDHVIHvivoCDW9ZuBMIIWEk3MhWPGCT&#10;79hk4+g9OM1Jylc05dC94k8aaR9uj8NwxtJCqlNsfzDfxyf8ff8AGuB+IcFlpGt2+q31ysMdzFtx&#10;JcAE4AyoBI55P/1uDXpHgzwhDZWE+uXtsGmQbvmB4P48/n+VZNp8U7LwzYLp2saJbX1vqF6zyQ3l&#10;rvRgjZXJ5IxvP3cH3HfPEc/JcuKjLRnJ+Gri31KNdalP/Ert5v8ASpLVg7EDkp8pPbGc4GOc+tvU&#10;fip4Ph1O8DX011NNLG2mosLYjTGJM5Xazb+cZIAHrxXe6Z8bUt9MH2LS9NWWWMxyZ0uFg8ZYEqDj&#10;LqSqZB7rt6ZzM2o+D9bgWHWvDmmOLf59h02DIbjJIVcdsc/XqOPNvPmvJG/LC1oyOFOqaZLqsmly&#10;xXim48gWomQxuq7cSs+/aDl/u8kYHJHNbGu/DTWNN0y81W9sJvspkt0tbyLDW4YoTKfNyEcliPuu&#10;2AO1ehG40HyYWuvhxpbQx8WaNAH2L0VScDIwD1BHTtWho3ii38PzTQ6d4esbf7VGI5I413qQcdVJ&#10;J4wOBnjjjjJ7SXQfs4rdnj48JXci3E9npdxeedZxyaelqztkpG7TO3yhT0BVQScA4qab4c6vM89w&#10;ugaxIi2lrJbxxafcsRuXLmTC7cZxjaTnJ6YFe2aV4q8M6VNDqF74Ct5D5qrJHMpSGTcCA5TlSQcc&#10;49Tx96pJ5fAWozrJb+GI4pELMWYjyovnzlVUcnI4+gx04FUn2F7OPc8FuPsmlTzQXMl3D5kMaw2s&#10;1vMJTIPv79ydM4wMnj04rT8J+L9M8G2WzW9LE0ivJ9nhkkkgaKRuj4WJjKcjHBjIxjJ5r3e28P3O&#10;n60NV0Pwxa6zELdnZvLaNirEnAb5kPDHPHpjBwaw77xl4Ovbx7Txx4Ruob1V8v7VHdSK0S5GEAYM&#10;pTg/KRnnjFClKWiVwlH2er0PLb7XvA2q2Vxajwe66jcQsIbu81Z1A+bgsFg5GQGxuGduCeSp5h9I&#10;8KX9ykWs6gy2bPtk1HZgsuevPQ9eBg5NfRdnH8CtcsbO3uLTS5LqOFIriS4t40M0YOceZndI2cDc&#10;RnDcMozjP1z4UfCnVree5l0GCaOSOORfsszALJjBwudvJLdgMYHY1pGXRpmcodbo+N/HXwz0OCwh&#10;1JNWWZZJdty1sjFVy7YCZAL/ACjsOvp1rqv2G/DHhG48d6tJfSzyap4Zh/tjRZFkZYpLYN5VwrA4&#10;KmMywThgAR5UmQQePdB8BfA93eNYx+DdNRmjMsM08ZXHP3eM84bOBgnB6dK5/wAGeHvD37PXx/8A&#10;BfxaHhrSbW1t9eNhq1i8jeVeWlzGYZY2Byuw7wDnBAJOOBSrr9y7PUKOlVXR9kQ+I/DWmabb3aTS&#10;XMNtb+ZMqqUeJAyg9cbsM69GyPYECux8KfGHS/DmmQ+JPDltb6jG0asxx8gY8qMDOBwT9R7ceF/H&#10;rw142+DOrafDp0jX/hHWrVp/CuvSQlfPiB/495yyfu7iPmN0P3yu9eMgXfh5e3Vn4Wtple386Rlf&#10;7O0XyEE5Y9eu0n5SOGOMH5a8h8rs0exGOup9OeBv2ntLUzXCeGj5zu6rNNKRuYZ+bH9zcD3HtnFZ&#10;ulfFnxn4o8fQ6H4kk0nyzaySrbWMbK0yoQ0ir5h+SRRuYfM2/DKVBAz5HbTWF5obzaFqdmt9H5e2&#10;S4lYmUFmJQB+AMkg4PbucVpxXdpcyi71LFnbwwf8fEgP7w4DOR3zk7cD044PFU5a6rQp04uOm57P&#10;q3i298XxSRaV5jKLUEtjCEKMYHOdw46c8j3J8W+I51fxPq1vommsZrp9Ujgs4cljdTMwWNPru2oB&#10;6c5PFdTr/wC0H4c8N+CoI/B2htPNIypcXEki/JuU4z1xwPYdBnjFezfst/s4a54KX/hqv4x6A1mv&#10;kzf8ITouoW/lybmjfN7KJM+USh2xgglVYucblxjVrezptlKn71jw/wD4Ku2Hgz4afsW+FfgGmuyE&#10;Wt3ZNeX1rJt864xJczPjGGBZCcDJBcDAJOPzPf4TftF/FTxHbeJ/AXjXUvC/gWcFJNe1hGt4Ikht&#10;nmuZgqqWZAkbMN5UyMdq5ALD6q/4KQ/HvUPiT+0Zp/hHwzHNeWPguae41jzvMWH7RLCoYOkUdxzG&#10;iqERlMasGDK3O35N+JXx1+I8R1a98E6ElvYsy2zPJJJviCxCMuI7gkv1XBKny9zgFTgjqwUqlPCq&#10;271fzOTFU6c6+rdlodp4i0r4O+CtNmstX+MfxR1HWTZyPYyabrUMNjfpl1S4aR4RJCJAodV8pwFK&#10;gsd24cD8D5NRt/EV34m8Xa5rXi/wvqVrst7m9uJBdaawYndLCd4PCsC0bMAAG/2Rk6N8S9I8I/D7&#10;xB4I8I+HtI1S28YGzsby+8R6XFdajpjWrrL/AKFcK2Yo3+RWbGWXKZOC1Hw38beNV8SQ6NNqV9p/&#10;h28002TWtnLHbqqcOIo5ZQxjUtlWKsGZSwZiM16UcRGMUcEqMua33H0JpHgvwEtslzpNnJfQSsXh&#10;ujqhnPKj5dxB4yAdpHGckA1uQaT4Hjj3W3h5Ym2spbz2ICnqOg9wRz1/AfPOpa34r8NW2qXWkeKo&#10;7LXNLgke2sbedbhdTYLlY2jTckjEHGV+bJBDHGT7noGoXep6RYahNazxtNapK0Mo8srvUNh+jZGc&#10;dumPSu2nUp1NkcsoTjuy1daJ4VljBi8OWDDJ/dyMRleOwxxxjnp6jvZTSvBl3Eg13wZZvsb9zG0k&#10;mAAem7fn8B+lO0K1liuGC2kaxyowYNl9n0JJYcnsQeMfWxHZ3bwRy7BHyQ21uvocdRx+uRnPTWKj&#10;2JJLS28Hw2C29r4S02Pa37sOsjBeT0Uvjv6D8a2NJj0NIxZaf4W0+WaZtreTZs3mg4whXJGOOgG4&#10;84PHHOm3kjGZTtGfnYqcHnHp9en1+uP4m8ffEr4fa9o+oeC764061m0/UzeX/wBj+VrhIMwQLKyM&#10;EdzuHCnnb8pP3VVqU6cL2FGm5S3sdN+0H4G8f6T8N7+3i8L6boVtq0D2d5qWoLDEsUcq7GB3FVDE&#10;FuWBx2UkZHyr8OP2ev2edN8Vag3xG8QyXmn2OnTzyEa6LWOXy3KbojDG7y5ZWVWwqF9oBYZI0vHm&#10;nePfHt61/wCIPHesa1HJcSy3EOpebIAxxgsd8jFmyR90BcKBwcLx/iX4W3nhmOK8uNH1a3Xy1+ab&#10;TZ7XcDx5b+dGoYEgZAJHQ85445V4yle5rGHLoh/xG0D4DNdWmjeA7/xN4Jm+yhnfU9cbUhNIQGT5&#10;4Y0Uqc53KqbQPuua9/8A2evGeh6J4H0Pw3qtnBe6lFZLDHqM1xHcQ6isYI3RSFTkhcAxna68Ag4B&#10;rwz4o3fin49/EG9+I3xNjij1rWZ4pLuXTLG2tLX5YPK+WC2jCJtKQfcUBlWRjk81jaLp954d1y90&#10;O7uEW2kxbtHNcRtbyMzbd+QVwwJGHUgoRneoBNOOIiptoqVOTR9FeNvilKPHkXgrwV4RtJorq3jW&#10;SNgNwkaRQGzjdjDD1weeeTXWaFZajpfiExa14LvY4ZGxvisXmkhwyg4DLjJG7hlHGTxyBY/Y+8Ge&#10;IdW8OWfjPSb5dUmtVunX7TDG0s8EVzNbxTSSqy7mWIr97dvEik5Khq+joPh34huNJuU8V3TnVreI&#10;BINLvG8gORlWdtjDaemB3GQ2TitadSnUjduxMoyg7LU8P0b4g/EbwRq817oFprGm6PfTGS60vRZH&#10;2Oo2p8/ysuSuFPUN0ONoBsy/FPxdc6/p/iseHI/K0+4VoFs9FMchlByrzKsRWZht3fMcZwQvavS9&#10;M+HHxFkiaOa+t0mlmjG2N2PykDD8tgduOepORjFaGj/DfVXtWTW9fuIf3hjja1jyrMUyB+8YEAkc&#10;+n1G0txw7d1+QKpVtboeQ+PviR4j8V+LdQ8bav4Q1CO41W6Wa6s/Dfhm4t7WSRV2+YI7e2EW8qTz&#10;tXLEsCM5rPuZ9U8VfZ518I69YlYZoZCdHuMPbygh4JFkVDjljxjiRsEcEe6XPgrULEQmy8SR3U0C&#10;xPHJcW7xq8nG5Tjc2ORyRx82QvWq58LeJd8l1NLaFS25mguuTnPIBj6c89859M1XLRfX8CXKp2PH&#10;7LTNej8OSeFL2y8XT2cN61zDbw29yLeKbaP3gh8zbvIBG7kkHsAKk0n4aWF7Gt+3hzxftXIkhl0s&#10;QrjHXDSPkcjsOce+PUR4c1gS5sNWtHGzc3mXRj2N024K/e4GMcYwTgUxNE8VXErl7KVpI0PzCcKp&#10;GcAqwPzDP3cZzj0BzUadOOzJ5qvY87uPAviCfzEtfBzzQxQvFE0+7kGPaAF2kEDCkZbIKj3zDp3g&#10;vxx9gby/Bm1o4ZVj3THECuAHGN/HAHAGAQDjgV3V7o3iqKfNrYyPHGdzFbjPboeSCc5/IZ7AQLB4&#10;laONZ9EmhlmY+U0jqAMdcjOV79ep44NaKNPuTzVOxzd1oXiew8Kz+G9O+Hlh+9yF1Dz2Vxwd+BvC&#10;sSDjJUn5EGQFAGdoPgL4qRobK0Sz+wyW80P2h2hmZdygHC+YPmIAGWJx1wc11FgdS1bWTpOnzwvc&#10;cny5ZCNmM59QeOhGQc+vNS/2R4itoJLh3tFULu8lr7DM3ptTofXPQcntSUaUQcqz6HL6Z4Z8U+C/&#10;tUen6LY6rYzKySWOsMAigoFLxmOXdGdqKCASuDyOBU+m6bf3FqtnpOhvo83L29xHrUFzCpK7Xx5s&#10;G9cr8uBIeAM5wMWr1dfd2cm3DfMD+8cnORyck4PQ9Oc+5qGax1WObMkkLMhUb45yRk446c+n1+tP&#10;lo7sSlVOfi+EmoSyzSpcWmoTC6eZ21SYeZubO47lwSNx4GMAn61Yg+HptWU3MOmw7V2Xkc11NIid&#10;MkAOp5Hr07HBNaF+tyq7bgxxuVzt3KwOOucN61FdtqYCxfbYpsbRu85htX04BPHYfhjgCq/dB+93&#10;IZPBmo3enGxsdX0q1KZMMkbSsSvP97IxycDBA/nFqHww1bU4BZXni21d48bZJVMjc9SRgDnHcE8d&#10;6cr3+3fHfRsqltwjaRskdR9wf/WpsV3qoylpJuZs7YVt3bgc54XPQ+n4mj9yg/ekk/w0sfO+2a18&#10;QZrqaFv9HmW0wpU8ZxlcZHXryfQCquofDnw08JMvjOciMnyZo4dsi5QKwznlTz8pBHfk81et9N1W&#10;5tt0lvdeWWVZCsOxQOONxz2zgkc49uHW/gTUbqJZYnlkWRtm1blMlieONxPXI6fyxU81FDtWZz5+&#10;G3gbypYz4uvoRz5ccek2ZKggcZMee3v796p6l8NvBktmtkPEmsM3meYkkSQxMcE8fKvfPb0GBxXV&#10;2/gVWT7TeWskY4df9MHORwAdnOc8YIyDx0qGbSdOsLqRF1qxMNtuPmNexJ0OMhiM4+vfI5IxWbq0&#10;ugKFTucbP8IPh4bg3M2pa08n3lJvgSp4+YcYHIH16dM1ZsfD3g3SII0tbOR9vGJJEYsN2Ru+Tnqe&#10;Tk4wM46a2tX3hmWVIxq9lDIo8tmF2Jd7gMx+UMxBAKjAGMr0ycnLj1TwmsQmm1qCQsVO3dI2VbOG&#10;PygYGOfQnGRS9pDqiuWXcrXngn4WiFLiPQriaZck+fOzYHfpweflxjp+VdP8MNL+GlvFb6bJofkw&#10;wTRGXNqk0Iw3EoEhG0hCy7futkZI4I58eI/CiwyJFafaGVN48hH3Ky4B6kcg89Dx2I5pJ/iWyubX&#10;SPDupxqquqs1uIjnORncP4ucckenSonKMlYtRPfPD3jD9mD4d2M1nBoWo306xmK3+yXSRKA4Y7HR&#10;XdZFZthaPBztxzjBrD4nfB3TtFm0/wANeHYrwTyK15datpUEMkLh2+YeSzBgo2EeZH9/OMHNfPL+&#10;L5btFdNEuv3jBR5lwiryv3jucEZOcj+EeoxUFvfa2v7630W68zavyR3LSMTwrbfLVsHI+UE88gjP&#10;Xn9nT7s3jUt0R7Vd/E/wEI1tE8FxSSW91vuHSMBrrEhydylWXPU4HOOTgYrI1H47XkDyXEfhWP7N&#10;I26FbnUXWBJPlO8whFBkVR94MP4TjOS3mn9jfGXVY2ubXwZfrD/FcX1vdJGTk85ZEABB6E8GpT4d&#10;8baZulv9Z07T0XLPCmoWqSDdzwPMZsjgc8EE9MnK9nAnnkeh2/x41iw8Kx2OjaNpNjJbwkte3Vv5&#10;TDG07BK5Jmy4+65IJwcDOB4j4i0uXX9VbUdT8TxySTMzTTSFmJJPXPO78x+lX7u71O+lkt7i+uG3&#10;Rswe3vInjZ+h27IyVBHIwRjt1xU/hTwTdG78/X764uI1wYwZpo0B6AlmKqMDsQQevGOXFez1SFKT&#10;lZM5zVPh/Db2kGozvcGzuJJI4Z/Iba7LjIUEc4746E+1d58IZNK8Eq+pR6FqGpSKQYUg0+QR7s4+&#10;djxt9c88duDXYX3if4YeHtEbTte8f6Ra+RCwghTXGnlPXCfK+RjqGJJ9Aa80m+NvhHQRJFoNhp86&#10;qAfMbS55S5Gc7XkCjkHkAgZ/Co5qtWLTRraNOSaZ0vxk+Jvj/wAdTto1/wCI/J+2RGOfS7OWWONV&#10;DbghC9ADzgnI9TXNfDb4J6ZqN2t3qeuyWqqweZltsJg54Dv7Z/hwQOuRXHa/8e7E6l9utNOvL6bz&#10;NxhubiO1t1/2Vji8z5QPp3qjqX7RfxJkt2sNGez0lXH3tPsQZhn0eUuw+qhPzo9nOMeWOgSqc0ry&#10;1PtP9oP9qf44+IvBNjZeM/2kW8L+FdL0n7DDb6TJ9gW+jULhCFaP7SzbATvY98YBwfjPxZ8WfD2m&#10;Ssng+3nW1MmYbnVlC7BgfOAoVpWJAOCFXtubknz7xN4i1ZlfVPEOsrFv5/tDVrwySv8AR5GL/gOP&#10;auD1f4q6HZSsdPjk1iZs/NcRlIAf72Dy3r0XmrhHljq7k1KilZJHoOv/ABBu/EWpza1cao0lzHHl&#10;tRu9qLEgH3UAwka+wGT3J615n4o+Lri4uIfCp866m+WbUZIx8pbr5akcH/aPfoB1rmNe8Sa74mk3&#10;6nc4j3ApawrsjT6KOp9zk1RS2CI7YPLDH5Vo/e0MrlzTNJ8ZXyPo4029mMk3mbfKdizd2Iwcn3rR&#10;1XwdeeGoll1Las103ywrgsMDkkDtnj6j2rT8PfGrx3oGnf2Tp9xa/KuFuJbNJJQPTLA1i3Wrarq9&#10;62r6nfySXEh5kbqf8PwpRi7gRzjKNIrq3+fp1q/4SsXZ5r9xmOBfl3Hjc3GP51RvXyWbd3+bvk+u&#10;f/111Ol6U2k6Xa6a8SiWcfabnJHAYfKPy5/GrYjY0q1Nl9llS7a1uIZEZZlYgKc5LEr8wxweAf5Z&#10;sW+taja32p+Ibi5tr6S7+0RyXN5GZhI0mVLhpRnf1YOfmBwetVoreWTmK8jjWRcESLgKcY6kcHHp&#10;UWoahMltDZi4LTNM0kkzN8xYgjmst2VqJ4d8W+JPh9r+i/Ebw2zR3ej6rb3dvcKp2iaJ/MVSenOP&#10;yNft34H+IEHivR/Dvxs8JSj7Pq1jb6nasjcbZEDbM+2Sp9wfSvxn8M2mq6bqDeAdauGks9S043M1&#10;jFcFoZiYPNidsHiReBwAQMjPWv0M/wCCTXxcs/HnwS1b4HaleRi+8IXTXGmW275jp87FsKPRJdw9&#10;hItTyzjLm6FVJU/ZxVtdb/PY/UDUYbP40fBpvsDK0zW4mt/m+7Iq9Px5FfPWmTy29y1tKu1o22ur&#10;dQc4rtP2aPiO/hLWP+ER1adhaXTZhYnhWParf7RPw5PhvxIvjXRY/wDQdQfMuxeI5u//AH11+tdE&#10;vejc54+6+Vmb8N7sWHiee3CbY76EMP8AfT/638q9t+D3iC10TxdCbyJWhvIzbzK/KsD/AAn2PT8a&#10;+cLDUprW4t9Sgb5rWRZPk7gfeX8RmvYNLuhKkdxaz5VlV0dT+IPSohIqR+eP7aXwBk/Zu/aL8Q/D&#10;q1gmj0lro3vhySZMGXT5XYxYPQlfmjPo0deXoxDYGRzwcf8A1+K/Vj9qb9nLwv8Ats/Cu30yS+j0&#10;/wAa6CjtomoyR/K+QN0UmOTE5AzjlSMjuD+ZvxZ+C3xQ+BniuTwl8U/CV1pN0rExtIC0Nwv9+KQf&#10;LIv0PHcCvTp1FUOKpTszBQ4j3ofm/h68f4U7I67MFR93d/n/AD+sO4nlY/m9F7VNZr5kqpvbafp7&#10;1bMtthlxyhyOTn5een9P8/jUuI+NmM9+DnFXG8w7nK8deG68/wCNVLnlsKwJqTSLPIv2jfBE2p6V&#10;B420TzFvtHbJaIcmHOSf+Ann6bq82um0fxg9tr+mlLDVI4QL21mkVY7r3GT1P8uOMc/Sd7HEwYOF&#10;ZTwV25z9f8814X8Tfgvrej6nJrHhGFriyZizWcQLSwewH8SA9McgdiBmvlc7y+oqn1mkr90fsnAP&#10;E2BxGB/sLMp8kW/cne1r9LvRWbdr6WbXRGTovhWxtdTF3cSRyQpIJre3JDeTISdwyCV2+mD+WBU3&#10;xJ1SDT9Gwi/vriQqg3crg8npyD0x71V0y4nsYQbyBlwuWjaNtxP9Px4rmfGfiWbWb9Wktn/dRiOJ&#10;Y1PAyeTk8k+v/wCqvlKOHxWOxHtHF2X3en6s/dsdxBwrwRkKwGHrRdSp8TunJq1uaVvL3Y/8BnP3&#10;iBcybAAe+2uk+D3w/bxfrZ1S5tt0Fu2F3L8pf/6w/pVPw74H1XxTeRrMnkQZ+bH3j7V9DfDTwRY6&#10;DpUNjZW+1Y1xgDr7k19Tl+XVPbKdTofhPFfGmDxWBeFwX2tG+y6peu3pc2fBWkzeF0zp8nlwy7RM&#10;oA28HIbHsf0yK7iKbR9MuUltdMuGWQLK37xV+y7QS/y4JkxyQBg7QTj5araJpkaQeW0Z6emc1veC&#10;vCum6prH9mvomlXV00kaWN1ql3sSyfzB5dwBg7mRiVKgHKP0OK+k9m46n5FKcZSuzQ02C1W4kimZ&#10;Yo5wAu77uc5Xp9Mgjrk9ad4P1IeGfFEegXZWSz1Bh5ciy5SGfHT3DZ/Hg9RXZfHD9mv4ofB7QP8A&#10;hH9Ut9PbVPs3mWccPnNaMpBKPGTsk2FQw2fKVZSOlefeO9Og8OeDH8QatdD+zxatJKwlBaBgOUPP&#10;ykNkDOMg5/i4mpzRd16kU+SorXPQL22MEvkFW+ZgdxA+T/P4daSJ1k2sSxHThuCPX6muZ+G+reK9&#10;a8LW+seLtYN5dTRqyv5EcWIwoVBtjVQTtUZONxJyxYkk9Ax3YBPDYxsbkdPx/wAa9KMuaKZxyVpN&#10;FyJSseI0+XkfM3PX/PerUagLljtb+Hpnp2H/AOvr0qmH/gA3d1bof881YDKFxuOF+7nHHHT6f59q&#10;aILluwVlETH738OOff8Az0q5ug/vf+Pr/hWcjlwMkqRx1/nzx/Xp9H7H9B/3yP8AGqEfRH7XHwi/&#10;ZT+Anx1+AvxA/ZV1+wkk1f4ih9e06wvGZbOSa2fCJGTiKNijHbxhl4GDx+i9nqM02nxx78KMcL1P&#10;1r8NvgLZeOPFH7THwo8E67cNJJdeOYLxrdW3CNIIZvmJ4z94+3Nftppc8xtlR1+XaCvPSvn6dvq6&#10;t3fy2PoKsYwiku7/AEOL/b1Bk/Yn+KUKvtz8PtX+bdj/AJcpa/nx1UMZlkVfmIAY7a/oN/byQL+x&#10;D8UJGXI/4V7qw5z1+xy+nNfz66vC9vYGe4IXCgrlhyDjnvxzRQ/jS9F+pxv+K/Rfqc54o1S+stEv&#10;hp022Z7SQLtHzbtpwfwP8q+hv+CBPhiXwh+2lprL8qT6PdR/N15UDn9etfP+mT6VqGpqGTevO/a3&#10;8JFfYX/BI3RdKu/24tBPgSyuvsNrYz3F411t3oqplyccAZyB6498Vv8A8vPk/wAmdmH0l8n+R+yX&#10;hpibK5yT/Cf503WrgjSJT/dXr+NWPDUDC1umbgBF/rVPxDGE0Kcjuv0rjMzB/aN0ptX+HExVSzW8&#10;wl2+3IP86/JFviHrM3xA19Jdbuj/AMT69X57hj/y8OB36Y49hX7MeILCDU9NuNNu4tyTIyOp7+tf&#10;jD4t8JSaP8cPFul28TbbfxZqKLgdQLmTFdGF/iNeX+Rx1+ZVPkeo6H8SfEFhZxzQ+JLjdt43NuA/&#10;Ont+0j8RNFvkklvlurdPvQyW6gsPqozmsG1sRFaqpi/hx/n/AD/jWXrdllmJX+H5iTmutRMedxV0&#10;fpb/AME1/jzp/wAQvDGqR6IxlktbhC1vKdrLleRx9Pxr7RW6zYB29K/I3/gkp4yk8NfG3WNAM7LD&#10;eND8uf4gpI/QGv1q0llvdPUE9RmuKsrTPQi+aCfkSaNfeS5Zjgbj3pl14wsHt7qf7Svl24bzW3cL&#10;gV5F+118V9X+CvhKz1zTtUFla3eqR2l/eLZtPJEjo5BjUEDcSuMngZFeLn4++I/ip4ek8E/DPw/q&#10;Gn6HE6jUtY1bK3F67c7UX0Pc59uOlcGIxlOhdbvojanSlPXoehQ662steXUcgEbTfu2C4+v1qley&#10;IkbSSSDarEn2pNDtYrHS0t4hsVVxtz0rzn9p/wASalofgr7Npc7RteXCRPIvBCHk/mBiu3A05U6M&#10;Yy3OHFTjKTaOsHj/AMK+d9nTXbNmBwyG6QN+ROavWni3RbxGFtqNu3lnExW4QKhx3JOOlfIVpEcg&#10;4b169a2fB8FybrVHmVgouIhEGU/MPKHIyORnI+or1nHlOFcstz6W1r4h+GrLcsuvWOV/hS5EmP8A&#10;v2Grntb+MXheysJryHUZJWjhZhHBaNzgdMsVx/SvK4omkIYL29cUup28Y0m4M33fs7FmX6Gs5R5i&#10;otR2PK/jJ+0P4+8b6vdaDb6i2n6esjJ9ntXKs4z/ABP1P0GB7V5yFLjcw5P8VXdftYm8Q3zQxyBf&#10;tT7VkyGxu4z74pkVuWHzDt9M1zrQ6ovqMjhIbBPP8PynrU8eRwTj+lOS1IbzXh65Gew+n6VN9ikR&#10;VOwqO2elOJQRMuwe3oOvtVy3GMcDn9Peq6J5YaRxtXbknsB1ri/FvxusrVH03wPBHe3GcNevzbxH&#10;2wQZGHoMLnq3BFX6Gcrbmd8doXXxTaTNxHJY4X32u2f5iuQAVUGSBxj5mqwJdb8RX/majcXF9dXE&#10;mxd2Wd2J+4qqPXgKo6mvoj4Ff8E2vij4+is/Enxbu28GaHIVk8i4tw2pXEfYLEf9ST2MvzL18s1c&#10;qkKMVzM5owlVnaJ876ZoeseIdUt9D0DTbi+vbqQJb2dpG0kkrHjCqAST9BX3N+yj+ysPgNo6+I/G&#10;0ULeK9QTZNGux102I7SYQ4zukbHzMDgD5B/EW9a+GHwX+EnwK0uTS/hX4Qhs5Jhi71a5xLe3Ps0p&#10;GQv+wu1c9FFXZmZ9QVmX5F/Mtnj+tcFbESqaLRHfRo+z3ML4g3ZW0h0iFebib95x92NcMx/MKv8A&#10;wKuSktLzWNRh0jS0Ms00gSJe5Y9P8+laOr6w2va7f3ybfs8WbezKtw6q3zN+L5H0Qdc133wZ8EWf&#10;hy3f4g+Jotsmwm0jbrGv976muWOsjpOkvptM+Bvwnj0e02tdeT68yzEcn8/0FfM3irxdp3gXQtc+&#10;LvjR2kt9LtZrydVb5p3GSsY/2nfCAe4r1P4la9e+N9a3SuywxqfKjVsbVPf6kflXx7/wUc+KgsYt&#10;J/Z+8OzqPNZNS8QeW3zBRn7PCcdMsDIQf7sfrRZ1KiiLmPzT/bc1b7H8QdN8XPaRw6trc15qWo3U&#10;ajdJcNIrkk/xfM7AZ7HHTAHmXiHUF1DQ7fUktkkaPMKTSMAGQBdp2g844yWB4I6ZOfTf297F38S+&#10;EzGI/wDj1uV+b/tnx9eP5V5Xoj2T+H7i1bTwyyWjNDuZ13shBdlwDyFJzk4IHrgHWcYxloVCT5bF&#10;Pw9enS4o7t13SLIAyNz8pXkfTGR6Va8UaY/ivwxeaZbqJLi0b7XZjby21f3ij3MY3cdTGBU3iHws&#10;/gvWhokup2epJNa29xHdabcCWNo5I1lxx92Rc7WU8qysD0rd8J6Gpv4ZXu/9IX95GeMPjOOSe4HB&#10;68gDJxS5la5XLLY8HMTAKJcn8/SpQpW4WdZmXauUVc/nXqXxp/Z78Q+FUXxjpGjTzaPfMxiktR5o&#10;t3A+aNscgA5weRjHPr5nNagRY2/Ud6IyjLYl3i7Mh1TWdZvLf7NcarcSQn5vLaUsOnXGcdaxLqwa&#10;7a2k8vjzmC5/3G/+JrXWHe6j7xYY27uv6/1oayV1WMD/AFd10Ven7uT357VQepzv9ltCwu7ORoZU&#10;mbZJG+1l5xng8V1Wg/HDxlogitfEunQ61bwYxNN+7uNv/XUD5j/vBjWfDDJAJYsYZrhgN69u30qr&#10;d2LNIytEF56KOntxxVWtqLU9S8N/FH4T+KZVjtvFk2g3LL8tvqsO2Nm44MinYBjuxX+dbU2k62im&#10;7sIVuEUri60u4DI+enzRkq2ffOa8CvdFDhi0PzA4wOvSq/gyy1iTVvOsvEt9ooVDKtzZrIWT+637&#10;sggZx83bNSB76fHOq6fIFnduPvRzQg5Hf0/lT4fiBYSv513psZwP3m2b+LPB5A7/AP1sV5VqXxU+&#10;IPh7RNFuj8TNP8QNqMMpuNPubNZJrApJtVZWIzlwNww2cZz6lv8Awv6S8kH/AAkXw20m4VYfLT7B&#10;JLaleMBvlYgsOvIOT1ByaoZ6pfa54QvxlrF1+XO5YQ2ep/hJJ/Mmq0S+C7qRZEkjgCnPzboz75DY&#10;+nf0rzyH4vfDGfd9q8Ha3alpPlEWpRzKiYPHKKS2cHPtyDUVv8TfACXXmGe98of8sbqFsHg94znj&#10;g/hQFz086VoxldrfUYHIQDC6kMvj7oxlhgHoKzLrw5avL9oNhNIehZZ4X7/MAPLBwcetcLY+NPC1&#10;3Nh/FluFO3aJGkjxzyCXjI5H5H1HFKdZm3q1lr2jzsFHMd9ECW79cUadgTO8t4oba5x/aGpW0LTF&#10;pI47deOMfLhx6e/etzRdS8IWdxHFHrmpsqy71tp7SSRWC9ARl8dM9MfNnB7+Ti+8TdYWZ8YC/Zb4&#10;Y/R6c/ibxXapulg1L72OFMgx+vFTKnGRcZSjodF8dvGSXosbjQ/Lt5LeZpfNt1Kt5mfTy0x39f8A&#10;HgPEvxE8faoFF74gmVZEAZolVCxA6EqMn862fE4vdTitZtTkkL7Qdsi4xnoMAf0rN1rQHbRmeGPc&#10;V+bjrmrjeELImV27swbXxF44idbi38Sah8vKsty3Bz9a+hPg94zi8TeHI08UabHNdx8SSyR43ZGA&#10;3y46+/Ga81+H/gC41HRxcXcQHmfKu8YyTXeadHbaEPs+nsFVYwi+X/eAPXjHWtqd92SelXGieFxN&#10;vfTVaSNhgrGFU4H056frzmg6jaW8oW2jVNq8dyRxn+vNeS6z8U9Vsy0K3J3Ftu3d0p/g7xbquqXz&#10;C7Z1DR7d27610cy6E2Oj8V3N3rtl9kV2YSDls8nmuVfR9K8HJNPHAssucDeuecZ/HnNdr5HlxRn5&#10;W/c5Zdp+nXtXkvjPxdcat4pbwvoCiSaSbYZP4Y+cZ/Dn86ipaOoI9H+A2h6jrviDUvE92v7poRZ2&#10;xZf4sh5MfgEH/AiK9qt4YQiafZovzP8AvBt6dfU9ay/h/wCCNP8ACujQaTZ2zfuI9hZmyxfnLfUn&#10;cfxrrrDTIrO1810HyqTuPPPTp19Ox/rVU4lGL8Rr6Hw34YFhDLta4/dovf3OR2rz7UNHi1DTY7SR&#10;InDXYO+4GMZHJBCsew4/nW18T9eGq+KY9Ntz5iwLzt/vZ647f/XrM1DxbB4Tkt7W48QS2Ekn71vs&#10;9mJWK9O6nbyM8dazxErxdhx03G3Gi6mltZWNw2lxx8m1MMAba3QJnYCepPU5x61e0qHTdLslgvVt&#10;9ysT5rW8oIwud33TgY9+vbkU5fi7p8cO6H4nXPm+S8Ya60wPjd1/5Y+mOevoRjm5p/xYkXS106Hx&#10;5p/yfcVvCkTKrA5BBMHBz3615n702j7Ifo/i3RdP3RvJtjmgVVPlynBz1x5LNjqcHrwOa2tH+Lvh&#10;KxtwksVwpZnZpHtp95bPJyYcYP8Ad6dB3zVT/haj6lqK3l/420hx5KxtI3hK1MjYHbMYCjI+o4PX&#10;iq//AAmOnQzia01jwmZFVv383h2Fcjdk5RUwO3Un+VTyzluU5witDSPxd+HTao+n3Ph2aRvkS2Xz&#10;DGSpyeeRyByCc+gwDVNfjB4Fs72RLKPWI1lTiNmZ2K88cYzz1BwMEEk8VXtNVgujDLP4g8MxhW8v&#10;zI9LQ/LnPZl5BOevp6YEc/h7QNWufN1LXPCsy/d3NHlsD2MmB27kj3q4xlEmVSL6HQaP+0hpvgye&#10;C90Z2khSR5DBNbLICyHkMueCflx6Fc9hiPxr+0v4a8cODBoFxcXfnM63lra7C3LNjO0HHtnj5unF&#10;Yll4U8Lrc5fTvBTebjbI0k2I8dG2idVP+6eO1ac+nWMVoIrC48IxzNgMdrfOAD13zMoHH3QNpJ5x&#10;wapRXNdIn2knDl6GDD8RLHUi32Wx1SMPwqtZr8o55B/oBx7jp1Gia54jisxZaWL6CO4tyPKaMorK&#10;W5DE+uAwBz065FQy+H9KnCOPFWkK0igGO3aSFGX+7hLocdBkAfnU1t4N0FZ/MF5ook+Y711CYNnG&#10;Qf8Aj7K4HGPTt7a80jOyOk8NeKdcSN9I1ZZ5VZikckUgDBiQRz1AB5K/meoHmf7Sviefx14QvtHs&#10;7KaNpoPKjZYcbUBxwTznIAyACDkeueyPhfwtC7LHeWsyZ3J5mrsNrcDOVnz2GcEE9iAcm3N4a8DN&#10;bm2OiWyxyMXdYfEJVeeT1kbAyO2OuSay5b6mnMrWPdf+Cev7T+ifFD4JP8OPjL4YsPEGh33kWnjX&#10;RbqSNDFcp8jXVvJhfJdldrjzd24tkAMV49js/wDgnTbeN7k6p+yV8Z7HVtNjWMy6D4rkazvbXiRo&#10;yjgMlwhSMsGIyVwC5Lc/BmgRJ8F9dm8b/DY7biaPyrzTbjVo5re7izna6sST7MBlcnqCVP0Z+y7/&#10;AMFCPhVo2vxWuu+Kl8PagojafT7iZbVpZImDRuZsqkoDD+8xORkAquPFxWHr0Zc0FdeR62HrUq0b&#10;N2l+Z7Fq/wDwTL/bd1CCTTIvDuh+X5Z3SReKLGNWHU53ODgZGD1ANb3gn/gkl8edUhiHxp+NXh3w&#10;vYthVWz3ahcJzk7Qywqxzxne2AOOuK6LSv2+vhLrep20l38SpYLWGOM3kkmqxurJGoRNo2qAVGFG&#10;0KAgAIYLVL4zf8FaP2Dvh8JGsfHz6re3EflMtnIbqaP5huKRw5AYjPzMVxx6nHDGWKqS5Yp/d/wD&#10;qnanHWX5fqe4/BX9jj9l/wDZejHjfTZ7fxBq1rMEh13xVP8AanMnVmhgG2KJlDcMqM4z9815p/wU&#10;H/4KufBX4Ui3+F2s+M7e51vUtxa303SfPk0+H+G4eItjLceWrYGQWG8DFfHX7Wf/AAWM+J/7Qyr4&#10;T/Zu8E2PhPTVkLf2/wCIb9Jr1wQfmihVvJiO0/ebe3oARx8weCPhV4S1bV5fEnxG1aHUNQvJPN1D&#10;UptWkkmmctlnJ3Euep+Ynk9a9LD5bUcv3jOCtjKUdYay/r7z6r8DftbfsM+DtIawvta0zXLu4t2d&#10;tW1j4C6TdXkkm8sZJ7pz5k8h7sxLyEnJBzWXfftK/ADxra29m/jySxs1ukaO38OfCLTbaP8AeN8z&#10;MA6iRtwBwGEYGcZ6V5Zofwu+C+ij+0t2k3HnM8ixNcRgpnC4JaRjnAHOB06DNXbXwJ8KnnydH8Jt&#10;ahlWVLjy5XlUcjlp0ZecA7TyOO1eg8todjkjja0drfceteKf2yP2W7eZrz4dfGCPwveNCRG0f7P+&#10;g3Kqwk++CjIUcnGcYGAAMA4rf/ZT/bh+GfwYvtUPxF8R2fizSLq9mvNJvm+FOnrffb5ZTJLIUkmD&#10;RIfNmPySSKBJtQKuAPEI/B3w6XVG1ay8QeH7FfObdZ20ECqDtwMf6SeMjj16nPU2X8I/C+GV3sde&#10;0GFeqrKsLozY4yq3KgDGcnGc49KqOBpx1sT9aqONml9x9n6J/wAFgf2LdM1n7brP7Os19cRoj22p&#10;af8ADDSg3LNuY7pTsJZm6sefU8DjfF/7bn/BITx54qutc8X/ALN/iu3vppHN5bxeHbO1ilkUAsdk&#10;dyqhu+eM89ea+WR8Pfhy1xGLDxl4XjWRSjLcr8iE444uDlAc4GAB6EmoW8BfBRYmTUfG/hWZkaTd&#10;HHobyR9xu5mznvjBHOcmuqNKEVblX4mDcZfZ/P8AzPquP9qz/giva6cuoP8AsxeJFh81Y2abTY33&#10;ZGQ2Pt+ce+0+lWdN/a4/4IjXxEGk/syarcb1wsMfhOGRmyRyM3RIIOe4xnnqK+P7bQfg9Yupj8R6&#10;CYoSFh+z6K6bBjn+Jz0AzyO49Ku3afB+zdP7P1Dw6rKp8u7h0F5HyGyAcqxAzn0xnPOKv2VP+Vfj&#10;/mL3e35n2qPjz/wSJ8O28tzP+zNqmn+TmTzNW+HtsPm6/IJ5hvJ6gDce+K7fwj/wV2/Y2+Fng6Hw&#10;/wDCzw1rllpVrvkjs7Pwrp37ksNzu6JckrkE4yoAPAANfnffXHwv1JY4tQ8XaAigH/V+GpXyvftw&#10;TznkA459KWHW/hfbSxtp/jLTVYEbpf8AhFbpj1GVyIR6Y68Dp7r6vS+yvzK5u6X4n6KD/gtv+zhq&#10;dxJFbr4tZEgMrSQ+EbFkKq20tlLkZIPJXPA59M4PxS/4LG/B66tYxqj+NLiSP70P/CJ2hWY4yDk3&#10;LABuozn0618Na38SPA08SxWvifQWtbdWSOE+EZ3UBupx5Ddc7uuM1mTeLPCFxPHJNrOksI+GVfAc&#10;nPPXDRY3e55xgcYqZYWnJWZUavLtFfcfYkX/AAWD+BkmlzSXt38QomljRfNttA0uNY1cgZCNuIxw&#10;ofJOGbHBNfNHxO+IH7G/xGa5v70fE5VuLNry4vpFt7m4nuQWQiTfcLFGnlkfKoAJUgAcY5cePdFh&#10;nbUbG809mxtCf8ITaKijkcJImM8474z681Hd/EC0mieOTURDEWZhHD4d0uJgSfbaR06Y6Vk8uw8p&#10;Xt+LNY46tGLStr5Fr4W/HPQPhkv2KxXW9W0uNpI4p7izjWa4UhWjLyCdtp+X7oBwfrmvR/En/BQv&#10;QtftrVdH8G6rosohizdSXi7pHwR5jEqq7htBBAB9+pPkNr480fTomWLxVPHuYFsaXpPBHfPnDB/D&#10;sfXi5F8YtAtUwPF9/wDK+6MrY6YNuD/12PHsPeuiOHpxSt0MHWm7+Z6P4U/bVislzcaPcTQKrsrN&#10;M7yNh8EBi5LEk5D5ODx/CCNuT9pyx1yZp49FhnlkZooYY7VAFUneWKpu2lj8pYk7QAMnFeM3nxi8&#10;HXrLcXnj/W26nCyWiEfUq5yOOKbH8c/AVtuLeKfEG7P3ofEEcJB9flQ+/Oafs481w5pWserSftMa&#10;pF5MWrfCOezjMgaOOPV08wtg5ZVVAzjcBgDIOcc99DRvjr4f1/UIbW00HUGaV286HS7d9zFSVUAS&#10;Ab/v4Chd7HOMivHdQ/aX8EylYBr3iqWNFI8t/HU/DcHIxbkDPfHPHtWPd/tDeAZHMpTXJnDFmNx4&#10;6u3zwP8Ap2odPswv5H0Lqmt+El15bDS/A/iWJWj/AHbTaVcxbyAy87rYqm6RduckZG0Y61jeINa1&#10;DQ7pYZvhD4u0830CyQWt1pt2XNu5KlV3qG4KsQSS20ke58Fn/aL8G28jfZ/Di3DONrNfaxc3BxnP&#10;UxDH4YyOOKoyftDeF7qHZb+FdBhOSd0ljO+7IHUmYE85PJ6sx7ml7OfcG0z3S98a6jYPG9t8NdSW&#10;4kjPleZcOq538Z+UmNxx8jt8vLYFUn1fx3qls1/b/Dqdlm/1azAllTGd5+YD2xxntXisv7Q+hzJG&#10;9zpmgs0aYV10OfcCM/8AT19OvFNX9pawtYDaxXViqk4C2umyRKCMc4+08dBVqPmQen6hJ8UrK/2X&#10;ngvT03tGLiVbpAzrtw67/MwccHLFsHb3xWha6H42vB9ittU0C3jkjk/4+tdiLf63b8+Z1Iypxgbi&#10;Oox28Z/4aX0xYvs0On25jkwzKtio3H1OWO78fWmyftKRwhmt9Jh3bcLu021dSuc4wYSMc9KqzA9e&#10;/wCEZWCQzahfaLGY5mHmxeIo2C7z93a1wVBDdj1HUmoFu761uLiCw8WaFZqsiu0Ml9GVl6qcBC3B&#10;GSB+WRivKm/aV1vb5Vpo0e3rsXw/ZMP/AEm/yKF/aN8ebt8WkXA3HGE0K2XHt8tsPXrjt7VPL3A9&#10;Eil8ZXr7U8daOrMcRxtby7nO7C8iA8HHXIzwKiN18RWvpZW8V6PdFt/zLayqGzgMpf7FnIzwc8ev&#10;Oa8+/wCF/fFW4VRFBri7eEEMLR44/wBiNcf596mj+NvxjmXykTxK25Tyt1cgk9uRip5QO4ki8Y3M&#10;iu/jW1E/mIZLVI5vKT5AD0tlHI6qeM85zmtaXw34713S/s0PxK1aaNFjDrNqF26HbjaQPMXlVAAz&#10;ztAB4ryt/iL8aLptqw+Km2gn5tevuT6f60fXp3ps/iH4qXu03MOrx5+8brVrhl9P4pv8/rQ0M9Us&#10;/h1r195scvivW7ja0gf7NYycq7c/M1znHU8Z5wMkYNbEfw48vUt99q3i64t41VrTzdFWN9wAXc5N&#10;w65KZ59cV4JPfeMIwrXQsdrnh7posY/4G/8An36VUk1fXBcbY9e8J25X5m83UrCPA/E9eOlLcD6F&#10;vdA8N3FjDpl/oGsSeWzbEvY9Ot027QDuYx7jxnGS23kjB5rIvfA3w8i8wrbaJp/Of9M8cablt3Vd&#10;nl/TOec55xxXhdxrFz5myb4s+DrXavzf8VFZx49uGrLvPG/hK2Rm1f8AaI8Nhz8rLb30k3brmNDn&#10;8RS5QPdbm0+FelkTnXfC8rLIHVk1xbg5XO3CwIM8euTg9+lZV34w+FkN39qkktpCqFVNpp2ooAOC&#10;R+7QL+leC3PxX+FKO6zfHFG+UbfJ0m9kBbv0jFYV/wDFz4VR8r4/1q6/2bfRXXH4yOv9aOWIbH03&#10;H8RfAYtmt7Y/LuJVTpu4j2PnFSR6gnBzyOBVg/HHw3YwqDdyLJuw0lv4a0yPKZ4UES5GOfmGTz1w&#10;Ofk1vjb8MoJ8x2/im8VP4vLgj3enVmx/nikb9orwRFZyQw/DfWrhmI4m1xI1OOx2xk49qpxFofSe&#10;t/HzQzeefaz+ILh8fL5niT7Kh4H8MULDpxjJGPyrG1n9oC7u7URmFmVCXZb3Xbm5UkjGCMR9OOO/&#10;evnC5/aEt3l8yy+EdvtZc4utbmfnHX5QtU7n4++KpZVfT/h74dt06bGtpZP1aSgdz36/+OMgmaR7&#10;fR1YMd22wfg8f3pmH6YPcdazb745eI7iFobO4WPy1+X7PpVsSe+QRCW6e9eC3Pxq+J7r5UEml2/z&#10;dYNIh/8AZlNUdS+JHxU1aFkv/G+orhR5a2brCM577AO2fegR7nceLPFurjz7i98QTKedv9oTxqMn&#10;PKq6qMemKrXmqWEEONUj022kzuMl9fW+7p0y79MD69a+eb4+I75y2p69eXDfxNNeSN+HJqsdCLN+&#10;9A/HNLzC57XqvxG8D6X8tx490wdfksZGmx7DylI/Wse8+Nvw4jUo+p6vedwttZbB+cjA9vSvLP7F&#10;YZby+v3cdqeNI4XIGPX0p2A7LV/j9oVoUHhbwGfu7TLql4W3E/7MYH6sax/FXxf+KSf8S+6uYtLj&#10;ePdt0uONSFP/AE0BLAe27is3TfCK67fCyk1eOzEigK0zbVPOcE/41uXvwzs0sZGuvGFreXARYoY4&#10;MBVXH3mfgYA+pPSod+YVzip/tV9N9pvbqSdm5Mk0hYn3yaWO2A+Vl6VuXGiW0cvk2C7okbYrDqwA&#10;64/DNXLPwH4ovCos/C2oTbgCvl2UjbgfTC4p+6BzbQEcFf4gBinC0kFlkj7zdG+grt2+DPxIW1S+&#10;uPAmpQWu4ZmuLYqF9znGMd+K7HR/2TfHevQRBprXT42QNJJqDMg+b7uCobPHpjHfFT7SKHY8Xggk&#10;b51jIHThelaVtpjhRyyfL+7ZucD2GP8A61fSfg39gNNWgjk1T4jLeIG+aHRbAyFvUBnZQeO+OK9T&#10;8EfsNfCnSvLl1HwdeXi/89NV1YJuI7eVHtIGORksKiVaMSo05SPkD4Z/DaTxjqUl1qJlW3s8M7fZ&#10;w0cvPKFiwwcdMAk+g611uqeDbxo7jUJ7YLcTMSsSrhVUDhQc84+n519d+IPgfoGkaX52j+G1VY0K&#10;29rp8eyKIdsqoJB9WGP614xrfhy5L3E19NZReTGSsE6sxn6AIoGSvB5PHTrmlGoqg5QlHc8PWc7H&#10;t5DhYGOdzfeP1/z0rPuFj2vNLHIszMGj3qNhjOefXOcfrXUeKvDd5d6s1voGmRot0xeO3jc7IVz/&#10;AHpGOFBONzH05rl7j7QjrGYAzRr5arJIWI+noPatokyt0Nj4YXMzeP7OF3Ziyyja3PHksK9S/ZI+&#10;O8/7Nvx+0X4mAStYJL9l1qGM/wCts5cLLx3I4ce6CvKfhikkPxDs3ZPupKW3NzxG1WpSXfduz3OB&#10;VW5okn7oWcdhqUFt4g0K9Wa1u4VuLSaFuHVgGVgR2wRXuHgLxbYfELwm3gXxhGrNLGFDO35MD6g1&#10;+cP/AASN/aduPHHgO4+A3jWaWWfw3sGk3s3zBraQnZCST1VgVXtjAHTn7k0mCewuYZ4Dt2/xL3/K&#10;oi2RpIxfE3gi/wDh/r82jXoBjZmaGZekinv9eOR2rpPhJ4iWa3k8MXcredZ/Pbf7UJ449lPH02+t&#10;dTqj2Hj/AMP/AGHVVH2iPm3m9D/ntXlWtafrnhTVFvLJ1jvbOQvCTykg7o3+yw4/I9RSfuu6Hue4&#10;addPGyyQybWH8S9q2tVTwh8SvCzeCvjN4S03XtPni2yrc2wbH+0u7JU+hBBHrXA+A/HOkeMtKTUN&#10;N3RsrFLi2kwJIZBgMje4P59Rwa6q0vEfCJIPde4rRS7EuPc+cPj9/wAEjrC/t5PFf7LPinzFGWbw&#10;3rF109opjz9A/wD31Xxd4u8D+Ofhl4iuPC3xE8Jaho+pWkxWW01C2ZGbB4ZT0kUjGGUkHPWv11sd&#10;TurSfzrOYxsDjcD+lHjvwp8Lvjj4ebwj8afBFpq1rJkJcSL+9g/2o3X5kP8AukZrohWl1MZU9ND8&#10;eAG4UHj/AHen+fepr7SdITS7a4OtbtSvJJfs+mxRZbZEgZmJHIGDwcY9TzX2F+0V/wAEmfE+iwXH&#10;i/8AZr8Qf29p4jZxoN9KFu4x/djk+7L9Dtb614FpeteOPhl4evPDVpdw+CfFFq1za6lc6tor/a5t&#10;MuIWiuLZQU43AkFSNrfIwIKZrq51KOhj8OjPH5lzkfNnGOO1Ur6xWRfn54rVuQGmkKH5N5K57cn8&#10;qgki3hj0z29PWhxGmef+LfDKXa7vLbj27GuKuPh9bzXO/wCz4bv2NezX+lrcIdgPcNlayJtAQuxM&#10;Y3fw/wD6q5pUkbxrdzk/CXgqGzkX9yAB7da9O8O6WIIBhV/z2qnougwxIsojPbA6YrptPtBGqrIj&#10;cYK4zx/n8v0rWnTsZ1KnMXLG2jiVR5W3t93tj/8AXVhnvNPuE1XTkU3EO7YkhO1wylSuRyAQ3Ucj&#10;qOQKdD8qKx+p9vpVhYncZXbwfcevvXRy3jYx5iv8Rv2zPjR8V/FWg2d74QuktdF8vT9SvJJmYxQY&#10;crKzknzG8xhzz8oOSSa3PH3gTSvHGnx3WqWW2O4KtcQxysFkkByyMOMgN/Cc4zgelR+Arf4fWGp6&#10;lZfECFbey1DTpBBqDXSxJaTLhw0nBDqQpXaSvJHzA4rlfhHZy6jdax4+vpSza1eZtd3RbZMpEMe4&#10;G78fesYKp7S09UVNwULx06HfWsaW1utui7VVcKo7Djj/AOt/+qrEDb0KKFyM4Jzz+Hr/AJ96po21&#10;fmbgH6D/AD/WpreTaq44B47+vWus52XRKxYPv9Cu4EdMc/SpUkQj5U3cZ+71/McfpVVZXLMobJOO&#10;Sp9P51PHIWKru6qS3HT6c5x9f/1MktRyHZvCf+PdOOg9P89ak3x/8/f/AJE/+xqh9pKr8j9+zYAq&#10;r/a2of8APVv+/a/41NxqNz17/glx8Nbj4r/tqar8R3h36b4B0lrdZNu5fttz/CD03KgB+je9fqpY&#10;2pRVVh26V4X/AME7v2R4v2XvgBpvhvULVTr2qN/aXia54zLey/My59EGEHstfRlraLkfL908V4aj&#10;yQUO39M9utPmlZdCbxX4W0jxT4GutE16yhurO8tWhubaaMMskbKQysDwQQcEV+O37Sf/AASB+Cmh&#10;/E2803T9X1ux0+4uDJp9vHeAxxRs33E3LkbegyT25r9mbiQSaQ0Gf4a+ff2i/hgnjbTWe0gH2y0m&#10;8y3bu3qv41zzj73MYyj73Mj8tfDP/BI/4Iv4hh0/Tfiz4qsJnmSMMqwTDLHA4KDNfoN+xN+wN8KP&#10;2LtFuz4U1K81vXNUXbf6/qkSJIYgciJEThF7nkknv2pvwa/Z5v7Txf8A8JJ4ns2WOBleGJh1cHg/&#10;hmvoi1tVjj2LGOOMVXL2ZpHQ0PDCJLY3eR92ME/rWZ4kuIn0K4CY/wBWTxW74ciEdveR7t3+jjJ/&#10;Ouf8Sog0O4IXH7s0Aa0w3o6gDFflp8UPDFpa/HTxhcvGu5vFF8+duPvTM39a/Undwx9q/Nn4pWDS&#10;fG7xUojyP+Eiuc57/NXRhv43yOPE6ST9f0OXm01mHKnbjI+WsHWtPYfNjPzV6JdaK3lKyp1XsD0r&#10;n9d0dgMeXx7CvR5Th5iX9jzxxD8OPjFc6/KGb7PNazsvdl+cEflX6bfBb9s6x+JyTaR4R8PtC9uw&#10;ja51SZgpOP4URSZMexHPevyK1zRfEdneLqnhLUPst5wH3Y2yqOcc9Dk8H35619pf8EmPi5441Gwv&#10;PDfjfwo1jfWupZhuLySE/aYSOXXYzdD/ADFcFdSlPlt8z06E4uktdj179q7UfiV4s8SWOi+MNXe5&#10;0YnzYYEsDbQmcHspLM+FJ5Y8dupxH4AtodNgRDNuTo0eAuTgeg/zk1pf8FTL/wAbeEPgHcfFrwf4&#10;cuNc1Dw8v2xdJtZNjXMajc6hsEg7VOBjkkCvzk0b/gssnhuFofH/AMA/HGkSZ+fFmkqg+vVP8+te&#10;NOlFYh8x00pSqKUE9ntt00P1DiuUW1UnqeozXkf7Ul2LzQrOGH5i18vy5/2TXyPon/Bcb9ne/jji&#10;1W88QabJt+b7Zoj4U4xnKM38q6/wB+2b8Of2sLx7P4a+J5tUXSf3upSfYZ41i3ZCBmdAu45OBnOA&#10;TjAr2sPKMpJI48RRqRi27WOntraPCnPPSussYdlpC6XCs3lBSqj7uCxwfXrn8a52FTHJ0GW4Y10O&#10;hXsFwklitqI2tQgduMybgTn8MY5/lXoyPPiXYIiACD9eKk1KBP7JuQ3yqIWy3ttp0Xy8Bf0p+oxK&#10;+lXCkL/qHHP0NZNaFnzh4uVT4mvZE3ENcN/+v6VWVT2Q+nzVqeJ7bb4iux82fOJ6deKpXZtNMtZL&#10;6/uI4LeJSZJppAqKvfJP+NYctjsi9C1aMJ0ihkiVhDnavuev+fpWb8R/iP4S8EWgTUjm8kX93Y2v&#10;zTSfRc/Kv+0xArgfF37QN1cRyaT8OofLVm2yaxPD8xXv5SHp/vMPXg9ah+BP7N3xf/aP8XvpXw+8&#10;N3GoXDzZ1LWLyRltrbP/AC0nmIOOOi8seiqaelr7IUn0SIbnWdY8d6BrereNLSa1s3lt/wCwbGG+&#10;j+zyQ7CZDKFy8jeZsBDBFGDgPkFPV/2cP+CePxw+OdrF4k1CwXwp4cbH/E41m3ZZJk9YLckNIMdG&#10;Yoh7Ma+s/wBnD9hb4K/s8Wdvqfjyzh8W+K7OVZUu7qEGyt3ChlMEJJGUJxvfLZGVCcCvYta8Qajr&#10;MhNw5WMfdjXp+Vc8sRpaH3lRw/NK8/uOB+Dn7NXwD/ZrVZ/hn4aN9rRh8ubxJrDCa6/2gjYCxAnq&#10;IwoPGS2K6jUbye+k865kaRmP8Q6U6TJXCnbVK8nSIbi20Dnd6VzN82rOmMVFWRFduGGc5+tcH8QP&#10;FEyTr4T0WXF5dR5uJkYf6NBnDP8A7x+6vuc9FbGX8Tv2htK0nWR4F8DiPVNckbDRrIPKtBj/AFkz&#10;D7qjjj7zZ+UdwfCzwhdX6vd3d417PcSCTUdSeLabiTHYZO1R0VckKO5JJOcpdEM6T4c+C4Xkju7q&#10;BYrO3ULDCq8cDgfQV0vjLXpLtf7OthtjRflj/qaspEljbLaWse1Qv5Vg+Ib/AEzQ9OuNa1m8jt7W&#10;3jaW4uJmAWNFGSSewAo2A4f4xfEPw/8ABL4e6l8SPEm5obC33RwrjfcSnhY1z/ExwPTn0r8xte8U&#10;a78RfGuo+P8AxRIst9rF4090x5wTgKgz/CqhVHoFFfT/APwU913XNS8NeD4tWmktV1DU3uLPSTlT&#10;DbrCQryg/wDLVi4Y/wBxWVeobPytpUIYj6Y2/wCf8/WujCpSjzEy0djwj/goDZb9P8P6yF/1Ny0T&#10;cZKFgxH1+52/wr580XWptOuNluZGEe4bOolU8PH7blyP85H0/wDtxaU1/wDDC3vdqL9lvo5WkZem&#10;HC/+1DmvlyeKK4nNxaoiq6/8sVIVjjHQ/wD6smnU+NhD4TrJbC/jvZrP7WIksbryY5h8reWy5VgT&#10;zgqB1PIIHXNd58NdEfVZLW0YPIwuFMZiXLIxIwWG4fKT3PA+b3A860/VJLi4tTc2MC+Xb+TIsUYH&#10;nIOu/uxPPJ/kMV1HhvXNR8MlpNLuk81Y1eFL7dIqyfLtyVIYj1HOcdaylG8bG8ZKMrn2p4Q+IXwn&#10;8E/A7UD4pu7OaS2k3+S2JbgSGJC3kqByCBglsKH5Pavnf46/Er4GfGPwTJp1j8CdctdW/dzWd9Ya&#10;fbs7KAdzSShFypyGwCARtyTg03wV+0Z8Q7PQPsHiafR7q+j5aXTtJ2I0X8I2uTvIPU8cY64Jq5/w&#10;tifXrsltShtJpG8yRY920tjq3JXJ6c9O5444lhanNe51yxNOUdVc+b9b+Ekllqj2VjZX2oL9lDQv&#10;p+nXGwTFQfLZ5IgvynIYg7SRwx5NYeleEtX0lprfxD4VljuljZ2srq4W2kt1BCeYyygbgS+AFyep&#10;xxmvpLxl4z+yQTahPrjPt3KyLa/xdx1BXB/zzXmviufwt42srPxX4jgt5NSvrcW8iJckXUUEJJ3t&#10;uBAEh+Xg/MPvAYDHflrRSs7nP+7k3oeX6d8OfFniX7Vf+HvBOsSW8bMwlitwYyvoGOBng9+ccDoK&#10;Lr4WeLtPvGs5fDGqRzIPmX+zWb5vQFScjj8T+GfZ7H4lX9vFa2CXfkxqoSKPB2qg4AXkZwB2x+HN&#10;aMPj/Xprh4ZNRTeBhd8wIz3POeT/AHuprf3uploeH6N8DfH+t3k1ro3h6ZpIgWYzQvAuPrIqjJ7A&#10;4z6V2uj/AADuUtxYeOPgjfagYWUxtY6igaFSMugMb5dSeQD0yetdre+O/EU6rHLFayojHy1LgZ9+&#10;x6enY9qybv4g3tpJuW5Mf7nOJIePXAwfXPPGPaj3he6ec/Fn4XW8dhDp3gL4G6xY/KGuby4s5XkP&#10;PCjJbA9SPpXm998NPFVqM3fhPUlb/a0+RTjpnkV7teePrLU13XmlW0czMBviBXcB7Z64pG8YR28C&#10;zW9vdru52i4YBuvoeefx/nVRuugj5yu/C99CWE9hcLkAgNAwx+lUZ9GmjJBiPT6V9Gz/ABbe0mYG&#10;a8bdkMpZdi4P3cEEfl7is2bx9omqO1xcWEkjMd37tUUAc54weOn054p7iPnd7BcZxnvUT2KsN4H/&#10;AI7X0JN4y8JvF9ml8M2smX5a4s425z1BCr2+tZupX3gy6mJi8J6bIp+8FtVXP+HrRYDwn7Ec8Efl&#10;VjRrK6uNYtbFLiVfOuET5WPdgOma9WvrHwQ6CIeErdJN2XkbbjbjoAAOnTqc+1QwaJ4Lt3TUbGwg&#10;W4hbegXK4Yc8cn9f/wBS6jszoL7w/c3jrIIiWzlPl4rU0jwLFLEbjVpEjiRdyw7sFwOoqna+MYyF&#10;RNu2NeckYHtWFrfxHkadz5ny7vlVvTHSunmjYepva14juoLWOw0xBGFbdGrfdytV7nU7yLSjN5bK&#10;G5PPSuZ0TxZ/aerJBcKrJNgDsc+tdzL4Z1DU7qHTY7Jtu35u3Uj6e1UnzbEnntxaXU851KU5Uvg8&#10;1es/F0lhB5UEeDGNwO7/AD/k16JafDqwjhzPH1GGO0nPy9P51zut/C5kuDqdhuaMNtki288cUBeJ&#10;V074wXF3BJpupOsSzReWki8YY9zU3gvwXY2d3Hq1syyNI2ZG6nPPWpLv4ceFfEWii50dmhuF4k5+&#10;43HBB7VR8K6f4v8ACV+sbhpIdy+XNGwPIOcEdSOv0p6vcD6+0RLa7gW8sU3B1DqwU8Ajd+J5/wA5&#10;qTxlqtt4f0Wa8kKqsabpOOwHb9Kp/BLULLxF4ItbyxG8IPJZM5aPYPun32/1rhf2sPFo02C08J2k&#10;mWumXzFVjnbnIH4/0+hrXm5YaDt1OW8Kyy65qcuvyOf3krN8zdBzx9AOK8T+IXxm8P8AiTxje6nG&#10;+sFVk8q2a3KKgjXgYzzg8t/wI17XJpMun/Da40221Rba41G2aGO4bPylup6jJwD6dRXkyfs+aSjg&#10;f8J1aA4+79jY4+pzxXHWlshs5JPH/hwyeZ5uuK2f7sbH891XYvibocZBt9Z15PmBK+Sh5Hf7/Uc4&#10;rpx+ztpqttTx7Yf7P+hy8/l/WpI/2fdNK5Hj/TQq45ktZR/T/P5isbiszn4/ixphb5vEetZ5IL2C&#10;HBz1+/1qxbfFXRZf9d4s1SP5TkjS8npxjEn+c1vD4AaTuw3xH0frhd1vL+fAqZPgNo8RXHxC0dv9&#10;2Gb7ucY+7xQIx1+LekCzWzg+IuqCPzPM8qTSX2huMnhuvAGevFNf4qWgRoofiNdbW+95ukzdM5x1&#10;9fzroo/gPBO2B4+0MoOVzFIc/TK1IP2fLWWbbD420GQK3zY8xc/+O1Wgzm5PiyJCRF8TmQb886bc&#10;8jt/CatRfFlZJPPf4mqu4Af8g+64wP8Ad/z+ddJD+zMsyBk8W6EqtgqGlfdz0PTBqxD+y7d3O2RP&#10;EehfvPuqsknOemML346etHuiMFPi/psiRxyfFKE+WuP+Qdc89efu9easR/GPQkm82T4oIrKvzN9h&#10;uxx7/J/nFai/sxXZbC63ou7sVnf0/wB2r2k/s53FjN9ue+0eR04V1uiNgI6EFeR7dfcc5PdAwx8c&#10;tHeHbb/FezjQcNmxuv0GyprL4uWdxbBY/i7p7RMw5a3uQGx/wDt6V1S/s46Nq1ibDWNb03FwrrM1&#10;nCoZPlG0qxb5gTncOOOhrrIv2V/A+r2bX+pfZ4lht44reC1WRo1KoeBnDYAUAt/EeRjHM3sUjyyf&#10;4so45+KmktnAbcLjrjHUp6CsbU/FGjaqpe6+I2jy7fu7hNk89MbK7jUP2VViuJHm8R6WmT+7VY34&#10;9un+P49ahi/ZdtXfaPE+msVGWCxP0Prxx9arSwHm6SeGUbMnjjRW9MxzEf8AoFamn+KNDs0KR+ON&#10;GjCncpWGdfw4TpXcJ+y/bK+yXxTpf3uE2sT/AC6/41asv2WNMMrR/wDCV6O3UpGyyfNj1wB+hH40&#10;WQjlrH4k6VZISPippuN/P7m6PH/fv/8AV/LVi+MdhAIWb4x6WqqWKf6FdsRnGWx5XP8AiPrW5D+y&#10;dosrqYvGOlRmNlMgEMmGGT8wOOuOg9s5qV/2VNBeNXn8V6OsglztjVlIU4+XuAM5x9T9aasIxo/j&#10;jpdpuhk+NliGXH3bO8kXjp0j6fjTz+0VYbNp+NtjjcHG3Sbzk8Hn90eMgd+v4mtQfshacvzT+NdL&#10;Vt25WaKTbjPPRc/qOn5P/wCGNLeL/SG8f6Oi7T832eXA454Cnt9evrVXiBSi/aM0qK38o/G6zXth&#10;dFvMevP7o5zk+vJzVK6+POg3jefL8brNDuJ3Q6He5zjrjyx6exrYX9jiZp/sqeNNLbbx8ttIQP0/&#10;z7c1HJ+x3Mp2P4vsg23O37DKcnP0HHX+nWhcvcDkbv4weGnbzR8Y2kYcbV0W8LHnPdBnmkX4y+C0&#10;h8mb4n3T7ef3fhu4/Ec4/P8AnXXz/shWcL4PxJ0vdt+VfsEu4n9Rn8cVWvf2ULWzlkhm8Z2HmKp/&#10;1dq5B7gdfof/ANVPm7DuY9n8cvhxAm2T4k6gcj5tvhmcfh9//PtUn/C/fho37pvHmuM2D8w0Fxzj&#10;/f6dv8Kst+zVZCVUk8T27cZ+XTZG4H45/Kr0f7Kdi8e4eKndcZBGhzdx2yaNAMFvjf8ADZovs8fi&#10;zWpMj5m/4R9jkgk9DKB0wOQfXOcYoS/F34ZSyqt34j8TuMqWWPRUQHByB/rumQOP/wBddtF+yfbt&#10;MqP4jkhG3tpEnPGf71XF/ZAsZB5cXisuR97Ojt8hwD/fxT5kgucE3xc+GEtyzLrfipQ393RYjz6/&#10;6/8Az+lQp8Wvh6m5G1rxbJu42/2XAOfX/Xf5/l6ppn7F+mXnzf8ACw1TaeFk0nn3/wCWg9R/P3qa&#10;+/Yt0WztZru38dXM3k/Nth0cfP8AnL79vXvS9oO55O/xj+HYkBB8Xt22rZ265+uZamn+Ovw/lUPL&#10;pPi6T5tx2/ZUU/gCa66b9nbwpZlje63qy/3mfSQDye+W4/8Ar1ah/Zy8EzwvN/wluoSKnDJ9jiLZ&#10;/wB3dyOex60+bzJODb44fD+NWK+EPF8rcD5tTt0/kh/+tVeX48eAmlxH8MfEsnzfP5niZBu9Puwc&#10;H/61eiJ+zr4GztXxdqSlWBIbTkBH/j3vnGM1Y/4Z1+HsarFd+INQYM2FU2ka7T17k/07+lPmWwzz&#10;b/he/g0plfgrqzjPWbxgeT+EHNMPxw0RSsUPwGl9R5/i6b654iHavTk/Zx+H0bq58Sal975mjtow&#10;B7nPTp6dKfD+z18P0ZV/4Sa+xIQu0wxbgM9f/wBfPseKNBHk1x8X9U1JjFoX7P2nySqu7a2sXUjs&#10;PXbkZ564qO5+IvxWjtW1P/hnrQ7WONdzzXcd4yhcdSTOAcenJr2Kx+CHg7Rp/tNv4n1BXiVXjkeN&#10;I8HOMg4yMA54OcZHtWlefD3wpq9obbX/ABZq00O9cqjLKCQeDtdiOMn7w49B3z97p+Q0fPdj8Z/i&#10;FeWcdy/ww8Iw+b8yq2mzk47Hm4/Gph8Z/icr7bfwb4RQ+i6AWz7/ADSHNe1wfAr4X3EjST6jrVwx&#10;b5d00SZY55IKHvjOPcnFTj4K/C5AxjsdUmYKNu++jGecHpH9cYrQR4ifjd8Y/wDXR6T4bjbd95PD&#10;cGcg+4JqMfGv44vF5cFxo0S5AzH4atOfxMf+fzr3yb4R/CON8poGozDaAqnUsHcO2AB7dhn3qJ/h&#10;h8JmUQHQAGVc7ptQkwOp6b15znvz+OaOYDwVvi98fG2iDxTHDu4C2+i2q4+m2Oo5fi5+0Ju+b4k3&#10;6/3hHBCnb2Qf54r31/h78JbSQwf8IctwyttKx307Kx55X5uR+PQcetJF4J+GCKyDwDBu6ssklwcd&#10;v+enGMc5/SjmDU+fv+Fn/tA3ZKN8W9e2/wCxflQPXpiq114w+N91FvuPi14mZQf+g1MOf++q+kI/&#10;hz4EtRG3/CH6RIknMKeY8jjnady78oc5xkDI2kAgjNdfCHhOScongTR1PJ2w2u/8OSfz6dKrm9Q1&#10;PmmXU/ifcfLc/EbxDIenza1cE/luqKaw8aXQ2zeLNXfd97zNUlYf+hf/AKq+kIPB+mw+a8XhzQY2&#10;8w+WraJCSqgcfe4z0+v6Vc0qw0uGDbL4Y0OWRef3OiQcYOMD5T/n1pBqj5bm8LarMPMudQu5PeS6&#10;Zsn8TTF8DSPtZizbum5ic/rX2BaXmlRQ/PoNjuyE2f2LbBiR0AG0bRzgcdu9XF8Q6dFLJHBp5Zio&#10;/wCPe1Vdo/u4VOTx9PYdj5C94+PIvhtMzZbT2KjkbVz9Klh+Ft+WVl0qZty9FtutfX8/jaGO5azn&#10;tbzzA3Kqxjbb3JBA6479O47Gy2reIrPTvt134X1COAvsaa5V441kA5y59RjuOPXNK/kM+SE+DfiZ&#10;28tPDN4zDri0fj26VZh+CvjJpTHF4O1GTPO5NPlPHr90/wBK+oh8QreO58vT7eQrtyzP8rDuF27u&#10;ueM5/BawPEH7THw78O+II9F8RaxHaXjKu1ZGmIRTyCxG7YT/AC9OtHvdgPB4v2ffHhIUeDb/AB38&#10;u0fP0PHB+vSpIP2bviXcOqL4I1Hbjq0PoMkfXrx+dfQEXxSa8tZNU0uOGeGQK0TWzF1ZccNkEcYB&#10;+vpSy/Fu8jP29NOSNF+Vg0gO5upDDGOpGMgD3NT7/YLHgUH7M/xOJ2v4QaN+M+ZdwqAPxepYf2YP&#10;iZNKsT6JbxluFaS+hXn0+9zXtd/8YZpB51nbWStvJkZbZAW9ccdPbkZHvUZ+LOt3cckkN3CAsnzS&#10;CNR65HA6fnmq/edgPJH/AGTviTt80w2Kg4LEXg7+2M+x4p8X7JnjlDsvb+xjYAD5pHPUcYwvPb8u&#10;cda9Vf4g3iRC7uNSeGF/vSQ24bPPJGWAJ5PcdTk88ZN543Iv5pbp5GjQk28zRlcKPu/KCwXI7Z46&#10;A1K5wOIt/wBj/wAVsZBc+IbCPyx8+6OQ/wDso/8Ar1Yi/ZA1dF/0jxbaqGwCUtWbjtghsH9K6Zfi&#10;vcXNytsiXTMxOZYf4+vquOvr+eeanh+I5sJWuln8/wA6bc0dwmXbjnBX+RB74p/vAOZT9kIAv5vi&#10;qSZRGNrQ2KjOe5+c8f54qrP+zTotkpM+p6gyAhXG2OPB9gTz249+tb+r/GHTo7r7DpWnG3+b95NC&#10;7Bcf7IwMflnj8ap6p4z0ScQyR6UiNG5aJbVMNKpyDnIA9+p5/Rcsx2Of1b4I+FtHCO4utrfxXUoX&#10;cPbaM/kDUJ+EGlRFbqHSYZIj/evHwfbsRWpqHjqw1BfNOjyx7OG8yY5dj2xnjIHvjinaR4s0q2E0&#10;Mejbk2kWZjuArRc8M6sGDccYVh6+1PlkHulzw98LfAb/ALm78M2Md1tDKZrhtvbg56/57Vuy/CK0&#10;tQv9i6d4bRWVZGkkijfuf7xOO3+IrkL/AMZXE7eZHZlT0PlsMfTIGcEduTRa+NIdLkZJtJjuP3ZM&#10;bmV1yrA9R2I6joBxkHpS9mx6Ho3hnw8dIlle/msYZI1x/wASu3jRnb6hGGBnqPzrbu/EHh640ySP&#10;U7nVnkVlG5rxSFYnrtUAnGB2/KvGh4y8QvbteWKm3MTZYwtzGowBzjI+oIqvJ451ye1mjkkfdJws&#10;ir8yc5Pc7s96n2QI9eHxI0rQ4ZbHSRdzxyZUR3mJmIPVdxA2854A5z14rvvD+teDfHnw5/thdPlg&#10;u9JaT+0tLFwqs6KNysh5U5CsR1OcgY4r5pt/Fl7azK8EC3CpEBJHMQqOuM84JDYP978s1pWfxAS0&#10;Rrm0it7GK4k/eLGEkwyZKMoOCCOMk8HsOlZzo8xcanKevJ8cPGXiLVZv+Ec8QNJaw3LJa3FvCkLy&#10;RgkK8j7ck4+9uJGc9q77wr8UpLGZJfE3iaykXb+9gWRApbGOWLFWOO2OuPx+ZdE1aHUYYbDUPFs1&#10;jpRvTMk1vZmU2zMAJAkSkNtbG7AIGB0zWnrumfDfSYlbTPjC2uR7t3l6fotxE4GOQzXAiAPY43dO&#10;h7Dpw2sLmne59Wn46eAYhIIbyOYR42tCACeOTgN26HFeK/tH+J7XWmbXLGa3uI2ykc0IADD0J/iO&#10;D1//AFV5f/wmOj2JjTwv4fktcSEyXN7dLcSv2+UFVRPqFJ96va7411XxVtu9UuluNqCJPOhChVB+&#10;7hcDGe/XvmiNOMZXQSqSkrM811u8WQSPvXhWDb2Ys/PGMdB3561z8LSkNNFG6KnyNJxgk122uWCQ&#10;b5rK3hmj3fvYmXcYz9euK5vX7ywu7RYorTyZjhJlXAjGON2AOp+vY10RIG+A5pLXxRNeXP7x4dNu&#10;nVi3T90wz+tTWsrzwCT+HoPm746VB4Zf7Ppus6o7KqrY/ZUI7tIwGP8AvlWqLRpFKMu45HvQI+uP&#10;+CRep6VF+0hq3hPX4mks9a8KyrPGrFWHlTxMHU9mXJcEcjbntX6efDzxtIdbuPhr4qvo31jSwNtw&#10;F2i+t8ArMo9cEBhk4b2Iz+Rf/BNbxHBon7bXgdLmfy4tRvJ9PlZv+m1vIqjr/eK1+mHxxC6VqEGv&#10;f22NJvVWMWesSLmO0ulXam85HySAbeSAcEEgkGsJe7MmK95o+hLAvB+8tyc9Suev/wBeq/ivQx4j&#10;sftFoNtwo6Hv7GuB+Bvx0sfHhbwv4i8mx8QWqg3FosvyXK9POhJ++hP4r0PbPqUarIPMU4bHDDtV&#10;bj2PCdVu/Evg3xC2qeFLlbHWIyPOtbhSIr5R2b1PPD4JHTkcD034S/tKeGPGtwPDfiGBtF1uNdsu&#10;n3bAb8d0bo689QSP1FWPHfgrQfGdl9g161/eLzHcRnDIfVT2rwb4mfDPxT4ajzrunNrmmwyb7bUL&#10;WPbdWp7Nxg5H95SDj2qLuI9z7Kt50dcq25WHBHerUMpBDbW29Nwxx7nvXx78Lv2nPHvw/CxXd23i&#10;jQoyMBT/AKbbr3BH/LTHXoG9mPNfSnwu+M3w++Kemre+FNdikI/1lux2yRN/dZTggj0IFaxkpENW&#10;O8s9VvtLl8+zn2Nu+YcEHHqO9UPit8Lvgr+0VoP/AAj/AMYfBltdSIMW2oKvlzQH/YkHzL9Dx65q&#10;xENw/wBauPZqeyrtz5n3fT+daxk0yJRufC/7Sv8AwS0+Kfw0S68WfBe7bxXoUbF/sKIBfwp1+7nE&#10;3/AcH/Zr5Tu9PvtNvZbC/s5YbiGQrLDNEUdGB6EEAg/XvX7Oafqt7pv/AB7XIaMNkxvkgmuL+Nn7&#10;LX7Pf7TNs0njnwvHYa15eyHW9O2xXKemXxiQD+64P4V0RqPqc8o9j8j2hDrtx2x79qheyXO8Dtzx&#10;jFfSn7Q3/BN345fA1Zta0Cy/4SvQ4yzfbdLtyJoEzkGWE5PA7qWGRnjpXz/Lb4cwNFgqSGUjGCDg&#10;5rZSUtib23IbCFUbGSM9AvbmteFVTBUHOOn+f881UtoyRnB4/iUjn8+1XbYqvP8AdznP8sVUTKTb&#10;0LNthhhcf7Of5Vai2g7Q/wDFxxzVZGBViT9Oc5q2ikgfP8uMsPX8+/6VqiB7W6SKUlHyyfw9j/jU&#10;9jbJZwLZwL5aL1VT8v6dKjifvs+bOV3dQR7/AOetSJI+/cD9NwPFMC1G5Cf6wna2dgJBB/yPftU6&#10;OCFY5GPWq8DKQX3f8C/yc1LATuG773B9P8/WmBajfd82PmDf15/WpBI2xn7Lu9f8/wCfxqrE2Rhg&#10;NvO35R7VMmNoLvn1O8DA60hEjL8saxKrMcHczdMjr39fzxR5Hu3/AH0n+FQs0hXyg4ZmHy7vX16c&#10;9vSjyJ/+ebf+A7/4UFan7HWH7Sfw7u0Attbt2VvSQVPJ8dvCjPuXVYduM/6wV+ZaatqFiBHceGWi&#10;2j/n3K/yzSP4phlkUyR6jAVGN8Fw/H6j+VeHzQ6Hq2P1F0z4y+G9VP2W11OJ2/urIKZf3Fnqcu9W&#10;B3dSOlfmn4e+JGtaBfreaT49uIwGz5d0OD7Z4/ka9u8A/tl6/p4htvEMSyR5Aa4jJZT7/wCTWclz&#10;FbH2AbaNHjnj2gHhqkSV1aRfRyK8/wDhh8bfDvj5Y4rS9R97DHzANu9PrXfY5Zj/ABSE1OqYGt4X&#10;Z/LvhvJ/cZ57VzniqYjw7eE5wtuzfpXQ+FG8yO+AXpb1zfiz5fC2obmz/or5z9KANAPI06s74VY8&#10;7fVj/hX5a/tOfH64+C/xo8caz4i8FjWNFh8UOkd1od6GubYlF8xLiJuBiQNtIIJBGVGQT+o8S5hU&#10;/wDTMfyr8rvj/oOm6n8Yfi94SbRDDC3iu4uLiRrjcLh5gSzbdoKYAUY+bPBzyQNsPf22nZ/oceJl&#10;ytaX3/QwNH/4KZfso6uqwa5f6tpMmOVutKdsHHqgatcftgfsneJYw2l/GjS1Zv4blZYcf9/FWvhL&#10;4j/DmHT9ZurUwrlZCufX9K4q/wDB5hkPlx8eldvt5LogjRw9TVafM/SSP4mfBnXju0j4naDPnps1&#10;WHP5bs179+wp4p0Cw+MdudO1m1uN1jLt+zzBuhBycfQ1+Ka6F5TY5X6V9jf8EVI/7O/bJtbYyttm&#10;0O879cRn9KI1lUfLYr6tGnFtNn7afHTx9/wnPw61HwzaWlxIsmmyf6ZuVUQ7DjHO4n8B9a+MPDPi&#10;/wAYXVhHFJrdxLHt+6824Edhg5FfTfie9Sx8IXdvHOrbrdxwp4+U8f5z0/P8Gdb/AGl/2hPBfi/V&#10;NL0H4qanFDaarcwxRtIGUKszKB8wPYVgnTjO0kctK9eo030R+qt78OfBXjEed4u+Hnh/UmKkNJf6&#10;BbSnGMdWQ9RV/RfB2g+CdFh8PeEPD9npthGzMlnplnHbwRserbEAGTgAnGTivy20T/gol+1zoTKE&#10;+Jf2hVAGy6sYmB/ICuv0f/grF+1DZqsOonRbxV7yWRXI/Bq6KcsJF3ikn6f5G0sHPpI/SSCHHBPf&#10;/OK0vClo0Orao5b/AFn2YqobphGH4V+e+h/8FffilEy/258NNJulHXyZnTP55rS0X/gsP8TNOvtQ&#10;uLv4eWV5DcbRZW7TCNbXHQZC5YcnqSSfTFayqU+jJWFqLqj9EN+DkD5utF9PHHpdxNcyLHGtu7SS&#10;zMFVFCnJJPQAV+Zfi7/grJ+054hZ08OxaPosbHC/ZbMyMvpyxx+mK8z8Yfta/tHfFG0k8OeNPivq&#10;dzpt7+7vrGN1ijnTOSrhAMqccg5B71nKceg/q/dn3B8Yfjh8N/C2tXLaDqtvrk87AwRabdJIn3cb&#10;mkGVUcdsn27149f6147+LOv2tjeJPeTXFwF07SbGFmUuegjjGSze5y3XHFdP+xR+wn8YP2ibC01e&#10;207+wvDbR7pvEmrQsI5F9II8gzE89MIMYLgjn9IP2e/2aPgl+zDpccPw60BdQ1w2/lX3ibVFD3M2&#10;eWCkDESH+4gUYAzuPJ5JVY09N2bRp82i0R85/sxf8ErdRvIrPx5+05fto9h99fCljNi7mXPyieVT&#10;iJSOSiZfHBZDxX2N4e07wz4B8MW/gb4Z+GrXQ9Fs9y2tlYwiNRnlm46sx5LHJY8kk1JNdz3svmXM&#10;xkb3PSgRBhuPeuadSU9zeNOMNiEeZ57KWyrc7z69/wDPtRJtUfM/0FJeXlvaQNPczLHGnLM7YAr5&#10;t/aN/b/8C/DZZvD/AIAkh1XUgXRpg/7mBh1GRnc2f4Rk+pXrUXsaW7HtfxF+KXgn4YaJJrnjDxFD&#10;aQrwokkAZm7KB1J9hkmvjn45/tveL/iTqS+EPhpHcabZ3EhSHyV3XV12G1RkqD19cf3DXnemaJ+0&#10;F+1n4pXU7+W6aOV2K315H+7hQnkRR9FGOM9x1YnmvrL9nP8AY78D/BeL+2bm3/tLXJFHnahcYZx6&#10;hc/dH5VnKXYDlf2Yf2XNds9NXXvHMTWf2pvOuLQvulmJOf3r+/UgHk8k19J6bptpplutlp0Cxxou&#10;FCgcfSpo7CQYSdgqdPLXnd/9b/P1zvGXjPwp8PNFm8ReK9agsbO0iBuLidtqQr2z9SMAAEk8Ac1K&#10;7kljV7+00yzkvr65jhhhjZ5ZZWCqijkkk9ABzk8V4Nf+N7b9oPx/ZeDLS/8AJ0ea4zpdru+fUthy&#10;1669VgQAlN2AzAMeqg4HiXU/ip+2bqK6Z4dW+8N+BI5NwkmXZPrIDfKXUjiPjIj6f3yTlV9D8PeE&#10;Phf+zto7TRyquo3Uyve6lcMZJnZEMhkd8biqhM9kUL04rGpW1sjop0+rPmL/AIK4apDf/GfQ9Atg&#10;qpa297KiLgttaWOIE+37k4+h9a+YrJY4UAcfz44/z+Fdv+058abP9of436p8QdGv4rnS4447LSWh&#10;cNvij3FpfcPI0jD/AGCvfNcebcxhmYe/A9sd/evWw8ZRopM45fEzzn9pPTV8VfDjUNAhQNO8LGH/&#10;AHx8y9f9pVr470zcoUMcH+PCcg+h9a+0viFKXP2dY2+ZSPu89a+d/FnwevG8RSXnh3Yqzv5jQFgu&#10;09yueMd8djRUjfVFROT0e0mvZ/Jgg3ZO5v4flx/hXX6RoMjQRpcxKT13ZHI9gf8AP0qXS/CK6Aqw&#10;3CxyMwZsqnouTliOmM+3HPrWtYWZnudh1G3jST5txYdMHsPb/wCtWRoRzaFHCylVVg3UbsD/AD9f&#10;0qFLCN4pI9RtfMj+9Eg24EhPBPByB7Y6Dmuo0PTYTEszRNOsa5YREYCkHPXpjr7jvWgJ/hqkP23U&#10;tL1C4EcbSR+TcQxqsmPlLD5iRnB2554GeppMLHnPiLUta8OXkFtNcXlnb3y7N8kjov2fA3Mx6iPD&#10;ZY9MdOcGuJl8LWMHiPVNUePTpXubyU2c2nbxbpag/uViEgDBAMlc9R3OK6q/t9A1WS+8R6nqkd3H&#10;NZtAtrv3h2bAKgtk4De5xswScjNW23xxM0khmmmUD7xwAqjHIPYAY5wAD7VK1lcrZWOdvNKk+2PM&#10;A23d8u6YMQucYbv39uvpRDak3y6jBbRjy1wR9m+X/ewfvMOvJySOa6OSBL+3MF1FnbwW4J6+pPPX&#10;/wCv6saxP2lW05vLZVIEkwHI54744P8APpV3JOXvhfSSbZJ/OjZv9WzbWIPOWPHOT6nmqcFvcWcL&#10;xLHOWQnc3nZA3KR0HfnuccciusuNIdZlEQjVtpPmIm0M3+939PzqlPpElyXmbzGjH32LFtx47kfW&#10;kByL6dJMdkczRhVLMzZYj6nn8utNk/tuWHa180kcf3cSdsY9j0AGPTHHArcm8OGNd0e7JXI3KPmH&#10;X86ij0+aF9qhlkz97cCCD79MVXMHMcpLFdon2SSeaNDtIDncpP0JFVWeWC53C+3Lja8e5hkdxxiu&#10;yvbCK5y0825tu1dxAOex69Mf/qrEv9CRUYRQK2Wzhf8A6/8An6cUKQHNSz3MSFzDDKuf9TNzt47A&#10;Ef1qtLc3ys3kyeS3mfKqr8vfpn6/hXSPp7iMQOzLubDfNjtjH6ms+TTFQscqWK/3g2Pb/P6Ucwe6&#10;2YlxPdSBZTMS388VW+0XHmbhLhd+e9a1zpjnJji3LtzxwB/nFU30xI3HmQ5Df3e/tSbAm0vUbkwX&#10;ENuPMbyvuN36Vzep3rzSsjoy8/dPUe1bmmu1rqMcyLns6jjiugv/AIc6V4qtvt+i3OybqDnIZvSn&#10;ZyFued2F7PaXC3MLsHjkyM9q+kPhn410fxjpENwLhVuFjVHh/iB7mvnfX/C2taBIy3lgwXr5m04P&#10;vVzwT4pvdBuRJa3DKGb5lVupq6c/ZysxH1ZaWlk9r5XnfN/EQvGP8k1DZwaDKWie5VfLm+ZPNX1P&#10;OM5rjfAnxIsvEMUdlcsUmb5H5+Utgfz/ACrWvZ7K3i+0NBGzecwztGcEkenpXX7u5mXvEOleHLOa&#10;bU7H5J2bazRyjDYHOf8A9dcrqniG9tbX7PpumQzSP8scm4cAZyTtzWjJfCTraGPa4YYjUE8c54zz&#10;WbrF5qCTrPHdMW+6AOgGOtS5FI9X/ZI1W/svCutx6hL87XEUsefpIpYE9vl571578Zr688TfFaP7&#10;RIXXzo125428dvqa1P2bNSu7CHxJYeYW3C2KkNnHMhqnqOmHWfixu8vdtmznceP84qea+hpbQv8A&#10;jfTpdfgutKtJWb7LZt5a4zlgN2cd+grxq08RXLlikbBVjLK7Rn94ew68H8hx+NfQs+k26XM15DuH&#10;nS7JHRhkDGMHP+znGOtecfG74M+Lvg34ms9J8WaPLp0Ot6PZ67oryQFluLG8i8yGRWA5AJaMjnDI&#10;w9a5a9SnGpGLaTd7Lq7b272E7aI4218WXEcQMllcSMR8zbhV8eJvOCwSaX5KK2A3lnDtk8Nk47+n&#10;+NZ3lT/b/IiDLtBUNDuIwD6HB9/b0qWOPyZVkhLO7DG5R1OOnNSI6TSY7G7tPtNzqrQ3XmZjhNqG&#10;WXJ6boycfQhTUyCz1A7Xu1jeOTLLJE7LjafmHHbOOuee+M1Q0iCG5WO2mFrBII3f7VNLJwcjCnbl&#10;QeOMDucn0k0rwxPqNxJBZ6hDGqI7tLcbtrADc2ML1xzzyeKANyPQJLuJZ4LvTTJtD3Ue6XcgwCeG&#10;UdATwM9DzyM2LddM1ywh8vVrJZYRtkt7iOZGKhchjiMqB/CMt1HTpWDazXlnIwtdQj85MGN4dyBu&#10;OeSByB1Jx7ZzWhFc+I4Zme6upFkMeGjaTcQvTgMenb/IwDNKw/sO6VZ5NSsVljh3NBHFOxB5wCQm&#10;Nx4B5OM9fS1HrehwPG13dxMrExt+7mzjHHBQYHpzjPpyRgNe3Ukm0XyMr7iFf5cdTgcdO9Ja6fJc&#10;SmOSJfMZ87Qvz84OAfT/ABFUhHbxeJ/CKq7eXdbgcpGbdl39PQccZ/L8KWHxZ4FXyy1rMvy7tzRO&#10;Si9egHY//WrmbXUpfLh0wzYgIAaNuj4XqP8APH066FjC98/mQBI9rY3MoxgDqecAZ9eOn1D+QHVa&#10;VrXg2W5WFYtxb/n48xApBHX5ccj3rqP+E98Btp0lxLJMtzHHiO3kjc72wfukr046nHX648zuk0xo&#10;hCnMaqQw+0Ax4x6YyCR7kYpg1HERhnulk+Vj8y4YHt379Pw6U7Jgdvf+L/DpL3CBo2Y5WeS1cDOe&#10;hO3OenYZ9sc5l14j0+eGO5NovlMF8zfG5XkHkZXB+mc9fQ1z08hMca3oUx+STGfMQlcfKT975cY6&#10;HHbHGDWxo2keHWNwb/Uodq22YpFtZWy209lTOQccHg8fMOc1yDNK013RHcPOyxxvIcMu7BwecZwD&#10;jKnqOo+lW7Pxf4YiCxNZsuE+YrMWyPTgccev+Ncwlrp0s6wtezxtJv8ALK24GeoVvmJOCeenHJ54&#10;oj8oR/NOv7xivktGN24dOnqT29OeMZqMYgdza/EHwTFpwuktFbAwyMzFm/DYRnafU+p54q43xY8I&#10;w2avHpDySq2xowrDy1PTGFAXBxxn/GvO5LuykMcM8IPB+bZ/k9B+v41atru0kdZonCJu2BlU5457&#10;Dn2PXiq5Y9hNnocHxJ8H3UbNJos6zGTaztvAj6jOQG5PHbp7itz/AIWT4EaKOOSzVpAwVV3M2z+6&#10;SCuSOvT9K8l8rfFGv2qYrcMHkRpSd5VTzjHXkk89+1a+k6nHaraxXcbyxtufMeVbcWxtYjkngHPv&#10;0PIqo0oSZEpNdD1nRNfm8U3kNh4f0Tzt0nlpJI/kxrkfKcv9z8ccHtWfdXum6MVg1KNojhfusF+X&#10;J/2M9foT+tc74f1230tppNPkVJLmQGW2diGAAJXDAc8k85Pf3FV31TRfFuo/Z31WGOaOGOPy5iY8&#10;7V4ClkGMqOM8D6Vt7KnZWMuepfU6yO+8HKoa7l+2vIxAV5zvUk99u3j8T09OKh1PxJ4DWzKReGZl&#10;mjjGUjk+8SOT83fn19Otcbc2VlayAW6QtcI26GSFm3bcbSpAGOenTn1I63kvbXw/p15pt/bSP9sH&#10;yvHdvEkeOclOS+7jrjHXuKn2MA9pI27D4h/Ca3jVdU8BXc+R80j6pFI/XnOYOPX/ADipn+M3hXT7&#10;sJYeHbprfd8olkV2PsrALjkZwQfSuGtrrTpJmjnglhjdAdsUbSNI+AMgk7TwckEge/Yuk0yzSxa6&#10;l06SI8eXL52+RlXsyK7bevfoTxnms5UomvMeiQ/HHw95yC0s7yNWdQwWJcryRz8wHc559vetSD4w&#10;+HhN5tv9rbcrM03kxqsQIPI5BP3m5yCDzn18Zs5oZ3WKylllDN8pjU7VAJAY5Pf3967C21OTToBJ&#10;Dao0DSiMNIqqW2fdHzfMfUjP024qPZxLud8PiR4cmud19C9xbww7E+0WYYn+EMdr8DpjHOfrkV5f&#10;Hng1JfM8oTGVTHH5tvwDkH7u/JPQc4B4weDjgb3xdNpwa1mtt+35THEm7dlR3THbGeSOgrNufGhl&#10;nWU2cPXBPKll7jrgj29qXs4gelzfEbTbOxMEWneTIsnmIzBQUx97CluCM5HseckDMFl8TvDcaZvd&#10;NM3mNiXzHiXe3dmA3BueoGcYOK8y1DxdZzO8skkK/NlVRXcc9B97GM56c5PfsxNZlC7xqUBXbsVd&#10;jjr/AA8Hocfyo9nEZ3zeP/hTas1xJ8Kre6eLavkpIqK7k/xeXHwSPfOTxxmobzxF8GruNseA5rZW&#10;jKrJDcfu/TdnCkDJI6FuOOK4P+2JQpe6uIgkybWXdnaCfxJII7/XNRwXc0f+oWGRSWC/vCuRjoRu&#10;HHrgfpR7OIXOwur34GTxxzuPEVtK0u3FooZCvPQvuxn5TgN68DtQ1e2+G9v5iWfii7AVSQ11DFtK&#10;/wAO0o5bp6r17d6wrjU3kT7SYcMWDAQsBj1YYf6dh2qj9sh+WaOGPcyttUqThuQCB9efX175rlA6&#10;Sx0/S7uz87TtSXdMSSs1w0byAgcKBkEcEknbgVV1CKe2tPtD+HriaZYyY2W6RkI4xgr6+mOmPesO&#10;9uLVJN00Nv5kkYb+Fi2Cc98ISQc5weeakS8WGX7RZJHHIqjEKzE7QDz1bBB9PSnYCM6uJIm+2eG7&#10;yP5SCq/I+713MpGB37+mBzVZPEEdvdKF024dWOdrXS5+mdozx+vpWpZate3Eoklup3t5GURxliyr&#10;6so7dQeannvFsbr7HcRtIyjb5c0Cud3bbknHHQg9u/BpiKOp+LdSLounaPHDb9WFvcEevTgYH5/W&#10;s+PXdUaZp7rSZGRjln3MdwyRncxwxyfUDOa2ob6UBvOt13XWWMnlqvBzuGF+9wCCTx7dah0+00Br&#10;03McMsTZxDCrL5cZ7sMHAPpg8E9+KAMvVfEV7NL/AKHprSRySNIZLib5W5zj+93PU5J6dabFqevX&#10;sQ1JNBL26NtEsq74yxxn7wHcj5TwM84BrZfw9oluwaOVmEoyu6FvkHI9RkAkcgHnA7ECo+k6lJBN&#10;HHq/7u4y8iRjy/MY4HJA/eNk5wSe/vkBXMc+KNZaSTyo7ROgZTBngDovIBbrj0+lK+s+KpDHALlr&#10;dS2JLho+Aoxxx/ienGM8zXPhK5t7SV5rv5VI/cowYL36jPPP5A0xfDWqIn9oq7KqKdqSW7ZPPqxA&#10;PPH1x0oBXGyar4gup1tHujDHuVGmhX92ecg5Z+B+BI7US6zqDFrIahI2VP75pWyTu4yOmCPTHX8K&#10;mTT3twy6jb7VYB9rKmxhn7wJHzE+oznmozaqPMSzvZ2hz94xhMZ9gT3PB6n8TQBVll1uZZJZ9fnh&#10;wi4hWFsvycZ4IyM5ySevBPUVyviNWEUd/K0pjKhpJwT65ySMZz2/nV6bT/Jbz4wqs/y52YdcD0zz&#10;1HT/APXHJBJ5fkS3/kyqrAzbenvnH3vwNAMjhvdbh1G31G11a6F3BcKymFirxPnjYVJPXoQQeBim&#10;63eeLbu1ebWvEmpzCPiP7VdPI6gEjADEhc5b0pyaVeQzK1tfDd0z5gy/sf8A9X/1px9utkaQTXUL&#10;swMmZEMRyPvEZzwO+T9KAVzKtG1AQLHo80guGbbujfawGQR7ZBHX/wDXVeZtRm8u+nmeSaI7reRp&#10;TlTzhhjOPwx0rUuYTNJG0VxFEVbdJ5Mn+s4x6BgfpkVoae4mtntY5yrGNm8yWMEg56tjjjkZ/wBr&#10;8gLHKyTXEzrFqFtuWNiFVWbkZ9T07mrE0FmIAumWcdv/AHvMTec/XjI79OK2Ptkos/Iv7MSgqQs3&#10;lg7Rn6Ng89j755qrdyxxrGbaxLsH+Y/MxI98j5v89aAWhnppjmJpw3ltHHhlUAeZ2zjB3Dj/AD0p&#10;s1m6f63ptxGDIPl7jgYx1rUjhiuLtI7a1ZZADtKvtyccYA5zn/OKsXOkXUFus13ZrFFtb5ZAFZTw&#10;CeOD0/Wgo51bWBdtvMq7d2R5Z6Z69ex9PzqSTTt6bic7Uyq7TyMdc9B6HpWoNJ2vugLbdv7zawI9&#10;fTt/nvUkkemyNtimjB2su5mbnIxzz9Pb9cBPKc5c6M89v9rsrSOAR58t1VSSc46k5/nj2qlM80YF&#10;vdM1wm4DEjZA91ycBvcCukFtp0K+Vuj3MfmZVUsBn8Ocj9abqVrpDM3mD08tvMz26dOn1oDlObCy&#10;3jeRcSh4fR5MYH1/pzULabdR/OvzfNkK+M9Pf/6/8q3EisYnltopAqvuVie4wOcZ/HpTQY0RYwFm&#10;SNso0ZHP6dPyoGZ9po93LYh4ERmb5mjjK5xg57+3/wBY9mpZPbXLXKLNCu75n3YYAdunX3GentV5&#10;tQhiJintlyDuRWH3fYHAPc1HceJrB0ysW07hgtIGHH4g80C91FVdMklkEpfaFbe/zHd067cjJ9+O&#10;az1sROS48xj90bl5z+tbUevxR2ZlEzGNmxJCynB9cDOPaqMerN9oxa2coVpGO1I2OfypFFP7A7CQ&#10;qHYbVXdIpwp9PT+tQbLiKP549q7SFAUnHPP+fxrS36iX/d2lxuOQcRk7eemf/r85pGh1dnbOjXTB&#10;vvfKF9+RSsxGSLS3+xtLFKE3EhhjAz+NQELC/l4STauI22cH/H68f4a9xoeuh1ZNN4bk7pBgex6Y&#10;qN/DGuTS70S3hBPy88L+lCiK9ivZf2fDYvp2pWjQ+dyWTay7u3vx75zyO9U/tRsisTRrHtfa0fmD&#10;Ctj6nr14AFbk2j63cwxw3clvkEAsiFW/PNZNl4ZuvEerw6ZmOAw3otbiZGPzqclXIY4zjA4wPaly&#10;u4XRZiunu4sxKFZVwxRhz/jU9pe3MSqijaCcKzN39R+H/wBeshzoFk2JdXDYUNj7UF3HnIPJ9qhm&#10;1/w8snlR6ov/AEzMkhb6ZPTPvRygdrp2m6Zq9qJJbtY5AxTzpJBt3EcDaOc1y/jjwpFDN5NlqcUr&#10;yceVHk/z/wAc1m6h4900Sq6vHuCxpIsEeEcLxk/19TzVHVfGdncunlwyeUrHAeQcng9j+Hb86laM&#10;ZFq9zDbaeukWBbYsnmStj779PyA4FVtGl8ufaGbJGAo+tZN94jhM7COxY7jnaW6U2w8QXEc7CJVj&#10;K/wharnQkeieCPGOtfDrxppPj3w3Jtv9F1KC+s2bkeZHIHAPscYPsa/XP4L/ALQ/wj/a4s9O8V+H&#10;tR3LqFpLHqmjyMputLmMe54GQ53I3lnBwVcBTz0H4pT+I9Qm3Bbpse3Gf8+9WfBvxN8e/DnX18S+&#10;B/FV5pt8CP39tJgtg5AIPDAEDqODzWFT3loUt7n7H+Mv2fdR0O+h1j4Z+IZNN/s65Mtp9nc+Xbsc&#10;5ZEB3Qt1B2Eqe8ZBxXqvwZ/aY1K3lh8G/G+yXTb4AJb66uPsV43TDH/llJ/vAAnpg8D87v2ZP+Cz&#10;msWE9j4a/aZ0L7dErBD4gslO9eg3SoMk+5AY+gFfd/w78afBT9prwkdc+GniWzvlvI2jKxyq3mNj&#10;JQ9VY452nJA6gVmk4vQTR9IyQx30PyFWzg7fX/P9KxdT0yTY3yeYvQp/EMjNeL+HPFnxT+BDJZR2&#10;02raEg8v7BKebYDoYTyyjtsO5MgYEY5r2P4e/Fj4efF2yM3hjVl+1ooa4sZvkmgbIBDJk4IPHUg9&#10;maq5lIVjzbx78B/DviC4k1jRS2m6llj9qtON5/216N/OvKfEfhjx38N9YGv3VpdRXUS7Y/EOgtsk&#10;CryBIp4ZR6MCPTHWvrLVdCOd4tnVs5yq9e3Pr/OsHVPD4OWuF3Ltw23lf1/z9anl6oDgfhF+3BqW&#10;iRQaT8VhFfWu3H9u6erFU/67R8tEe+eV46g8V9JeFvG/hnxtpces+GdahvIZEDxyQyBgQe/FfMHj&#10;n9nnw5q8zapoYbTb5W3Lc2Xy5Puo4P8AOvNbax+MfwB1gav4YuJIYlk3yS2URe3mBPPmwfwnvuTH&#10;qd3SqjUlH4g5VI+/1zjIb2zRLDHdQtbTosiSIUdHXIYEYwfb2r58+CH7dPhLxfJDoXxHiXSb4yCO&#10;O6WTdb3DH+6/Yn+621s54r6B0+9stStEvNPuo5YX58xWyCMfWumMlJXRhKPKa/h7xHfadCsRG9No&#10;HlseAPavLf2hP2FPgF+0jb32v6VZjwx4quF3Lq1ioVZpB3mj+7Jnu3De9ej2mXRlcfxMNpyOhqRg&#10;rorqNvzg/Nxj3q1ImUbn5jftE/sX/Gz9mu+X/hL9Gjv9Lk/499c0ljJC/uy/fiI77hj0Y15jEJVG&#10;C/B4wO36/wD1q/Z3TtbNtuS9tI7iOaMxyb4xuKd1JxyPY14h8e/+CaXwJ+OMcniX4VlfCOvHczLa&#10;x/6JOx7ND0TP95Me4Nb06ncwnHsfmxDlWUr16HtirkJUZD9NmDu54ruvjf8AsrfGv9nHUWtviT4S&#10;mhsTL5drrVqfNtLgdsOOh6/KwBz2rhYv3IwVPphf/r11xlzK5ztWJlaUqCy8bvmb0469aVTtkVg+&#10;WPKt/Wr/AIa8P3HiXWI9Gtp4o5Jt37yThVAGSzHsBj8hVW+OlwXs8Gja/DqcUEhje4tQwUuOoG4D&#10;PIIB6cH0obsVFJj45VIyH5H8PpzmrNtIJHKuxyoyG9evtVFAEA2u33vQVYg8wna7BumFz15qgZaT&#10;GdxYLub8TUgfYxAlPYdf89ahSQyRtHHLt3cDp/8AqqQtsVty/wAHPynPT/P1oJJN0kmSp+YHDfMe&#10;g6dj2z+f41D5X+2v/gOP8KegQqpjbncQTvHUdjj/ACKl8i5/6Z/9/wBv/iaCkfqRqXwU8H3WWm0i&#10;PkfMvl9awNQ/Zj+H2oFi2iR7jz8qYr6RX4chuGQfnViy+GliCGmX+LpivD5odj0FGVz5Hvv2LPCu&#10;pNt0+2kRn42Doeam0T/gnJpl5Luvg1rG3O+CQo596+yrLwdptpEPsyiN1OR8o5rUWxhH8AqW10RS&#10;i+55D8A/2Svh38JNP+16NpHnXyrt+3XbGSQD23E7fwxW54ht1s7qRVP8Tbe2K9UsreOGxYgAfLXm&#10;fjJSuoEuPvSMR+f/ANapZoh3g87VvARn/RWPFcz4tiB8MagQf+XWQ/oa6bwcwZ7op0a1Y/TmuW8W&#10;TLJ4e1KIHLR2rhh6ZU1LAv20u63hQLnEa/yr87P2qvDfirSv2tfGtpcwzNo15aw3NqzTZRLh1TgL&#10;23LvO7HJiIzxiv0RtiRZwkDkxpuP4Cvhf/gqj8P5/Cvxg8B/tDacDHGsz6VrDqufMiZXOzhSSSpc&#10;4GMlAM1VGfJWi++hy4qN0v6/rU/PX40aAbLxRcLIpDFizV53qmlRyrhYwdo+bA/z617x+0jpKjxY&#10;JlRWWXlXH3TkZzXlPiHw7c6aRJLHndwrYrua1MqfwI4WTRkbgDA+91xmvqb/AII86VN/w2PYyRDm&#10;PRLwkHjnyzXzvLaDClj+dfWv/BHDw+5/aL1XxH9m8xdN8NzNkKesjoo/n2pU1adzp5vdd+z/ACP0&#10;z8YXrR+Hri4lt0Zmt2MisrKOFP8An8K/n98fBbnxrrF2n3ZdWuXVtvZpnP8AWv3x+L2rf2D8MNc1&#10;udhtt9JmuJXaPaoCxs3GcdBn+tfgdqateu14y8yNvYt7nNZVNanyOPCP99L0RhSQsufl6Ci2smkY&#10;7FPy9WxVq5tdnzfqK7rTPAXh3R/C+l+ItM+I2n6pdalpc0+raJHbvHJpz+e0Sxl2H71tgEh2/KoI&#10;UkseUo6o9By0OGS2ZeSMehqaCDYnPb36VfGnTT3a2tpbNJI8m2OONSxJ9MetfQ/wL/YB8W+LH0/x&#10;Z8VnXR9Emj837CshF3Mu0beMHaGPvkAHocVbkok7ngng3wF4v+IOqLongzw5eajdFh8trAWCZ7sR&#10;wo4PX0719e/s/wD7Cvhb4d69pfiz4o31rr12pDNo5hJgDYyvXBOD/eH/AAEEV7N4K8E+DPhpoP8A&#10;wjPw38NwabaqSWaNTvkPA3EnJJOOpJOPyre8N6DcajrsChWP74bmZetZykEVrc+uPhJe3l/4atEZ&#10;Vht44QsVvCPlVQOFHsAB+Vd5bwtgcY7YIrmfhdpK2Hhy3Vl/5Zj1rptW1fTNAsJNT1e9jtreJSZJ&#10;JWCqo/GueW5qT7VjO/FcJ8aP2ivhh8DdGbUvGviCGObafs9nG26SVsdABzXgP7Qv/BRiIXE3gj9n&#10;6zXUrwKVm1Y5MUWemOx9c9O43dK8J8L/AAV+IHxn8Tr4g8ealdatfXEnzLMxKjrx/wDWAA9AKzch&#10;2Nj4w/tdfHL9pzUH0DwHYzaLoUjlFWOT55F6ZZh1OP4Vzz13Cum/Z6/YZGqXEfiHxmjXB4/e3Cnb&#10;x2Vfr+A9ule9fBP9lPRfCVnDc6tZq8qqNtuqjav1/wAB+de12GgWmnRKHXgLhUUdBWcncDmPBHw3&#10;0Twpp8en6HpqxKFAaQKNze59q6mKxhtU2xp/wIf0rH+J/wAW/hv8HfDn/CUfErxTa6TZvJ5dusrE&#10;yXMmMiONBlpXx/CoJrwfU/jB+0f+1G9xp3wU0K48D+ERuE3ijVFVb64hAJYqDlLcbRnjc+P7vSpe&#10;g+XQ7346ftT/AA9+DBPh6GVta8TSri08Paa3mTsxyAX6iNepy3YHAY/LXllv8LPiH8XtSj+MH7Um&#10;sx6bpNkxutN8L+bstrTCnDPnlnIwNxyxJwNowtM1i8/Zi/Yn0yPxJ4h1ePUNa1ILOmrXyNc32oMx&#10;2lraHJknLOVUSMVjySDImK+Jv22/+Cknxq+KHgm8f4PapdeFrWPVkhl1SGdJNQ2GJnVFf7tsNpjb&#10;MIEg3FTNJ2FGc9OhceWKufV/7Wn/AAUc+Bv7K+nyeGP7djh1i1USQaHZRiXUpiyELGIMgWy9GMlw&#10;U4GUEnSvy9/am/b9+M37TusPp9zezaH4fELxrpNpfPI92rn5nupePNLcZRUjiAUYjByT86614h8R&#10;Wt9Nc63Y3V3NPOZbi6VmkkkcnlnLHcSTySeSetVYfiL4b3CKfUTC275lmyuDXRToU4a7sJVJPSJ2&#10;1l4g1fRzmy1G4jO7hlmKnp7GtaD43fFHSk8u28Y3m1OdskgbHtyPauHh8U6PcTA2+qRNzu3JMGPf&#10;/wCtVr7VDK4Kn/lmenO7IP8AX+VdXNLuY6nXT/H3x/cRsL3UoJ9vG6aEZz+FUZfjVrTFDcafCWZ+&#10;NrEbv1NcrqN8zJ5WQU4OMYyQPb61lzTRvGrbfm3fK+f8aTmwsdjcfFq7mnkuJoJPlYB3Wbhskn9e&#10;fxNa+jfHHR5TJDfaay280WyPdHvA4xknOffuMnpXlzPlpV3Dn724kZ9MCmRMk7NGMM3VWYd89P8A&#10;Pp27xzXK0PaP+E28K6lcyand2u64lt2uVeS2I3KG27x03ZwfUfKeM9Ir7VfB3iPRrpH1WGxeTTbu&#10;Sxlki8oM8cUkgUEA/eYKoHTLAcc15QuoTWTNHHMo2jHzZ57Efy/zipzerqLtCF2i23BX6ZRhhQQO&#10;Bgj/AMe+mVck7vQ9H+H+mNNomseIIHaGOP7LIjEKwwRu6nqQe/JzxyKvP4T8CXhxYeLWjP8AEpuU&#10;554zwO57d/xrySa+e+1uRrm4kZI7W3Cnd91dv3fzJqybhbfcqy7mjbbtLdPb2qlKPVDPWI/htBLb&#10;BLPxYhLc4wjdvw/+v/Il+GPigh/K8Q2pEfIPkdePY/4V5Sl/NF8zXBy3zfI+MehxViLxDqFj89tq&#10;UyqRj/Xf/X6cfpT5odhHpF58NPH0/A1O1bsVZWB6/jVef4d+OLYgW9tat3/1r4YenP8An9K4SDxr&#10;r8b7ovEF0vzbVHnNu/nVk/ErxlaEpD4mumVe5mPPvR+78w97ozp734feP3i89rO3k3Kox9qOce/H&#10;+QKoXfhTxyDum0IrkgfupAV9Mdenf6Vmp8ZfHMUWU8RSq2cMrhW6H3H+c1Mnxq8bonmDWRIf9qGP&#10;v0zx60fuvMPeK8/hvxhFKRN4ZuNvI+6p/qev5/Ss+40XxGoaNvDOojIydsII/wD1dK3X+P3jiBcy&#10;S2rbQRta0XJ/z0qQftIeKg3+kaXpcgxn5rY8n04I+tPlo92HNPsjir+21uJNq6DqTHblW+xEZH4e&#10;2evpWTfvckqkvh+6TC/f+xuBu55Oe/0r0ib9pTVg22fwnpDc/eMLjt/v/wD6qhn/AGl3VCZfAOmu&#10;WYj5Gcf1P5mly0/5vwDml1R5ZLLsOEhuI93IVom7/hUD6oTGzhPUYZSD65/nXpsv7R2mTbfO8AWZ&#10;7/LcEc/ipqq37Q/hR/mn+HMJx/Ct11H/AHxRy0/5g5n1X4nk0ASTURu+6efY8/pXX+Drg6Rezx+Y&#10;y7ZARGucEY/xrB1e6j1jxVL4lsdOENjNcbvJWYMYskcE8dTnHHetm1e2XVpjHM2JPXORjrUxdnoN&#10;HWTPY+IY2tbi1jmEnGF79q8p8eeBG0DV5lsPlX76xMeq5/hPfr09K9E0C/FhKs6HLK2M/ieaseJd&#10;P0bxLYtaXcO2YZaN/wCJff8AP/PStnH2kRHmvhHWrmG8hmhby2+Un/eU/wCFe1eH7y11jTlvj91V&#10;DKrnowI/z+NeH3+lXWg6tsjX5FkG7mvRvh9c3BtgY5jtK4YepxRTfRgeiXz2gRYZbZQysx3bcblI&#10;HB9cf19MVzetJL5fnxZVdwA+Udev9a1JHJtxI0m3aMj0x71laqoubPEUu5SpVfQ9R/n1rQSVzb/Z&#10;pnmn1LxKGm+bFvt29B87f4/rW9oUUQ8Qapq7qGPmNtK8557flXHfsx3Mi+JvEVjIMJJp8ZfavYTL&#10;/SvRdFtFkiK2zL/pEzSru6Y3Z3H8MGojZF9COSe6gS5ndW+aBmmjzwgwcH6g4A759q+tP+C4PgLQ&#10;NG+E3wP8Rwac1rq2j+H18OXVu8YUCGO2imQDA4KyebgH/no3pXVf8Et/+Cfy/HbxnZ/tC/GOy+zf&#10;Dvw9qCy24vI8Lr99G3yrzw0EbDLsOCVCDPz4r/8ABaS2g+MXwXs/G2tajHb2emeMYnguUY7UidLu&#10;LcSo/ilbr3+UdufzzEY7C55xxRoYaV/qcZubW3PUSioeqSk32dlvcv8A5d3Py9laEyqgRY3diC27&#10;gj3px8uErGbQKP4W45J74zgit+P4XeA7xN8vxK8sMuFk8x/T/c/zmtGw+B/wwmOZ/ijboOm1bkrn&#10;p3K8Zx9cmvvlSlLYw5kZHh6ytJ2jF6dzTSbYWBCqc45B6Aep7DmtTTbC/wBM8RNptxpot2UeTIGy&#10;dqyjaNxU56kEYxn3HFaMXwN+GKRbbf43WqxrjKrf8Z9jj19a3NF8E6BoQU2n7Q0W1V2qJLtJNq88&#10;fOD/AHmxj1ODVewmCkvP7jgLuytoNQaKylWbY5+XcdzD+9jt9M+mc81LBtikyF8vco+Xbj+fH6Hp&#10;3r0C3+EPw1e5S5/4W1pKSenmJjqc8Z/lxxVw/DD4TzuI7r4raDM27O6W8cMPbiReDVKjMftF2f3H&#10;nawWrEytOpXdtVfKycgew6YNW4LW3guIYFuI18xvvG33Afhtyxwef1r0q1+EPwIWaMyfEHR/l+SP&#10;7PrZCk+pzIWzz649utWdY+EnwbvbMLpvxDs7eRV+advEAZQvI6Hnk98knp3p/V5C9ouz+4830+fU&#10;bZ2t7e4i/e/ejEi7Tg8A9MAcHpirUl9JG7PdwQwQtCEeFoiVDBdpfLA85G7g4BP4Dqrf4Q/DiLda&#10;23x30uNi5Kyf2ojOOnHL+36+lW4vh18MxPJ5vxp8PyPNKWaS4vlfYc/dCbwgHTgrjmn7CoL2kfP7&#10;jh7lVV4We9hmAQLG0bpu5/v4Qc/XnGOtNmNtNJ5MDD90obMONgz3b5TzyPbFeg3HwO+EDac0j/HX&#10;S42b7v8AxMkUpyeQD1/XGMetamnfCv8AZ/W2e7uPippchSFEVF1hVywADOeckMc/LkYJOCBxT9jM&#10;ftF5/cebxpB9iMq7DJDLiOeOUDeME8fKCeRxzkD6it3T49JMdvpEepW/+mZiN1NuxaBih3lAgOM5&#10;Uld3c4PWup/4Vh8CIJ5vM+K2krukXaq6qNqDAB24KkZ6jJ/Pmm3Hwy+Ai3avZfGDSVhjlyFm1je8&#10;nPAZgwGOf4QB7etqnU7fiL2i8/uORXTGMN1LNrtv51jJGIoY/MH2pWz80bFdvygcqxUnPAIBxVuI&#10;3K26nVLXEwKv97MBycZAyR25wf6nvLn4a/s8XejmE/FLR4bppMx6h/bsjMu0cqqmQqTzySDj2FUU&#10;+HvwdSZiv7Rdn5Rkz5f26ErjPHUH8z6c0ezn/TD2itfX7jiby0ls5ktY9StbqR4kf/R5XKx7lBKf&#10;Nt+YZ2tjPOcEgZIhnmjN2bWNt3yR4wFyNue/bOeM/wCPpA+HnwJj1OTz/jdaM+wgwzankBsYz27d&#10;PTjFTJ4C/Z803aLj42WEkc29lMl3GdpddufunAHb3Hbk0ezmP2kez+48wJ1KOJryKFZFWby2mhVl&#10;XcPmxnA5I+hwRkVp6ZHpUtrNcS6jOskCrt8uPcpB4wO/Pofx9a7j/hDv2arewGnP8atJ8pvlE0ly&#10;pcnpkHbkHn2981C3gj9mOG5W3Hx1t12qse0Xp4AGM8r6fhVKnImUr9H9xylg2ZI/t+rBlmhLxqsI&#10;DYwecgc8DvkVbvvFWgXOmLCY7VhxFJdQRS75RkEO4YnnnbxjjAx0Nblp4X/ZRsZZHb40QNG6sCi6&#10;g+BkAH+H09/5VrG0/ZUn0lNLj+KlnsWbzRIZZHc+gLhN+AeAM/T3r2cvInmXZ/ccHqXivT4SbYR7&#10;PLiyFmx87d2Jbv6AcDAGD3NM8eaSJLeKSwjdd3mRxKoX5wODnaTn24B9q7u7h/ZP1J4YNS+LVq32&#10;eIRJuuJvkX5iQSE55JPX09BUD6X+xKrq0nxJtSir8n+lXfX14Xrn+X1o5Z+RPu/yv7jk774kaM13&#10;JLDovmyfNvNzM0hck5ycKg59OAc9B0rHn8SzalEDHaNGnzbUjjRFB3dRj69Tjk16B/Zf7DMKSNH4&#10;+tzzlvKuLvkcE4LDvtojT9htkjS6+IkXy/dj3XWe3BKpz+ZP55o5JS7FKSjsmcTpWtiKJSJ1X+Fo&#10;Zk2hcjjO3r3yeuMdq1rPxn9ntJBeXEZM8eNsSn7uemBx7Ef/AK66z7V+wq8Yt5fHSyIrEhQL7PPX&#10;kIM5x3NW4dS/YTMrSjxbGzMCqskN8SzEYz93uT+Zz1zifZvuhqp3TPK28U2s8U322NzHwUeY4dD6&#10;HB+YEcYzkY47gwNq09yHmlaRm65WTG4kj5j7YHXivVTqX7DFrCttLrkOA3/PtfbsHHGSPb2/Wo/7&#10;Y/YLjuPPOur5uTtkW0vScHt2/l1/Q9m+6+8ftHtys81s7i9MUjpJIqxrnG3oAeBx789fWpbOO9vY&#10;d6ybm6vthDFgRyeO2O3+NekJ4h/YQlMkVzqHmK7bnX+z7vaxxjJ6c9fz+lOg8TfsG2e2S1GGjbcr&#10;Lpt3wQcrzu7U/ZeaF7SVvhZ5fP51ojSBWbKk9wduMkf/AK//AK9Qajd6tIj5i2t5J8lVRVz0B9jk&#10;c4PtjHAr2fU/it+xJfNt1G7aZSMNu0WfJHVVzvB4x2qOL4ufsNW9uIZNNkmReofw/Iy7fxk/r0pe&#10;z80P2kv5WePWv2yeGa8QRSW0bZkkG5kTIPcAj0Izx65q3ps1kEkulvofLVTkw3CLvyOBycf/AK+B&#10;zXqK/GH9hSGdnXwxKvzA7o/C6jkfWTpT3+O/7EqSP5PhfUFkfcJHh8ORKxbjv53OCQfrR7PzQc0/&#10;5ThdUt9B082MB1ZYGurNZWhubuElWywYZ3c5K7hxxnvwap3U+maNAtzLfQvD5m5vLkWQ7sd9u4gY&#10;P5elehP+0N+yJGY5bbwXqTTRn5Zv7Bg3evGZfU/T9auN+0b+zv4gge6g+GOqah5Umbiabw5bGNVY&#10;gHcRLhSeeSRyc0ezj/Mg56n8p5Df+PdMgk+zRXjAzRdExlzzjBIxjn6dOfQsPG+j6g6wXN+0e2Nm&#10;864cZAI6HYSOOMcD/a4HPrX/AA0r+zPp+jvpmmfD2+hhmnWS40+Oxg2PxgPgOV74BJz/AFoP+0/+&#10;zzCm+3+FOoNtX93I1nbL0wfU9PXPPYCjlj/Mg5qj+ycBFrWlbHuruRJS33ZEbkc9wOh69KtWk+nS&#10;aBJ4gbXtFjjXBhhm1BVnfcRnZGGYkYIOWC9a7Nf2tvgirbU+H+rK4H96ADk44xmoJf2vPg5A7x2P&#10;wkvn7u0s0AzgdvkNHLD+ZD5qn8v4nCr4y8OyTeZcay0ksqhM8AbhxtL4GD8p4HHr0qa41zw9Z2Mc&#10;v9qxNGTgKzM2B0AfnI57dOOh79cv7Ynw8jZjb/Bq6TnHOpQg/Q4i9qlP7avgi3hb7N8JZZGJz82r&#10;LgfiIeaVqf8AMKTrdI/icgkn2qy+36bYm4tY5FE07ae7Rwtzx930x16ZwMjGYYvFrXoVZkumhWUl&#10;o5IZWyuMleFAG7J6H69a665/bl07YI7X4XQj58SK2rNz3JOEHNQH9uW3iKtF8KrJowrD95qcpySf&#10;YAenpR+5/m/Ad63b8TkpfEOuawpiHh3WLzavlx/8SuSQKo7LlflAHbkdfarEH/CQzPuufA+sBWdi&#10;szabKCq7v4lYe3YDj0rql/bpuGcwr8INBbcCAZr264564VxVe4/bx1yE/L8LvDkOZMLiW8Y4zz1n&#10;pfuP5vwFet2Rg3Oi+LYJfttl4J1q68xhuVLNlKDn2GR/wIj2pYvCvjefT7mceC9UWbzI1jhlj27l&#10;bfluQBgEAcnI3cdK0tU/bm8d7d1t4J8N42hdv2WbCDB9Zeenc9qqSftqfFC/hVotG8Pw/NuhVNJD&#10;duRyxx09eaOah/MH77yKdv4a+J9wzFfhnqGEDN81xEpLZwep/wAD/KnR+BPizcDenw5uIw0Snyze&#10;RcnkYA3HqT6854xRdftafFm5g322oaQsmdpWPRYhxn3z261mn9rH4zbHUeJrONeQzJpdp6+6fy9+&#10;KOah3Y7Vu6Nxfh58UpIPObwT5cn8W/UosMenYduOhpv/AAq74t3l35zaNa2+3kMl0So9R7fXnjtX&#10;PzftWfGW6V45vHcsbBtrNDY2yDP1WMHPP6/lnyftA/F65kVz8RtQCrydjKuc/QDjHp/jS9ph/MLV&#10;urR3lv8ACP4j3ETRC3sVfurTMdy8c8Kf8g0XHwE+KdyD5cNjDJvDCRYZmY9OOwzjHvXn/wDwvP4q&#10;t+8T4iawAPv7b5l7+xGO3b1pZvjX8QPLjt9Q8fa1Iu37yapN646bqXtMP5hy1f5j0gfs4/FW4kjW&#10;2spCyxgFhayMSemRxx+P0qz/AMM1fFS0G6X7cv7vEimxI6n1I6Hn/wCtXjOqeP8AxZcSF4PGOoSK&#10;o6HUpHP5ljjjt71n2njXxDHdCVNZusKWwjXD854Oeef8KPbUew+Wff8AA9uh/Z58SsZJdS8QTQx4&#10;xuZkTa3Y8kVm3PwNtbUSf2j45s2GNrb9Tt1I47fN/P8A+tXjF9eieYCdju+7uLfKPQfz659KglvJ&#10;IswjbtONyj1x+dT7an2DllbWR7DcfCLwTYhUvvirZcc7P7ftmP02gnj8P61WufBHwggjze/ELTW+&#10;Ybiupcqf+AD+lePXU0zkfeMeAOe35e9QCR+QpZmx2PU4oVaPYXs7/aZ7MbD4EwLiTx3ZMVx92S5b&#10;pg9k6fjTTbfA+G2WY61FKpk/d4tpiW+hOOPrXlOkWen3MnlXu4MuT1xtY9P1I/8Ar1Rm1K4ij8vf&#10;na2CucgkHBPt9KHW62H7PzZ6tN4q+Ben3q2jW9xI0inzPJ01Thsd979entWXL8U/hXE3kWfhi+3L&#10;khvJhQ5Hf7xwP1zXmULK90ssyY3ZP6fWq0s5MxJbZubbt/8Ar1Htn2DkiejXPxe8KrGv2bwtdKu4&#10;433CDIx7Iaif46aX5ISHwpubGP3t5wBnkcL/AFHWvOpbhFeVDIrf3SO56Z/nUDzx7V3cAf3ev/1q&#10;ftpD5IxO6n+NssYaSz8P2KlmIG55Gz+O4f5NZl58XvE0qboo7OLIwVSDP48k81yrS733AfeP3V5N&#10;QvcQxyZlPy+jNil7SQ+SPY3rr4meLpxsbVdmWziOJB/7L/Ws248aeJblCTrdx9Vkxu/Ksm91awhj&#10;JNzGpzz8wqifEGnRxqTer97hQ1Lm8x6G1da9esu6S+kbt/rjVjwPd2kxvlu4WYqZnWTktnyTtyfQ&#10;EZrl/wDhItMWXd5qt/ug/nmuw8E6TMngnW/EUzwmGGCRlVZAZQzcDK54GN3X3qXK3Ue+xxbXEqPl&#10;pPQbvx7e9SW1zE9zmX7vUK2fy4//AF1jza5HITFBbSSbj/zzP+NSWl9qMysIdPlfccbmj3Bh+NDk&#10;Sa032cW8i7v3gzgsfxFNuLr7YP3SiOOGNAyhs4JHX2yf51Vnh1j7MEttMZTIp/iHGP5f/qqm8Ovz&#10;tl4RwFGW59uam5Q24n/fHafrz0qxaXakNkD+7nPb/Iqm2i6ncTeZ9oVM8+Wi/dqeDwvkfv7+T6A0&#10;+Zklz7ZDGoV3UcZw1Vp9Xt0G5JVb2FTR+G9OjBUqzsO7daZJY2ltytuvyrnmlqV7xUN7LcuqIrLX&#10;un7KPjfUPhbDqHirQPFV5pOqSsqLNbz7Q6ryAyE7WAPOGBH614i3lCRfJTb6n+9mvdfgj4d07UPA&#10;8ct0tq00t22PPIHy8DJbsPrUkn3X8Af+Cten6bp9r4d/aEsNPuLXK266lY/ei4x5rw43BSDglC+O&#10;0a819LaL4b+DP7Qel2/xJ+CvjO3+0y8W+paLeKJo5AOUJUkMcdUOTjqBX5T6r4Z0GwE0ctpZTR7i&#10;Y7mzj3R+/UD/AAPvWp4H8d+L/hTq41z4Qa5d6LdKiefNpbEC5xyDJG25GHfawZeOmOk2T1KP1m0X&#10;47/GH4RyDSPi54Wk8SaLG+xtc0u3K3UYBxl4jhZAP9nB+nf1jwR42+Hfxc0xtc+HPim01CJR+/WN&#10;sSRH+66EBl57MK+CfgJ/wVetr3y/Cn7R3htTEyhW1uxjcqrdCXjGWQHqWXeAeiKOn0Jp3gf4QfGr&#10;TIvih8APHkdtqk2Ta6r4evAkvmAZaNwuRIemUOWA6gUc0o7hynul5oYl3EJ5Lcja33W+npXOa54X&#10;SX93LDtbp/nH9K4zQ/jz8aPhmY9G+NHg9fEmnxqN2uaHHi7iXA+aW378dSh6deeK9N8H+NPh/wDF&#10;HSDqvgTxHa6nbja0kcb/ADw56bkOGX64+mae5J4d8SP2ePD3iBJrq2tls524aaFV2v7MpBDD/PBr&#10;m/B3xG+Pv7NOpBbO4fVdEQDdbSyM6AD+6eWj+hyvTG0V9Kap4cjZGVIt27/lm/U9uD3/ABrkdc8J&#10;i4d1aFVC4LJt6UrcuqA7b4F/tbfDL4vJHYW2prZ6pIA8mm3bbZF4wcD+IZHVSw569q9bkk3W/mxS&#10;mT5gR8w6Z5x9Pevhrx38AtEvLldT0yOTT76OQvFd2nyEN68Y59xg+9anw7/aj+N/wKaPRfiZaT+J&#10;tDhcD+1Y8faYk6ZfoGx74P8AtMTWkattGS49j7YLHdhhU1tPLbsJImKn+9XB/Cj44/Dj4x6X/avg&#10;jxHDdMuPOtw2JYT3DIfmUg+v512qMAMNXTGSlsc8ouL1OjGtabrNjJovjDSINSsLiIxXFtcRB0dT&#10;1DKRg187fHn/AIJV/Df4lJN4u/Z012Hw/qEnztot0xNnKfRcAtCfzHsK9uib5Of++c1f0+9ubJ1l&#10;tJ2Q9fl71cZSjsTKMZbn5m3vwj+Kn7L3xQs4Pi14FubIr5kaGRd9vcqyFfkcAqw/w6Vl/EzVPiE/&#10;w00zwfqHhfw1p/hLRdSubvwrcaYsIvJ0u5ZJZo5XH7xgj84cHG7gkV+sd/qPhPx3obeFfih4Xs9S&#10;sZgFkiu7YSL+IOfzGMV8z/tL/wDBKrQ/GmnzeKf2avE/kSx7pY/DV/OWgJPVYn5KE9g2R710xrRl&#10;a5j7NxldH55ggEBdgz1qZRyuFx35bj/Oa1/iD8MvHfwk8UTeEviF4XvNJ1CD71vdRlSw/vKejjpy&#10;OP6YsYIXcMj5vl+bFbxZm7lyPDrhu33S2O/NTFnAJj65wR6dqrwuzBkxlmHPzVT8beNdA+Hvhm48&#10;U+JbtYoYoz5KsV3TygEiNckZY/X39aoIpylZFD4sfEm3+FfhCbWfsbXV5ORFp9jCvzTSscAnsFBI&#10;z3PQAkivNP8AhU3/AAUp/wCiX+Mv/BSa+1v+Can7AmufFLxPb/tp/tOeHJI45GWXwH4Sv4W2wx8G&#10;O8ljYkAgcxrjr+8bkjH6If2XH/d/nXm1MRVnL901bvvc2hz2/dterW/pqtPzPoK3t2aJTKq7sfNt&#10;PGfaniNe4rlm+MHh+Btk3h7xEnu3h+4x+imgfGfwaCN9trC/73h+7H/tKuE9A6hpQkaskEjjOMxr&#10;nFSBTt3Cuci+MvgRV2tqV0mf4ZNKuR/OOnp8WvAdzHm01aaeQLlbeHT52kf2VQmSadgudSkchsmA&#10;FeYeM7d012Z8L95Rx6AZ/rXVp8avANjaeXf3eoQTN/y7SaLdeZ9NojJ/KuM1qTxd8QNYEHg7QLjT&#10;rVmL3Gsa1aGPauMARQMQ7N7yBAPR+lRIDQ8GIbpr6SNMLb2u1to4XPQfXrXMeN4RD4Z1JgP+XSTP&#10;/fJrtbG10fwD4RPhXS76a8uJmLXl5cSb5JWPViffsAAAOAABXC/FHUE0/wAF30r8M8JX65pSAvQq&#10;UsIXwP8AUp/IVwf7QPwe0T4//CbVvh74giZIb6KRLe6Tl4ZVI2SL/tK43D6D1rvgWe0hBOMRqB+Q&#10;omI+z7Cvyj/a6c0pLmjYmUeeNmfhb8WdG8QfDHxTJ8AviLaPDrnhk+XDcSBvLvLcs3lPGW5ZduMd&#10;TgFeqmruq+EYfEHgZLyFP30K/NtUHPGa+5f+CrH7JGjfHPwxD4j0UG18Q6arGyvoG2sykcxsRg7T&#10;wcZ4IBr4a+CHja50+7m+DXxRg+weIIZDDapcsf8ATVC9Rn+LAPH8XXg8V1Yat7Rck91+Jxyi+XbV&#10;b/5nkWpae1pdNbyQ7cNxnPSvvL/gjV4Yl0fwp42+IzRYae8tbGFiuRtVWkfp7lK+Sfi74L/s3VZJ&#10;I4cKxznnjNfpD/wTz+FV38N/2W/CqXdkvn6352sXWT0WRgEBXnOUVD7A12U9xTqfuW11Oh/4KIfE&#10;GPwn+xp4y1e0mj8660trFGjQpia4HleuTgvX4x3dpFGMP90Liv00/wCCz/xIstG+Enh/4ZwXkr3W&#10;u6sLmRZFIKwwAs34eY0X5V+c3hzwb4p+IHiCHwr4L0G41HULltsVrax7j7seyqO7EgD1rn+02Rhd&#10;nLz/ACOSu7PccjPK/ez0r1z9nH9lX4q/FnSZdQjsZdJ8O3EyvLq0luS1yqkriJcjzME9cgd8npX0&#10;F8Bv2APCXgOG38Y/HeW31XVB+8h0OFi1rAe2/oZWHocID2PWvoKy8+6sPLsbaOG1hTEcMKgBQO3p&#10;j9KzlU7Hek9meb/B39lv4R/BaKSfT9Lh1jUZvLxqWoW6syMM5Zeu3ORwPT1r0Oazurwr5jM2OFVc&#10;YVQMAD/PatXStDmlVWaI/MoOOwJFdVongs3MigRc4Hy/p/n6VjexVjktJ8KyXLYeM+v+cV3vw5+H&#10;aRanFcSw/KvPzdq1ZdK8N+C9Gk1/xVqEFnbQIN008gRR7cnk+2M1458Sf2pfEWvzS+G/g9byafa7&#10;NsmrXEf79s8fu1P+r/3m+b2FQ6nQdup9HfFf9qv4Z/AHRU0/ULz7drDxZtdJs8NK/pn+6Pc4/Gvk&#10;r4o/Fj40/tN6ts8UXsmn6SW/c6Pp8hCkf7Z43Hp7ewNJ8PPgtrfi/U/7SuoZrq5uJAZ7m4kLu7e7&#10;HLGvqv4K/sp6Zokcd9rVoqyHDFMfMeBkn07f49qiUijxf4H/ALJN1qQimuNMFvArfMuzr9T3/ma+&#10;rfh98INB8GWK29jZxqQvzSbfmP8A9aumjsdA8H6Q9xdzWtna2se6aaZxHHGo6lmOAB9a8a8Sftae&#10;I/iNqLeDP2SfAjeKLzeUm8SXyPHpVpzjcG4M5B9ML71n6hynrfjDxl4J+F3hqfxV428SWekabbLm&#10;a8vphGg9Bz1J9AM+lfPfi39rT45/GzVv+EU/Y5+F8xs5FPneOfE1i/2dOODBbbkMnqGldF6fK4OD&#10;qQ/sr+GbLV5Pir+2H8U28XavZxm6ktb65SDTNLjXDbgjMscSDpucgE8ZJ4rx/wDaO/4KteBPAcFj&#10;4L+Avh21voWlxJfSRyW+nxR7gB5KbVlvCQfvERxBjys68EipT0RXLynXv8F/gh+zXol18e/2ufi/&#10;L4t8R+YI9Q8SeLdT/wBHSbG8WsKooVQOf9GtYgSACUb71fOn7QX/AAV+u/F2g6jpn7OPhjVbPQ7N&#10;Vt4/FV14bbyYjvCv5UHMcDEEbGkMrksu1YWPHiPxC+IOtfFrxM/iv4meONV1TU7jUHSzuNRvENtb&#10;2772SCNUESRxnAwUVFBUZVQWWubV0jtpNIkuplWaaK4jisZUUyfOxWTGW+6Qp2uQTvAJy207Ro8u&#10;r1B1DH134t2PjHxlNrvir7VqOqXsbNfXmutLJJ5oZ8rvIJZ0i2rzlhu6KCWPIfFvxfp/iPwwmmaV&#10;Ytb2UNtG3mXEoklmkEa5JdY40wWMjKqhiqjBZsZr02wn06xNreNPGZ/OYAWsjK6S+YcNNuGGI8sF&#10;W2FM7RjsJPiMNL174dXHgzThHDqnmTQTixb5LhtisokXoMOQfM5UmRQP4K3fwmZ8aXpWRmjuPvK3&#10;3vXmnLoGhamAl/bQyKV53xhv51X1OTF/JbMADuwynPBz/PNPtb0pnY4U/wB3rSiBXufg/wCCb07m&#10;0mFWZsfuflx+WKoz/Avw6PnsNWvrZs/KY7pvbpXTW2oSDbkDqNtWBeMwXzCP9r/IrTlQHB3nwU1a&#10;EM1j47vgR/z0bdx/npWe/wALfiFE/wC48YLIMZzcQj8v89a9OeYsu1j8qn8j/nNQrIrKxjGSfvfn&#10;/n/PU5APM4vCnxf08sLO9s5DJGUZQGXKlcEHHbHXP/66yaN8VNOYveeGYZEL7WkV2xn/ADxXqN3c&#10;w2du963LQws+NoOcDPr0/pWD4c+JV7a6+l9Henzgw6/MuM4OR0IK5BBGD0qZRA4W7ufHtrdeY/hT&#10;I3fdEn6c+9JaeIPFFnebp/Bd3IxwVjj/AI+fb8fWvXPFltpqa9dLpSbrXzi9um4nCn5sZwOgOOna&#10;s2MJFeLOMLtYEFm9/wCf+faotpcDzLVdV8RaLrVwNe8M3SFT5KrHHhsoeVI7EbsEdiPanN4/sEDC&#10;bT7xNw72vHv3r0PxNZxp8QJnKrmS4vC2cYJ841KtvBLn/R15H9zkfp/hSA80bx/oKwiRp5lbdlla&#10;3OcDjPpRF8RvDjkq+oRsCvO6NgR15zXpaaVYS7omtYDu/wCmYO705x0qu/hbw+0m0aNbZYfeaFec&#10;8YH+HpQB57F458OzMGOsxruOdvI4574qZvGGiT/NHqlsvy4b9529K7ibwF4Tk+/oNn6bjAKhn+F/&#10;g6f/AFnhq1w38Sx/4dOKLN7DOLHiPRy26PUYduM48xen1qaLxFaSLlb6DaPl/wBaOcn+X610snwi&#10;8CbCr6DD6dxg/gRVN/gr4HkDbNJ2qFzxMw2n354oswMR9SjlG2G5VtqZ+Vhj19e1M+2K+6VGA28/&#10;e6DPb/P+Nalx8EfBjEeVbXCMc5/0g8VTuvgl4XiRT590Ppcf/WotIRmS3JBDiNc92XJqneXZA4bP&#10;y4ww6VqS/BPQ/mxq96pLfdWQdPXOP0/Wqc3wZsIgyx67fL1C7WBosxmcZ9sWfb8qrJjGEHU/erSP&#10;whRV+TxPeqVboy8Y+ua+pv8Agjv+yn8Kfi1+19DYfGLUI9W0/RdHn1Gz0bUNrW99cq6Iiup4dV3m&#10;TYeDtGcjIPm5vmVLJ8sq42rFuNOLk0t3boheh51+w18ONYn+P3hfVPGnwt1LUPB+rXUmm6tfXWjT&#10;Np8kc8bRFXm27ANzKM7hg4wQcV9A/tVf8Ewfhb4Lv47v4C/FC4dr799Z6PfKJTD8xBTzRhgAOPmD&#10;EjqTX6VeI9RvI7nUfg5faWbWP+zZv7Fjt4wkOpAJ8kUf8O4Djy+CMAjg5r5z/Ym+BHjz4g2138Tf&#10;iDbtb6lNfNFe2OoKUuLBlYqLcxH5kbpuyBlj3wDXyPAvG3+uMqylR9lKFmlzc14u9nsu34nPzyu7&#10;6HwLef8ABOj9rrw9tvrPwEt95kJl8u31CEts9dpcMPxFc3qH7Kn7R1oRc6h8LfEUbRliyw6fLKDg&#10;+qKeMg/5Ff0AeEv2fY4bFv7Ys4sMiszKOUA5xzzk+vbip1+F+mWMq6XpdhHuTc3mshZFXd1575Nf&#10;o0Y112CVaXRo/nC8eeC9VCmPV9DurO6hG2S3uoGWTI45U4PUHtWb4buP7Jt9zblK8su0gr7V/RB8&#10;RvgJ4V1+dY/EPhbTdURgVuLTUNPik3ZPUFgevYYrh5/+CW/7G3je4+1al8GNFaaSQs8MUbW5jzg7&#10;cRMvIHTt1rT2dWMuhEcVLrH8T8UbG8s9Wso0hkBjLqJFDdRxx+VXPEWlQaPBcWccG2Pz2EfsoJ9/&#10;T86/Wb4o/wDBFL4GeI5Y2+EOhw+GmtUkSSb7XLcWs8mMqskUkpPXAJUrhWOc4Ar4l+JH7PHx6+CH&#10;il/CXi79nue3mExK3+h6M17HcAY+eKVAd2ePlwGAIyorOpXp0tKjUfV6feb060anl6nzr8DPDniO&#10;y1zWfEsWhzSWd1pptbWVlwJpdyvx68Ken/16+2P+Cbv7C9x+1X4qm1vxiZrXwT4fuEHiK9hJVtRn&#10;4cWETD7g2nLuOUU4+84IPgN/wT3/AGpfjhr2k3fiD4b6/wCFfDc12FvfE2tWv2eS3t+7Q28pVpG2&#10;5AG0D5s54AP6Pr4g+Bv7A3wDh8DeGJha6ToGmMZBPF+8d3U75nl2gSTO2SFySzcAADj8h484++rw&#10;WUZDNVcXW0vBp+zT0bbV0pdl9n4nayv2UaTqa9DL/ad+K/h7R9A0n9mL4K6FHZtDp7ywQ2KeTa6d&#10;ZRp5YIPTIYlQo4LDJIIr4v8A28tGHij9hrxqkHlvHpumxzKpj+YPFeI/GRx/FkcYOR0zXqPwV1Hx&#10;p8WTrXxKvdIdpNcRZVVbpitrZrkopbjbhVQdslieCcVk+MvhPefFn4a+LvgnbyfZ7jxTYC3/AH27&#10;bbyXmFQjAJKgsrHGTweM5FezwlkeD4VylUr3esqk3vKW8m32XS/RGmIuqdj8ZtO102QWyJGVUgyl&#10;Ru6jH41pWupymIMhzuX5s84bOPy9aZ8Z/wBm39pD9nfx1dfDz4qfDyXS76C4kjhkuFZYbtVcr50D&#10;kASxnGQy9iM46Vh2un/E2JvtK+HLNo9uwotwB+OM5HPevuqFejiaMatGSlGSumndNeTOJSUtUba6&#10;0tvNJAHZlblWwM9P8c1attU85li3FVVcll7e9c5NoXxNuonnt/CcICspZhdLhc9BjIPOOtOg0n4o&#10;Z8uPwtDI395rjGO/TdWozqBdPcT+TFM21Uz82Pz/AM/406SbygWRm38c7fT6VztppXxchX7W3hBW&#10;jjYAOtwAqt1APPtVyE/E9V58FIWLffN6v+NVdlG9bXrySM89w7OWzz39896kkmln2orFuOQ3/wCq&#10;uWmsPin5iPD4PjbH/T4MN+tSgfFsjnwXECvG5bwDP609STVuJ5I3Xeg3Kv3s4J56/T0xUFvfxwlp&#10;AGaTdkk9cf0xWUbD4tXbhoPBschZcjbcjJAHJxnpxmohpfxVV/Mi8HQ/KeW+0gj+dO/kB1I1FL1G&#10;3y7mCjav4Z4zT0vbra0Tt8iR5C7jxzjdiubtbP4pwoR/whsW3bji6Hv7/WpPI+KH2j5/BMW0ZBX7&#10;YB2x3NUB011q0FzHG8pbdDH++3bQTxxzj0wOc4/Ks06lgNMZOWzhh0B+lZMll8VizRTeD4mb1+2L&#10;z+v+fwqO4sPilJZiFPBsP3v4roccc96cWkBqNfXAVZTyrNgFhj8v89qbDqDxXJMyq2W+7/T/AD6V&#10;i/2N8XfK2p4ahCtwzG4GD+OfrTBo/wAV4F48OW4fdnInH19au4G//aqDzJLk53DCsPlwc8n0/Pt9&#10;ap3XitklXYdiPHhtuPnxzk+nUdP61g2kHxCv9Zt/D89ja2/2hjum37tijJJwD6ZGOK9JX4EWs/ha&#10;6v8Awzr/ANu1VYcW/wBvh8uNJMjO5VY4JGQMlhkg4PBFRjKWyInOMdziz4l8qGPy9paNmYuzFt2Q&#10;NvHbFVG1gRTeZEynqUx0XnNZ2pfD/wCN+k+ZFe+AJmw3+st42lXGPVMjFUI9D+KqyY/4RC4Uhsf8&#10;esvH6VPN5C5lLqbkurXDPulX5sfePGfyqS31OBorjz59v7olfmYZYduO/wDnNYMfhr4wTcDwddYb&#10;jP2OXnjp0qR/CHxglGP+EIuOP+ofN/hRzBzLua17r832iOaNwG8sAnpx+FSXWuTTQZeTPyfMd33h&#10;wB/T8vrWN/whHxolKxJ4KvMj7uNPl/8Aif8AP5U8/D743SnZ/wAINd/KOn9my/8AxNPm8guu5eiv&#10;Vnj2+ftVEzy4XIA7c9fYc88VMl86RNsudoiwzqeM/wCc1mj4WfHacAw+CLrpgMtjL0z/ALvepB8M&#10;Pjy3XwRcBm55sXz/ACp+92Yc0e6Nax1JAu9mOW3bW6liR/8AX69qtJewJEyxu2HU7mJwAy+mfX14&#10;79RWOvwo/aCWJc+DZ9qt0a1YZ/MfyqxJ8IP2jLmIRJ4QmwvPy2xHX6ijXsw5o90XRrAmmQNcb/MX&#10;Hy/eJPTrx1pH1EteFZJtvzNuaNt449CDz3OR6VTPwa/aOdQg8Iycc7TGoPXHQmmW/wAEf2itQ1D7&#10;ENHtoJF+80s0a7Prgk/hjPtReT2T+4Lx7mvDq8LRNJFcbmHG1u/A/r2q5Z3juQpb7q/MOy/jj19f&#10;Wuy0H4A+EfBHghbz4qeJZ5tUYsz/AGG48sBscRwoR+8HqzAZJ7Ac+ca14M8a2nia6s/DOtQrasqt&#10;GLyMNIgOMjcFAyMcEAcfWqlGUI3aCNSMmbK3itAX8vowLbX/AISe/wClRyXYjwyS7sMerY6f56e9&#10;Z0fw6+KUshd/E1iuFwMW+78uOv8AhUr/AAq+JRjT/ir7Paq4UrbdP8ms+byNDTTUS8fMudsfsQD+&#10;P+f1qeTUZ51Tz7piUjKRbpCdq5J49OST+PrWKnwm+JeNsnjqEL3/ANF4FWofhJ8RwqoPiBGufSyB&#10;GfqTRzeTAvRXQtj5R2v83zAtyAce3B/zmpZNQkYCK2Z1VmUspYkDHr6ms1fhB8QJWLSfEP8AiC5j&#10;s+v60v8Awprxuv7o/EVtrdxaj/His5c19irmhFqUkb/KAzbSG/ugVMdUR0AYbeST8o6fWss/A/xU&#10;Nyv8Rbv0IWHGR/31U0fwV8RpHt/4WHddPu/ZwTx3yT1/x4zS97sIuSXkYuNkgJ7jbxj/AD6ULfxJ&#10;DI26NvL3Hdgf57/l9aqw/AvXC+//AIWDqG5sbsQjjv03H0/SoY/gLqOcP8QNS+Zd33sZ7etK0+wy&#10;e11JJrT99KFYZH3eRx65/TFPF481vtWQ/KS3mLx7f/Xpo/Z+mEyMfH2qSMAFVvOBwPTBzTov2eLa&#10;Wbb/AMJbrDs+AuyQZbpjoP8AGptIL3Kc2qCG6+cqv95d1SJMgH2iBmm/uqi5z1445q1efs4WUMip&#10;qHiLWFkzujWSYcjjnOPcf/Wpo/Z40VOH17VGOOcXRGPY/L+NHLPsBn3Oo3Fqrw3qsoVjt+U8j646&#10;dzViPXtNjs43luVyAVIDDk5yOvvmrQ/Zv8IkEy6jqEh6HddH8vepIP2cPBJGY7e6Z1ON32phnjHb&#10;p/XP4UOE+wblK/1Q22kR6ndwyLbSNtjumUhGYD5gG6E+2azIfG0GmDfFqUZY7lyGGCPfn9K6RP2f&#10;vAKDyZdOuGjH8JvJMA9M9anT4AfDpP8AmA7s/wB+d/8AGjlkI4618d6fF5mNQhI3HrIOn/1v6Vau&#10;vHOgzxfb7rU7dd/I8uQdfTjoa6pfgZ8Po5di+HLfjP3pHJ49eauQfBXwKnzxeFbVk9WhJ7c0ezmB&#10;5u3jvRpE2Lq0bdNqs4AHtUw+Ivh6CwaCPWUU9ZFHO7ocdP8APtXo6fCTwUpCxeGrBgR/FbL/AIVa&#10;b4b+CLRz5fhyx6Ha32NQT+GKfs5DPLk+KvheRWjbUWj+UDbtP3sdfyFNm+JHhNyyJq8km6MgP5fG&#10;7gfnXrFt4C8Lqdg0W1VsZ4tV4zj264/KrFt4L0WNC6aZDtV1RtsK9TyPf1p+zl3EeI2/xN0U7nSS&#10;437gDiEnPHrV5vifpM+1k0q+ZsY3LZn/ADj/AOvXsiaHpnm+WttHH8vzHaBn39qkTQ7Ty/MYhcc7&#10;UUEdO/8Ak0eyl3GeM33jyS9iX7D4d1OYbidy2jcNn6e1N/4STxBOQ1t4C1WQFfm3W5GD6dK9ok0q&#10;KCFJJ4tys2N2c5Ixx9eR+dOSxsp4vtBj+UfXnj8MU/ZeYHiM2sePbj/j3+Hd8q/7bbT/ACqEr8Up&#10;gJI/AzRr/wBNJwP617LLZRAkCFMKei//AKqYsUcakbFxyW9OlP2XmB46unfF6UmSLw1Cv+9cDPXg&#10;/e9/1py+GfixMnGl6epPrMTj/CvXJxEWZmRc/wCz2qOSJUPEZG3+HdR7NAeUnwZ8WCd811psO5e2&#10;4g/T5TUR+HXxDklzceJbeP5cfu4jyPyFeptgjJHO3HWg6e/MjKi/9M+/TpVeziB5e3wt8UbG8/xp&#10;Jhu6wf8A16bJ8I715D53i+7b5uir1/WvRZ4Qp8lt3ucfrUEiBQzEN221Ps4iOBHwgs5MCTX76QDP&#10;/LQfielOHwj0BWxNPdsR3M2K7ST55cLJgbeCw6/5NRsRhiT2O32o5YiOKf4YeGokO6ykk/3pj/jS&#10;DwN4fi2qmlRfN7E/zrpblvnPm7QDwN3NUbo4jwM+vAqlGNhmPNo2i28LJDp8GVHaMZHHXp/Wt/wL&#10;4nmj8AalpMyGSGSz+VW25U+YBwMgnluev0rIuBhGct/Cf4cdqZ4VP/FLTFx1sxznnO9fzocIvQDP&#10;8uIOzOq/M2OQP6VveDP7M0qG88R6larM1mq/ZYpOFEjdGIxzgA8euPSsJnQLhmJ3cMfStHRtbsLX&#10;SLrS7238yK4ULIucEjrkNzgggEHB6kdCRUSQjPs/Hmsa5raeH9QU6h9o+SPd95GA+Vl9Pw4IqhMq&#10;AsoIGRjGPers+keHPDl+mueE9X1JpGgYxyXSqjQt91gCh54J+bg84xWaJZFO0N94ENz260lYCNlT&#10;dvPTdUhkyqjg4qrLexIcPKFHbdUb6taxqpNyuP4trZJ5/wAKBl15cRgkD2rOurjL4Lqfamz63ZgY&#10;Xc3+yM4rPuNR81sxx4+tTILlkyMzKrptPT1r6B+Futvo/hq18NaxEYmVN8OUOcE7tpGO3Xr3rxv4&#10;U+BdY8a6/DKloxtLaQPNIRhTj+AE9ScYwOa9b8VaQjvHd6NBJG9swLr5nysO57Zx7VnJtDiuY6uR&#10;nlHDxbY2yTCzA/juH9aIdSEhVbiUquMRQjHA9Bk/jjPrWT4Y8a3V1LJKRDJceSAw2Kw9NwGMg+4r&#10;U8z7Kr3E91DIZePJuI9xxgfMD/gc073CwqyW8M8cl3H5yH5hu43Kfc8Djoea3/AfxW8a/DXxCPEn&#10;wl8c3WjXKKDhZwquF5CyRsDHIPZlI56Vz9hKrxSKloobcB5kinEfpyR92n3Fu8cyTxRRszn96wUd&#10;fcY6/jTA+2f2ev8Agrzod+0fhX9qLwnDGshVbfXrGNpIlbAyJFG6SLjkMvmjthBX09pvgL4TfGWw&#10;tfiX8CfHEYuLpTLZ6rot4qySKPvfMh2S4PDDlhjBYHIr8hLi1n1mFrK8hjHRITFHjb6EcY61f+En&#10;xp+LP7OXioan4G8Z3Wms0ivMkOJIJ8dPMhbKOP8AeU46gg81n8Luy+WMlpufsBbfFP4q/Dhzpvxa&#10;8MSa3p0PDa3pUOLqJOzyw8BvcrgYGck5ruPDviPwb8RtN/tXwnq9vqEKY3+W2JIc9AynDLntnr2r&#10;5B/Zw/4K0eDvE9hD4W/aL0KGwf5Vg1i1ZpLV1/iDnJlgYdRnzAe7xgV9GH4T/DT4ji3+IHwZ8ZC0&#10;vJ4fNtdQ0W+UefGT98eWxjnXPVgc9i3UVXQiUWjqNW8LyP8AIB5n+yyjd+Pr+Fchrng6K4U7YE53&#10;cD/PFWf+FmfEH4fXYsfjB4aa+sUyreINIhIaIfwvNDxgHuw2gY435rrNLu/DPjjSF1rw7qcF7b9G&#10;uLdjvjP91weVPswFG5J4DrPwnutC1dfFHgXU7jQdUj5W801iu72ZehH5Z969I+Fv7cPifwTKnhz9&#10;obRlMC4RfEmmxloz7yL1T69OvtXRav4VkZJCqLIvsMH8R7VxmueDVmQxm3DBgd3y8Y+n+NNXjqge&#10;u59W+D/Gnhrxvo0Wv+E9ct9Qs5F3LNayBlx6+1bsLdgfzzXwLpOh+NvhRrbeJPhJ4km0S46yWa5e&#10;znOejR/wfVcfSvdvhD+3Vol/dW3hb45aN/wjeqTMEgvgd9nct/sydAT6HB9q3jW6SMnS7H0UHAwU&#10;x8uav6ZrN7pcvnWN2y8/d7Gsmx1Cz1axj1DSrlLmCRQY5oG3q2e+ash/LQNtPpWyl1RnboWfiR4J&#10;+Dn7Qfh1vCfxl8G2t2pUrDeGMLLCSPvI4wyH6Gvh39pX/gll8Tfh3NJ4l+CVw3ivQxlvsiEC+gXr&#10;04Eo9wQfY19tokpPywEE1bsbzWLUbrVpF/E4qo1HHqJw5tGj8e7rQfGmm6u3hhvh94kuNW8zYulW&#10;egXMkzEcFcCPg+7YHqQK98/ZJ/4JkeL/AIjeMLL4zftieGrO1tdHuFuPDvw+8wyEnrHLfsGKE5Gf&#10;LUEZ+9kDZX6HStqd4/mm2i3d32AGnW9jPJC0l0zLtYkr14B6/wBazq1p1I8smreXUmNHo/6/ryK1&#10;jAkCLbwxKqBQI41H3cDtwP8APpV/+zZ/+ef6mi3W2QK8Lo25gA0fIJzz61e87/pr/wCOms/adjo9&#10;nFbnA2P/AAWb/Z7uY2km+HPjBMH5T/Z8DZHrxLXuf7Pv7VHwx/aS8Gv4z+Gxkkt4bgwXVveW4jmt&#10;5MZ2suT1HQ5r8bNDEhtzuxtz+7/3a+5v+CNgk/sD4iQKy7V1mybHuYXzX5rwvxZmGb5n9WxCjaza&#10;aTW3zZ/X3i14K8G8J8F181ytVI1KUoaSnzJqUlFppq/W6aZ94JrenSR/vNNjJ9QoqxBe6RMNq2Ee&#10;e521gxpzkdj2q7artO4H8K/RT+RTZklskgwljH0+8a868aeJbpriaxtl8tFcAso+9xkj+VdfqWom&#10;2t2GP4Scda8Z+J3jeDSInup5NrySNwzegx/T9aiQFi91W0sYWlu5gv1ryD4z/EW11S4s/C9pcb5b&#10;y8jTYv8ACm4ZP9PxrkPi1+0XY6NFIPt/z9EVW5PsPf2rifgXea347+LEfiPxBC/lwLvWFm+7/dHT&#10;g5OT9Pas5RbHHc+vreMSQxn+6gAp1wmEZj6enWm6O7TW0YC4HAapb4MibcdfvMe1adBHz/8AtT3L&#10;WdrHKo6SA9Oor54/aF/YN0f9pP4f2/xF8B20Fl4s0seZZzGMbZiOdrcfke35EfQX7WUieVDH1+fo&#10;vXrXS/s8WJXwdas6rl4FZl/ukjoR64xWbjzRutyHHmiflNofhr4peK/iTpf7O/xl8GXWk+KrzVIr&#10;PT7yW1cRX6s20vkDAKjksMAjk4PX9gPBHh3SPDvhyy8L6XpRhtrGxighcrt3RxoEX36Co/G/h3ww&#10;+oaew0W1bUPO86G4eEFowBgkHsTuA9cZpfFuu3HhbwbMGUNesCEV5BuZj0Gc/QdcAflXoUak3RvL&#10;c4a9+ZQPz+/bO+Cni39sD9qq6uxqY0nwl4Xt49P/ALRk+Z55WYvN5KE47Km9uAU6Gu2+GXwv+Hfw&#10;T8Pr4e+Gnh6G33KPtF843XFw3953Iyx9ug6AYrsr3SLkXM01yvzSNukwuMnufxPNNttBaU48vOa5&#10;eaT3O2nTjTikjnL62utRbyj/ABdHauz8OeExHo8NkkG0qvzMV5NaPhvwDLcyq7W/Abn5ff8Az+ld&#10;J4n8T/D74Q6N/a3jTV44fl/dWyrummb0VByalyiaEWgeBCIw0kXA5J9P/wBVcv8AFD9orwJ8MhL4&#10;f8MwJrWtRrjyYX/cwNj/AJaSDPP+yMmvMviZ+0n4/wDilLJoPhGGTRdGb5dkJ/0icHuzr90ey/nV&#10;P4dfBTVNbuUjgsd7bgeF6k1nKV1roVymRrF78RfjFry6z4t1GS5Lf6m1jXZBAPREHA+pycd+1evf&#10;Bn9l3U/ENxHJNZMVVsu7LhV/H1r2D4Lfsq2WlQQ6l4nh2fKGEPc/4V3PxL+Nnwk/Z/0+303VLrzN&#10;QuDt03QdLt/PvbtvRIV5/wCBNhfep5uiD3mXPAHwf8NeArSNUtPOuNv90cf4D34rk/iD+1N4d0bX&#10;m+Hfwl0q48ceLFUKuk6C3+jWznvc3IBVAP7oyfUDtlN4E/aD/aQt7i7+LusN8N/Bcm1n8P6fdBdS&#10;voyBgXNwMeWCD9xMADr61R+Jv7T/AOyd+wj4Yh8IeHLW0srx4Gkt9G02NZNSulGB5joT+5BJGJbg&#10;oMfMqyDis/i2LSLC/szeNfirNB4x/bF8c/ardSGsfA+hl1so2zkKyL81w49TnjngDA83/aK/4Kgf&#10;syfszQ3Xwr+Fuo6PJqtqoght7O48mwt35VvPvY1kUMuOY4RI+QQzxNXyn+0V/wAFAvjL+0jp17pl&#10;pq/9g6DIxlk0PTtS23F6qgEiWcMJJUwCoQIkW5gRGCBn5/lEF79okudJmZZdsNu8mS1uqqSRHtUs&#10;gBw2QFLE8ndueto0luxcx1Xxq/4KEfEH446vJeePvGU39meaoGn6eggs7SJFVlRIfmEkrHOZJA8p&#10;PBdwu08HrvxE+GXi+TT7m08S3n2qSEQeTbpKy7RtEYzuwMbQRn7rAAf3q2be0h1G7jn/ALPtXkij&#10;Yt5c32fY+whNuCW4DZAYhXySN5BKrBop0W3tW1mGGG1hkje1Y7457dmywVfNJweWxkHBVsYBAO6X&#10;YzMhPi34bi02SK08UTyrDDhoZrdF/eowLMvO4b+x+VVxhc/NibSviB8PdZ1SOW+1SO1jSFBtuYZV&#10;a2LDJECx7eeE4+RTtbLD5SejltTJ4WvLHUbqz8xpvtFw9nAI1RTI4xI0T74xuD7VIIYdQqHA8g8W&#10;DV/ip4ts/h94NaSGHTQDqmzK4QDaRGzEfLkMq7RgjHY4ok+5UVc9L0jxv4Dj1KS50/WZrqC3YyzT&#10;3xjULDnAZVbIQt8i8klS2cseTGfi34GtLjT/ABPH4tkjksZn/wBFtdPH7tkkLxt5ny+cwDSHDLhS&#10;E+bpt1/CfhLR/DFquiQtHY2catDJcPatcPKwY+ZKx3jAXaVHI3AAEjJxbe18KC8uG0PSluLdy3/E&#10;5msbZ7iQM+xXlVSVDnPChiuV5A+UFruSfJ37TXg+w0nxC/jDwjexzWt8vmzW8LAvaSkDergfwlt2&#10;GPJ6EDv5VH44nsyEvbQMpHy7Wxn3r9Akk8M6JA11daPDNMlmyWbXFih8pl3xbn3wsGynmt8wycod&#10;pOHXh/iX+x58FfGmstc32h/2DPfh0s/7B1SKGHzY4/mDRmIRx8RO7SbByQCScM0+9HYD5J0/4i6K&#10;/wDx8LMnuU/wNaFv458OySKY9RVfm6PkY9vYV1nj39hzxB4e0CTxRo3juzaxW1FzFFqVs8crLtBK&#10;hotwZgdwxgHAzgbgK4nTf2XvjT4g8LTeNNF8Krc2EFwsMk0d4qjzD0UB8bjgZOM4zzjOKtVLboLo&#10;1o/EektCFXUbfczdpBkD6U6G7gmb93dK2f7rVy+rfs6/HTRolurv4Ra1PCyllks7b7QrKASSDCxz&#10;wCeD0rl59I8WaVAHvfDesWu5vla402aNT6YJUDpz16U/aRD3T1YzxrHJl8LjHTrn2PtVLS/CngGy&#10;1KHU47GaZ/NzJZy3BEHYjoQxHXKggYHfoPMP+Ei1GCExjVJo9o+UNMRxnp19ami8aa5GgFvrDY4P&#10;yyZP+f8AChyiM9Y1G9+3X9xczEM07tIQqjbkknA9vpVSBJFBKbt2cfK3bgcjPHU/nXAReO9ei2vL&#10;c7x0OR1z2/OpoviHrkFq0Uaxsz87Xjxjv+uB+VLmQjsfFW0eNGkVid9xeDO7r+8Jp8brEzLuZtvf&#10;+ma4O/8AiPq9x4khvby2hG9Hfy16ZY9f0NaFr8Q5lVml09fu4+aQ88fSldDOxhkI3Bn56/SnlyFX&#10;cw9uR8vqK41vihYRlU/s6YDgs27ndj+VSQ/FXSo5CRYzL23Ag9qNBHYeYyLhPQ7TnpUkW2T97kfK&#10;Mt3B7fzrk/8Ahaego7JKsy9+vt9amtfix4WT5ZDMAw+bclFwOmvomVBJuyW+8D1/lVUIYxufoq5Y&#10;hs8n/P51ir8TvCsqtI15JuGc7oT06dqD8RfBzjDapjjkFW4/T8arQrU1JziTleP4fWq0+0YOT9Tz&#10;z6fnWZc+PPCZJEWuR/Xafp6Utt4r0G9kEVtqkW5/u/Nz/wDWoJLM6youWX5QOPl6f4f59KqzsP41&#10;wo68+1Oudf0GP91Jq0KNknHmDr/Kqc/iXw84b/ia24Y/d/eAY/zxQUFxIhYxKffOOleyf8E9PGVx&#10;4U/an0Zor2S2kv4J7ZZoXwwcpvUA+5QD8a8Puda0y4YCHUYT8v8Az0HP613n7K9/bL+0b4PvDeIi&#10;prKM21sngE4AHXnt/wDXrOpGFSnKMldNap63+RpT+NH7w/Cj4feA/jr8LIdA8a63rX9oMZDJfWl0&#10;IJhIHPlyLtUDO3YQSDgjtXPa5ofxY+DPjFVvtIuPFGj2sZ+y6rawBNStyCMbwoCz8Y+YAOOcA9au&#10;/s/Xup6Fp9vfWUyssOPMXbj5TzjHbGce1fQWjLZeJtPFxcmMuy4weSOPf3FeTW4TyLEU1KjTVGot&#10;VOklCafqlqn1TTT6o8+t7SNS6+485+Gv7XXw/wDF15/wi3iS9jgvH/dyblaCQ+m6KRVZWPoQMk7V&#10;L9a9Vhs01CzkvNIEE8bnKNGwIbjocdOfXp39K43xl+z98OvibpzWuqaJDNdbT9nu03Ryxt13K6nc&#10;pzjlcGsvwt8EfiT8Ny114F+Kt5NHDwtjrFvFNHx6MqK6j6llz8xXPNetg45lhkqdeSqJL4/hl/29&#10;Ha/nFpf3UYr3naSsdJrOi2Nx5bXy+VJ526ONlyTg9effpWdrHhOysHXXNLjKyyNmZgNuceo6E8Dn&#10;riqGt/FbU7WXz/iL4LurbY3y6vaxu9sVUfe4BI5xweeSfWtjw74z8M+LNIS90PW/tSk5aTyWUe+Q&#10;fT2J/wAev2kZxunc39nKMtg0z4iReHomttf8OsJGhWS6mtY90Nw2MYC53BsDOCpHua5zXfjV8P8A&#10;R9Qk8UaroTX1ncwtFPY31ihWGRNxDDI6ncFKnJ+5j0rB+LfxE0nTdH1Sz1BmktY4Cn+joXd5G6bQ&#10;vIxwdwBx7Yr5Q+PnjfVrrRGfwd4ojt9KmZZNQh1K8eRtyqCPK5ynzAcc8+leFiqt/deqPTo0oSj7&#10;yPZ/G/7aXw70zxImieAvhrqkGrkPe+dZ6xJ9ls7VQvmTTRJLyMfKqkEF2jC4LGvjL4rT+PfjR8Rz&#10;bTXmpTSapqklwLHUL0PFEzMS5VMlVHG0ewHQV0mjWM/hLThp+u6wW8Q68i6h4na4tTKLO0Qb7azJ&#10;bpJj99IGOAzxKVyjZ2v2etOuvHfxTfxFDa3l1LKFjsbSC3DS+UXx91QAo2Kfm4AA64r5eWByrA1p&#10;YmFKFOTXvSUVHRd3pojuhyx1Wx6z8NPEzfA74RzRa3eSTTXkSwf2U2FWMKmCwADOX3Z+UcFSOTiu&#10;5+CnhjXvEXiuL4t2lxbNY2tpC8CSwsq3N6ACke7P/LNMMdoIDYHJBA77XfgjF4k0GfxN8SLO1sxY&#10;6Y0Vro1i6maRyF+WSZQNvAHyxAY5G7kg3viR8Q/h98NfB9rare2Vja6Xb+Xb2ccYjVGU7dirjpkH&#10;GAc++c1+T8c+JmFr4SWUZK3VnUvCU46pJ7qP8zle11olezb2PZc3vNHxb/wXa1TwPpn7PvhfSdZt&#10;oW8Sah4siutJXarPHElpILk5xkKd0APq2w9QK/L/AEWO3muI4LyXCyEhv3eSPp6//Xr3T/gqT+07&#10;H+03+1bNa+Hbi6bRvCdgNGsfNUqTMrs9xJjsTIxQE8lY19q8Tt9Pt7a4jjtwoaFgXk3dWPv6dOnf&#10;6V+seGuS4rIeD8Ph8Tf2jvNp/Z5ndRt0srXXe55M1H2jsTXaWltqDW9vMrRq2Fbb1Hf/AD/hVO/1&#10;qK0ura037TM0jZX+JRgY/X/POdCNJZVe2dVY7mO1cnnv/n/GqfiHwrHdQfZrxtk0IYoy4JQkdj36&#10;199cXkaUN3ayWbLEI9zMoQxqOct/n9a0IIbQqHRdx6EsO+P/ANVYHhTw5dWM63cuoSXDKcw7kCqP&#10;9rjv+Pv256icStYtMGiChgFx024xj07j8qqMxFYWiPH5yx7VXOF5qvJuQeW0QA5O7Byx9PTH5dfp&#10;RdzyojSwyb49uTtUEjn+WfwqBLkvnKndn5lGeOf8+n9KrmAlExLN5YO3HTb/AFp0M+Btj5+q9qhV&#10;zB1GA33gy+39TUIuyGUs3UfWq5ijSW6jRhvVNzcszc+3TOP8/nFLLHvYkD06GqDXauMAZ3Ln7vWp&#10;muCu3KnA/ut1qgLjy7XYPHuUKefr0OarvcKPkA3Hv/n6VDeTyLGqGb5PmLKG5zxyRn0z29aqT3Gx&#10;vN2qD/e9P/1UESl0L/nDapZfu5qG7uYtrxxKdvI69OemSfrWe+o4iLoxz0Xsp5/XrVa6v59rKSG+&#10;bhh2xQQY0dyZfHdrsB3+XLtOO2016J4YLOfMRirbfmkViDj/AD/OvLdOmH/Cf2kZPPlzHr/s5zXp&#10;3hefLbCmG2gNgfr/AJ//AFbUjOpqdnY6nPZvHJctHcxxlfMSS3RTIAeQWUbuRxn3p934iv2nZbOS&#10;OOFh8vmWcG4egLBBnHrxn2zisu1jdV+0ENzzgrjPt/n/AOvTb+SGHESf3SRjH4dPf+VdHUx1DVPE&#10;MlnG89zrqwR9FmkaNEH4n5aZHrGoSQrLBr0zRych0aMhu2QQOn0OO/avDf2k/DfxB8T6zZy6Pps9&#10;3p8NvtjtrcbmExLbmKjqSNozz+tXfgXofi7wLoVw/iZmhW6kVrWwknBZBg7mIz8ucrx14rH2j9py&#10;2K9muW9z2QXeq3MhEuv3S7uT+8Ax+n+eajm1a5sI2nk129mEUReRY/mbGR0AHJ9vr6Gofhlruhf8&#10;JM2u+IJVex0m0k1G8t1XzDMIiu2LC9A7lUJOB81egeGvhnL8R9EbXm0e6tNW1mSOaz0eHS7l59Rt&#10;9jMZIcLtWKMIWJ3FmJOMhG28NbGSjiPYxWyV369P1fbQ7KWEj9X9rN7t2Xp1/rc8/wBI+LFgpuGu&#10;NXa1jgt2ldp54/mReehwc4PTnkgVtWnxB1PXdNjn0nxG1xZtllaErt5Pc4B7Dr07e/pvif8AYl0P&#10;xBYWOh6RoU3iCa+8N3Gpx3VrcQLIIzZs5klAnIQRSFSwdgSibtuG218+azaRfA2bT/BF1HapNGoj&#10;ZbS5SZZQxLFy8eVbkgj5jtzt9QK+uSjJJ6p9unmT9WjKLa0/U9G/4Sa5XTriym1V9rqDKJG++q8j&#10;JPQDrn865nR/GWga9qM1j4f8WWd5JEv7xLPUkkKevCnp7jjiuK+LcVz4x8D3Wh+HvFlhDcSqnDaj&#10;GqyheTHw3Gcf0PevNPhD8GPiXYeMbHxY4itbWzuldp7e+STzcHlAYyRhuQfY12e1fMkkc8Yx5dT6&#10;Slm1OM+ZFczE9PMDnPTjv/n9Kx1WdtR1KK8upma3ulePMrcI6A4+mQ//AOritK0v4/KMsrsMJ8/G&#10;7ofTGf8A9VYFtqlprHirW/s8LrDHbW8TuykLIwMmSp7jBH+cVpzIlRKHiuyjfE7Lu3MV3MevGc5N&#10;Yeo6n9k8SzwbYwZYIvmKgkDnp6E/y9Mmuj8Vkta+Wu1tuSG+gH6cVw3iK5hTxWZJRu/dx7lY4z14&#10;6+3+etY1DSm9TrotUE9ysp2rlc4TGOg9Pf8Az2F59RgZF8vjoOOnAHb6+/c1xljfLHB5iXMX3gNv&#10;mfMfU/StGPVETa8jgKclWbjPuM/lWJtc6aG7jWTzEClQ2QGG78ORVlrtnj4VMjt6Zzz/AJ459q5S&#10;DWrYyr5t4noMSDn/AD/Krq65aMoVr6PKr91pBkfT8sfjQCZurdkPsAHTDfl6/wCc8U2OR2jXnPtt&#10;z6msVNYiecILuNf9nzRz/n9KsW+pWjNn7bFtzkqZl/x6/nzSbNDQeVIplDO2ONzZ4+n+eak+1qBn&#10;zM7V+RdvX159Pw9KyZ9a0wSbXv4l+b/n4Hrx6VKdQsYI45BeRLGzYXNwvTr+eO9ILGrDOXgYrluR&#10;/PrUN5czR/vArfe+VuvH+f8AOarR65psafZ31K2J3AndcJz+vWrOl6tpVyX+0anZrG3TdcKPmPAx&#10;zip5g1LFlPvj++obqzfl61n63r93oV1ABGq+YzIsn8IYAEDp1PzUSalpunPI99rVnDI25Y2F2vOM&#10;Z6H/ACB9avWmo+Gbq2m/tHU7Fht+bzJI5EZc9CpJBHTnnmjzQrHPzeKrjUtasYrF5N32ki6VssqY&#10;BLEHp0PT6V0X2pXUyF9vZVYdRj9O/wDjXLv4p+H+k3jQaRqOkx/vDuW3QLkgc5IGD+f0q1efETwn&#10;C8c8l8m4oCdxYANnrjB4P1xx6UKfcZ0DPIGRgrbmBKlTwR659v5/poW1/FFL9nLuq8qzNH39vz+h&#10;z1rjdU+I2kXGni5XXrVR0Xc2MZwRnjPf9D6VGPiDoRkwPEdq4k+ZQJOvH+eO1HNcDq9RgW01BoVn&#10;JUqGVi3frj/PrVWHUppLry9zZVieO6+v6f8A1xWBf+OvDFyIrW48R28fYsr+Zt9yF5A6Z47flDpn&#10;xQ8CkvYXmos0zN5cbRw4wMYDZ/Af455qbxCx2mlabLrEs0kk2yO1hyzIo5J4Aznv+J4p+uhrS3W5&#10;iu4zHgfJ9ByR7ZB5749ea5C8+JvhzRXe2bWpFjk2sjLx5q4/2TxjI4Hp2wKz7n4xeGJVDPNcSbGY&#10;H5lOc46c/hQpRvuI7awjkuINwGWGD97O76g9+R6VrCztLfT2fVZo4/MxsTb8xOeuB0/KvJbX47+G&#10;rN/s0NlebjGvC8FmHoPwHrTLr41WLzyt/Ylw+WPyySYYfgQc8elHNHqxno9q629zJBDMrL0YOCOw&#10;Ofx/zyKuXU8CQeck4VJGKNtb5gR0z74z+deU2nxxsnXM2lSMu3a25hn+XH+GfWlPx3guW8g6NJzw&#10;NsuOfXp0P0o9pED0mwmtBLGbvO3cR9373P8AnP61cubxEiK2sKgN8qlmGR16Hv8A5615PP8AGm1D&#10;NJbaP5bAA7WuDjdx2J+tLafG2SZZVvdNj8tQBHGWfJ98/lT9pED0m4nlFmyKP3bMC23ocZx1+p/O&#10;q1rMWXaXO3rxj8R1/wA5PSvOE+M+rFQg0m3UFv3ZUsefxJ/T9Kji+L/iRmXGm2asM5zGeevHej2i&#10;A9Mc7UJVgf8AH0qixWUtkqnfn8Pyrzi/+LPiuTcsC20I3Z3LGTzz61lt8T/GW7B1hF7Lttxyc+oH&#10;H/1vpR7SIbHrtyI4cbfmZsEfL1FNiEZ5mydvK+n+fevJJfiN4uldjLrbJ3+Xrn0/yaZY/E3xP9pR&#10;p9T81VUhlZgO30o9pED1iSJ0lkuAh6YG1eKo3NzM0pAHfPzcZryXVfG2sXWWk1mQKR/q1uMD1FY9&#10;94jnYbl1F/bE3zUnU7Ae1TXCScSzrlfeqs19aFTm7hyv3syrwPrXjJ10SI2++fcTnbvP5fzquNWg&#10;UkyXQ28DPODU85J7BdeI9GgT99qVuh6f67r1qjeeLvDoXaNVhb6d68rmvofN2OrM3ZVHaom1GOR2&#10;MUbNlR93tRzgekyeNfDKszSallecbYzx3qje+OvDj+a0TSNtx8hjIJz6c1wAuJWHywt64MlJm4dg&#10;WjX/AL6o9oB2F1420yW3ZIYXPy/xcDn8TVXTPGbWXhRomtgzMvlryeBuB/pWJDpd3I+2aeGNS2Nx&#10;Of0q5Z+Fi1ulnJrUgVWZ/OEB9OnHb8utHtAILjxTeM5T7Oq4OOST+FRv4p1SPcIBGAePu5x+f86j&#10;udJ06yv1huL24aM8OykDDeo45Fbw+H2jSWcVz9qdfNTePMmDb1xnjHQ49ajn5gOek8SazNB5YvBt&#10;DdlAqmbq6ba7zMxzjG7rXX2fgzTYwBtO1vukBSB79DWxa+ArObTmvLa6WPyWUmNnVS6nuo6n3pXA&#10;86j03VbufyreyuJW6bVjLGrWl+DfEWp3n2CDTzG27B+0OI9px0+avRzoEOpagpgj1CR9g3RhvOZi&#10;B8zAqmQO/wBO9P1LwVqWnWiaxZRTGSRQ0bM25Zh3UMOAw/MdwKlspI57SfgL4kuzvvtVsbdcgcSF&#10;2P0AA6fWu00L4CeBtHu459Wa41Py48tDNKIUZvbbnjPrkdqreFvFdvfObS4WSG6Xll8wgsPTGRzX&#10;X2tzCfmumkVpI9u6SYtg+p4H61Qixbabplhb/YtEhW3jhONkS/LyfYDH1Bwe4FWkWQMYL77pwY/M&#10;ULwe5+vHfFUY4ICqzI7SBZB5yxhlYL/vDK88jofxq1MLWCdprSG6ht2+WH9/5g5/hYbRj64H4YoG&#10;ZOraJHpVz/atlbtCqoxH7tsdefTHH41safq2m3Wn297bz28J258xpizZHJJHzY/Q1HH/AGpc27iW&#10;FvLlX5mjTrjtnpXG6to0ukXhuDazfZ/M5xwqj8P/ANVTqmM9Et9e06BmuHuvMR/u+ZIMbsdSBg45&#10;/D9ajfWNLW6khTUodzYbcsgOPYHn9DXO2Om6VcwpdnT3mj27iysWU89D/nNTw+HtGCzSLY+Wu75o&#10;dxIX3yegqhG0Ly2AWaWZj82JNzblHtyAMn2NVtcudN1IKTPDDu/1fyj5Tns39O1NTw1oS26akunb&#10;+QGYASZz+PX0/nS3mhaTbXrWUWkwqq8rLJCUYnr0yR+tLSQ9itoWpz6JfNpuqxssbDHmkAxsMcd+&#10;h/E16l8Fv2p/iH+z/rY1b4a+PZLWItun0+ZjNZzjoQ8JO3d6OAJF/hYda81bRtKURiaxjYK+JFbG&#10;GHXPOQPbirR0LSRKtvaWELLn/WMAfz7EU9hH6Vfs9f8ABWz4LfEiOy8K/HwQeH9SdliW+uHY2bgg&#10;YcTNh4cngrLlMcmY9K9+1H4O+GvEdz/wmfwj8VyaTfvGskM+lygLICMhjGDsljP95cK47tX4wSWd&#10;nDKqTaZbsm37oQNjPUgV6X8Af2svjH+zXdeV8OvFjNpch3S6HqBeWyJz95FBDW78/fiKMehJFSB+&#10;p1v8T/FPg9/sHxp8M+TH0j1/R4S8W7p+8jwCmfYDPIC966hdK0nxZpyaz4f1C3vraRcpeWModfof&#10;Q57EAivBf2d/+CnPwM+PK2nhL4niHw5rl0vl/Z9SuI1tppcciO5O1MN2SVYyCcDzCc16xqPwafSr&#10;xvGXwU8RyaTeMd7QQx/uXz/DLAegPsOOoWjUTVh2veBbyEFp7dTGx/1iqcY9/T+nrXKa/wDC+TUo&#10;WtprKGaCTiSKRVZG+oPWuv0n46XGgXaaB8bPDX9k3TMBHq9qpeyn9yRnYfUc4HJwK7C90nS9SgXU&#10;tIkikWQZjnt3WSKT3GDg/hXPOpVj0LjGL3Z4j4N1L40/s/XX2v4UeJGuLPfmTw3q0rSW5XPIilOW&#10;i9lIYcYyK+i/gh+2v8OviXfL4S8XW0nh3xAv+u07UlEe/wD2kP3XX3Ukdia8+1LTrtP3d1p8R4x5&#10;i8qfz6fnXEeNvhrZ+JYBFqel7gvMckeUaM9mR1wyMOzKQRU061SPxF+zjJaH3JFc2jqssR3KxBVl&#10;wQaeLjc21YTla+Jvhh+0d8WPgPKth4la68ReG4cbmkXdeWS9DnaP3qj1ABA6qQC1fV/ww+Mfgf4s&#10;aLFrvhDVre5SRQSqyDcM/wA66oyjJXRi047nVG6uDIArBflOY9vJ9/8AI7iklaYsN7k7mAVf8/5/&#10;lTJ9Qk8xQlqemPMXGF9uuefpjjr0zCTO92rsTwv3sgnnt6gfT0qhEdxa66IbW10zUY0bzla4vJFU&#10;sVDbiPLC7TuGVJBXGdwyeK1vNn/2fzNZcN0izWqpbTMsysd32cqI8KCN2R8uc8Zx0Iq55nv/AOPV&#10;pT6kyR+W+jMGiaQDAY527fu19v8A/BHRba6sPiRYzyMrfbrBxtYj/lk4zxXw5oClfMZ2/eEjzFVs&#10;gcV9rf8ABHSZB4h+ItuX+b7PYSY9gWGf1r8L4HfLxFFd4y/I/wBHvHenz+GGYLt7N/dVgfdNsWQA&#10;Pk47+tW4p0VN7DFVI2G3cTWJ4q8UR6fbvDbt8wXpur9yZ/nGN+IXj2y0PTppnmVWWM/Mxr4V+P37&#10;Q+qeM/F0vhTwQrXUkI2GTPyr6sT/AJzXbftXfFfV4rOXStJlaMyt5Uk3JIyeg7n6V5P8O/Aer3Nt&#10;Hp/hrS2jWSTfcX1yuZJmPVsdvYEnA4rFyuBjaP4FuoLj+2/Ed017qDcRszZVM9kX16c9fpXvf7O3&#10;wu1KyX7feWbI8xDPgdB2FaPw5+AcVtMmo6wZJpsD95Jjj6A8D8q9+8F+E7SyhjSKJcbewojqA3TN&#10;CktrNSEzx+XvWdrSmNWG3OK7u4sUjtiSuBjtXBeJZAvmNkDbniqkFz5m/aov/N161tV+8pyR6V6f&#10;8BNOez8GW5Kclc14r8bdROu/Ef7JE24K4UjNe4aAsml+AbfSLeQx3F5H5UbKpygI+ZuOmB+RIojH&#10;mSSJcuWN2ZPjD4g6XoPiUeK/E10zWIPk28cMe5+X2rtHck5P4+1buu6dceOdSmLKohsYFRI15Hms&#10;O5PJKqPzYGuQuj4G8QSyW97H9rfQbyJ/se4hoZMhogcAbi3dTu9CK9e8K+Fj4f8AD9vp8yYmkJlv&#10;G9ZG5bP04UeyiuitanTUUcdCLqVOZniHiH4cywzMXtPl9cVUsPAKI67LXG37oI/Cvfrzw/b3K4ki&#10;+X3FeEftRfHHT/hDG3g7wXHHceJby3Uwhod6WasSDK/PUAfKuACSDnAIrhlK0dTuszi/jD8dLX4T&#10;aSvhPwzaQ3XiS4RiwZSYrKPJAkf1YgZVM89SQCCfAG8NeK/HutP4g8R6jcX95cSfvJp5Nx9lHZV/&#10;2QAPbNdZ8P8A4VeI/G2sNf3UdxdXNxK0lxNMxZpHbksx6n+X8h9P/CT9mzSfDluuq+KI1ZkGdjcB&#10;R155rn9pLm01OjljY8i+DP7LWta75N3c2fkwqcszMFA/z+dfROmeF/hV8A/CsnibxXrFjp9tax5m&#10;v76UKo46DJ6ntjJPbNc1rn7RbanrUvwu/Zk8Hr4s1qBfLnvoW8vSdMboPOnA2uR3jjyfUrnNN079&#10;n7wrolxH8Wf2qfHUfi/xBZw+ekN3th0vShnO6KBjsjUHrNIeAPmbvWnNJ6snTZDLb4kfHj9pPbbf&#10;ADRG8J+F2yJ/GviK1K3M6f8ATpasARx0kk+u0VFff8Ms/sOeE774p+OfFdmdSeMvqPizxRfedd3s&#10;veKMkNJNITz5MCsR1YKvzV4v+0//AMFa/DGmtdeAP2frOHWrhYyq63IjR6ZDGo+Zo921rwnGFI2x&#10;dv3wOa/Pj4z/ABc8e/FDxdN43+L/AIgXX5JmjubdtV0+C4WKOJmAjjiYbIIwPmMaqFAODGBgjRUp&#10;S1YrqOjPpj9q/wD4LKeJvHGo2mh/AnUm0PS76Ng+vSx+ZqjpuZC8USbl0/IX5TmSfbyHUHFfJmq/&#10;EHRYpLHX/Es630N9NI159ujke5u2Vuk7sRvGGXcCxY7hnaMZ4fwlput+M/EV7pfg/U9P0eG4MTzQ&#10;20anzI96R9BgeYxG5Ff+7uGNyhfRNdvPB/2O30+bw/bzNapE0jalBHI0qjdjICAuQjjIlL7uwGcC&#10;oOWySsVNJWv9xQ0/x74OguP7StdbSKbrHLJK25gWBIJby8H5Qu1SwwoJ5AFbU3xG+HV1qSTad4ih&#10;maK4Ztt1tWSPGx/OaQKjMN2MZ3HG0knBJ57WfC+k2V0viLxP4JtE0+/s5Lm3ZtCgSFrdsqkkcW6M&#10;MAcsMEDKgEEMQsl9pHg0WjQ3vhiGH7Na7rqNo4UkB4LEYi7FtqrgYBBLHqdYy9DKSRp2/wATPA0+&#10;o6hfWXjTT9Pt9oWzht40PmMSUklJIAaVscSEAAc5YsMv0HX/AAPot2Lm21m3b7TIES+aYSi3jG0n&#10;JlGN7AcDKYyfvbRnEl0vwtb2fk+K/DVu0yTYZp4x50AyxfamQrEbiSSfvAqu0sSM7xp4t8J+G/Cb&#10;TweHtIXcskUiXGg26StMAMYcp5injsSDwQVBYNSYi38VfitbaLbyaZoWtmQ6kzFLGNWjhtlKlVcq&#10;hCOxOMbjtG3IGG51P2e/ALeDtGbXPEb29v4j1q8bzJH1FGNpC5VU3ln2gFXLAgKDlhl/4eC+Amge&#10;ItV1N/iJd2VnJpa2s0dnCzmRxcZ2NIBlYlRV3ZPPUgAYyPU7y+1vTGm0rWtGjm86FkYL5JVCHkwC&#10;VcoSMYbYilm25J3AFX5mHSw+2NpNc3lzomvLbx3H7q382ZTHK21jJsAUJuMm4DackfLlsqx0otIu&#10;7LwlLexW2qf2Q0yxfaGklFuJgzZlK4I8xgdozjASTaX4K44nS5/s/R7eObbNfbSnmRiMICGKxuFy&#10;hLKyqwySZVxvDgmh/bNjpsvkaMWs3h1NjAts8zyw/Mw2NLJGioR/D5iFl2AhVJNUI6nUPDt0+gaT&#10;FrN9p+n2c2+SMNq6vJD5hRdj2yyJNHnlh5gj37MhVXBqneQXWjXV3bXMN3a3KW7RXK/YmaRIxKj7&#10;XQBVhJbfkEkkAEfLw0NxqYSAvJpF5qbFIxJdX0SttuNsZMQyGmmRcKqgsoy7kRgghuP+LPxS17Qr&#10;O4sRrDJLHaxxWscdod1vDGixqgfkZyzqPlQu3IBzkzfljdspauyMnx7fa58VfHNj4R8OXk0+npLH&#10;LJNCzytArkeZPMjtuDoBj5woYY/vDPeST+E/D+iWvhOwvFi03RdtrHDFF5kt7J5btJIyq4zlgqhf&#10;u5c7iCVzwfwq8Aabe6Bca/q097arqlkFjFvJjzFZQHkJQDMf3cIzAZJO05zXRXnhH4bR+LJDeo00&#10;bSNvvJdSLNPGU86QE7yGIHI3D70iA5GAyi3LWwSVtDptX17wzdahdW/kW9skkPkQ2skiu5UMd8mX&#10;Vd0m/OGPlr8wGFwgGf4Z8SaR4gmD3utwRStbSMr3FwLS3tMec5xGCzRRooyqqNzli20mQg8angD4&#10;cWQ0+KzEyX1y0m5YZrlNgZoyhldwEKNuBVUJONxkKAqKht/h7Yx6beReJtL1COeG6aNoG1BYVhdW&#10;ICbWLHGPL3bs7SjDcuRgb7IWnUuTN4RbVLXVfFem2rPJNCklxfWrGBAzrvd22OHKgsmwI5AO4lm4&#10;bm/iH4V+GdrYahqXiLwP4fdrGGJ2t4/DtuG3YKFRhU4BAJXG4jk7W63Nb8F+DVvGvNYu5I4WvpF+&#10;1FjcKrBmZUVgcK+cbgSfmD/fBIEN18PtB1GJdOnuLqa13SR30yyGO3RAyuDtySOWOCxOQuSMvip+&#10;Q+WJ5r8L/gB4N1271nX/AB/4Mia30/8AeXVjYXDRRwFmCRRL5bjexIkLqu3aqZBXDV0A/ZP+D3iK&#10;9MWi6XrMjWWnyTak2lah5/lrDG0k0oBZ8Roi8kp64JwTXVX+h6frN1c2Uep6j9immKWduXjhJURu&#10;xfe+1R8irkHHAGN5IA42bwY2uaTMsd1e2+bdTeW6y55LsFXhcBhtCtuxjeMAYIqafMo+9uVLkk/d&#10;Oau/2X/hLfWkOpWniLVo7qCPZHFFfRSeZuxncqq2zaXySSRjAwASwoXf7LGiTSQWHh74nXKp5e6a&#10;S40rzFGRwoKEFsfJncFxuxgEYburL4QeBNIKalpMuoQ58w29zBc+cSy5Iz8q4BQfLxywz0wKvTeC&#10;fDcllBefam0uW3EVn/Z9vqDNNqMhaUyTLvVdqBEAOSRvVcKQ2Vv1J5V0PF/Ev7MPibSLsWdr44tb&#10;ktctEzvpske0DG1jtZupYZAzgck4zjFvf2dfiTbyxomo6O3mNiRpZZYxGcr97cnyn5uR25zivXf7&#10;E0lNW8pNZmEjIY40+1D/AEebcue4+UJ8uRjG3r3HEaN4ln8XeLpPDfhWwaSS3aO3t7i5lfbNdeYu&#10;CoGNoC8sDyCuc5NTKXIrsIx5nY4y9+A3xctruOyOi2LSSY+ZdUiCrkKclt2BjeM85GG/unGYvww+&#10;KL2LX58ItJEv8S3kLfLkAHG/IGSMZxnn0OPoTxT4bsPCcsNui3lxcSIyMtxcMqzOVX96W+UFQT8w&#10;+bIO0NkHHK3XhPQ59RWwvNdvorV1VftFreARyZZd7HzEDNhW3dBwCBwAafNLsHKr7nicHhLxxPPJ&#10;ax+EL6V48lljUE4Gcnr0yMZ5qve6D4ptmUyeGL4LJxH+73Z52np/tZH147GvZB4TsZ9atbXw9q07&#10;TPcOt15zrFGYyd3APzAhAWJJYKWOeCGOXd6PdL5eoWl78wuoraSFpPL/AHzqxZixBIA2lcE53ccg&#10;GnzS7BZHltp4W8X6lcR2ll4O1BpJ2KxL9nPJ9OnBzxg96o2mpXOl6i9idNcXKqf3LL8w9eO1exWf&#10;9o6Nff2z4oSa7hDSTXFvJG4hWLyyyx4xubcFwx4OAOmSRgeG5dM+JF3Dd2XgC30qC3uJp7i6kUs8&#10;sKNldrsQGUlWi2cgc4xyDMpyjshxiu5weo6X4qu3dpPDOoK64My+Qx2jGefTjnms660/XUljM2i3&#10;itKu+ENbn51JIBHHIzkZ9a9Wiv8AXka81+11m4trXVLiFL61R97xylQRuXerNGOV4wA0eCfXI8T+&#10;JJbq4N+1+bmWSbct7NCfOuN5JZz2XBPTnHAB6YpNiaPPHtdYWQRvpN0rI21l+ztkH0xjr/jXqH7I&#10;1hrGtftHeEtJt4riG4k1TEJ8thh/LfGePXFZ2mxmSb7P9jja68gr+8dFDHKd3wSw54B+7nJOTXrX&#10;7C2r6Gf2ufCN74012OGFtQmluNQ1S4SNYtkbsu8k7U3SBhzhQWBOMgUpe9FoqmvfT8z9q/2cdX1O&#10;38N3iazOt/JHdMY5obXY0inG1TGoPIH5/jXungrVbybTre4FjPCswV/LK/MmT02kAj8R+VeHfB46&#10;G+mt4m0fVGmt/wB2A1sPMRgqOS6suVOSw6f3a9h8H+ItLFvBHBqVvD+8xIsk2PkOemSMH+Vbx5rJ&#10;NmdSLvdo9c0lIYI981u3X5m4A6fr6e1WJ4o4d1tMGla4ZvKG3CoMYIJ9f5fmawbfxv4cV/sNprMM&#10;lxGvKfaABjIBYAjBA46H8zXl/wAb/EWtePb6x0Hw34j1DTbeZiP7Rsb5olMgT5t2DuVNqnIGM85I&#10;OBVVqnLEypU+aWp65r99pOkWkOj6JPp99NcMYY7NQ0riQZyCFJP1z2BJIAJHlPjH9lPRtd1648SW&#10;XxCvtJmuoQ8mnaIEtYkkx8zq4+XgqxKKoz/F1Fdn8OPC/hHwVos3i/RdQW51G+sba0neLLsNoxgB&#10;mwxLbiSRu57jFbNxp/h0ag1qbizt7vziWSa6OfPaMZbapwMgjIB+Yk965eVtLSxt10Pkv4j/ALLv&#10;xalE3m/E6LWNF062FxBa6gskZkPTc0sDBpevPBH3c55A830H9kH4teIfGOm+KdUuvDc7Qmaexjks&#10;ZXQ+T5WyMId2Rlw3CEnDZLKTX3tpeifaNFuLVtcSaaOLyrq9t7cbY5dinaEO7ccMp2knIwK8307w&#10;/wCKvFnhyPWvDvjqHQ5DEoSRbUSicszvkKRj5ozC2AejDpxnirYWUouWptTqdGz5c8ZfAyD4S2yx&#10;fGG01jXNqyTXNnoeuxRvMXb52dDFHJLI7E5dpCc9+ee8+D/xr8P+DdNvdG8Bfs7Xuhw2aus0cccC&#10;75GPyiSUSsztg43MT04PFdt4s8DP4n+Io0O+8XGWWyjN3rH2y38sQxgZ34fGSzgKMZx1wBXWfD/w&#10;H4ZsrBrHStT8uGFUu76SRlkLA42Bm9cYJySffFfAZxwHl+fyaxtWrKN78vtHy/dsdcavKk1r8jxT&#10;4hfEP43eJbS8ke6tdD061Hn3S26G4m+QqmCXAAwD/d5PTNcXr/w6s73Qp/FXinWJNW1GazMk1xc3&#10;W4xc4xjPy/w9MD04r3H4j+GNDj0XUNF1KOGOGSRnu2jkCll2bsYySRgdB6MBzzXkPiG4i034K3l3&#10;e6aumXGoWqssM0n7wwgbkTB5zgp9SPqB3ZLwrw/w/pg8PGLtva8v/And/iVUlKVO5+GXxj8W6r/w&#10;ufxjeWt60e7xNffdbBH7+TnI9qwJfiH4rj01dMXXpVheTzCu7cc5Pfrj2pfin4WudQ+KfiS6nnkV&#10;38QXhkAPAPnv78ViL4GyF3XEvzf7Rr9Ch8KseWdBafFHxPY/6Q2qeYd2ZAxHPep774n67q0IuBqL&#10;rtbldwI6Y7c/59q5+3+HS7GEk8m78f8AJpreAlil2faptu3O7JFOzA6K0+LHirTAd11G0m3arbRt&#10;24ParEHxf8WfYltU13EewsF25A56fpnpXJw+Ao7st/pUwZe7Zq1B8N9w+e+m3f7x9afLIdzc/wCF&#10;teMLJTBb6vGquu1mWEZH4nP+frUB+J3i2B2J1zcWGANoGf0rMHw2i3Yeedlz1yR/Wobr4eJEuRcS&#10;n1+b/wCvVcsguaR+KHjreYk1bo2OGGKB8RPErqqy642ehGenNc/P4OaZFQ3c2Y1wjKMcZ/WsvU/B&#10;2oWDb1nYr+NT7yEdufHniZpVWDxA3qzLJ/nin3fxM8Wkxwtr8jrnC7WUEV53NaqgjLXLMWUjCsw2&#10;89D/AD4qTTtF+2y+W95t92k/+vT5pAehX3jnxKLNbmXXXG6TYgMgyTjJP8vzqjcfEPxAEV7nxFNt&#10;J+X95XOy+ApfsyyzXzfeIUD5se/X2rJfwtem8WztS9wzNtVUXafryeB79u+KfNIDrm8d6xJJt/t+&#10;TK8Y8ziq95471mP93/bkmDn5lb8+lb3g/wCBeki1+3a/OsndpLmQpBH6jqu4+2Qe4VhXWaX+yr4Z&#10;8W6oz6TZa40dwymGS105vIXnGVMhUsCfw54PQVonUFojgvhbqd5qPjlJrq7Z1htZD8zZwTha918K&#10;ymTo2ec/59O9bXjX/gnjqnwg8Ey+NfDGtNeR+YscskUflyDgncysWi2Z+X5ZWOT2yK878Ga3qHhj&#10;UzoHimZtzPt85lZOSc8q3Kmumn7sbS3MJe9qj1IXO2Fzt3Z5C+mTUEk6+S11O6xxRx5kbso55zUM&#10;N7aLD50l2kca/NIzvhQPXOf51w3xJ+Lumajod1oHhSRFkmBiW9upVjRhg5KDkt/vEAHnAPBrWU+S&#10;N2ZxjKT0PN/if8cb/XPEGdDVPslpNm38xMq5B+8V6Nn/AGsjBxjqTxuo+PPFWpTtdy6osLFduyzt&#10;0gXbkn7saqo59v0FWrv4fajFEfJ1azZ+Aqxu7HPp93rRa/DPXfMjhmkjSSWRUVZfMyzMeAPl5J9B&#10;zXmSqSk7tnWlyqyO+/ZV8VSx6xrGiat4j+yw39iouJZmJ3qrhwh68blBx0yB6Cv0K0fxz4ZPwZbx&#10;zoHiTULzXNb8I2fhnRbKFY1h0u2jfy73czOcLJFGoUoBzJOGBBJP5z6h8Efih8DvFCweLY4tI1SO&#10;3jlbTrrcJtjgMnyhT1BBB9j0IIrr/C/7UvijwPZnQJvlmtpG2/v/ALmcZKhTjnHv/hxVFOM3KPU7&#10;qHspRSqO1j9BdG/aDu/GH7TnhXxN4vuNa1TP9mDV7i5vmv55GS1jguwZWPyI7IwwSPKV+Ogr4Z+P&#10;zGfWW0/yVVdNnZbf94T5cCuzYycE4ZiAe/vVe1/bl+IOnM3l6mjFvnjQlmWMkAblBzz65zz9K5WG&#10;f4gftG67NqEviGytWlkSG3F1Ph7qRmxsjHJyBnnoPxrO9dyV+1jWUcLGN7t6nk99ruqrevcW2q3i&#10;5kY5F03944x6cED/ADitLwp8UfGnhG7S6sdXeQL/AA3Dbw6/3Tnt7V2nxa/Zc8Y/CPxXN4I8YXVu&#10;uq2v/Hzp8LbmQdd391hjnKlhgqQSCM8jF8M2s2kSfUhGzciNofuD0OWGP/r13xlJapnms+lPBPim&#10;28a+ELDxPYhVaaHMypldsoGGHQ5+bPGc+/erXiKyF7Ha3NuGE0F1G+9CASmcMpz2xnIPcD2NeG/D&#10;T4gD4QCbTpdQWezunDzQT27oA3s6lgDx349exHr1h490DX9LbWtMu9sIGJFZTmJjnAJxjr6HBxxX&#10;o06kakfM55QlHVFLxTOhhYGTCqhH3unT/P8AnFeL/GW6lPiW3vYmfbNYjlW/us2f0IP412fjnXNR&#10;1S21S4gvYrO10m3V5Ibqby5Lkk/KiKeeR3ryv/hP/Fk11D9l1d7Vd21RbsV4PBBPVgR1ySCKyr1F&#10;si6cHHVlWHxBM+Fjvf3jHCr5mO9aOuHXfDk8dt4msNQs8qCn2q3ki3D2DAfXisSPSm07WVu7SZka&#10;3mDxtHkYZTwQe3Sty08Ua5bebBPqEl3bzMTPa3zGWGU56lG4z7jB9D3rBSlbU1Msa9A8mRdAD/ak&#10;7/Snx67B5hxefxfeDnmtHTtA0HVpGe2tY4duGaLOR+GTkj+XcnrWzY/C6W5kWOysIZi/AWNuvuKF&#10;zS2A5yDXLMnL32G/hUSf5FS3uuW2k3MlrJdK5jbHmQ3AdHx3VlJDD6Vr3XgiG2uGt5rOING21lXB&#10;5+oPNQ6j4QtorVswRqBnC4znil7OQXMz/hLdOZdrXZY+mcVFF4utXDJcSY2n90qsTx71z+o2q2V5&#10;vRRtJ6Y/StZdDNhb2/iRIBLZzNtmHLGPnqf854qOXUDQj8T28kmx2aNSPvc/lTpfFMMygbpgDw21&#10;Tg8V0mmaNbTrHiOFl8vqI+Mf5Nadt4RtHLCOFQuOV8sc81p7OQOXKcIPE2nxS/6qYqv3WZTn/P40&#10;6DxhFAG2RyFdpCrziuzvPCcTJuW1T0C7fu8Zqtb+Egy/cVtuf4BzR7OQvaXONm8TNLIk4g+bq37v&#10;p/jTY/EcjDEltIB02qp6fU13yeEYSATGMdG+UdPSpP8AhDrb5QlvwFwT5fU0vZSDmR5+fEmFcrYz&#10;FpMBs9gOKrnWbst5n2OU4PCkcHFemJ4RVhnyo2z1wool8JJkyIi8c8xjpij2Uh3PM/7WvZE+W0kX&#10;n5tvep7TW7+Jy8dhK25eMDHPrXodr4SXYC6jk7s7B/n/AD+U1t4ZiDgDHJyMqD260/YvuTzI4CXx&#10;Xqs8Btn0ZmXnb5nzEVFZ6pq9tkx6VIyE5VWFegr4fXznQL3GF/Op4/D/AO737frS9kx8x5+mveKm&#10;mWZNEVXVsqyrg9KS78Q+LZZY4rrTCXdgqnOD6YzXpNpohYZRV45b1qPVPD0MsttMT/q7mIdOfvZ/&#10;Gn7LzDmPL9Y17xB4duzZ6ppqLJIvmKpPvjP6GqL+O9WZSoij+b1BNdT+0dbyweJNOknkaRptN3s7&#10;ZyT5r9+9edgFvwrKS5XYZrL401cOpxGQv8LKT/Wnnxv4hZSqyoCw/hXp+tZUS4ZT8v8AwLvUqRRx&#10;r5gPzE/KrHrUtjNCPx34lVdi3fRsg7ec02bxp4huHV2v/urj7tZk0Ijffn5WOVp6KkirGPMIHPK8&#10;U7gaFx4o12aNEl1Ryq5IA6DPf8eKrrq+sMuBfP71HBChcFkYLn5sY/xqxPbWfm7LaSRlx95lAb9D&#10;U8wwW9vWbfJdyE4/v1XvnuUYTx3MhVv9o8VYVEZN6KzZ65wMUqxIYnikhk2vnAx0PrRcCCGfzPmc&#10;7+P7x4NPgjfy/ndtjcfe6GlsrT7PKy3SOyqeNmOauBbaQBltnChfy96OYCuEbeMn7vG3d/n9KBtJ&#10;2iNcqcKxqw1rCpy0MjDOdu4VJJFEzyTCxdI2GVVSMLz2pcwWGJbzkLP5i8nhf4vwqaAFd7W+1WDA&#10;bN3zH3HrUsSwTQ+bJDNgYHXp2zU1raWshYQQMrKp8xmk25GP8/lS5ighl8y28tEUENvaRo/mOPQ9&#10;fwzV6xsLd9M+2vcQo247Y3U7/wAPlx+tZttLYT74bdnPOWb0rUtJLkxKtvatJHH0mI24/HPWnzC5&#10;R1tFBOvmGNm8tssf7tXFjupp5CZNpXgyLJtyPT+VVYFuZcB7NvukbjIFBx61YVr6Rfs62ikdRiQc&#10;jPYjqau4uUdf6XBeac8JkEk64eOYfw46qT1/I0eENWt7x10i7DRlmwpSQKM9M/MOB69KlhGtWkzC&#10;KOEqy5y0g3NzVDxLpt2mzXltVwjATBT+vapuHQ6m8Eduq2Ep/wBW+5drDD/iMgg1ds7q4gsDbWyK&#10;yyShgBjzvwOMn6Vh+GdTFzF9sXT0uwzYaBlYjd6cc/kavQNcXNhJbb449p3yL5YB69AfvZ565/Gq&#10;EbVvqF15TSLP+8XC/NFtdc9h0/PrVjTRb3pa3jZmf/WbVk2hfXGQM/1rNtY45ovtUVu7FVzN1YD+&#10;vpWlBe6gbKHVDFIlvG/lK0ORu9iw5B9jxQx6mP4m0mDQdUbxHpRIVnUXAZT8vuQRxnv/AJNb2ka1&#10;DqcY1SCKNY1A3Qwx4OemcYIP4VJLaXmsebHA3mKVO5WYMxXv8uDx9DWLLoet+F9W+yoWtYZG27iw&#10;/dZ7E5ww9KAZ2FveW5lYtOsJeTG5skLn2HI/z+F6BLNU23WsJueYhla3YlRjhh0ByfQgiuTbwrq8&#10;ykrr8JTzcM+7HJ59Tx7jirWleFNamkFnP4sigQK37zy2YMccDg9T+A/lQI3rOe9M/ko3ltNJ/Epf&#10;cPU4JP4ipLyEQxS6feldqtja0bemM8jr7H/CsK30bWmuV8/xCU2/d/d4bP1zUr6Rqt9cSXV/4muL&#10;hpHy2/nP4k59PcUDRn2VxN4d10W99J5kFw/7tl52D2/+JzxXUafNo14zA6oWiZtvmy27Kyr/AHuO&#10;o9u1Zt94IsbyxNsNTklYSBlcMi7OPQjOf0P4VNa+CrIL5i6rdE7f9nH4DtUlM1E0dLCESHVsRM37&#10;mSSYKHHrgnP51HaTtDK0MV0pZmyWYEZHoOc/0rQ0z4QWOr2UVxf+NvspZsFVwSw/3cD9M1Svfhxp&#10;Wm3jW0euT3QViqNCmMj16UcyBF+38yzJZLlGjb93JmIOCp/2e/1H/wCqRNLaCzk1FbdXiD7CzMo5&#10;/wB3O5fyrPtPB1lCMi/mXc3/AD028+mMd6tSeEwCh1HU7yZpEysgk+Xbjpn/AOv2oUrhZiG40/b5&#10;lozfNgSK8g3L+uf0q6lzZfbIbK7byP3ZcrcKIlJI4wSOR/P8axfEHgszD7d4elk89IwPLnm4Yd8c&#10;Zz9SQKoeGrDR9Tuza6ybhpzwxWdVzjsMkc1PNrYLe7c6Q3Fh9p80alCrLxsTHzg57jGa9l/Z3/bu&#10;+N37Ohh0fRPFMepaPDNvXQ9Zuy0MajqkD5324I/hUlCeTG1eKyeAtJFvHeC2mMbcF2mbhvQ/Nx7H&#10;jNEfg7QPK2NCxVfu7pGKn9eP/rVV0L3j9XvgB/wUB/Zw/agt/wDhGdVeLTdXmX5tF1hoxJMD/BE2&#10;BHeEeiASEf8ALJQM13k/wm8T+A5ZPEPwN8U+TCzHztHu2MtnMPTbkmNh6jPpkV+McPhfw1YwMBp7&#10;B3k3K3nM3P0HQ+/evpj9mj/gof8AHv4GQ2Gm6vfyeMPDdsoiktdQvCL6GEDhIrhssdpxhZRIoGQo&#10;TOQPzFbsfop4Z+Nnh6/1RfCXxI0ZvDerScCO6ObW4PrHL93Hsfpkmuj1bw9aRjzbSLcu3Kq3KkH0&#10;P/668r+D37Tf7Nf7YPho6VaXMH9oPGVvNFv4RFcRN1D+SSdw/wCmkTOq93XoM7x5oH7Tn7Purw+K&#10;vgk9p428E/Z86l4H1e+Ed2hB+/p92fkGV4MMxwWHyuM4GMqMZaplxk46M7fWNNj3sHsFVtuVbbnP&#10;vmuEudM8W/DnxD/wm3wqnGn3rSiS6sFYpbXh7nGPkkP94cMfvA53DsPgn+0n8H/2gLJrHTnvtF1y&#10;LAv/AAv4lsWs7+2b02SAbxxw6FlPYmuo1rwpHHnbGZVx0k7f5965/wCDK6NU1OOp2n7PX7Xvhz4n&#10;Rf8ACP8AieI6brVs3l3VreJsdX9wex6hhlSMEHBzXsYu5WkLx/MrhSo44HqD/wDr/wAfijx38PNM&#10;1uRNUtJZdM1azVvsOqW3EsPsenmR56oeD1BU4auq+Bf7YGueENUj+GfxttljkZdlpehv3N2vIJRj&#10;0Pqhwy59Oa7KdT2nqYSi4n1In9vvrSO1zD9h+zEPC0DCQS7uGV842lcgqRkEA5OSBob/APa/8erJ&#10;0PxFpOvxQ3OlXcc0ckZdXQE/KOoJ6AgsMA++PbT+X1X866qZhOPMflxoamPzEYMWXG6TbjNfZn/B&#10;HebHxH8fwmFtraNZndt4GJTxmu3g8Z/8EftSGIrXwra7hlimg3UIH/fEYr239mCx/ZRTw9qF9+yu&#10;dDlsp7lTqsukb/MaUA7fN8z5+BnAPHPHevyvhnhnEZfm8cS61OSSekZXeqt2P7N8U/FOvnHBGLwF&#10;XJ8Vh3V5Y89WnywjacZay7vlsl1uenyj9xtJ27uK5HxVpMht2jXLEg/Mx5NdvCiSRgNWZqumbtzS&#10;Hj+H6V+nSP42PmD4k/DKPXPEltA1p8qMXO4ZyfWuk8P+EvD/AIL0ptQ1J4LeCGPfNcXEgREX1Yk4&#10;A+tTftJfE7wT8AvAutfF3xtJIunaLZmaZY8eZMxbakSZ43M5CjtznoK/FH9vn/grL8fv2p7C60Tw&#10;nbXXhXwXufy7ezuGT7TtO0FiDvfrtJHygkjvgYe6nYIo/Q34hf8ABaL9n/w1+0f4f/Z6+G+jSeKp&#10;tU1iLT77VrW68uCBncINnyndgnPv6DqfvvwheiQhcZ7Zr+cv9kvRfgpoyeEfGOkeOlvvF9v4n0U2&#10;/g2OCQTalcTXqCSdp1wESKMqwDZGQwA5Br+hzwXdy+b8/wAuZPujtz6/jXTy8tNXXV/oaVIxVKLX&#10;d/odvqcgWzb5sZH5V5d47vY7PT7q5mkwFUnOa9E1G7BtWy38NeE/tFeJ49C8NXGx8SSrgflWUjFH&#10;g+l2cXiv4mtMV3brrOVPoetetfEjxTaeCPDDayto0rRwkQwwgFpD90D0yzYUE9P1rz/4D6HLf6xJ&#10;qjgsRwZCR8ue9b/im6sviD8TovCn2YXmnaKiXmroYw8XpBCcjBZiM7eSVJPGK3pxe5hXkrcps/su&#10;eA755G1jVbZY7qa9/tXXJPML+dduP3KZIyQijjP93jgivdLsxW0fnzybUXk7q4XUPiB4E+AXgU6n&#10;478QW9vOxa4v2kkG55W/hHrjhQB6V80/EX9qz4n/ALQ+snwl8MRcaPo7SbGvAMXFwvquQRGDn7xG&#10;70A4Nc+IrRvc3oUZKKSPWvjz+11ZeE7X/hEPh9bLdeIriMblb51sQRndJsJG4f3Qck9DjLDy34Wf&#10;ALxD481iTxT4ukmuri8kMt3d3LEtKx9fw4AGMAAAAV1Xw2+Bfw7+Evhubx18RdTtbW3s4mub/UNU&#10;uBHHH3aSR3P5sxz6mr3hL4ufED9p/T/sv7Ktl/ZHhGSUxj4japYlY7pFOHawhcAyKTkLMw2tjcoZ&#10;SrnhfNV1ex1pRhsb/iDxt8H/ANmuwt9NuYmvNZuFC6foOlwia9u2JwoWMfdXPV2wo7kGqx+Ffxd+&#10;PiNrX7Quvt4Q8HyqvleCdHvCtxdKegvLgYLBjj90oA7Hd1qLUdT/AGXP2H/D1x8RfGfjG3k1fUPM&#10;N54s8Q3RmvNQmUcxxcF5Wz8ojjBCDh2jXmviD9rP/grL8SfidGujfCf+1vDulTRzeXqVrdRw6hex&#10;kNH5kc/MdtHuVo9sW6R8MpmIyV2hT0tFE+cj6z/aI/b8/Zo/Ym8MxfDbwbZ2/wBut/3UPhnQkCzI&#10;owMzvtZbTJIH7wNLj/llghq+AP2i/wBqP9oz9oa7ab4jalJaaJdXqXen+F7W1e3t1t9hKXTCTMtw&#10;/BUTSbl4woVTg+H6h4U8AXFra634bvdahvJ3mGsTXkhEUanB3QYUMQQST5jHlgeRnOGnw6tNKhkd&#10;9PuWW7Qy2NxudVljZzicK2zK4Q4Z8jBPDMDt3jDl6Cco7LQ6+K8Sxht9JuYlhVpIXk23ESNtAfMR&#10;cLh5CxQlmO0gDgDG3mvHGvQ+OZ5PhL4K0PTksY5hJfa+37+6WHDSJa+ccIWLDLLEiq5DOflU45n4&#10;jeHfBfhnXH0bS2vf7Qf97JPeX37uNduSdwI5bspwcHk5rqfhpoOoeB9EmvL/AFWSO4vmXdHDDJ5d&#10;uuz5pHUqR5hU4OcEBlHHINSlJ6IlcqV2a9npvh/wzLpWjaPLp+owzWa3k1xBZ9LlVC5/fEbwuCoY&#10;sqHa2GCszHQl1zxLb6XNpz3k1va6tm5u7VbmaJLnZ5hiidAcbiyMwOWXOCcAE1U8N69eaWJbm5vI&#10;NP8AOsntpDcabHnUYnYu3msqbnySWHmHcAi7T8sZEs1h4ktILjzLvbdaVdSR29tHKj/MZAxdZI1M&#10;e0AqM7wOjfdxh7aBvqR+JNRubvRdPlu47dropH5yybpNhRyyIUkxiMg4AUuqgqRknlNRnsLMfaT4&#10;ik1C4nji84srvFuUsPImUqp6jdkKwXG0/eDBlxZW0F9Z2TajDcpI0l3eRrsW3Y8N5IOWVST3I58w&#10;fdHzGreOky3Dvb+TJHZyzR7lHlbWVdu4+YQJCF3Hg5K8YGTRuS/Mu2+j2eq3Fjd2M+nxXV5cEWsD&#10;XUUUcEu9ADLIz4jXOMs7Kn8ROBivPtZ0C/8AjH4puLKSWXS7WzcPiFYpmVY0JMuzcmIzkEMpYKpA&#10;AYrg2Pih4ps9V1CDwppU8aNbmKOS8ghfzAfJQCNXyFDGQMgAzgg9FWuo8Faf4+0zw5qPg/RfH9xo&#10;v9s2btrAS4MyTRKnyWsjNcxRlAqldhDAlsASMVWs6jlsjSMY8t2dVqtx4Zt7OPT/AApZy/2fYwr5&#10;Mf21DGFjUESNGEAy0u/92chUQLyQQ2fALWxntbyW2iUSR/arq8a82t5AUMzMBF8pYE7V+bcxJCna&#10;xOE3gLXLLWo7CH4iiVZrRfIn0/SGUmWSAt5bh2RgEc7S5GwhCVLLhjjaf4S8e3Ou/aW1L7Ztmg+z&#10;zPanbFHEzKqqPNKkBmQ5OVUkAYOWrSMvJkSSvud5ZXOlXep2q65qcP2NZEZPLUtCsbRoPM5LbQmM&#10;khCGEjFSpAzXh1Wyg1NLS50z7J51yjKbO6kEihYQPJRCjdt5Jfja+M4LO3H3Gk+N7qJb208SfbHu&#10;pFtre4OnCR5J1bLk5kGNzMjZQjcQMgAfPd0/S/GltcX1/pnxdk8u80vy3mFm7rMzOoMAKSNtDINx&#10;KlgRlctyQubyY+WPc6Txd4p8O6TA+peCNLNnZtqUkluLq6jmm8tYwY4TII1Mjk/L5oSMOS3EYzu8&#10;rn8P+O/GOtwXHjLRpI9L1iz/ALQW8u7NljezSeRVliaTl0aSJlDDGSNu48563xX8FfGE9lNpXxD+&#10;IGoQTRtHC0LW8ePPOMJmNmRSIgWBBbbgp14E2r+C76zWG2+G+q2Eeny2/nyKybPIXDAQl3Z9yxRk&#10;EYLAGQ45BAJNTsugR902LafT9U0Zbe/sG/exxQWexVhNhZr5peAKxCDgRtlhhQBkfKcAs7ixNrpN&#10;zZw2q3k0iR2l9asBHuwpEkKqXO7agxtLN8uE+bcafhv4ZfEe80u+v7fxnpL2+mIEutaktIgm6RhF&#10;HGTIRJIzZC7Fj37c7gEV2rnI9B8X3EM2mjW9LdLWc/Z5pFKx7UkG4HK5AOUfLKPlB+Vu1+6TqdFJ&#10;qp1HTNiS3KCe8ButQa4bZHGGB8gj5l+8rAFidsULgABqpXGpS6NcNrfnw2c1rdqGW2tvMfIWTfMu&#10;MbRtjb5WJYl+hOQuDd6f44GlpqmheJPtVksssEly0ioqCVctKkYYuxZYB0BUDO45cU+xk8ceH9Ju&#10;IbRoob5vs0KxR4W3WPzMkyExs0pBJcqWRVIbAc4AWgdTfubO907T7XU9NS3uI4ZgJLC3MMavGIww&#10;iQ8u5XkvIMLI5BwxODn2iapd2htpbwbYbMreQ2MMStcFR8xcrnOXIO0hyzFiSuGNcj4g+I/imGG3&#10;8Mab4la6uYZo7WJFhEak5V3jw5T7rquSRy2MngAWvEGleMrW4l0+7+INlFfLHKt1O0W1AGVsgM7B&#10;SSC+0feYkBTytKMoyG4uJpaNJNrV1NHHZRpNLIjwy3SqJAdp2ty3O5I1yTwu/G5SDiPVZk8MTGy1&#10;TWbeVZFVUMlw375iu0qsm0lG+cO3I/1hz82MYGoy65Z6gvh3RvEsMcKxwos1nYKDvd0A3FQMkBmk&#10;CgkoFGD3apqWp+Ob2xi0U6/HDHbRDZa7QEUNzvRVCg8Dbk7mwiqTlcEbFY6KfV7yeSGGyvfMurq4&#10;dLx1jZY0j2MBswCQp27QpPI2cfLmsm71WKHxBNqljBNPfQ6gxkhkiKyzErvCvICdpAJQkDG7nHXN&#10;HU7Hxh4e1EWqa5ZyL9kEv2izVzCynrs3xo20Fmj+6FYx5BxtNTalFr810sWnw2i2loytqN9NZnb5&#10;3mA7UGwsGY+Sp45KpyegXMkUo8xl/FjWo/C/hK60vULyaS5s7XZCiwuI9y8BFy2FG0thgDnPIxuJ&#10;p/CLwVD4b1GfxbHJJdeTdOIbq8+UXt1J8rSc5JONxOMkbsdsnP1+S58ceJ7fw7m31K307W4ZbyOP&#10;EcdwsiCJZNuefusv3jgn0LZ7DWtUt/DFrpfgbQrqS4tbEOLeV5D5K3T7VaVmyV2jADcAlUXqSKyv&#10;zS9C/hjp1MHXtfsLpJNQDNcTNczC4/dRxrGQQEkihUAqAcht6sMKwXbkAV9Ye003WI7+1b7VBdT+&#10;fLpsczRrCuFG0nB+dkXb0KqJucnGLz6pEdTisrua6td9q0d1NIPN+0lJsh0YdMrnjEgDFsfeBXPv&#10;47XUJBJouiNII7eSa4tY7l5POKgkuvyEhQGLkD7gwDuwSdroyKXiCLSpkh1DQFs7e3juA8sabZJF&#10;B3IEYBQDkZLZHQFu+RRTS9J1K5uLjVdd8xY7dJvtEv7xnkBLupKnnDlTuztVR82C22rN/pM2q6fD&#10;FbeHkuLO6upI0N4ohikVpEQJvkOHZSpUkAIoHOD92no2py6XK13c2qoI1lj8hYw0T8R5UncxUsF3&#10;ZGAo+ZSSBgvoFjhPjfeXOj6M6Q3Nw8+oXJVB9pbd5LZHzKR/ezjHUEgir/hO08ReHfASwaTaETX7&#10;pFF5jYNvGrHCKpPyfvcuW4zuJHQ4ytStNT+LPxIuPMWS/t9IXZuZW3XDB/nZd2QWC5yGIOF4GcCu&#10;08Ra1Nql19lstBkhtbWFY7e3Zgo2/MFZiWUE5GMnkDJ9zN05ehWsUY15ozW9hJqZtJQci3uZ7eYf&#10;Z3YKuYunLb+ue4ABJUMcW606aHytUu/LhXgPbTZdhIVA+RMHYfmQ+2Dk54r074V/s6/Fn47SSf8A&#10;CE+EL97P7Rumvmt5V02FxIoLNKFYHq3yqHc4Py813lz+yRovwdvpoPihbeIteWJtsX9n6TLpmlyz&#10;K2dxmvkWV1yPupChIA9MVLrQvy31DlueD+FfBHirxlr0LW1hcbr5QZpHk2rFGSWMgLAeZkgYABJO&#10;T3JHffDzWPDPw98XXug+GPCmk69caYhFxHrCrIlxdeX+6lmTcRJGrtv8j/Z2sSSzHtL34X6f4w8T&#10;Q3em+JLHQ7cQqJtPuN+oGWTHLmV/J2DnAQAj3qbV/gjrdjpo1LRJtO1KONlZlgjMDP7fKx/9CGfa&#10;qUo9SWcHFpuueCr2bxBpnjPWIbuSTzZLiOE2svms2S6GJ8AZJwCAMdMEAV9H/Cb9vD9qoJofgTwp&#10;+0L4guJoo1juBrsCXyz3Mj/KixujDYuUQHJcncSSWCr4rpkF4l9aw6l4Zkt7yGEtYw6gm42yyj/W&#10;rjO0lc7eScHfg8NXrfg74beBm02a88c/CGx1+zuoWS+s5tQmsnmaMoxKTW7IygB4yyncSrcEZBrP&#10;FUaOJpctSKmuzs/zKjKd0rn034J/4K3eN/A2lW3hf4pfCptT8RWNxJFr/wBmvI9PVtruDJEFhOCo&#10;2qY2PVWORnavuvwh/wCCnX7K3xM0yK18QeMr7wfqk2THZeJt8CTZz9yWNmjYZ45Zc1+aPjnV7zx9&#10;4w1jxx4lSO3gkvmvbn+z4yx82VsrBHuPqTjJJAHPTnl/Gdivh7WoL6eW6WG8jMdndw/MvAPyccY+&#10;UgoTyucjO4V8TmnAOV5hG9CtVoTet6dSSV/8LbVvSxp7aPNrFNelj9tvCviHwZ8RrVb3wl4/sdQ3&#10;RgmSx1QXCjPII2uRgDI5o8S+HfEIljMug2+oW0c6vFLZuytAy7TvYSSHdkDjaFK471+IHhHxraSX&#10;A8R+DJ/7B1TT4QbhrCRoJLh8D97E0JVojuGT/DlucnFeheA/+Cpf7V/gKQLp/wAfrq++wyFJtP8A&#10;GEKXBO3gr5rYkcfRwR3Ar4HMvD3jzDyvgM3nNfyznUi/k05fodUPqkulvx/r7j9lfDOiQa7pU6wy&#10;2pjjnkeS28wxzSO+CzkYHGc5/iPtUemeBlXUbaSy8LX8UOm2KW1rM18IVWJEVEhQoDwAiA5ycL1J&#10;5r85Ph7/AMF09bcpa/FH9n1L64b7194V1EqM887Jx8vHJHmfjXq/hX/grl+zP4gspNYuNQvPDP2q&#10;NhJY6lfOswcH7wEJcAFepU4YkYBIYj89xmR+LuErS58TXt0tUlNf+Szv+BtGjSeyTPraX4QWdveP&#10;qtzodq9xdMGuJW1KUu5ByNxOSwHYex+lQ6l4XS5glSSa98uO63M0OsMFYgjc3J5OeAOAM+1fItx/&#10;wWB/ZrXTDq8jR3Ts0iR2rWM8k7qGIVn+XGWGDy2ea4fxZ/wWh8L3reX4R+BU0kYbCySGOI4wR3bC&#10;9vX6Vng8p8XcRU0r1/nJr85I6PYxiun3n154n+Fvw61G6S41/wAOPqV1I3zNeX7bkVjkqSuMjHGe&#10;vP0FNk+HPgfyFTWfDmj5t5jJHGtuz7eMKc52joOoPc45xXwdrP8AwVr/AGmdf1JrPwX8HPBenw7/&#10;ANw2ozTXksfYlvLZefYDt3rMsP2yf25/i94ug0ub406foa3BBuG0PTorGCzg/ilmuJFMkaKPmLbu&#10;g45IFfWUOCfEKtTvjMZKEd25VZP8Fc5akqfLa/5ny/8A8FDPAen+BP22viN4fsEt1hbXlvFS2XCx&#10;m5t47hk28Yw0rDHavI4LGFgvK+v6/wCFdV+0PrOk638ZtcuNO1o6psvplvNYaaSQ383mvvnLSgMc&#10;nu3OK5W0aL7wl+ULnOeMc9/Wv6MyujLD5dRpSlzOMIpva7SSvbpfc8m3LoiRrGLKrv8AvN+fuMUT&#10;6fFF+8Zdy4A+93P/ANanedGYlnEi/K3Vm69v50+W4iEW6VwvYBz7YNelzRAZFZxbRtC7mPtzVhLd&#10;Fn+YDaexqupVkZQFO3k85x7/AOfWraedhpII3dVXMhCZCDOMnAwBziq5o9yeUQWseC4YE8jjt/8A&#10;WqGfT1Ylcfw/3f8AGpljvGsGvUtpPs6sEa4WJiiseQm7GM47daSbT9TGnLr02n3C2ZkMK3hgYRGT&#10;H3N+NpbH8Oc96XtKfddvmTytmVcaXEPuLxnP0qvrOm2/9nrM3O1f73X/ACa2NS0XxBpVlb6rrelX&#10;dvZ6gC+n3E1uyJOoPJRiMOAfTNcz4h1F4rVY2DR5G6NmXGV7EUo1KctmmX7y0OP1iyL3KpaxZkaT&#10;bGvqc1H4802LQXtLZH/0po99xtAxk/1/Sui+H+lxX13eeNdbTdpujx75Fdc+Y5OFUZ4yT65PoDyK&#10;5W81NvF/i/8AtXVzJ5d1eKJBFlnVSwB2+pA4H0qZ8tgKdlrOq267lu2HOfvV33gKSJNM/t3Vz502&#10;CY0jYD5Rk/hyOTjgD1IxX13V/DPgzU20zwJNHewq6Tpfap4chguI3G8bRuaRtpXa33gCe3Ga9D/Y&#10;Wvvg1F8Wob/4/eG4dW8NRpN9osrqWWOCWYwyGFZjENwi84RlgOoUA5XIpRi1KwX0uVLBVvr+3vvF&#10;eqm3s7dfmEdqJOAMiNVPygHuTxzk5Oa9k0PRU/sJNGvvEetXNrgSrDLrUyxRyMq5KorAbvqCPw4r&#10;AitvBR1PXLnS5YZbCOWf7O0MZWInJ2+WGywUFsKW5AHOOTXFXn7Q/iXTrlbWKw0ox2+1Af7ORw4U&#10;bSf3gY5OOufy6VvDTcU+ZrQ6Txjp+laLrd54f034m6npU0+nrJJZv5skN8hDnynMIJ3MyBRvG0Fg&#10;WZRk1xWo31wYI9L1Z/MWEF7eRkG6PbjIyc5QEjKngbsjBznt/Aniab4jy6lr179mS7a1hWNbePYV&#10;EYk3EjsSJOo4IDDGRz3GgeMfgLpH7MXiPw54n8F6Tqniy++1JpN2dHVdRsr1ZYxDNHdlx5cCosm+&#10;L7r+a2VY7NhLmuNXUT5L8WeNvE/m3GnXGsmSNpPmCxoO+ew4P0ra+G9j4d1KO88SeJ0aWKOfbDbx&#10;yFd3Tg4OdoGOh5P0rhfEzMt7MXzxJ3610Hgm9QaFM9xLsVZ2zt5zwOTXO5y5tRnTa14l8ORSBNL8&#10;GwLt5X99M30/5af1rNvfind2Bknj8P2O7+KSRXdkPcjcxycdyDX1t+yv+wz4J1/QYfHX7QdnrCaX&#10;f2LPplnpCxLNceZC3lys7k+UgZ0cFkJcqFVQh8w8H+2h+xb4T+F/g/VPiT8PPFDSWWnvGZNI1K3K&#10;XDRu6qHUpuRyN2TzHkAkL1FZuT7BfU8w8H/EbUfFNtJew39vbXXys/2W1SNjj7rfKoB+v8q4bxos&#10;mteL9Qn1CSO4kaOJmbAyWwBngdfX3rP+Hfi5PDGsK8lmkyt8qxycqQeq/wCen41678FPBfgnxFq0&#10;l/4llh1BLzc3kyMA27GQuOvp0/Os+V+0Nr81M8i1TQNPtRHJFZkfussc5zj8K9U+DHjfWPD/AMNI&#10;7K21BYbWGWd3j8lWwxJ5+ZT29fWvWPGHwX+FcPw8urvT/C2mrdLIVhY3Dl1GTzgtj0xx1zXhc2s6&#10;H4K0q8trq8WV23NHawuG8ph0JPQZIAxnnvjiipCS0Cn7ruxuvfHrxdqevtYXDQ3Vqu2T7JfwkpG2&#10;OoSMoN3+P41Y/wCFkXl3D9oh8C+Hx8pLf8SUOWzwSd5ZqT9kr4B3n7RXxHl0ya8+z2NoPO1i4wSQ&#10;rH7o9zhsZOOOfQ/obqX7M37P3ivTtO8ITfB/+z7O3jiiNzo99IZSEj8sOPtBmAfoxYKg4/hya0Tl&#10;FaIxlL3j87NT8QeF/Fehz2l34V061uJIttvcadbiAowP8YX5WB5XBGRnOcgV5hZarqmnSPFaalNG&#10;rgK3kysu7HY4NepfHHwVp3wz+MniTwbod9Jc2Nhq1xFaTXEBiaaHcTE7pn5XMZXcATg5GT1ryFT+&#10;9ba2efSqcgNRRqmsSzSpFcXXlx7ppNxYovAyc9u1WNJ0xY411m4k2xRvld6/fwfyxWThiM4rvvEN&#10;tYppVjZiJEja3QlV9AASfc1VOPMJsyJ4I2vBPIMhm+ZlHv1qO70t7ZFvWIZGbazddp+mfrUqTo13&#10;HG2PUZ7c/wD16sf2/pUmnTaVJcKZNpXb33du1aySGtSpqtqdAu7e50+T5giyBvMjfOR0+UnHHY81&#10;2+nXltcaJ/bK6vp6r5KyNH/aEayICduzYWDFs44APHPrXmsj7T9w7e1TaZqNzpWqWeq2LKJbe5jl&#10;TfGHXejblyrAhhkDggg9DkVnGSiDVz0S0aGcM8U0br/eRgw+mRTb/a8BUp6/NV7xt8QfE+tmHxb8&#10;UWjWa6hVbW5j0eGxjmULuASOFVUgBh8wHp9Kwbjxd4Wa2EsetQu/Ty+/T72a3uiOWRxviLSw1yxZ&#10;Ov8AOuk+Dl1po1Cb4feLUH2HVk2W7S42pKfuufoenIwcEEchvQfhL+x/8efj+mg694O+Hmpf8I34&#10;h12PS4fFslo7WFvIZVjeSR0DMqITlmCnGDjnivoO1/4IZftU6n8TofBGsaho9t4divFSTxtY3KyR&#10;xAxbiy28jRzOAx8s4AAOSCQM18fm3HHCOSVpU8bjacJJNtOSv7rs1Zfavpy/FfZHo4fK8wxUVKlS&#10;lJOy0T6/1ufJ7aBqXgLxHP4C1ltzQsTZydpY89s4OR6EAggggEEVavtWht7u3tr24lt7b/ltNHCJ&#10;HHXopZd30yK+3dN/4JE/F34u+JdU+FvxJ8WwabH4Z85fDfxDt7aGUaytu6RpGbYTiSAbCx2uSAU+&#10;UoMhzwD/AMEOPjjq9neXXxr+JXh7REtdLaexbR86gZrhcfu3UtH5YI5ypbkEehPk1vFPgGjFqWYQ&#10;0UZaXbtLayS1fdLWPVI648P5xKyVCW7W3Vb+nrs+h8TeGdXn1AzW85LxhSVaTIPUY/P0zWvhQpBc&#10;r82dobAb/P8ASvrv4N/8EY/jL4x+Gmt6n4v8Waf4X8UWt1AmkaJI0dxa3kTqpaWS4R8x4y42hWPy&#10;Dg7sDoLr/giT8TNK+GGsa9rPxi0W68UW9xF/YWkaWpks7pWKA+bK6q8TAmTkIQAFOTkha/4ipwFT&#10;qyoyx8eaMlF6SertZppWcdVeSdlrroyf9Xs4lFS9i7NX+X+em258TxyRlvu5VeeM88ipGkJiwIuV&#10;OOK+4dI/4IieMfEPws0HWrP42abYeKriSZfEelavHixtVV3VfJkjBkkJCoeVAIY9MAMvxO/4Io+J&#10;fCfw50GfwH8YbPVvF1xczf29b3ylNMRFDFGgkiiaUMfkGHX5iW5XaA0x8WOAZ1VTWNV+Zx+GWjje&#10;7b5bcumj2eltxPh3OFHm9i7Wv02fz38tz4dhaRpQznIHHTGfzpzH5vL87B5GOuf/AK/vX6BeL/8A&#10;ghfayrp918L/ANoe3gtZNMjk1BPFVlumF0Rl9n2dABHjHDZYHPXs3x1/wRc8O6d8WvDdn4G+KGoX&#10;Hg3FoPFRvADfEtKVmNq6QCIAL8w8wZX3rlXjJ4eytbF7qT+CenL0fu7voupr/qznS3pduq6/P7+x&#10;+f5CoNiKOMZ4HWow21tqHd1VenpX6Rf8OM/AY+Ka6lD8eriTwbHqMbNo09mx1GS1AG+M3UaeWHzn&#10;DCLGMZ5JIPCH/BGT4XW/7QOrz+LNZ1i8+HzxzJo9iszR3kMmxNrvMq4dN3mADaD9zdnB3cVTxw8P&#10;I03NV5u0Of8AhzTf9xXS9/y28zRcKZ05W9n1tuvv9PM/NlRIJ2DupDAbOTk8ev5VJNOVTaVOO31r&#10;9Pvhf/wRL+AvhXX7nUviT8Rda8XWMlnLHDpKafLY+TIxBWQSxtliFBXBABLZ7YOb8FP+CMHwutvB&#10;/ijw98bLnU9TvdUt4f8AhH9atLOe2l0c4cOBGJGjmYHYcuCpwQAK5Knj54d041JKrNqPLtTkubmd&#10;nyp2b5d5XS0+HmehrHhDOm4pwSvfqtLd/Xp+Nj8z45VjO3e3yt/Cf88VPO/mCOV5F/10Z/edxj/P&#10;5fhX6naf/wAEYP2bvDXw08TeGLR/EniDWtWt1XRdc1a3MU2kSDgtGkBjjkHRtsinOMZweH6N/wAE&#10;cv2eb34Q6N4K8W6Z4gj1/T9SlnvvFmkr5V1qMW6Qxo8crPFGAHQfKuf3Q5+Yk8M/pEeHsYtqVVrn&#10;Ufg1ty357Np8qfuvRSvsmtTaPBudaaRWl/iXe1u13v28z8bf2kp/M8T6YEXbt0lefYySdvWvO0t9&#10;sg+0QMF43KrYz+hr9vvjP/wRV/Zx8ffDfSfBHhzwjrthqWn3zSXXjCMw/wBo3UOJSIpM7omG6Rei&#10;KQI1xglt1jxR/wAEav2TfG1lo51r4LapZ3Wm6PFa3kmg3y2gvpQAGnk+b5nOODgcE57Y45fSG4Gl&#10;aSjV1cl8MbpLZ2clpLprddUjT/UzN9V7uy69+nquvTtc/D+OLy0Ijb8NtOiQwN8sYb+75ihsfn2r&#10;9xfGX/BJP9nzX/iP4V8f6J8DNL0yPwzHbbtLt7azis9VaOTcxvYAhWfcuFOcZ5zxXXR/8Exv2Q4f&#10;iV/wtiH9lvR49SjvI7pLeKREsEdVACiyXNuVOMspjIJJJ55HDW+kTwnTpxaoVG3Fuy5NJXsov3tn&#10;vdXttY2jwTmjb96O66vbvt0PwaWx0m78OyRzW7perMDbzK/yOCOUIPT1BqlpdpdXqtAiSM0Yyyop&#10;4UdTwK/fzwZ/wT3+EvgT4/6v+0F4f+Dnhm1u9Vgmt7jToY4xZLC6xjC220wxvmMEsqAkls/eOdj4&#10;TfsN/AT4B+JLzxl8KPgt4f0HUtQs5LW8vF1R5DNG7BmVlfKkFlU4x29K4q/0jeH4QfssJUk+WLXv&#10;RS5n8UW73SXSSTv2RrHgfHSkk6kVrbrt3269tD+fi00XUrm2e8trSZ7eFh5s6wFkTPQFgMAn3q6n&#10;g3xRdaVN4hg8PXjafbSKlxfR2rNDEx6BnAKqTkdSDX76fB/9jf4VfA7wB4m+FfhzSfDv/CPeMGV/&#10;EGh3F9LJbXkm0q7MjueHGAVzjCitK0/Zx+EWj/CTxB8DvCGleDfDvhjxMwOuaLocfk2t0fk3F4g2&#10;wsyxqrNjJVQCeBWVX6RmUqtKNLBTceaNm2leDtzNqzaktbLVOy1Vy4cDYvlTnVS0elnv0Xz07W8z&#10;8AbnwP4u0vQLXxVqnhjVLfS7xytjqM1i6wXDjORHIRtbGD0J71f1D4X+PNG0HT/Fms+ENUtdL1ht&#10;mlapdabKlveZH/LKRlCyHg/dJ6V++uifBH4LeH/hhpPwZuIvBd94Z0G4kl0nR9UskurWzZi7ZSKQ&#10;lFI8yTBxkB29TVXxv8EvgD8RvCeneC/Fk3g240LSZpLjTdHGiwvaW8jKyl44iCqEbnwVAILH1rm/&#10;4mKoSxCj9Qlyczu+Z35NeVpcvxPS6bstdSv9R6yhrVV7bW66X+Xn+B+Dni74N/FL4da3a6B8Q/hr&#10;4g0a+vIVltbPVNOlt5Z0JKq6LIoJG7IyOMjFblz+yv8AtHad8UtN+Ct/8G9esPF2tRh9L0G8sTDc&#10;XS4Yh0EhAZcI+TnHyt6EV+8U9l8O78RRz+NtIvGS1W1WRtJjmZolGAmWBOOpx09qqz+E/hTeeJrf&#10;xfdeJ4rjUrVY1tbhbNN8QjyUCYXK4y3A49utcP8AxMRmEopf2ek+WS3m05/ZsuRe6vtK7b6NG3+p&#10;Ef8An9pp06db6/cfhl4c/ZA/aV8UfEU/B3Tfgxrx8SLfNbNp81n5JjmRSzJvkIiHAJ5bntnIrb+H&#10;n7DX7UvxH8UeKPAHhT4Q3Emq+DYnl8RWN1c29vLbqjFW2mV1ErbgRhC3b1FfuYPFngu2t3Q/EC++&#10;zx5dkWBPLUZzuO2PjnnJNYdp4i+Elg13rGka/q8ktrGzXFxGzSLDG77mJ/uqSPUYI4rmf0gOIa1O&#10;XJgIRdlyt87XNfVvSPutaJLVPVyexouCcOpLmqvfXRLT79/P8D8Yvht/wTr/AGtfijomua3oPwwm&#10;02Pw/p/264h8QMdPku4wGJ+zrMo85gF6A9So7itXwb/wTR/aw+IHwbm+NHgvwkt0tvq39nt4ZZpY&#10;dUdvl/eCCRFBTDg7i3TJxwa/Yyb4mfDXWPD0lxdy+ItS0+5ka2mPmM8bsVOYyN3Jxnsapz/E34Ze&#10;EfDv9qReD9btdPmufKL+b5e+UL0K7g33RwcYx3qZ+OXF1SUuXCQi+aNlZtWS96Lbkm3J6ppJrzKj&#10;wbgVa9VvR3236Nb7de/kfkV4p/4JNftZ+FvhMvxmn8Gx215Jqi2beCmZjqoyceaqhfKZD97iTIBO&#10;eQRXb6h/wR0/anj8O+G/EXgebR9c/tzTUvbi3hujayaYSinypTOEVnyxX5GOCjcYwT+o1z418NXN&#10;lZXMPwb1rU4ry3W6tJIZDMGUjhiQTtJB6HBwfSqHiv4qeCPC2qafo+r/AAaTz72GOS3SV9zIjPtG&#10;8FNyfMec981jHxq40qSio04X5pO3KmmmtI/Hf3d73u+tzT/VHLY3vN7Lqt++3XY/Mn4w/wDBKX42&#10;/DnVfDelaHqVn4jXWrWObXLixtmt5NDy6KRMJJG8xQWY7o8k7GwORmp8aP8Agll+1j8GfH8fhvwr&#10;4Om8R6WyQhfFGg27CzWR+CD5u1k28bmPyAH73UD9YP8AhJZ7PU20d/2eYp4Y5hG1xHKvlAHGWBKg&#10;kDPYHoep4pth8RfB3/CYzeB9E8GXWm30czJJc6Zqckdszqm4/MEHbpkc11YHxk4wjGLnCFTljLmu&#10;kua7TUnyyVuVaaaNbpvUirwjl7vaTje1tdu+61v+B+KvxK/Ze+Ovwk+KGofCnxx8OdTk1rS7GO8v&#10;7PSEW92278iTdb71298np3wa4WaIKBYXdpH+8yWYddpHTg4x36ZzX7uWVprsPiyTxXoEd9ps2pW8&#10;kOpNqFzbtvjKj5T5cu/J2KBtz7jvXzH8Vf8Agm/+zt8avh3Jo/wq8OWHgHxTum1CHUJPtcq3kWcC&#10;28kyHGS4OVTI28A5wfvsi8ZsHVlGnmtLk0inOHvRUmnzOUdXGN1pZzdnqeRjOE60YuWGlfeyejtp&#10;az2b+4/KGTz/AAlqCxJdyR2txzH5fCyD3H1rpI547uBvlVQwySzLtxjnIPU10nx7+AvjH4OeKbv4&#10;TfFDw/cafqVjl4pGXMcyn7k0TkDfE+DzwfXBBA870+9l0+EadqTzl4JCJLfdlgvseR/Ov3DD16OK&#10;oxq0ZKUZJNNO6aezTPj6lOVOXLJWa3R1ekQbi0hmU7l/diSXbv46jjBx6ZBqza3UcNuyWsatIT8z&#10;YY7c9s5wfxGa5+5vrz7Soj0GaO328b1XcVA746n8OauQ6xrKq01v4dm+zlVMjQhVxnoSufm+vT+V&#10;ako6GxbfKJ4ZXLbgVZJmVwcc+/NQajpq30rWc8yt+63RnnAbPX2/SsGDWfEAvvJi0K4kZuVZRnK/&#10;Q/4Vfs9Q1UJIsFhceauGXlck/wB05OMUXAf4a12+0/Uf+EcujHt42yAHC5+nOP5V2rlnCJF5cbRr&#10;gr5xccfxDjjJ7HOK4SbTNR1NPtCaFMLo4EUm4KGB6r8vb0rYSXxLpulw+RE0l1HJhreeFV8vHowY&#10;g/pQg2OohiS3n8m4mmWUdo48q3pgcfzPatK80zTrTy7ix1W3vJjGrsyxyboD1KkFV5B4/UetcZaa&#10;t4tvJi2o6aqjj5xMAoOfb+mT9avrq/iUym3bTVkWNtxZG8zKj1+bp74NMNDon+2McTTLHJ1xuBDK&#10;R0J7A+/epIntZJM21j5MhChlV8qTjrnHH6/yrDtvF3j63EkGm6VpdzCzZk86GN2Ueo3DJH49qq22&#10;v+OBcb5Y7dV3HcpYBW7cAZHHHFAXO1to7XyP9Ji3SLKPmjkHyD09V/PBq/ra6RDCt7JbbVkXO4SK&#10;4z3zhiwOR/8AWNedTX/xAYT3VrFabXUExw7CQM8ckjB/EYqhY+KPF9xebX1WKOTft8qSPGMdeBkf&#10;jmpkUelRyvcHYwPkEbVkZQ2R6YbFXLuK3BhTTLxZJvK+ZZIwCf8AZyT/AJx2rz221Lx6A1vp00M0&#10;fWSNW3Jz3xt4q/pl943nuHmtr60WYKV8tvm3eoUOp5GM9vap07AdrZB5N8stuqj/AJbbdqsnbgnG&#10;0+46+prk/FPgoPctrOmzYn6zR+YCW9OMZB7Z6Vn6iPHk2Le11uONs/MzZU4PU9Dx/hTrWz8ZiExR&#10;+I4GJUrIyliP5f8A1jSlFFKRb+Hfisam/wBgna4hkjZkaOdWTfk/XH9K60JNBbLb22pSKFm37WB+&#10;VsjkHOCfwrzWHw14p0+T7ZJdreBwT+5jAPX72PXHr1rr/DWqafq9n9neF47mFdzMhGGPrjr2+lKO&#10;ujCWmqNmeElftOGkfcfN/d8gdmH/AOrrTYYwxdLedSsabh51wFz7ehPNXrPUCoUarE00ZUCH5SOM&#10;dw1V9Uge4lW406NY45G4kGV3d8ZY4P6HpVe8SQW+p6lBqsWp2M8lvLasJLe6s7ho5oJBysiNwVI7&#10;MDkV9Sfs9f8ABVz4qfDX/iT/ABsspPF2jtw+qRKv9oQt3aRSfLuwR1JMchPJkbpXy9axk3IzaLth&#10;B2sCUZvXp1P1qXMssTWMWls23jKru3n1HANHoP1P1X8J3v7Kv7WeiQ+NPAOq6be+SqyRT2shjlsX&#10;b+Fvuy2z542sFB/hDjmtwXnxj+Dp+z39tN4s0ROI1kwNQgT/AGW4WbHXs3sTX4+6V4g+I3wh8V2f&#10;j/4UeIdQ0W+t1I+1WbtG4VvvKQD86HoyHIbuCK+2v2VP+CtcdzDZeAv2irG3ddwgbxBptuzW+3gB&#10;poBlosf3oQy46QjrR8WgnHqj7P8ADHjD4dfFCya58OairzQnFxZyp5c8Ddw6MAyn6isbxr8LvDWu&#10;6dNp2v6fHeWszAsjL90g5VlxyrA8hlIIIyMVC/g74VfGyytfiD8N/EaJeyKw07VtHvVEjY6iOVCV&#10;lUd0bOM/MqniqjePfiL8OdumfFzRX1bT87W8Q6TbMZY17NPAATj1dNw74UVjKjreLKjUstUY3hH4&#10;h/En9mfVftMN/ea94UWTazNmS5sY8/8ALRQP3qrj/WqAVH3lxlj6z/w8T+EH/QzWX/f+P/4qsKz/&#10;AOEP8X6Quu+G9Ztbq3mXK3ELhlbnnJ6fXvxWX/wrnwr/ANA3Tf8AwET/AOJrSGIqU/dauTKjGeqP&#10;nbR97NIqbVjC4991fWP/AASMu7uy/aH8R6VDMVt7zwq0k0O7hpEmTDY9cZGa+U9Ki8uVnEoPGNv4&#10;9a+mP+CV18tr+1ZNCZNv2jwvdKOfvYZW/pX4ZwfUcOJKPndfgz/TDxcpe38Oc0i1f903/wCAtP8A&#10;Q/SyA/us/lWfrMmI+PSrUUv7nd3xms3VpsrnGP61+8n+ZZ8I/wDBcyOZP2DPGagMNt5p7N5fXH2u&#10;M1+QXiD9oL4XfEb4H2XwF+HXwks7XxJ/oSza9DcsLiW2iiYzRfeWMebPIxZmzgEgY6V+wv8AwW+P&#10;2n9gfxrIG24m0/5vT/TIeT7V+Iv7A37P+q/F/wDaq0tdWvItK8LwtFFquuXEoW1j+ZWKiQ5XzCvO&#10;ByCAOK56a5pSX9bCo3cpRXdfkjo/2Xv2e/H3w6+M/g/xvrl9o8MFh4ms5dQkGsLmK1SZGbOQM4HJ&#10;65HT2/oV+F3x8+CHjW7a38D/ABc8P6tJ521Y7bUkEjEngbW2sSfpWT8Av2Ef2DfFdgt1b/Bbwrqd&#10;rpelPdXNxp8vmOzEnaGlRy5IVc8t3r8ztT/YX8HftBfttXGifBTUNS8AqdYika3huZJYVG5pZuCx&#10;dQsSOAA5y3tWkKns+WFVPX8Nt0ae05pKnNd9vluj9lb68zbNu+Xj5gw5Br5P/am8VvqXiZNCsXyI&#10;+y56175retaR8PPA0VhbzSC303T0t7czzF3KogVdzNyzEAZJ6mvlXw9qMXxJ+LFxeS3QaO3kEku4&#10;ZyScKB+OW+imqUeaehk7R1PWPh74c/4V78J5/GepQT/LDiXYp3u2eI0A6szbUAzkknFcL8d/2gNZ&#10;+CukaH4fuIo9Q8VTxm5vI45y1vFKSTlnOWKRsRGuMlvLH+01XPih8ZdJ8JXEeq6xqDWui+D7f7Xd&#10;Wsjj/SrhAdjS5O1UT7+flG9Yzj7xPh7eJfD/AI5164+I/iLU7e6vL99ttDa3i3DH0ijVCS3foOpP&#10;SivilGLhS1a0fkZYfDyr1ud7dSrY6J49+OfieHXfiDq1zfXDyb442XbHBnsi87ev3iS3PXGBXsvh&#10;LWPBvwskj8CfCrwe/jDxhINqaTpjDy7Zv79xLjbEo9OW9sc1S+HHwD+LXxG0/wDtnxTNceAfCeCZ&#10;riXMd9eJ0xk4EQ/H8e1b/wAXP2qP2X/2D/B194P8GWirrFrb75NF0xVk1Kd9m/fMzAi3BBzul+Y7&#10;srEwO6vPjRlKV5as9OcrLljoZ2r/ALHmu/FfxFH8SP26viDZ6xo+kzDUrL4d2MuzR7VYTkSXCORH&#10;JtYcyTs6g5wY64H9rz/grN4T8Cae3gL9ne2sdcvGjNtb3zMY9Nt/lIJiRgrXhQrs42wg9fNXmvlP&#10;48/tu/F79pmPUNM8c2DQ+G7iNja+GdFupRaW0vCwS3LcvdTKwkZfMO0tGwAVBtrx271FtM069tLQ&#10;t5l+Ea5ha7Ecyrg+WAwAwA7vvAGCTtIB5PZGl1epz8yWxqfEr4leM/jb4i/4WX8Vtbv9U1mOGG3h&#10;fUJAq7Uiw2wwAIiKw+WIFM9AOcjnb2Gzlm+2+INXaxtpI3up2W3J3yFGAKyJuYu+Wwd2xW2k4VWB&#10;TTbmWTSzY3mmQ3E/yTW+oX0y7bTG7A2MwiZ3UjaSpbcqEEAktPbWuq66bq307Rbu4niiknmk0zTT&#10;O3kojFmCgMoQYYtIRtwi4+VWJ2XukyfM7lrRtR1XxNcyaLaWrbbjZ9l3XUsnlhFl2MTvYbynzYwS&#10;SIxhQGWuW+Jt8/w21vVdP1rw8ItUtZ5rS3sp51MqTbmUs2CylgcZUdWbrgc9Dq94dA8GSeOL7Ubd&#10;b6O/hjWK8tVVnLRyHzQjwGPbuAVVyOSxZXB3jgbAt8S/FMXiGaVbrTraFIpLCzP3FTYvzFN0ce4g&#10;7RuVivOBkZiUuX5lRjzadg+HOjatpupXnjPWZpYoriZxNqMMZH2ovuVo1ycbP4TwQ3KjI6dVplna&#10;atJZ29zeXFvMzBWvGVPs8KhvmUbSxcgFydoAOPlyetFtZt9V0e8v4/hldz6fJHHbWMNnOwS2eR12&#10;EMDtYthgRgjO4gKcNUWoeJ/EVqX8PR+DbiJ4Wkmms1vGZEVFdckBsfKrEB89FyR2pU48sbN6hOXM&#10;9jr9V1C/u9VuPGP9oWNxdSRJAJfs8JjKqEZXJGGlcKxMhAId1YEsAAcjX7LSrSWxu7e9Vbq509w6&#10;PbiNosEryzNskX7p3LjJBBUYyaVnJ4vhtJNdtPhtqzSXMYmWSeGTAXAOB/Dswc7cMTlc9lqnp9n8&#10;WNVvYbSy+HOvXVxdWsk8Eel28kjNbqH8xgUDMEUoWducbTymM1L92V72HzXVjo7nV0vH/sa4hmuW&#10;ghMz3FgXk+zKWJOAWXaQzLncMcsN2WLDkvGfi9/h9oEl1DLL9onkaC1+1skjeV5hJKcn5g3UMGA3&#10;YIIGK0pvEPirUI2v9K8D6ozW1uttbsrtM8azIfLQIwG5FCsR8hOVUbsc1xesaNrHiTxg+t+INM1D&#10;y7e+LrPNZjfK6sCyvGgYs7PlVONpIJJIG2tJSstCVG7N/wCF/hrxN4hjt/ih42udS1aOzt44bNWV&#10;ihkEWITuVWYrHHGAqDa/7pgu0AEdLqGn3z6KutavYXjWcxKGa6vYY5p5yquNocklMNE7MMqFdcnL&#10;AJg6h8VPGGnovhnR/Duu2tstwo/s2VZAWmCNGMoOkm13UY5Ad+m7FMt/HevXFxKbbwZNp9qLw4EO&#10;lyqkbq23dkqz842spc/NgAADBUY8qshvXVnd3t74z8Ra02panrrTSP5clxNq0kRa88uLEYdmBDyA&#10;RRgEAvu2qMYwKGjahc6hpjeDNa1BRa3DYvJflEZHmg/Od/G0eYcKrnOOGLDHJN431a21i61WHwbq&#10;0LLeO/FjLvmBcvsAZRuBAJbPG0/NgFgZv+FnrYiG3s7PUraS3jV7otZrGyvhceWy7PNKkY+cgMRj&#10;OOQNrZh6HQwTR6V9sGnzeR+8jCXF1nfknbjdu27Rz8zZYcjklQZgPDc80t5KY5JJWnmg85iz3Tq+&#10;93EaFwr4YAqSoK9Dkbq4vVvibbNOmqNDetYi6EWoL9m3FMsJGUMwwWYkH5nBJBPAODr3njeLWNU+&#10;xeC/D19b3moKZJra1sx+8bf+7jijbaYwVDcKztg7QXHyA5o9WTyyN3UbKe/ivbaYw2dxN5TyMtpI&#10;Y0Od+MKp+UbugIUKAcgkLVTSbjS9Phhlijuvt0eoGa51hrsI7RHKwoigIsQ45JctiZgQpwo5nxB4&#10;21M/ZLfVNH1prVEFvbwzWxWNAyuFQBuwU4GBwD/EeRpSahcR2ctjrMknkwOsjNfMYIFJ2xuVD/6x&#10;hv5wp+SPcVAGVd4gbtjHJcPZwxX62sdvb/Z9PnurlfJimkkKgGVQflTd/wAs1Kr5rHO8EDM1PU9P&#10;1PRYPt0NkVZo/talWVnfcqhOCQVxtc5BfLADI2heZ1rx9ot9r11qeiaLdQ26qixxxwOsJhWJVVAp&#10;LSAKE3/ebk5AX5Qsc/xW0C4luIdP8KawlrfSRxQ3Dw7ZZsv82N4YEFBtGOFIGB1FPQDqJtXxdtZa&#10;dpLC3svJWOWSzD+TEFaXy/kwApJkchcltq5yc7eb8W+LbrwP4XEzxG8vriaVba0kjAWJ3YiMYdMH&#10;J3HludhJ5JIytY+J/h25jEukanHHJE4JmmVVeJvkG0fdxiPYDknLKMDDDHLwWus+OPizp2ratPNe&#10;6fY3W+zXzQxnupMsJWRjuKrgSHOSdu3PcTKpGK3KjTlJ3Ru/B/whHqsDePJ2e4k0fTWFiZbbGZ/M&#10;LPKpOfMAYMqMOgHTKk1u3Gm6rpWh4jvbq1ubea4a5VreOK3YJt3iMCTO4rgksoCls5JUqOivYfCV&#10;nDFpsHktY28ZWKaxmhhmuJECN5mW3N87EEKdmWddy8BB3P7D37I2q/tR+P2s5tf/ALJ8M6Pbl/EV&#10;6kKC4iVpT5ECDYE82flQ7AkCN2IYrg+dmuaYHIcrqY7GzUKdNc0m/wCt3sl1dkb4fD1sdilRpRu3&#10;okea/Cv4V/Ev4x+OdP074caBe6hfXl9BBZ/ZbF5ms2d1bzpHCOsSIRGzMSPLTkAjIX6y+HX/AARV&#10;8RDVfE/hX41fEmwsoYYN2h3Xg+eKWG5uMI4EpngEqorMcjarNsXa2Oa+5fBXgjwf8MfCh+A/wO0F&#10;vDtnYNHcyRRylo/tki4fdKWLOXURkuxZsbehwB38Pw3lsLmW50bTpbXzsN8kCSMWxyS7ybmGfpX8&#10;m8VePXEGZc0clp+xpvSMnaU2rpqezjG60taWjeuzP0XL+DcHQSeKlzPtsttu7730Pi/4S/8ABIL4&#10;L+CfBniHR/GGp33jzUta00W9ncf2fJYwaXLhj50S+Zhn3sHBcOAV4GMg7Xg//gkt+zlonwz1j4de&#10;M/hpf62+raot2viTVJLZtXtVAizHDOkaLCC0ZyUUMRIwJ6Y+qNZ0b4tL4gUaKZodJ8yPzIzcBXKf&#10;8tACDnPpzz7VVf4feKbq+a9n8Qa0yedu+y/Lt2Z+7uMhbp3zn+VfleaeIHiBjuZzzConNxm7ScbO&#10;NrJKFlHa9klfd3Peo5Jk1JJKlHRW1V9+99/X7j5dl/4JM/sv6R4C1vwr4P8AhRqkGpa1qUd0/ii8&#10;1GObVbVRt3pBcSBgiNhsoVIPmvnqMV9b/wCCSf7LPjH4beHfAviv4aatDPovmNeavot1DDe6lIzN&#10;ta4lKkNgNkKqqAx4r6Mt/BXxQTxRM1+942k7pgkcdw3mKP8Almc7ueOoyO1PsPAHjO3bzb3xHrV3&#10;tjYNH5Cx7mxwQRIcc9ua8eXHnHtJqP8AaNS6lz3U5t8zjy73fT7L0T1tfU2/sbJ5L+FHa2y23/pn&#10;yx8a/wDgkF8AfiH4S0Dwt4K8E6j4dm0WCZJ9Ysmh+2amWChBdM6OJAu3PyhMH7uBkC/4+/4JA/sh&#10;eP8AVo9Y/wCFVa1oHk2ENvHZeGbuKK3Dod3nMsokLSnhS5IO1QPUn6C0Dwr8XzbXEXiG9vrZ2jT7&#10;NLExkVWyd4K5GRjGOR3/ABtal4c+I1lpFxNputand3W1fs8bxiJc55zyc8fTp3rb/iInHVOVOksz&#10;qJwcrNTk7ubTd3qmu1/h1SsL+wsmabdGOtunb+vn1Pmzxl/wS0+DeufGjRviBongi+0vw7pq2Ud/&#10;4NsJxHY6osJky053GVm/eY4kGQuOMkmjN/wR9/ZXuPiRD8QL3wR4mnt7fUGnh8KreRJpMcR/5dwg&#10;PneWOCP3ucjH3flr6a0LQvibc2Xnaxe3sNwtwwUKnmI8O0YOMgq2Se56e+atanaePtPhilslvLlv&#10;NIuNyiNEj2k7ucnOffoenesZ+I3iB7uHpZlU0j7PSctVfrLrL+9e/S5f9h5L8UqUd77fp28tvI+L&#10;fD//AASJ/ZY+C/xF8Q/GT4i6D5XhrUmvhpvhe8k22GlzTyKyGBY2EsrhE2hWdsA+2Rz3wc/4Jzfs&#10;k+H/ABWfENrFrXipGXyobXxc0U0e4FS0pjjiRCThRh2kAA4Arv8A4o/E/wASfGfxijnW4ZFabyfD&#10;tjLcKwVVQuXBOApYqGJPOAo+9tWus8ANP9pj017uGHUoWk+1XBuCqTBVZiVJJyMKT+efb+zfD3h/&#10;iXLMtji89xtSriKkIpwcn7OCS0SXWdn78m9X3td/nmbVMvrVuTC0koxbs7av/gdl0O6sLLwn4PtI&#10;9HtPDY/0WLyrVY4VjigjH8GxcAe3GK57U8XFjNc3mnSWyMpWRbePakxJI2lBkH/gQI/HIO7430zU&#10;49JMd5HcRBtuxkZH3EYXBAB+XOMZ/wAK891ufxXprtaatrMjSMfkaEKzL17HjgZ7V+gydnY82NGP&#10;LZHCfEz9h34OfEmyPiDQvM8Papahyt/pNikMVy/GVlgICuOcHYEYk9TzXzp8Wvhfr3wK8S6LF4u0&#10;OH/hHX1CBLvVbJV+y3duG/eIRjcrgBiyMOVVtpYDI+vrXxNq5sfIMa/OrF285clgB0wAOg6j1Hrx&#10;k/EDQ/DfjLwfcaD4xhWbTb6BftsEjFFlXIG/dgYYED5x93GVzkY6KeInT31Rz1cDCXw6M+C9Z8WS&#10;yeINYsPF0UN4LjUmuL+4kkw0twDl5BgDb0H3DkLjHbHbfGb4q/CjU9OhtPgf8E28D6fe6wdW1u3/&#10;AOEgnv8A7VfNbm3Bh80kxQKu7bEOS0jbmYbNnm/xm0y5+HviaTwFcq0lxYyG3W8Ziy3dt5aPbzkj&#10;HLROgY4A3QuBnpXIPPrGmm1nvw2y3mW4jZkOxiDvOeeBznv1/P1oxhU5Znlc0oJxPQr2TQo9Imh1&#10;rTRcaXZ7rVbhEZ5XuQ/7ydG3Kq4K7BnqqDOcnPKeHTjULrQ7iys7q3jmIubO+GfOUBdsqEP8r7Tt&#10;4OAcjnv1Wk2WnyeENW0HVZY9tvfsWk2qDHbT4micsAflKv1zxjJ71y+q+CdL1WSOwtNYuLi+uJlt&#10;rBrVVk80s2BAV+8zbujDc2TgAk8zOpyJ3CnHmdinpOieFNI8XyQLrMdrDJC0rLBGoYEjK5JyMbue&#10;OmO2a9N+F3/BPHxB8bbC3+JvxTjk8J+GFyEvjbqbvV9vA+z2/JyTkeawVB+WPYv2Wv2KPDPwU0fT&#10;fip8ftFsbzXPL+0aPoeoQq8dgN+Vkkxu3yEgYXOEz8uXJMX0rZ+A/jR8WTILQNodmCol1rVIRJey&#10;phPkgg+7AuOF38jHCjivh834gqczhh2klo5f5d/ufp1PqstySLtUrr0j1+fY+cLX9n79mPwb4Zbw&#10;boPw20/R9PeIn+2NZmEl3dPvXDNI4AAK5wEGcEjk4FVtY/Yw+FXiqz8n4ffs93+qI0xgPiCZm0y2&#10;PCHfufEkoUEglVPTjtn6m0H4OfCr4Z+JVv8AXbSXUtYtWTyrrUGa6vQVX7yseQQM/KiqmBnB60nj&#10;L9qH4c2OuXWj2niG3N5uC3EphaaZEzwqRQiV95/2gv68/Mf2lUj78XJ93KTivzv+K9D6CWBo8tpR&#10;ivRJv8dPwfqfJnib/gkgbzw/d+IvBvxFgt9Ra332Omrbu9gzg42faZj5hBy38B59uB5X4J/4J4ft&#10;AX+uiyuNUk0e6aJnuIb6xnWKBcgbjPBE8LIQSww5JCnIHAP2J4h+Nfx18X3h0z4O/ATxfr9ush8v&#10;UNSjg0uCQZHzkytJIwxn5fLjrrNc/Zf+OPxmuXuPFXxN8XeGdPuIx5+k6L4fs9zkj5t1xNPJJzkj&#10;5SoA6AYrgxPiVluSU39ZxcJN9I2m1bo+W9vn95yyyGliJr2cGvXT87fgfC+pfsvfFzwW6xWfjyy1&#10;m4lkMcen+HLqWSaZeu4uqiONMgYLPuPHy17P+zv/AME9dQ8UeGZpviz4a8Zw3F7EBcR6Xrlrbh/7&#10;rliHcuvBVsjae1fRtn+wZqGg/FOxv/h7Za5Z+FI2tlvLe6vDJdOgU+c4kaQkOTjb1AA6c5r2aH9m&#10;6Szk2WniDxpHamb/AFazQb/L3Z2eYWLZxxu+9+NfmvEni9mmaYZU8DXVKErO6T516uL0fkvvPSwf&#10;DmBw8uapFyfnsfMfiz/glT8EPFfj/wAJ+OtA+AFvp48NrZJNaSXcfk6kIZy7m5jQbZWdTtJPoOO1&#10;dlc/8Ex/2XLj4hN8Tpv2XrGPUm1GO8C/2xtt1dCNo8jaY9vyjKlSCSSckk17JZfA/wCLt7r8On6h&#10;faxDocVxI6m11MreyIM+UjS784wfn7kgYbrnVv8A4KeI7pYob/UvE0yIzOY4b6G3807SBueJg4GT&#10;n5SM4GfSvzqXFXETpwpvMZuyaVqlS/K3e3xq7fZvTTXt6n9l5a5Nqit77Lc+fPDn/BOj4U+Hv2jL&#10;r9oGD4N+H0mupJvO0s3G618t4VjAWA/ukYbQxYLkktkfMSem+H/7CX7O/wAMPFa+OPh7+zh4a0/U&#10;likBvJNSaXIkBDghkK4IPbGOgwOK7bQ/gb8Tbi9upfHWp3ir9nQWLaTqTQtFLuBdmBYrKMAAB1IH&#10;zZBzxY1L4E6rJbXE1lqmrzX32cpYtdasqwwSdQ5SIL5nptcsMdhkk+ZjONs0u6FbMJtKKg+Wcrcq&#10;2Xxq6V9b6776X2pZLgVaapLe+qW/3Hkvwb/YK+D3wTk8TR6T8OPDMlr4t0sWeuWs07stwuZN/L7t&#10;gZZWG1cDBGOnG/oP7IXwT8D+EvEnhH4a/CDwZ4et/FOktp2tNp5KrcQlHUBgFwSBJJjv83Wuv0X9&#10;m/XRZXEnjC6ubi+e5DW95Z6mYjFFtAMe0hk5O7J25wRyMZLNc/ZrvJNKeHw7eT2+oGaNlvrzVDKY&#10;4wMNGqhQoBHcgkE59BXh47ivMswxkpVcwm7uN2pS5W425W1z2aVlq1fTY7qOWYKlTSjSWifRX13W&#10;xxHgv9kD4S+CfhBP8E5PAHhC98L3GsnUho95G7W6z4THyk/NhowwyTz9BhfGv7Kfwi8ZfCyz+Dt7&#10;4L8F2vhm01ddRj0WG1zbGYK4HyMSMZkZsDHzc+ue10H9m4WeiR23iJvtOoLJJ9o1C31MwmcF8qrD&#10;YRhVwOMeveqfiv8AZlOoW0Q8KaiukTeZI1xdtemaWfI+UEsmMKegA6cVFPiPEyx3tJY2fNzufNd8&#10;vP8Az253q+/Lful0f9n4WNOypK1rbK9u23/AOV1v9mX4N6l8N9B+G/j3wX4L8RaV4a0/7Jo1trFj&#10;vFvCFVMIAdq/KiLwPuoB2ryz4/8Awg/Z7+JXj3wOfil8F9D8TaH4Wtl0az03z5DFaxyfKhO1h8gb&#10;ylO8NtC5HPNfQNh8DPhvHoSw6o+l3DWdsItSuLXWHjWWRF+eR1jH3yck9+3QCuH8e/DDw7r2t21r&#10;8M4rdI9L05Bdx2u5Y1SKTefMkZQxmZflAbrnLHkV9Lkee1IYjmlWqq3P713GMXNPmek9HK76J6nN&#10;icBRlH+HF3to0m3bbp0PzJ/4KE/8E1Nd+Efw51jxZ8D9YhvPDnhvUprnW9D+zlZrWGT5zLBJwJoI&#10;wQMYDheSZNu5fhfwD4fuvEnxA0PwtZXBjm1HWLa1hkGTsaSVUDcc8EjpzX71ftL2aar8Lfil43N/&#10;9u03VPDd42nzXDEyGL+zdh35AGdwbpyRj2Ffgrovia98O+KNL8UaVc+RdaZcw3EEiqBh43DA8Adx&#10;X9feFHFWZcSZTUWNnzypOK5rWdnG9ntqmmr2v37n5fxNleHy7FR9irKV9PR9DuP2lfg/f/A/xzB4&#10;Tvb6a5abTUuVmmjKkgyypjr2KY+tYvwt1R7fVJoVlhDSRMyrcKpRmVGxnOR1PcY9ab8Vvir4v+Me&#10;qw+KvGOoyXVxDCYI5JMZC+Y74/76kY/jXK2WoHTdRhumgWRVb5o5PusPSv1iUl7RuJ8yj2nUfFrR&#10;+GZtP0QBVnm2MysOABzj6k1xl9Zyld5bO4Zz5g+nrxUn9p6UIIbXTp5N0iiTLnIJ9Bzw2cgjpkcE&#10;g1Bdy7co5Zd3De/NbR+EmR0Hw18T3nhHXI7hGVoJf3c6bh90nr9Qf881X8R+MLr7TexQzsnm7g2G&#10;7+o9On41jW84s4Tfy/LEvf1PUD61k65qsssDTmXLSAgJ0IJ6/pU1Nhoy9fCvcSSoDgtkZHatjwYW&#10;bRbu0cD/AFnzLx1x71msrXEO+UL83G3j8qisry90e4aa268K3vXOM/TD9iH4ueEPH3wB0Xwe+tR/&#10;23o8Kw3umyXRWZtgCLKqbiCCqjkjcNvoRnjv+Cg/xO8G+Evg9qfgXVddjm1TWo/ItdFjbfIvKsbh&#10;+flC7QATjO44B5r4QvPG19LHbyi123EIws8exSOeCCFDBuOSWOc8YHFUtT8RX2pzfbrpXmuGz5k0&#10;029ifXn8uc1pzR5Q5Y3uUTuC8HDdiOxrS0/W50hUmZiq5bb0wSelZc97NKFYxYC8dabBNIFbC4Xr&#10;WYHQXfiq/ntfspun2f7x5rPiivtXmaGzgkmfZuYIuSFHU/SqInWQ+WvrhaElliaQNHu3x7V6ccg5&#10;6H07Y+tFwue5fsQfGaw+APxc/t/xlFcQ6HrulvbTzrGTsYMGSQY6gEEEDnBOOcV9z3n7XPwJ0fQr&#10;jxXc/EvRjZRRszWtnfLdTTNnhQijcS3QbgMfxY4FflRDfXyLDEhSPylYI0cYVgDnOSMFuvcn0FTQ&#10;6jrCBY4bn/VklW79MVcZRQe71PR/jx8U7n4t/EjVPHt7b/ZpLuT/AFJPzBQOC2OMn0HA6dq80A3v&#10;lU9B+lOuLu6usnCRqT8yRqcH361JDF5a/M3FQwDDOAW/Ouo1LX7/AMZXSyWtkqTLHtS1h9Mfw85b&#10;p06/WufjjBVZVKsrVNFB+92rJnIw3aqjJxAvXHhbxc0Mc7eHdQRQxTd9lcZPcdOtZtjoj6WWudQw&#10;LhuFiU58vsd3v7du9eleDviv478EeJLrX7ny7yG8tWheO9viXV9oZWKhgeuOcc85OciuEmEjTA4B&#10;bdjduNVLXULaFK4kG5tqlfqaseGr1rHX9PvooFka2vIZVSTlXKuGAPscY61VuVFsTJI2O3PQVP4b&#10;8p/EFop+79pj3be/zD2qXpsB9Fftw+PPhX49/Zs+HL+GPF8M+uaaII77RYbdl+x77MLMMkdpIEHv&#10;u9qb/wAElf2bvhr8ffjhqWqfFPRIdY0/w3Yxz2+iXAJiu7iQsFMgyN6IEY7TwWK5BGQfmrxjcXEm&#10;q3UMsuVW+kG30wSK+u/+CKGstofx11i7kZlt5LW3hmK/7TSY/XFfJeIGIxkeEsZUw0nCpyaNOz3S&#10;dn0bV1p3PTyOhRqZnSpzV432/rzP1Ft7+3tfBGi21nHGLPTdWu47jTdNs3SMGPcsMIRRsj2pgBVH&#10;IUf7JPoXhrxVrF7pOm+ILb4TtqEOq2KXUNzGwkKK2Dh9wG1uemT0qPSPAOmarDa3eg29tfabcXLX&#10;11Y7mVnmMfliT1Vhgf8AfP1rbt4fGXhvSf8AQ/D9rdrYxr5drc6cEmvRuxtLr8oIHIYbfcHv/ntj&#10;8ZGUvZqPvXb95vq3ppazv1elra2vb9xo0+SO+ljM1/4jxeDpoZta+HMcbXtkJkt9m5olU4O4BPlb&#10;kZ5I4roZPFfiawuJraL4S2s3k4xLbyRlJOM8Ftp+uQOaXRvEPiLV7Rry4+HWi2pjn8v7HeyGOQgD&#10;PmByNpUk4AwOh54wW698RdY8K28d9q3wvsRHNc/Z4VtXEzb8EgtsUhVIH3iQBwDjNeV7WpKooqmp&#10;T63n91lzLZb79zbRrfT0KF38W9e0zxI3hib4daaLz7RHCrRs7W/z7SpMnljaMHn5eMfQnZtvHnxA&#10;dhA/w50mFmbazNfRNGvON/B3Fe/3d2O3aoD418daV509/wDA+78xScRwxLcDoAFQp8uPxwCWJOM1&#10;U/4aBvbe4bTpfh6sd4snlyWItt0yP/dKKSehz7Dk4FdUKmNl7uGoRe12pc2vdWlt968yeWnvJ/19&#10;xNpvxk8Y6lrreHrbwbp8EytMn2ieF1tyY+uHx3PQkDPvWovjn4ri2WVPDfh2OTYS/nXYZV+UnaNm&#10;SSTxxWL/AMNEXS3MUUuh6TYfaAxSa/RwowPuHYrEMTjgj19K2v8AhcfimG2t57x/C+lrd8Qy6hqU&#10;ahm25VAA+WJ4Hy5x6V6NOtiIyi6lFRT73d2t7d/SzsZukumv9ehV0H4w/FHxRNu03wrpdrFDHG9w&#10;NWheJpAxIxGRkAgA53Djir3iPxv8WNL0+TUrW00WeGBVZ7W1gklnlO7BCYKqpA553Z9sUnh741fE&#10;bXJmtLbw9Y2bi3MqjVLcxiVsgCNTnh+v3hwBnBrX1fxr8XUtJrzTbbRGW3geSRQrzO5HIjUJjBYZ&#10;wSTzj5ec13VJU5VF7kVbu/zfW/dLQx5KiXT7v6/M53w947+NGuiSeA6dpcKymLyNR0+TzT8oPmBk&#10;LjBJxt2jp14qPxd4n/aG0dY5tL1W01JZrjy/s1lo8oMa7STI0jgcZGMbTwRg5rU0Tx18ZvFFxJ9l&#10;is9NjiZBt1SzcNLnJJVo92No7bSSfQHNR+Nv+F/W9j/bmka5Z3k9hIr2djYaS8krs26NyGdVUfI5&#10;9cjd0OK0oU1WqclXkS2tvbTRN29Nb6dXuTKXKrr8in4ck+P2t6Tb6lq/jD7DNcIWm0+XRSzW7bjh&#10;QyDkbe/OT7dKPi6P9pHTZoI/DniG61Jprd2m36eIUicH5AoCbsNk8nONvXnFU/C6ftR6sJ7PxN4v&#10;1m1ihvmES3OgmU3EJVWDLJCgIG8suwgEBQPSr13D+03cp/bPh7xzdaisl00DWq6e0KwLjlvmQMxD&#10;Ag9+ewGBnWy2lSqSd4O3S1l5K9lr536at6hGpdbmi/h34ylGSD4ja3tYfL5mkxsyEqM/dKgjPTgH&#10;qMnisS88KftEr4mjsLLXtXuNH8yHfeTSKtxs/wCWn3QACO3HNa3hvwr+0HeWD6j4s+Iep2c5kcy2&#10;UNmJlhTefLAb5CPk2g5zk88dKqa78Pv2irOSNfC3jPVr3zmmeVrr90icgoFUZI6kH5iMDOMmvHjG&#10;MakoOdNvzjZX7p2S06a2Ztz6X1Jx8NPiFNPGX8aeKJrdZMmMCJS68jYW3Z6fxDBzz7VjWnww+N0u&#10;vSR63qN+mlt53lfZ9Q2XABP7s788kDkgjGfXmustvhR8TXtYp5/HHipZZLdDcRCeNws2PmKsxHy5&#10;6D/HFY3iP4IfGqXUY/8AhG/EmrPaNbxi4bUtTZnMmfnIwx2AjkYzhs9sVMY80XGM43to3G1vNbK/&#10;be4+bz/r7xq/CfxXJDi713WpsRsF8zUI4VZiOGJiw3B7Zx6g8Vk6D8E/iDOk0fjnWWkdljFrJpuo&#10;vC0ZydxwdytnjqpwM/Wupl+CfiiOaS3j1/xBHDI2Ujk1aN2jHcb3VnP1JJGeO1ULv4NfEeXxI0j6&#10;pCuitcK32N7+YylNoyvmFs/f578cV58a3uygqyXX4bOy6LXRvts9m7GnM/Mydb/ZvuNT0a6tdC1h&#10;odQmCfZ7y+1ZpfIw2ThVVRyOO/b3zD4a/ZmtdK0b7L4v1DT9SvRcM5vV1BomK4wqHbgkAf411EP7&#10;P9nM4F7cXVwnmZ8m61kspGfukCMEj6knA655rD0T9lp7TXpL3xJ4l0/UbFjN5Wm3Eh2x7jmMgkE5&#10;RTjOeevFaUsbz0HB4hq2u2r8k+a/ybSvqTJe9exm+L/2ePC2s6ZDp+l67pOjtHcGSa4hvRJLKu0j&#10;YXbLYBIIHTjgVbtvhN8MLTS7HTtW1Xw7dT2lmsAuLq5ZWl2jliEZQST1OP8ACt2X9nv4bSwNDJaa&#10;IWWJkV7vUpJthIxu2uxUn3IyO2M1jeD/ANnXwJ4UluH1zx7pOri6t44tmpTIdjKSSybSrKTnnB7D&#10;pzlxxXtMPZ156bLl1d+zTf4v0I5Pevb/AC/IxvFXwf8AhPq2sWepSfELR9NFvCscdvZyhVl2tu3H&#10;LZY9uSePWtm98N/BG71Fr661zwqJpG3s32NWbcMYPJ7YFaur/Cn4SyaNeaNF4k8O6auoReTNPasB&#10;JjOcqWcjOc9jVPQ/h/8ABnwxozeHJPH+k3UM159pVL5RNtk2hfl3N0wB9CaipXlKir1Kja0St06u&#10;6T/FlKGuxzaeCfglaeP28ej4qQrfNOZRDGW8sEx7DhRxgjJxyckn6bFjYfBLTbmO7t/F9jFMpLRS&#10;Q6PHG3PBKt5We+CQc1a8TeE/ghrOiroF747sLa0a8W48mwtxEHkUYGdo5zxn1wKk0zTPgrpWhWui&#10;x+N4Z7exVltzPYRzeWrHcQGkjbGT75/StI1o1qa53Ubty6rRJf8Abvyt+JPs3F6Lz+Zh+GvDHwH8&#10;KzzXWi+IL2RbqMxTSSqXWQKxJHzphsHPIz6e1W/FmrfBZtIm0DxJqV8bW5t8zQSR+XviPcfKp2nH&#10;Uce9X9d8K/AXxXaW8WteKbm4htPMW3W3hWKNd+CwxGirnjvzzmtiHVfhPptlDs8RXqxxqIY5vLHO&#10;0cLv28kDtnP867JRjUkqjlUct9rWts78t39yt5kq60UTitL8S/Bf4eSw+H9G0rVLOS/ZZYYYy0TT&#10;M+FDDkfewOehx3pfEHjb4c6vfro2tfDnWtQmtboBYboM/lzdByWKqfm65AGeora15P2fdQmj8Zan&#10;Be3TQSJFHqHzbUdDuVQ33QwJz1zWldfFz4aWVrbXPka00N3u+ysbiULLt4bb82GweuPWuqEI1Jqc&#10;IVHPq22tfJrV6ejM7NRs0rHG2HxU8FTeIk+H+l/DW6+3w7o47GS8VfL2LuK53beB6HFT2nixNTv1&#10;8n4AXMcjI226voCigDPG8rxxnGeD9a0L74l/BXw60Pi9vh3cRteSSSR6gxO6RwNrnduzkDg57Vcv&#10;PijoTLDLb/CTVJvtFus8LLGZg8bdDlNwGfQ8+orrqUoxSlCLu+rl9pb/AGtUvv7krzt/wOhx/hH4&#10;0Wnjme+g8OfC6zaaytfPeOZTulXJXCYQ7jkEdauyfEbxlp2m6hrGp/CKx0+PT7UzbrrafNAJyF25&#10;5Ho2OtSeIvjJ4V8FS28F98H47Jrm2E0cbKoPlZ6sFB289QcY71rX/i/xXb3DRWHwH85QqnzoINyY&#10;PI+YgZPqBkirqezjacYJRe15q7ta9nzWf3aXKjF7Pf0/4Bh+FfjV498RaHca1ovgTT1khvhA1lKo&#10;jkOQDvyzBdvPPP0zWD4qg8V6rEvjXxrpNjBqEOtBtPhspxP5ZPMbjyycAEYIOMY7jFdLrnxk1bw3&#10;4wXwe3w9037RuhEjW6s0cfmnCljtBHvxXQy+N/ihb301gvgXS4o1nMRvPOTZj/noAzKxAznBAJxx&#10;WkMwlhayqRjCMZaq8ldx0ur32fkrh7HmjZvVfn9x8y/tV/ss6f8AtufCIm88Mx6T400FmXTLqbe5&#10;knC75WZhnNrLkZOBtbDDGGB/IH4y/DLxP4I128sfEOh3On6pptw1tqun3CYeORTg8eo/IjkHFfu1&#10;N/bd745trWwuJo76y1L7JdNYoxh1CJgDImOrAj05BHFfNf8AwVK/ZO8G/Eb4d+Ivj/8AD62tTrXg&#10;9/K1RrG2kUX1gApKszZzLCDwWz8gKHlVx+3eFPiFLJ8xhkuLd8PVadN6tU3J2UW3d8sm1a+zfa58&#10;jxNkUcXReKor34/F/eS6+qPy+8PTQ6hbwfa4GErR7pJJCdu3GAcenvk1sRyWEIWQCOffwyNCfl57&#10;EDv7H16Vw9zb3fhTVUlRW8mct5aqpATnp1rttDlYqLx41eNY8MjAMCD25zt9mwMV/Vq1Vz8z2LEc&#10;5Q5tLxI5Y1zxuTZjjucZq/pao8byuNrK25nkk+974xzz74qppuq+HnumstXtZLeOTjzI1RpEX3yR&#10;yPbGasyjSVma1sZP3aEh2Dbgyj/ZKhgce5/GmSakVzfR2iRO+Id5Cq8YbZnvjH+FSXK3erWixw2I&#10;3wZVriOPHnH1POT+OTWXYanbqrQRSLu4EbcenQ8HjFWtN1GKK0lNxDIhVwGkVd2R3AzgHI9qALkd&#10;nKRGZUh/fJ/CxAAPTtwfb86sTWFzNdnbcRMzQjHmElCe+GIHP1yPSs2LWNL+2qtvciKNmztmU7sY&#10;xxgk/UVeOq6Pb2bCRIZNvyrIzOgkyeowBg/XFAFrS3vtPuo0gs5dxZlLBgu/I5wc4OfanXeg2zz5&#10;aJY5FmYsoG3cmOnfPPtVC81+w0TSftL2d2kfCsxXzI2kH905AIxj3HvTdH8W+FNUCSx6vAvIzHJG&#10;dyDPQj0+n60DLsWnhLpPsenJIrHlJGUfL6E9vr1rn/F3hSeNpdSt1FvJDktCzFse6MCRW7eeKdKt&#10;pZI4NQtWJ5+ctkY7dTyPzqXQ9ZsfFV6lpBPE1wzth8qC5AHy7mIGT9c1MlG2pcea+hzvhnxVcajC&#10;bG6fzGjYBf8Ad/HtXX2t1bfadu3cmzEh4yD2I5z7YpfCvgfwEz3A1bU7jSriE74YprRnU5PVXABA&#10;zn73yg+gGaXUJoV1VV1exvLWZW/em6hbcy44YjryOc55HrWVOqpu3YqUJRVx8zxtb+XBEsm45X5l&#10;JX0w3/16SK2sY41lkjWGfbncsg+cfgf600oJElht5dzRsCsceGyD0Oev/wCsfWoPsl5YgSytGrHD&#10;KrQnn+g/GtrGdy+kJ86G+gvMRnKrNGmW6c5x/PrWfrWhQ2t8moW1pt28KshDDf68/jWnbyW9ksd9&#10;Or+YGzDD5KeXnjB5BVh7Ec+9QzX1lqc+yfyYJJJB5ixW4RN3sqjaPXAxUSjcpSJPC3iC1vrj7Pd2&#10;catCDuTzG27fbdnGPr2rStrGOHdcxzIYd25VknC/XjPJ+hrh9ctNS0O9bUtNPlRwt+7bnDZ7Z9+m&#10;KuW3je2lsFVtO2yN1KMTg/l6+o6VPNGO7K5ZS1R12neRNtnuG2x8+XIwz8vpj3q1LNaTA3lo7sCd&#10;rNM25sg8YPcH8K42H4gW1uosLi3uFby/3bOm7cc9sLj16/8A16kufiHbTxNbxaK3mcHJj9uv0/Gs&#10;+dOWjK5bR1OwfTrKSzaRbxVkXaPJYEs6n0wvb3Peub16xfTfMvdLimKn5vvZAP8An/8AVVOPxbe3&#10;alE0W880ECMW6kZz0HQg5GeKor41e3vmhvLG+LBSPLnibP0YY6U+bXcqy6I9D+Bvx8+LfwYv/wDh&#10;IPhl47l0mSaWM3mnysJLK/Kn5fOhfKsR2bhl52sK/QH9nb/gqZ8M/iY6+DvjvYReHNVMa7J7q6DW&#10;c7k4KxTliYieoSc7ef8AXHpX5bT2t5DbSaro0fk75CZbONSc8dRkdMHoa3fD1j8W9ym2+EWoXCRn&#10;H/INYCTJ77hzx6VvzRcdTGx+zWrfBzT57ibxj8HvEraZeT7bmf7MoMdwCBhp4fuyKw/jGGI+6/TN&#10;XzPj1/z6+F/+/N3/APFV+dP7Lv7Sv7ZHwN1GGXwN4F1XWfD9rlZfC9yxaKEN18hlPmW7Z7J8pP3l&#10;fpX0J/w9h+Kn/RrnxE/8DLP/AOQaObzJtrublnIivgbc7fkI/u17/wD8E09Xjsv2v9KjZv8AX6Nf&#10;Rrz1PlE4/T9K+dUvURiORu+7kcL7V6d+w54uXw5+2T4Fkkk2re3ktkwI6mWMqP1r8B4Zl7PP8PJ/&#10;zfnof6k+IWFliuBczprd0Kv4Qb/Q/W9b0LFjdWRrWqReUzH361l3XiaK1XZ5g4GK5zXfGUGeJRz/&#10;ALXSv6AP8tD5Z/4LQzW19+wf40g1G8MNu8mnedN5e/Yv2+DLY4zxnjIzX4V+D/2pfiT8J/BNp8P/&#10;AAnDBFZ6dJJIv+ioxkZiSWk3KTuPHfAAx2FftX/wWY8Zaf8A8ME+MI5p13XV3ptvD82Mk3sJ/kDX&#10;4M65JFJfSOCvlmEbW6ZOMfj/AC/CuXnnTqSa8vyHh4/vJf10R9f/ALNP/BWX49+FtEvfhZ8MYpNN&#10;1TxYiabJqGmXjwSS+YdoT5mKLknGQARX1h+xV4Y/bq/ZA/aYHjf9q6003S/CElrdDXNc1TWrCZIV&#10;8hgCrpIZA38I4Od3YZI/KX9mHw14p8Y/FrS7bwZbM19Y3R1ENGu7y47ZWuJXIPACpGzEnjArB+Mn&#10;7Uf7Qn7S+oXuvfHD4r6trc095uhtGuCkEYO7AWNcKO3bpXRGtKtLmm9V5dDpqS5WtflvofrN+3P/&#10;AMF1vhVvl8AfAOWTxdqLSeTH9hYrahicAmQjLc9lBzX1J+xX4T8UfCz9nu28WfGSRo/FmsWzaz4g&#10;jt7dt1qzBdlrGOcbMrHzn5g5J+avyU/4Iz/sN3Hx5+P8fi7xjokw0bwzJb3ciuBtnuN+YUY84+6X&#10;OeoQj+IV+znxJmGl6v8A8I3rL29poXhuzOoa9dXOpE/ZooCxiBaNgHLFN7KdyhSG6kGuqjFJXseX&#10;jKiUeVHxz/wVf+Nkfwj/AGfNO+DegXrWviLxxNJqfiVryXe0UHmbnX+FhvYRxgAcIsgxxk/mqfiF&#10;ZaClvtvrdJpDhizPH0J6HHPbpivTf2xvEGtftf8Ax91z4rax4laCxvLsQaPatqkieXp8fEakAYQ7&#10;fnbH8btgnnHzL8cvhBa+CNETU9C8c3EmpC+XybeTUjKrRAfMclQBg46nJJ9K45Rhzt23NsLzUqfr&#10;qfRHgD9vT42/DnXG0j4Z/FTxBZyW8O6RtP1mRYljOQSOSFbkfPwVJ4IOK9e1Yao91Mlqz+XJc4+1&#10;TF5Lq5mkDsZCxYMS43HO3ceCV43H4y+AHwy8WfEHx+uukrb6F58a6vqk/EIAQMybsckD5iOg4LEc&#10;Gvsex8YeB/C/iBbvxNoel61YqvlSWFxrlxEE/dqFeTyCrswHzgBlXcAD8vC1FSeiOqc3USuyG50/&#10;SU0qe8hN9JNDbM0kC2q7MqA0jSyH5goHO7oCBhSCCJltLq10VtQ1a/nN3JezWkMUeYnV9hb7R57p&#10;tZEbPyg7mZgWAUZqG+8Y2fip5BpWsQ6TFO0U81ut8scJaM7Y5SuSiyKZWKgAbUEjblGSaQ16yvtS&#10;l09tYhuLr+0GSzvLe4inSeVPMTEBB2eSeEBXPARsjaVJ70dyDS1a5XUpbazXV4RIRDb2M9xcSR2s&#10;D5UbjIyF2XGS5XHP3PlXFX/BPjLWPhNrlxrvg2+022ntbWaGO+aIzLIjf6xkjuV2HeNrASqgwwyA&#10;c4z9VD6nqbW+o6ppsmoXUvlX1vI8klwNhU+YQE2jeC2Duc5zkAFccZ8YvG+mi4k8M+H7VoLFbVft&#10;EU1xbzTMWXy3YFI4z5eU3hRu2jaMliWcc4xjdjjGXNZblPxf4w134reNJvsVlaxWd5dyyRx26tDb&#10;NcMd5kI6xJFu4AwdqrnOTXRWVpYaT4STwZofiuRRb+Yj2LXqonzSZIVCpKsW2gJhsKf9pmrL+Fen&#10;N4MtZINRntzc31qqajbx2Md1cWFuST5SsTiNmRiW5DjgEctXV+IfDtvpetSW1o0ljfNcNGbPUFWJ&#10;4ZMKoieLczHYCBuYHJRiqrtJKjG8uZ9RylpZFLXY9Yg1dbrTLzbcRW63V5qCwS5SRSVd4i6IyhS6&#10;As3JPCAg4MXhFrHw7rkFhrc15Hao3l3lr/Z8MklvubGIozIqb/LIG3dvX5ypBPOxdyxv4btNc05b&#10;m6edvtd1Pa8iw2EExs8a/MvlRljnbHGqDbuZ/wB3ia3p76Nptr4k85Wtdscd1HNdIk373zF2KigM&#10;TtTcSF4ZvvZNWtNCNWXNR1u1jtl0e68eaxfaHYzSPZW9qqLNAhfElwsOfLyVjAGCVzGu5zsUV0vh&#10;bxnrGixO/hXxdeaDeXySW19a6fqU/ktYMN3kNKrAsrS7fkIfeXGOWxXC69dWcEXlf2hHbruxHJeQ&#10;r5sfyxscKWJbaxfAzjBA+UsANy5tbXVdI/4THUfF9vdT21v5moKzQxyFtwZFKqqu7bMguXcLuXdJ&#10;GflWZXKizPurlfPmvojdWzW9nsjsreOOeSJSwDM2wKFCtuAKJuUMFMhIALhdatp91dWWh6hcR6X9&#10;nh+0wzRiMN5iFQdjM2wgSSpGTksCT8v3am0lbXWNVm11LbSZNQsTCLWyuGjVZF3gF5GeRhkMQxD5&#10;AQMWDBd1UZUmN4St7Yx3H2XzbqaazCwwxSEbXCwxkx/Im4sAXJ53McGn6ElzQl069v7F7qVB9qzB&#10;9olJPl7FKIF8tS7BVZCAARuKgnrmvPaw6La3C3uqbbeIt8zQs8truBMa/LjkbwoAbJMJ3ZUbWmst&#10;W1GRPItLZLqNVP227gVysS26TOoIIGCAkhBVtu1WJ75qajqgn1pbSPUb1tRWNY7qeSR1kdSnLANh&#10;lY885xx/EDksCzpfk+HdJv8AVtI1ctFZ6dG+yaN43uWY7diKQVkTKgNuwCiqCPnYC5qOqyaxe2u6&#10;aSSG2uiWjt7O3tXmuHCSBJQvzSRmUKE52qisVZScDD0/WdTi0+VINHvrxju+zyXCzTyW4cqRIgAR&#10;N4ALFzuBBOADis+98SPpGlXms3D+XbrGRthxJM1wxdFR3KBVdQwG3fwXXjcCQabh5GT8V/Fw8O2c&#10;Pg66jtv7QvvI+1ak8z+XHGC67kHKln5Hc/MMbASK7b4aXF/4X0K517QbTTbWbxIY453t7cSCytQw&#10;XEKsScvuY8j5t7cenn/wztp/FF/Jq3iiCHyYJpX1CeKSFo3YSxuYi7h9m1Qw8xAGJfAzXeRprnia&#10;2t7+8jVbO7unWxaO3eK3kxs+7jCnaCpCKHOQSSOpyh+8lz9DSX7uPL1/rQ1bJlbSFuLYWsiXOl3F&#10;zcXWsBBvYNtwjBgzMixsSihhkSNwq7qrzapo4u4Y7/STfXk1mTGo/wBTbLIrRndmUOZWfDqy/Jvw&#10;BnB2ZuoPpsnim7vzqf8AaFja3ksUNxDGyJMqou2T5lV+NykjAHDZ5YZ2dGtrnX7m6S8t2ijsY3aA&#10;wW7B7eQlQ0gLeWGmCIF3fMArcksNwvl6masZr+JNOj0j+y9PsWuLq5WCVtUbzJZWAjMu8IXEYUFc&#10;AsjZVC3GQataR4ktdIuYdd8WR3l/p8duRF5jvE7yLwMNCyudn+swrAeYoDZqvBrNjqcGpj+0rhbq&#10;S1kM80bKpWXeDvOFcSNtXDNtBDHOTsMdVNUuxocMkS31xbyQNNFMkd+qySRkqWeRpCVG3ATcNm5t&#10;vGeRVhGB8afiudG8MxzeENVklvJrd4Ga9lIbzirrK2cZG4sSB8qqRlSeKxfhP4AuNP8Ahna+MNZS&#10;eTV9QjuIrVp0YgYG6UooBJJ3RquPbABJI5vStJ1D4pfElZ9Wd5LGKZUc253hIlU/wsMjhDgHIy3f&#10;v6FNff2xq0P2WQfZ7QNHo9jC0jecyyRgJgg5kkIXKrk7gueVUCXyydxpcqK+p/ZNS1X+yfCVrdYZ&#10;kVbCSTmeZ1Q5UbnJ3YcLkjcDnbuwo/XP9iP9nN/2VfgJZeD5/s8niGUSaj4guo5B++1WSMH7KVzy&#10;kEYSIN3Ks3G418bf8ElfhPo/xn/aXm8ZeIrK3u7fwLoaahaWkrK0f2vclvbvtA42GOWVdx3bljJB&#10;IOP0W1OeLV9Me31FrhZtNuGe6idlK27ElYySMZyGLevzAnOOP5R+kRxYq1Snw3CbjHSdRr7Tfwxe&#10;tkrau+jbj1sfpHBOW8lN46Su3pHyXV/fp8ibwl4E8Q61ZTDxGbhWa3U2+pWiIAZcMGDDrkfLj1AI&#10;JHfU1Hw143t4ZriHxPqUzCF2hjjhK7n/AIQScjBP/wCuqfhN/HQ0Teuo/ZJGvJCI3BaPy+iupVST&#10;nA4J459Km17VviJpdgk8GptdzNdbWjiibase0necrkEHjv1/L+V8VnGBcVhadNKUXZO736/3fLRW&#10;8z9AjSqc3O5GbpOi/Fe/FyNc1S8sWSSM2skeZFkU/fDLjOR0GCPXPUVPq/h34i2WnXE+n+JNSupl&#10;2/Z4VtWTcSwDbs57c8Y/GrOnaj8Qr22+1T61b2rH7sUiSsSM9cqhA9s/pUeua78QdKhiW01NbySS&#10;ZlaOGEgKoBIYkjOT0xjj3HNcdqjtOSXvPRJxd9Nt21trf5NF3eya+4o6LoXxPvrRZNW1y7s5xcMv&#10;k+S0qvH2YYwQT79OevWjxD4f+KOn2MbaRrV9fXD3G1lW3MaJHtPJyM5yB0PfpV6w1v4h3+nW18mo&#10;R27zQ7ri3vF2tE2eB8oYN+fp1qHXvFXxF0m3thBdLdSSRyGVLePKx4I2gEgZz2yB/Wqw1bL6lXlk&#10;tbvTTp0v0Wm9/m7ilGpvdFC00P4pXWnWtxd6/d2czRE3kElq8mx88BSo6Y9/TpzWV4r/AOFsaNPb&#10;2+kS6hqW6FzPItvtRHGNoGVBGQT1zjHUcZ6r+2/iNeWttcQatbx+dbq80d3lHic/wYAOceuf8aw/&#10;GPxC8e+HRDAsy3jNb+ZIbeLKq+f9WCep9On4Vth54WvWUKEedu/u2t+WqS73Xz6w/aR3aQLH49jR&#10;Z/7auFRoVJS4tnLK+PmBKpjHb1rw39tb9o/4kfB34U65BpWn6hNJfWqWlvfG3xHbQzfu7mdu+I0Y&#10;kMRgF1ycA49Q8Q/EP4nrO0aaxpnkfKYpHZkfOOQV2t0PfPPoK8X8d/FfxXD8abGLxdDb3Vl9nW1i&#10;a4scw3ccrgyxhWB3kAAHHOG9+P0rwz4by3NOKsP9bgpRi+flvo3Fcy890rrqr3R5mbYivSwMvZtX&#10;enpc+d/hh8RJNAWO4l0Bbzy2Etu3kKSqE+gAITgZAxgepr0DwT8XdO1vVW1u9sLM6gTIVhmG1YYi&#10;vLgk/LyQOn58Y9w1T9jr9l3xrfSajFpF94OvpCpUaBf7bVnJDD/R5VdF+VuVUL3/AApw/wDBKPT9&#10;SluF8M/tI6VDNM+yKPVdBdTKhxgDZIAenOxCPSv7ep5pRqaar5f5XPzaVCdPWSOHsviSDdxWv9rb&#10;oZmJlh3bkABXjjsfbHPcc1L4x+Jnhq8NxqFjcWtvDDbN5e5lG8dSwXBxx69R2HSuqvf+CUHxslt5&#10;I9B+PPw+bT44p5GuLi8vVSGOMjfsC25UBAeSWO0sOeebuj/8ElfiHa3BsNX/AGpPB9vcfbI7FrXT&#10;tKmu5VuHjEqxZkkiAIQCQrnCjluDk9H1inKN/wBH/kZc0VLZ/czwXUPHzJYyy6coh+VltwZwdvGO&#10;h4Jxkd8YJ7EVD4d+Jmk63LHpl9fXCRxnCKXY+bERySOmM4x+fU4r3zT/APglf4Q1O8t7zxX+2DuW&#10;4EMka6f4dVJJRNKYYgimRwxZkduv3V39ADVnUP8AgnF+w/4Agh1Lxd8bfHniaJm8j7Pp+o29jBLI&#10;8/2dUaSOESEM6bsBshMNwCKx+u0Ur3/T87FqFTpFs/OL9uiHR72TQ9T0fSo5JIZri0uLt0cvLt2N&#10;Crf318synuSc5wGAryDwf4Q+Mnxqmbw38KfhVr3im7MOzy9D0qS6MZxtAIiDbcY/P6V+z+i/BT/g&#10;njaeHf7V+H37Oug30ltDHfXmqeI4brXJLQvcxpDcSpctKuDDJ5oIXLAqqnlqNb+PviSG5tbL4fKL&#10;XT0wkVjpMMcNmkX2qWUTwfZx5M8UKrbRkeYrMyOoyWbbp/rAsPS5IRu+7f8AX5nNLJ62Iqucmop/&#10;Nn5n/B3/AIJ6/ty+PtZk8P8Aif4NX3g+zbS49P1jUvGFs8DQCNvMDrbgedKFiYKDtCcBS6kHH1v8&#10;I/2Vvgb+y5otvp3g61Xxl8QNSaRY9avIkeUMF+5AoPlwoo3FiucL9+Vh8tenN40uLm9/4RXWvGbS&#10;295+5VYZGYFo4uCQudjKoKlQW3HL54xWZ4P8ReCdJ+KsngH4TPqH9q6lM0Os+MrqH7XDoqLGD5Ks&#10;xChsooWNOA8hZgGw1fI8R8U/VsHUr4qXLCKbdlpp97b7JXbeiVz3MtyWnTqLlV5dyj4osfA/wJsZ&#10;Nb+LupDVvGF3JGLTSbCJ5Gt5Nnyoi8nIUhiwXzGyuEVcLVfwkP2lfjhoUGpWVnJ4GsY1eC3stZ8O&#10;3RklU9ZikTKx3E5+aQcfwLkV2nwv/Zcm8B+Kf7e1T40aDeapfXMjtfXtoWupAzEnYrY3EnbnBA6n&#10;nv6B4d1zx/Lry6HqWuW+n27eYFvltfMAKthCyAjZv6jJOOh5r+cc/wDFXEVuanlMeWyvzyi+a392&#10;Li4padFKXofaYfK+WP7x/L/gnzP8Rf8Agnr8T9a8IWv2f40674i1p9WklvI5dJ+x2KW5VyqrDGoP&#10;B2LlmbjcetejfB/9haXwp4R0i41DxZqFhqhtEfVLOLSQ8MM/VljYYJAORuPUAcKc59qXxL4mi1Fd&#10;LHxHtY9oX7RdQ6TPNDExBwu/aEDEgYBYHBHGSM0Ivin8VHsG1KPQrqS3jUtd3abVjt1Bxlie/fau&#10;4gDntn81x3GHFma4fkxNfm1u7qMdHey1SjbslrtfdX7qeCw9OV4r8zmtZ+EPxf8AC1nCvgbxRqWr&#10;XDQSNIl3arBFG4I2KgVdwByQdzNjaD1Jz1fh/wCEnxHsbBItU+K2u3lxIivI9xo0eY5CvKjyig25&#10;9QTnPPTCaP8AEH43a5czSaHoHnWdvMIbmeW+EThym7KoyAMvK/NuH8XdcGxqPjH43WFr/ac97pqx&#10;hlQ6fHcedcyZONwZGCIBkE5DcA88jHlUsTiI0/ZVnBN9fcbb6LS9vkkv5u5vKm73T/MxdW8A/HjS&#10;rk2HhrxfrGqRzQqWvtQhiiaCQkhhGqptwq4Ybw2TweK3/wDhX3jrR7T+zz8UNbvG+YQ3l9pKNMc9&#10;CRGyIxBz0UcYznBJb4d8Q/Ei+hbW/EvxJXT4i0iHS/7PEoiUMAsgkXaSSASdxwN2McA1keJNXmud&#10;Ya/0X4taxdX3IvreeRvIjhCgAQwDIU5AJfOeWyTnA9vCRxmMw86NCPO11jTbXMukmopJLvH3W++5&#10;jKKjJOUrL1G32hfGi1uG0O013Vhp01xGF1q6kjN2sJ2mRgoQJkHcFBHIPOMCo59TGo2l9YW/xXuJ&#10;I9Lcw6ldW6xPcWuCciRvNKpJhSMlByCdvGK0PDvhDSdKRXtrC6m1K92SaldTa1NEt1LnmVk3gDqT&#10;heAM4HOKm8RfBbwx4uKvq82kW0CoY5razDSRTKTks+0/MwxwxyR26mvJxmFx2HqqNe8V0ago66Xb&#10;Tcm77LVLrbdHTTaa01/ryPLYPFl3qviIaW/ivVm0lLx1YQrMuoSwBSY+GQfMxx0ABGcHrV69uL24&#10;v4vDdjdeJJtSluBGul3jRWch6sBJMryGMFRncAS2McFuO88UfFH4JeDZNnjP9ojSLG6DY8n+0baF&#10;sgdMM6tnHrXmPir9t79hrwxeTTS/FJdQu2P76a3WWZiQuOsUbAnp1PT8K6MLkueY6adDBzatpyqU&#10;033bUF87We1mjsw+Dx2KfLRpym/KLL2meHfjZO62uranY6WfMdRJfah52yME7cgOGkYgAE/LnOcD&#10;pWf4f07x/wCKdSmtdU8VyaPbx2xaOeO3DtNMH27GRtxCEZYEEMQcEiuL1/8A4Kw/sn+Gx9n8JeDt&#10;Y1iVc/PNYJGjn/eaQMP++OnUVxGu/wDBY1PIkn8J/CC3tWJ2opkWQn8kTt/td6+swXh5xpjIO2CU&#10;b7NqMbfKcm380/vPTp8L8SVJJLD1Pmmv0PoO/wDhhqN7bzLbeLNcutQWE/YVhia3t0kPO91DEyDA&#10;Hyk44PqaueHfg/ZxabbjU9He41S3s1TUrqbUJYkuZR96Z4wwAJJOADgZwK+I/HX/AAV5/aX1C1aP&#10;w1p2h6Xu+VX+yvM3XoBI5X36Hvx6+VeJv26P2ufFcjLqfxs1SJXP+r02OK1U/TyUU/rX0+B8IOJq&#10;lNLEVoQX+J3+6EbNdbX3PocH4Z8UYzWSjD/E3f7kmz9N9U+Cuj+JNaj1iSWxjW1t4o1hsleRXKNu&#10;UnGWZhwMk9Bz3rlfij8Yvgf4AF+3xL8f6fpdylx80Oo6jDF5pKhiwiDbz6cJzxjNfl7rfxL+KPjB&#10;yviv4ha9fruzi+1aaRfyZsd65fXbFI7dm27WKjn8f/rCvrMN4Q0ZWWLxTlbbljqtddXJ3v5xPosL&#10;4OYrmTr4pJdVGLf3Xa/I+kv2yf8Ago54C8XWsfwi+D2nvqVpqEq2uqaxNbtDbrDI2xxEhw8jFSfm&#10;YKBngN1H48XMstreNbuqzLyiqy++O2Oa+uJ0ji8X6SZAu3+1bYN8vUecua+TPGNsNO8WalZJu/ca&#10;hMgz7OQP5V++8A8P5bw3gpYXBp2dm23dyeuren4JLyP5+8acjwuQZth8PQu1yu7e7d0XBpE9rpcc&#10;cqZ2yOTxnriqd7pke79y8jA8ncgG32HrW1da59nt4UZD5czsrvtzt+7/AF9amnitItryzR7WXcp9&#10;uK/QD8UObVby2TyiW25BU+hrUg8Ta7bRKkU8cy7M/vrdGKn0ywzUk0ukk7fta4xk96IJbYHfGm4h&#10;csoQ8VXvLYClcalf3zb764ZsfdjVen0xwKQW891KHkH3eFXsP8/nWlaw3F0cW1hNI+75ljhLY/IV&#10;pW+haqw+03Gj3agtkMbVwM57fLjv+tTcDFWySJWMbSsrkHa7Zwfb2zVea2kzsCdfXtXat4L8TQbl&#10;m8LaoqrhZJPsEjKvYc4xyeM55zUH/CH+I5l/deFdRcb2G77DL1/KgDj57OQQgBeMZqulnITt7Zrt&#10;rjwT4ruEZbTwtqLPtOI1sJNx/wDHfaorL4RfErVCHsvBl7gqf9ZHs6f72Pah6bgcUbJgeB3pYrVt&#10;2du3tzXqei/s/wB55mzxXJeW0iqrzRW9vuCIR97eMjO4j5cc+oJArS1v4GaVo1vHqaeHtUkhWP8A&#10;eKLyPJbqT05GMjgHHXnnE8yK5ZHjUenbG8xTz2X0qVrQYHHX9a9o0v4K+A9UhUz6N4ism2sjbriL&#10;IcdyHQZ+bjGRxzXJ3HwH+JcGoTWVr4bmlgRyVmGwllGeeGzjHvijmj3Dll2ODW1JzhcntUsOnvnd&#10;s7enSu9i+BvjSGNZJ/D94ZJMeWv7vHv/ABf05qxD8CfiHMVU+FLtf7zeZFhenP3hnqPwo5o9w5We&#10;ex6eCu7b/wDWq5Z2BQqwj3lT8yuo2kV6KnwK8UQD7NcaHdLcD5lzNAFIOMH7+c9eAPSpIvgf44iV&#10;S3h6dY+d0nmRt0PPRv8AP6VVyTz8acLkM8cKxA5PlquFX2A9K1tA0ZLDVbe9eITxxsrMjLgNgAlc&#10;Z9ePf2rt4vhPrlpateXFiZIlz+8hnjZWOODgNwOvP0q1J4CvbS4jjdbNflBmja5AYYGTwM5GeMjH&#10;TOBVRaQHn9xpM1zO0j7R+8JVV+7yf5U2HRLxGVwGXBzu4JGO4/SvQF+H+oC4kiXUNOVQ3M32oleg&#10;OOFPckdO1St4I+dki1rS9yR5YSSSYkJX5dmE+gOSOemQM1WgHl1/oEsUrSRp8q87SA3f/GqegwGP&#10;xHavOAP9KQtu6feFeg6h4P1eSNjaG0ddpBzdDd1GM8YH4VxbeFtZh8TyXktxHHa2twqqA+WPXBz6&#10;ccnOB+VS7AYXje1jt7kSRxBfMuJS2D15Fevfsmx3C/CL4hX8MhRhdaMm5eCP38j8Y75QV5b8R7Y4&#10;hnQMwWaRWb+HsRivWP2UIH/4Uf4+bDDzNT0gL8vXEkp/r/nFePnavl7X96H/AKXE+k4RjF8SYZS/&#10;mR9efs8/8FDf2lfhTDDD/wAJBbeILSOFI1t9cty7hRwMSxskh4/vM1fS3hf/AILDeM7O3xq/wcsZ&#10;m+Vma11YrliOvzwuR0/vV+f/AIISXyoVO4cfNn+VeiWkSG1IU8nA3KB+f096/Gc44H4TzSs6uIwk&#10;XJ7tXjf15Wrn+gWH4D4XzLBwqVMOrtbpuP4J2PuzQ/8Agsl4Sm2/8JV8C9SRT/Fa3kEu7p/eEddN&#10;o3/BWL9lPV544de8EeIbEE/fm0mGRR+Mc7Nj6CvzslKbVbhuPzPXtVR5Id+EfK8HkjJ5/wAPevmq&#10;nhRwZO6hRlD0nL/265yVvCfhip8PPH0l/mmfqJp3/BRj9iTVTsbxRd2Lbeslhcqy/wDfMTCtDS/2&#10;tf2FtXuF12H4zWcV1DJ5v2q43RFZCuNxMirg7Tjd6V+VenaRfeI9ZtdE0m2kuLq+uY7a0hjxmSV2&#10;Cqo5HJJA5wPXivWfGf7A/wAePDGrXHhJ5vCOpeIbXUodPuPDGh+PtKvNUS5lkWNYTaRXBn375FBC&#10;oSBycAE1yw8FOHqkZOhKtbrZp6Po/c2Pks18P+FstxEaOIxzpSlrFTcdUmk302bSv3Z+luiftDfs&#10;u+KGjutF/aR8Kzybx5fm6palg3Tj5yc//XrR8OfDn4a6jqP9q+GvFOj6o0kDxeT5nnxlWIJOORnj&#10;GQc4JFfCXxf+AvxV0T9mvSPDnjv9jebwzH4MtVXxB8QLOGz1KIQ7iZJrprdTNblXO4k+YNu5TtGC&#10;tHwz/wAEwfiDcSWmqrp2qR291DFPFJNbXOjkK/Cn/T4IsryMupJUclcc18ziPCDL8DhalWtiJ4WN&#10;3FucVZq9oyclKKSldWu09bNJ6H59HL8hfM542yTai7RmpWtqnGTWzTturn6DeJPgR4b1uzaV/Dmj&#10;/bI42FldrnzLWQ4xJGHYqrAgEHHYfSmad8LfGcGpr4j1fWNU1DULVVi0+8gvNrQrzuGxU8uTdk5L&#10;ITjjPAx+cXhn4o/En9iXx34otviP4BuJJprF7Dwfb3V5NNY3M0lwrRTvJImSnkI7jbgyMkiAxlWA&#10;53xR/wAFEP2svEmvNqul+NbPQ4zCsUemaHodslsqgn5v3sckhbnli5JwPTNcn/EH+IqUnTw+Mi6T&#10;ScZOUk2nuopc9o99UpX6o6cp4Ox3EFSc8vlGdOLS537qbsnotXpe17aM/T7xDofxTh1GHxFp/ijx&#10;At3abVt7SYxizkUn5/MijRPMJUnBPcDkAU3R9R+MrXs2uat8SJLXc3lR6WdMia1C7RiTO3zQ5Pqx&#10;HJ4xjH5h6H/wUS/bL0CZTbfGvUJ1Ug+XcWNtJn1/5ZZ5/Pp0r0rw5/wVh/a+017W01LStBvm1CWM&#10;Wcl9prwidWOxSGDqpDNgbumQRxzhT8J+KKdPljXpy6aPW3b3oW/XzOrGeG/EOFd2oP8A7eS21e9t&#10;kfcnivxL8e9KMeqaT8QoL6FrhUaxt9LWLCbDlzI4PRgBtA6HrmsnTPG37R2sp/aFn4psbOLfJts7&#10;jarvhiAS3IP97IIzke+PmPxT/wAFaf2j/hJ481b4a/EL4NeGYdY8P30thrFj9obdDcxuwdN8bunB&#10;9CwPY1e0T/gthcSKYfEn7O+my5GZPsmrkH3+9D6+9edX8OeNKNNwVCE7aXbgnbs1eOvnv5nn0+Be&#10;KKtNVqdDmi0mnGUWmns003dNbH0Nq+q/HyC/t9Y1rVIZJd0kVrNpszTSKMDJYINqqwzwSeQoxmsv&#10;wL8RPi38UrO6uPCviy4uIbHUmsdRS1usXNsyyAOro3MblCJEDLhg4OcHnznRv+CxXwE1LT5Lrxb8&#10;BdUhuM/La29xHNGwDLjDFkAOCx+7j5AM88b1r/wVs/Ysv5WW++HHiayZjt85dOh247H5JycfhXi4&#10;rgfjCnRalgLz0s000tdfdUpb+q11s7nHLhPienJ3wlSy3938mejXer+LNE1P7B4u8ReLrGzkkKWd&#10;5dGFTcsBuMYKyh923dhto4Qn0zl2lz4+1DX2uDqPiBvDLXStbXDTStJcWvfEsZOGz0zjK475xztr&#10;/wAFN/2E9SCCfUvEFrtXOJtJlJUnv8u4ZxWhZ/8ABQn9iWS2EOnfFu4sVXoJNJvIwo/CH3ry/wDV&#10;ni2hDkeAnd6P3JWXmrJ2l53a3skYVOH8+h8WGqL/ALcl/kb323w1Z3mdY17xdHb+cSq6gfIinVW5&#10;jWXhmHYkENjnPOaqeHbHUdX1r/ideIY49H+0O8VreXk1rNNbnd5RWR3VnAOMsMq2Md8mpcfth/sT&#10;eKFhbxB8fNFaSHcYnvFlXbuGDt80LgEYz9K2tI/aw/ZGj06Gx079qPwfDDDGqRwf8JBAixqBgDBk&#10;4/LiufF5DnmDoWWFqcz3upWXZxfKve87HFPA5hTl+8pSivOL/UteGvCXhnxReyWNlr9/qP2GRfOh&#10;utQKRyqSyqQwgXzVyp+ZGPKgknPOP4B+GFl4g1a41G/8dadq1jE0sUlg7SQ+Wzfcb94obgfxchjy&#10;MV22teF/hf8AEmzsdbm8T2+oQvbE2d5GhkjaKTaSUIypVgFIYfhTZvGvwOsbn+w7j40+E45rFRBJ&#10;b6hqVqJoSvHlsrjII9Dg149GGIqQlTw0ZSm90nfkto3dK933Si1s72OXlnOWz+56mB4c+Hvwd1d7&#10;saDqel3smns0F152qPMIHwRllYYzwSDjtwayvhr8Hfh3JFNrMXxE0bxFaSQtayLLOGRJQVLMvIZG&#10;wQODnBBHrXUeJdK+CPjSeG41L4p+GZvJtfIiEesQxhYycnCq2B7EdPatW4t/Al9IssPjXwndMyhJ&#10;JJ/s8jMo4ALY549fpVVsPjqFJxiprmte7+G3Z2u791y22fNuP2c3LWL+5nM2ng74Ea5ot5J4f1zw&#10;qY2geCS+t7wzmHIyT88hAI65x2qDwB8N/g9oFhdy2nxE0vVrXUYUjka4nWRD5ZJyMMME55HTgdOa&#10;3vEnwz+GXi6+F/f+K9N86K1jhHl3CxxogJI27cDOT1H09q3bnwp4K1F3lvdW8O3E0mBIZLOJ2bjA&#10;ySvPFefW+sRouMFUtLVptNq3na773VvRjjRlzJtP7jkLzQvgrd6FqGjWPivRbO3vofJvJNNjVGwO&#10;cE7jyPf1qr4a8M/Bfwrpt1pmn+NLOa1vLhLiaG4RJE3qAAQHzjp+fPFdF4g+DPgTxJrsfiLUvFln&#10;9qjWIR+W21V8tty8AgfXPUcdK0NQ8KeD5p5Lmebw3K0jbpJJbSHLH3JGew/KuOdOr7Plg6lpatO2&#10;jVurjr66bbGipyv8P4HM3mnfBfW9Km0W58ZRx2s0sck0djbRwlmUjbnYgJ7de3HSrWkaV8FvDGg/&#10;YdM8WStarO06rJCkoEh4LLvQn8unaptS+HfgS58Xr45ufFWn/blmilD/AG5VVSigAYzjGOo5z+VI&#10;zeFLEteP4u8EmfzjIrzXVurs27O4sIuG/A/XvXoUfrCw/soKTTabTcVrt/Lrbvp6GUqL5rtP7mVt&#10;ZT4I+JNPhs9V1m6uoFmE0UcUIH7wAjO1EBPBPr/Km6H4n+C/huzh0Pw1qeoGKNWFva2u5jtJLEAK&#10;M+pwOlN0vR/hG/jVNdsfidosmtTXDSLDba1HMzSMhDKqdxtzxt461c8ceN/gr8KWtbvx38UvD/h6&#10;O4Yi1m1Sa2tBM4wWCGRVyRntzzRL65OUcIozlf3lG9tetkou+n2lvrohRo+9trt1uZOoeOPgV4uu&#10;I/tWkX2qS2yO6fJJK0S4G9jz8oxjJOKNN+LXw1mtl0/w54b1SaK3tS8cNvvwIlAyQN3QAjp0BFct&#10;pXx3/YU8L6y+saX+0n4RWZ0kSSaPXrd2Ic7mGdxyCRn27Yq3eftqfsUw27QT/tLaJPEwKGOO+3Bh&#10;jHRF9K9Ctk2bVLQpYGvKO6vGenfRQt+Op0U8DjJO6pv/AMBbLtt8T/hv4vN5qWnfDCfUX0+2VrqZ&#10;gpdIyTjq24gkHAAOfSppPiNFJpd1qi/Bq6W1s4PNlkvF8v5P9kOPmIxyByOPUVyGnftq/wDBP3wd&#10;M9zo3xbt4WeJYma0tLr5lXOF+SLoCePrRff8FGP2F5YJY7v4kXWoRsMSQ/2beyBgT02tEM0S4X4k&#10;q1FGlluIcVa14VL9L6bG39m5hGLnKlJd3yu33s6LSPidqPiXRm8ReGvg5azwLfG0bLqsiyBQx3KV&#10;4UAjnP4Va1Xxl40gtNPgHhLTIZL6YxXEdrB5klmobl92GQ/LlhkDkYwe+r8PvjV8APiboEmu/CuT&#10;TtUtY2xOYr1MxPjO2SMMXjbHZlGRnGQM1l/E/wDaB0f4XlNJuPCUP9q6h4eu9X8P6LAryXGrJbj5&#10;4IAUVXnH3vLViwQ7iMA497B+GXHuNqKVHJ6ijfTn93Tpdzlbz2Vzw6ma5fSqeylVXP2Wr+5K4tt4&#10;W8ZPqVxd/aYpljvFaz1i+hUybFOf3aKAEyCQcbQfQ18//wDBRP4y/DT4Pfs8eIPAUU9ouoeI7G6t&#10;47VH/eXEkwIdgM9ixJboPyrf+N37a3wf8OWo/wCEi/aI8NwttQyaTo+pR3V4m6MNteO3aRlxnk7l&#10;6Y68V+d37Vn7Svw6+M2s3UfgDwa8kj3Ecs2tXw3XB8sOAqZLFUIb7uRnAJyea/ZOCfBXPMvzOjjs&#10;9nGnyuMlTi7ybW3M17qXpfySOGtmFXFUJ/V6E3GzvNxcYr79WfLL6Xp+rXJg1B7ibK7ViabaOOB0&#10;A59+avReFNPjljNh5/zR42STtz7dT2pVukcNJIshL/ejaNWBB79eufTmkileCZnSSVQwztljCow/&#10;z71/WXKj8XlJkw8LJMXklZpd2AzeczY7Z61qL4Dihm82RnmWG3EiyRs+3Z/tZxjHA/rVCyvrKNkJ&#10;fnLCSNG5A7Aev45/GrtvqEckDNFb/uWkI+b5QwJ7/wBfWqJC90PRHMaW1jCr7f8AWLO25vwzjj/I&#10;qb+x4LNY7a4li3fKc7Mlh7HHP9an0y1nkgcOPJXOFTaGjOB+efqDSQS6k9z/AGdF5bxt/rPmARff&#10;cSABnueM0DuyO70G1u7fabe3VhxGsO4Fhj72P/1H2rJitDp2prYgxt5nzQ/bGLLKOMgj1/8A110x&#10;t7YzzX0ksk3lsolxlxz34GDj1zz2qlrVuL7/AESWR4jHl7dvJKsD6jvj8aQI09P0XS20VrpdP+aO&#10;T/SF+VoH9+TkMPfmprnSdHs/Lnlit/J3fM1vsZRx225PH4GqNnG+g21pNeQ3CrcLuiljt2AJ78+v&#10;Tof8a1tR1qW5CvLMknmYaQzKGY89x17djSi1LVDa5SOaz07V7pVTT4VO3MkvljMigdeeSfpTtI0j&#10;ThIWSxh3bcpIG+Vl9CCB29M1YmuLae72adbWsMcuCLe2ZgkeBngyMSM9epH8qkto8B76BWjW3b97&#10;vBwCR3wcAfSqEPu1097eGG1uYfOMJDWsMLRbc9RgnBPuCc+lYniXWfElxrv9szyLbrDGscgt4Qm9&#10;cfxDpn17GtIOlvLHeyIJlbIbzB1PTByMfyNO1Cx0jU7BLQwM00rkrIuV2j05Pr17VPKt0UpPZkya&#10;3BeWUN0Hjk37VEnPyY7Dkfl2qebV7e6s5IL3Slmdmz9oSR0dPbGduCOenc1xNs0nhLWWtrxdsbtj&#10;9z0PPJrpVu5ZLUTWFg8yqy+ZtXcAD0PB6/XH40IWqNL+ydXtLCHWY7OZLK6JjinkRmjZh2znqOO9&#10;NtLhhtily8afK6KO/v0/xqa9MulXK6TNc+dDN8yvtwpYjoQy8kfT6Gizg0uzuplvtOba7cLDI6yK&#10;cYyMnbj2Oe9UHkS6oGW3jTTNQmZLiErPBMo2ovbGeW/z6Vyk1rceEn+13F+rQO5ETPCVU99p6j6d&#10;K6S81D7WYoJNVkkAUYUspZPVW4Xn8Pwp19baLqFtcJFazTx7fmSRiQg6HPGf171nLXVFR03Me21m&#10;21W3UPbsYw2VGwbuucKee31q9LaWFjK7zC4Uqg8lo8Er/tMMEfke/wBK5u9tZdGubeC3gf7OPlZl&#10;VRtHbnA/M1rWqWkrbbKWQvkqxYYyT0HU1UdUJluVrW6jjMjrD5gYxzQkZ6kHcP8A61RQPDeagiQy&#10;+VtbOcFd5B4J+tSW95FMq211BGFjUmSSPaCecDdt/oO1SNpBYtqKpOLcNt82ABo8+hO1fyNPRC1J&#10;tRvorkvqDvL5rOo3bhlufcD9M/1rsPCnxh8b+A3too777dZNHlI2uFcFfQOnKnnkHOPSuRutFQ37&#10;Jpd95heIH/j3IJ45+XP159Kp2FjMt0wndZirZ/1ixleenKkH9fpRoPVbHtcv7Yi/2c0M3w9sI72N&#10;cQXsc7YzjAMg2nJH1HXnNcx/w1t8T/8Anjov/gKv+NeePqNxBF5ds27bMWJCqWCkfdLqAf5/hVv7&#10;T4X/AOhVvP8AwOf/AApr3dkHMz+kif8A4Jp/saQjJ+F1z/tD/hIr/wCb6/v6d4O/Yt/Zl+DXiyHx&#10;14C+GMdvq9vn7LfXGoXNy0BIxlBNIyq2ONwAI9a921VTbxbtuQvX6f59q89+JPjvQfC1hNealexR&#10;JGpZmkbAGPrXl0cjyfD1FUp0IKS2aSuj6XFcb8ZY3DyoYjMa84SVnF1ZtNPdNOVmn2Ob8Y+IpLLe&#10;0h2qP9qvEfix+0X4Z8BWE2o+I9bhtYI1YtJM4UdPrXhf7YP/AAUx0zRnuPDfwihXVNQViovJP+Pe&#10;JvXP8f4ccda/Kv8Aat/aT+K/xyOqaJd6wNSmmZ4Lu6u7rEMPZkhiyACDkbz6cdjXpOaifMxie9f8&#10;FRv+Cn/w6+Pvh+H9n74Z+IGvoI9QW61C6t496yPGDtXOdoC5Y9Tzjp1HwPfa+LxIY5LpkWPjzGTH&#10;6Dr/AFzXOeGfDd9ofjCFtQgKrHu3Nt46H1rpbLSdR1rSHvoNOma3ibElwIDsj69W6ZIBx3OOKxqc&#10;t9DeilrYf8JvHWreDPErNp2qNYm8hlt7iS3dtwt5UKSr6kMhZSM8gke1W/ga2q3nj+20Pwr4aj1S&#10;+1C7jis7Vo9zNIzYXbjocnGffNVfhx4T8O+NfEmg6LZa/Kt5rWsi1mjjt1228LMqiXcWyzEk8EDG&#10;3v2/Uz/gmB/wTL+FHw9+K83x2l1jVdQ07TpPs+ipq+nBmeRyQZY0QDzML3yB8zHjANbYWPPJKxhi&#10;Zez95n1t+w/+zl4e/Z7+Amn+GroNBqV0ov8AxBeQkqtxcSjJyzY2rldoJJJVVOATg/PH/BUn9p7Q&#10;fgP8Pbf9nLSNZku9Y8b3El/4pks8LIlhv4QbiSquVEYyc7IpPU19ffFT4lfC+H/hK9Vlk1C3t/Ck&#10;cD6lf2+bO2e4EfyQkbzl+jMuWw0ignNfi5+0zofxH+MXx81j4y+KPHGj/atfvlEdpJby409NoENu&#10;ct8qoCF3kgEhm4+bHoYmpGnTS/qx5OHpyrYi76f0jl/GvxA+y2Uo8CaZJpsfljzbrUtQEjrkclFS&#10;Ncn6/X6effD23svHvxO0zwzaxXN1apIX1TUr6PeWCgs2BtYIvbof1r1bQv2dtQ1CxbXvHnihnhuk&#10;MVjHZweXBJAD81wHkJG3AdQ5UfN6Agn0fwv4M0DwD4Zt4dD0ZbeztZN9s8kcbSNIRkhpMEsrHaA+&#10;SQcAKorzrc2p617Bo3w98PJpr2za2LRZMJpd2RGlksgRS8bbYmbLGTaCgGGUFlwW8unqXwzsdBv1&#10;n1bS5Lhtu9fOhjR2U4+dcx/Om4n5v4iny8Ma6K7sZ7tv7Sa1lszNI7LcahdyhVfDN8ittaQk5Q7l&#10;ZVPOVyQbmhWOl3vnDxBcSMblnkhuv3lwyRxrJ8gUEiNGJBZwC2FGM5K0vZw7Fc0u5wtz8Jm02JtW&#10;vfEzWU0kM0yLcTSRRngYPyxtt3AgZIRW3YwQGyar8O7e4u7ezga4txHN/pEdxNyI1X5WwIlb5v3p&#10;Yc8Fe2BXoO6CVpLfXba+vmtGhitbeSI7jb4LMWYfNGUQKkRKbQOPkXGczxPqF3cau0egy/Z9LkV5&#10;I4rudmuIIJGcjM2ELDaQd2BvIyRGCAa5I2Dmlvcw7T4VWtzqli17NdWUVxbxzTTW8gnmRGUxF2Ql&#10;WBDK/wC6wuMICxUqaseJvgzZade/2tpktxfaY1/JHp99qC29rczPCqBg0AMhjYCRHPzkArgHccr0&#10;Wq6TrfhbUrW51YTWV39lgaOSzVYDEzp5kMw8sKY/kZDu+UAkDknnOskXS0/tKCO7+0bZgt5JcSbp&#10;YnVgp+YB3ycncwxu6HpjOVOn/TKUplZ/gfb+XfXOq+IdU05rCT7Mq+ZAXMmGIUiR1bccHnDAKozu&#10;3ItZ9v8AC/UVhHiS58fyR3VvITL9nnRiGOM7NgDKvzt8pU7sYO0EmuwSO+1P4e/bXvrW3TT5ZBHa&#10;+SxuFjL8OzrgGMO2N7Ny3TcEO3L05Z7q1lXRNEivIFhf/Sdh3QYZWbynGCzEDbyMDe2DzuqtV1I3&#10;MVvg/wCLdFPm3M+q2Vvq1qbi1aSR08+yA3o+CqhVMbIBs3gFwQ2ASJLP4danpWrXGlWetzSR3V0U&#10;uIcRqsqw5k2AkGTBIBJZVUleTgcdLod5qejWMjXN1psjNb3FtAbizaYRKQWDRKwZd4PyjI+VmBHI&#10;VlS98P3c1n9p8SRQzv8AZvMjFzcmLyi0kndQX3jYrDjB38DncwuYfu9zjbPwVYPcR674p8a6ptWS&#10;ae8bTraINbxJgyMyrIFyOyHaB5i5ZQQTzOgrPrPjCDRtDlW4huLxmgkvpvLkWFT/AK0qysoLbeNx&#10;YKW7ls1pfEXXBqM9t4XEk7WtvcKs8EcLfK2z5YlU4D9OdzKcHk5Ax0eifD5/C+hx6WkUdxc3Elw0&#10;0lvavDutzktlnA3RhWPzsucSdQFVRN+aXKnsUlyx5mVP+EFtvDl3HZ+LrHxFBY3lkkka3luqi4tZ&#10;JSgmiGQx4EjRupK7hu+6TWffeArvTpo9Q0vxAyziaNRb6hamN1l2eZGR+4IxjYpY7STuJwDuXptR&#10;FpbStcaTorSlpQ0kkihlDbCNwkK7fM25IyNx4PJHGgNP0VdLh1PWtZ1m1vGmzJpaWweCWJ4Q73Am&#10;lkADkoFC+WDsXcXUbRWnIv6bI5r6HHyeHbjWZ5tQk1jUJLiS8+zQXCRQRWvyqFbcRw2FYDbkhdpG&#10;WYk1Je+DLOPWpXsfFVz5K3URxJbsUhYH96XjbzFJD7lIBywJYnPyHQ1G01TUNWk0+01GW7a73fbW&#10;kXbsQcyIUXKhMs/JLAkpuK5BOlrGmW9tbR6dH4kktpYo2uJ7OZSzrHgfPHIsXCMzbBuK8KSdgCk1&#10;yr+mxczOP1DwwLhBFD4uhlkabbbr9m8tSSPvFnIZckD7wBIXkg8Liaz4f1K7uV8IWj/bNT+1vb+T&#10;cRthrresaxiTeEUgs2WyArDGOjVs+PNZ1eDw9ZxT63O32i92QWVyGijuCpLlmkzukxmP5TlQJFJP&#10;JI0vg14Kt9U1EXN1rCto/nSiylXTgj/cyJmVi23MjMv+s9OhZFONRK3KuvmzSn/Myt4FnOhaFaeG&#10;L6ZWtLeTzbnyZUj8xs8R/NknLnbjLEAAbW6Hbn12VPtEOm28JtpJGmkjtoR5kEYkUEJIVXBAwq55&#10;JLkBQRjSbRbyCOSw1XTLyHUUkVJ1/dxwwGOYwM4G7esaHgycZ+6CSzMsgtE0ezuNfsJ2s/sK+Vbw&#10;xSbluZmlyP3jNtjjjRtyylcHPyY4I0iuWNkZyk5O7Kfh+VtL0+8uLK0k/cxtLcK8bSpA6GP58hic&#10;b2i4c4X5Sc/ItQs2rXuqXWiTwSW0czqZIWjeO6SMxBvMwUBAGcBictuB+Y4yXt/9itLi58IavJBb&#10;zbRdXEmIZHBIEgBy2HU4+UnGBySV2GnBrV/fat/aMV/O3mpHA800cIV7cKCFkBjA3ghVLyFmfnc2&#10;SEqtSS9pljY6vOdXDyLAqq+pWarGxjxlghd2xCUxzuz8soBDdX4X44+KNWuLLR/CFm1w11dtE0tv&#10;JZiFQzs5G0gmSYyI6uWbbjlVBULi/qOs+JPCYayuDbrC3lTWdrJMx8rcu75WCk8tkOPlHIz0wOO0&#10;i11PxZ4+k8R69a7l+ym7aGWSOGMIuUUd93zblBJAABzkgZmWhUTa0fw/qXhPwtPFbKtlda1tm0+O&#10;SP5vIUkF5GfdtBwWLANuLkABVFU9OtfFw1VZYNSt5G+0fNJFM0YDhlJZVZVC4coOgyducZFdNp+s&#10;aV4tvby88Vavdx+TbPJp/kyAqQwCYLDChdyD5cMBzgJ82J9bvs3sn/CJWE9not8uxLJnVrgGOPCu&#10;0hUEKW3ZfoQPmLYAUjDlja4OXMz2H/gnJ+0/c/so/Fu88R+OJRNour2sNtrjWMnmtDvZnEuABnDf&#10;My8EBjjkEV+sHhzxT4A+L/hi18VeCPEENzY3jQz2t7Y3CyLclTlQWHBUHqp6ex6fhf4am/tDQ9Un&#10;g0g28W2KT5trkcPwXCrnuRx1Zsk8E7nwW+Pvxg+CWsR6p8LPiPqGkyK+6SG3uP3Ep9HjbKP9GU/h&#10;X88+Lnhrh+LsVLE0JqnXslqrxlZaXtqmtrpPTof0L4cZDVzrh+DoySknJa7PVn7jRaX4ksXvNRt7&#10;66jZkD2sMKkRvJk8sp/hIwMA4wOKda614+m02G6uJreG4kVjNa3Ue3yjngBgDu45Jz3GK/PP4W/8&#10;Fkf2gdGjig8Z6BoWvKrBZWWFrWQ/jGSmf+ACvYtH/wCCyngK/l2+J/2f9Qt2Ygm603U4TIQO5yi/&#10;kSa/lvG+DnF2HvGUFK2zi4yWnTVxla3929z7mtwHxZRfuYbnXeLiz6f1vxz410Cyt7m4sYbiSW38&#10;yWG0TzPL5xjI6/l2q2viP4iRzmJNJtT8qnzFmQLk9uTnj6c9s14DB/wVw/Zont1+1fDjxYjbc7Ws&#10;bVsH6+fUn/D2f9leV83PgLxUp9P7NtiD/wCTFeTHwz4upyXJhNb76p+itLT8WccuD+LFvgan/gNz&#10;2rWviL420e5+yXmgI05kjVVVQy5c4UkpuwuTy2DitJvEnxKhlNtJo1nIykL5kc37onA5BID4BOOU&#10;zweDxXhUX/BVD9kObcX8K+IYW6/No8eT+Uxq2f8Agqf+x+kmbnS9cnUN/wAstFCsOPdvmrqp+GvE&#10;cpqnDBuLcr80udprs3FpJebV/M5ZcK8VRWuBq/KD/wAj12T4keNrPXofCuoWemfapJkh+0p5ptdz&#10;LuGXEZZfTlOuPrSarqnxWupEil0PTIY2m8trg3aGMc43DOGK4GeVB7YB6+Xx/wDBTf8AYfuh50d/&#10;rEEn9248NSf+hIWOPwr1b4XfGb4T/GTwuvjP4eWI1LTZmMaXXkyR5cfeGJEVsgnB46/nWOecJ59w&#10;9hY4jHUo0qblbnvNpN7RS1skk7Xu31Z5OKy7MsBb6zh5wvtzw5b282lr6fceW694z+IWo+Lbrwro&#10;lpplx5EzxrfuSlvLiPfkMNx6cdCM8ZFeX/FA/FXxemmv4s+HmkeXpl4t2q3WoKpjIBB2PGS2cfdP&#10;c7dwxkD2L4m/ti/sg+AvGNx4N8beJ9N03VLQ7byOa3mbyWx0d0jKqcckEg4I9RXzn8SP+Cnv7Fd7&#10;Jc2Nr8N/E+oRxs6Ca3sYESYZxvUSShgDjjKg47CvouGMr4uwmOpY3LMI5JJSjNwmk79U5OKaaeyv&#10;p5FUeHc0zanyU8NOSavotLd0zqvg98VPhZ8SrlYPhvrsU11DcTDVbG6vCJhhjnav8RRgMHAGPbk/&#10;SHgHXLbTLSOLWY5Lqe2gK+RFIp3tuHzLI235cfe2uOeCAGJr8u/iH+21+xrq07XVh+zp4oa4Db1m&#10;a+toWB7YK5I/A/0rjLn/AIKH6F4fjktvAngPxpaqzbvLuvHHmRgjocPC4H4Yr+rMrzbMcZTX1nAV&#10;KU+96bj6/Gn+DPBr+G/FdOXuUJW7NWZ+vtr480KfSZtO0zQLxvtNq1p+8ug3lws3yx7llKKDI24h&#10;lkfcV+YEKy5Wl6zeW0+pX3iq4urlFuma3W2unC28xCh3imnl8wSuqhC0zS/Iu1UUEg/kldf8FYfj&#10;jLBHp8PhZ5reORWW31G/hmUkfdLYtV3Y9+o4PFOk/wCCu37TN40Yh8CeHIljJIjW3MYb0DBNucfl&#10;7V9BClWlFO6Xr/wL/mZx8P8AiyWn1SX4fqz9R9T1PwZrUklrZ2K2JuI44bi1ku4AibUVQIF8wmJ/&#10;l/1qYkAwRsxgcR4y8M2V9pDaVFryTLcWQjuma4IjktsApA6QRbZFGyN/nYu/G52GBX5x33/BVn9q&#10;vVLxrlPDvhK3ZyxwugocMTk4zyPxJOec88U9R/4KL/tWeKJCNQv7WQMuDFDHLCh4/uxSJ+VFSk4x&#10;vdX8n/wx3Yfwz4zrSssNb1lH/M/SfTtJ0vw/odjqWt6/DZjT4VFvdNMIXWMIAC80pYtwqgZIGAAA&#10;oAzyl/4+8N+IJJLP4WeHde8X30TqsMPh3TmuLcfe2q082y3Ubu6E4A6HGK+GfDn7Yv7RUN0l3NL4&#10;fV1cFJG8Pwyvjr96QMQM98556197fsQ6t+3n8RZNI8afEzxVpOheDpIhdLpK6JBHd38A+64IAa3i&#10;bj53cbl+6jBt1fA8YcTYrh3Kp4lOlBpPl55Tk5ytdRjCMFdv/FZbt2uduO8Ms4yXDLEZjOEE9lzK&#10;79Fq3/V7Fr9n39kH4zeLtU1DXf2gfhlBaWV5EU0/SrDVpvOhYk5lkudiEtjoIwgU85fgj6C8Ofs1&#10;eFvCukf2XongCxs1W3eGE3F4ZPJDYyVDnaDkDnGeOvXNTx78XPhY2l33gib9orRfD+t6hYzWtjdH&#10;Vo/Os5nQosoDMvzKxDAHGSOvevhr9rn4fft6fAPS28Ua3+0P4j8UeFJpFRdd0vXbmPyy33RNEHzF&#10;noGBZCSBuBIB/nHD/wBpeImaL+2cXLDVJtezhJyhCa/6dqzj5W5uZ+Z28N8P0M0xCwtLEU6cr2XO&#10;neTfS6Vr+Ta8j7+0H4O2Hh+ea5mtNNu5pljG++ZJNm3PQ87cnGccdDjrUmt6d4VstMktdd8U+HdK&#10;iuMJdBZY4cx9xuwCT+XfpnNfjHq/xP8AiPrO4ax491q8VvvC61aaX/0JjWLc3Mt4d9y7u3VmkYtn&#10;8+tfoUvBmniXzYjF3/7db9PtpabrTR6n6nR8GsV/y8xi+UG/zkfslL8W/wBmL4fRTRan+0n4XsVk&#10;kDzqutWqsXwBnG8HOABXH+I/25v2HNIieC8+Oi6suOY7WOaVW79URh+tfkqjlE3KcADGKY0zBN7M&#10;dv0ruo+CfD8f41WUn3SSf/k3MetQ8HcDH+Ni5v0UY/5n6b61/wAFQ/2JPDsbLp9hrl//ANe+mPz/&#10;AN/XjrgvFX/BaD4R6JFJF8Pv2fr68YD93LqV1DbqT/wEzGvgy28MeLdb0l9Y0XwxqV9bLdfZ2msb&#10;N5sTeWZBH8gPzbFLY9AT0Br2r9mr4I/D7Tv2r/CfwU8V6wNY1zUtdS2vrixhxb6KGsyzqonQrPdx&#10;zs8YZkeGMwBwsjMPJ+oyvwe4U9ooypyndpe9K2r0XwqJyZrwbwXkOFq1Z+0rSpwnNxUtbQScr2SU&#10;UrrfXsm9Dv8AxX/wWp+JGoI1vonwa8OWceP9XNqEk2fqI1iz+deXeIv+Cpv7S+p3Ml5o9n4V0qRn&#10;ZluLfw6k0q7jyFa4aXA57Cvsz4t/sXfAfwz8Mfidrd3efGrw5N4K0uSbTPG3inxtOLHVLnyC6fZI&#10;hLtmTzNkRzGu5nCod2KpaP8AsH/Ab4weEPhT4esPEnhfwrr3i/4bwzxx6h4ffV73VryNbK6muAZZ&#10;1VFQZV33bik7LGF5I/RML4a5Vl8HSw+Gjbe127626uSb73Pz7C8beGlOjGu8tfLzNOUm52tD2l3b&#10;m05d7K6+0kfAvif9ur9rHxW/mat8ctbjVuGh0+RLNcHHGLdUrmNR8cfGzx3FMdV8QeJtUjhs5L+4&#10;a6uLiVUtUxumJdj8nIy3TJUdTiv0Q+Gnwz1P4ifs2/CEeJ9ds9J/4Sr44ax4a8RWfhXw7YWapHPL&#10;qsExim8hpd2bYKjMxCq2NvyR7Mr45/syfsqzfATx1ZeB5PFmj6l8NfGGl+C77xZrXiKR/wDiXSX1&#10;gksXko4ia1ijujgSJvY2yszHOK9ajwnh8PHmoUoRsr6RS6J2W3Rn0NPxK4bwuJjQhl0Y++43hFTS&#10;XtPZKTfLB/FbRJ76XPg/w/8ABPxXc6jfah41mXR9K0nTrG/1rUPMime3tr1VNq+xHy5k3JwOVDgt&#10;jIzxUyQtdSIsvmKrFY5Nm3cueDj8vWv12+PnwG+DfgH4b/F/4aeP/wBnXwp4e+FPhP4b2kng3x59&#10;gjGpX+q/ZW24uiTJNMs4jRR1J2qdyyha/I+OHv0/vkeuP/11WYYCWAlFSd7p/g7PdL/J9D73w54y&#10;jxpRxFZUuRU3BK1nFqUFJapu0l9qN7w0T11I2tstyeMYPbt7UTI5GSFwFyc8Y/zirYiUfKfl/wA+&#10;30qKdf3YGfmLfdrzlLU/SZRtuQrBE2JPlO05X2OTz+H+ehqPyd542sCfz98fhUkkkRXn+Hb95e2f&#10;/r1JZWt9qDrFplhPcSHgR28Zkdh9Bz36Ypykoq8nYwhUjSu6jSXm0h1tEB8uf061V8QbRAyqcgKC&#10;WP416L4J/Za/aT8fyKfCvwG8V3CtyJptFmt4/rvlVF6e9dH4r/YP+NXhvSG1f4ua/wCC/AdgseZr&#10;3xj4ys7VUXudqu7MRzwBmvFrcR5Bh63JUxVPm/lUk5fKKbk35JHm4zirhvAwftsXTVv7yb+5Ns+T&#10;7+yudR8V6dZWcbGSTUofKjUElj5q4wPWvmHx54dv7zx3ql9a2czRz6pPIMRE4BkY+lfZfxn+NH7I&#10;vwA0yS2+CPjS/wDiV47bzIV8UQ2JstF0ZijKZrZJP3l3MMnY7ARqfnwSoFeA2n7RV7YWcMtlqeoR&#10;qy/uxJHBH0OOMRnP1/liv0zhOU8Zh5V5U5U4uyjzxcZSWt3yu0ku3Mk3q7Ws3/DXjRxTlXE3EMJZ&#10;fPnjBNN9G2+hzHh/wR4jt9EbX73w1NNpf2gJJcLCX2E4+8g+YKcgbiMZ4HNWNM8PhysUllcRxoSC&#10;0Vi53fT5ef6V3UX7SnjV7eSHT/E+twybgJI2kiADcccR+554+nNU/Evxq+MUtj/aelfE3Wo224kE&#10;kynn1B28j8q+w9jT7/h/wT8a5pGFZ6RIY0V9AvF4x8unzMV468Jiuh03QJLu78kaRrHlnlZYtLkA&#10;YbfQp26nnp71xU37Qf7QKS5uPi3rfP3tt8Qf0p6/tC/GmX5D8WfEG1uv/Eyk+n96p9nT7v7v+CXe&#10;R6IdN1db5ZovBmsSRou2JYdPnHQ9z5ffvwRz0qLUPCnjPU5BbQ+FNaiiaT5h/ZlwdnIGfufMfy/C&#10;vP1+O3xqcfN8VfEnuo1eYflhqW7+M/xlFpHfSfE3xGEkZ1j/AOJ7NuyuNw4fjqPrSVOl3f3f8EPe&#10;O8h+HPxDR82ng/XZ4+gB0uddp7cEccfWr9r8N/jG6sbLwhrUcasNqJZTrx0J27QMHJA5/KvKG+Mv&#10;xdnba3xP8SH5eAdan/8Ai6b/AMLX+KsSRrP8SPEDebkNu1ifPTp9+jkp92T73f8Ar7z2ZPhT8W4J&#10;w9l4I1zavzCRtPk3Mc+/TOc9cVvWvh74uWVotrN8J767bH7vzNLdSOxwV6d2xjr9K+e5/id8SZCr&#10;S+Pda2tg7v7UlP4fe6VHcePPGU8oMnjDVt23LK2oSev+9S9nRlvcqLnHr+H/AAT369sfjDd3QuG+&#10;CGqQxt8jRQ6dMzbPXdt65xzVpfDnjOcjf8G/FQ2yb40XRHKg7QCMbeCcV80weKfGM6+WPEOpStuw&#10;v+mSEn2xnmo38S6+37xtbvWH91rp8fzrP2OH8y/aVe/4f8E+oNP0L4gqQLT4JeK2kXKr/wASvaDk&#10;4IJPI4/zjFacvg/44ahJ9n034aXlpCVU/wCl26AqeuBucYx64HqeuK+Qv7W1jzPMk1Kba6nH75uP&#10;1/zmnibUbg4F3LnupkP+TQqNDswdSp3/AA/4J9q2/gLxj5afadMnkm2fOkkkKleOV+/06Y/+ty3/&#10;AIVv4xW/WaEwwx/MBM11BuLe48wDP8vqc18VSyXsShRdsP72GPP4/hTEv7oTb47gqVXJKk0clBdH&#10;9/8AwAc5H29L4B8Vrbqb3WdF3Zw01xrEC/LuDYKbthOfXj8cGqlr8Pr+CKWeTxvoW6QMuLrxHbBQ&#10;h6DlunXjHGOM9viz7bdMA8h3c9PU+tPto3lkVpN7DuE6kfXtVR9j2f3/APAEubufZN98PNHmsnih&#10;8ceBbdZFK5uPFsHmBg2cMdpyOx65x7c41x8KvD/2WNJPjP8ADeF1bPmv46TgdMAeXkD2yev418oT&#10;pcSQsIxsVWJVX+8B7nFV2RQ5aR16HHp+lUvY/wAr+/8A4BPzPqi5+HHhCAu7ftFfDOP5MKP+EvVj&#10;7Y449fT2qC48H+C5GRZP2o/h7GoQBlOvCRR+AHPryfb2r5WeCUtv7nmnLAVfaX+Y+9V+5/lf3/8A&#10;AFbzf4f5H01d/Df4Rvb4m/aj8F9WYJA7tjn2P+fyrHu/hX8Ory9Dad+0T4Zuo5GVbtobO4ZlXOdy&#10;gZDHtgkdeteF6dDPOjbX2/L/AA9u+a+hvh/+yh8ffFPwD1D48+CfDMMfhfw+0gvbr+2rWC4naNEe&#10;d4bdpluLlYlkRnMSOIwQWxzVRUOxNn3f4f5GVr/7OfwX1NZmHx2VYWlYwxtoc8kkfIwSwZVORkdP&#10;w4yNH4D+BdH0jXtW+D3grxhHq9z4it1fTYWtXt/tNzbP5iwr5nBkkj81UXOWcqoySAfM5vHniO0i&#10;uLe78Vao1nDBK5jiunb58Arj5xjLBQTyAMkq2MVxS+Mte1TQ7m9l12+F1DfQyQt9qYjjPvkEHBB9&#10;q5cdRp4jCypLRvZ72a1Tt6ndluLqZbj6eJhq4NO3ofWfhvT7211P7BqdpLBNCxWaOaApIjA8hlPI&#10;Yd84OfSu7hz9nwzbeOFVMCsz4Jftjftj6Z+zgnxO+LXwv+HfxY8HWMcogi8cfY5Nd+zQyJHLLE0c&#10;qX7xRs4BmKuq8nOFOOq+C3/BQH9gb4z+NdN+H/i79hPxXoeratex2kDeEviNLNb+Y3fZcplR7fN6&#10;V+S5hh+JsNWalgJVEtpUp05JrzVSVKSfklL1Z/ZvDX0guFY4GnSxtOdOSVtLNaetl+JzsgJPzQN1&#10;wCoJIHPXpVORlLMsa7SOi19XW/gv/gnP4gWT7Ppvxm0cxj52WztblU5PJ+TcRweuOlS3X7Kn7Cms&#10;eHE8WWn7SnjbR7SZFeFtW8DtMy7zhQyRMGzk9MZHfFeRLOMXR/j4DEx/7gyn/wCm+c+2w/jh4e4j&#10;/mIcfVL9Gz5W8I+I5/CHi7SfFsFuskul6pb3kcTkqrtFIsgU45AJXBx619XXP7Tf7EGrftPW/wC2&#10;rar8TrHxXH4ztPENz4Rm0XTrjT5HFxG88MV4LpJAu3zCjNDycBsZJHLx/sOfs++Joo5vAP7evhlj&#10;JAJYYfEnhW905zH2J3scc+1PH/BLf4qaopk8F/Hv4V64pIEa2PjDbIQecbTF1Ix37/StKXG2S4KL&#10;jX5oXaf7ylWp2a2d5Rj366GOZ8SeG/FFVVZY9xlySptxbXNTm1zQleLVnZa6NdGjs9F+Jf7E/wAM&#10;/GnxY+NPgX9ovxBrF5468GeINLs/Cl/8OZLKZLjUnV08y4W5liZY2GCeMjkA9D03gr9ubRNT/wCC&#10;p2q/ETU/2hb+H4Y6p4iunjn1LWLqLThaNppSMNBIQEUTYwCgw2COxrxfU/8Agld+2VZLutPB2k6k&#10;mAI2sfEVse3+26VyniP9hT9r/wALt/xMvgTrDbFILWPl3XU+kLtn/Ir0KPiJwzirU6WMo/EpNKor&#10;vyacr2d9jyf9WuAcXKtOWY+0nUpOjecqXuxaik4pQiuaKirPfe9z6l8c/tq+IdX/AG8PhZ4T8BfH&#10;ux1fwHf6P4S0zXrUz2t5p8nmxQpfxTPKrYbc8m8lgyt1xivUZvh14StPhf4Z8RfAf4O6j4x0uxTU&#10;LbWPDXw6+D/hvXlnvodTuUkF3e3rNcW7bQihEib5AGUnIA/NLxD8F/jHoTn+3vhJ4rs2VSpa68O3&#10;aqffPl4/WsCKDXfDt2zIlxZzgD5mjMbjAHAz0/SvosNxFg8S5TfLNPa0lJRWmi8tO6OGt4WZJiqe&#10;HWV42EPZQjGSUYtVGub3p8so+9aXxbroz7p+MXh/wh8OfgXpnxV8E/8ABNPSVvfEnxC8Qx+K/C3i&#10;rw7qd9deG44WgNrbMYJIHtVdHeRVIVdrLtyME4fx5+PuqfBT4Efs/eO/h14Jfw/r1x4U1b7Bqml6&#10;pdRLpVn/AG5MZ9KEEpkSSIqQp83dKgUfMSOfk3wx8XPi14QvJNR8JfFLxHo9xc4aa50zxBc2rSED&#10;ALGKRScAAAnPGBWhqvxr+OGveD734e658X/Euo6Fqepf2hqGjX2tTz2892ZfNNwySMQZDId5f7xb&#10;kknNXLMsOoydNcrasrRirO6d73vrb5dNj1sN4bYuOIoLE1IVqcKkpSvOreUJRnHkacppqCkkrv30&#10;uWe9zoP2rf2pfHP7XHxYvPiV40tre0ha6uH0fSbeC3Y6dbSyeZ9nM8cMUlyFPR5csOmcZrzNIOpR&#10;vvcn5evepktpHwflDY9Of8/r9KnitgPlUNz325IzXi161SvVdSbu3ufqmX5dgcpwVPCYSChTgrRi&#10;tkv63e73ZXS1Hl5LYVlwvv8A/WpGt3aTc4Xnn5e3tV6OARjYy7lzjhen+frQsG9jtGOOren+Nc/M&#10;d3KUZLcMem3awK8Yz/n/AD7NltXXdI757jP9f8+lXmgL8s3y924qGeB2Rvn68Mo4x/hT5jOovdvY&#10;z188sY9zfKcdcdvavsD9l7/gn98PB8J2/aM/a78QXGl+H1tPttroq3Jtt9oBxLcSD51DnGyNMOwK&#10;85YLXyj4a0z+1/E2n6ZcIzfbL6KArGfvb5FXA9+f85r9A/8AgrNqeq+HPgP4Y8F6LAy6fN4ihiv1&#10;GcFYbaUwxt7blzj1QV+f8YY7MsVnmV8PYGs6LxlRqdRfFGEbOXI+knfR7323PxfxZ4qx3D+Xqnhm&#10;03GUm1o7LRJPdJvdrW3Xcrx/8FbP2YvAktn4D8KfBzUP7Js7ZLbS/tUkEDyRIAirGslzvPA4zz68&#10;1keIvgJ+yD/wUSg8QfEj4Ca3eeGfiAqtd63pGqKZBM+MLK0RY/ISu1niPy8kq5G0/n78PNH0bXvC&#10;cOvXlnbXl1qMbNqUtxCrs0uSGRsjop+UL0AH416T+xH8VNV+Dv7RujX3hG/mlt9P8XW2l7GkL7re&#10;6MSS22SfmWMynA/h2KP4QK+nzfwXybhnJ6+ZcN1alHF04OXM5uSqcq5nGpGSs1K3lZ2fQ/lHIvET&#10;OsJm1ObaSbS0Vmrv8V3Tvc5bx34H1v4XeMtU8D+OtCmtdS02Vre6tTtGyQfdbODuQ8MCvDAgg4OT&#10;k2sluZfJdlTDfeZehz7V9Vf8FZvDFhpnxm0fxDZLtbUdJuLeb5QM/Z7lhGT7iKSNf91FGeK+VIoC&#10;XVCCvr3zWnD+af21klDHNWdSKbXS+zt5XTt5H90cM4qnnmS08XKKTktdFo07O3zV0SvsM22O/VlZ&#10;sKxGFP8Ahx/OpGtb+GPzjcRODHv/AHUu4Y/xqs8DscMjbjjHyjtThbocb27H0yK9rQ9r6jG6tbzv&#10;FfpYknGrW2JJTIu/Hylhz79eagkN+Y/NCSMi8bm6fr/jQ1m4OTGef4qb9n4J2lVHO7274/L9Peiy&#10;H9TopaxX3IrmSZp2Urt7gEA4/n/n9LnhTwlrnjrxRZ+EfDelyX2pahdLbWdrCoLSSOQoAH1PsPXu&#10;ahFkB1CjAzwcf5719Hf8Eu/D9nqH7SS61cxq50vR5ZbcBQdssk0NuGHuFmYivJ4gzX+xMjxGOjG7&#10;pwbS6NrZPybtc8DiDGUcpyqriVBNxWmnV6L8WfQnwp/ZR/Zj/wCCdvhbSf2iP2kfGUl34qX5NPtb&#10;Qt5UdxJGwaGCKMb7ghSw3MCCPm2qMGqPxi/bl/YJ/ag0i1+H/wAW/hb4mn01bgy2N/Zx+VPYzFSn&#10;nKI7jf0zwUYEdUNfP/8AwWg+JeseK/jt4k0u6uZha+DdNsLOxPmHbai52NJMBnqA2M9vKHpXz/4x&#10;0K21vSljiZbNNKtm/sdrUBfsgXLAhuWkGTyXZiwJBJFfO8G+E+B4vyjDcS53i68sXWipxlCfs/ZR&#10;ldxjBRWlk79tWmnrf+K+IePs6hnk3Sa5oO3M73uu1mrJdLetz1T9rj9lX/hQOsaR4x8AeL/+Ep8B&#10;+LIftHhPxFDjMnygtBKFOFlQtjtuHOFIZF8elNyJcyl9wyGTb0wOn+emK99+Ffi3UfHf/BOrx94W&#10;1+zUW/h/WNA1zRQucW73jGK4Az90Egk47uxPJJrwf7LvkV9g9OuO1fSZL/aGHeIy/HT9pUw1R03O&#10;yXPHlhOEmlopOE481tOZO2mh/UXhrxPW4q4dhia3xp2fn/Tv9xHFbxTxmUzIjr1R2+ZiR2/z+FNa&#10;1XyPNUw5Y4VVzu/Lt2q4lihRsH73O2nXVuqNuEI7Bdp6nHtXuI+8t7xc8D/E/wAffDqea68E+ONR&#10;0NriNVuJtMvJITMq5wG8sgsBuYjJ7nGM1V8SePLj4ny3l98Z/jJ4uv57Gxkl0Hf5mobrxnT92xnu&#10;F8iMruJkTecoo2HORTvoMQ7vM3c7fugZ+vr/AJ/DmdTg8vkMrAZ+ZW61108TWjDk5nbtd2+48mvw&#10;/ldarLERpxjUe8lGHN97i2czrAhXdHbBlXrliOTnrgcdPrWfYSOFkhUfejZmXb97Ga0NXKpuXPet&#10;jwJ8JfGereFtV+J99pkln4b0WzklutTuFKRyyYOyFM/6x2YgYHQHnpW1LEU6UlKpJK7SXm29Eu7f&#10;Q/NePnRw+U1FJpaPc8di8UiJQjSyeX5TLHIkGMZJO1iB8w/HNEXiUy7ZJGuNsnH7vLbfwIP+NbkU&#10;sl/KdPMVvGqPvCnbjgZA56/zqSGCN7iZlSFUk48vyywTjseSMfXtX3Z/GBgjxLZxmOa/W7YySbGZ&#10;rfCt6Dce9XrDxRdQAw6Xps0nzYaPZ7+5/wAKk1CS7l2xRWULQ8eZ8gZfr/kVT0vUdV8Ha3/aUZ8l&#10;lkBgkXarJjkEHtU6jsbEPiLxDfXfny6LLHMVzuWRc9+oDcH8KS3v9bhJ8nT0l875tyybf1zir+ny&#10;vr19/ajahtkmUu00iLtYnr2AJpqhLxxDPc5kV2AZOy+/A/8A1VRIRz6tHAmdDVEkX7y3IGDn2J/K&#10;pbl9VtZ40htJPm3Ay+YrDpwDk+1JY6dNG3mud23gbm+Yj1x6Cu0+HXgG88b6mNI0jxHpf2jbvjs7&#10;q4ZHcL/DhlwR+J4oAi+E3j+98OPLB4h8MaPNbrCzp9ptxKWP93ByMH3HB7jrWRffEGHxxqshbT4L&#10;SO3ZhHa2dosKKue4UDkeuK6rxb8FfH3hKSS6k0iO5RY/NkNmWkWME9CMArj1Arhta0uaC8jvbfy4&#10;UP8Ax8SRhWKf7ZYdcdOe3PaslShGbmt2aczlHlNeTTYEdUW3mikbBXYxZTxxwQDWzNJq3iW4+16g&#10;kDtDCInkt7eKJFVVHDbUGWx9WNPi0BIvCpv9N1OWWTYhmt9wwFH8XTJHuOn0rHGr6tY3/nzXyxrn&#10;PmLMZS/p2yfTk1oTsaUNrdoESNfNhdcqqPjft69Pp7HvVSaXUbWVYreZQN+6KPOWQ98Ej+tW7a0v&#10;768U32p2sCyc+dJHIypx0IiVyG9iMioFuHEvlXVv5m7hW2ld3ofmxkdOoFMRW8T6Q2qWO62CrcMp&#10;Mcku5SGxycgYxXNaVqOt2kv2Oa0XdCwWZXkK4XPUEZ4rt4oriQeXewSKYdxlXySwVR26k4PToAPp&#10;WV418OHW511nw5Gscu0N9mkkZAe+On5cCs5xd+ZFxkuWzCe2165gH2a7tY1lGdvnEgY6Bsrwaeml&#10;eKtOtvKltIbiedQY5NzKY8HHykNhwfcZqtpPieKzH9m6jbbWZdvlyAPj155ArRkvwGhZPO2xqPLV&#10;YwefqDnp+PFWveVydmVbt/Ez7o5xHHdRYffIM/muOR+A981kJYfEE3Mt3/wklrb+X832dY/9Yv0x&#10;iupF9pQvZGnMkzOMqslqdpB6jn9D1qPUb3TrmT7VYwN5iqBKvkheR6Dcd314NMLsy5F168gFtqks&#10;Aj2FPmhbc2ecYyPr3qxBpd02lrp91qUYZ/4o4SrH+ef51bhuTPHDc3UrM27lmbdgdsjHH51feO5j&#10;jW9murRdkm0wyfNuBHrkjn61PL1C7Muw8M67aMz2mtrLCzDpDh2Xp0Od3Wq91B4ijlkgsvEcqRzc&#10;SBrTcp59Fbn8RXQQ3VosM0DWtrKsi7F/d+YY165XOSDnuOe2am1PRtT07TIbqW4tmtZlDRp/aEUz&#10;DPf5XLL9CMjoRxR5MPQx9Ii1a1hFvd6s53Ku1vs5RAPrkj8waS4sdQ/tNWstRkhwAdz8BeeepxxW&#10;jK8Ii8q2SVn3ABZFC457/Nj+h9K7Lwvqlv4ds7zztEsW1FY99reebI32ZsD7mwlCcbuufvHI6Ucq&#10;KuziLXwWdOikk1qxuZ42kDM6SFDg9CRhiAfUHmrX/CIeHP8AoTNS/wDA6b/41V3UJrXV7tb+G92t&#10;K37xlYru55BXccHPbH4Dmpv7Mj/6GSH/AL7NTKy3f4sEf0iftSftY+Dvgxp0ltPcNdajIp+z2Nth&#10;pGPPJ7KvqxwBX59/Fz4kfGX9p25udX1+9ms9CiZjDp9qzBJMdNx438fh/IfS3/DH/wAQfibqtx4u&#10;+Kl+bZLo77i3Mwa4lHBPmMMhB2CKcAcEnmu9vf2UNJ0P4d3TwQxwxw2reXGqDgYPHt9cVj7WUnsS&#10;/dR+SvxH8BXFtqptIbX7pzivhnxZKmkeK9YS8jkWOLUJ1GFPJ8xv8/hX6v8Axm0/w7pOuTaJpdv9&#10;uvVbLQw/8s/949j7dcdsc14Bq3/BNn4P/E3XL7xT4z8eal4YhvMzXCWawiOM4yW2sBtHBJ5yT7mh&#10;ycZXJV7n5wXHiZBqrSZaWP5vlkA+8VPP1B/OvRPgZPo+r+HbjwX4ji+ZIzdFYY97F1DBQOcAnfjP&#10;OPwzXqHxM/4J1eBor+8g+F/x4/tCzjY+TNqWkeTK2QCpKCQlQxO0Zw25W3Ivbzv4AfsvfHrxRcal&#10;o+r2L+GNPt7oLqWtXCrHcyKp2iKDccneWA3Y2jcvXiqm/aR0NaUjuv8Agnp+ya3xb/al0jSNMhku&#10;bazmu7rUJgpMVugG2M5GDkysBuxjPTODX7oeCfDkf7P/AMNbVPDbJBqGoPHpHhmO1tyQ8m3ymnYH&#10;H7pRuYjjIyDnIJ8s/wCCdP8AwT28P/s/fD+y0u08L2+nTajapqGtXv2priQxbSyK8q/eYgnB6Als&#10;DGK639pz9onX/hv4S1T4hX2kTf2lcxvpfw+8JwQsZbeGJTvvW2LIVYrk72XYi7d5wxNepRjGhRs9&#10;+v8AkeXiq0q9VKPTRefmfI//AAUI+PXgTRpv+GXvBPi26updGnku9cvZpliTUdUZHeR55S4x5ZAI&#10;UAlnKqCpjAb5Laa3+IEq3Xi/WVj8P2l9Ncm6S3EEk80kMBZNygPIQIwv3z5aEN8pfDdtZaH4cMV9&#10;rep6Bb3b3V0Y9bhvpI5P7QikcyGUXMhLl92GLIhJG5tzKxK62gfB/wAMW9wyeJLzw7cQrNNDJDCU&#10;Wbf5igbESHEe+TPDhd6RTD5du+vPq89SfM9ux6FGMKNPkW/c5QfELTLfQTZ6lrElxBeeX9strWGR&#10;Y4oEQkW4DbWdg5TGGwoB+RyCRPpvj/QNVsUbTNQt9N+zJ/o83nPIsrguQ5Mrt5G0MoO0gOQS2Wyz&#10;aGpeG/AL399/xT9veW8M4t4202yguReOWEiqhxs2hEbkBvM+6AAoBhg0jwrp9+tz4r8AxyaT9sih&#10;vYYFiimA3EnaWR44HYRuFLRsTndsyozSWt7D5uhHqXxBsb6xj8aya3HJdW+2N5LiWOR7mVvNAfyJ&#10;E2ogjUDHzKrOCTukxVG0+IXhxPLnvNdj09vMb7S1vuaQZQDBTaNmCzFcNnE2OCtXPE+kaHr00mj6&#10;LpEU2kzXkUdtIt48sgY8rbiUxxq8oUDcWVBuVuilwS+0D4X6z9n/ALY8NxsbdFtf3m2Qjk4TPyuq&#10;kkNyrEF8FcjiVzdEV01Zmy+MtLhuZNUk1m3uvOhZJLhoWXfKr7trho927AAMgPHUMMZq5dS+BZyt&#10;zp97HHDM1u8KwwyrDGyDlvMkTe2SdwZyGJOSTtzXN/EfxT4Xt7K38OeCtHtbNY38yZodLjj8qNwh&#10;ZyI1BY5dVUtuJAw2AMU/w74L8MY+0jQpLi4urWIwWctwsyBnALynaoQlmIwqklemQM0c3vcocq5e&#10;Y6Hw3d6H4lvbWyu9X0lWkTMkdxaDyp5PNRS0zySLsTaMmYknG8r1Wp5NV0e4nW51LW7SXdw0S3Dq&#10;I1ZCiSyHB2qgI252gAcAAjFbT/CPgrTbdrK0u47WZZ4ZLy1t4mkacJl1GACinq6qyEjGAMAU3WvC&#10;ul6jBavqdnHZw+Ufs7TW6fcDlDsQfN1R87ip3Kx5ZlBqxN+hbvvG/hcajDG+pLNeW8JKyC4My3JD&#10;qiSHqNx5wrBU47Lmr8fjSxttYh1cXcFlfNYxGWbUZnufPbLbpVGDnJAIVlKgHnsBhaz8PPCXhy18&#10;z+yYbuRrpmhm+1btq/dCMqlkKk7hnOSev3aq3HgfTtNijF7o1v8Au2t45Le6s5NkO7G/OZFOQOdk&#10;mM7RxlhU2KujqYb3wXqnmHVPEkbRQ2ccbTKBm4Lt84CqRySTmTJYHnGfmqzr2pf2H4fvZdBltZtR&#10;uJl+XTNcYqwUMZJBbQEK6qN5UlPkVN2W6Dnriz8N+F01CS8s4YJJbxpI4olmT91tYqNplO4EZOcZ&#10;DcnHFc54M1XxC3i5bbwv4wvoYW/dvcQ3zQSfZzG0bxMGkTIkWQq6h/mVsZK7gc5ylHRLfY0hCEnd&#10;si8IeCbrWVjeytrSa48xvljkjJn5UiSSUk7nO8cKcbUxjJwOut7TQbrUb7ULmRoYTpsyeRcK9xNc&#10;XJJwAwddh3FcMnyrg53H5W6NLHTLJ5vDOn6Lb7o0VLn7Q7SLHGeQi+Vn92Ryyr3PYjNNutFmg0y+&#10;1GPUcRWN9FI7NOsUrkSbcMpJXcqtkEnGNpyQFBqMeWnYmUuaVzlpvDmo6rrCqZLi7uILd5ZVt7GS&#10;QPHFGCx/dthigILF8YVRkoAxE2s+ENX0GNIb+22y3ot1t7WSeCSR0eNXM5G5ykWMDcflJKrjO2ug&#10;u/hwdP0+PVvHOoq32xprpdP0vUYZLmJQT/rAu9YCEXhW2u2QdvO04+n2uiQrcWt/b3xE8PDTXW/y&#10;z0z2jyIwRyy8lccNxcZp7Gbi1uY2tzpAIdA1ea6SQ3D28kP2cqI1EWG6uSu4qpxtAPBwTUniXXLa&#10;Kws4L2yhP2WOSd/t2nxiVi9wSEZnVmnOFjKCRm7/AMO0De1+W6mf+07jT4rktD9njvI7GGa1lhCv&#10;87sQH8/flgW/eEfKASMjzfxfrnh1tVltIbGTT4YdP85RHcSTlrhYFYNgIzfM/PLDA4OOofMrXDle&#10;xSTU9X8TJfeGrrSLe7h1KSM2epTWLiXS4Y95ldWRvLRHR1VyAWYRoNy5APaa5fx2t5pek2BZYm05&#10;UsVmv3kLsWSJd4MgKOxUfI3Q7DgAqKx9P+GPi3QPD0eoGKW1lunj8y1tbxBFdQMf3RkZEZScsqhO&#10;HIV26LuW94n+Dlp4f16Gx/4TLVluFslkkZjlpgAXBXAcDJKHcGKlQME54zjzN8zRpLlXuk2r2uh6&#10;RfQ3dh40srhlkYTL5zSLIRIxIi2lozCGd25IU7WJPKg2NNig1XUtLvJNVmaaSRUMNrujnXbt/dxZ&#10;IxOd6yADABAOdysRzcHgK3uIJrdvEWpeVeokipbyIrWsjSOCjSFS78bWxlQdykdcLY0zwZrui6gu&#10;u+F9X1eJ7yzkjJhvYpmZSiq0RyhMi7QoZOeBz0IF80u34k+73Oi1q2u28TLb6pdI1vb28wt5JljP&#10;m26u2BJwQQSzDOCTztH3QOX017ebVXutRv5MRxMzSQn5Q4JUKPMYIdo52YxkYO7BIi1bwS72en+J&#10;buHVGjty8T/bLlJAwUj5jCFXymztBJByNvrWVq/gsrbeZL4j1CS4h8z7TH9niSOVAB8vPzDazOAy&#10;rnCcLknD5pdibR7mR8U9Xv7jw9Ho1nrD+VeJ5uy6ZjJcw/NF5gLg7V3AD5eCQ5I4FaOjWEPhzw0u&#10;seI08mTVIxJwoiZrYRhUdAFIUEbvmboWJGDgGO/+GN5eeXaJfT6hK8EcDJHZxyD5SUiTzMnarPn5&#10;CCWYknBIpuseEfEOoF5I/FTTTtK4jjZUdRyCoB3DcuN3zEIoPTJIFLWUrsrRRsixf6nYjRmkshZp&#10;M0USCGFgzIYwxRcHODIUZjwM5UBTnifTDeT6jqUNnoa3csVjiXy7prlIDtGS24sFjHy4+UMAVBAK&#10;kNlXfgjVkH9mzazBAJfKOoXVqxlDKsQbBZHA3lZQWAAO5T0KuTlLYeKNN+0adbeMZofMUxXF1Hb+&#10;XC6FhFhpN4UpwCv3ge4BOaszOw8NRWrWepXFksTbrWNZJI7rzMMJJAy8LyCwYjODj1BBrD05mTUS&#10;xxnzDjIOCP8APb/Guz/ZZ8FeDNV8Uap4O8f+Mv7LsvElmtjpOvXlqzCzv1mH2aWTniB2LIzYGEmB&#10;yPL4n+L/AOzv8Wv2f/Fr6N8SfCU1mr4a11BF82zu0PIaKYfI46HGQw/iA6V8DxBjsNTzb6tUfLOS&#10;TinpzLryvrZ7parRtWav/UXgjmGD+oLDOa51J6eruS+H9Vu00waYksjR78/NJlR1zgHIHbpj9a3L&#10;CNh98/8AAs9a5jwwo3Ak8beOetdzoFi1+0dlGu6SXAWPcFLE9Op6k+9fI4p+8f15llOlSw/MtFu3&#10;09QEZxhjyOlNAZOGPNTptJyJQ69VZSCp54PHFBTaOIx/wIVxHraNFaSMA7Vwvvnio9p6gEEH72at&#10;TMG+WQdBhfpTVHzbh823tjPrVImUlGNz379nD4e/Bz4R/BfVv21f2ltGk1HRtFvha+GfD7Rqw1O9&#10;zgZV8LJ8+VUNlBskdshBXnHiL/gu9+0lfa3J/wAIR4N8P6LpdvNtgs7WxnuVhjB4VpA6KxA6lUAr&#10;a/4KOyeI4/2BPgfouiu0WmL9rmutjfL9sdZfJZiOM4M+D7mvhLSNR0m20eO9mvI4UhhAbc3KY7Yz&#10;nIweOp7VzcA8CcO8ZYfEZ7ntFYmcq1WnTjNtwpU6U3TUVG9uaTi5yk1d3VrLf/PXxU44z7HcWV6a&#10;qOMYNpJdFfRK97K3bd3bP11/Zz/aR+Cn/BVH4Z3fwv8Ajf4K06x8YWtt51neWKhWkUYxNBJyy8su&#10;VJPXncNwHwv+0v8AA7V/gd8TtS+HetgTC0k3W92q4FxAxOx+nB4KsOgZWHOBTv8AgkdqHii2/a38&#10;Ixad5ka315fXE0K/8s7U290Rn0+Z4/xIr6X/AOCseiWjfGXRL8W65udPuFZlX72yVH5+nnH8zXxl&#10;XB0eAfFx8P5dN/U8RR9tGm22qU7yuo31SfK3bs12R+peB3FGY46tDD15XjPmi10vFXUktk3s7aPc&#10;+FbzRFmdpBCcAY79u9Z83hre21xlsdMe9ejv4bgb7qt6bt3X/P8AWmx+GbVDnyy2D7/nmv1OOKij&#10;+pHhFLU84g8KxypmSAEnktt96uW/gSaf55oPfLcfj7+tehQ6TbQfKYl/lTmtURdoUc9eKTxcnsH1&#10;Gn1OPsvh/bq26ce/7vNa1v4es7fHlQLjryBWyFKkKEVt3OO9M8tlGOf+BDpWUqspbs0jh6VPZHqH&#10;7D/wp8K/Ef4+abaeNdPW70bR7O41nVrORcrcw2se8REY6O/loexVm9a+hv8Agp3+0/4q8D2bfBnw&#10;nqcytbWVrc+ILTT5PJk1LUrojyLVnH3YkDRgIOMOMg7cHyf/AIJ3RM3xV8UEsyhfh/fAZ/2rq0T+&#10;TVb/AOCs/wAJ9a039oHWNdubt7PT/GVtYzaPrRQmG01K1QKI3YfcJEcTLkjdtYA5xn4HAU8szDxm&#10;wVHMmnCFKbpxlqnVXK46PS9nJrreMeqR/I/j9jsd/aFSnSk7QjBadIyu5ffpfyPNLv4PfFSDQJtV&#10;h8dx3GtW8TSHT5NNiFjMyruMS4TzEB+6H3ljwT3FfWP/AAS6+NMfx3+GfiT4E+PYH1DSP7Ft73T7&#10;a8+cJZ3YdJrfnsj4KjsWOAAAB8hal8aPj1rXw/k0GXwRo2g31zD5F94sbW0kiCsCrSxWwUOHIJI3&#10;MFB544x9kf8ABMv4QT/CHwLc+MNY0eazfV7W1tdKiul2zDT4FfZI69VMjSbtrYJVEYgbsD7T6Rlb&#10;J8P4b1XiGvb89N0P5lNTTbj1Voc17dPVH4DwS8ZHOlKm3ypPm7Wtp872sfDvxK8JN4C+IviDwRvL&#10;f2Nrl5YB2z84hneINz2O3P41iiNj16dq9O/aG+GHxNvv2jPGiaH8PPEOq+d4kuZ/tOn6HcXCymVv&#10;NLBkjYHl+eeDweRVPw7+yV+1J4mZV0X4BeJ/m/5+9O+yg/jOUryMJn2Vxy2jWxOJpx5oRbcpxjvF&#10;Pq0f6LZXxHln9j4erisTCMnCDleUVq4q+jd9zz1oSuSxx77ulNkjyB37V7pY/wDBOH9r26jFzqHg&#10;LT9MhPJa+8Q2fHtiOVz+lTS/8E/vHmlrjxn8bvhjoK/8tP7W8YLFt9fvR89PX/GuZ8bcJrSONpy/&#10;wS5//Sbircb8JYde/jIfJ3/JM87+EnxmvPh94W8UfDzUdU1620HxRaxNdr4d1H7PcC6t2LwPnoyn&#10;dJG6tkFJmbDMiiur/Zb+LXwI8AfHbwH49vvC0mgjQ/GFpJdaheaxNdzNp4t7gStIxMdvw5gCqsUe&#10;1QQC+WZa/iP4G/sofDzc3xU/4KQ/Dez2/wDLr4dhfVpvoBBMS3HT5a4nWvjV/wAEe/BLNHqf7Tfx&#10;C8XzJ0j8P+C5LRZPobiD0/2q9rA8XRqyg8Lh69bl25cPWto76SlCMfx+Z+b8RcZeGNeliI1cVKPt&#10;k1Lkbje8eS7T5U/dstbrQ+z/ABV/wUh/Z41XxL8ZPhz8ZvEl54y+HfjS9hl8J2drNLLc6cTZwwTI&#10;hMUkcCebF58e1iEkBYAF2x5jp/8AwU28E+C/EPwk8aaHoFzPffCvwbcaH5Uln5sWqPNawQNMT5kL&#10;RKPIDBMMTu5IwM/Kuu/8FB/+CU/hs+R4U/Zk+Kniq4H8OraytirHvnyXJ/8AHRXO3f8AwV08KaQs&#10;ifAf/gm98N9JMLER3HixZtWumYE9pQmWHcc19bSzzizHy5qWWzj/AHqkqcdndfblLR7e7sfjdTP/&#10;AAdyunyUadWqrWtzKMX+79k3aPMk5Q0k9G2772t9K6X/AMFJ/iB4f8IeG/BPw7+Gcslr4Y+Ilz4x&#10;0W9vJkZjqU091NtaPyXVola8lAjzkgLljtJOXcfGf9u341WvirSNE+BuuX+n+PNb/tbxRaw+Gr77&#10;HfXX7vbI4ysIUeVGQoATKA4r5S1r/gur+31cW76d4MtvCfhWMK3yeHvANqvlr143o+MV5H8Qf+Cj&#10;f7fHxVtN3i39qHxxNbs5P2ez1qS1iB/3IWRR1PbiuiOD44xOk/Y01t8cpva2yhBbafEcU/Fjg/Bt&#10;ywWUxcr3vJylrzc13rHXmtL113P0g1z4Sf8ABR/xh4UTQviLrFt4e0KGEpDZ6xren2MNrHjoqhi8&#10;YAyMDHHFeX6l8Efgj4BBPxk/bw+Efh9o/wDWWmm64+rXC+3lW6g5/Gvze1rVvGviyCS/8ReKNSvr&#10;k4Zvt2peazL13Fmcmsr+y2RlEskYDdT9pj6jr/FWEuEeJMZPmxmZpf8AXukk0vWpOqv/ACU45ePX&#10;EGHg4ZdhqdFPflilf8H+Z+j1z8bv+CT/AIIXbrv7UnjzxXcR5DR+FfA/2WNz/stdN+tcrr3/AAUR&#10;/wCCbPhUN/wg/wCyb8QvGEyg+S/ibxwumxuf9qO1Rsjrxn/GvgubR47ZROby3ZWYfLHcRk4+m761&#10;J+6SRktrORvLwWO5Tj9efrW1Lw7yyUr4nF4ir61XTX3UVSPlcd4xcfY66linFeV1+tvwPsmf/gsq&#10;3h8/Z/g7+wl8JtBXpHNrGmzatcL7+bMykn8K5rX/APgtl/wUG1CNrbwn8QNF8KQMuFh8M+EbGDaP&#10;ZmiZvx3Z4r5hsp7WJ3j+w7gJCC3nqQBntjPc8UTz2jTP5MB3K4PMq816FLw94Lpy55YKE33qJ1X9&#10;9RyZ8diuK+IsbK9bEyfzt+R6V41/bD/bO+KFw1/8Qf2oPHl8sjZaOTxNcpERjoI0cIPwWuBW5u9c&#10;8ZafJ401W+vLeaXNxJNcGSTZkbsF8/Ntz+NQWmrRC4UmykYgAtH5gx+HXj36VJquraTqt2l1Y2c8&#10;MkKhk8x1UDHNfVYbL8vwUOXD0owXaMUvyR41bF4mv/EnKXq2z2P9saX9ndtG0O1+BPhvR7P7LLdC&#10;afRXv909oVj+z/a/tjsDdKfNDtEFQgr1wMfOWsySpFZrIzf6nC5bIC724+ldFqvii/1nTI7OKwiX&#10;dw0nmBeeeenAzXN36LcPDbu6q8a7W4PXcT6e9dXuxVkYO3Q7vwTNpkPiSzm11Xms11CBrxUkw7Q5&#10;XeFPZtuQD2OK+g/22fih8E/ifcaPL8HPCvhuxWz06aC9m8L+FG0e3ki3obaOSIyP5txEhZJLjjze&#10;CdxG6vlnS9e0ywkjuDqK/e+aNs9BjB4HJ68f410Nv8SNBZGhvH81YziFY2KqM/xH5c5FbKcHZsTi&#10;Zd5ZF9zFG2q33appbPnYF27UBxmpLnxXpYk/diF8bh8ztj2/h/zio4fEulSnZI0fPDFck4/IZqZS&#10;j0BD40lgiG5Avz/eYfe+lRXMEpXyycbm+X/A1JFrWmwwbFnjky2GXacj36dOaF8Q6LPGvnyou0Yc&#10;bSdzZ64OPYcn3qeZARi2mheSEMrMox+7YMPpmpBZszrGJPu56LjnOOh4/wDrVFqPibSJWZNKkRY+&#10;hNxCQw59mOeKig1pTdKn223VX2gs0ZG335IGPqR+FHMgNKS0c/M8XG7HK9MY9v8AP51VFjJ5/mMD&#10;6/r+lLd+LbJnWGO7DxbuJGtyGK9M439fbOPeqn/CQK03mJfR7d2FXySD/OlzICbyQYdzN3wQPWlS&#10;0lmLCNDtP97vSDXdPaJSb8qxTLZh43fnn/8AXT7fxRa/Y2knug/3vljtyCo56np1x+Bo5ogJc2zJ&#10;N5JYYPOc/pU8VvMpWQt820BlK4/z0qlcazZTuskV184z/ANpPtz/AEpLbxDApzNcScfwpH8vNLmA&#10;uy2TXLKzKwyBtqW18OylmK8/KfbrkCqreJLBUaO31WVSBwzW/wB0/lzU0XxBMUH2eO9LM20ZW3Xn&#10;/wAdzReLAZJo1wkXCncOG7gU9bOWCHckTfKp+ZeOetVL3xVJKuZtVnXcx24hC4x/wH6VXHiC5COq&#10;azMNzfxQ/wD1uKFZAaT207Fsb5Nx+9/jRHopkcxv8vXquO3r6VknWr4Q74NTm8z+60fH4HH86dZe&#10;J9VuU8uSVdzNhnZiufc1XMBaubAxDJRgq9Nuf8/1qNLOeP8Ae7WUHgHj9atPrF5f2sdvbafGjLIS&#10;skbMzS8424YnPXsPwrPkmvmdXe6kTcu7b5mc+vTp+NHNEDS0qWKwm81v9Wy7WYNkrmvoDwD8fviX&#10;4e+F2ofDfwedJ+x6hZyD7XfaJDLe6csoUXCWtw6mS2EoADeWRvVcHg184mbbOto94zQtIS0kMmWI&#10;z1GSOfqRU9trOt2kK/ZdXvAq7lXMrjbnsCD3qvaLsHmjV14JZW15ZySZZoGUqrYxyAOPrXKaPJjS&#10;LyBo2/1kZ3dhzWjfXtzcRTGX5AevmcvgkHqeTyKoy3s8EiiBo1VvlkxGOmc8+9Zyk5MD0/wx8Zvi&#10;Hofwfn+FOna9ZxaTdrIkrPp8DXMcUjZkhScr5iRORlkUhWOc10/7DWlW0f7Xvw9u9ReOJW8ZWn7y&#10;WQKgG7A+Y8c/1rxqRdHa3kV9Q3bWyyqvB9wfr7fjTvP0uO2WSO+UyLgqVYcexB9+9GjA/dHxFLrd&#10;ubWbw7pehzKu4XH9qasYCjZUKo2I+4HLk9CCo65JHl9l8JIfC3h+PSYvEGmhvtVxdzHUPiFdsUkk&#10;ZgArI8e6NY9oCMuQSfmwoz+PttqK5Fxc6sso34ePcfzpt1dQzXLvFeR+TIxWPzGBIGeD27Ue55le&#10;50ufrR4k8NafqMcltP408FwNFcNJCW8ezLjKk5LLIpxuJ+Xvk9AAKxr7Q/htYXX2ofET4aqsasUh&#10;u/H7uPMS38qIkNPgjKR7lxyNxyWJJ/LZmtBYQxrf20kat+8VlGfr+A9MVVuo9PWFrjT9RhX5SGh8&#10;vHbrz0/CptT63/r5Fc0Ol/v/AOAfpR8afH/gHwH+y14qsPCXxu8N2urx6TL/AGavh3xoJZzMZBs8&#10;s+cZd3f2/Wvivwp+2/8Ath+BZFl8MftUeNrXHKRf8JZcSJx/syOwP5V5XoR02aHbqeprGzdAR1HH&#10;U4q0bDRpIZLuzvxJbwSKJWbC7d3QD8j2/LNceIy3LcVG1ajGX+KKf5o2p4zFUf4VSUfST/Sx9MeH&#10;P+C0f/BRvwzHHbj9ov7dHHyyapo9hMXHuzQ7j+ddto//AAXu/bEtisfiHR/AuvMR+8TUNBaPP1Mc&#10;qD9K+MwdAu1Zl1GEtgbtq7cjGePfIq1Za/ZwSRyLri7VYbkeNPmA9CR1/Ovnq3AfBdf4svo+qpxi&#10;/vSTO6nn+c09fbyfq7/nc+3rP/gvHq98f+LifsUfCnWg3DPDY+Ux+hkWWt6x/wCCyH7Bvia32fEb&#10;/gmpZ20jNzN4f8SJGPc4S3iOfTn8a+B9R1jTbq8kW31XbC0YXy5CG5wPfnnv1rL36fhQdSjxu5bb&#10;y3Oefb61y1PDvhKStCg4f4KlSH/pM0eph+NuJcL/AA8Q1+H5WP0i0z9v/wD4I5eIx52q/An4j+HW&#10;k4ZbG+muFH0zef8Astb0H7Sf/BEnW1Xb8R/ibo7Sf8/Gmuyrx3Jhl/ma/MlTpksfki5U+h2gMPy6&#10;D/Peq4ktYozLNeKExjZGvJ9++On1ry5+GOW816eNxUF2VeTX/k6k/wAT6DD+LXG2Hso4mWn96f5c&#10;1j9WNPf/AIJJeLbOCbRP279R0fzlDLHrWm4ZSeNrboIxkfXt9K1I/wBmr9jPxG+/wL/wUz+Hc0eB&#10;hL77OjLk4Gf9LXHPqK/I6C70XDKby4Rv4NycL/jVuG+0aSR0a5yvHlDacqc/lj/P05KnhvjoS/2b&#10;OK8f8UaM1+NJP8T3aHjlxrR+Kq381+qZ+tkP7Blnqky/8Ij+1z8LNW8xsR+TrSp5n0CNJU0n/BMT&#10;4/6hF5+heL/BOoLj5WtdemIP4/ZwP1r8l2n0pggsr+QSK2WkYfL0+7wBxxnOaml8YXen2cdjp/iS&#10;aJUk3MYHKnP+8OenoaxlwDxZH+Hm8X/iw8X/AOkzievS+kFxVFe+k/lH/wCQR+qmlf8ABOL9q/wx&#10;4t0nxCfDuiXlvY6nBczLBryBiiSK5A3FT0Hrn0r7C/ak+GunftF/D678F6jdNbuzeZaXUa5aCdTl&#10;HweoByCO6swyM1/P7afGnx/oUc0WmfEjXEG35Vh1KWNkPqHUj9Ov5Y3PBv7Y37VPhYKNC/aS8dWG&#10;0kr9m8VXm0H0x5mMdO1fL554S8XZvmGFx7zKmq2GbdNxpShq2nd/vJ9UunqeHn/ipLiiSlmFK/uu&#10;Pu2tZ/PzPrz4lfsVfG/4deIZ7efwT4qsxfSHdc+Dw09pdt0MgEatsJ6ksEOSScklj7V+wj+xD4u0&#10;n4iaL4y8VeFpNI0PRZmubSzvZBJdXV024ebLyduCTjJJLYOF2gH4Z8N/8FWP2/vD80ar+09r11Gh&#10;yi6ysN5uPbPnxvXoXh//AILU/t6abCbi58deGp/LyQt14PsVZgP+ucSHP419LxNgvF/NuH55bSnh&#10;U5xcZTi6sZOLVnZOMlFtb2fe1j4TBy4YoYtVm6lk7pNJpfc7s+9v+CnnwX+LXxe8U+Grv4U/DfV/&#10;EK6fcahHqC6TZtMYPMjsnTft6Bvnx64avl+T9j39rW3GZv2cfGQxj5v7Ekb+QP4+lfPHxA/4K1/t&#10;8eNPFE3iqz+POq+HjdJGsmm+FmNpbHYoUP5a8biByTyarWn/AAVc/b8tFT/jK/xdLtbO171fujqp&#10;yh/A9q8bI+CeP8lyWhgqM8M+SNve9re7d3qtHZt9FofseR+OUsgwKwVCipQi203F31d/51+R9FP+&#10;yx+03E2Jv2dPGpZT91fDNxx/45VWb9mj9pSN98n7PnjjdjnHha7P/tP9K8Jj/wCCvP8AwULW+dIP&#10;2k/EBhzhftEVvIyDPUkxYPp0qST/AILF/wDBQiyuBDL+0xqEwUkOz6HZbhz7wnP1r0nkHiRDphH/&#10;ANvVl/7Yz3I/SKrf9A6/8Bf/AMsPbP8Ahm/9pJflH7Pvjgr3H/CJ3mD/AOQvapB+zd+0mW2/8M9e&#10;ODgdvCl5xx/1zrxT/h85/wAFB1nEcHx8utrcru0KwJX/AMg85q5b/wDBaD9v8/un+Ol3u4GR4f08&#10;g/lb80nkfiTf4MJ/4HW/+Vj/AOJipS/5h1/4C/8A5M9g/wCGY/2lW5X9nXxx0+9/wid3x+cf+RX0&#10;f/wTZ+DXxQ+G/wATtU8TfEn4fa5oEbR2Fpaf2xo81stxvu1kYIZFGSohGQOzV8LRf8Fof2/SSsvx&#10;3vTnICp4csOefa2/wp+i/wDBZz9uix8Q2us3nxXm16GzuluI9L1Tw7amCVwf4/KSN+MnlWFeRn3B&#10;/iPnmT1sDUWFSqK14zq33T0vTtra2vc8bOPG6nneClhKtLljK12o9mn/ADvt2Pvj/gpd+yV428f/&#10;ABC/4X18KvDy69Hd6WuneMvDGF8y/t1zsli3EAyKGZdpxuVsda+NfCv7NnivXpIvAdlH8RJrMyiN&#10;vD9x4dnjZEB/1T3LxKBGBjIL7cfxdy3Uv+C6P7Y115uH8L2bMvyrD4V8zH/fxmrkfF//AAWQ/by1&#10;w/8AEp+IsFiWX51tfCOnxYB+sJbP412cA5X4ucJ5DDKq0cNUhTVoSlUqKUV0T5YPmS6ap20ufj+c&#10;VeG8wxbxCnOLe6SWv3tWZ+i/w8/Y88R6Z+xd40+FttpME3ijxNbpNb2NvcLGkckLK1tB5jkL8oXJ&#10;YkLl2wcYJ8JsP+CXv7ZDqFk8BabH2XzPENp3PtIa+OdV/wCCk37dGq24ll/aW8bK275o9PnazXdj&#10;p+5C8+36VkXn7cX7Xeq2+NU/aG+KUh25b/itLxcZ74EnSufL+BvEzC4rE4ieOw7liKjqSvTqSs2o&#10;xtG0oWioxSSt03Pt+HfFCnwpgnhcvpvl0+JJ7f8Ab3W+p932n/BKn9riSMXEmjaHD32trisQfTCq&#10;atD/AIJQftTyL/p+o+E7dV+95mqzfL/3zbn/AD+VfnJL+098btUmnlvfjH46mGP3kN54ku5f1MnF&#10;ZFz8S/FOrAtda3rU0inGby8lcnn3bn+te5Hg3j6X8TM6K/w4dv8AOsetU8ds8l8EEvkv1TP0xuv+&#10;CVnxRsYf+Kv+OPgDSsY81ptUkZlOP9uOP69RXP8AiD9i39ij4a232343/wDBRLwoskS/vNO8ONBN&#10;cN/sgJNM+f8Atn+FfnLd6yl3K08n2uXYnzK0YbBz6k/zqveXklnYwiLw6WWVmbllVxnHfOcegJ4/&#10;GuqnwHxJUssTnErdVTo04P75e0seXifGzimtFxg+X/wFflFP8T7e1/48/wDBL34Lu178HvhXr/xN&#10;1yHm1vPFUpt9PVx0Zo3UbhnsYD9a+ffj1+1z8Y/2jtaji8TXNnp2i2XNj4f0WPyrG144+T+NsHG4&#10;5I7YHFeOjUbdBcF7Y2s8G0mNpPmfI6EAFfx4qxpup6vaQ+bH4fWRWH+s+0HzE/Dp09K+qyfhHKMp&#10;rKunOrVW06snOS/w392P/bsYn5znPFGdZ5JvFVW7+b/N3f42NmLSpZZCs10PObLYV9xZvQ8dxznO&#10;Ku2kEljbjUI45I/4GZWfnPq3Y+xxmsuLWJ2lUz6fFGFAYBZxuzu4bHPOPYD2qzd61JqNxJI1ht8y&#10;TLM8g+Y49Bxz24r6o+cNNLe3SaKfTbmR8r+8dv4WPYYPJ9uCfeszX9OW8sy32jJ3cPtI5/EfmKu2&#10;N1qK2jSLZwyHzMeV5iqT+nUe9SCbVfl+yacjsXKrEJR36grgilYdzB0RJdOuGsPtBW36rucgqfYA&#10;f4V11pcNq0a2tvND/q9qs7AbsZ+mDXPeJLN/sx1K5sW84qPkt1J8vHXdwD75HTvWj4Z1W/azEflr&#10;MI1z+8xuUE+/Q+4/lR5CNKEyPA0Fuu7y35blc+3vj+VaVhfX0F2LnTy8bRou2by+EJHTdjg9euM1&#10;TtY0itQ89xujbJXdjcGz0Pqe1Wo4jasoiZoYZFAZfMI3L1wcEbgPpTA3NT8X+N10ttLv/GN3NYXk&#10;Ks0DagZVXGeozwR6gA1j6lDbXirvt1WNlPEmWWTjGN45/A9P1qxdaTaWt1/oLwyq2N0g+cHnGec/&#10;r+FNitLlXEVqGaQZBVuN2Px6cUFHL61r+qeFtTg0m6uJHhjjxbReXnamc7c45x2Pp7V0kb280ceo&#10;28kN3Gy71Xa+Ac/dI4OcehIqHXfDkWqWMglVftClXt/LVsrgfljPt+dc7pd5qYsvsD3ssJWbZIUt&#10;Qyn69x+Y/GsXUdOfK1oaezU48yZ2/k3Mun/2gkqeQrqrKkw8xcjoV3biO2emaZcxyFI4xLMvl5Hm&#10;NGFJ/X5ce55HPFZ/h20ez0e9vJb1br7VHsXzI5laBs58xfLkCn0KyAjv71BY+E/EWpSyQ2OpNK0c&#10;DTuY41X92Mc5389RwMn2rTmM+U774beDtb8c6jc6XFqMNrNCofy5pCGnX/Z+YZPp7kV6jb/sw6dF&#10;Na6g+r3/ANs3f6WpshMGbAwV2RtsyfUH2Jrw34b694m8Aam+t6RqnnedEYjGFIyMf3gcjHsfrXqO&#10;lftefFzRLOGxS+UeRJG0cjXD+YgA+7kNlh0Pv3J5FUBzvxM/Zy8Q6dqt94m8N6bJqMdsnm3VvJCI&#10;5pEGclANhkIxzgA4zx1ritL1TRdSuUk0+KSx8tQY42vN+W/iHznIPtmvTvGH7Tnxl8YBlm8UyWSj&#10;LGOztwPOyCCc9c4/Pg815iPDGopC80fiC9uGkYyH5EJ3Hudy8/nWcuaMvd2NPdcdXqWrp9PR/tem&#10;XMmGb98ky/db0+8cj6gY/WpLSbRVuHudTaG5IGGj8lgGBJ+ZWj6MAP4uKytP8MsdNYX2rTs/RkEY&#10;Yt77k7VaXwxDBGsNle3ySbcAlRtI77hgHH8sflV32M7LuSwQ2ETs1rf242sdyzoNzj6cfn+VLda1&#10;ogmknGtRwxyKFnghLRZ98cKaoJ4QtJ7loLx5vM8sqVX5CPqCpptz8PfAz32dP/tGODYBL9ou1dlb&#10;v0jAI6Y4H40pOV9EVHltqbuhfZb/AFKKPRbi4vN3zm1sYfMkYA/NheenPYj2qy+sT6Zqd1JaSSLJ&#10;cKYpobg/ZtynqjA4HX1GO9UfDvhWHw3qsWreEdSvre4ib5ZLe6RWI9vl4J9uvpUHjHQ9T1PUf7a1&#10;HXNTuL64OxJri4QhW/uuHHQ568AUnKXLsNRjfc0Hje28q9Fy26RvlXPy5GcqQM+1JY+JrOaCWO6S&#10;PJ+Vo4boeYvXDBcrkfn9K5Gwjs45ZtL1q/uYbpHwzSSJx7YGfwPpWjaeGtOCu1nPOzHALRzA5H5Y&#10;ojNz6DlHl6mv/wAJLpcT4uL/AM1uTtmYY/IEn27g+1P/AOE70f8A54QfrWdb+BtMvoGeazul8lgN&#10;7XC7hk9sDn6gHHtTv+ED0P8Au3n/AIED/wCJqrE6n9WXi3XPBPw30GbxP45123sbWP5pJrqQKB/s&#10;j1PoBya+Vf2iP2uvGvxS0u48H/C3T59B8PyIy3WtXiFLi4jIx8g/5ZA+vLn/AGetdVqfhjS/Dulx&#10;/Gv9t3x9Y3mq2sJn/sqObZp+mseSkak845UZy7beSSdtfMP7Tvx5tviPq6+Ijc2mjeC4ZCkbXC3N&#10;iLlUXdtWQxBVA5D8hhg/d61zxfvWSHKL9Tx34jfE74ffDK9/sDQLOa/vGbN3cW8YfZkkFiScFicg&#10;Ju3MfQHI8huPiJqOu6nbv4umW8Xa0iLJILbypCow6ZikcIu9WIXJZVwCwYV2vhv4afD25sbrQ/CN&#10;7Na6lcaesty0bCaBA4Z/MJIlZCShztOQxJJIzXIfEDwp4p+Clmpbx2bjTdauYmu44VkRbtY0YoXZ&#10;CoYoXKxqWGM7l27CTqlFSFaSiWb6w0LVLBf+EVsDqFxBDI2qbdzNHIGZmMUYWKQKEVSQXIDplzt+&#10;UUrOxhi0qSa81lrC3lvtt1o409vMuJGty8csjxy7G2ggAOwbLNhTtwcm7+Ifg/WdFSyk0mOFZra4&#10;uriMSMFaRZWx5Zl3O7gZZsuWZtoyBhRzo+Jv2DTZNJu4NRbSolWePT1O6C3Z+fMyS2yRsAAoVLKT&#10;uLhmzppsHK4n1b+zP/wUa+MHwY8F2/w58bai2q+GbVd7abLGVuIYnfauyTJ2YIJKOcBdo5I58e/a&#10;c+POs/HD42XXj29P+iKGg0mxMjYtLMSbYypdMFmJ8w7V3blzlFC58rj8aaNZXEFxpvmLC37i5+0b&#10;nVYe5wHVskZJXaq/O25sDClz8QPCL2+qaha31xDdS3UWYY7FfMcES797GcsuRtVVJYKgyPMOcXKr&#10;OpuyXGHNz21Oi1m9Npb29lp+s3EH2z50uogrosOTGhlKsDG+2MkpwcBTgA5D7nR7vQYLhbXW9N2q&#10;rP8AZ5pkumuBnYrSlV2jYGkxyuwlskF+ec1P4lXV/pcMWl2LefDAi3Fu9jHC4YrsYq+8kIwDFiUI&#10;PzdmrBvvG0cmuXl/caPcXUtz+7W3ijE3lSLGdwDbRkZUkkLwAoHfOXMlH3mVyyu+U7az1+x8P6Ld&#10;yX2tiP8A0hX8i3SXazFyAwULtAG1W3DBygG4ZwaM13BLb2+q/ZtP8yFY1t7pIoYpZztYAsvys/AG&#10;ZGyxAB7jdhy+P3v95vrK8srS7uEna3VI986qdpbDZ5AXIzzkFiTnma18T+H7QJDe6jcNayqr3lv5&#10;YCkbcrEeT0zjO3LHoVGcvmh3Fyz7HVeKLPVZ7DTLjxS+rSR/YXXwrazXXn+XZtNgxrEoz+8n89uA&#10;GJbOxvkasDxrqcPgwTadqKQxXTSTmXTfthbypxuUBSCVGxcDJkY/KMk4NUdQ+JehWJmOv+B9QW4u&#10;2+W6kshNuhwVI3bo89MAZAXnIPQ42l6PNrfiY69ZWTRrcuxjtSrSrBCrAmR1UAYB+6D9cMBWNSrG&#10;nHTVvZGsKcpS1+86X4R/CkeLvBXiD4j6noGqy2OgWUR1TVptQgihu5ZZXSOCJWUNI2CF8lN7nazl&#10;kCmMaI1FdQk1CXUdf1F2kVbeBWZFUbZSf3hbG8jDAYcsNzDgKym94Rhtryz02bUvBeoW2ks80bSW&#10;LLb3N8CH3MtzKZPJJkUhmCMAOcNwDoeNPhs/hLS9L1LT/GVjr9pe6etzN9lt72ZNLchQLKWWSONT&#10;NGgXeqEKhkGCNyiqpx9mve6k1Jc1mloijHpMdkZrbVLZppreKEW32G4e42SOhYIxjbhghXdxgcrl&#10;RjKeHo9tjFdyyyW95JMqW/nQrK14qqEZcnPloXP8JOSxA2DO7bXwrLeWq6zpFnPFbTKHv9QvpRcI&#10;ZyhYy7wmVQlt6Kwzzy+6rmjadpMFtql/q5urfT0t7eKa+lzcRjLSFA23hnfYu2MFBwrZTLPV3JOa&#10;8V2MUTx3yX/lrMixtJHA8Vv9oCZVR8zBSSS2AuQAvykfMc7TNG1bxDZXdpcSyXkjSxhXazEaJ85Z&#10;jH5gDclC2/H3VbJw+a3tCuI9E1m3m2tNqn2h5UiELlI1dWUTxsrsxYAc7sbiqg7hvIydY8W2ek+G&#10;726urWNNca+i+y3lnIFMkRjcSK8kQLOSXDE+ZtGGAVy25W3pclXOX+IVrrGs3s2o+B7JfOs4w2oW&#10;/wDakPmytKcqCN2ZXVsszKGyeOO/Z+H/AA5f+E7S1EtlMmrXFi8s11easkYZ3Y+W6rtXKDCYQttI&#10;jLbhkAcx4Abw94Wtl13VRaySKzSwL5bM7R8IGCbztDH5go28EckEgdlqnxDtpp4tOtfEfn2McySW&#10;a28jr5EwQ8FWKiIqwy2QFzz3BGUYuUuZmjlyxsjebwhp0Wk3kfi2/kg1SxkjGj22kwwzQ3G6GaYZ&#10;ImjiiT5gxIYsrNFHjJK1jXt1bLpsHiqy0TyWWBlulFxIZJLgk7SBMn7tR8oPzEkqRuUEBYLDxdpO&#10;mXmn2k3iaS7DMzzQx2snlMWU+ko8xicksfkyigFsjFzw78SfD/hvxPp9/YeLIYriPT2Wa3+zpdKk&#10;zNIjEgwsGID8MobAf5WU4w3exN9bkcF5rljpmoW+kaTJFE0IE4jhEhkBQAwEAmNVchwp443Jhssa&#10;o+IBFb+KL6VNOvJJIZFjk0uRh5ZRXLvI+5yqDevICliXzuUkqzbq407wzpMT23iKz33hluGgkWZU&#10;Ta/yggrlFVcnnLbnY/KF5maHw94n0y307UtTsZNQZZLiaO68yR5TgKmxjuGSzHrgfICzdmOXlKcu&#10;Y5vXrq607w8+uanf3E0rusVvtumVN6FnjRgxk2gJ1G4lQQvJyK4XRtFHiPU/MtraHVEgmuLnUobW&#10;xmZrOLoAWjQKF3Ouc8ZCjuMbXjPW7vV7tfCun3CwwySQxWtvbwsEM4OzeVBcdG4OO+B1IHbaF4Ts&#10;fDXhq306x8ZWcV1orT/6Z9n8gOrtNIwMgxIQXOVWQEkHBKqgFZvmnPlXzKtGMeZrcelloy3bHUom&#10;kby8TXDaX5ux1BDKHV1LISm1SHGAM5OCq5yxtq2u3F1ZXLQRtC7Q+XE0kaogkZQ7b8KSHCg5XIBI&#10;X06iTUbOW+ieDV/tjQl7e3lAPlwTEfLOHZ8ZU/NuAG4JjcA9Ztte6Hp08d5b3EOqSxlnaFpDCsh2&#10;OuVJKkqhchRgKw+XBCtjbUzsUIL7UbSwN1E0Mtq9r5CveQh/s8CplE/eowdeuCMlTuCkZIaC70iS&#10;2srG2OqmRmK2smIzFlWHLeYGIXBCjq3Y5BXiO21ICfcNOsza2YUrazfvNq5wx2ZyeCrlCQzEgNgH&#10;BuazFpDWMWrx6rb30zXklv8AYmjEkgjWLasgLOzfKfkG5FAA+Vm2kq0idWUdQj8LaLqiw6W1vMJI&#10;4kWSaOX0ZRL8pDZD9GOCzRsSOGVMu20/TbrCWtjb29xaxeZNLHL5bTOej4Yn5sZGV2A4QBVK5bWa&#10;Sw122E2peK1W9ttxmS4M0k20KGDKFRkWIBjkZZyfMOAp3GbxFbpo1jPolx47t7mW1kRZLe1KKHjx&#10;89xGDhWClI8gMGYqrHcq7kVyuWRy+jad4pk1W6Ol+XY3Gm2ssr3SkvMgBVieNrow8xSHGCNvBGeI&#10;dH0AamtwNUilszObfypI2ij2KVk+bD7SqfMjE8gAMQGPTRujLf3VveWVzHtt5zHG/lGeWPbhlUsh&#10;Xc2wIM/KFwwAXisu01W5k0K4fTrqG2kW8TybSFHUz4ywBwdm1RsxvK4MvyqSGKvYRW8ReEodAkvI&#10;LXxLb6hBDNeR2er6dYkWtzJGwH7vzkVnBLIhIAKIVJBG0DI12wsY9Qk1Cz037PHfCNxHeTpcyR4j&#10;Xhm2IMsx3gYVcNtBbazVvpoct/p13rNjdxySBo7eG1t/nw04bIkaRi33V3nLFcnBKjC1H4u8MfD1&#10;Xs9c8M3uonTbqFQljeYe8iljCK5kdYUjAeRZJFCBmEckQZi5JD5tbBY5m2fUYtWk1DVbi4e6iUvG&#10;tvNtG0lipDbsBQigEgAsV2joVr2b4L/8FDPjd8HrC1+Hev3Ok+LfCcMZ+06T4uso7qHySpZolkYq&#10;yqDkKCzoNowD0PjNwywQyLr81rbrdzJJ9nt0O5GDfLGUHKqCxGTnbg5zxWN8ZtLHhedvDtzpxh1h&#10;9ovIftG6S2ZuVwVJRv3YHzfNhQORivPzTKcrzrDPD46lGpDe0lez7rqmu6s0b4XGYrBVPaUJuL8v&#10;1Psf4R/tI/8ABMr9oPUmspf2QfGng+7k82adfAUjXlvEijMk/lRbVijHf9zjOeteleCNG/4JZabr&#10;sHj3wh+2ReWLaXHJcLpfizS/+WhicRHLWyDIk2uvDZKD1BHwB8B9b1j4Z+DNY1bRdWi0261SGa2m&#10;1CaN5WjgWM4VV4UbiztuILcnG3OTk6ho8clqX+3XUkk1ukiwyKCqqOD8w6KNrLtxjKqMcHPwNXwu&#10;y9VlVweOxNHW6j7RVI+lq0amnzP0LCeK3GGDwbwart03Fxcbu1mrNWvZK3ZI/Qu2/Zf/AGI7m0Wb&#10;w7/wUe8Jxwjav+nWMUe07d2DuuEwdvOD2/UX9kX9ma73Cw/4KRfDNtmDum+yrwcYP/H+OOV/E1+e&#10;HnafJpLarqFw21p1eGKPDldqAmSTeg3v87jPqG+XggwXF3aQQQRWt8qrcWsj3Crp4UW67iEi6qrE&#10;AFiwAHKgY5z5s/C3NL/u86rL1pYd/j7NH01Px+47pxt7X8I//In6Mf8ADE3wOnnaO1/4KEfC95Oq&#10;Rma26c9vt3+cVC37FPwgTcYP2/Phayq2GY6hb9cjjIuz6j86/NfU9Znlubj+0bm4vN0kawW4lKiX&#10;AGCrH5tpcZI+UcgjpuNqGS5ub61tZJp3ha9Dr55YRwuF2KGA27VHyMWBzxjIAzUx8MM+j/zO6lvO&#10;jQ/+RRt/xMFxxbWa+6H/AMgfr549+Hn7OnxH/ZZ034A+J/jv4R1yPTbP7OdR0XxBbf65XLrIi+ax&#10;Uru7k985BIr4Yk/4Je+LtZ+IK6L4T8Z+C9UgkYtHq9xqSIY1zhS8ILbznAyGx7r2+LLPUNQ8d/Fe&#10;z0pL+SP7HdeSxdFiSFmb5mzyOMk7ju4UYGOK7/xCljp2mm08La80/lod8ccLKsexWJYllGfmZuMj&#10;gE4HGenhfw74g4PjiIYDNm41pSm1OjGSU5bySUlZ90rJ6aH5rm3EGEzzEfWMVQ9+921Kzet307/d&#10;0P15/Yd/YY8E/snyP4pfxVB4i8VX9usN/rKxosdvHnPkwLk7FLAZySWKjJ6VV/bg+GHwU+LPjuxt&#10;/iD+1P4P8A3ukRSO1r4guITNcR3CQ7WCtPGUAaE8nIO7Ar8eX1HWLCVrwayzXE8Zh8mGZyjDcrMe&#10;TkA/Iu3oAcg4zmnr1zHFbQ3F801v5qx75riUNM7MEIk+7naTt4OCMnnla+Pj4GZzW4oln2LzucsQ&#10;01zKjBNXVrJSlKKSV0ly6dLPU97KfEKfD/JPLaHs5Q2fMna+j3jq3fqfpUn7Mv7FtkD/AGz/AMFM&#10;PAvy/M32W3gbII9rtqhufhH/AME1NHiMuuf8FFtNn2t/y46epzz22iTP61+abz21m0hW7meVb5EC&#10;iRWhVdueQSCSevX+I98VQuL+LUb2aO4v2kRW821+2FW2KXX5MgY7gfKFx34zX0//ABCnM5S/eZ5i&#10;PlDDx/8AcLPoqnjxxvU/5e2+79Io/Sy4X/gkTpIH279s7xBfnp/oWmy/Nzg422Dd+OtZE3xk/wCC&#10;LelTCBPjP4+1Z1uvs3l2thMzM+M8Ys04x3BxX5q+KtWsYLWc2WlKqxANbvDHtYcsx2lhwMsOAeh5&#10;HY5/wshnhmlkv7ZW+xx/aXZJBuG8/Kv3scDk8cE9RzWkfCWjzfvM1xcv+4lOP/pNJHFPxq45q74h&#10;r/t6X6NH6a6h+05/wRr0RJ3t9K+IWpNbKvnM0MseMnA+9NF3B6Cs4ft2/wDBJ/Tlkm0r9mfxtqnk&#10;xs7NcSuvCkZ3br8+oPTkGvzvuo5XgvNYuPJaTzvMjSRUVZ1K5Y4Oeoy3sSQMgE046VpMzwzXTMvl&#10;szXUcIy52qQZPM5BBHqoAXnnIA6oeEuSxVqmMxU/XETX/pPKeVW8WONq3xYmX/gU/wD5I/SLw3/w&#10;Vl/YC8IRzaf8Mf2V77wtNqax2l94kW4tzLDamdJJO7vJxGG2Bhnb1JAB9D+NH/BZ/wDYF+IGm3Wh&#10;X/hzxJ4psZcrJbyeG41jdevzCeVeOnUcV+QtzcC/tZxZt5ywxxSrC0mQuNpJ46KAxB75OegOb9+2&#10;pXtg1rDB+7kVpzZrP+7gUcbGBP3ccrjJyxxk8Dz8d4GcE4/EU61R1uam20/bTbbdtXKTlLSytZpI&#10;8arxtnOIcpV2puW7km3+f53PuZv+Cqv7E3w21pNV+Cv7A1q+qQsptdS1fVokEEnHKQrbMVIJH3WH&#10;PQ9DWL42/wCC7H7VWpTiDw54T8C+H1aNvLWTS7u4kEg6LuefaT65UAHg4wcfEd74VKRSXWiQKsKg&#10;tBNtjLSqy7sYL8cegOM4681MZlure5fVbKaaOLajW6qhj5yNxcH5cfLjaDx1PSvoP+IU8DykpYnC&#10;uvJK1606lV27fvJSSXklY8z/AFkzSMXGlNQT6RjFfkrn0prH/BaH/gobfwSQ2Pxe02z2KzK2m+Hr&#10;Q7lBGOfKYr3HJPt058/8Y/8ABSz9urxzFcS61+1Z4qX5lX7LYalJao+4bs4gZMADj1Jxx1rxSXTj&#10;b7ozlpVTMslvIoWPhPl2bQSfmA6knBJzyaVYPEWi+Tq0KJHEI5I4GaQMzoxw4wc5655x6ivcwvBX&#10;CGB1w+X0YPuqUE/v5bnLUznNKi96vP8A8Cf6M3Nf+PHxl8Qxx6zrnxf8RapLIzJGL7Wp7gD5QTlZ&#10;JGzjJHTPPrXG32p391JHJqF+0sbRoVWVyctx94j+E8+mevtWta2TvOljY3bYm8yRZM8yFcsdwYqF&#10;Bzjjr2yeKjsVubKCVmtvuzbpMKrICcdOzZI6Z24J7819BTwuHox5acFH0SX5HFPEVqms5N+rZnXG&#10;ovPffaIbK0jVVUMPNfYoJwrDcxJI3Dpn7vTg0+8uzLctMsEkghZAZIVxEOcAncNygnPJ7+vSr1tp&#10;FzLFayamJFkT5PMyG2rg8KqkHAfkcjnPuQr6fdQRQm6V5NmRNt6FychSMZA5wMHtnFbKMY9DHmZx&#10;2pzJf6zFcWIkWRnVn53ENnrkCu3axu0t4UjvLTbdQebDa/akG3bn73dSdvAwCxHG4kVy2k6RqDeI&#10;vtUEKrDG/wA207cLgkdTn0/zzXUyxajHdTvHYR3NqYl8mdocIrHLAt/DkYf7wAO364Xxaoa8yhqV&#10;nHdWa3htIlaZg2S/zDjJBBxggHJwD94dORVVL2VnaP7cx22/lyNcKUQNnGQd3p6jufY1NLPLfRyC&#10;d5HmWILJ5v7wHvknB4xjv270W9ld6rbxTrBmXDKzSMTtB2cY53LjAx1BBI4Bpq6Az3sbaUTPDb/d&#10;k+8uHUc9M9+PbHX8G3VqDI0ZcMY12tH0+b0B28jv3xWhPpj6fcu4gaRY26QzcDGWI24yBg8E8ZB4&#10;PSiKCylsJpGgBdo8BZlB6kjan904PU4AxxnHNaCZz3iGyjsI1jhC4lDEbW+Xrg/qM/8A1iDTNA00&#10;izmlLQsu0srbSSvA45wOM/nWh4qUvErukjJ5ZEQbPygAdM9sA98fjzRo1sF00yExwybm8rbn5iT9&#10;0degz1J6Y9KokYBjTY7mGGSNZJd7fuAq4GPu7fm9cn/a7dag8q3yyuPMJbG6Ft3QdeRnrwfb1rYu&#10;9INhZyOWilV5GgNx5XlNKBgk7DhwAD34IzjpUUFhZ300YjizKqNGsaSKM4Deo9cEd+3fNAGNLYJF&#10;dpIrM0Z/dhlYbicdcHt7EDP16WpLOCCHOYrr7kohjifYpK528ngr36j371asIZneO6gs449qkFCv&#10;8WMYIPr0/Clu9FmsZAGtd7eUZV+YBSucY+U8Hg+nuOaVgM7ybuPFrHa/M7tIrH5djbeOx4zyecVg&#10;3duv24rIdvzbdqk8c9Oa6hYbywvfNjulaaP92oXkqvT7wOCMHjDYI9RmsW9iebV1jnhZmdwG+QDc&#10;c/z/AK0xCS26SiFEWTy48CZV5zz1/lTJYDiVPs4RckBtuRx0GfWteTTnF3st/utbg/aI0Py5ween&#10;IPBPQnuaYmhvcQNdRyc/eXEfQHOc+mPTkkUAZMUaW7tA0SM21kbdHyT6jI4I9aEsJ5ZPJMPlspG4&#10;SZA4/CtK70aexKo9uXPJaRlPLdsZ+o7/AFA6VJLEX1HZG25WcAtcsTn3J6gEflQBSvIbpLVY54FD&#10;NIG+91wMcdzn6/qaiXS4bmRYwNqtlWRY8nd34z+FasY88eVLbxrGFYQxYHyEjAYNnPHH170l/Eq3&#10;KxTvu8pxEWjkSQNtABxtIJGOmc8etAGUIbVSwELBWXOYcjYM8cH0OO5pJrMXCs7SMx7SNltx/wA/&#10;jWtPZs0MgsbNv3WfMVj8pHBAAUY6jjk5/DNV3tLh0WOMeWjMWV23bVb0B+vGfzoAoyWJVvJu3jVW&#10;/wCecgYqPYfz/wD10y802MWwmjb5dwGw/eXIOPw9+2a0hDcTmFJkVV/iZc5lOefccH6ZFSLAkSxl&#10;o1keP/lm3O4Z9eMDp3zQBkDTZWjQsI2EiZ+904Ixn14/zmnQ6cY18xQJF25by2+7zjn/AOv2+tXp&#10;Yix2+c2xXH7tlOT/APX4qS1tL9zJcx3KxxKPmHRm54HTJ5zQBzeptbznfEmMcBS3bP4VbtLYsY9y&#10;sysPuLIckZ6/5FS3OjE3iQI8aMxC5kbAGfz459609L0pryxWMTLGuzfu8v7h+78x4O388dqAKS2k&#10;K7bdEbdu/eKV5Y/U9B/k1NcWHkIUSyX5GByV6NnscnGKuQwzG3kn8naP4pVUEtzxkZ69R1/nVt9M&#10;uLDT2lnjT98qvuaRGKDOAMA4B6Aj0+maAMzUNPt1tEt5gxukLZZ5BgcjBC8YPXPJz1qrLYJJy87O&#10;VUMzBRx/s459K37iZtRtLeyt9JtopACzSRR/viAANr5bBAPfaDk9TVQWss9ysMdvl0ZeXjOwf7Jx&#10;796AM2ESXFv9m2s0LMf3asfvYGGx9OMjrwKx4LHff+UJPcndjH511jpCrrfm4kk2yELFHldpxkAE&#10;E/hwM1W8N+G7TXtak8zUVt/JtWlKzZ/eY52/UnjtQBCf7Tjto7OZX2WzZMbMyKM4ydo78D5gOeM9&#10;qYFtrmUwurRhl6yN3J4Iz9OvNa2pwJdTyXy3ckjSk7j5rOy8dMnJx260r2aThoxt+0fcAZhj15z1&#10;6jP9KAMjyoRGfJgb723fJ3PtkjA9OadcQKrSSRwiFfLQGOPLAHHX5iTyRk8kfTpWuLG1ig+zJAsl&#10;xHjy/Lk+VgRyvIPP8venX+h3mkuzpYy/vE+bdg7h+eDyOo4/lQBjNaXMln57CLaysIzJnhh1A9OO&#10;9Z+oWDtB5otmy/HzdSfX6eldRb6ewtFZD8u07kZGKqxPTJ7nHAzms/U7CSy/0dotu2TcvyEr0z3P&#10;Xj0zQBe0/wCHGs22iQ3F8skJuIm2osOMgHBBb1GOV569qzdT8L3OluYbvnp5jckZ5/I/Xg16IfGW&#10;kHwfYRx3TJeKoEM4TzHVcYYEHABBXrkdc885yLu507xG/wDxNYbu2jEGY7jzgfN+Zvm+UDPOeOOe&#10;c9qAONktPKjkMZby1b/VtGPlOR6DngdQP51MltYeS893D5kbA+WqvgxHI+YAjnjjAx1zmtXV9LsY&#10;THaadeNPvUhlkVYzEQfXPP147VRhtlMSxf6uNcr5m1t317A/T2FAEdtp1pFEWniVl8ndtjVVY54G&#10;T6e/amSaUtjb7LmOLZKu9grEuMHBHt3PTp3q/KkodZftGI5AF3zR7gUH4ZPI7/pTZdOZ7eS4nmiE&#10;nlou1Ixgr2J+YbeMdFIPqKAIbOz0zMI1LT5JLWNtrISV3rjpuXODz6Zx2NNFhZRWFxIiox3Abmcc&#10;cdP9oDHXHH41astHuIz59xMI4FXcf3rYOCAOFGRnJ9OlWrTVVhX7PAZoxdbUuf3YxwRj5+54z06c&#10;ZNAGb9mV4ftgdVwMN5Ueep7+v16VXaxhMSy3Sw+YxI3M2P8Ax31689Oa2re3TUrWaGe5ZdkbGN4+&#10;jcDCYBGB15yT2IHBDbbS9tsrC1LQnmLDfMjdu/HT+fY5oAzlG2OPzdPZtikloAAf5EdqkSyhnM0N&#10;sq2+5S6xyY59V2leTj6dO/Srr6VDZzyRXG7zVk2+cX3qvByOAc9uc8Y75p13HetBawxGQ+TcFk/f&#10;DJbj+9jsOxoA5q8061t3/exsyRg5bb19DjjFWtJEt7aJbLMI492Pp7sM+h7AmtWfS5rqXNjAxjKF&#10;pMyDlufm4/l34+tUfDTadDrHk3lvNJEW2yJbzBGYAYOCwI9OoNAFe60t1lMEJWRY5CGlj3fvP9oZ&#10;GfzFTS2tzbTRNFcQszwiTdC3zIASuW6EEYzjGehrS/syFnSM3LQLyWkZhk+wCryfyBxVVLcAOwj3&#10;4K+Zuk+ZV3EDKnoM896AIF85YtxucDdlu/Xuen/1qnxLLGsFrB++2kHKBi556e+P8ipBZyRJ8vlz&#10;SLLhnVi+fy/Dp1p0ujRG4RmkdgvLNjj8M44+uKAM+SCx8pYIA6jy/mQ43E/15+nFUYtsM2I41zt/&#10;5aLx71vXNn8oknRt0bBUj6qV7Hp6+9Zeoadc2Xl3MsEiSSZO1lP49aRWpNLYi0Hl28izRsSVcR4J&#10;wMnAOcHn6U1pZJ1BbcuPvfLwv1P+RUltJDcLHcsyhlk+68nUf5/OrDRiKZRDGqru+64yp/LkD+VM&#10;kg054UJiKylQMyeX2bsAecZ9O/NLB9nVbmCWMLJk+VIffHf6VJHp8bTSMittUbmkjUYUnPHUDGfS&#10;m/ZAr4jMx6lt2MDp796AI0tVt5mgivN3ylZF3dup47/p0qG401l3TRxqy78fK3T+taEVpbgSypdy&#10;ENGFRduGbpkHGcAe+M/Wm29okcE0k0cYjVcZ4b5sZ7djjHSkykVbX7Dc20SNbLzIBJIdwxwcdOn4&#10;cfpWhbxW1gpkgeNpN5X72Bt/EY/Gs23hMd2smz93u+Z2459+lak1gqQh2Ki3mjJ3eWAT+AOPxo9A&#10;9RYJp5ytxZy+TIvO7/OP60sdvFdyttKruk27kjPH48cUW01uYfI8oRrkbV8xhz/nvV4jS5EkKyrG&#10;vl7gsrFg3+yVAxn34pkleQTwXLNdXMzKXIKspCsBjjJB4+gqf7QGjje1eRjIxOWb7gHbJxSSaXba&#10;av2oy+azKrGOKM7eT1GQB3qQRSQq8FqkyvJHkeWw2rz6DPp34+lBQwb7iZkluJGwwYpIRz7c+tT3&#10;RvYN1reStIz4xGc5TByByePxxR57QXLTXTM08mNvfK+nOD+R+lW5PsCudQll2swUxosfynjnpyCP&#10;egkrRWtzeQnV7SzWRZJtv7vAYEAehyOO+ADz15xJdKs0jPdANuxuUKQE/HH/ANftVoKsyJ9lndfJ&#10;5UrH97nnI6gj8jS/Y7WN9lzOY5FVh5kID7jkHB3N39unvQBWu5ozF5ChU/iguAMtyeckDcR7Hp6V&#10;UCXUzQtJMdqcN8p6A9xnjvzxV57W2ZWFlChZ2PLybGA+gPPfIxUstjAkMarewt5kfyrNGe+eDgdv&#10;XNAGf4q07zIk1K3ml3x/LLDJCOnXGR1H/wCqjw3f/bLS306ZfMCsQqKCPlI9cZGOtathoV3fbYLf&#10;TbiWP7o8lsr83Tjt6DPFYWo2cnh3W0tb12gDTfvGkU/uwDyPw54A7UbD1OlmsHt2XSJJIVaU+ZHN&#10;5gZQP9luoPsaeqX0Uv2sRRtGjY/0r5uOmRj+daF3ptrZtBfLfQyQ3SKA6HLTL0zjkr+Xbt0qN3mm&#10;VZbjR7Xy4kURyW8Kx7/97bjcxH8XU+9Ahos4Z5FfT7bylkUFo5pCyxt3KkYx+Iq9otrNbSi4VUWT&#10;5lMghDK3ruBOB9Rj8xUdtd2sttcDTomjLNuWNn5T1U4wWqTTnu5YTaXli08LHIeNVfA9gRnj8TzQ&#10;Bai0yz1CKaTUFkUQxsrSLGGBJ6dWHU9wTXORrcaHrLWq2Mctrept3SRhyo6kKTypB5BGOveuns10&#10;iK0aWGVody+XGs0bAtyM4HQfn9MVJf6DY6vC8NjLJHNHy+5xgHtjn/HNAE+mJaHTs6Fa7YZkBkW4&#10;kDEHvjJwc/gf51YWaC8EdtewTXQjA3q8mMLg4259PTGBWP4a1KysPM069laPziI5pFtgzFh0IP8A&#10;D19RnuTxWqbZ7WUzIrMxH7sRxkliOmBjr+NAElnam3ijmkttyFmQq33uffv26GprprNXjLOyz7tu&#10;AGCuMewx19/w71VF7Dex/aorWTazAKruqgt7DAx9eh6VpafbsL6GynEagE7RdsFjVgCRyuSeeOgx&#10;39aALGhHTYpHiutDkm2xNkRqBtbs/IOVz1XI9c1Vks9Sk0y9tdPt2kt76NVv7dJPldUOdwJU7GGe&#10;G5/Wri6Oty32yHSXll3F91vL+6246/ez1PPWorvXdfe4IWGR/MXG5ppMKCMeo6+/+FTKKkUpNHJa&#10;Jd29nfyWOqyfPHIV8uSBTj6g/wAwfpW9ZxQNJIixTLhSplaQnd3UdPy7fSsLxHYz6ffDUbwq0Mkn&#10;3Ej+dT9c/wBfwrZ07VHvYDBb2Uiuq4MmzqPXoW4NZwqpzcHuaShaPMtjRks7q4WM3SyeTMoZmjdD&#10;9Ccd+me9aP2u908pDd25mijj8tN0IMirnP5g8+orOikf7OLS2vmkbcrF5UCoh6nv9e9XTNf3d5JJ&#10;qE09rKqfMs3GBjAPP8vTpmtNTP0LTS2csTMt3JDuXC+ZESpYHuMDGc9cce9TW6zW2nRRW6fZnZGL&#10;SRyb45FOPyPtz+HNEekeHbzw2niOfxfDNJHdeXNpawgzY25SQfOu9SeDggrwaoafqGmzs1sL1beM&#10;s3lwBi7xt2GWHPPGOtEXcpiXltdIvnH59vz/ADQkcfXjd/nrVu5u7TyVcRLHMzZWGSY/u+Oigk8e&#10;xJ9sVGRbQ2S2eo36rKrDy42To2O2CcfkMGrNvMtu0jRy26uq7zJcRggEHK9jn6kYPcVQiE7Li62v&#10;btHcKRtaZVIYf72Pf1yKkbS5ZY5GVdsmOGGfl9jkfyqLVvEMt3OtxfXMIkZsIyxJgk9sKP5Y/rU9&#10;rfWUVks9yzLI0ZDMmAMfQ59Ocf8A1qQrkcMSFPIljkxt3R+Scgtj3Ix+Hr+NSBJtRgW31BLxip2x&#10;3G15Ej46HGSMfj9KhuZdIQQSJqKr8+6ESHDJ+GMMMjsfwqy2sWMsv23UZ2jYLm3ntwpVz0w2D0+g&#10;49KUr9ConMeLPC9jqcw1Voo5r6PiPzFdQQO3+f0qTw1q19HbR6YdINu3mb428tVde2N55I/HHtW7&#10;LqNjqVxFMl75coyu/cTJyeMEAce2e1UvEVvZSsJtLvY7iSCPbiYlfw78ehOOfSoceWXMioy5tGeg&#10;+HdY+HnizwKPAMnw7uLXxUzbo/Faai7W7qOD50DIRGM4G9ZEAJGVPQ8v/wAK38Y/9BjTf/Ay3/8A&#10;iq9T/YivB8afHmk/AbxUfC2l+ZPLND4kt/D8X9qLhGOwXQZeMgZD8EE8npX1F/wxF47/AOjwfB//&#10;AJLVvTjzrT8DO1S9rGT+0B8efiP8VPHmp3WpeOo/G2npKyabcQ2ckNqVdRlo4Z41kiO7jJAYjGDy&#10;Wri7691rUtHt9H1qO4vNNgkWxs7d3N1aaesu5tqoCsah23kLkEDdgnYd0OoeGbLTvD92511rW4SQ&#10;Rx6f5jRyRNtOJNsiMnVVGOcqq9DxUOr3OtXUF99jupbyzhit7q8iiWWQIuAP3RkIK4IZQ+R8ox5m&#10;PvZ8vKrF80m73EudF8F6jPNqOuaVDqEl2he3t5rSK1txK2xSzrGN5O1UyxfojFt3SqSr4e8NaNFp&#10;lj4ctWeS4UNcqpjdIfKbOFdRtj/eEHAPEYBwARU2la3bajpVxbaZpccN1dQsi6rfTMk0Ow4fydj4&#10;fzRhTv5CqcAZya2o+L7abUf+Edv5ZrKbd580wupJGeQOd0hJTMvys2SFOBkqRxuErS2Fd8pSb4Ya&#10;Hc6Y+raj4dVfJeW7klvdHiuY44XmZTIDInysZViTIVwWY7nQgKOP+MMvhnRJFi0zQrO1vlhV5Pst&#10;vGVty0pO1BGNighmZlycng8gitHxd4vspoFcaev2y2ha3jhW3MjKVGGlG4HjAIYjlt3A2gKMT4a+&#10;AtL+Jnig69ra2NyvmGNfN58+6IOYRGkZL7W+ViBtU4HyjJETcb8q3KjF/E9jY+E/w8ubqO18Vaxp&#10;sMizW6w6ZDNHlWwwdCyowUY+8qnAyS2MbQO11fwnp+k2atqWlRtqsjkm4WIPCYotoeRdybTvyR0G&#10;CFJwCCOj8O+IZdT8Pto2kz3NrcWtiWWya3WFY4x86vJsf7xX5cHYG/cjDDclVIvGHh6TwJNBpnwX&#10;tYbyfWlaHXZNZuVaIqFP2URtLsZgdzSEq7qs2IyhCrVqKikiZSlN3M/RNK0IalbRy6PDNCmoW8cN&#10;i10IJAisjb5rhVAiJCtkIpKktgDgmlqWl3HhqKXQb7w5DG11Kb2xe4ULGqjeuAzSDdEx+YNu2uUV&#10;sllGLj3OvJd+XrNzcLqkZjnkUW6ysM7WLDGFAXaOQAFPOWbJqPULyz1wWt1faP8AbbxNrsbp3KwM&#10;FCb/ALpc4DAEKMhUQDBBzMorTQF6lXw9a6NcWc1zqPh/w+beDarwy2ZljSclX42ZUkqcMNwQK4BJ&#10;IAI1lc6fe3moW15NCvlyKJ1SJjO23fJuVWdWG9du8uq4CHoVzoaelhZeH0tdd1OO/t7O5Z47W6mV&#10;Y4JCx82cBUXb5iZ4DK3YqMA1ma1O0eoNovhbULOSPULaX7bZ3kTJHZqQNkfyucSYVQCC2WdgxIOa&#10;JcsbyFG8tDiryXSPEviW3stL0GGW1tz5sttDBukuZcE4WTyzsXfgnO1QOQR1rtPDdjJptlJFpM80&#10;NvqE1ylnDDevsMbnLIhwm4DbGm4Yzhc9QKk+HvhaHRvDsmm3NpHcXSxkWentCzM1xKE3vmLjIjjX&#10;IOAduFL43DotX03XZtFF7dWlqkc0KJ/Z8flSNthO1ZGgjZUYOztjj5vmJ6u9RFRT53uXzPl5VsNu&#10;PB2j+JbG1uLPRLy3tbeZpdSvprwJNcwsW3tkoTLMAyojZbamVAIJYUUS00OyeysobC5upbxo7SSG&#10;3ZpILfgjMhbZ91nBC5ZRljtYnfqSvHeLIl0YjJJdND5aXaqJVcMy/NIS0KAAMwBiU7wM4TCa00Gk&#10;eEdPu57efS7oRqDb2cEM0ZkjWEjz13Rn5SgGDIyk+Zu2rlmD5hOPYybPXY10qPR5p7ONbeDz5ktY&#10;ZPNjjK4YApGwLAZG8nYFzg85bn5dOu7nU10661KCZGffGLi33QQwoAQU3DGF34LfMGYcE8k9lZWm&#10;p3drJNcxRwDWLG4Futyd1vcQxj51zEqiWRpFiwWLZlUeZtYALhWNhottJdXL6lBZ3FisMNvcSKXa&#10;4CsoZvn3eWByAAON2McFqcY+89RSlsZF/wCMtH8NpN4q0vULixW4kmt45VDKoOQV3YB5IH8IByvO&#10;FCgcLJpOteKfG76t4g0lLNml23115PlTRDcAVc7Qqlg+SWy3yt8uRtbS8a+Jrzxje2+jRSQ2Nra3&#10;0x0mzW3VpmLiMTSySqE3siIh+YKCTtUZ+Vuk+Hem2/w+0S30TwjAF1Fbg3V5eX8kfk+f5kYSWJSD&#10;5Uh4O5yQpGcjbtOWtSVlsaJckbvd7Gp4R0iTQFi1Kw0WOwWaN7NJo2VZrgbsjErOZSBsXDMuVCKC&#10;V5Am17wZ4Mt4LfULXTbhru3mjuXXS28m3aV5TJwqujsvzOV7/cAPI3XLOKfRL1vBl/cWdreR3HkT&#10;WOl3Ed/J58YXnzYZGinjZk+UIzgMpwS3Nb72mtX723iCw8LzafeR3s0UN3qES2v3BH5rupjWOaRS&#10;cvtXJLc7QuTp7hGvU5ePTdGk1aOHxl4dWezhRLeFri8EeELbPJVPOZQucdMEDOQikZm/sT4e6Lq9&#10;xpllpd5ZJb2s1prGo6eVuflIYjc8rcknaqsCUwCOpBrR8PavYeCdU03xRYaVZXSiGWZbzUrOd8Ss&#10;m0KxR1JkjzGysMjci7skMKp6K8X9gxaJD4rWzs5LxrieGa4n+y28qKoN5PJEjeX8jzKoTdIAOApb&#10;5nyx7C17mHN4A+GVnZSzaDZXjNEuLrTY4F8sHblWLrMuX3b1KCM4GTvyTTdG+G3w0gvrS11bQJb2&#10;2Zj9skk1qVDsCF2CPFnkrgKp5Jz8pOSN7wn4msobKfTxeXTLbyyTzSXMieSiybRsVPnzsQndnrkt&#10;k4O3Qt/+ET+zT77S1uLdblYF0xb+eKPcYS3nrudMqAACNhJMgIyCxDlFctmHM90ed3fw38OHU59S&#10;Ol6lLHY3LXF3M1zcxyfOUIP3iQucbcjoQXxkY3LD4a/DO7u4b7XYtU8vbMtxb6bq0jzTuojEYM+P&#10;LgiIG4vhtiKcj5wBoeHrDRtR15tb1rU1t447X97DNbqWlhLJEyqyE/vPmZtjKilV+ZiRgun1ObUb&#10;rUvDeiaZcRRXVuWvYdzLDceSXaTd8+WjTkkZABVl7hhnyRWy/Qrml1MmH4U+DrPwpDqcU1vamS5h&#10;W/t7bVDNJexyiTFxGu0AxptVG3MSJGVVUglUo6v8IvhrL4Lbxdf+INTs5JvEQtbXQ/skzLDa/OTI&#10;ZynlxqoCx4CGRuTtUcM3UdR1OB7yB7p7WWxjjkvEEJWElQY2Z/LDHJXeAwbvwCeBtfEHWYfGfitd&#10;clu4bWNm+0Cws5Lhvs+Ywxwl1Pvd/u/M0vzbJGLAECq5YyJ5pROE1b4fj/hG7KzbxlfQNe27Xsqi&#10;5EY24kB/d7vY7c5kZST04pNK8A6FpenSaZH4pMjNJC90i52kOSp27FLtzxgDO3kKSc1oXHia28S6&#10;47zag0MN4shSG+x5UeI2ljbkMTnBxx/EMFSSapeKfiB4CtNNk1C8m1K612GKIwxofLjt3Gd05YTO&#10;2S6Ko3AlY8/MDtFVyqOwczlucZ431vQdC1u00rRtaa4uLhxHdMyhVh3Btzxtn5kOep6BSNuCDXRe&#10;IvD1jJCur6pf6lN500k8stuEiDhWY5Z5SBJLwuCMKFAJHG6uV8GeD9S8b6ha+KL68WXcxkaG1Uw7&#10;fm2JHyuOcKVVMqDwSdrY9AurTQru6tb7UNYs9O0qHbNBHJDPObsn70aHcFfIByxfJ9ehWVG7bY2/&#10;dSRzGu+HbrURHdzancC4W6MaiaSLMSyKrfLHEm4feYEk4bHIGDinPpniG70a1tHleSOzuGlj1AKH&#10;LxsNvDLhdoHQBC4Ib/gXY6Jq1zpMF94dXQraR9R0+SDTZ2upIIbe4L8SIFkTdtJ/jJjLbyVZMVzO&#10;rXYit7q1bw8bx49PYfZGdWXacyBiAS6LvZTs3E7jk43caWuyNjHl8L+LbAxyWuof6M8Y3yfK6cqD&#10;g8gKByCckFsAZB4L6xvdUuGlhmW0S2YW8i2cZkWGbYivIXdpMpw0jAMOmF2qAo1Li+OlaXJYabLt&#10;kmjNteTRxlUbCDdGQ+Vzkfw9cjnJIGHJqo0lrdtNRYYbdiGjkV1Gc7cbMBFIy2CBkKmTyxJrlC5R&#10;1HQrewdfFFnr8UsdsqHy7KMQybkEYDNlm24cgDHzEtj5OAOTsTP418QQaVdfZ7e7s7hY3a63yl1O&#10;4MWIOR8uBztz03fKc7nxF8dabpWnwaTp7HUI57dZFkuEk+UckocE7dpZx8vUHHA3KHeDb+38L6VL&#10;LdXv2h7po28mSMnZP8pImWaNt4Rmfkgg+YwLbWIMtX0KT6mhcatp0CNo8E08Fqquha1hTDSeWAh3&#10;Ny2dqbuOAxHU5qi8NvpsEd/dz2szLdZmhW4VTFAF4G9SAGYlxtxlQpIB5NWraeG8S6utX1GztJ38&#10;6VoZISBPGf4dhAwxIXC/KBuBJxwKuk2cd3q1nb2mm3EtvPMR5aXixs0AGdhVYyRhQSTjPGcHHNmZ&#10;S1HXNJ1DVJrvTPD9vYWskkk0Gn75Hit4yV2od4dnA3AEuXY45OAtURFq915S2V0s0b7YLhobBFjU&#10;KfvNvz82SMcnh8diK2NVhh0yNVjW3j8yJyFtJgskEJ+7HIpADsTsOcnk87cFRWtdRi0V4pdKvp5t&#10;1wk1w0UsibW3I4ZiW+9wx44AAIOQVCKMWOTUH06ZTavdRm4iigk+Z3C7seWwORtY5yjKG8zawwAd&#10;2X4516x8M6VNe2rwySIgS2iVkVIVAG0KAAwKkY6j5dx6nNblxdz3bBvsnltJ+/t1aQs5xIRhydhK&#10;kgE4zkk9BkHgtXNzruveYLSR7OOzY6kse8RqA5wGIG4crHjPzfKT0GKmUlCLbBRcpWRp/CCHxI+i&#10;PqY2rc/avOja4h4nblc4AOD82cMACBn2Msh1PV9YfT5bm3jPnQyQtOzOsauwGNxUn75UglT06nAA&#10;3LG5vLPRdPto4I4pZLdpbuFY5QoIZR5ZfOVwgC5HGCeQcA5l3a3gvGu9UYwtLvQ2sIdWjUOp2puH&#10;KtiTPQjGRwckjqrsJblJLLxRKJ9Xjubfbb/JdTLJiTaGVd4DAEgHIHXjoDxVTVINXvX/ALPl0KKa&#10;T7rRovCzEHduVlHI3FcdeOvetq2sLaaS407TLa3TzYUjVZJQCHI4VizEFvl6/cwx5J6Zcp8V2U8s&#10;UmhSef8AvDDHHiNopFJ+Z92dy8Z2j5Tjg9QTqA/V5bjTbO3fRLpbhrizAP8AouPJmDMHhVtx3Ywp&#10;LYXJPIwAxwJfEesC5g1HS9ELNGQNpXdhgPvMODkhmJPG71xxWrp19erct9pKxzLGgVLeQfeBD7Rk&#10;7sjkleB25HFS6rbRPc7ZJhdNcL5kwjUCONQoIPGCzcAHAAUAbchjhgYXi/SdS1qwsrW88qGa4t2n&#10;ky7fu4sAEfdxlthxtJwAASMUkEzQNJaLpuyaT97JdSTH/VK+ETJycAcAHIyeSO27b6Fa3NhDaWU8&#10;kzsN8kaNjyVVchThs+uFAyDnsasTaVqEkLPdRQ3EMU4WGaHbJvk3ADL5HQHOAcHOTjOKSjYOY5mQ&#10;aqL2bzfD6rMZo5S0c0e0K33Wwx+VcYHXHY5Gai1e9bUr99ZutJlkkaPy5hPtZ2+Y7m2tjgjdkAYH&#10;Tiun1DTkOvG5mmMyxIi3jQSqrISWEjD17KdvUgcdcwyaRJdwQ6k1o62e5l/d7mYPlgobbjDZBx2A&#10;HXjbQO5zuoTSCG0ivLJvJMbJbwrgLJ8uCQQTnAAVhkH6DJqdLjTdIyv9iXDKylrm+ZlkYHI5BHXP&#10;PcgjgZrWudHu9PlW6u7CdZLqQFn6nLMxU/Mec5yW4J65Jpy6IsGoM1sXklVcfZ/+WuzcOjZAx15y&#10;cEYGD1BHNziAWTWsNq0c1w27dJFsO5gw24JOSQeCTu4zUM13piyHTLiKa3uIY2SZJOZHYDGeue7Y&#10;A55wBg89NquneGTcTz3tnLG3l7TMrKm1hyOjHBB4BYZIHOepxPBGoyTavdSazPFMkPkyyq672mKj&#10;IBwegZ+SGHbvSk5IasSrd6VbES6xpkiyywgL5kJXpkh92SVyMZ6kjjHPGKZo4DM1rpd9JHDcKfkk&#10;KhwCV6EhuuD2PTtXR3Mlwk8c6NbjzpI3hn4BTn5mAHPHPOOQOM1aaCKOSPVbOGOS5um2COVVlyoX&#10;ZgBlIweQRncueOmaXvDOZmbSre4XU9Q8NXjM7bhNyvVT8pIPUcdemOfSrbXNhNNfJZ6TdfZftQMM&#10;IUOsKbm2A8HOApOT3HHepLG3v7u7SG7jjmVJWfZJKdnJxuUckAHBHHYCtKNZ5YvOtrGGN1AikufL&#10;Tc+4YwFLZ343DnHfoeCe9cPdMW/1tlu4p71ZdskKvCryFtiqgRVbHIwFOB2GPwotPp1zG3m3VxHG&#10;7YZVUqifNhuD0GGP0rfvLS/u7e2u0QSKE2fvmG2PGTkLk4OPmIGPmNZ3im5shp11eWi7vOOxWkjK&#10;+cNxYt2I5HGeOPWjUSMTwh4cu9NvmltJo5C8ZaCZpgGYZCquQfc8dT6VrRwQSQvYNp9xJfTTDy4Y&#10;W3fNkjYMAtnOMZ569jxW8NTaWtlIZk8toc7pZG3Athjlc8KCGA53cjsDxoPoMMiQ38Nq8mVlE0Mk&#10;gWSLAUg4xjBVhggHJyByMUU+bl1HJq5Qn0a5tCtjPaLDI8ZV3UbHUf3W3dwD2HYEmq32W7e2ZbKC&#10;QMioFLbdjL2bBGfyP9a3JhpU17ZfZbPy5N3zSTMWHIJ+XIJXkjHX7p9RU02ua1eXlxYWl7IVupBI&#10;zbw3mPFuAdt3VgN4GCcAt+N6kmRp815oDf2ppdgy3SybIwbYbVXaQSQyH5zkYbJ6H2qWLQSuntcB&#10;nUKpluF8tSqydUbqAcgnn/IlnsLl9PW1a1uofNkYMnzMrMPmD8fLtAPPOfm6Y6xTW8t3DNcNZLbt&#10;kLJHDjy5ewLfNyOCM+px0oEYXjQmZWuLqPcjMTuWMAR5JJA9eeTgnr2q/ptt4ftfC1nPPqsPmzRk&#10;RwxsIzD1BJzwTgA8E9TnrVbxM1vf3L2Nppxk8liH80KrHaNpDAE9gP4j0yMZIq/AbC5tP7JtNFtW&#10;jCou58gjjDc8hR9STx60wM9J4rzUGuL/AFuK63SD99cyGQLyOCSpYf1q9qdxpGpiHw/pvk+Vb7sX&#10;EkfOWkOPMyxAbkD5QBgAHJzmSXw5LEsc8QuLOG6m/fQ/KqvtIGQMYxkEZBxnjGRU2qQt4Z+0Wl74&#10;Z23lxN5d1NdKDOq5PBBHBznP8XYEDOQZR1bwNNpdtLLqusWDQtHjy4b+FtwDYyApDbcd8Z+nSs1D&#10;bwhoLTV7eaAQgz7Y2/d9OB09vm6nIrbvdK0y5sre20vzmYxtuXcF+YbWWMbgCx25+TnPbpgz2C21&#10;pFIb6D7JJtxOsbp/qx1/iUPj0IP3evQUEmDe6YrtHFc6oscciq3lu2zClCVYdOD16gemCa599Mmi&#10;1jak8Xlq27zpMDaMcHn34713M1qNREJWNpB8yPIrKNrEjGwD5uBgYOevSqlzZTLKBawzLG2dm7Hz&#10;5xlflwNpHI9COfSgDLlt/DdxCt9c37zNHD5W2Sfh1UnbtwOBwox229qda6f4fkt20651GGORWEkL&#10;bc575OTk4B4HoDWpo2i2VjrENiivLMVLSRtGqsqjk7S20EccgYOe56VNbafHfSzR2lpHHvbdNLMh&#10;aQhQwHPJGOOcdcZI4oAw7zT9PgtIDea/H5O3dbyNCRlM/NtxjqQR0xx14pv27T5NPOmWdxAI3ljk&#10;ikmO6TrgKTw2BnpnHt1rdvPDNskvkyQXhs22i3aWZpMvn5lDEbQWJLYBxye/Vl1o1tHJs0vXHaPy&#10;0U+YqBoOOhBBPBwMDPbGewBzC2MEt3BJcavEpRG2xyN26/j6f/qzWnqGn+E7qKa6W8hikIQqquTv&#10;JC7gFOAAPmwMggHvjnWu/DN6t3b31nqFv5c0kgkbYzeSwzukI2AgZHQDcOwxiqd5pV1fRssZLbnY&#10;rJOrK0/bLZJJz7gdKAG6vpumaTA1jZatdQxXkaSS26sfmTna+MDIB9enPvXPq9rawvt19pVZgLiN&#10;I3V2XqSxxgjcFbvzzVrQJQt5cRyySfLbrBbx+YT1ZiFIOfl5b5R1/POpa2mh3Jdra8X7KrbJ1WBp&#10;ZYU28HkID3HJA4oAq276BLY2+my3dxJuISOCGMrvJ4/u5PJ6cn0xmo7Y+F7W5e533Ec9vNmFVtSx&#10;XHruXBP1xitEaPLGkkkWnLGyqrKixjI3H5SMc8dD79+gqeG3kvbaaxk1FI0ZtrLAp4UdcBNx6gE7&#10;gBn6igDFsbO1viz22pXMZ25uFMDM0g9uDwfQ9TimiXw35CwR3UjMsjSeXHGw3E9ByOB09+Tyc8bl&#10;po+myJJZ203nzW8bBrhiqK6nAAAc/MQWxk49cdcQtYrA/mmxj8yNx5UcLKjOGBJKhcjgADqBnjB6&#10;0AcrqvhnT73dNo8j+azFfJ8ltxGMlvujjA78/XrVrQtOtbvT445JmMabceT985HuRwMfX061pah4&#10;Xvzp02rz2fkrHIguJl+baSfk5XIB4zjrx65qr4ZtkbTo1Wz80qrBW+bkjt144/PGOlAFr/hELXUF&#10;hhW8lm8w+QzKojcYB4KnjaMdSeQe3eXTtKuLe8jscFrdpgir9nRRk/xE8dMdSeO1Xkine1t552a4&#10;fd5g2rtaP5jnIIBII2nPJ6cjpV+F4b+Z18x5onRTJmFVwwXIBJORnAPA/PJoAx3869upkuRJdQxt&#10;n76jPB+8CSR07k4/WltLWOfV47WO6swY490Tx4XyyRhdzHPBIxyeOvFbM12+I7eaEtaxxpDI0hZo&#10;4mG3HzbgpGeATk8/Q1NcCaCyZI9LG26+aX5c5cfNkNnaVAYccnnnnFAHMvANHjujYQJJI8Z87Nwm&#10;3YGU4K98HBGORjPbNc1rlhJFfrPJYNbvDIPNtrhSNpKg98HHcZ7Gu/07SWdFdlg3bhulmk4VQcFM&#10;H+HnG0g9hWB8QLWe4uv7SuJY90m028afMdpYr0GccDG3rgqRkEUARW2o6RCkd9HqkUkyL+7wq+We&#10;eEwR1788HOMU2CXQ723Wa41aNZI1wqbV8stwOmB6cnrVjR7aJmVJrho127riRSflbGFYgDAGWGOv&#10;4VsHSH1LUjplnF9okRpNsdrGJJ5RtyRgAM2OeOw496AMEz6HHaSXj30aO0gQFk3KCMZ59sjv+HNS&#10;LqWgHTfsZ1GBpI2Z1lAUDkc5AHPQd+DkjkmtS58N6asEgAk3MqGBbezDo7AYkUncrI4GOQpDYOSO&#10;8kum6de3kdz+5jZ1VsyKiszgDK4QDGCO2OTyTnNAFFtW8NxWEN0t6skm0rJI2Thh0OOM9j/gah1W&#10;58E6ncLdDUh5kqMFVWZTFJ+I+77Z9RxxW0/ht7zSFiZNtvFI22SPLBWYjbhWI2FuVyM59utUk8NW&#10;dreXVgGmm2xs8U2zbggD5yAGP+yR7feoA5LS9LjkubqY3aLDHIP30kmN/PTqM9/xraSPQ7u3W1iu&#10;zassv7w23KbSBjGex+bO4nBFa0Wk2Rh8u805RK0nOLf5IRgEfMTnJy3B5A6HFQ67oCNdx28P2iDK&#10;7oo43OwqQBnk8EsMng+oFAGXPZ6Ctyrrq00kcce2eZR34/nz26g1Jaad4ZEMby6zAUZSzRRyHeD/&#10;AHDgD17cHFb2ppcS2dvbQ6XI1nJ91reExnIQD5uAN6985zkmmX/hjT45IZLa5iUspLR/Zthj4+ZO&#10;M5H0JznnFAGBDbaZJeW8Wmakszb23wyxjcB1Hb/9VR3k2g3WvPcwXNusZZj5IjLRpGexCjtx0x9K&#10;3JLOObTfMeFXeVlUxtE29V5Bw2RkYwO3XHpTX8P3un+ZJGby3lyE/dQl1kXBOcjHJ+uc5oAzbK6s&#10;HSOz/wCEjt1R/nZYSMj5sbSCOQeuOeue9O1mOUS+ZCIIWlwq8KjdOOD0yOc8A/Wkl8Iz2ytFEYfP&#10;m+/ukRQNo4APU5HODj86qafb6c2oNdasZiRINsa43Nx6ngc0AU0OqWN35zXqqkZ3blZflOfy+v8A&#10;k1v6fcaNdSfapNZdYyuWhVwqk4yTgdM+wpjaLqJlnk021eRFbcV2FtozkMeBuz6/pVyx0K6Mkc8L&#10;LKShWSIReYsWQSSwx8rYyRwSD3zQBR1GfwmzNZRas8cUjq3mecZNuRyvAAP4jj88xtrPhSygktId&#10;Q3NwAJ4y5GAcHI44/qOQK0lsYZYzLe6b5cUGMNBIQFOAMnOeT74HUcUl1p0kjx6iIQWTbskPOVbp&#10;xwDgDkZx6UAJceKfDa2a+beLJvjIMm4koMD5eR94Yzn346VzmrLYrf7bC+3W0xDq+07l4xg4/L6E&#10;da376ysrlpJIdOt2G5muJUjYbtvG8N1+Y+4Gew7ti0vT5r63udTlkW3kba0ix7nRccsAD823rjIy&#10;O/OamSuiojJred9Gt5RcYjyd0SzEtDwPnK++ByM9KgjtrCay+03t9dTTZ2vHJGp3MCe5OMbeuecn&#10;gGn6WPtZWGW5b94uxY41AEg4POW9On+TWk3hu50aK5F7pMieTgKNmVy/Kl8ggdD1/DPSqJMZoIIi&#10;tvJC8MnVdq7SM89uf5VLc6VHLJ52nwSSb9+23OTIuO7defrW2NMtI4LfT5rZvMjy6bvlMXy58vGC&#10;rD+Ld33dBin2N/YW9r5moadtut2ySZrry2Dc8qMknGMHj06UDObnE9yXm/dzLHGD/qz8v16ZPv7V&#10;Q1nT47m0F7FFnsxZskEencDHb/Cuuiij0y3Xy3hkl+0BftEU0iyxLjkFdu0qxPoWBB6A817m0N9p&#10;6tsMcq7jc7mZS+7q3GR29s++eARxtqLdY2ju0wiv8zrHuYD19KvT3GiwQRrbyXDsrEsGixheo7jr&#10;/n3j/s+50fV4ru5gkVVkZ0by8+YN3UcDIPPpWyot2mln1SOZUK7oTGo+90BIY9zweuPWpVxmWdTt&#10;rdJVW2mUFFV0mtweTg5A/lntUkF3pweNjIPLK/MrqF3fpx2rd8PxaLb3Kald2S3DBWVbVVzukAIB&#10;bkHb/ukcdD605ZLe4vpZH0WE7skHay7eeQfmwMdjjNPURRRPD87rPNI0e3qiyfxevJOKmkl0a5ja&#10;2tZZPMdlMnJKuOwwB16c56mphYTxkw3VsHwuDJGmdq9QRn/61SaX9s069jvkheaKGT5g0hRfqDkE&#10;fUc80wMDWoYre8zDPKGj4kikjbjsRzjPStGyvLSS1xJG0cKjMkn2dipb6gDt71v6r4iu9Yt4dI1G&#10;C3ljVizfMpkBJ+75nJJx3YGs+4LAf6HNNLE3/HzDdfd46YwcHjjOBj+YUIG8O3GlNcveYm8wKqjc&#10;C6nuDjj0xTRP4djiMizbpFwPLkiLIQO+c9R6YOcn6VNY6Q15H5rLN5fmfu4d/wAyN7hj0qxcQS3E&#10;arIkcckbKHkhhXKrjHzbSFzjn/a7mgkz7u6sJUe1guFtrdplaWNo32bsEA452/r/AEqS2udO065j&#10;ktrcTskW5vMRwwXb99WGOnXn8qnntbfyUSGBbnypX/0iJf8AWJn72COOncflSql4V4dxt48zzQuf&#10;YkHrj2/PFAAt5YXfl3xLTCHn7O6uQfm4+nHHHFQ2/iG3j1VbR7Vk/eb0juI/L3exyeB24I4q8lle&#10;6IPIOmTBhcAsY+fKx3xz69utU/FAj1WLzXSZ5/M3xzNuH/AQDn+Q60nfoBYl1dtRvGvbWxuF3fPG&#10;scb4TPQAnJAH4/jVgancwPcIlrKWm+W6Xy1UFePwPOOtR+EJ47KeF7jzbVhJvFxbQlpNuPZhkDju&#10;CPWtb7RHPDPLpt5drcagzLLJJu8uVM5Knjl8jPp05zzTGYyaolvdfLpk8gGC0fG1s9CcH8OtW1ub&#10;7UvLuLbS5AzSHd/qzsIxkEFunscZ9ambQoktzd3MUn77jGcMdvsp7j159OKcjQGLyZoF+8WjY+p4&#10;25JP60CIbHxP4s8OybrC0ktf3fz/ALyNVkUHoysTkY7EHj2qHXbzWPEM019d+G41aRt25WjjH4DO&#10;AfQgYrSuLATPGslsBGIyqoh2jrnGcf555FWrJL0pNBB5aPKAuSpwo64wMenXn+tAGNp11PbTQx6h&#10;bfMqhI12oYww6bcHnI69MmtV7G+VF04aTEqyMZGXeBsH93OePbvVPxDZw213Hqoso5beI7JlkjO1&#10;/XGCOOpyDVjRPEfh+/kj0yQSW7Rw+VGvJzz/AJ9KAL1jp9wrK1wrMA20syndF6Ywef5+lbFxqtkI&#10;XfSrWS1LKEkjaQyFjj7wyfl/Efj2qmbmPVJ/Js22rDH5axs2FIA6HJz79eD0rXvtHtf7IjuE0zG9&#10;dgmVhhjkHg/xHHbjrQBBp0VzpxhutFa3kZlfzIptsqOP4tykFcHn6e3Wkh067jikeRIGXapkgPzb&#10;FJ6HbkED6/meK1o9O0p7ryrazu7eOO0ULhCMvjDOSMjG7k8/lTrexhkWAzTr5kjfK205KknleOT9&#10;e3Q0Acx4x8O3Ph+5t9b0vU1mVYt0wWFwuM8AblHHpj3BAq9p13rOpxxa3ourwyNwzK11tIbPDAFe&#10;D9DmtjUJYLeZfMeG4j3NE1qM7h6t3I/I/wBKp6d4dW1u7hbXXxZ2UitJB9tLKz8/6tdikNz0BA6Z&#10;44qdblFZ4PFV5qskur3iz3TTFysjybjxnOMH8+KSKw8V3V1HaSXH7pWC7jIdq9hnI/xrYOsWmow7&#10;dlzFCrFdyfMrr7OwBUA+ufwp1ybQWMIkDbS21545t4YY6NjoR7DP16VRJlrY65JI1lfG3hEcmzzJ&#10;GJUYHsuf0q9Y/wDCWw20todQ2RnDSSGUqrY5UjpyOcVcm025tjEYrZJo/vQ3EClSQPXOA3v/AEqa&#10;8sbMgxzR7oxGpLuBGzHHIwpYZHqD+FTbW5om+Wxyq+DtU1eO4kn12GSTr5ccZ2N7YJzmptH8GeJ9&#10;NkaObXlm2x5VTbHKLn+LncBj610WlafotpdRzWltdyPI2HjYgq5H8I45z26VpQtptxrcN9qMl61t&#10;Dj7rbnjQfdHPAx7dMcVHs48yk90V7R8tlscyPD+u6ndLawawmCPlULt/n1HHQ8mllsryR7aW91BL&#10;hkISRgTztPTGSynHcYxnp2PV+NW0C+vBrfh251Dzpm/0oTsrLKM4wTwcn/8AX61my6FFeRJsaOEi&#10;T5Y1Dhovbk8+3JrRIzMHxBBJLetcabHPZ20g3RW8pEpYY5Jb5cn3xn61XsNMnvEjL69KjK4+eOy7&#10;57c5JH+cda6620UDTvOklWVluCPs8jBtqjHzMu3IXBPI/GrL2cC6fI9vJHHG0irJYwb+VAyHXjDA&#10;HPUg+gqZRT/4djRhiPXNUv7q+1zxde39wFDRyTqTLJjjPzFufqaS60q5FpJd3DH95HvjWaIDy2yO&#10;QFb5hzjHb61sQvp73C2wHmfvDtk8ncTj8d35noaZcyC7ickzqN21WjQthemPmPIHb0pRSWmo5SOK&#10;vNLmnulF5LIPMP7tbfjC56/MSMfjXSHwZp2pWItdTnvriPYfKaOOPcG9f4+PUcHPerGoaSn2BZYN&#10;txImdtxFyoGf4vQ1HoOpSSwrps6yIjSN/rWUxq2PuksRj8OKPtWYW925C3g6GGGMwalIxjYBVUJu&#10;HuQUHHb8KtL4EM0dxd32rTQllBXcQEfnqMoRn3yK100+6sYPN1OyliVsNbyiM7WU9yTjgnOKjt7e&#10;F5miuXkSXyyUVmEmRnjnPA6+1VsBjP8ADySy1tItL1me6bYCzRmM7QPdeDz9cd8UmoeGYru9M0iX&#10;UTRtiS3hYAH1wSpx24rpdOENt5ISVWljY+cssKbm3ei8jI+uDinJMltLI4jYsrK6bYwpU+4HUfp7&#10;0viQXcdjz/XfDusaFcrq3hy6aRWIMls6l5FYnGFKgfTmk/t3Vv8An1f/AL9L/jXf3NneuBqhjhhW&#10;ZcRtAfk9P4s557ZyPyrH/wCEVn/5/If++TWVnH4WbRl3R9Sx+N/Duv383iOaaXT7loZWE1naNLKH&#10;begEjbjwIgygocYYdac/jvT4vDaS6jZaLq377z5tL1KzuAgUR/xhX56EllZDtK8gEhobz4e6Xqum&#10;XWuw6B4btZLWaSLUmtdEtrdYguAr4faqyEsvyIvIA4z96q2k2+j+FGax8NxxPcOFCwrHH5KKQWid&#10;cNlfm/hCtk4LBdoNOU5bWIjyLe6Ek8YeEb+yWDxG2mtfzXTJbXUyyxafACTgSQRqSWUksvlDAA27&#10;QxyMrUPitpOkeIm8VnUrXVrixdUjtZ5ZWLQiIbUMkbKRErYGwtgKFUEjLVF4m07wXpwAXSdGVI7c&#10;wI6xIyySjZJKwymMhQDhM4D5yMjODpngi68Wal9r0Mafp32q1aeJtStBbrfqm1iylYirBGjICoF8&#10;zO0kjOCTqRj0CPs5StqV/CKax8RLvUrvWdQvtRjfcbjUHUNDag79kSEEZyGcKAclgrZwu1vXjb2W&#10;neELHTbbTNW0e1EaGO31ONUDQxbvKKmONCFWYOS3zElOTnGY7PwLPoot9E0nT3vEuJ0Cf2bbyrJf&#10;XEkKJI+wjcHbduwmF+9gqCAb9z4em03VbbxmdRvI1uY7d9Pur4K0kqq+JHjG0byhEgU7iodVXLDL&#10;CaUOTWWrYVKnNpFWSKkemXy6Udcv/EMjFd4spIVyjrgMmMJnhDt+Z2+ZuSRndQuLe+tNMt7u2m2t&#10;NGwgd7iBQI9wX7RhQUQnuxKr8rfeNb+oLpmq+JZLXSbaG+gnjbdsmuG3sUIZvMf53cGRXZmzFvGA&#10;PLwrdVY6Zc6t4ouLLVLnT7eL7Gq+ZYsJY7l2hfZF5kjN+9IwOACmAFPBxtfyMrHBNoNs8LXEOtST&#10;6qs6RwtbFWiuFZVP71SisVHmEd1YFF9zPfQ+Flv5Dq2qBriORjcG3t0tXTK4IHyiPaCZDsVVIyF3&#10;Y4XrNE8Ga21j9rt7Ke3W8vAI2kvEkmUBo5eY1bfIN7LtflZN6/MzAhZtW0LUfAOiR+NXuLdbnS7x&#10;ppFkuEjkkcDKzm3fPzq2WBBHz44IUYVtbsrm6WOM1jW9P8DWSyafbRzya3G9pbxzWojYwod5kOGb&#10;cC6qSu0BSVxkEVx3gNNQiuYfF2rX9rb6bb3DWeltLbskVy+Qzyudm58FsgnbjYBg+WFLb8+Jfif8&#10;R9Qhgu/7WFtJJd61eQ2r3DO0r/vX8qVQwxOwQZxvbHA5FdNH8Lvh7b28XiDVNI2QTRo0VtHG5mYn&#10;CnzHaOONCCTIV+bAwPlzheRuVapzR2X4m6tSp2e7/A09K8U6Dp9jY2t1q8NvcXUjXNu10xQRblJR&#10;2CBPlDAN5YyRuGepFS3HxStPFmqXEniXxFbtNqjSya5qU0kkk93uA37pnLxnAAAypPLZ3dGZ4Y8D&#10;eBdPsrvw/fJFG+oMEs1uJJoniIGwOI487mfeCTuVCqkbh82dHx38LfC0s8Vumm2FnNazRWiXH9uo&#10;izssZMu4xtIrAqqgM0i4wQAuSy780uqRk4rpcx7/AMUeGrO+0m2TW7KzZ5WaaTyZXnndVYhWBxG6&#10;hTtVto2hsZHJLYvHXw+12SPU7aRri7tbFomhktwsrBQoDMChHXBABQAA9TyNjQvhL4AvfEEI8ReD&#10;7iO6s7K4n1h9PklaYQ+QrMkJJ5aOMTPvYNtyGYsB8uZ4T+H3wl1TxRDpMmh6obJLOc6hFH513c+a&#10;oJRVjS5hBxIyIrOV25Vgr8hlzT5b2v8AMFy7FvwtbR39o00vhjXPPjtWEdzDDM095NlvmDMhB2sS&#10;oUBMngHgk8r8UNT1HRbWTRPCd5eNaSWsf2qS4jSNdzFXZHEbhSBtAIYkn5dwBrsJPBHgjSYY9Q+F&#10;2ieKNJhF1Ba6peXGsXsLLuBUPKYbho40dy6rwV3DBB2sDcl07wz4j8RaL/al9pqRS+W+qapq11fX&#10;HlMYfKuDcXCj7RLEV3u8K4jBZhheCM5SrcrcV+JcVTur3+44HwjoWg6ZoFndRQXtlqTo1yEmulaS&#10;4hlERH7lXCRoHVdrP8xLPuACgV0k2ueFtb8STT+HAq2+1H/sZkZISYI/mMvz8k4clI5GJYtjI8sD&#10;P8Q/C7wTb2E2u6de6tfXFjGkbSQ6lJGs6bN0USm46cCST5SzuBhUVQTVrw78LPD3jayL6HoUVl5N&#10;m32y3jaRmTei/uwsjlpCzAsoUKzHcQACwDi5RjsKXLLVFj/hNNC+zRvYaoosEuIzZxtHlnYIU81i&#10;uAjLmNlRVztO1m/56M8Q/FG3Gj2LT+M5bm3sVbzLWafyY0jLNhY1YqgBCo25Bt3nBXGCcJfAz6Tp&#10;0OrWei7bffJdw5ILSPtCH5QzYRcL82QpdSCB8ta+n/CTw5cRabe3Gg3FnZs0dvNrGsawsebjcHY+&#10;VGxllxEcEhERWbBBIJF3t0Jvo7D9N0nQINS+zXXi6zjvY9Pkns5VuopreQ8bUgLRlZZCmSFBB3xt&#10;khVCVek8S/a7bb4b1C4bTxe/vIZpLX7V5qrsjPCiTB84goTHG7Nnptes/Svhr4L0iDUNZ+KEPiF9&#10;QY3C6XcaZdWzo1wYyBFKbiFo41JY4aNdynGCTtrntT0LSNF8PR6xpmuw2txHeW8UdjHqjR3VxM8c&#10;mZCixlNqpGWZiVOclRgg041ObdbdSXFdDrbnVIdFeSeyWTULxLpbi8juJhHbwSM4WM/NlsnByzyc&#10;s33VAAaOa78ESXdra3n9l6VI8kQa/lZ5Ht0OTNJtGHkAUjIKFgAvU7s8Doev6j4x1mZvEmoeTZWK&#10;7LvUzfArGfLGHVW67cbtvLHcM7flrpvih8BLvwDrN14H8f2M1jrGntb3F5aQ6xDJIkckUUnlyqu7&#10;bIUkU7SUcEMhRRyDmUldIfLyvUsa5fQPeQxWOm6feuLUyyeZmSa4tUhRF2fOSMKVAUkqBuDDAxVf&#10;T5rzQhqVt4L8RXitdQrFc3uk3DMjiYGUoFRic4B3ockoG4HNTr4T8WaD4Ltfh7H4jvdHsdcktZtU&#10;+1LbpEkYRWguD5ahnjxIX2szbyQdpITHG3/g/WLu6a00/wAe3Bh+zusyxyxBsBApkKSLvaSVAWKg&#10;nPGAASoUW5aNFS5TpG0Hw1JJDr+pazb/AGmEF7yG4mSGZbwl1z5bBWZiU+8obYJV3sHOTS1PXNGE&#10;lha6VHa/a/nudX+xabvjlZJ40tmRFZkJUM5yY4gWkYDeeBk+Nfhn4w0PXb4T+LtWhvIZhHPpcmjL&#10;Hdwy/MrwMHKkP8rbgQmwk5HRam8SfCHx/pWmp410GO81LS1lt115lt5/JsJXYMIZbrYEEjnkBnZf&#10;kBG0ZB05lZOxG3UztUW2fQ5tP1Z/7PuLO5xG1my3CzPtXcshPzSMCFC8FV+cnOQR578Xb5Vury20&#10;WK+CzPGixtbbEklBT5XPLMcMhI+TayqACBtOpq3imTQLK4utR8Q310s6/Z7W38uNVSIOCwcLw+Bt&#10;27Sp3KTggADb+G/h/wADaw9n41PhDUJL8RtNdXV0xmKRByUdVC4BaPYSxVtn3lZAcAk5NWQo23Za&#10;8PeF9X8NeA7fR9V066F5Db7ri3kkwrY4RWHTYAdoVdp34IwMgVv+Ehkks49FeOzmsYpSdNnuFVbg&#10;ZZi21/ldV5bjcQMPjqTWn4o8QajA0E2mXkUIe7a8W7iaC08mQmQmM4BMZVRnnJRPmOd4SsvxbHe6&#10;FPeaRqRutP1ZTHFcrqHyNCqork7ZcMFGEzvyeTnG450jETkyTXdd1GfRZr+SfS4rxNVVbhbpbhbx&#10;G8uT51ZQUKNlC5b5g+3y/wDloa5vV4rJmVtP1/zPOZYo4X3s/mqEKuRuPGCVHPY8JkE29f8At09i&#10;17ZabqWobVNxqF80SJGCWKZwoZUAJEYLKFzICR8y06z06G88mO701riNRGbeT7YUaQSFRGpBVx95&#10;DgbMncc5+XASUtVnuNMhWPT7n+1ra31B/s80i4ecbsCQRgDy0aNM4J3HYCMYOWau6y2Ueo38FxDB&#10;bz7rOSXLRwxB5f3QI5ZcozBmAA65AyavWkd9LoN4LbQJpGZrNrsNYM0kaiTb8kn/ACx35VS5ALhQ&#10;Nx3c8V8SNY1qWT+z7R/JuJ9TR7NJlQqyLkA4IOQS2FJLYxjJGCGByKyzeOPHFtc28kLRtPtK3Uau&#10;rN1JwSQOr5OeFweuBXpEpsV0+30GW5xbqzxRvJMVjiYnd5iHLEl2wwBxuIb72TWV8LtA1Ywm+lkt&#10;bXTxGbezu5lWOSTaFRyCyADCggkkkhsnOFNausWfxDl1zz7fXreR7a8ht7WK4OWwp2xAsAcYROCC&#10;uPkx0wkQk3G7LkorRFfxJdXdpLD4e026s5be2jeRZ4YDHK2TmQhtgZty7eGGQuc9xWfZWya9rw8N&#10;eHrKTUpGWSaO3ify5LpUhc/3ipC4ZyFUn5W6DOIdU0nXIr+SxiltJjLaxySQz7jICc4D5UfKGAGc&#10;YIY/w8irDpGvWd0ojv8ATZDbx72W3uHCnccbAdoAy3oeABk425Lkjlktbm3t7me0nbyl8pZMZVWy&#10;SQAGyQUJywwcM3qaryMNLhjs910s3mbo2WPPmsSMxp8o6DJzgDLfk6807WrazXTpIl8m0/eTWdqw&#10;IbCjqBwwVMHcM8EYJyMOvLbXZLnyVshF9uh+VJtqhHGCc/IoXJAJHJBPJweKArXWjaGv2qTVb9Y1&#10;t7OeWGGS3fZNI42rGoHXOS247cdecbTy+gzav4j1pre6uW2avfPLqTTbGeWMA8PIxzj9Ap5B6no9&#10;bTVdV8P2uiX0YkkgiKw3lvfxZVeWfAwCSSx5Y8bum3bT7T4f3Vtb3lxDZ37tqDLue6hwVjdTjb8/&#10;zAsrDkYbHA5rGp70kmtDWHupsisoIb6a8ntHt2DKJY7qNd3lRjaAjHqCcDO0HAJ44BpdYnE1/amH&#10;SobOWNZILq7aR2a6y5bedw2jCqEAVQCELEcg1Pe2N7pWqTLcvpoWTDb9OmEkKbohIitIhxjaSpGQ&#10;Rk7gCKzdV0yW1hR31NfKCyi4uDsTAHUlyGUqWO3sASMgDmtOaJnqbUGsajbafcah4Yu5LSW6a3XV&#10;LW3Xe07RyiSIKRn5VaONyNysrydDtG3B1vTtXtL+41DUPEbSyx3AWTzLp5pGyy5Y43A5yep6HtnF&#10;Nhu5rd5kg0TzXkbaHig8tZJOpGHA6tgnjJIJPs7SElm868t1jgxAy+ZJvkWWRRu/hDHbxtyeATgn&#10;J4NNw1LJtWlf7XeRBgq/M8Sxr5QUgYwPnzkgc/XnDGqq2CeRNcXFnb+WrwtDHDGV8ne2MISSVY/K&#10;p5PfLHbUd9Dq1xp8d4ulz3EeTIiw25laOPCh+du1Rw/3TuABzjgksvF76dq1rY3ekB0eyM0drOpV&#10;ixkckFlYMeEHClTzj3o5kIv6dY2+iJDrtxewKZPkhjhvFDbwzElmAIUkjbjPAxxglqgeYWyfYodO&#10;SO32LFDavIGgQ5+7gDg4ycscAY75qCW6nntY/s/hR52+zsVdlCoo5BcqCFzkA9CBk+tLpt9qRgS1&#10;g0KYPaBS0bMqvtI5UhDls/dVcHPJAABIOaI+WRn6PayzXJZoIGuNrSW/mPgO+3hjkYPykncQq/L1&#10;4Iqax0h4II1S9VY2kWOTzmZmZs55z93B6Z5yTjrmqlzAQz3tho0iRxBjJNEx2oNxTsTu5cjuOBzi&#10;iz1q70ppVOk/bLjUI2iWTULWVnhmZuJI9vPmADGTuBDHIzzReO7BX2NF9Q8s3F7p1tHOyXRZg6hM&#10;L1y3zA55x+GRnqX3evWktrJb20ki2rSL5dwGB4XP+uHmZB2s2Mbsknms5PENnaSxwWkt4sjSZEa2&#10;8hZWADFhnOQQfXGSeAMGsp5NUv7L7TYxXjQyJvm/0UmPKAqCCoJIOTn649MPRgU/H+rvCfss1q0b&#10;SFoJI57hhhSgwxCtw3f5ueBkesXgHTHs7JrlGxNcSrHGrLtztJJYhyR3x6H5eM5pmp6G3iaCOSXx&#10;av2xrhFk0+5jkjDKUzv3HglV5Pc9812njK/0a30HT9A8MRyxtbxKbi/P7trlwdpaM4O0AEjJ6k46&#10;4qL30KsrXOenu7S3kXULaWRbl1lF15spSM/wsFwckj06c46cl8up2ttdzeXsaJYdsabuJVU5/ug5&#10;bcDyM89Qa0NI0/wPJA1pKtrP5dwpa+m3KUVxwhKllJGc428YHParWuWWgWU32Hw1rC3lv5mwNbxl&#10;MgqBna4J5/i98gYFPqSZM8k4SKad476aRvO8tYV4zjAzgZGTjsM5xk4qSyiW3uPImiZlmVvtSsvG&#10;eSUPIbcPQAcg+1NtJdMZLbRntvms22yHzl4bICE7fulcHnI9xTZYNW2yS38m63S43N5kmZOcj5s4&#10;ycjkck596sQ29QRNPFDcTrbSTKZbaNsbHK/e5LE4znnkgYzXP+PXle6NlHPH++O8xooRQzHGQgCh&#10;T6AADBwK6j+wmeJYrgNcmMKjeXDg8DO7kYAJIycH8sCuW8QWmpX3ilfslj5U0Mm2ONmJbcAe2Ouc&#10;9Bj5RjikwLawanq2nHUdVvZXmuVElzMrb3PHBbP09+w+lprRr7Pk+IPMm2hIY5MBZFGB8wxxxtI7&#10;e1bd3pLaZpNnfDUfs+2N4raaIsvmFMMwU5A+UnqDgZrKuL3QYBIbJ40uGhxJCl15gf5hweGIxwOu&#10;PrmmBJqOmWzMR9phuJW3NHHaMzbMgHdzkFCOv8Wc8ECsxhHFPceY0kjNGSXZdvy55UjPXvn8wTzW&#10;nfrc6jbJLFcRN+7LtC3ZucrxxgbQN3H3+lPsYra21KTytf2fMDC0bmTao689Rz9QAehOMAioskYl&#10;In3Ri4ZYomMigL8wG3sQx2g/3eB7Cqmr2sMKXEaKryS3ij7PbqZGGMl8sCVIGMA7iDn8a6IyfaFj&#10;nfV7NQ1rIpKReYyqW+5tB43Zx2AyeAKx73VpNFvTFa+XeW9wuyaFIztK5z6qS3GTyOQAc8igDkNR&#10;t7+znuNMlRV81tk32iHc6AMGAzj5XBUehzx6iugtNBigjjsLuRWikX95Gu0sWxlRyh28kdznt14y&#10;9Phk1TXo2tbb93PcRqqqvIPPOOvbqPr7V6LqGk3UN+unXt0k0LW+/wAwrIkkMhHDDjnsCPu8cUAc&#10;pbxSztslMcz2dvJBFDcS7wACeAvJAJckEYGScc5yyPRdL8q1t7iNYTMw3R2mHOMHgbm/4F94Ecn1&#10;Fbk2iW/2pZVnWRY4zFGvmjAPUMDjcD6jIGMDnkVG/hFbqNbW5up1LbTvhK7WbOM8DIbk59unQ0AY&#10;7Wd5Jqd0tjctJap8nmldyBi2Fx0Kv8vHfk45zU7WNvB5llHfO9hJIircSQtyp5KszYw3UHKgZ/Ot&#10;rWdGvNOP2O2uIpLnISaRjuLsoIHfaxXp0I6eorM07T7i/tvs9xB5e+QKyrcrH5iEEtu6BVyOGGCD&#10;jrmgZlatolvKsN7FpskkzZCjzgyFl6MuOxORjccbTkAYNV5ba8sNVji1OKZ4ZJNytJGQHGOHUnnH&#10;bPH0rprXT/sFsuoaW+mwx+XljJdKu/bEu4BgCHwMEg4Oc+ua0Li3s9R1K5vpboRxrbqtvN9qEhVg&#10;EDOCyAgN87AY4IxlgDkGcy9raXsIttMgktUaONMNeAK2OoJY7QD6YGAcc5Oad8zaeq2sNs2ZPmLw&#10;sCrj5t3OASOTgn1IzW9q0Ok3E1tLc6vb+TARGzW8iRuY95IztUfMOCWOT09MVBYtp+qKT/bu1Um/&#10;5aNtD4IYYG4leeu0jPcegSZCaZI17cRm384NhVaaNg/TIAOVGe/Qeg44qe7smnu2u7qCEXDx4hju&#10;huKgDtjkkDPIBA46cVqX1vHrd4ssmqWe2G3It24Khs5wy46k8fNnAFTT6RHMZrPTdRslEm0QSspb&#10;Y3dUAIwT0JIOc8DpQBm6ikF7bR6hY3L8SgsLd22pL6Kue2B6H6gZrE1HR7+30+eVyPmU75pFJdRk&#10;EYLDv1x9enFdhpumxWkUun3F7FazeWHtArLIqsuARwM885B6DuCKgfwtZS6VcJcXEEkyySC8ZbhQ&#10;0q5DCRcAjsV2g88+1AHDaZ4ct7i7uJ5rxv3tuH+zgB8kSFCDjOBjn5tvPT1rQ0Hw62k2mLwR+Yze&#10;X9kZ9zMSOqgcHoPlySTx64saTYTprtxDb2cgzGrSRQzKqtg5yWBx3xzx0OOlblx4Uu3gW8l0u6hV&#10;p/3VvGUDxJlV3Z7/AIE8k0AZfnx2kMkkzxpdNhJIZIWz8igly2SSS3GB6mp4Ly0a5iGoxLunybid&#10;F+eJXAKhQuN3uM4OccGta00/TrVWSGOaSTyx5KowKjOWLYOME8jrwdvBzxQ/s6/tp31AzMPvNK91&#10;lml2H5kGF4PzZxyOcnqKAM2RbOS7tRY2cMMsNuokLKoWXlskksck8HkDHTA6USWlreCQWFqsMzIG&#10;W3TIUsAWLZyWBx/CWGRjiugi0NbuzTyZrtrcokk7KmSilvmkCrtAAyo5bOT97nFR6V8s01nYySnd&#10;ceTczRyH5lZuncgg84IPbpQM5bxFqVwlsmiQbo0mZmuEWNgrZIwhBJGRjPXHT0xVTwdpQeKW0naS&#10;3O5jDN5R3c8oehO05BzjOAfWuu1bQ47fRGvxDO0Mly0ckkm5UWbJPljd/EfQE5yTgcVVuZtX1jVr&#10;G31vXr26a10yOC3kvJF3W0KhgkMeWO1VPAGBjPQdwRTuomS7SC8hZJJoSkynBZyVAZhwc8DBHXnj&#10;nNaUWhxSaCviFcK0k3lbY1AYtjgEEAjAOc9PlwASedDUrRdBt47Pw3dQzvGI3W4ubcwkl8Zj5Yh2&#10;Viw6DdtJ6cC1p+lazr08NpJ/pDyXBjWFlLq7nI3bPU8n29R1ABiQWM62i6Ulq0myYbWgTg/MwGAx&#10;5ByOdvYZA7vu7Z7pha2upRzPaq0lxbqvzSHIDDH+rzkcg4JA4GcA9JdeErnT9Wm0XXtJtbGSGY/L&#10;H5iC3c/wAMzYwMEEMcg4OeKp33h64mS5tYL7y2jMgkcFQpwTiQk4yxBIzwSMcA9QDBkmh1aP7NqG&#10;gtA6/LbfvPk2/dwAWC55Py8kj6ZrJ8X6PBqEE9tFp4j+zyeUrWvzZYdPu9OcdyeozXZ6Z4Rsbt1/&#10;tSeBPssfnW8c+7I2k9D1BHrnGV5xzUXijSC0Cyxg7nRnWNJTvZuc5U55ypPX3wafQDgfDmmxm2jO&#10;oXS/OzfIuN4wFK5GPmyfTnjr0B3bK88TeHU0/WNNkuUu2ZxZ3FnIyyCThWCuNrg88qcff4HIq/8A&#10;Dvwrp13bf2nHqNjFJ9maT7PcyRq27IAVc5ZieDwOhPGc1r63Yz3LXF9ps1q0m1vmjkjZxkAb1B7B&#10;RjsQcEcUh6o5KPQ9O1LTmurWOSK6ikYho/3bJkoocscpt5bJ+9luT0wX+npE0zGx0+ZGYlVghIdJ&#10;cqDkgk8HOAeM5IGK6i98G38uhrLFr1rI0p8qTbCySFMDCsD8vOc5AyCBnGau6b4e0B7JrG4tFz5k&#10;gFw1wyyq+1tsmRjcVJ6cg4wQQc0COM+xq1mlv/ZskLQhlZZUJk3Dhs/dwFIPbgnn2jPmJeW6aTcW&#10;7o10p+1rtXcM5xgkkEEDtyV+ueqXw5qsNlNJBdmeOQf8esl0NpbHzY+UY+6cDPOelUo9Gu57NtWM&#10;8i5ljjjVcSLGM8MWx94LnjJ+73xkAGNr0d9Nerp19eBNzKtxNahCUC7cMxAIY8dsk47cVYE+o2Ij&#10;1BoFvbeaMx/vrPyxIBjpnvkk7hyvY1rWlrq+oSw2d60M1ssiKsl8xlbGCucjnHfGOwwDwKhh0fVW&#10;uZUsgrKshy/AQEuNuOAVX5uDjowJI60AZulaTcJKuny6grJcMflaRjG0hbCkkYx6FsYA9c8MSzuC&#10;0Ml4TBJtUr5Myj5d2dw3DB4/MVqT+HdRmM1/LdTRt52xvJbAj5CkliN2D1xnA9OtGq2cz6fDYD5k&#10;hm83exUssu0jryeBgkZAyMYBoAqSWM9xqlvb2AlKsrDypm3LjGBwE47cgjk1T1GzjsCqamPMt41J&#10;jeFWGDn7obAwcjOcYI9TxVq4i1bQwt/Mii42s+1RgiQn+HnkZHP+RWhpR1V287VZ4Qix4mQ3ACu3&#10;U4AGU5HOOfTGSKAMvWNJuNQt2uLnyY0hiWKW3ZikvPO1x0JAAO4gKe/auPl01Y71pdPm3Ym8vayn&#10;cAM/Njpj/PevRNQ8Px210L97qO9j+/5cVswaMdCCMdjjP3h6HnA5XW9A1SyhF7b2nkwmcL8uMM3+&#10;16fTvQBJpIs2fzNPUorSc7ZgjKy+nBzkjOODxVqacWJmtI0SEsfMk3bl3HIwygkevcn2xmo9Pnsb&#10;Of7EZvLm8wSt5MrZlJG77pBwRgg4HOa2f7OElmZLJmHR9x5kHB+8dqrnOMY7EZwaAKV5pHheW7j0&#10;vw3rTbF+eK4a1aFpc/MwePfJtIOVBBIIAPNUY7e2QRxXL3cDLIw/0lAFfce5wRwT2AJz3rUn0C4h&#10;1GMW1vfGTysec1uym3JBJ9cqSCcnHB5HFQm2ubuP7BL+8aO4ZZore7JuCxBKho2PHTkhTweT0oAp&#10;3enQaVpH9ry3sfnS3Oxo42dgoX16KVPDA5zz04puoi5ju5rzX9Je4nvIcwztuXymOCG3DAJAyp4w&#10;eo5wauPoeraakeqiZpPLuj9oheNv3AXGC5IGTz25FT3ttJrCmXTonht4ofNYqfMZUyNwYg8KCAQp&#10;HvxmgDkLGNn1N/3hkLfvJXhXO1t3+724PSukTS726sWNpq8Fw0igNOszAN6Kyt0IP0APf0xdR097&#10;HUVmuonZvOGQuApB6HIPTjtmum0rwjf6kFv5LuGxDYR1SIKzKQcjaTtzj0oAqw29nqFr9nvBDaTK&#10;MwzRqFO9TtJY5HBX/e59OTVS6Ftc3Pm6cu/zoSJsAZ6jp1HIGOePT0rRttAn0qL7bbarZyW7MCqy&#10;SFXcgHPGOgI9c+46U210f7cPMW4js5HdWikfHysOCCW5Gfc4PXtQBnz6cYZIxb3qCPeI8MAw3HG3&#10;5gOB65HXt6TX9lc6fpE2m3AUSL80ckMiuD14xlsDPcge1X18Oi61eFGtFmdkY3O0bkYcfKwOD7DH&#10;c9e9O+xXlrpz22n6kvkyTRpGskhDp1BABOQByMHHseooA5q7wjRana2UizW8oCzGQEDIHLZI2kfi&#10;Kj0S3l1B2v5r91jWZVmYMqsdx68g9enQj1q82j6baWU0x1ZftErE4VYmJUE8YyPy5PT61l6fpelv&#10;JDFGm64kUrNayoyhW7HJOevt2oA1IR/Zmt+VDqjR/aISLiby9ybiCCj9AfcrxjkZPFW4L2HR/Mkh&#10;0iHeqgL8xbzBjsV5H4+tWbLRkXVFmuri1LBcTQjc2FbjPLdj2oOhTanJ/wAI/HfxTeZKphaKPDA8&#10;YTqT1wMc89Cc8AFER2s4klhtU2SbZIVmmZQoBO4LuII6kH5T0HPNOlvLI3UNzeaTGkfktvSNmZdw&#10;zyfm9wevOOnrb8T+C/EWirNpmtmeG4hmKfZbqNo2ifILDawBBxz0BxWc9jdKq20+pRwwyMpYwbW3&#10;e7KScjqMZHP40lrqgKY0x5oo2lQKqP8ALJDHhW3ex5z+npVq+gsoRbi48+ORfmb95hZB1xjrxjt+&#10;Rq7pli2j2/8AZskiTSTSELPJnaYTjCbM+oz1qO6Xw+3k/aruGKRWy2243fLkgnHp+Z4pgQ3d22pM&#10;2swOPlnUJhW/dnHBAA6f5x0p9t59wVMUUbsJN7RFdwfPByOCAR3BBqG4u/DcV211Dr6yLtyyqoJD&#10;Z98flTbbW9IjtWnN3arIOPMO5mA5GDz9PTjFK6HqakWk6Z9ta3ht/mVv3gtSEbIwcYJOPTIJ/Woz&#10;apJDNbQXO5GP75W+8pGT0/8Ar8jt2qGXxX4RuY4411BYWXdwu4ZOO5JyfY+h56VRPizw4l1sfUml&#10;Tdgv5fzHjpnvj607iLVyYXuBNFcsyrH8i7ufl4wQwP049qfZ2rXMtxeLpwaJV8tjIuFjY99y459P&#10;r6VUudX0q3mVYLuYbUzHth/2Rn5sZzjtVzQ/FvhttIvLK71i6s7h9rQ7QuJDuAw+V5GOhBHI5Bou&#10;FmZctulhqJjt0ZGSMPJHvKuF/vdRnr2rQhuLDet3LqDKrclhuLK/qMD19+lY2vRafeuNRi15biYD&#10;DZhKlV9en1rV8H6la29u98NPimyxi8lpSpZsZyAHDdM88ge9TzLmsVbS5sTxyW9o0l6nneaeZPLZ&#10;ixzkccbf/r1DEZpJMzxtmRcRsuMj3+b+nSr0l5FNDPBZ2Uluzy7mt5pWbf6gHB5A78cDr1FWNOtG&#10;u1ktHS1RfJbcZGCvjjHLYJI44Xn2IqiSlNBJFAyTO7qGyrY+7nv647c1atwkNzHK9lGixw4kHlgZ&#10;9Cex69fx4601nvWZgZ422DKyLGNz9s/j6dKnmglvTCsNncNCmEyJOQO+zJ6+3vQAp05biOSKeXzv&#10;OjwvkOP3efVSTu/P8e1YmnW8Wj37QXekqy7gw3Q4bb6D1x/I1tTW9rDdrLYRyTeUymMyScv7YGOa&#10;NZ8ManreitenzIWU7/ni+6ucD5sevHWgC1P9hmlkfQUitbW4hyV3YIA5zjJyfzHPrVUX00JX/iaL&#10;JGpGYYk2yREMQOcDdx6E+nFR6EftDQxTwyQzLHhVfMnmAN3PGfyFaWpX2jXE7RrM0Eif8uoXCI2e&#10;QA4GP5/WgC4msaxqN39oh0+HbHEscw+cjOM+YdxwrEZ5GAcdOtXNNj1WCZfts7bZGxutWwwVjwxA&#10;xgHpnnoetYreIdJa0+xNarJHuUh2iZuRwUDbPu9/UHoccVpW0um6YxMdhcGMqfOt44mbcMeoBP8A&#10;ToRQBpTX8dpC1q+h26XKMQbiGR3mbnOT85HTj7o98Hmsu8t5mtVuEsZM3AZD8pXeD0O3H9TyDVXT&#10;dcsNzWq+HbyZHYeWPLbco5PsT09wRU2n6xDfXAisrN5JIZAzNDGdyjpzwOvt370roZX8NalrDXH2&#10;C+bbHC2Wbyd2PU8g5Hfp1rpNI2X9xJNY6+B5a58tlKuvuP8A6xPX7p5rP1CBryzXWI7KSK6hwnk3&#10;G9fO55IcKQCD1DEH5ulWNEvlgkjS28NSuhQHaqhmVj2yvb69cUo9mN23RsR2Gqfao4re3mjYJvZJ&#10;Ij8w6blOCCOvpUh0ixks7fVL2/XMkzJ9ltWUSRlD1ZGXlSOmCcdDzxXP6t4o14XUf9meGGumXLBp&#10;AVMbZOVHzBQfbGDXRQ+MdXuvDjW03w4jhSKFfPkW0CMcDHmMN2GznBOB9Rnl9QQadZz6pf8A2azn&#10;LtN8sK7Y/mIPTkYB9DnNTXkn2G8Omtcwu7ZWa3kfljnqMgY/zz3rn5dZ1dzC2j2d1aybv3ywzIu/&#10;scfMMHH4U2e81K/kf+z9Emm2Mdxl2+YOBno2CCcHPamHSxs3iyT3S/ZhHM8cWWmVmCL2Ax6j8c+/&#10;Z/2u5RVBdz5nyqwmyPoR/h+lY0Wq6lPB9qTwtNF5y7W/fRttkHpgjHrgZ980+G/vvsywPp4tyXx9&#10;oM0fzN3DjPA9wMHv61Kkh8pqS6hvCyPZws2cofL+9z0bnqOe/wD9d2n3k9xeIr2kImtZA/kxpuDD&#10;3w2cEemOPesm2uvFNy91pemaZNGF+RnjkyhbgldpYjkdsc9RSaVJqt3cCcaP8pTEqfaNuCOv3Tkc&#10;0uaI7SNjU3gnupLhLOWLdysdnIWWLk9mycH35q1YaoNNula4WZLgMpt5bcldjdM9Mk/rWVfjxHpM&#10;sIjtPs0nkYfyplX5SepbAY/5+lL4X8M65e3UkF7qVra28sqxtcX11K0OWPcwxs4UHBztyPQ917SO&#10;wWNPU5dNls5L9pFmuTMzSSSqAQ2eo+bJyOu5Qc569am8G6t4b0rxhaa3qfhqK60+G6V761VS/mJ0&#10;IAJKk85G7jt7V0Gu/s/CxFnaaN8f/A2oapqOR9gtbu7lWNugRpWgAQ5GAGxnIrjfDOmRaVf3Np8R&#10;5r54YVdYP7M1BQjkNhhl1PH0x64I6zKSlHRP7ioo3vG/xA0nV/HlxY+E7GxtNNuNy20FvZ9I84xt&#10;bGxue361lqLswL511IGVmCx7sbB17HGT7EHpxWnLZfCANZ30up61ZwuwN1HPaJM2N2CVdCq5IyRn&#10;GSPpVv4gap4D1jUpLj4fX1xt3iGGGQRp5qgcNiMnB9ic/XrRGopSs0Eqbir3RmapePPcNPdurSLH&#10;gwW8YjaJsdSMcHvwcGk0i4lurWRlHnRxrmdYZBubBGQeOn8j3qXStG1zxBqdrBEt1cXUcbJbqq+Y&#10;ygAnAOeQADjmmNObOWbTLrRf9blRdFmDh1b0Py+34D3JvyEU/tH9mSbbd2Mcy5likkJYpn7pK4H4&#10;gd6n82x/6Fab/vtv/iqmf7O9/B9pt1MbR4LMixqy9iMfLn6YqX7L4R/54yf+BTUWEfSGm3lvdTtN&#10;o0i/bGs8N/aUcVvDF8gDt5jEYYFgWduABxwDmLxRZm4ZZtb0We1tWje5vLizhkeS5hUNGzK1wdwC&#10;+WcMQxyvQY20anZWPhtIpp547iY24uZII1lk8t3zgbclcqpUg/dJyNmSa86+MfxE/tAQQaTDIlvp&#10;+ILx4bozyNI+8LGAqqMqF2jCjGw8McEuUlHUcU5aEnjbxGvxDEa+FvD0lvLMY7Wz0/TNPd4532Hz&#10;ZNzTNhgVjPl7QuXLZRU2N6J4O8Mt4O0iS21zUftV0zRtcSJGkwBA2rEnmyMcDG0ZUjBclQRgp8Cf&#10;h3N4X0ybxNq7Q2OoXUYt9L+x6c9wJroKAbYeY+2PEUm9mCg527VJYue9s7jUpfCt1eXeI5PLaKbU&#10;LiQxLLG4c+ZGd4Zn+VoxHsIwyscYU1nGD5ud/LyLlL3eVf8ADmXqMFwbDT9H/siaztdWXZC0F1JJ&#10;tZc9V4DbQ7OBhsArncemdpHg7xH4p8ZXWm+ENLuNQa1tT9gtfsSyXM1tk/OIQWAbaGzyfuKMk7s6&#10;fjHwzBYPY2+lX1y0Em1l1CaVfst2wCE+WIj82AxJ+fIACgtnNbPhjw+fC5t4BpELS30gktppo2vo&#10;Z4HZVO+WNjviWIPuX7wYEfKVLjT4loZWcZWMi1i1qW1Gi3kV5JKs2YYZpohCWCr82G+QYG47+eWG&#10;COMaUGkajHqP9tXuj6PeXS28gt4by1htlibywqyJEkiqSn3vcjJD5IOx4an+HxtJru4vpFZbtgtp&#10;9nMcSrJMfmjiaUqVDMVX5eFVcHgV2XhzWPFB8PzeC7LVLdrGS+aWO2jukW2DgDDBXTBbdHjoQpDb&#10;huUbRptWQ1puc3q1jrHhm4totY1jTJbO3uFvNQXT7qPyYdsY43wEs5bZnhm6uQQcmvC/ib8SNY8X&#10;29rouhSKunSXwCtD5UZeRsb8kncWICH7wA+UcKBXon7QvjyHwvax+CbKKz82NfN1q8t41kW3+bKK&#10;WTd1ZUJJGSAAAN2Ty/wv8F6Vp0EnjPWtNhjv7jznFvJIN9tnaRHjZIS5yCRhtvG07gwPLWqc8nTX&#10;zN6MOWKqP5B4K+HNr4S8G2O/XbTzLm8ddauo7Z5lmA8tiFYqIpEDuUGzLkq25RkM3QTeH9Dv9X87&#10;4i+IdYuLeSQs00dnafaIsIB5YXzooxuZcHklQCSAQVp3/CVW1+BqGtwzX8bPI9xHd3mZ47qTdIWk&#10;O0yZGWGXjwC5xjdzZ0x4NP0ubT/CviKO6mvdsV2txGrSWUglf5LVpF3Dh1BZVjyvmAr8u6qScI2R&#10;Hxy1KkkGkXOtTa2L+O1mZBeLMuq7USbYT55beqqEHZicHOM4D1Y0/TIPE8StLdq266b7HcSXQZpp&#10;ZJCTGj7suWbPzck46kYJ2BdSeEbCPw9Z6qn2izmiurXbbu0ySNCRvWVkR/ODLgD5vnY7CSDug8V6&#10;j4i12O61TVLFryD54rjFrtmS6KMSqxq23cQcHABU5+X5QxIy5rFSjyleGNfEWj6hqx1eYXVgoiW3&#10;W7V7WJDL8iR7AVXGZGG/bgjb833hLpdvfmwkhsNPhk/dxpugtW3bsqRCzD7gw2793yw64ViG0PFv&#10;hvTtS0Gx07wTf67N/aWnRjVLy6jihjsHcptjiWAMmPKYBt7FmJ42HIOXpWhXXjO90WKZm+zraqdP&#10;C3tvbwrC0sisbiedU3y7maTLGTKsg3MoBFe6o3M/ebsVY55/CuhyS6J4rnEIkWNV3xyQiEfvWy2P&#10;nTMhzl1wG2/vOAKOs+MdWvta0u58RW9nDNJG88N9cSiERqNxiADEKdgQHgIuW6NuObGn6YukanZ3&#10;N0bW3MfmBLiGRPNaZJWH+uQLtcgKfM3HaQecjnUsLmz36lo8ukWum3rTWcml2V7cPPLeyEMzMGdC&#10;sSqqoWZzvJMYUngGXFct2UpOVkjJ1O91C7A1p41uHuLeWFI7O1t4F8ld28eSikKHAYbvkkbBJ2qq&#10;4k0nWdc8GadcCyfVLG5+zmBdPg+2bbmGXcbgmQTblRUCLINpWRQS33ixd4ZtPEWleImZNH06berG&#10;4s/J/wBEeUF8OeTvOWHLFxnbn5VwZ9bDX+nWt34ih8u1tVlt7BTqTKGZmLdPlV92/aSwIG8FietE&#10;XF/CEuaOjOaXwfo+hWlq0twNNs76GNbrTo7jN3bqzkbUTenmlUDYLFeeOgBE+haL4av9FZpIbixf&#10;+zRPPNp+nyTTrEjokkhJ8xOI23MWdEYsFzkgVLrOmwajZW1n4j8VXkGoWdmskFjb6WkioX5COYmE&#10;cZG5ss77hs2lVJVBRm13xD4Z0/UNF8LavctZ3lw899NNMsU91Eux0M0ccpVUiZNyKeshbAywFVHm&#10;exBi+Lbqyu9SubzR86fY3STCFWmC+Snl/KzSZ2sMdcY3Bs7mHTz2HUb/AMfeI77wz4Rtbpob+4hg&#10;jN3FFJJHJgKuGwQUO12IwWYvnawGa7Dx18c01BrjwjpGk28tvfxwyXUbMzXHnqWdnZ02FlOQGxkA&#10;IuOuateDvDWq+GfDkfiiz0W3jhmk/c3dqFmjuZP3hG2OTCsVDsAo+4sZAILPlTceZQXX8CorlXMd&#10;BHaWPw/8Hab4X8KvJusrqOS4vbRVYQXXn72dXz8zgqTtBA3A7jnBLNE8Raro+sR6TpaX73eq2iP5&#10;z2UMs8zTbXBOCz73LNnBLqpXIXPMusWb2N5JpmsanHMs0pmaNb6R0klRtqyI3llSD5owuMY37CAA&#10;Ks3E0t9pGoXdhq1osUl5vjtGc/aHhjjGSrud6ueAUCMpIwWzHtq1yx0WwneWr3KurX1jZaNq0Gv6&#10;npkd1cW8qW7NDC9p9nWYTgxkLuExZUhTy84TcDsDVS0/R2uNHuraext5/sK/b5LeLd+6gjLsGuJA&#10;fLZgxjxFtDyh8fKqEHo9I8OeKfGGoNZeG9Vhkj0m1+0XDPfIkGnwRqNsRmmKI7kSOrHcCX3nPzZP&#10;IapcWWjusN3aRalYWKx+db3ls673G8ojtH0RXCAKpVmOVwQCDKjbWIc19GYuuwm21vULxdcms1j8&#10;yOSRlEm6YKXEUb7FUlnbZ8ykjfnnuR69q+reFri31nxsbrf5kk039rPJG7RBtrM5DbpRtO3hgwdh&#10;uAUCtSy1DxDpWqbX1dP7KaRYLeez0kW8zQSuyO5wEeVgkgcRSOc/Kg2Bmz5z8VPEukaV4GuvClj4&#10;lupLya6QzyXFhFDGI1A4+Zi0h+bAAC4JzlsA1rfTcnrocjaSf8J141E0NhfSafaMjXdnCyDAUEbv&#10;MdD8pOScjADtgDivSvtU3h7ToH0i/t18maO3tbjbJFFL5gkPmQ+Um1FUnPLKSFXlsCsn4Q+B9S0X&#10;TR4lnht7yaa1SLTbDf8A6OCV3yzSbv3bkJxyPlLDgFQDtXc+qXulSXbeL9Pt8PskhmERWS3UiRHi&#10;l5MzMFbco2LjZkkMwCp80nzS+QVOVaI5/XIBbg2cDR6bbR3rFjG7SJDkNggN91sBiCcMcdyDXVeH&#10;Ph/J8RtZfTdAspLOxW3jeXUb6SRoXkkWE4GBulYj5ig8wqvYAFhz7XWqXvh+zLWZuHktMwR6hJj7&#10;OA0ioUGMSSE715QAb24Iy1afhDx+/hOG90PVNe1Rbi4uFSOHTyn2eNo9jM7MyGSTJfhEMYztJIGA&#10;NJbaExt1NHVfh/f+CdJu/E1pqS6hDe27ed9ikuLNViRnx9oWZkLsxjBVFPOVC4ZSa46bxOdK1jT1&#10;8MX1zcTRWwn1K4s1ktfIZ0c7QzEt8okYFwoBQYw2SCviS81DxDql0Nevrq4ZvLK315cySYkZNwUB&#10;myWI+U/MSuDnutUbE3qOrS+XFCHdI7eSWVCEc7TK2ANxBL4zx8oBDDoyRlv4hvRoNzpVnaQw2l28&#10;sNxIUSZiu4fxOpZCrRjDqSwDkA7XAHCaVZr4l126ub3y2jtg0dnb3FxuaaXdgFY8EMq7i2OFA256&#10;4rS8c6rajT5LOwNpM0m9HAbY3kMccjd8oH3iGAIyTnABGj8B9BbW3/tp7h5GAFvDFawFnlYovOOA&#10;SG6AkZPPzZrKp71o9zSK0cuxq2mmy20NvpVjax2cDzeR/aTRfJHJKxDE8bQpZcdMgjgdBUmpadZ2&#10;gS88N3t9NhYmumm8qOW5kETNKBwpCFsnyyCVjK7jkE1o63oV05uptT8M3aBt0Uk0rGVmlaDdEXIb&#10;CNzGcAbhuIYlhgYkNjrl28n2CJY/Lh3TedGshIJbe3AYOV/h9NvYqa09DMrR6X9pvlnW3klurhQl&#10;vFcXhUpzgknGdgK7c8545Patqlq9mGvIkMcNrdeUYVk85ZiRtZiw+9luw4+Y7cAg01kEtpcWqXkn&#10;nMvnNMM/MFBZcZAZQuAecAngjChjYl1WfVtZk0xNKgt91mitJBCxUyLB5fm7ZNyh22hmIK8s5AGF&#10;SgC0NNs4NRmT7FDJIYXjjk8ufzY2A4YKNpwoAyCcY+8uTg5NxBp+vahqWvXOqbrqaMXUcNrbjb9o&#10;Eihz8owoJYqFUbVHGAQBVhLuJrLS/DWj2dzY6gJJLa8nt7j5yzsCV+ZwoTy3UH7mSPmzzWXc3tvq&#10;GuvNp+gtb2sbC3tmaERI0CBUTesbBd5I3MTkl2ckljSKG2i6OqLZ3EmxY18tVhVZSeQ74OQVHRcs&#10;QSWOMDJqe/Oh2TQ6FDHay2t1brIkc0bSK7BSn7wZUbRjK4JADDJJFQ3Ml3dW8cUt3Nb2scbsqtJu&#10;jPyDcy7TsyY/LVsAYCnJPygy6jp7zWtol1YNZ3k+ns1y0lv9nimw5wsJzyW2jkY+YyAA43EEYerz&#10;atrdncX0i/aANxt7eKL5UYyKC7Zywyx6kHB6nOAWrLqun6pHcNq+6a1w1vJOysq5fb8quGDfNg8j&#10;OSeAPmF55LKJS2prCizI+z7MCrglW24VR/E6qN3UDJ2kjBy71Xn0y3Wy0W4mjt8yyybSfKjUsznH&#10;OAdrckgce5wwI54ZLyz/ALP0BkunZxD9njVmk8zO0LjactuzkYyAcLnoK+lT39xNHHOsf2SNWS4k&#10;mVz5uD8sWB0JXaBjA4DZ7i5qOmXu3cIgskzSBbeKN1EvIAQZHzLgZ7ElsYHGM+OEXTyadJqE1qIo&#10;JHvfMbcoYbWZemdrHOVyBjB5OKVhl/Xtcy8I0WKWOTThDOqtMuwMDuJ4JXaCwABXDKrbgAADxWqX&#10;934w8RSzOouL4sN0yht0gYyM2Rkfd5B4yMnnrWxrNvb2KzNpsFxNbtbmeGRFwjjO9V3YGc4wehHA&#10;BJIBq/DKx1D5ZpxKtjIy3moJbs213O5RlecbBvAxnlmweRUT+Hl7jjvc7bVbHUPDWhWxuPMt7XU0&#10;mW1u7mMhZflKOUd8KQC67gDwdvQ4rF0+W60/VIdatG2yIxTfcW6SRSqx+bKsNvOSuCGPIJ55G+80&#10;l4lvrehayvnfbnPy3zeZAEVCkzAJhQN0hCoxYbXyBtUtRgt4rmKGc6nJd3F0Nvl/Z3IQMCqMXLfK&#10;WIAPHTjA+7VklZ4NVlcpFdRzXBtcR7WwbhXwCQTgED5nHIHHPUiqd5E1xN9mgRpIYVH2eG6VMFkX&#10;G3cPvMBnKjsBnqa0p2m0fVk0TSI1a08tjC9wokbAJwM8Bj83OP7uTjHyyfY9O1CeO3v9OaOSJmFx&#10;ayxs4RxjchAPY8cg9Bk4UEAGXYm10e3uJpraHy5l2M0kOSsmFYAHhM4PHIwSQRg1DqloyW/2vU9a&#10;8/7VbuVnkl2K44DO5OMkYOME4IPWr17fXWi2Mtna3U0kd3BuurKKNFEhQBuOCF2soGQAGA5/u1me&#10;JLq9XRo7MCSaHylijm8ldgjCY2hVBDEjeAcggD+8TgGcpqVql74rhtpLGRbdtudwEmUIzuByceg/&#10;P69ZqenzrZtcQTwfKyLErXW+U7g4X92pyAMN1ByWGSdwJ53wjEj3tx59qFhjiMjMx+YIDjbu7A55&#10;xjOB6A102i6jYrJDItv5kdpuZoZLiTEq5LFTtG5crnkHIDZBU0vMZXVLu78nQrl4/slu0ssMm2NZ&#10;DlU+VmQAv0ACsxKnIAXLZilj0q1na5RIZVdi0jTMPL/u7sA/LjjHUZUcYBFW52udP05Et7tYbWWb&#10;zLdI7cqJGO4bTIyhn6AdWHzcYJNVrK/uHtEu7cKzM3l+TL826TGOgUccqQepOCc0WFcradFBNKri&#10;7bzPLw0K4wcOSSp4429nGSF6c1JHeToYpsx/Z8x7hHMy4X5eTv4+uBjOeSCKn1557y5kmkZbdZWD&#10;SvbxrHGxxjCIoIGOPkGOlROJDCt6HjkVbeVo47ZQi4ySS2Onz7T1z2BApgVdXfTrSSNLJw1q5ZI4&#10;32sxUA4z/EAR3OTz9BXJ6tBbtrUY09tvlx48u3kyx64xgcjjnBJI4rrNd1lY/DEpstP+zbmCTeWp&#10;GY22BFznkoVznGXz8xPUc34WkvJbvZcOPLgbEbCPzADn/a+6MFm4yD6c5pSBdzYGkLsN0thAipKR&#10;+8VfkLDbjL8Fgc54J9D2EK29vZ+LJIv9BgkZ1WRIocO+MMF4BDHgHpkjn66Bsbe3vfPlluJbedtw&#10;ZIwHj5BBAXj1zggZOMHrVhX1G3WMxwO0v+rjlt7fcxizuzjDBW+Y5PUgccdKFcp3Oiy2Ra61C3tW&#10;lDbzcTKp+ZixcDauDn+6R9O9V4NP0+GFbWTRobqSaZ98a2vMCnkleAf1OAwI46aUa317ZQrp8qho&#10;4VyyxDgxA5LBVOWxuySQepOARU17p2rQW8cc8lp5dvI8qv8AKrPnuzA7ixKhQG+UdAQMmgRykXgu&#10;8WcvFpbTh4937xl+TJzxg4B289M8cVesfCul6sGitbREkj4n2lMBdwGSWPdgSCCD6HoK2YdKtbCW&#10;Sa/jtI7eGN0m3E5aVWBywj6DIC8EZ6880xlsDI0Oh6lHdbt589ox5aHccjafu/e4ByMjtxgAWb+z&#10;7LS/+EZ1HwvYn7OvmR3NtaosuSpX72Rnkc55B6c5qp4Z021uUuJNRijH2KLzZp76FVV0Y7FkCYU4&#10;yVzyemehJq3MJprp726u1fzJlkYrhpd6gncoXHyqCvGMAD8TJLJpl7cx3Nzq3m7mQw7o+NgbLiQl&#10;lxjrzuOepGM0AZmr+GbTU7DNlOYW8lrjats6EDIyo28HdyckjA9wMxLpdodH86LTkWRLhVVRL+8O&#10;ApIzgjdhgMnGOTjkE71ksR8Qz38EcM1ndySIf3LYMZGclGPyvjb91uM4Derb7QbPR9RW1ms/MCbD&#10;dYXaqyYLEKdzfMBjK8AEkFVxkAGfrPhSyjHl+W8TQ4EEkyqqyAN8oYrznaPf3OKpy+FdJ1Ztt9Zq&#10;IbiGPybq5kTYScooLHgAMFOfQEcg5rpL8rdaYy6hJG0zTKLjOpbmlLblSTYxBwCTu/h7nO6ozp0d&#10;lpkdk0Ue3eBcF4923PHG4ZIwDnH93oCeADkNYs7OPT4bPVYbVJo7gHy40iEgQ8ht6NxnDZBxyRn2&#10;r2VrBM8OmRXK+TDMxhgEh3bW2/MB2JY9PXOBzXWwapK9zbiXUryOO3t3t7K2uWDxQxEtJhNxKxgt&#10;lgq4GS3QnJxdAt4m1+Sa3tmVo2USTLJ8xL4wflHAUrnpg5H4gHVXFmkmlq+v6OtxcTJEFkjhiDhP&#10;LAClduCCdoJBDZA5OTVCLQtIlud/9l2N0u7EaG22yICS4Ugccf5Byav6paXmvQQwzou1IcQzR7UZ&#10;+QVVtpG8E+vzDI44xUkGnJdamtxFayafC0O6L/SsO/IIj3b+TgHk/wBc0AY9xYeG7W52Xmlxsyt/&#10;x7KGzFJt5AVieMgZ4AB6e0FlodvdXMkklnDbtcLjTguCr4O3Pz8kDB3EDhs1sXukQTXgv9flka4l&#10;j/crBlwVV1/eKMZ5AYYwRz6CoL7TNYW4jMDSQQruezzGwVF3ZbhVGW55Bxkg9OgAKc+j6KqQmKNU&#10;t5JVguJ2jRtvXDNgE4wdx6k9R05sXPg77Z4cm1a1v7HyLaSOxks4Z0W6MmNwnEZ+ZlOG6hTnHCkj&#10;OlrWl+JLeeS2vpp7W4W3hePzLUrF5bAHJXHAKuGUnqGzzUl/pnlR/wBl2dhJ80cjNJIrM1xJt4XC&#10;/wAOc9WAHOBnqyjz+2t0g8T3XlIkdw1uTKyyBGUcgfKQcH3OSfwzWzYaMbdlF8Lp1WPd5ku/aOnO&#10;Ni7jk9/Q4HOKqWFrfWviu6mezZbuTaFVVYsm0c7s4GCDx1I9s11Fnb61b6aEvke4ZZVivHumX922&#10;0fKpOGz8y9ySP1RJXW51KKeMG+bbHbq8LKfmjUMQVBKt1xj5wfvY6cVU1HTf7Evv3xkmXzcfujhA&#10;cjcowMltuGOMDH4E2ItCl1TbazQ7I1jMix+aC5YIyuFGBkngE8nAyORWlP4f8ppLWHWfJRVWT7Nc&#10;RqdhI2ldx+Ztq8kgZAGeKAMWCO8ubGaHTZljguEEdw28AJjHXIztLDO3nOMnOKj+0yaPdRm3aPcq&#10;yB1jjSVZWO1crvOecDaCPbmt210jT4tUaF75lHl/8sXRg54wE/eem7kn045OA6bpcU81tM10u7y0&#10;hhbUAo3bwwJZV3EE9ztA3E5YDDAHL2lvdypdQS/MjM0ireYhEiDCkRr0Z144UEgVi6fp+nJ4lY6v&#10;HJNZ/ZsvtbGBnqOmeoGc8DntXeeK9L1WQrM9uqxL+6knjG7czKNxPGWUknB4UgZGK4tvDsja3ttA&#10;z3Ei7HjCttHBA+bB4OfUdOwOaANI6V4Str6S0tbZpnZ5WZZZm2xZChOY3O0q7E84XtzkgWPCOkto&#10;Opabq/hXVbyDWI45jC9rNJ5ysUZC64z2yAVyeeelWtM0eC8MErWtu2Y1+1STNIrCRQuC+d+7uRjh&#10;iuMc8akMp0+ONYrC3uJm3KjBVjmcsxYBcK2xiB/EfyBxQBz9zoVzq+uf8JDrjTXCzJ9oaW6kaRpZ&#10;RndvdShcng5JYgnpgCpB4c0+y0+O2vLW1vBHbqMx3UrSxSM7MU4JyeRgdDkA4Oa1vOFpbCea8jaa&#10;2aNhHayxGQkFQQVBBOOpGMZ54zxNOmmTTW8udrJbmSeHJV0kOMlwxy4PUlsD5e33qoZn3Xggahb2&#10;+nW1yI2gt1aKaSNM/vX+87INxALHBcZAG3sAMnSvB+n2No0Uk0l9dQTMkyyNJF83OdpBO7AGexIX&#10;GDXbQ6dDFFcXLx23nTZMPlSLmMnjjAIHb5gGIycDPSFbXUbidoproKxgUXjNGNybWO4tyCOfXB+l&#10;SI45fh94duWjFhoiq4XLB7gMD82GcNnBH4ZHQ4pyeGybdrS7lkhkRVkt1ikBMi88bs9cdOoIA78n&#10;u9U0jxBcGbUFuWE01oY7mVdqq0e/dtKgdyOgA7A8cVljwrqEA+1aneStDMz3GLliqmNT98EMMEc/&#10;KGznGOuadgMOz8MG1W31BrZp2dj50d5cSfLknO/Y8eSvsNw4PIrR1LwrJbxxz6jpdvb2rTEiZriZ&#10;IymT84LxvgA7myP7pBBxitEujX66YpZYXiG6J7otGpWXbvAPOG4B3NwS31pt0IIreLSH1NIbqONJ&#10;reNGlCquRlcbgsfBPBUktwepIaA5qDw9YWEM1nq995cm5Ws7ks8icsQOA3yqeDnYRnp15lk8L+H1&#10;jt49PN411cqzz263DKisQcPvA5B4YrhcgsoxgGui/tCG91yO9037DY/aAIvJto2xIwByW4JUsoJJ&#10;wAc9zkCbUdUtkubfQILn98czSnbn58YHRCfmOcqD24Vc8jGeeal4futFuo45bq+VpmzC7TOqkf3u&#10;e5znGMYx6mo/Dt7NqF/Lp+pX9xdNhhGsVwV8t8dcKBkjA9zgduK7m+0q6GkyRXlpaxxr801xGrRE&#10;Lt7DAwduNw9ducDNcrpGj2el6zHdJL5kIkcLJHKMMuBhsD5lPqcnOQOOpGrCL2l6Rp8skqXECxmO&#10;NzJI10VWPC/KuMnuM4GP6Vn3OkR2sKq9pcW9wJfnmS4cMRjkYbcO+c8A9PXHT3kQj8OfYk1GG6WG&#10;4kKxTWw3IHPT5P4j74+7z1xVI6bqVrcrZ3di9pI1osNvbPMIicn5SuQWwVJPQHBHTipAyNMsra+s&#10;ZJr6KNordlSXKyKX4HyvtfgZ78DBHeq0nhrRpNNkgstQufmumEH2m4J+Q5ADFSfY9FORzxXQabYQ&#10;vE2lRSxWMz3CpJdSXTLsHHzbnIAHBznkZJx3qxqHh5bG8bT9MuUZrWMLbxQ3RVWfg5IX+IZ+bJOM&#10;ZGRg0AY9v4P+a3uhc3XzNGwbD+VgqcbmRh17AMDwcZrm/FOjanbFpdQvW+T74yz+WPRgScDnI6j1&#10;IOK7nSdMZJ5tKeO0a+t4fkX7Wio5ODlsqctg46nOQe2Kl8QR29ha+bexq0d0sZxHeYEO3lGlQIQS&#10;VXBIK4zklugAOD8M+EB4itv+Ei+1q0sbhpI/M2+cwJJbJx7dSDn1roNLeB7iSC7tP3Yjxa/6yQRt&#10;u4b5SGYEngcqelZumWo0i6a3gmjkWZ5DMschPl7eSTgAMD9T0bPat5S149qlrqi+dDbskitcRywu&#10;rFmRowQCmQcEHPzDOV+6ACjq41W1jW6upZJt+B5crPwvOzbuGQu38B0FQyW9vPbpbwXO66mxJNbs&#10;oyqDLMQxOcrgdDkfhzpLZ39ycKsa/MsaNNJnAXKksT/qwPQAjI7VVhCyxR20f2iFftGBJv3hyMZO&#10;AMbm9ADnPtQA2Ww1TTnjiVd0scjCPksJMjLjY3Ib5umOc5B705p7exumkuliuJrOT5R8xErYw28h&#10;jyBzjuOMc5GnfQwR2vlXOst5gkXyjHCNxPGAFX5sE9+3TBzxlX99a2enTCz8xTJ8275XjZd3XoGX&#10;HoScHigDF12K31K9jns3hjb7QwWVsGGHn2GSoyT0yM8DtVe0S01Gx8i41B5pY2LRt5hwAAcjKgcb&#10;jkE7vTvW7caZfS6fJfS3HnPLEfmKlvOIyc99oAI5APNYECeXqUdqzy/MwaVvK4OSSysRyF7cDnNA&#10;Gle+H1jaSI3zGO4kDrat5iyJn+IKRjGeMjp70waBZWb+XdWTLKh+YtMRlcgDKnnPQZ4Bz2NdBqGm&#10;WGmHzIbGdrWaM+TNbxrJDDKuSq7mK/JgHgjIzjDUyxvdK+0Qm7tVuY433SQbWVZF3EDiJxjjHGeP&#10;U9aAMG/8FaJdWLHVbC4DW/Mk0MrEAkngZOD0A/D8asafo2g2gW2tmhjmWPCTKrZPTc2Acbx3OMHv&#10;nitJhbwSA/2mY4JsOslxI52qT0UAE7R1yeceuKl1QqLwW32aGF4z5jSeQFMrcDcV7+uMHrnvQBgQ&#10;aHazNGsWh28X2f52kDAM6n06EjvkA474preGdCursXn9nwyPuMflxMJFftuO7G04O7ORg1sXETyx&#10;NeOscjDBMiwKh3ZwAWAPB6dKomw8u7W7giSzjUCNl3ZJGfnznPIHPXnoMAigCiPC0NzK8OrWEXmm&#10;Yqq29vjDKMAYXGQT3z06Zq9/wi9hoYs5bWf7O1swm+2W7KxZ1IOQynA7dSCpHY9LEVvp4khto72R&#10;wqEmSOEPIDnsCx4HODxgHPHFXrmFo4JI7TxE0kMM4a3uLj5XZfUglsHtgk46AnsAZ/jfxL4l+KHi&#10;Zta8X+OL7X75YVV9S1m6NzcGIcJ8zMWwN3QnGM/jlroGmtLM5v3la3j2KxtcqFUjlhg4HPqM5FaE&#10;kIkvt6bY5HVwsij5j+BBHQ9vSri22oNawRyaZ5WFOyZlI+1Lk9f4SckjAAzgZB4oDcy7nw6jxC4s&#10;ZLZRMjJOkcwZpDuzjYVyDgfdyQcZBzmqkHh7Tp5ZbuS2LXEsYPkyxqO3HRe/uOvrWq1hpN6ReTWy&#10;2ttCrIw3YQL65DfN36DJx3xis2LT7r7RNJp8zRpE6+WhQsxXAYDOM4IORjtjpQBiaz4euLSW3vI4&#10;1bzG2tHj5SDzgMOCPToeKu6UllDJHK0SBJhnzGjR89P4W64GeO+Kb4yXXJh9l0608uGIZzMBuyw7&#10;MeTn0PfvWd4V1e6jm+xXTbLmN/MRnyCPXt2NAHTz+HNR1CxEy6asltmQiZQArFRnbjORx0HftTEW&#10;zj+W70q3aaSPDsy4CcAAEEDkeuPzpJZtZudtoCk/lx48u3s+QwPbnP5H8BUJs9YLNcm2eSZ1wsiq&#10;doUHqVxjIHc5oAvWdrpFjdyWWp6OWV1CzJb3Kq/HRxuUqD9AMj9IYb1Ib64tdOtPtCKSFiuIwkhT&#10;nnaAVz34NNXTp7m9zFpjLPBD5sjLuO5R94kEnp7Yx6CoLLWxat5KLIwZmCSsMhVxyOV4PvmgYyOx&#10;m0q63SRSQhWZZvMQgMT0BGBxzjvVXUdFP21b6IrDuOcDKoT/AI981tNfadFp/wBnkJ3I+VmhxyM8&#10;gj+L2wR+PSm21xDrdq1vp0cbzDOxo87j0OMZ4we//wCogijYyzMcRRKqrIFkuA2Gds9v4fz4rWuc&#10;wxhrG9mZ12iZjIpK8EjaAAT37cVlw6hcaIZJNRFwrXLfNIoH7xcjLA46+v8AWtQWsN+i3NvLOFZR&#10;JHIoCkY44xz/AEoAWJxe3afZJfNSND5nnsRhSeOnXnj/AOvV/TltJnjhuYFWZmwi+YQoOcbWP9c1&#10;ktFbm4Zrh2k3MNweMYTJHUjJx71t2NvDHaSNLctdKWBMaSLjy+gxu65z29OfYAltdPe5n/smKW2t&#10;5PmCyNMFUADkgseT6DOPTFQ2IiKlLqC4Wbb+7aOXYD65zxj8856dDRMrBv7Oe0eOZl2KrYC7yeAP&#10;5fWrGnWgkjkt7+RTj/j3lkjy0bd4+vXP5emaAOb1O0u9Jna90+ZmjlOGWQswjYnIyPrXU2EMF1pT&#10;SXOoQxzWxBXBG0vj7o78898D09K2p2VtdPNbokn7zaqLJg/iTxgY9OvsaxdGUW2sNptzdOiswEzu&#10;f4Qev+1j2zQB1KWb6bqVrDJd2slwoWRfuSKB12tsJwfatcf2TP50Wn/uWAJitbeTdls5JOf5dO1U&#10;bXOnW8cMUUxKuXguYJACuOQy98EeoH0NN0ybzLoSXbtI0isv+i4Vmbt90EA++D0Ix6Gwy5ZGT+0W&#10;hb+zoxtxtaQoqnrzxkHPpgZqa4s7b7K19e6B9nDcQss/JO75iUI5U9iCADnPWq8V0ZbE298skkkb&#10;Mc3CBMDP8JPUjj+XHFXNOitA32m5GNyiMfZ4w7sxHGecqcdCAeeOcmgC1fxaY2orc6K10touSGuL&#10;RVD+vEbsODnofw7VcsdW0NkvAunu0k1vshaadkaNiQQy5B3jg8Hsfypy38VvcJDJbtNDCdkcMzYY&#10;AdnUDIAwBycj1HSixjh1m7khd1iGxiq7MhO4UEtyv+0WP0oAbLpEVhcGS+nht5EQMsLXQk83JwWH&#10;GG+mePrU1pqNrqMciJqKrEVK+XDGvYYwyhDwexyajl03TrC6+0XMBt2V2+0fvmVQ4HA75GeQePT3&#10;rZtHD+XDdBZlmxunhZR5ajsp4yRn7pIzQBXbSZtOvJARHELRUZf9JE21T027CQwPfHK55xWhH4Vv&#10;dV8EzePrCwAs7e8FpdXCyR7UkYFgGGd4JHRiAD0znNULKaO91QaKNVaSJFYvuZXCsOwyc4z2ByOS&#10;B2Nyw1PRb+OQ3cNxcNaoVt444dvU/dILbkGD2P0FGozN0a8srS9jmls1vPKfE1q9y6LMo7NsYNkc&#10;EYzyMcjirVrpGsePNYbS9D0ua5uLjcbfTIbc8gAtlfUgA+uajtrQywT39hbQzRSSAWyzzDzl68Ic&#10;EHHTDYP61DfWU0M8e2O1yFb7TbyMqyKcdSobOehGD9KQXOY/suHQp2uLWYQtHckK0s3+rPTAx6en&#10;at/SJr7U1W8l1IszNskeOMBWbtySOvc9qr6ppGnwWqx6ktuySp800MxPzE4CuOx/Lr361Usohozp&#10;YyXtwx5baUA3L2xzk+mee3rS0Q/Q9tT9n7Xdd0m3m8JzpcXEcIRtPuLqOTY3omxyV68BlGa53xl8&#10;JvEXgby7jVNN1CAyZWWK4tliXzOflV9zK4/75PtmsnQPHfjqz0VEXWb/AOylRB5Uk2WSHn5VLDgZ&#10;x8vHt71dX8c+IpdK+x6j4hvrq2WTCxtIXiGfUEnpjoKlQfNe47rlKrm3hvpLuESCaFt0UqyZdT0y&#10;Oox754NTaXNNMZvt9rb6hNNl/Mu5S0nTqxBBLfjz6GrWgy2qQYeQNuO7zI1BEcg5HDEAqR6g/Tiq&#10;/iCWRNtzG6t9oJJ8vayo2ccgdB25q32JWhSubKe3eSC80r78ZVYfJ2rjB9uOuePesqQf2DEtvBdT&#10;buqMu1mRjyFJ28j0710ghhuLaSaSISLCy7rhpDz/ALOOO3vise80Zb2Le8flw/Nubb+7POdpIz1H&#10;r/8AXqHHW5VyTSbnVdTuo53l3yKw+Xb82PYqMnj16fyt3zvbTTzXKsis2VRlcg/Ue/tke9YlnHfa&#10;dcK9zbFfLGN0J52e3TJxj8615JYNTuEuZLmJVKgowjBZx3696FO42rLUvSm0fTI1nnWGaTaFVYSR&#10;swD8ys4bH/ASMd6zvsGm/wDPez/8Bz/8TVzUNR1HUJiJZbubyVRA8szkxxrwF28qo9Pl4o+06Z6T&#10;f98n/wCJp2kidD3v4teK9JuLe6XSNa+1XklvawXX9n28TotysflgJIuxGLRQlwPLBRt24s371qHw&#10;7+EXirxR4CtfG2n3Gl6FYW6qlrqOrQm5muCGdvMjyoWMF8/MN0hGecKiUfCb4Ya58TZG8Ya0/wDx&#10;JbOGSCSG3t3X7Zhl3YIRtgZwFLsQxJ2gbQyt7LN4SkXSjotppVt9rW1EaBbqNvs0ZBZQEBYSFgpj&#10;K5VugIABFc0b1veb06f5nTK1GNktTyyT4YfFRriGxt9ajurJpFkii+yyFZWkIOUVySG+YHb15zkj&#10;pY1D4Y/FG/uJG03xTpczWdpbqu2xSBYAImG1lSNdx+7+9ILOdxP3SW9V8M+GZLqSPXtZ1KSeIRtP&#10;I32MS+UvmB227jyQckNhsnIxwRXX6V4es11L/hKtS0Ca00+JI/8AiYaXayXSIiui+bL9mKeZIv7v&#10;hsIHkw7KNxOzj1u/vMeaW1vyPH7T4OfETU9St4rPxvp2tExxTXUlmLlYxu5CufLI3gIVCgbQobHy&#10;x1Novwq+P3iZf7G0vUrWa8jbasF1ql0rsyuG8oRylFfc2NsQVi3YHt6ho3iKPT9XuJTo/h+7h+yy&#10;PJcX0E00k7GNwUjaPHmEZyRzGSvJbYAuhpvjLxHYahD4i8H+Jry1uFga0srqOQRrFGybCgOQwDAb&#10;FbbjoSxBOc/Zy/mf3le01/4CPIovAPxW0OGdItY02/VZ2j+0XPnReYI2QhgfJypyqnCjfj5Qxzh7&#10;Y8NfFzSr64uLrUdL+0LMghnudYnUWe5yPIWHe7BQS4yCSowCMsTXrEXgWYX9raeIo4oGmV/tzQ3k&#10;EW0KPkiLGdSSspBwGTcflUtkbc+40+PU/EVxpN3rdq9vNbiKG5aYSoJM7SwaJTJGvy8sq88nB2nI&#10;oOX2n94e05e33Hksnwf8Y6prE97pp0eG6muGkij1DVLidi6ASmYSy26EbyoCjjdzgtgmpIPhX8VX&#10;8Kt4q1uTT9OtLRbeGFkvHlhDMGCxgONz5I6gORy3Q7j61oum6hPaNqWm63cXjope+03S5J1hljDK&#10;SSu4Jk4VjIqsyLEoOcA1kzWSEte6bDDmNt8clvqjjy2KnCpkElOmVAk3KFOM5Iyjh1Ftpv7y3Xk0&#10;r2+44Y/DrXLrRNSfw/p0t1NNeRjTxZ6swsni8uRmlaTy42EgzFtRAQOdzHJzmad4D8U6fa2OjeII&#10;bF7e1uC15HaXMko3Bmch5ZLcbWxIMqpY4GXUYr0PT44Lu4m1G5vZ7e7s5I57eSExCIo7yIwUorEF&#10;QFKxlsbBIwACBRo+J/KtwbfRNI1KS1uJmkxaeZJa/IxjEt1sjCSsFVFZl5IfYChGKuVG9rSf3kRq&#10;uN7JfceIeNdB8eax4imvLPxP9nt00+OS8k1i5nhmwwVDuCIu4An5SQNylcgA5rqJPh54v8K3ditp&#10;qul6rDrkJ+xtpWuTTXN0sqlFyyrII5pGWP8AckLsCYywO5u7ureCy1N/FE8lkru2RDdILhYHDiUR&#10;RxANtXe4++qht23nbxSm8Ra5YRQ6xqcGlRwJNLLBb6lKixmTzN28wxgDajfL837vaOSfu01S68z+&#10;8ftHtZHB+J9Y8S+H764vPscVxaLauiiTWWikhhkQosRZrRyjtiMZbLPtJKHnHOeKfEHxM8W69cWd&#10;r4dthc2scTW0kd8lyVh2qEP2i3B3Id6MWUFcbQxyM0l1qV7deI7ldSN5Gur2UtpHYWEzRxywzBlZ&#10;mlnjcJHyAQi7h0BTg11OlaO3wt0WPTvDQhZWX99NI0heWYr0P3mU5XopUjjleCYpylUqOKbsvzKl&#10;anTTaV2cnfDxlp2tzeJLmzso5Jlkis2uJ5GeaeOMbQsWwFMu4w7EDJyM4YVc0mL4taxC0ui+GrOa&#10;002Z3tZr7McPzS/fDvEdvXB25J+Red24+ieCbW8vPFTal4g1G0uLu6aVlbUtPgvordg4MT4vG8kK&#10;GQE9A+w5yjEGhF4GkvrK30nWbiVdLuI1kmNose25n8oYc3DBfMByWMa5YDbuPzFq09naVm2RKpJx&#10;vZHn2la/8Zo9Lm8P6RdqrSL5czM7CRQY3ygZVyh+U9DvK84xzUGlR+M7u6aGfTPsb+Y7r5N8kJeR&#10;FHzcJlR83YMcD5lI6+zaVp/jrX9FfSPhz8IdPWHR5o4b3xDp3huYyGRoxHHBLI8zbGUKx3sqsWly&#10;5+VQvOaVf3Ph7xvD4lEsgWSNW8yXS5BBc/NgR4chX3OGBXrx0wCBXLzbS/L/ACJ5uXdI4PXPBHjT&#10;Tn03V/Flss2k3kM01klvrVtOkR3SbVdI51aD5l3/ADhTsbeFOUzP4m8O6lomhLDo+naLNNdTO0bG&#10;e6kuNRUMMxoqRyqM7S2FkJOWC5PX0X4u+JLX4g+IrfVYtL0HTbW5GGjtY00+xtBlVP2c4jRCSgYh&#10;d7MFGXwa8h8d+M77XfE5057aaayWGJI7OO3kCyw5X5kfAYcZJ4BHJGAOCLlGPvMUveloi94T8DeD&#10;tc1fUAum65da/wD20QtqtoIYIbTZITJM0jyTG5LbV8oKFjRDkscqde+aTTV/s3TdTtZI8+ZJZ2sJ&#10;ZkX5FBXBbaBxhuGyWJ7k9D4S8OT+GZp5p5VWW0V4IL6S6tyJtpZYyRCWG5fLUiNiSw3EjYRvjvbD&#10;W9dvLq9u9NutSl1KZ4fOuLpt12s27LPIpCKygIQn/LOPyyeCoCpxcbu+rHKWxCusaxeaYAYYY45p&#10;N1ob5cQLEI87dzE7zld23JCb/l425vfD7wj4X14x6t4n8UXlm1vo9xNMtrCyRpGiK5iRHKl0ddg3&#10;nJcMGXIU5E1WdrKPw82paSkQ06RdU1D7PcyNYxs+Vy0cZZS21FAiyArKO+BNd22seINAm1XxZBdT&#10;ahd3xje6vLy2ZthEi7Ejb/j35hHzJGMDaBgMDI+VuNhc0U72Me90qHXLS5WW3tJms3aRX3QSSRLv&#10;KiN3JwxwwIByRtRfl5IuaTcQ6n4Pj8MahffbF05vP09fsNvaQrM7liQ0g3yoUVCJAu52kBUpty+L&#10;e6W1jZLBrbrtkkjZtLYySLBIccMVx5g2rt+ccEkbRmr2m6BJqHiSafWNAvLGyMImuLiRZIGjjCEr&#10;LldsvlOrHZGhKudvP3TVaXSFra6MPxPpVvpPhO48Wz+HtQjs5L5oUjaVpBczR7gALiQfvAGJXCFm&#10;7ndivH/DGm+Ddd1PUF8UXutNJNY7dFGlW++WW4YNvZwSNsfBBI64BIIADelfG7XvsQXw1o11HPp5&#10;P2pZJ5opJIJtrfKrs7nZh9qrnaxDcEk4b8ONGbw6kPiHTfD+oX0jWJ+ypqFvkiNVB6rkPGrgtyT8&#10;vy4zgVnPmlLkXzKhyxjzs4y51jWVaHQ7LwndLCsz/uVcXTcI+EZ9+WbrkuMEjPXIqnE+rnTf+EfT&#10;w9It5JfKs1zDEm8SKw+QFTuVQMZCjGOORgL6yfB+taffXFtLJJJqeoNE80MmliOaza4Qt5IidA0W&#10;MHnbGvXjLAnmZfDepWviGG1j8u0hhsy0/nSoImbYAUlYNuAH3sAOQDtweCeiMuiZm097HG67feIY&#10;521fVlvtQa+lCw3ULfvpnVSyzESjPl8EhGAJxygzuEdt4q8Yf2vBreo+CprpdNuIZ0tdStWnsfMW&#10;cHbMpA3xZLL5TEKR1wBmvQvF/wANobK8uorG8t47OzSKaFZ1kV7xwyQjBZSsfyu8nLqo24DM2Qat&#10;z4et5/NhudC+3zPHPJa3NjdYaVkCsWjBkbzWK4yqqrAqR0w4LytuHyPO9a16axlu9QPhYs2oXr3W&#10;I7dlVGzJsjiSMrsRRyFAA6Z+7kx3v9vObrw9Z2esXAUNHdKtm6uIs5wVLMQDvU4HIO3PJzXb6nY2&#10;uh65HFo3iW4urgRxzWt9bs5kuGDbWWOQO2zYW8sbXx+7ViBwKl1HRdChMuv6LfXFpOoVIbjyxD9s&#10;wkLNlC4Iyyy9m+XAPO5mcUxHivjD/hK/FF/bC4ttQaFIZFtLe8hYAxDAYgnHePuSRtAGRmui8L+O&#10;G8K6VZ6NovhS+kCxlTJJpbtIZ33HeuM7sMc8AcIBkV1muxz6vaW93b6dJFGoVXnbUWkcq+VLb3YK&#10;q7iAoXaNu0DnJMc9nrNpZWmt6ZcMPt9vtZLa8JZER9pkYKd6qdoK7mUHbyDjJnklGW5fN7tjlI/i&#10;Fe3o+0XNpdSMr4ZZLeSONgEkkCsDgEgEHjAI6ZwudZ/iJpA01xoei3m2GFWWZ7eWEQvtQy7VO5V3&#10;N94kEtheF3ECzqGupPYfZJr5v3H2nybeKYxwiVkUM+QowxCx56AkHOAMGzHr/iGzsLPSbXU3sY/s&#10;8cs0l1bxmRJBb5CjYNybhgYPTIZzkVV5dSdOhkQeIL3WTBpF3Gv2prVXln1KdfKhRVlXcSuAp+Vk&#10;G7BzxgZyemt/AHh7Q/BFxqz3HhnVLvWNNjaWG18ROraXISzF38p0WRvkKqhYrgk4b5gMHVntDqRt&#10;4Q0drYqbezW4UrcSjbvQld5UHzHyzBiDyTurmbOz8mKbxLY3rSzQofLkmwAoORlVDg4xL0AKFT37&#10;TKPPG1wi+V3sSX2u6bZXTahrE1reRy2YSxure4C7GXHaBhk5yPnyT8x6jlsHjPw/dKyafBb26ujR&#10;hWtFkSZVbPmKWAO4ZQFgCw3E5XqKOr3Etp4a8i7t47SCOOJ22wAzMuVJbIUbf3jc7mAx0J6Cj8Nv&#10;BOm+MWuNG1q/htdN0/N9qGqR5a4mWQIkVuuwgNk87VI27pGJO0CplKUdNy4qMtTQn1uwsIVuFtLj&#10;ULlLhYbSFbjEWDtcrhVxk7jwQ3Y554yT4nmj0hbGe38sQsRDayYmaVXUdc4J+f1JY8D7pC128nh/&#10;yDcWml3trZ6fpMcV9rLqogNpHIwVYwsrK0xXcvypub72flRmNTStQ1jTrGGPT9At7i8dg081xFtm&#10;QAHKxtgeWriTLcgggEEFQafvPVEqyODj+IWjSXFvaIjLJAo3eZgK2SHZiTg5LNzkMow38OcWLT4h&#10;eG9Psfskcs6vMq/aTDcHy1Qbo2UhWPmowxw2AffOa3L3T4b+fOoR29vNHlreNbNSz5ICkFFw+f7v&#10;JJ2qOlR32k6wGaOGGO7uLiOCXyrORJI3R+REyRuyKxLIPKH3GHIBNHM77hZGZ/wmmi3ibIbm3WFX&#10;ZprZYXCM33VZD1HAHU4G7pxVK7vrO4Tbp96y3G0iS2ju2+WNnGPmzxwQTkkkBs8dN6ysIhI1lb6T&#10;JJ5H7yW3njCtwyk4PDELjJyMYUE8ZNR3+kK9p8+jRLFJMqSXdvCxVmCkKeAOcDJ+Ugbjk46V7wvd&#10;OH1TXLzUkh026hkjtVZxeN9qBZsDHBYDacZ47ZBHTnqPBIbR9DzLqrQ3V1N5MbNbqqQKDyuM8lv3&#10;g6DqoyOMcnfQatcXrXNpEqw3XypDDhlkCg9Sg+99SDzgnrXcWGlJ/Z8dk9zMrwrm3S3j27R0U/Ln&#10;LFiSR6DHJJxnG8qjv0NJLlppDriPUtKm/taK8aS3/tBk+1KrRi4dThthZdoboCkZwBjOdwy26ttQ&#10;vruGKwkjtWm3AyNsClRztJ243LhskhTn1GatQXto9xvSeNYlUqbu6VlzwcrtVNzlieC2QC2OApxH&#10;DaWUcNza3GmQx+TKSbmONg275Cqqu0rz1BAJzkEkAAaGRCtvqVk8N/5NtNFLiVmHzKQQu0LtyUPz&#10;DKn+Hdu6GnzR6habWM0MnlMC8IUbgWPWXjqCcnORkYz1pki2Y3XVtLG3kSb1jt2kO4nAUMgA2jOD&#10;jjBHr1cs8N8bjT77VI2vEfLTfa5BvkDgM2ceUBgNy3QDjcTTAz3t4rZUhur92ZIw7eZhow+S21ny&#10;cqVAHIByS3uef8YC8sA1hNOrW9wqsLfc20OrcnIYBQCTjHGD2I47BbN9X0iK0guZpJFEivMsKqxO&#10;/AxzufoowDjBOOCSOM8SW01/qUn2m3YxxeY0kkcKr8uNzMAuMDb8x9gQKT2Af4c8KvKI1uDceXHG&#10;7PGt4VURjmRs7GwcknHUfN71piBlsvKkieOKJt0caZG4MNoGfvEt1yAQcDk1KnhsHR45bnXbqOSO&#10;Qt9kYSlZS6O25WxtwCq9T1fjOGNN03w3qGpCHRINRuLa4VnmlFzfxx7SEL5LuRjhTgZySQFyTgif&#10;ce5LbfbbzTI3ktVaGFfKupJLhWO75tpCN3HI+UgZTk84ObEUjgme0u/KZG2wpLarIJt5AZmJO5SB&#10;0IB9tuaLITaTdsGRbo20LlpLiNJstkYCcHntweM1NNaWl95bSRXETklbhV2gRYOQAODvPA5PTI4o&#10;EU2w12NOVk+ZgzTLkrLJ8xGMgcEc7jg/XGavX+iC3Eb29zFNMtuu3apkXcw3FQQTlgQQeQM4xnkU&#10;zU9GczL9j1C7jklGJFmhQMSQegyAQOuOwwe4xJp+hTCKZG1RZG+zB2kk1BBtUMwIwDuMmF+7jLfK&#10;cEEA0Bk+I7SZoZLa/nZo2UFo1UqC2RwBjA7nAI46Yxij4daEPENncXt1ZPILWPKqwZSRsAGRnkfd&#10;xkAc9sZOs+mQXEW668Q3k26ON93kqY9xAwBuzwNx4J474I4hgXWFs7iCxvJi32rCzNGIwzHI3OAO&#10;gPAIA/Kp3dx7Is6PYak1/Z2+i+HpJr+OAqtjDcFzO2WZgqbMnI4ChSR6jsviH7RcBRdadN5KyMfP&#10;kj8wxFWKuuMAEY4Pyk8cAVV0bVrnTZ4fEdheXgvreZnjmjXMluijJdGGCre/YfhSpqFzLapeRand&#10;SSXEjhUUKQ3HzOd3LZ4wxAywOM5OaJLOneHb7WLdpr2wbc0crylG2qFbevKgggg44AJIPIwNtXpP&#10;Ds2rQXF9dw3KQrEzQGCMBsnaFj+Vt3Xj5MgDnBwSM0KZNLXUI9TvIJ/KlZlW3wrgjICqM4wOu4jp&#10;x6GWz0/XHitb6TXW+y3K+ZG5tQG5YxOCgbpwcFiABk8UDI9P0ubS5P7RslW3hjifbcNZnmMnazMD&#10;yctxnjGcgejNPuEEq2X9n+bbx+b5rQwukgcDD7c9SSc5POeOBxVXWbnU1ulb+0Y5IYZJEZbSNXOz&#10;dgchu5B6cZ6E9TJe315p0lqskSRssavJBIJEZ2HCnJPzZAJ2g4w3GAQKBF7RvCdzrVj9t0SK42eY&#10;jyRxw7QCzgRhnDN9OfvHg4qPQdD8QeHLxwLRY2imaRfMVWaYgnesm5W+U5wVOMjIORkGGPVfF11q&#10;C2Gl7reRZE87y4TIV4BdmwAMqAfQZHXqauaWdsTQ6jrd1cbpP+PmJz95iQxwyFiWYhl5GOR6EAx+&#10;peHbnTLbOl3csEMgSKaRWkwygjG7BPu2Tz79KiismtjHBp8Twtu2K0Mm/wA6UAglvMbapIyemM8A&#10;ccllp1/dzXUupeJrk2amQQlbJVbaPuMQ+GUFSc4AIxjkNkF9f6mLOOPTPEV1JD8kdv8AY7dWMPbY&#10;SAQOBgE4P3s9sAEepWF9JdxyyPJM6Fd0aqWKjOQwChec9cg56kDnFV9B1swMzG4tmhUzRQzN5e7A&#10;IOcgkcZ7dG46V0EejaravLCPHTNHb26yrD9nhO/hR5eJMbSMkE/NnHoQRRvbWS61L7W2u3wiazbz&#10;PMITygQpC/dwy57DpxQIw30p7ayjgv8AwpI0e07PlyY5B8qEbe2WGVfoR7jGZ4fnsxrE7XMH+r2G&#10;VlTdI3Jxw3cemeg5x26fWbS7NhJe2usXDb2DqxOF+brt2cYBDdM/eyaw9FVvtGoXMZh+S4KqFUbZ&#10;MoPmOQQq5yRkfrmgDeRrq5aRILlriOMgwqjBQiqRw7kHnn6flWhp9m0OnyWN9oX2cyBv3pzIzYGA&#10;x37sRnIPUnK4XGTl93pOmblvrmFo44Lb9z/pQTKlhuA39T64GADk8ZNWdJsdPWz87UY7m4t2Y/Zl&#10;t7hdwZWOU3gkYODyeuRgniqtZgU4tMsb7Vlmub6GaTyyYYLVhtfanDbRwT8pBbg5Ukk9iC8v7m1a&#10;0g0q3uY4TIlvazSbiWLFtzuMM7LkEZ6YAxjgxmztry4kvoNLubfyWjLySQkLnOSGZiFGcH5eAeTy&#10;DzpaNaFI/wC1L2SGKxa83T29qyQymNZMusexeBnADAk4BPI4pAV9KsdSuNJtZtUidohmYRPbKY5o&#10;VJCjPXJORtPI25HesfWraeGWaB7O7hsWmKxN9nKs0g+YqzMEIxwcbjj5QQOK0l07UYI1v9QUrasS&#10;JvtEjyb1I4ZgACpOO/QdxVrUrzVreKDRDqGn3UXyvIscmNjyxrg8YIbAwT2KkHO0ZeoHJaXC1j40&#10;uLoXrxLNbFZZRhVXbhnwM7f7uNpwM57V1dhHp91cTPeFo1mtv3M3mbpJQT94rtAGOerDAwe2KwbW&#10;3u7LWhcR2yw3SvIl5fXLqzSrtGcDccsueQDjOTnnnUvE8S6ZqMc1nLb+XcSMIUhh2sjbSAske8bc&#10;7sgMO/HJNSgJNNg/tNlDWsM8cakK8iKAD6ZIHIH1bk5OAKp29ncmdrqCCaaOaby2a3YtGoG4DgYy&#10;wKkgBsHOOOtXJh4ptkaY+JrSJfO/1ax8yZT7qHPBJ/hbaSexxkkmieN7dLrTrrWtPjt45GLyXhWL&#10;7wOTguxkI3chd33SO1MAt9H0rSDLqi3bRq1w8Uzw6cyldqjPQbSGJA55APenQHTriG4kt2imuJow&#10;W3NuVW4IB3AckdSuSMjr0ottW14W0emx3aWbIpk32sYdJJMhuNpBXgY2gfKwboC1Z8Nl4s1G9uL2&#10;PXNPzs3wwS26guAwBAzyQPQEdMkZGKQF5dHvxYzS3dwiXELp5duN3lyqq53dScj5eDuOefk6Vysl&#10;tLF41m0iBRJb/ffy5EZC2dxOdpIUleB6bhxyBuRal4ptGksLqW3uMZkkxGArdcNkt1Py8nnH5Vfs&#10;fD17c623iC4vrV9QZQ1vbrGWjO0EldqgjzB6fePcHNU9QG3Nrc6hqTyW+o3VrLHMRdXC4cSMp2gD&#10;7p2jO7rjgD3Mt7d6vLcw21tqn2rUBNH57GI7ZMgoMlcBiFwwXJIJOfWry/8ACZnTli1e7CibMred&#10;5nK5BBRiOpzyo69DgdYW1LxLcWsii9tZFZikhZh56kjBXYMMnf5uQd33h0JoBmyaX5zfY7i+W5Wa&#10;Z5XiRZJFUhenOeTjAx905/DU06ztNPtZEhmSRrhltDHb3TNuiUo5iBTA+UkHGc8DBwuKbZa7rdxp&#10;w0u0gWRbWYRQyNalgny4BYZYbjkjoAT3PGLB/wCEsstWaybTLO3urWYx3BurCVVjYAKUHyDjJ2kg&#10;tjrwTkryAo6e2m3ur29vHBIZo1SJGmkC9BnDFSWx+GSTg+6Sy6auqq9varFGyvFILy3cNcbMDcrD&#10;1GSD25xjpWs914t0+BrGKLTZGW3/AHMIjfzEbzgQrv5Y3jIOFOeB0IHDkufEUrrJ/ZtubjY0fnmR&#10;lEABcAAlRjPp8pYtnknmvMDEbSdNs7azWWCHz1bH2dc4UYIDK2MsmQcqR8m1fm5wIU0+zifytQhh&#10;uoZgfMQbituW4BjAblgFBK9iMHljSa34k8YeGWZLrSbeSPyz9oZVLyDjjcAMHJ6dupwM4pDqurXs&#10;sVuZrJpJI2ee3jkO5GwuV4G3gYK5PUg8E8F+YB0tl4nNpGml6dvhngk8nzI49sqb8ZwWJzkEBQQR&#10;jgHpVzTtQ029J/ty4jjbGTDbqgaNkZTl8pnA5GFB5bqdpBkv9c1Hz/31rHNNMyqmyYldoGWBBUjd&#10;kq3OMYOR0qbOor9nu7m1015Y5IgsMcwYhP4/3gUrngHjOefckApeZpT2zXd5fzafqUcmyJrO5b54&#10;u+0Y3ZXrzj5SeO4zbuzvYrddMlhukRmE7tJqQSVowpPCkk4YEbSCdw/TorCbX72a8v7G70ks1zHG&#10;0MMwRZZNwhjC7gFyFJ5HTqdvNZ+q3F1BIt9FcWvnrD+8jPyyR4PzAjbyR/fGQ2M5pAZjzb7WNZ7a&#10;a4s8nzm8kMw3JjJbcCwH3s5DE59a5W/lt7PULa+u51kkmkAjmh5Ei8n7vX35wfWvSBb6zPH5L3lr&#10;MkbgYlmdS3yZYqOSVHzAdR8pPPSuR1yxlvUj/wBFW1ktZFMhaRmVhwQ2CB1yB1JyemKTuAfaI4r5&#10;4Le5jxcQq0EixiQhmJ+8Pm+bhl28EdcVZl0vV53XxVqXhd7qFZl3XFvAY44pCvyxMOETqDsIHK9M&#10;cVb09L2PMlvFHMltGJJFeRh8uNp2kfebnOACarvK2pG41BNLa1hYbmlgmGfvZAb5s7g3A2gHaDkY&#10;yQgKsuiWMqxywzM0qruCw2a8ZXCtlWP97BB4HrzgWJ9IlurW4mu7xZIVkVPKdTHIoPBIX7oIHcY7&#10;4zjNaT6Q93bWapr0qrIIxBNb7kZ1yTjdnknOegzUElwdKVvMs7hQfna3m+ZpFx95PlAIIP384z65&#10;5qwDNKaVvt2loo+x+QzW63SKGLleG4Y44yd2Oo6djiT3ur2mrLJN/pMNvJHDGJGzFMu0MWxkhckt&#10;8ynqeoPFdDpcZnujZJYvG6t81ldXAAEYB+ZQ/wAqsB0I2kH1zxkpFaQXK6Rp8snlM/7wyYlzJj7y&#10;hgAmVJ4zjIBzjGEBg31pBDcyXItLdJpBG0MrStg5425HHTqx4OO55O5a6O+sWlpB4bxNfWtqqmOF&#10;eJsMcuWLYVgrdMkdM46ChruiXCXkupTRt+8dhK0mWYSLgk/XnlTyv4mun+G/xW1TwVptxa6X4Bsb&#10;6G+H7m6vrVZJopUwQyMUZo8EAHABwAAQeqAydfsB4KvP7F1PQI7W6ZSGjJ8xIUxkNubd8rA7gVO0&#10;qVZcgg1l6TGUizFOskKjMaq3U7g2FXaQ5G4sQxHH4V0/iH4kaj490LT9JtNAWS502WRZLp4Qsrgh&#10;cwsGjDPjAw2eh+tYGoXfiTTUj8vRY13sI5FW3PJJIJ44YjDLkdMGmwHLdNdIyJcxy+WxP2mDaCFL&#10;DA2kjGCB0GR83Xtn63ZQ2N+wvGmaOdla8jLMxYvypyuAdxJwRj3HWtSW2u44beK2tLOTbgzMq9Fx&#10;v6dd3qM55pLyDUrAwMmgRgT4eHzJeFDDOMuAfwIyecZyRSAifUtV0vSlnsEWSFZkEZlt423fKFIO&#10;Q2Rj39CBya5nWXji1RW+zNGQwK+YuMggnvwRwOvXPqTXdRxX8+kTGSASNCqxRsl0rr1/iyuTyPw6&#10;nHfF1TSZb+IT3M0TSbwG3SNuZQ3OSAQP6E+lAGfo4uJ7FtQXVWX7NcFWWEOzBSMhNpbBHoQowCOv&#10;FXtVhhu4BHvkjRZmZJ7qb5wp9PkAXk4xxknNFrLcadut7aS3tyvJVVcMcjjcduDxjkc4HSi7h8a3&#10;UUUNtHbmFt22ZrgOM46DkdQeg6jntwDKsGnSXG2KxsIYlj+ePcy+ZncSOSuce3I+nSrUFv5Nmqzr&#10;IJprj/j4STIHPRlUE7gSPQY55qe2sfF1veQ3l5EqWMcqhpbFv4BjcoZiRux2IIGQDjioNT1fxPNu&#10;kW3t5t0m+F4YX3g8ja5GNgx6EqMA4BHAINQOr37Mx1GMWZjZLiTy/mibJ2k4BBHbOVz+VJoclhZe&#10;XLqbX7Qw71uLeJjw2OOHOfmOcAcD8MF8sviq28y4mNjcQuRHdfOXbkA/dGWx23djx1qKVtb+23Np&#10;dzQzL0tDapJcDsQXMeQFx9cHj1oA1NX0XwBe6bJqei3UlhdyW+ZYZJSJNwI4XpkHpjcPpjGeanmt&#10;7KeCPU7ORo4wrzMkn7xfm5KkA/LjGMk9TxxmrN4bzT9NbUGNn5qEEWcbyebIpP3uUxj1yQcc1z39&#10;q69qern7Prn2dGK/6PLFvOMZwMjnn+VAHQ+XcadbyQThpLeaRmaO6mIUPjg8ZGcYypAz60y7jh1H&#10;S4lubVrcSKH2x3cjOrjIDbT0PH3S3I7dKkim1u0aCGfWoJTJ8ysLEqEwPXPI4HQjrVm90Txda3Mf&#10;neNdJIlk3RxrCVUd8nJyMHI4zg/lQUUdN0mKe3aSzkkFq26P5o1MnmBc5YA8Lzg5pVSaCOKztLJZ&#10;pFmfE0sBVRGApGCpy3IP4VYi07xBPHNdrdwo3RNlqWQ5JG5juGM9OQcD04qMt4wj8sanNY77SMBr&#10;WNMu4PTgYJ9jk+nYUElWJrq9fyfss0EMkzRbI8yNg4bdgqDjtkfrms3xn4duLWOLxbYxw/Z1bCzR&#10;7WJAGcHHc+h/nWxY2muPPJfQapG48xFkjjjLtyAckdQAOTxkc+hNS6tDqMNnJ4bbUVfzMyRM1puW&#10;XIwScE7TkkZ3YPB9KAKWj6dqt9pr31jGk2ZEMXllt7Mw7BTk8Dt+NTLp4gMTNeSK0212jUALIvXa&#10;eowPT6iofhrrsvgjUbrS9Q0Kx1KCSzmtWi1G2EqbJAQWXdykqnlXBDKRweTm9uFnAbtJJPL3M628&#10;jbot3AOVB+Un2OPbtQBXubRLWVt4SMSMQyxzODnAwQDwufrg81HBDINQ+0w7JLaWPM37/bsPQbsg&#10;tkejfgetaVjaarfMr/2dFNbmHfFN5ylUVuq8nnnnBwVPPerlv4F1FIEkW5hmaMKY1a6PmIT0K4xw&#10;PYnA9hwAc+LLU59WWa2hWQxSYhjuIwxVh19Me+evvVtgLyBYILZYLo53Mq7dhGeCWODn0xx1HHFW&#10;bqwudPuftkiQ7lbHlG6TOezAAHPJpt5BfyyW+oC3jkkKhp18lefcBMnOAPm2g9Qc9aAMnxLpMdqi&#10;30kTfNKzIiqR5bY6HkgDPGM579MU7Qo9WvNKY2MEcbRlcS7idw6YbaeQD04OPxrQ/s6yvrnzVsjD&#10;H88iYkOBgcqd3LD8CKxtRvf7PjQ6XdrFHyzxSZchuONwA+XuOv8AOgC7HBqMUzGW337pP3iqSrn1&#10;45JHX5uTVqGLTzcqslrHGuMeYqNt3D6nGffgdaihmuZhCINdWGf5pJGk2hVXAwFO7J6fd4OfrTrf&#10;Tb2eRDqGvuqMvmRt9nCDJ75JxjA+hNAFm2IjlWC/hb55D82/bggcdD055H5Zqe1tmuf3o0q6Zjn9&#10;5HJu3Pz7HI+tVYdLtpruMPq+5MMJJo4TgYzztVc9PQHHt1q3Lod3pF41pd6jOixyr5PlsE3KTk4+&#10;XofrnHSgC1qEEuteXe6gzJI+4zSeWowuOpVQMD/IrP8AEelotk94tnv8iH99JaruDEZwwU4Pscfl&#10;U1wsN6wtPNuY9z4jKzbwEHbHl9fc4I6nilutG1PUtR+0RX8/mCNf3cbbFVOOANqqD34Oc9RQBR8P&#10;XsniCzhu5xtW2ZFVVCq4U87jzlufUcZ5wOvSabbXe+d7yVfMbdsmlcZU+pOcf4deaz5PD0D2kltb&#10;6o8f7weY0bbdyr8vLY5444bH86s6Z4KtLo+bp2r3hWOH5VjmdmjJP3SrAfmAR/QA0oLRobUTtcxT&#10;LG2DumGVbuQpwT3+bGBxkkGtTQvEfhdLabTdTsGuY5GBhvrXIZJADjI54+blce4ziuafwkLsyNHN&#10;dXEUbbZG+0suzgDnJ+UfkPerdl8N7eeeOeTUrqzT7zKl05yB2yShH4kH69wDUk1G+Nw32e6WQGP7&#10;0cY+cAYKj72MdMgg8/hQ1hNeJHO0sMStLiCGRtyopx3GeOvLHjms268MW0SxiSS4kVZMtJ502H3d&#10;j05/HvVs+EfDKmM2Mt5uZT5ltJcO20kYB4bLD0DZ980DLel2wvbnZe6i0Yt3Pl+bmSN2VuE64cH0&#10;JwfXNasekjUkupLBLVmeF5o7K32yqXUZKIw524zwc4rAvPDOjfMJUvokmXYxbzTHuBGDkAAYHOAM&#10;kdj1rHvYjpbxiGaVlgkIkt4842nOSCDlT39fQ0CO08EaFqfim5Oh+G/Ds0l9dKwht2ba0rAFiAW9&#10;FBIG7LY4BNO1HXUtLhtJi0SxtZPM2SPbgM5OAN5JJI91Ax34PNZHhvS/B+pI17cabG0kEWY1kuHy&#10;JOGVs8k4APXI9sUj+H9DhvjY/wBkwp5knnLN5Tru9SjYX5cfw4P070DNOLUNFsrOaBh5915in7RF&#10;OVji55VkKYcEde/GcnJp2v64uoG3msxa3Ekiq0nkwqkW3oDsUED6jn69aoa1pXhhLmKwhitzDDyb&#10;mNANinnYwIwxHQEkH61MfCOhbllNhbT28jZWVoVByOMfIdy/keeoNAhPsOp6ne2tv4e0lv7QuC8c&#10;dnYIZnuOpKqgXcx4ziql5JY32l3EV1qcNveW8RFv5mnrGytkZVxgbenXnritK80bQU1CK70nQoIS&#10;CPJaX94VIH8RCgdR1AB6deakfwho+oGWbULTTbc5ZmkjRep5Gc4/Tg1LjzFXMfwfqNpqV7DpF/cl&#10;mZQu6O3R3Vz90LyCwJ6c8fpXTXlnqFhJcaRrNpNFNGyxCK9thHIWHRXU88fr79K4+8srvR9RXVtP&#10;hXdHgZh/dgL2I5GD+X4cVe07xPJfazIZri5mmnLeVy8rlyQBuycnPIJ6gihPWzKtpdGk9mmlTq0y&#10;fMo3LCVJUZ/HIx9O9XdMj0Fbbz9Stbqf+5LZ4QqCw4cOMuOvAIxwcnpSJawQ3UdlOwaRsxvbSSGJ&#10;o5OuPmUhvoQOTyO9Wopvs00UVxMrKrFDbz/NKny9emzGeh3Z45xQxGXfQahaNstdPkiRv9SWyrOh&#10;556549ScetGo25NqlqljDFGuBM/3Wdv7wBPTjrgVtXPhi+it11e20rckgO6QsJDFzj5gv3M9t3Xt&#10;UcE+nxiSxcRXSvIyNHd2gUp6FJN24emOn1ouOxz9/wCHY7mzjDXTfuZMbpGPTsQSc9O3GfU1iW+t&#10;aXFqM0bX0MfkSYXdGVX8BkgZPVSTXT2uiy3moeRpiqJmXEcO0s8mD0GB1PTv+ODWP488G6bc38l9&#10;p+l3FnfKN6RXVx5jHbywb92qt+Q4655rnrRlH3obo0pSj8MtiWHxrp+oO0kcC4WIqZFMfJA6Yx0P&#10;1FZn/CTR/wB6X/v+v+NN8Ma9YXrLpmoZVfmBWJAhjOOqkDHXt+Va32OH/oZLz/v8lVTlUqRTUl93&#10;/BFNRjK1n9//AAD7l0e18I6fo1no9tafYdAsXQfaLe6W4dZF+ZmjjCbWJ24A5UqQ54GB0+geG9X0&#10;W50nX7i4ttPh1FVk0mzuPEEcxuZBJKnlsrF9uHTeTOvZDtIZc8r8Zf8Akadc/wCvyL/0OSvTPF3/&#10;ACVDTP8AsKWX8rmtEuxF+pl2Fn4gF8dWv/Eerzx39rcQSsPMW4WMcN5iAjcnlZBTKs4DKPlzVi+8&#10;RXGl6crWegau+pQ3iR21xIrG38tdyEyJs3GQNhkw7lexzgip4i/5LGn/AF8n/wBDp9p/ySm8/wCu&#10;sv8A6PkqHKyNIw5o3G2dhr0UMhSRZIfsuLaP5HlhgkKnYQjBogSFGGZMDK4AOBet7/xL9vutB02P&#10;92kQWa6/s0XMX2Zl/eRRIoYkKqIWYMQu0uWjxgyeLf8AkbtQ/wCwGv8A6Rw1neN/+Saab/2L8P8A&#10;6AtJapPv/kHVrsX5rvQri7ls577VJpLCQPby2NwGWSNk4hSHBG4u7OZNwJ4Vl+bIo6/LqMvhOO8u&#10;bi6/s+abyVtbqMD7i8kRvgDcXBMqhVDn1yF2PB3/ACRzVv8AsTLD/wBLZ6dpf/I72P8A1/X/AP6U&#10;yVUZasl9DFtZ5rswahFobRRxyRbreHUJ7hfPxjzGmVyoZ5MMV6DaiheBnI8Z3us2cc0AnWO5tLiN&#10;HDyFnViW2AN8vHG5pG+8dvAKgV6T+yz/AMlt8N/9jQ3/AKNWuSb/AJDuvf8AYuN/6UR1jUrONVRt&#10;uaU6PPTcr7Eem6tq+jwLb6h4XvNNvLW8gle3YTLJfgmMBTIMSbMAIDGyseSGBLKH3S6o9rdWWryX&#10;iXUcckkcECxqLaOWZTIZGJwWbn75GGbhdwwI/h//AMjte/8AYWvP5y1k/Cz/AI+fGH/Xq/8A6BaV&#10;py31JjvYvQXFw+gMbm51kW4UpfSLIssqQyqi7onUAFd6RgDYdmFwUZ8nzP4z+PbPzIfDOh3VzeWt&#10;nZeXqF5Jp4ZXiXkTZVA0hQuw81QAS235i6ivf7f/AJNR0H/so03/AKUQV8cfEb/j303/AK/ov/Qn&#10;rnnUkoyS6aG0aUeaL76noXwy0HTbPxZDrEl49heW9jHbzXF5dmUW+G3O27AHzSAvsjBfnC7j81dv&#10;q0vhyWM2sFlDe/2ba3U95fabqBSZvNVfLuWIgyo3IW8skOTncUGcWfC3+r03/sH2P/oha5rQ/wDU&#10;/Ej/AK+l/wDRi1svcppIx5vaVLtC+Jte1fxmtxPpENxHazWtu9wzadI7JaqwwANhdEycGRnQOSBk&#10;EqKz9XXxO96WbRrG3sr+3NxZy3kkLJHEMhZCJH+ZiVchdw3b0wwABab4R/cvv+wlJ/N61tf/AOTo&#10;tF/7C0n/AKVitzFkkfim/vdD/wCEIhiuL60hvbdr61sbhLUQmMsUWKRJGXcduWlVHZlwFZV3B6sm&#10;r+P4fDtvqV+umRXzX0tnJpbX0sl1LMAALkwyKWkYMyqpDs7f3QRvPZQ/8lU8P/8AXhY/+jhXn+q/&#10;8ldtf+wrN/Jqyj2+ZrzOVn8jifiJe6/rfhNhNYec0NvslNrcbZizMiEGAELHlmVjsGSGUEEbQNT4&#10;JaKG0ya21PU47ea8uANcuLyxs2lszvUqkUrAupyAWC+UUcEElcsPK7z/AJGOT/sIH/0TJXrP7O3/&#10;ACIHh3/sYW/9J1qZR5q3K9hr3aXMtzo/GEemeGdNt7fSfC811DpqyNa380km7aXfJxAsmZGRhkuS&#10;oP3TwpqDT4NANtFDp1ndebdfPb3V4DLc7n/dh0UBSi5wUU5VmQ9QTtt/tE/8gax/7A8P/oiug8Cf&#10;8il4G/7A+of+gX1aSly03JEQXNJJ9TkYNW0XRbe3F9peoRCaykW4tZLqQyW7kYVyQwZ5fk3LHnLd&#10;wwUqYbtturX1vfNo7PdMqSXmnxlpUVpFXcrA4DP0IJPZdy7a1viR/wAlE1L/AK+Jf/Se4rF+G/8A&#10;yErH/sIQf1qo+8lLuTL3XYueI/7MOpNrQ8OXunyRRyfbNSuvN8timyQEL5WA4BXePMJLEBcDApvj&#10;Hw142+H/AINuLj4k6VdWreKdPRdM1WTUI0mvIQgUzeUsqyRKQyL852hWIK8cekeK/wDkW/Cf/Yeu&#10;f/Rq18+/FX/kZp/+vDVv/QDTs1t0B6fgcr8MdJ8VeMNdt9N1bQYL2OCFh9ojtSWtFiZHBiEREcjM&#10;AFO8MNsjH73zL7NPZR+H5WS+0a8ihaxU2K292klxHG27Cvy4WAHAY4QlMHaPl3cz+zZ/yLvij/sF&#10;v/6BZ10mtf8AI3eJP+ve1/8ARSVlHSVy9X7tzR0u5ivtLvtLuWfybi+jabUdNna6nt4ypkZEieXZ&#10;NIWJKxlSzhiFZcCua8bah5Xil/8AhEbaGPSJLlo9N1DUvKkmkgVlZUm8pigfATKFSd2U5wSHaN/y&#10;CJ/+w9Yf+ktxWHZf8gOT/rna/wDoyStIyvJomStFGRceGp9Ws5rqTWbqH7DcJ50XnzP9qmVW3Pw7&#10;ZIIBH3iFZucDc2/olp4efwxq9tN4PkuNStdN8nTpIbZ2iW6kYCW6bym/f/uomRRkKrSknGFzT+En&#10;/I1r/wBef/sq12Pwz/5KZJ/2B77/ANI7atHoZ9Dz+ym0y506+mt4NSN7daYsejzwWrQw2s5eN3Vo&#10;hG7SrlApwIwZGILE/eoaz4avtD+y3FxqlnGs0KX1xI8duLiAHfsBzukVth2gYG0MA+CAtWNB/wCS&#10;zyf7lp/6U2tb2vf8g9v+uN5/6Pt6I7lSRzfifS9Om8KvaWT3F08Mlu1pa2wlMdw5ibzJDmIEujNE&#10;q5YMRu25X7vP+E/DN5ea3b2tzHHZxsZrlri3iaaO5UqCYfMZiFwpVOA5jUMSpIVDNa/8i74g/wCv&#10;xP5z1Dqf/IrN/wBed9/6VvRLcIkOv+CL7wxrU/hbWNAiF/p8G6OG1uIrrZ828Ks0fmRyFQUBGV2N&#10;xhTlRYt/D+pXvhprLU/DiQ2txeRzTas1uzXcs0WR5QCkjywu5jHxty+SeNut4G/4/f8At81H/wBA&#10;NcTr/wDyGH/67R/+lDVm47IIssaodWsXurK6S4tLixkiN3MoWVYSDjchTC4+baGLYbcBnnFYM+jy&#10;w+IbG7d/s/ypHp1zdBYE3gbSzF2zsBCYk4GSzA9i/Wf+R0k/6+Lf/wBKLiup+OX/ACE/Df8A2A7X&#10;/wBKJqrqB5T48nstT1SSOy8OGGG60+CBDcL1wwVpTtUBi+3eRz16tjNaHhO1uvD9s0mmSW+3Cqtw&#10;Ix525ERMptywUlWIPoTjgVH4p/5GiT/r1k/9JnrQ0b/kUo/+uKf+hCs96hW0blq302BRcXGoWNwy&#10;qrTrdbjuhYkqB29iSME89Dg131j+0Z42s/hLd/CJPhh4Ruo7nT5LP+0m8NQ217Z723P5c0Ucckkj&#10;qqgtIZCh2sBuAK0vBv8AyCbP/fj/APQmpP2iP+TmPHX/AGEp/wD0Famdudaf1p/mC1icr4o+GHjX&#10;4a+YPGWiyW+oS3ETw21w67rhWRzuiIkyyHYyb1DjcCQw6NVg8Pm5067vz4hjtQscatb/AGgSSXKk&#10;qHVV2YYAKpO5gMovLEjGIv8AyH9F/wCvOL/0WaZqn/Hpc/8AA/5iqpxlKN5PXyX/AA5VS0ZtIual&#10;b70uNSiuvMLtItxPJMqNMwQHZjO45BAK4ALYAySBWfrNzKmkTX50xdsKSJhZNskW5nw/GGbjHyEn&#10;5WC7Sqri14n/ANZH/wBhhf8A0bWT4g/5Fq8/7CC/+iHqvsk/asN8AaXLqyW0MemyTLGokZRlv3hJ&#10;IIHzMQAHJwONo6A8Xr2S5hvIv9ClntrwlVsfmkzuAGxQpI8zJyMAg4GRgV6F+wn/AMlmg/7FvXP/&#10;AEx3tee3P/Iu3H/Xqn/os0UoqMb9xyvJ/gWBHpNh5UYuV3SwrJJarH/y0BdsDBy2A27kEHI56kxy&#10;WFvBcf2fqN3JaxrGXhUWvzBSuF+XcDkgABTtwCDtAyDufFf/AJHNf+vGT/0Wa5HUfuL/ANfC/wDo&#10;ENOMr2ZNixfWVnYWka6lFJBeCZVZZLV0l4DMS6sM5OMgYJGe4p9+NIkuxdaeZo/MjjTzr2czzKwJ&#10;YurbRlmOfkwRyoznmorH/kGTf9do/wD0TNVzxH/yEtR/7DTf+jRT+0gWxm6XE2oWUlxfXO63gVpZ&#10;JJoTtyz4UDZlm7fL1ySenNczGGuNW8mVYyrNvmjjhYDaBtxg5PuRkdq7Jv8AkLzf9eL/APo81y+h&#10;/wDJQJP96T/0KmxbG81kHgka6vI5LtZI7e3gbz1Lx7ZNxDouMD5dwLqfnAVWGSsmn6fpFnOt/r90&#10;xgjkbKOpaOVs4SJm+8oIZvmbIUAEDuK2o/8AH7dfWGrGk/8AImah/wBhX/2g1G8QIrXSPPCzWeks&#10;qxhUuFaZPmw5AbBX5V2EDHT5Qc5PEFxo0r2tuZb9ZVkuC7Q27CNS3B91A+p+Xgkrzi3bf8idb/SP&#10;/wBGzV0cP/ITj/3Lv/0koA4q6mtrzUf3kclpamRpJIYkO9lYbtqggZ6LjHYEZOKmtLC7lWK6gO23&#10;V5WWOZmGRncDIycPnIBBGB05GBS+POsP/XJv/R8dW7X/AI8Zv+uf/tM0xEenzalfXjSX9w1xIx/f&#10;QyM64fbnzFY/KRu4wuWIGMLjJo6XB5Nw9pp8u63WNpd8MrZiRjsLbnXoWIJyuOg96fpH+ptfqv8A&#10;7Vq7rP8AyDYv+vr/ANnoAo2+mTaZfxz6nqSyRyBopWht/MYKTjIKk+5556deohi0jUbq3jtbPTZP&#10;tFrC8tz5SuGTJ6kdCDuT5sDDOBU3gz/kbbz/AK7H/wBAFU4f9XdfV/8A0BqAJIJbzTb2OFEVJk3G&#10;Jo/nU5AAO1ecluwHXJ9MWIXdAJU8hlWTCtgfu1zhUbaeAQTk5XJ68qTSx/60f9eTf+06rQfduv8A&#10;rtJ/6TJQBame4hdlF67yRqrQt5LctuAAYuRkHHYkdevArJ1t7p5YdN8RWf2iNVDb7f5WUspwfMAc&#10;ZViTjBJHHy8Y6aP/AFA/66yVyt1/D/uSf+hGgDQ8KaVcWQkmiulVDazgQySDzGiYcqQDyGUntj1z&#10;0rYbXILzw3Dpn/CP28f2WdpJtTmjl+1vu+7GGZyhUEA4Chsk7jyKo+DP+QtN/wBedxXY6/8A8ifo&#10;X/X1df8Ao00mIxrKzjvoo5ohJHJ9mMc5kk2mJQuRtLEZz/sk45IHSqt3pz29qq3Es0MyTK6yNcLt&#10;K5HG0AblHzZ9TjgYqx8KP+Rp1f66l/6SyVDN/wAekP8A20/9BNVHcC1a6RYWUawrpsUP28b5WmjZ&#10;tny9AdygEDHQ8ehySKurX326CSOG4/cxlilt9qkbyMn+EcMc7V9Q2ATyONHwn/yL0P0tf/SeWqVt&#10;/wAhK+/7Bv8A7Tip7AY2qajqzRSaubhZoZlSDBhVZogOQcZzypzkg5+7nIOM7w1ppW2ddEuf9dF5&#10;k0jKy7DnkEHtuHGSSeuOcDQ1H/X3v+8P/RrVc8C/8i7pn/XK2/8AQpan7SH0N6+S9tEjGn3kNxHD&#10;NH9hMP7mKZSG27EO2RUGMlio5I3KN3MdjaGaaS2WCSzX7R5csPG5kyCzD5gDyC2OM4B61zXh7/j+&#10;b/ryn/8AR8Vdh8Mv+Rk0n/sF33/stW1oIzItXutUm8m+gF0bhth1FbMrHbBHPCAE72ONp3Als+4r&#10;Q1PT/D8LxQWGv3GpNHaxGYS6e9gVJXEkYVx8+0lsMDh0wSFO4DOH/JP5v+ug/wDR8ta+u/6nQf8A&#10;sD3P8oqX2hmVqVterKH1Nria1YRyR7ZcM434XAX5uu44ORjqMEZW502dEluNXjMcJuJPs9xJu2yK&#10;MHZu25wCRxuwRwRzg1bL/mF/9ea/+ihXpGuf8kstf+ve/wD/AEC3ovsB5RFp+t2WpW9za2UTWfnS&#10;xRXBVf37hI3dA24biA6HJ/vYGcgDTi8Rzs8OnPFJJGk7PJFLIzMvy7OfMVh2x14PY8Y5nTf+RyH/&#10;AF7p/wChLXTaP/yMF5/19N/J6S0As2MFre6pcec0U0mpRmW1FxMULRr9/wC5sCk/OOhOTwMkVBrl&#10;jF9tt7lls7wtuj8uRRthRlV13ZyvRj82flPBxn5Wj/kYX/6/H/8ARC1fsf8Akc7H/rwl/m1MRWeb&#10;xBdTXmqJNEysxRbiC3ihSJ2O7KgKF2AnbuUgKTtyBxRZ2MlhJHLMEWZXH7+JVZpnUjCAZY7ic7iA&#10;xyVGedwkP/II0/8A67Qfzar17/yNrf8AYYH/AKBUoCjqjRwyQ3B0mZWWEbg1s6bMAfeGPmGOSG+9&#10;gnoRibSk0+00qWG5nkkdWSRpHm8hbjDgCMpu3MgVtrAYIIX6NXu/+Qhb/wDXt/7IlaWq/wDI4ah/&#10;10h/9FpQ9GBXj1a+uoFiuLe3ultfkht2lAKQhSSuRtG4/MQBg8HGTgVcmN/pGnRvYDyFCNGy39vA&#10;s0IZWKhCuJGGDuHOD1wMZq18cP8Aj103/rnZ/wDoqGpLT/j5h/3Y/wCaUoy5o3GV9L0bUtS0L+zx&#10;LardXCCK1dpFimfk7QZJAFYFgflZgQFOThgWw9Qh3X82o37XSvJJCPODOUk2HG1Qh2LtAOVyQueh&#10;xiul13/j2t/+wjH/AChqLxJ/y6/7sn8zTu7jRQgGpRi6v4orO3laNVuJJJAslyiE4ZMFWzu6gD5x&#10;nBqPxDILzWF1QeG7WxEcaiP+zRLGk0aoFWQEykuXKlnZOpJPSp9V/wCQJH/19L/6JFaPjX/kVT/1&#10;0b/0oNXck4LxNo8WsR3EugxW5lii5gvNR3YVmCAB2ChsMwbgYG7/AGWNbWjWdlaeH4bx76RhcZEW&#10;2382Tzv73XkAEY5/4EOBWDqn+qs/+uEX/oS103w0/wCQjoH/AF8Xn8oaS3GbmqafqXhZtP1fX/Du&#10;k3N5qUEs1leTXtvePO77jukjjZzG+4jMEigOgwUIJzz9vZapdiGOXU8R2/mH/RlXy41Y8AZwVYHg&#10;HHT6Guw+LP8AyUzxZ/2OA/8ARzVzei/8f3/ceg/9DNUujHIq6da6NJcLY3VrqCDaDeLbEEs5UkEq&#10;oORkhhnB+UdMgiez8PeJ9Mv4POiaWGGGaVpFslZ7aNcMXw2em3a2AMdQe1UPEH/Iz2v+7N/6TrTt&#10;G/19/wD9esn/AKDHQySxPZ6WsLSacqybiHRJY9xS4ZRuA/iCq/8AtbfmyOpxzviDSta00LJeR26t&#10;MqS28NvqCyo6MTuztbMfAxg/MAeeCCOk8Vf8fl9/1/XX/odYum/8et5/vw/+iXqZAY/hRGlaGzuX&#10;XbPchSu5tseSMHLDOAMDDdc9a6K5tdN03WliuLR41mXyomypU43ZJdSA7Zxxhc7sds1zvw+/49R/&#10;18D/ANBSum+M3/I1w/7sP8lpR3sBXvr63aKGD+xorfzB5cKNGMgqylpNuA8fzZ+Y/KOSMYFN0vRN&#10;Xga+vDqKzNbrtVbX7qY/i3MjHAzknIAHUnGRN4Z/5GRf+uj/APpM1W/+YNb/AO7F/wCjDV2AqWpt&#10;pLW3jRQIZpts01xGzYZSed4G5OSerYO4HNU59RSyspNJuDcTN90KshXAClMN/tDOc5IbaOTwa7LX&#10;P9V/27Tf+i6420/49LX/AK4v/Op2ApamLKy02GO2Ea3vnq9xcXioksW0HaV3FmdWzg8gMR0IIxQ8&#10;MtYWG0NEtwy738ue3PlpJlsdcZA+Vh6HtjOem+Jf/IFj/wCvd/8A0JawfDP/AB8N/wBcF/8AQmoe&#10;4G5e6VZRQQwX11GimA+TdNIWiRnO7aQckbTgEZAAPGRiqtvp0GiSHTZtPjmhupGBbByJup6AlB9N&#10;vIzx1qxpP/JM7r/sYrT+T1oR/wDIP0H/AK/X/pQ3rYbViraaBrF6IdJt7+33NcHbeXl0VYLhQUbc&#10;5CrtxjOAOnIIrCuNIu9PHmxtEzO7s25Cxb5SH2thiRjjcDgHuCBT/E3/ACF7X/r3j/k1Tax/x6n/&#10;AK7S/wDoTVIwt7+ZB5lqtvbyeQxhEiiNAygHMb8+Y5XoCMk8854oefdQ3DWbSQ/6Z964EZ+6D3bL&#10;Db1+U5549Kzrz/kZbf8A67N/6C1X/B//ACH4/rJ/6DQSSRR3V5D9v+zxyLasPLhFkUVWOAGwBtJA&#10;YkHbjt71Y/s9ry21CDTdNuZGht8S7bQYMa8tLwqlMAH5w2NpwcVP4h/1K/8AXOX/ANBFRy/8hO3/&#10;AN3/ANnagaMpRdafYqI9LMtvJ8ssEjFhwwycBRg5B+Y8HnnOKdP4ZluBNqWnJa2sMS877pd0ys2M&#10;ocgyYyCSvQDJ9Ku619y1/wCuL/8AoZqpf/8AIkx/9cl/m1AEuj3Op3tvdWSaqPMuPKLXFxyG2YAI&#10;l3fVepJG0EYqvB5kMk2l2E6wyQnG1QWCL14yQAM5OQOCeTVey/5Bsn/XzF/6MWrvgz/j21r/AHD/&#10;AEoAyNcg1G9js7C31mOFbLdthimDKr7tzMpxldxOOPlA4+uHqGlz2Wp/akucW8czbR5Z3D5zxj2b&#10;19c45xXWaF/yHbz/AK6H+VUfiR9+3/3W/wDRi0ASFJJbRryyFxukG+RXQ8KVGeq4X2OSO2Mc1a1H&#10;WYrqG3u9Q1LULtimYpLyZplBIXIDk/KcDuc/lWTB/wAgS6/694//AEZWxrn/ACIS/wC7H/OgRHc/&#10;Y2jS4sYluG2iJhJbqNnzZ5Ckg5P8XUhuR6uI1BbZFdrSG1mDB2W4MnlD+5gH5QRzgnPfjrUMX/Ib&#10;uv8Ar1T/ANCqO1/5BV5/16p/JaANCezkisY7fTW3PJM3mDeokjXOQ24/wcHjr0IzzWTeGe7U3dtp&#10;cLv5gRixUSBTyWG0g4467Rx34Nani3/kKR/9cY//AEIVei/5FPVP+vRP/QzTe4HD+JPD9vFercqi&#10;x/Z1XdNDbsI35POO/OMnnOeRW/pmiObDzotak8u4UNdRWoLqiMQCMMU5H3iBnPTgin+I/wDkGWv/&#10;AF5f+zCq/gTr/wBur/8AodIDQ0/xFbWmkXljfRXC3ULLtmbAYR5x80ZyzHHuR65rag1Ky1CzeTRN&#10;T8mWLbKyxoFEijOQRu44AOwZGSRjscfwJ/yP1n/18Sfzkp2pf8inZf8AYSj/APRbUDK+rmydlmuL&#10;8XIkk2yf6OUIweMNnAP1H+FU7rTrcy433EO7ejQ3F2WyD0IKrg9iP6VJ4f8A+Pq8/wCvRP6VCfu2&#10;f/XaP+QquURYubi4jurfTZSzXEjbEkVl3MuMbmyNpYd+ec9eucjxTZeWptkDefDk4Margdcgrw35&#10;A4+lel/EP/kmtr/2Gk/9Jq4zTP8Ajwb/AK9h/OojLmjcpx6HOaNPNPbG5ln8tWYjf5m5T+vHNaVs&#10;m4fZ7nzNsa4URqZAPUn0+vv3rNuP+QLJ/wBdD/6LrsdA/wCQZd/9d4v/AGWmKxnW2l2StH5LtNHJ&#10;aktJGhLIc/dJYDB/M1NDcQT2v2lmjVoZQqssYZT0IB5xz16DnrTrP/jxk/6/V/8AQhV7SP8AjxP/&#10;AF6v/wCjKBEMM0F2p+3XElwv3vMj/d7iMcLkZzj8Dg5zVjTJLUvLaztNGrKCPKjDdOnIwD1Ge/5V&#10;Yt/+QXqn/Xj/AO3Qqn4f/wCPab/r8T+TUFNBdJEZVSNAzeZiO4Vwpz9CAcZ4/XFa+j3P2mwEOlXN&#10;0t4JBHM8kmInz8wXt0PQk8Z429DT8df8hZv+vb/2QVUn/wCQtZ/9s/5UCNue+mVVW7soncoxklSE&#10;/vAfUbsZHTOAcY4p9vr1wmnrp4ihjjaZfLu4LOLzBgdGbAYLzjBOPXoKa/8Ax/Q/7v8AQ1Wt/wDk&#10;Byf9fh/mKALNsU+0PGvliRZA37zPDeuVB4/DH4VPb2Us88aSRTA3TgJJaMqlmB4ClQcHOBwP0qrH&#10;/wAeVr/vD/0Fat6R/wAgVf8Ar7/+KoENuV1dnl061jkdxncsseGJ6bWDAfqevao7nRtRvJpPtKIQ&#10;tv8A6VDtAIQfxAkZ49gT611nxN/5HhP+vd/61zmnf8i/ef8AXSP/ANDFSneNymrSscnoMh0LWGha&#10;Z5IlO2NWbzVIBzt9Sc9OOhxziu5uktdWNuiCGzsZCzx28kjsDgDttIBz2x161wOof67/ALfF/wDQ&#10;K6aD/kGW/wD1/SfzFMEa9xDDplsy2d4slrMrow8uNhx1XaOevO04Poc80y3e0lCxSW8bTRQ/69ZJ&#10;iWXORnD84HTPGOtWB/x8r9bT/wBCNZdv/wAh6L/r5b+dMDXhmhv0U21/cQNuB8xV8zKkZKtzkDgn&#10;OD9BUtlqdkl9G6RtdSW67JI/nj+0ZJGflKk8HoT+XWk1L/kX7H/rt/hR4i/499P/AN1f/QDQIg1z&#10;w3eWgkRrRY4oZBFPuwHXOeiqW347kE/WubjszpV3JJpuoY87lbhYmyD1yCD8p49verl5/wAfp/6+&#10;JP5mqet/8fa/9do//QTWdT4b9i472NbSNYuJYbhr+UyNu3Sxz4Z5v9pdynJ4GVJ+ner/APaLX0kd&#10;1qd+77Y8W6Ir/KvoM9h6Dpn04rnNT/4+R/vN/Wt3Rv8AkI2f++38mpx1jcC0ZoJrSFtQ1iaTdJ5f&#10;lxyYZuvJBHb36+van3JsRbKsEscvZi9qyMreh65Hvgevsaaf8fmsf7qfzpyf8g//ALZ/0NNAXNaT&#10;UdL0yyeX7RmVWe1aO9jk8jDckqMPGT15xnrzVWxvbRrtXvLU3haNi3mXDoQ39445znJ9/frU0f8A&#10;yL3/AAFv5tXP2X/Ief8A64r/ACqQ2KHiDS4bSdvEmmaNDJNG266EfLSqOrJx19eDnFVP+Fs2vo3/&#10;AIL2roLj/kXtS/66JXM1yyThL3eppdSjqj//2VBLAwQKAAAAAAAAACEAdQiQhKRNAACkTQAAFAAA&#10;AGRycy9tZWRpYS9pbWFnZTIucG5niVBORw0KGgoAAAANSUhEUgAAA8wAAAU0CAMAAAA6524SAAAA&#10;AXNSR0IArs4c6QAAAARnQU1BAACxjwv8YQUAAAF6UExURQAAAMPTAOUAfIu+H5/FEKDFD6DFEKDG&#10;D6DGEKHFD6HGD6HGEKLGDqLGD6PGDaPGDqPHDaPHDqTHDaTHDqXHDabIDKbIDacSf6cTgKfIC6fI&#10;DKgSf6jICqjIC6nJCanJCqrJCKrJCavJB6vJCKzKBqzKB63KBa3KBq7LBa7LBq/LBK/LBbDLA7DL&#10;BLLMA7PMAbPMArTMALTMAbXNALbNALfOALjOALnPALrPALvPALzQAL3QAL7QAL8Bfr8Cf7/RAMAB&#10;fsACf8DRAMEBfsECf8HRAMIBfsICf8LSAMMCf8QBf8QCf8UBf8YBf8cAfscBf8gAfsgBf8kAfskB&#10;fskBf8oAfcoBfssBfswBfs0Afc0Bfs4Afc4Afs4Bfs8Afc8AftAAfdAAftEAftIAftMAfdMAftQA&#10;fdQAftUAfdUAftYAfdYAftcAftgAftkAfdkAftoAfdoAftsAfdsAftwAfd0Afd4Afd8AfeAAfeEA&#10;feIAfeMAfeQAfeUAfewV4b8AAAADdFJOUwB/f5JrzUoAAAAJcEhZcwAAIdUAACHVAQSctJ0AAEuk&#10;SURBVHhe7d37ty1dXt91vORmouZG0qKEIEYIBCRcw8UQkBZyM8YgwQgiiRERMCbQ3U93P/7vVu31&#10;PmetueecVbPWrlU157fer196jHWpmp8e+z3Wfs44Z+/vkCRJkiRJkiRJkiRJkiRJkiRJkiRJkiRJ&#10;kiRJkiRJkiRJkiRJkiRJkiRJkiRJkiRJkiRJkiRJkvRx/5+k1/v3Ce6VuJWkVzJmKQhjloIwZikI&#10;Y5aCMGYpCGOWgjBmKQhjloIwZikIY5aCMGYpCGOWgjBmKQhjloIwZikIY5aCMGYpCGOWgjBmKQhj&#10;loIwZikIY5aCMGYpCGOWgjBmKQhjloIwZikIY5aCMGYpCGOWgjBmKQhjloIwZikIY5aCMGYpCGOW&#10;gjBmKQhjloIwZikIY5aCMGYpCGOWgjBmKQhjloIwZikIY5aCMGYpCGOWgjBmKQhjloIwZikIY5aC&#10;MGYpCGOWgjBmKQhjloIwZikIY5aCMGYpCGOWgjBmKQhjloIwZikIY5aCMGYpCGOWgjBmKQhjloIw&#10;ZikIY5aCMGYpCGOWgjBmKQhjloIwZikIY5aCMGYpCGOWgjBmKQhjloIwZikIY5aCMGYpCGMe1Jf8&#10;r/SJMY/pyy+tWe8Y85Cmlq1Z7xjziN5atmaljHlAtGzNShjzeCh5xiPSxJiHQ8c3PCYZ83io+BMe&#10;lYx5NDR8x+OSMY+Fgh/xjC7PmIdCvyme09UZ80io9z2e1cUZ80BoN8fzujZjHgfllvAKXZoxD4Nu&#10;y3iNrsyYR0G1NbxKF2bMg6DZOl6n6zLmMVDsEl6pyzLmIdDrMl6rqzLmEVDrGl6tizLmAdDqOl6v&#10;azLm/lFqC96hSzLm7tFpG96jKzLm3lFpK96lCzLmztFoO96n6zHmvlHoFrxTl2PMXaPPbXivrsaY&#10;e0adW/FuXYwxd4w2t+P9uhZj7hdlPoMr6FKMuVt0+RyuoSsx5l5R5bO4ii7EmDtFk8/jOroOY+4T&#10;RX4EV9JlGHOX6PFjuJauwph7RI0fxdV0EcbcIVr8OK6nazDm/lDiHriiLsGYu0OHe/j2t7mmrsCY&#10;e0OHe/j2hKvqAoy5M3S4h7lla74QY+4LHe7h1rI1X4cxd4UO90DKE66t6Iy5J3S4B0J+w9UVnDF3&#10;hA73QMbg+orNmPtBh3sg4s+4g0Iz5m7Q4R5I+AH3UGTG3As63AMBJ7iLAjPmTtDhHsj3He6juIy5&#10;D3S4B+LNcCeFZcxdoMM9kG4B91JUxtwDOtwD4RZxNwVlzB2gwz2QbQX3U0zGfD463APRVnFHhWTM&#10;p6PDPZDsAu6piIz5bHS4B4JdxF0VkDGfjA73QK4ruK/iMeZz0eEeiHUVd1Y4xnwqOtwDqTbg3orG&#10;mM9Eh3sg1CbcXcEY84nocA9k2oj7KxZjPg8d7oFIm3EChWLMp6HDPZDoBpxBkRjzWehwDwS6CadQ&#10;IMZ8EjrcA3lu8q1vcQ7FYcznoMM9kOcm35pwEoVhzKegwz2Q5yZzy9YcjjGfgQ73QJ6b3Fq25miM&#10;+QR0uAfy3ISUJ5xHMRjz8ehwD+S5CSG/4UQKwZgPR4d7IM9NyBicSREY89HocA/kuQkRf8apFIAx&#10;H4wO90Cem5DwA86l8RnzsehwD+S5CQEnOJmGZ8yHosM9kOcm5PsOZ9PojPlIdLgH8tyEeDOcToMz&#10;5gPR4R7IcxPSLeB8GpsxH4cO90CemxBuESfU0Iz5MHS4B/LchGwrOKNGZsxHocM9kOcmRFvFKTUw&#10;Yz4IHe6BPDch2QWcU+My5mPQ4R7IcxOCXcRJNSxjPgQd7oE8NyHXFZxVozLmI9DhHshzE2JdxWk1&#10;KGM+AB3ugTw3IdUGnFdjMubXo8M9kOcmhNqEE2tIxvxydLgH8tyETJt885ucWSMy5lejwz2Q5yZk&#10;2uSbE06tARnzi9HhHshzEzJtMrdszQMz5teiwz2Q5yZk2uTWsjWPy5hfig73QJ6bkGkTUp5wdo3G&#10;mF+JDvdAnpuQaRNCfsPpNRhjfiE63AN5bkKmTcgYnF9jMebXocM9kOcmZNqEiD9jgYZizC9Dh3sg&#10;z03ItAkJP2CDRmLMr0KHeyDPTci0CQEnWKGBGPOL0OEeyHMTMm1Cvqkv2KFxGPNr0OEeyHMTMm1C&#10;vakvvrDm4RjzS9DhHshzEzJtQr2pqWVrHo4xvwId7oE8NyHTNuSbeGvZmkdjzC9Ah3sgz02otA35&#10;JmjZmgdjzPujwz2Q5yZU2oZ8E5Q8Y5GGYMy7o8M9kOcmVNqGfBN0fMMmjcCY90aHeyDPTai0Dfkm&#10;qPgTVmkAxrwzOtwDeW5CpW3IN0HDd+xS/4x5X3S4B/LchErbkG+Cgh+xTN0z5l3R4R7IcxMqbUO+&#10;CfpNsU29M+Y90eEeyHMLIm1DvSnqfY916pwx74gO90Cfm5BpE+pN0W6OfeqbMe+HDvdAnpuQaRPq&#10;TVFuCQvVNWPeDR3ugTw3IdMm1Jui2zI2qmfGvBc63AN5bkKmTag3RbU1rFTHjHkndLgH8tyETJtQ&#10;b4pm69ipfhnzPuhwD+S5CZk2od4UxS74BkvVLWPeBR3ugTw3IdMm1Jsi2AXf+IY1986Y90GJH0ee&#10;m5BpE+pNEeyCqWVr7p0x74QWP4o8NyHTJtSbItgFby1bc+eMeS/U+DHkuQmZNqHeFMEuoGVr7psx&#10;74YeP4I8NyHTJtSbItgFlDxjq3pkzPuhyOeR5yZk2oR6UwS7gI5v2KoOGfOOaPJZ5LkJmTah3hTB&#10;LqDiT9iq/hjznqjyOeS5CZk2od4UwS6g4Tu2qjvGvCu6fAZ5bkKmTag3RbALKPgRW9UbY94XZW5H&#10;npuQaRPqTRHsAvpNsVWdMead0eZW5LkJmTah3hTBLqDe99iqvhjz3qhzG/LchEybUG+KYBfQbo6t&#10;6oox744+tyDPTci0CfWmCHYB5ZawVT0x5v1RaDvy3IRMm1BvimAX0G0ZW9URY34BGm1FnpuQaRPq&#10;TRHsAqqtYav6YcyvQKVtyHMTMm1CvSmCXUCzdWxVN4z5Jei0BXluQqZNqDdFsAsodsHX2apeGPNr&#10;UOo68tyETJtQb4pgFxDsgq9/3Zo7Y8wvQqtryHMTMm1CvSmCXUCwC6aWrbkzxvwq1LqMPDch0ybU&#10;myLYBQS74K1la+6LMb8MvS4hz03ItAn1pgh2AcEuIWZr7okxvw7F1pHnJmTahHpTBLuAXpeQ8oSt&#10;6oAxvxDN1pDnJmTahHpTBLuAXpcQ8hu26nzG/EpUW0aem5BpE+pNEewCel1CxmCrTmfML0W3JeS5&#10;CZk2od4UwS6g1yVE/BlbdTZjfi3KzZHnJmTahHpTBLuAXpeQ8AO26mTG/FqkmyHPTci0CfWmCHYB&#10;vS4h4ARjdS5jfjHifYc8NyHTJtSbItgF9LqEfN9hrE5lzK9Gvgny3IRMm1BvimAX0OsS4s0wVmcy&#10;5pcj4AfkuQmZNqHeFMEuoNclpFvAWJ3ImF+PhD8jz03ItAn1pgh2Ab0uIdwixuo8xnwAIgZ5bkKm&#10;Tag3RbAL6HUJ2VYwVqcx5iOQ8Rvy3IRMm1BvimAX0OsSoq342tcYq7MY8yEIeUKem5BpE+pNEewC&#10;el1CtBVfmzBWJzHmY5By6Jat+WTGfJArtGzN5zLmo1yhZWs+lTEf5gotW/OZjPk4z8RMpk2oN0Ww&#10;C+h1CdFWkDEYq+MZ84G210ymbcg3QbAL6HUJ0VYQ8WeM1eGM+Uhba6bSNuSbINgF9LqEaCtI+AFj&#10;dTRjPtS2mqm0DfkmCHYBvS4h2goCTjBWBzPmY22pmUrbkG+CYBfQ6xKirSDfdxirYxnzwdprptI2&#10;5Jsg2AX0uoRoK4g3w1gdypgPR6sriLQN9aYIdgG9LqDZGtItYKuOZMzHI9dFVNqGelMEu4BgF9Bs&#10;DeEWsVUHMuYTEOwCKm1DvSmCXUCwC2i2hmwr2KrjGPMZSLaKSttQb4pgFxDsApqtIdqaP2arDmPM&#10;pyDaGjJtQr0pgl1AsAtotoZma/74j635aMZ8DqotI9Mm1Jsi2AUEu4Bma2i2ZmrZmo9mzCeh2xIy&#10;bUK9KYJdQLALaLaGZmveWrbmgxnzWSg3R6ZNqDdFsAsIdgHN1tBsDS1b87GM+TS0+x6ZNqHeFMEu&#10;INgFNFtDszWUPGOrjmDM56HeFJk2od4UwS4g2AU0W0OzNXR8w1YdwJhPRL+PyLQJ9aYIdgHBLqDZ&#10;GpqtoWL8O7bq9Yz5TBR8R6ZNqDdFsAsIdgHN1tBsDRHj3/3RH7FVL2fMp6LhT8i0CfWmCHYBwS6g&#10;2RqarSFiTC1b82GM+VxUfEOmTag3RbALCHYBzdbQbA0R461laz6KMZ+Mjmdk2oR6UwS7gGAX0GwN&#10;zdYQMWjZmg9izGej5MgtW/MxjPl0F2jZmg9hzOe7QMvWfARj7sAFWrbmAxhzDy7QsjW/njF3gU5b&#10;UG+KYBcQ7AKaraHZGiJGoWVrfjlj7gOlrqPeFMEuINgFNFtDszVEjGLL1vxqxtwJWl1DvSmCXUCw&#10;C2i2hmZriBiVlq35xYy5F9S6jHpTBLuAYBfQbA3N1hAxqi1b82sZczfodQn1pgh2AcEuoNkamq0h&#10;Yiy0/Ef/L1v1CsbcD4qto94UwS4g2AU0W0OzNUSMpZb/7b+15hcy5o7QbA31pgh2AcEuoNkamq0h&#10;Yiy3bM2vZMw9odoy6k0R7AKCXUCzNTRbQ8RYa9maX8iYu0K3JdSbItgFBLuAZmtotoaIsd6yNb+O&#10;MfeFcnPUmyLYBQS7gGZraLaGiNHSsjW/jDF3hnbfo94UwS4g2CVEW0GzNUSMtpat+VWMuTfUm6Le&#10;FMEuoNclRFtBszVEjNaWrflFjLk79PuIelMEu4BelxBtBc3WEDHaW7bm1zDm/lDwHfWmCHYBvS4h&#10;2gqarSFibGnZml/CmDtEw59Qb4pgF9DrEqKtoNkaIsa2lq35FYy5R1R8Q70pgl1Ar0uItoJma4gY&#10;W1u25hcw5h59Sccz6k0R7AJ6XUK0FTRbQ8TY3rI178+Yu3SvmXpTBLuAXpcQbQXN1hAxnmnZmndn&#10;zH36VDP1pgh2Ab0uIdoKmq2i4pvnWv63/+b/Yaz2YcydutVMvSmCXUCvS4i2gmSrqPjm2Zb/jTXv&#10;y5h7NddMvSmCXUCvS4i2gmSrqPjm+ZateV/G3K0v47dszbsy5n59Sb4Jgl1Ar0uItoJkq6j45mMt&#10;W/OejLljhZoJdgG9LiHaCpKtouKbj7ZszTsy5p5lNRPsAnpdQrQVJFtFxTcfb9ma92PMXXtXM8Eu&#10;oNclRFtBslVUfLNHy9a8G2PuW1IzwS6g1yVEW0GyVVR8s0/L1rwXY+7cQ80Eu4BelxBtBclWUfHN&#10;Xi1b806MuXefaybYBfS6hGgrSLaKim/2a9ma92HM3aNmgl1Ar0uItoJkq6j4Zs+WrXkXxty/t5oJ&#10;dgG9LiHaCpKtouKbfVu25j0Y8wj2aZlma0i2hohBtiVkW0S5JX/IVj3NmIdAsAsIdgHN1tBsDRFj&#10;4XOZbIvotuQP/9CaP8qYx0CyVQS7gGZraLaGiPGSlq35o4x5EERbQbALaLaGZmuIGC9q2Zo/yJhH&#10;QbZFBLuAZmtotoaI8bKWrfljjHkYhFtAsAtotoZma4gYL2zZmj/EmMdBuhmCXUCzNTRbQ8R4act/&#10;8Ads1ROMeSDE+w7BLqDZGpqtIWK8uGVr/gBjHgn5Jgh2Ac3W0GwNEePlLVvz84x5KAT8gGAX0GwN&#10;zdYQMQ5o2ZqfZsxjIeHPCHYBzdbQbA0R45CWrflZxjwYIgbBLqDZGpqtIWIc1LI1P8mYR0PGbwh2&#10;Ac3W0GwNEeOwlq35OcY8HEKeEOwCmq2h2RoixoEtW/NTjHk8pBy5ZWt+hjEP6AItW/MTjHlEF2jZ&#10;mrcz5iFdoGVr3syYx0SwC2i2hmZriBintGzNWxnzoEi2imZraLaGiHFSy3/w+2xVG2MeFdFW0GwN&#10;zdYQMU5r+feteRNjHhbZFtFsDc3WEDFObNmaNzHmcRFuAc3W0GwNEePUlq15C2MeGOlmaLaGZmuI&#10;GCe3bM0bGPPIiPcdmq2h2RoixuktW3M7Yx4a+SZotoZma4gYHbRszc2MeWwE/IBma2i2hojRRcvW&#10;3MqYB0fCn9FsDc3WEDE6afn3/2+2apkxj46IQbM1NFtDxFhoeSlmui0i5AndlpDwA2tuYszDI+M3&#10;NFtDszVEjH5atuY2xjw+Qp7QbA3N1hAxemrZmpsYcwCkHLjl3//9/4utqjPmCOK3/Hu/Z82rjDmE&#10;hphptoaI0V/L1rzOmGOI37I1rzLmIOK3bM1rjDkKqi2j2RoiRq8tW/MKYw6DbktotoaI0W/L1rzM&#10;mOOg3BzN1hAxem7ZmhcZcxxf0u57NFtDxOi7ZWteYsyBlGum2RoiRu8tW/MCY46kVDPNVlHxTf8t&#10;W3OdMYeS10yyVVR8M0LLv/e7/ydj9Y4xx/K+ZpKtouKbMVr+XWuuMOZg0ppJtoqKb0Zp2ZorjDma&#10;x5pJtoqKb8Zp2ZrLjDmce80kW0XFNyO1bM1FxhzPp5pJtoqKb8Zq2ZpLjDmgW80kW0XFN6O1bM0F&#10;xhzRXDPJVlHxzXgt/+6//j8Yq0+MOaQv47f8r635PWMOimZrqPiGbIvotoRsiwh5QrclpJuh3hQR&#10;Y2p5wlbdGHNUVFtExCDbErItItsSOp7RbQnpZqg3RcQ3t5QnbNUbYw6LcAuIGHRbQrZFdFtCxzO6&#10;LSHdDPWmqPiGkmds1cyY4yLdDBGDbkvItohuS+h4RrclpJuh3hQV39DxDVs1MebAiPcdIsbCn32R&#10;bRHdltDxjG5LSDdDvSkqvqHiT9gqY46NfBNEjOFbtuY7Yw6NgB8QMQK0bM2fGXNsJPwZESNEy9b8&#10;iTEHR8QgYgRp+V/9K7ZenTFHR8ZviBhhWrbmG2MOj5AnRIxALVvzG2OOj5Qjt2zNM2O+gAu0bM0T&#10;Y76CC7RszcZ8ERdo2ZqN+SKIGCFbtmZjvggyfhO05cvXbMxXQciTsC1fvWZjvgxSjtzyxWs25usY&#10;teVizMSbYeslGfOFXKDlf/kv2XpFxnwlF2j5yjUb86VcoOUL12zM10K5ObItotsSOp7RbQnpZqg3&#10;RcQg3wTpZm4tX7dmY74Y2n2PbIvotoSOZ3RbQroZ6k0RMcg3QboZUp6w9WqM+WqoN0W2RXRbQscz&#10;ui0h3Qz1pogY5Jsg3Qwhz36HrRdjzJdDv4/ItohuS+h4RrclpJuh3hQRg3wTpJuh49nv/M41azbm&#10;66HgO7ItotsSOp7RbQnpZqg3RcQg3wTpZuh4NrV8zZqN+YJo+BOyLaLbEjqe0W0J6WaoN0XEIN8E&#10;6WboePbW8iVrNuYrouIbsi2i2xI6ntFtCelmqDdFxCDfBOlm6HhGy1es2ZgviY5nZFtEtyV0PKPb&#10;EtLNUG+KiEG+CdLN0PGMkif/O1uvw5iviZIndFtCtyV0PKPbEtLNUG+KiEG+CdLN0PGMkN9crmZj&#10;vihSfrLlh5jptoR0M9SbImKQb4J0M3Q8I2NcrWZjvqr4LV+uZmO+rPgtX61mY76u+C3/zu/8b2y9&#10;BGO+MLotIdsiQp7QbQnpZqg3RcQg3wTpZuh4Rr6J3/7tK9VszFdGuTmyLSLkCd2WkG6GelNEDPJN&#10;kG6Gjmfkm/jtyYVqNuZLo933yLaIkCd0W0K6GepNETHIN0G6GTqekW9ibvlKNRvztVFvimyLCHlC&#10;tyWkm6HeFBGDfBOkm6HjGfkmbi1fqGZjvjj6fUS2RYQ8odsS0s1Qb4qIQb4J0s3Q8Yx8E6Q8uUrN&#10;xnx1FHxHtkWEPKHbEtLNUG+KiEG+CdLN0PGMfBOE/OYiNRvz1X1Jw5+QbREhT+i2hHQz1JsiYpBv&#10;gnQzdDwj3wQZ4xo1G/PlpTWTbREhT+i2hHQz1JsiYpBvgnQzdDwj3wQRf3aJmo1ZjzWTbREhT+i2&#10;hHQz1JsiYpBvgnQzdDwj3wQJP7hCzcash5rJtoiQJ3RbQroZ6k0RMcg3QboZOp6Rb4KAExeo2Zh1&#10;r5lsiwh5QrclpJuh3hQRg3wTpJuh4xn5Jsg39Vv/K2PjMmZNbjWTbREhT+i2hHQz1JsiYpBvgnQz&#10;dDwj3wT1pn7rt+LXbMyazTWTbREhT+i2hHQz1JsiYpBvgnQzdDwj3wT1pqaW49dszHrzZfyWw9ds&#10;zLr5km5LCHlCtyWkm6HeFBGDfBOkm6HjGfkmqDdFy9FrNmahXjMhT+i2hHQz1JsiYpBvgnQzdDwj&#10;3wT1pih58i/+F8aGZMz6jHbfoeMZ3ZaQboZ6U0R8Q70p0s3Q8YR6U9Sb+E1CnvyLCVsjMmbdkW+C&#10;jmd0W0K6GepNUfEN9aZIN0PIE+pNkW/iXcuRazZmPSDgB3Q8o9sS0s1Qb4qKb6g3RboZQp5Qb4p8&#10;E1nLgWs2Zj0i4c/oeEa3JaSbod4UFd9Qb4p0M4Q8od4U+SYKLcet2ZiVIGLQ8YxuS0g3Q70pKr6h&#10;3hTpZgh5Qr0p8k0UWw5bszErRcZv6HhGtyWkm6HeFBXfUG+KdDOEPKHeFPkmKi1HrdmY9Q4hT+h4&#10;RrclpJuh3hQV31BvinQzhDyh3hT5JqotB63ZmPUeKUduOWbNxqzMBVoOWbMxKxeh5ce/91XwG7/B&#10;1kCMWQUXaDlgzcasEjqe0W0J6WaoN0XFN9SbIt0MIU+oN0W9KUKekG9ibjlezcasIkqO3HK4mo1Z&#10;ZRdoOVrNxqyKC7T8G/+crTEYs2ou0PI/D1WzMavqAi2HqtmYVUe4BaSbod4UFd9Qb4p0M4Q8od4U&#10;9aYIeUK+CTqevbUcqWZj1gLSzZBuhnpTVHxDvSnSzRDyhHpT1Jsi5An5Juh4RsuBajZmLSHed0g3&#10;Q70pKr6h3hTpZgh5Qr0p6k0R8oR8E3Q8o+QZW4dnzFpEvgnSzVBviopvqDdFuhlCnlBvinpThDwh&#10;3wQdz+j4hq2jM2YtI+AHpJuh3hQVg3wTpJsh5An1pqg3RcgT8k3Q8YyKP2Hr4IxZK0j4M9LNUG+K&#10;iEG+CdLNEPKMfBPUmyLkCfkm6HhGw3dsHZsxaw0Rg3Qz1JsiYpBvgnQzdDwj3wT1pgh5Qr4JOp5R&#10;8N2v/zpbh2bMWkXGb0g3Q70pIgb5Jkg3Q8cz8k1Qb4qQJ+SboOMZBd/9+oStIzNmrSPkCelmqDdF&#10;xCDfBOlm6HhGvgnqTRHyhHwTdDyj4Lu55Qg1G7MakHLklgPUbMxqcYGWx6/ZmNXkAi0PX7Mxq80F&#10;Wh69ZmNWI9LNUG+KiEG+CdLN0PGMfBPUmyLkCfkm6HhGwXdE/Blbx2TMakW871BviohBvgnSzdDx&#10;jHwT1Jsi5An5Juh4RsF3JPyArUMyZjUj3wT1pogY5Jsg3Qwdz8g3Qb0pQp6Qb4KOZxR8R8CP/me2&#10;jsiY1Y6AH1BviohBvgnSzdDxjHwT1Jsi5An5Juh4RsF39Jv4Z/8TWwdkzNqAhD+j3hQRg3wTpJuh&#10;4xn5Jqg3RcgT8k3Q8YyC78g39Wu/Nm7NxqwtiBjUmyJikG+CdDN0PCPfBPWmCHlCvgk6nlHwHfWm&#10;fm0ybM3GrE3I+A31pogY5Jsg3Qwdz8g3Qb0pQp6Qb4KOZxR8R72pueVxazZmbUPIE+pNETHIN0G6&#10;GTqekW+CelOEPCHfBB3PKPiOelO3loet2Zi1ESkHbvnXfu1/ZOtYjFlbxW/5n/7TIWs2Zm02RMsP&#10;MVPwHfWmCHnyTycj1mzM2i5+y0PWbMx6AvWmiBjkmyDdDB3PyDdBvSlCnlBvipAnFHxHvSlCntxa&#10;HrFmY9Yz6PcREYN8E6SboeMZ+SaoN0XIE+pNEfKEgu+oN0XIE1KeDFezMesZX1LwHRGDfBOkm6Hj&#10;GfkmqDdFyBPqTRHyhILvqDdFyBNCfjNazcasp7yvmYhBvgnSzdDxjHwT1Jsi5An1pgh5QsF31Jsi&#10;5AkZY7CajVnPSWsmYpBvgnQzdDwj3wT1pgh5Qr0pQp5Q8B31pgh5QsSfjVWzMetJjzUTMcg3QboZ&#10;Op6Rb4J6U4Q8od4UIU8o+I56U4Q8IeG7f/I/MHYIxqxn3WsmYpBvgnQzdDwj3wT1pgh5Qr0pQp5Q&#10;8B31pgh5QsF3/+SfDFWzMetpn2omYpBvgnQzdDwj3wT1pgh5Qr0pQp5Q8B31pgh5QsF3U8tD1WzM&#10;et6tZiIG+SZIN0PHM/JNUG+KkCfUmyLkCQXfUW+KkCcUfPfW8kg1G7M+4n3L1Jsi3QwdT6g3Rb2J&#10;3yTkCfUm6HhGwXfUm/hnhDyh4DtanrC1e8asD7lAy//4H7O1d8asjyHjN9SbIt0MIU+oN0W+iZNa&#10;HqVmY9YHEfKEelOkmyHkCfWmyDdxWsuD1GzM+ihSjtzyGDUbsz7sAi0PUbMx6+Mu0PIINRuzdnCB&#10;lgeo2Zi1B+pNkW6GkCfUmyLfRAct91+zMWsX9PuIdDOEPKHeFPkmumj5H/8jtvbKmLUPCr4j3Qwh&#10;T6g3Rb6JTlr+R53XbMzaCQ1/QroZQp5Qb4p8E9203HnNxqy9UPEN6WYIeUK9KfJNEfKEfBN0PKPg&#10;O/JNfKTlvms2Zu2GjmekmyHkCfWmqDdFyBPyTdDxjILvyDfxsZa7rtmYtR9KjtxyzzUbs3Z0gZb/&#10;wT9ga3+MWXu6QMv91mzM2tUFWu62ZmPWvi7Q8j/4h2ztjDFrZ7T7HiFPqDdFvSlCnpBvgo5nFHxH&#10;von9Wv6HfdZszNob9aYIeUK9KepNEfKEfBN0PKPgO/JN7NlynzUbs3ZHv48IeUK9KepNEfKEfBN0&#10;PKPgO/JN7NtylzUbs/ZHwXeEPKHeFPWmCHlCvgk6nlHwHfkm9m65x5qNWS9Aw58Q8oR6U9SbIuQJ&#10;+SboeEbBd+Sb2L/lf/j32doPY9YrUPENIU+oN0W9KUKekG+CjmcUfEe+iVe0/Pe7q9mY9RJ0PCPk&#10;GfkmqDdFyBPyTdDxjILvyDfxmpa7q9mY9RqUHLnl3mo2Zr3IBVrurGZj1qtcoOW+ajZmvcwFWu6q&#10;ZmPW61yg5Z5qNma9ECFPyDdBvSlCnpBvgo5nFHxHvonXt9xRzcasVyLlyC3/yq+w9XTGrJe6QMvd&#10;1GzMeq0LtNxLzcasF7tAy7/y37P1XMasVyPfBPWmCHlCvgk6nlHwHfkmDmy5k5qNWS9HwA+oN0XI&#10;E/JN0PGMgu/IN0XIEwq+I+QJBd/R8WxDy7/yy/8dW89kzHo9Ev6MelOEPCHfBB3PKPiOelOEPKHg&#10;O0KeUPADQp5savmXe6jZmHUAIgb1pgh5Qr4JOp5R8B31pgh5QsF3hDwh4AeEPNnS8hxzBzUbs45A&#10;xm+oN0XIE/JN0PGMgu+oN0XIEwq+I+QJAT8g5Mnmljuo2Zh1CEKeUG+KkCfkm6DjGQXfUW+KkCcU&#10;fEfIEwJ+QMiTJ1o+v2Zj1jFIOXDLp9dszDrI0y0/xEzBd9SbIuQJBd8R8oSAHxDy5MmWz67ZmHWU&#10;+C2fXLMx6zDxWz63ZmPWcag3RcgT6k0R8oSC76g3RcgTCr4j5AkBPyDkyYda/uVf/HtsPYEx60D0&#10;+4iQJ9SbIuQJBd9Rb4qQJxR8R8gTAn5AyJMPtvyLJ9ZszDrQlxR8R8gT6k0R8oSC76g3RcgTCr4j&#10;5AkBPyDkyYdbPrFmY9aR3tdMyBPqTRHyhILvqDdFyBMKviPkCQE/IOTJDi3/4t/9bxl7NGPWodKa&#10;CXlCvSlCnlDwHfWmCHlCwXeEPCHgB4Q82aXlv3tWzcasg9Hx5DcJeUK9CTqeUfAd9SYO/TePtZTn&#10;lidsPZYx62ikHLnlc2o2Zh3uAi2fUrMx63gXaPmMmo1ZJ7hAy1/5CluPY8w6Q6yWiZmM33xlwtbD&#10;GLNOQcmRWz68ZmPWOS7Q8tE1G7NOcoGWD67ZmHWWC7R8bM3GrNNcoOVDazZmnYd+H9HxjILvyDfR&#10;e8tH1mzMOhEF39HxjILvyDfRf8sH1mzMOhMNf0LHMwq+I9/ECC0fV7Mx61RUfEPHMwq+I9/EGC0f&#10;VrMx61x0PKPjGQXfkW9ilJaPqtmYdTJKjtzyQTUbs852gZaPqdmYdboLtHxIzcas812g5SNqNmZ1&#10;4AItH1CzMasHhDyh4DvyTYzY8utrNmZ1gZQjt/zymo1ZfbhAy6+u2ZjViQu0/OKajVm9uEDLr63Z&#10;mNUNCr4j38TYLb+0ZmNWP2j4E/JNjN7yK2s2ZnWEim/INzF+yy+s2ZjVEzqekW8iQsuvq9mY1RVK&#10;jtzyy2o2ZvXlAi2/qmZjVmcu0PKLajZmdebrF2j5NTUbs3rz9Qu0/JKajVnd+Tr9PorW8itqNmb1&#10;J685XssvqNmY1aFv0PAnEVvev2ZjVo/SmmO2/JW/yti9GLO69Fhz0JZ3r9mY1acvKHlCyBMKviPk&#10;CQXf0fGs05b3rtmY1anPNRPyhILvCHlCwQ8IedJtyzvXbMzq1TdPaDmP+aUt71uzMatbbzUT8oSC&#10;7wh5QsAPCHnSdcu71mzM6tdUMyFPKPiOkCcE/ICQJ523vGfNxqyOfYuQJxR8R8gTAn5AyJPuW/7K&#10;V/5zxn6YMatnn2um4DtCnhDwA0KeDNDyfp/NxqyuUTMF3xHyhIAfEPJkiJZ3q9mY1bdvx295r5qN&#10;WZ37Mn7LO9VszOrdlxR8R8gTAn5AyJOBWt6nZmNW997XTMgTAr6j49mWlgn47pbycS1PGPsBxqz+&#10;fZuKbwh5QsF3dDwbreUdajZmDeCxZkKeUPAdHc/Ga/njNRuzRvAtSo7c8odrNmYN4VPNhDyh4Ds6&#10;no3Z8kdrNmaN4ZsXaPmDNRuzBjHXTMgTCr6j49m4LX+sZmPWKL64QMsfqtmYNYxvUPILWyZmMn5D&#10;ZIdh7BOMWeP44gItf6BmY9ZAbp/NFHxHx7PxW36+ZmPWSOaaKfiOjmcRWn66ZmPWUL5+gZafrdmY&#10;NZavk/BndDyL0vKTNRuzBvOuZjqexWn5uZqNWaP5Ghm/oeNZpJafqtmYNZyHz2Y6nsVq+ZmajVnj&#10;+fzZTMezaC0/UbMxa0DUTMezeC1vr9mYNaK3mul4FrHlzTUbs4Y01UzHs5gtb63ZmDWmr9HxLGrL&#10;G2s2Zg3qXnPclrfVbMwa1R9foOVNNRuzhnX7bI7d8paajVnjmj+bo7e8oWZj1sC+doGW22s2Zo3s&#10;jy/QcnPNxqyhvdVMyBMKviPkCQE/GKXl1pqNWWObaibkCQXfEfKEgB+M03JjzcaswX2NkCcUfEfI&#10;EwJ+MFLLbTUbs0b3uWYKviPkCQE/GKvlppqNWcOjZgq+I+QJAT8YreWWmo1Z43urmYLvCHlCwA/G&#10;a7mhZmNWAFPNFHxHyBMCfjBiy+s1G7Mi+BoF3xHyhIAfjNnyas3GrBDe10zIEwJ+MGrLazUbs2L4&#10;OhXfEPKEgB+M2/JKzcasIB5rJuQJAT8YueXlmo1ZUdxrJuQJAT8Yu+XFmo1ZYXzjAi0v1WzMiuNW&#10;MyFPCPjB+C1/5a8yNmfMCuSL+C0v1GzMiuSL+C3XazZmhfIFJQduuVqzMSuWb9JyHnOYlms1G7OC&#10;oWYKvgvUcqVmY1Y034rfcrlmY1Y4347fcrFmY1Y836bgu3Atl2o2ZgX0JQ1/ErDlQs3GrIjSmkO2&#10;nNdszIqJjie3lOO1PGErjFlBkXLklt/VbMwKiu+0Q7ec1mzMiurtz7SDt5zUbMwKa6o5fMuPNRuz&#10;4vrWBVp+qNmYFdg3L9DyvWZjVmRfXKDlzzUbs0L74gItf6rZmBXbF3Q840s/oLepxqzgvkHJkVu+&#10;1WzMiu7rF2j5rWZjVni3z2a+6MMyZl3B/NnMl3xgxqwr+NoFWv7KV46I+Velk/2J/+AC/j2CeyX+&#10;/5TO8l3feYGaf9WYFd93fdd3feef5ks+rF81ZsU3tTzV/Cf5og9q2mnMiu6t5eg1z0ONWcHRcuya&#10;35Yas2Kj5Nl3/od86Ydzm2rMCo2Ob6LWzFZjVmRU/EnM77TZasyKjIbvIn42s9WYFRkFP4pXM1sn&#10;xqyw/jMCTkSrma0zY1ZU3/3d5ZpD/XczW98Ys4L67kn4z2a23hizYppbDl8zW2HMCum/uMUc+ztt&#10;tn5izIroU8uha2brZ8asgO4tB66ZrXfGrHgeWw5bM1sfGLPCSVsOWjNbHxmzonnfcsia2ZowZgWT&#10;t1yreeCfJMTWlDErlr/2PQScKNf8Z0ljOGx9x5gVyl/7nu/ZUPN/RByDYet7xqxI5pbD18zWjDEr&#10;kO99azl4zWzNGbPiuH0uzwg4Ua75PyaRYbC1wJgVxr3lwDWztcSYFcVjy1tq/nNkMoSvMrbEmBVE&#10;2vKWmv8CoQxgqWVjVhDvWw5Z82LLxqwY8pa31PyXiKVzyy0bs0L466WYN9T8F8mlaystG7Mi+Ovf&#10;+73xa15r2ZgVwNTyh2v+yyTTrdWWjVnje2s5es3rLRuzhndLedJc83cTcOI7/wrZdImti4xZg6Pk&#10;Wdya2brMmDU2Or6JWjNbVxizhkbFn8Ssma1rjFkjo+G7iDWzdZUxa2AU/OiDNXf4Z9psXWfMGtf3&#10;EXDigzV397dH2NrAmDWs7/u+C9TM1hbGrFFNLb+k5j9PRl1gaxNj1qDeWo5eM1vbGLPGRMsvqbmb&#10;nz3C1kbGrCFR8oyAEzFqZmsrY9aI6PiGgBMRamZrM2PWgKj4EwJOfLDmDn5mJ1vbGbPGQ8N3BJwY&#10;vWa2bmDMGg4FPyLgxAdr/jNEdRK2bmHMGs1/ScAJAk6MXDNbNzFmDeZv/I2jaj7x91CxdRtj1lj+&#10;xiR8zWzdyJg1lLnl8DWzdStj1khuLR9X858ir0OxdTNj1kBIeXJUzX+CwA7E1u2MWeMg5Ddha2br&#10;E4xZwyBjHFXznySyg7D1GcasURDxZyFrZutTjFmDIOEHR9X8pwntAGx9jjFrDAScCPfZzNYnGbOG&#10;8P3/FQEn9q+5/HuoDqqZrc8yZo3g+7//AjWz9WnGrAFMLcevma3PM2b1763l6DWz9QOMWd2j5ZNr&#10;fvGfabP1I4xZvaPkWdzPZrZ+iDGrc/81Ib+JWjNbP8aY1bek5ZNrftm/iGTrBxmzuvau5ZNr/rPE&#10;tzO2fpQxq2dZyxE/m9n6Ycasjv0AASei1czWjzNm9esH/ubfJOBErJrZugNjVremluPXzNY9GLN6&#10;9dZyhzXv+rsu2LoLY1anaDl2zWzdhzGrT59bjlwzW3dizOrSQ8sd1vyfEuMHsXUvxqweJS1HrZmt&#10;uzFmdehdyx3W/BcI8gPYuh9jVn+yljus+S+R5NO+ytj9GLO6U2i5w5r/IlE+af+WjVndKbYcreYX&#10;tGzM6s0PEm+GgBOn1vyXCfMJr2jZmNWZH/yhHyLeDAEnxqz5JS0bs/ryQ7PKN9rFmr+fgBP711z+&#10;6fh/hTg3YuvejFk9eWs5es1s3Z0xqyO0HLtmtu7PmNUPSp7FrZmtL2DM6gYd30Stma2vYMzqBRV/&#10;ErNmtr6EMasTNHwXsWa2voYxqw8U/ChezWx9EWNWF36QgBPD1Nz4t0fY+irGrB788A9foGa2vowx&#10;qwM/PBm75oZ/dcHW1zFmnW9uefSa/zzJVrH1hYxZp7u1HLxmtr6SMetspDwZu+b/hGyL2PpSxqyT&#10;EfKbYs3Em6HfFAEnjqp54af8sfW1jFnnImOMXfOfI90MW1/MmHUqIv5s7JorPx2fra9mzDoTCT8I&#10;+NnM1pczZp2IgBPhambr6xmzzkO+74xdc/YbX9l6AGPWaf4W9b4Xqma2HsGYdZYf+ZEL1MzWQxiz&#10;TvIjk/A1s/UYxqxzzC2Hr5mtBzFmneLWctSa/8wZLRuzTkHKk5fVfNDvulioma2HMWadgJDfxKx5&#10;+k6brccxZh2PjBGz5j/F1gMZsw5HxJ+FrJmtRzJmHY2EHwSsma2HMmYdjIATo9ec/cZXth7LmHWs&#10;H/1RAk4Eq5mtBzNmHepHJwScCFUzW49mzDrS3HL4mtl6OGPWgW4tB6+ZrcczZh2HlCcEnAhSM1tP&#10;YMw6zH9DyTMCToSoma1nMGYd5bHlsDWz9RTGrIOkLQetma3nMGYd433LIWtm60mMWYfIWw5YM1vP&#10;Ysw6QqnlcDWz9TTGrAOUWw5WM1vPY8x6vb/9Y8SbIeDEoDWz9UTGrJf72z/2Y/FrZuuZjFmvNrcc&#10;vma2nsqY9WK3loPXzNZzGbNe61PLoWtm68mMWS91bzlwzWw9mzHrlR5bDlvzVxl7NmPWC6UtB625&#10;l5aNWS9Ewg+IN0PAiU01/wD1vkfAKQJOPF0zWztgzHoZAk4Qb4aAE0PUzNYeGLNehXzfId4MAScG&#10;qJmtXTBmvQjxZog3Q8CJ7mtmax+MWa/x4z9OvBnizRBwovOa2doJY9ZL/PiEeDPEmyHgRNc1s7UX&#10;xqxXmFsOXzNbu2HMeoFby8FrZms/jFn7I+UJ8WaIN0PAiU5rZmtHjFm7I+Q3xJsh3gwBJ7qsma09&#10;MWbtjYxBvBnizRBwosOa2doVY9bOiPgz4s0Qb4aAE93VzNa+GLP2RcIPiDdDvBkCTnRWM1s7Y8za&#10;FQEniDdDvBkCTnRVM1t7Y8zaE/m+Q7wZ4s0QcKKjmtnaHWPWjog3Q7wZ4s0QcKKbmtnaH2PWfki3&#10;gHgzxJsh4EQnNbO1Q8as3RBuEfFmiDdDwIlNNRNvhn5TBJyo1MzWHhmz9vITP0G4RcSbId4MASc6&#10;qJmtXTJm7eQnJoRbRLwZ4s0QcOL0mtnaJ2PWPuaWw9fM1k4Zs3Zxazl4zWztlTFrD6Q8Idwi4s0Q&#10;b4aAEyfWzNZuGbN2QMhvCLeIeDPEmyHgxGk1s7VfxqyPI2MQbhHxZog3Q8CJk2pma8eMWR9GxJ8R&#10;bhHxZog3Q8CJU2pma8+MWR9Fwg8It4h4M8SbIeDECTWztWvGrA8i4AThFhFvhngzBJw4vGa29s2Y&#10;9THk+w7hFhFvhngzBJx4Wc3l3yrH1s4Zsz6EeDOEW0S8GeLNEHDi0JrZ2jtj1kf85E8Sb4Zwi4g3&#10;Q7wZAk4cWDNbu2fM+oCfnBBvhnCLiDdDvBkCThxWM1v7Z8x63txy+JrZOgBj1tNuLQevma0jMGY9&#10;i5QnxJsh3CLizRBvhoATB9TM1iEYs55EyG+IN0O4RcSbId4MASdeXjNbx2DMeg4Zg3gzhFtEvBni&#10;zRBw4sU1s3UQxqynEPFnxJsh3CLizRBvhoATL62ZraMwZj2DhB8Qb4Zwi4g3Q7wZAk68sGa2DsOY&#10;9QQCThBvhnCLiDdDvBkCTrysZraOw5i1Hfm+Q7wZwi0i3gzxZgg48aKa2ToQY9ZmxJsh3gzhFhFv&#10;hngzBJx4Sc1sHYkxayvSLSDeDOEWEW+GeDMEnHhBzWwdijFrI8ItIt4M4RYRb4Z4MwSc2L1mto7F&#10;mLUN2VYQb4Zwi4g3Q7wZAk7sXDNbB2PM2oRoq4g3Q7hFxJsh3gwBJ3atma2jMWZtQbILiDdDuEXE&#10;myHeDAEndqyZrcMxZm1AsIuIN0O4RcSbId4MASd2q5mt4zFmtSPXFcSbIdwi4s0Qb4aAEzvVzNYB&#10;GbOaEesq4s0QbhHxZog3Q8CJXWpm64iMWa1ItQHxZgi3iHgzxJsh4MQONbN1SMasRoTahHgzhFtE&#10;vBnizRBw4sM1s3VMxqw2ZNqIeDOEW0S8GeLNEHBiU80/QMF3bB2UMasJkTYj3gzhFhFvhngzBJz4&#10;UM1sHZUxqwWJbkC8GcItIt4M8WYIOPGBmtk6LGNWAwLdhHgzhFtEvBnizRBw4uma2TouY9Y68tyI&#10;eDOEW0S8GeLNEHDiyZrZOjBj1qqfos6tiDdDuEXEmyHeDAEnnqqZrSMzZq35qZ+6QM1sHZoxa8XU&#10;cvya2To2Y9ayt5aj18zWwRmzFtFy7JrZOjpj1hJKnlHnVsSbIdwi4s0Qb4aAExtqZuvwjFkL6PiG&#10;Orci3gzhFhFvhngzBJxorpmt4zNm1VHxJ9S5FfFmCLeIeDPEmyHgRGPNbA3AmFVFw3fUuRXxZgi3&#10;iHgzxJsh4ERTzWyNwJhVQ8GPqHMr4s0QbhHxZog3Q8CJhprZGoIxq4J+U9S5FfFmCLeIeDPEmyHg&#10;xGrNbI3BmFVGve9R51bEmyHcIuLNEG+GgBMrNbM1CGNWEe3mqHMr4s0QbhHxZog3Q8CJxZrZGoUx&#10;q4RyS6hzK+LNEG4R8WaIN0PAiYWa2RqGMavgp3+ackuocyvizRBuEfFmiDdDwIlqzWyNw5iV++kJ&#10;5ZZQ51bEmyHcIuLNEG+GgBOVmtkaiDErM7ccvma2RmLMeu/WcvCa2RqKMesdUp5Qbgl1bkW8GcIt&#10;It4M8WYIOJHVzNZYjFkpQn5DuSXUuRXxZgi3iHgzxJsh4MS7mtkajDErQcag3BLq3Ip4M4RbRLwZ&#10;4s0QcCKpma3RGLMeEfFnlFtCnVsRb4Zwi4g3Q7wZAk481MzWcIxZD0j4AeWWUOdWxJsh3CLizRBv&#10;hoATn2tmazzGrDsCTlBuCXVuRbwZwi0i3gzxZgg4Qc1sDciY9Rn5vkO5JdS5FfFmCLeIeDPEmyHg&#10;xFvNbI3ImPUJ8WYot4Q6tyLeDOEWEW+GeDMEnJhqZmtIxiyQbgHlllDnVsSbIdwi4s0Qb4aAE3+L&#10;rTEZs24It4hyS6hzK+LNEG4R8WaIN0PAj9galDHrDdlWUG4JdW5FvBnCLSLeDPFmKPiOrVEZs2Z/&#10;h2prKLeEOrci3gzhFhFvhngzNPwJW8MyZk3+zt+5QM1sjcuY9dZy/JrZGpgx69Zy9JrZGpkxi5Zj&#10;18zW0Iz58ih5RrU1lFtCnVsRb4Zwi4g3Q7yZy7RszJdHxzdUW0O5JdS5FfFmCLeIeDPEm7lKy8Z8&#10;dVT8CdXWUG4JdW5FvBnCLSLeDPFmLtKyMV8cDd9RbQ3lllDnVsSbIdwi4s0Q73tsDc+YL42CH1Ft&#10;DeWWUOdWxJsh3CLizVBviq3xGfOV0W+Kamsot4Q6tyLeDOEWEW+Gfh+x9QKM+cKo9z2qraHcEurc&#10;ingzhFtEvBkKvmPrFRjzddFujmprKLeEOrci3gzhFhFvhoY/YeslGPNlUW4J1dZQbgl1bkW8GcIt&#10;It4MFd+w9RqM+arotoxqayi3hDq3It4M4RYRb4aOZ2y9CGO+KKqtodoayi2hzq2IN0O4RcSboeSr&#10;tWzMF/UzP0O1NVRbQ7kl1LkV8WYIt4h4M9ds2Ziv6WcmVFtDtTWUW0KdWxFvhnCLiDdzyZaN+ZLm&#10;lsPXzNYLMeYLurUcvGa2XokxXw8pT6i2hmprKLeEOrci3gzhFhHve2y9FGO+HEJ+Q7U1VFtDuSXU&#10;uRXxZgi3iHpTbL0WY74aMgbV1lBtDeWWUOdWxJsh3CL6fcTWizHmiyHiz6i2hmprKLeEOrci3gzh&#10;FlHwHVuvxpivhYQfUG0N1dZQbgl1bkW8GcItouFP2Ho5xnwpBJyg2hqqraHcEurcingzhFtExTds&#10;vR5jvhLyfYdqa6i2hnJLqHMr4s0QbhEdz9h6QcZ8IcSbodoaqq2h3BLq3Ip4M4RbRMlXbtmYL4R0&#10;C6i2hmprKLeEOrci3gzhFtmyMV8H4RZRbQ3V1lBuCXVuRbwZwi26fMvGfBlkW0G1NVRbQ7kl1LkV&#10;8WYIt+jqLRvzVfws1dZQbQ3V1lBuCXVuRbwZwi26eMvGfBE/+7MXqJmtl2XMlzC1HL9mtl6XMV/B&#10;W8vRa2brhRnzBdBy7JrZemXGHB8lz6i2hmprqLaGckuocyvizdDvI7ZemjGHR8c3VFtDtTVUW0O5&#10;JdS5FfFmKPiOrddmzNFR8SdUW0O1NVRbQ7kl1LkV8WZo+BO2XpwxB0fDd1RbQ7U1VFtDuSXUuRXx&#10;Zqj4hq1XZ8yxUfAjqq2h2hqqraHcEurcingzdDxj6+UZc2j0m6LaGqqtodoayi2hzq2IN0PJtvyZ&#10;MUdGve9RbQ3V1lBtDeWWUOdWxJux5XeMOTDazVFtDdXWUG0N5ZZQ51bEm7HllDHHRbklVFtDtTVU&#10;W0O5JdS5FfFmbDlhzGHRbRnV1lBtDdXWUG4JdW5FvBlbfmTMUVFtDdXWUG0N1dZQbgl1bkW877FV&#10;b4w5KJqto9oaqq2h2hrKLaHOrag3xVbdGHNMP0eyC6i2hmprqLaGckuocyv6fcRWwZhD+rmfu0DN&#10;bNUnxhzR1HL8mtmqz4w5oLeWo9fMVt0Zczy0HLtmtuqBMYdDyTOSXUC1NVRbQ7U1lFtCnVtRsi0X&#10;GXM0dHxDsguotoZqa6i2hnJLqHMrW15gzMFQ8Scku4Bqa6i2hmprKLeEOrey5TpjjoWG70h2AdXW&#10;UG0N1dZQbgl1bmXLVcYcCgU/ItkFVFtDtTVUW0O5JdS5lS3XGHMk9Jsi2QVUW0O1NVRbQ7kl1LkR&#10;W5Ux5kCo9z2SXUC1NVRbQ7U1lFtCnpuwVTljjoN2cyS7gGprqLaGamsot4RAN2CrCow5DMotIdkF&#10;VFtDtTVUW0O5JSTajK0qMeYo6LaMZBdQbQ3V1lBtDeWWEGkjtqrImIOg2hqSXUC1NVRbQ7U1lFtC&#10;pk3YqjJjjoFm60h2AdXWUG0N1dZQbgmhNmCrKow5BIpdQrILqLaGamuotoZyS0h1FVtVY8wR0Osy&#10;kl1AtTVUW0O1NZRbQqwr2KoqYw7g58l1BckuoNoaqq2h2hrKLSHXRWxVnTGP7+d//gI1s1ULjHl4&#10;U8vxa2arlhjz6N5ajl4zW7XImAdHy7FrZquWGfPYKHlGritIdgHV1lBtDdXWUG4J4RawVSuMeWh0&#10;fEOuK0h2AdXWUG0N1dZQbgnpZtiqNcY8Mir+hFxXkOwCqq2h2hqqraHcEuJ9h61aZcwDo+E7cl1B&#10;sguotoZqa6i2hnJLyDfBVq0z5nFR8CNyXUGyC6i2hmprqLaGcksI+AFb1cCYh0W/KXJdQbILqLaG&#10;amuotoZyS0j4M7aqhTGPinrfI9cVJLuAamuotoZqayi3hIjBVjUx5kHRbo5cV5DsAqqtodoaqq2h&#10;3BIyfsNWtTHmMVFuCbmuINkFVFtDtTVUW0O5JYQ8YasaGfOQ6LaMXFeQ7AKqraHaGqqtodwSUrbl&#10;rYx5RFRbQ64rSHYB1dZQbQ3V1lBuiS0/x5gHRLN15LqCZBdQbQ3V1lBtDeWW2PJTjHk8FLuEXFeQ&#10;7AKqraHaGqqtodwSW36GMQ+HXpeR6wqSXUC1NVRbQ7U1lFvCVm1hzKP5BXJdQa4rSHYB1dZQbQ3V&#10;1lBujq3axJgH8wu/cIGa2aptjHksU8vxa2arNjLmoby1HL1mtmorYx4JLceuma3azJgHQskzcl1B&#10;ritIdgHV1lBtDdXW0PAnbNV2xjwOOr4h1xXkuoJkF1BtDdXWUG0NFd+wVU8w5mFQ8SfkuoJcV5Ds&#10;Aqqtodoaqq2h4xlb9QxjHgUN35HrCnJdQbILqLaGamuotoaSbfljjHkQFPyIXFeQ6wqSXUC1NVRb&#10;Q7U1trwHYx4D/abIdQW5riDZBVRbQ7U1VFtjyzsw5iFQ73vkuoJcV5DsAqqtodoaqq2x5Y8z5hHQ&#10;bo5cV5DrCpJdQLU1VFtDtTW2/GHGPADKLSHXFeS6gmQXUG0N1dZQbQVb9Txj7h/dlpHrCnJdQbIL&#10;qLaGamvItoit+gBj7h7V1pDrCnJdQbILqLaGamsIt4Ct+ghj7h3N1pHrCnJdQbILqLaGamtIN8NW&#10;fYgxd45il5DrCnJdQbILqLaGamuI9x226mOMuW/0uoxcV5DrCpJdQLU1VFtDvgm26oOMuWvUuoZc&#10;V5DrCpJdQLU1VFtDwA/Yqo8y5p7R6jpyXUGuK0h2AdXWUG0NCX/GVn2YMXeMUluQ6wpyXUGyC6i2&#10;hmpriBhs1ccZc79+iVCbkOsKcl1BsguotoZqa8j4DVu1A2Pu1i/90gVqZqv2YMy9mlqOXzNbtQtj&#10;7tRby9FrZqv2Ycx9ouXYNbNVOzHmLlHyjFCbkOsKcl1BsguotoZqa2x5d8bcIzq+IdQm5LqCXFeQ&#10;7AKqraHaGrZqN8bcISr+hFCbkOsKcl1BsguotoZqy9iq/Rhzf2j4jlCbkOsKcl1BsguotoZuS9iq&#10;HRlzdyj4EaE2IdcV5LqCZBdQbQ3l5tiqPRlzb+g3RahNyHUFua4g2QVUW0O777FVuzLmzlDve4Ta&#10;hFxXkOsKkl1AtTXUm2Kr9mXMfaHdHKE2IdcV5LqCZBdQbQ39PmKrdmbMXaHcEkJtQq4ryHUFyS6g&#10;2hoKvmOr9mbMPaHbMkJtQq4ryHUFyS6g2hoa/oSt2p0xd4Rqawi1CbmuINcVJLuAamuo+Iat2p8x&#10;94Nm6wi1CbmuINcVJLuAamvoeMZWvYAxd4NilxBqE3JdQa4rSHYB1dZQsi2/lDH3gl6XEWoTcl1B&#10;ritIdgHV1tjyAYy5E9S6hlCbkOsKcl1BsguotsaWX8+Y+0Cr6wi1CbmuINcVJLuAamts+eWMuQuU&#10;2oJQm5DrCnJdQbILqLbGll/NmHtAp20ItQm5riDXFSS7gGor2KqXMeYOUGkrQm1CrivIdQXJLiDb&#10;IrbqdYz5fF8l0maE2oRcV5DrCpJdQLgFbNULGfPpvvrVC9TMVr2SMZ9tajl+zWzVSxnzyd5ajl4z&#10;W/VaxnwuWo5dM1v1YsZ8KkqeEWkzQm1CrivIdQXJLiDhz9iqVzPmM9HxDZE2I9Qm5LqCXFeQ7AIi&#10;Blv1csZ8Iir+hEibEWoTcl1BritIdgEZv2GrXs+Yz0PDd0TajFCbkOsKcl1BsgsIecJWHcCYT0PB&#10;j4i0GaE2IdcV5LqCZBeQsi0fyZjPQr8pIm1GqE3IdQW5riDZBbZ8PGM+CfW+R6TNCLUJua4g1xUk&#10;u8CWD2fM56DdHJE2I9Qm5LqCXFeQ7AJbPpoxn4JyS4i0GaE2IdcV5LqCZBewVUcx5jPQbRmRNiPU&#10;JuS6glxXkGwVW3UYYz4B1dYQaTNCbUKuK8h1BdFWsFXHMebj0WwdkTYj1CbkuoJcV5BtEVt1IGM+&#10;HMUuIdJmhNqEXFeQ6wrCLWCrjmTMR6PXZUTajFCbkOsKcl1Buhm26lDGfDBqXUOkzQi1CbmuINcV&#10;xPsOW3UsYz4Wra4j0maE2oRcV5DrCvJNsFUHM+ZDUWoLIm1GqE3IdQW5riDgB2zV0Yz5SHTahkib&#10;EWoTcl1BritI+DO26nDGfCAqbUWkzQi1CbmuINcVRAy26njGfBwabUekzQi1CbmuINcVZPyGrTqB&#10;MR+GQrcg0maE2oRcV5DrCkKesFVnMOaj0Oc2RNqMUJuQ6wpyXUHKtnwqYz4IdW5FpM0ItQm5riDX&#10;FbbcAWM+Bm1uR6TNCLUJua4g1xW2fD5jPgRlPoNImxFqE3JdQa4rbPl0xnwEunwOkTYj1CbkuoJc&#10;V7BVpzHmI5Dlk4i0GaE2IdcV5LqIqTqPMR+CLJ9EpM0ItQm5riDYBQzViYz5GGT5JCJtRqhNyHUF&#10;yVYxU2cy5oOQ5ZOItBmhNiHXFURbwUidypiPQpZPItJmhNqEXFeQbRETdS5jPgxZPolImxFqE3Jd&#10;QbgFDNTJjPk4ZPkkIm1GqE3IdQXpZpinsxnzgcjySUTajFCbkOsK4n2HcTqdMR+JLJ9EpM0ItQm5&#10;riDfBNN0PmM+FFk+iUibEWoTcl1BwA8Ypg4Y87HI8klE2oxQm5DrChL+jFnqgTEfjCyfRKTNCLUJ&#10;ua4gYjBKXTDmo5Hlk4i0GaE2IdcVZPyGSeqDMR+OLJ9EpM0ItQm5riDkCYPUCWM+Hlk+iUibEWoT&#10;cl1ByrbcG2M+AVk+iUibEWoTcl1hy30y5jOQ5ZOItBmhNiHXFbbcJWM+BVk+iUibEWoTcl1hyz0y&#10;5nOQ5ZOItBmhNiHXFcxQT4z5JGT5JCJtRqhNyHURI9QVYz4LWT6JSJsRahOCXcAE9cWYT0OWTyLS&#10;ZoTahGSrGKDOGPN5yPJJRNqMUJsQbQXHV2+M+URk+SQibUaoTci2iMOrO8Z8JrJ8EpE2I9QmhFvA&#10;0dUfYz4VWT6JSJsRahPSzXBwdciYz0WWTyLSZoTahHjf4djqkTGfjCyfRKTNCLUJ+SY4tLpkzGcj&#10;yycRaTNCbULADziy+mTMpyPLJxFpM0JtQsKfcWB1ypjPR5ZPItJmhNqEiMFx1Stj7gBZPolImxFq&#10;EzJ+w2HVLWPuAVk+iUibEWoTQp5wVPXLmLtAlk8i0maE2oSUbXkAxtwHsnwSkTYj1Ca2PAxj7gRZ&#10;PolImxFqE1sehTH3giyfRKTNCLWJLQ/CmLtBlk8i0maE2oQDqnPG3A+yfBKRNiPUBhxPvTPmjpDl&#10;k4i0Gamu4nDqnjH3hCyfRKTNiHUFR1P/jLkrZPkkIm1Gros4mAZgzH0hyycRaTOCXcCxNAJj7gxZ&#10;PolIm5FsFYfSEIy5N2T5JCJtRrQVHEljMObukOWTiLQZ2RZxIA3CmPtDlk8i0maEW8BxNApj7hBZ&#10;PolIm5FuhsNoGMbcI7J8EpE2I953OIrGYcxdIssnEWkz8k1wEA3EmPtElk8i0mYE/IBjaCTG3Cmy&#10;fBKRNiPhzziEhmLMvSLLJxFpMyIGR9BYjLlbZPkkIm1Gxm84gAZjzP0iyycRaTNCnnB7jcaYO0aW&#10;TyLSZqRsy8My5p6R5ZOItJktD86Yu0aWTyLSZrY8NmPuG1k+iUib2fLQjLlzZPkkIm3GTTUkY+4d&#10;WT6JSBtxS43JmLtHlk8i0ybcUIMy5v6R5ZMItQG306iMeQBk+SRSXcXNNCxjHgFZPolYV3ArjcuY&#10;h0CWTyLXRdxIAzPmMZDlkwh2AbfRyIx5EGT5JJKt4iYamjGPgiyfRLQV3EJjM+ZhkOWTyLaIG2hw&#10;xjwOsnwS4RZweY3OmAdClk8i3QwX1/CMeSRk+STifYdLa3zGPBSyfBL5JriwAjDmsZDlkwj4AZdV&#10;BMY8GLJ8Egl/xkUVgjGPhiyfRMTgkorBmIdDlk8i4zdcUEEY83jI8kmEPOFyisKYB0SWTyJlWw7H&#10;mEdElk+y5aCMeUhk+SRbjsmYx0SWT7LlkIx5UGT5JC6iUIx5VGT5FC6hWIx5WIT5BC6gYIx5XKS5&#10;GW9XNMY8MOLciDcrHGMeGXluwlsVjzEPjUA34I0KyJjHRqLNeJsiMubBEWkj3qSQjHl0ZNqEtygm&#10;Yx4eoTbgDQrKmMdHqqt4uaIy5gCIdQUvVljGHAG5LuKlisuYQyDYBbxQgRlzDCRbxcsUmTEHQbQV&#10;vEihGXMUZFvESxSbMYdBuAW8QMEZcxykm+FpRWfMgRDvOzyp8Iw5EvJN8JTiM+ZQCPgBT+gCjDkW&#10;Ev6Mh3UFxhwMEYMHdQnGHA0Zv+EhXYMxh0PIEx7QRRhzPKRsy1djzAHZ8jUZc0S2fEnGHJItX5Ex&#10;S0EYsxSEMUtBGLMUhDFLQRizFIQxS0EYsxSEMUtBGLMUhDFLQRizFIQxS0EYsxSEMUtBGLMUhDFL&#10;QRizFIQxS0EYsxSEMUtBGLMUhDFLQRizFIQxS0EYsxSEMUtBGLMUhDFLQRizFIQxS0EYsxSEMUtB&#10;GLMUhDFLQRizFIQxS0EYsxSEMUtBGLMUhDFLQRizFIQxS0EYsxSEMUtBGLMUhDFLQRizFIQxS0EY&#10;sxSEMUtBGLMUhDFLQRizFIQxS0EYsxSEMUtBGLMUhDFLQRizFIQxS0EYsxSEMUtBGLMUhDFLQRiz&#10;FIQxS0EYsxSEMUtBGLMUhDFLQRizFIQxS0EYsxSEMUtBGLMUhDFLQRizFIQxS0EYsxSEMUtBGLMU&#10;hDFLQRizFIQxS0EYsxSEMUtBGLMUhDFLQRizFIQxS0EYsxSEMUtBGLMUhDFLQRizFIQxS0EYsxSE&#10;MUtBGLMUhDFLQRizFIQxS0EYsxSEMUtBGLMUhDFLQRizFIQxS0EYsxSEMUtBGLMUhDFLQRizFIQx&#10;S0EYsxTEETFLkiRJkiRJkiRJkiRJkiRJkiRJkiRJkiRJkiRJkiRJkiRJkiRJkiRJkiRJkiRJkiRJ&#10;kiRJkiRJkiRJkiRJkiRJkiRJkiRJkiRJkiRJkiRJkiRJkvQC3/Ed/z9CFjtGQRRn6gAAAABJRU5E&#10;rkJgglBLAwQUAAYACAAAACEAzYLdcuIAAAAMAQAADwAAAGRycy9kb3ducmV2LnhtbEyPwWrDMBBE&#10;74X+g9hAb4mstDG2YzmE0PYUCk0KpTfF2tgmlmQsxXb+vttTc1zmMfM230ymZQP2vnFWglhEwNCW&#10;Tje2kvB1fJsnwHxQVqvWWZRwQw+b4vEhV5l2o/3E4RAqRiXWZ0pCHUKXce7LGo3yC9ehpezseqMC&#10;nX3Fda9GKjctX0ZRzI1qLC3UqsNdjeXlcDUS3kc1bp/F67C/nHe3n+Pq43svUMqn2bRdAws4hX8Y&#10;/vRJHQpyOrmr1Z61EuZCJDGxEuLVEhgRaRoLYCdCX9JEAC9yfv9E8QsAAP//AwBQSwMEFAAGAAgA&#10;AAAhACvZ2PHIAAAApgEAABkAAABkcnMvX3JlbHMvZTJvRG9jLnhtbC5yZWxzvJDBigIxDIbvC75D&#10;yd3pzBxkWex4kQWviz5AaDOd6jQtbXfRt7foZQXBm8ck/N//kfXm7GfxRym7wAq6pgVBrINxbBUc&#10;9t/LTxC5IBucA5OCC2XYDIuP9Q/NWGooTy5mUSmcFUylxC8ps57IY25CJK6XMSSPpY7Jyoj6hJZk&#10;37Yrmf4zYHhgip1RkHamB7G/xNr8mh3G0WnaBv3ricuTCul87a5ATJaKAk/G4X3ZN5EtyOcO3Xsc&#10;uuYY6SYhH747XAEAAP//AwBQSwECLQAUAAYACAAAACEA0OBzzxQBAABHAgAAEwAAAAAAAAAAAAAA&#10;AAAAAAAAW0NvbnRlbnRfVHlwZXNdLnhtbFBLAQItABQABgAIAAAAIQA4/SH/1gAAAJQBAAALAAAA&#10;AAAAAAAAAAAAAEUBAABfcmVscy8ucmVsc1BLAQItABQABgAIAAAAIQAw/PfUegQAAAEOAAAOAAAA&#10;AAAAAAAAAAAAAEQCAABkcnMvZTJvRG9jLnhtbFBLAQItAAoAAAAAAAAAIQCg+p2VtYcMALWHDAAV&#10;AAAAAAAAAAAAAAAAAOoGAABkcnMvbWVkaWEvaW1hZ2UxLmpwZWdQSwECLQAKAAAAAAAAACEAdQiQ&#10;hKRNAACkTQAAFAAAAAAAAAAAAAAAAADSjgwAZHJzL21lZGlhL2ltYWdlMi5wbmdQSwECLQAUAAYA&#10;CAAAACEAzYLdcuIAAAAMAQAADwAAAAAAAAAAAAAAAACo3AwAZHJzL2Rvd25yZXYueG1sUEsBAi0A&#10;FAAGAAgAAAAhACvZ2PHIAAAApgEAABkAAAAAAAAAAAAAAAAAt90MAGRycy9fcmVscy9lMm9Eb2Mu&#10;eG1sLnJlbHNQSwUGAAAAAAcABwC/AQAAtt4MAAAA&#10;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Afbeelding 25" o:spid="_x0000_s1027" type="#_x0000_t75" alt="Afbeelding met bus, buiten, persoon, transport&#10;&#10;Automatisch gegenereerde beschrijving" style="position:absolute;left:6341;top:12978;width:64446;height:85973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gXdJwwAAANsAAAAPAAAAZHJzL2Rvd25yZXYueG1sRI9Pi8Iw&#10;FMTvC36H8ARva6rgItUoKgiL68U/4PXZPNti81KTbO3upzeC4HGYmd8w03lrKtGQ86VlBYN+AoI4&#10;s7rkXMHxsP4cg/ABWWNlmRT8kYf5rPMxxVTbO++o2YdcRAj7FBUUIdSplD4ryKDv25o4ehfrDIYo&#10;XS61w3uEm0oOk+RLGiw5LhRY06qg7Lr/NQpuzfHf8XpUU+Lt5ryU49P2Z6tUr9suJiACteEdfrW/&#10;tYLhCJ5f4g+QswcAAAD//wMAUEsBAi0AFAAGAAgAAAAhANvh9svuAAAAhQEAABMAAAAAAAAAAAAA&#10;AAAAAAAAAFtDb250ZW50X1R5cGVzXS54bWxQSwECLQAUAAYACAAAACEAWvQsW78AAAAVAQAACwAA&#10;AAAAAAAAAAAAAAAfAQAAX3JlbHMvLnJlbHNQSwECLQAUAAYACAAAACEA+YF3ScMAAADbAAAADwAA&#10;AAAAAAAAAAAAAAAHAgAAZHJzL2Rvd25yZXYueG1sUEsFBgAAAAADAAMAtwAAAPcCAAAAAA==&#10;">
                  <v:imagedata r:id="rId16" o:title="Afbeelding met bus, buiten, persoon, transport&#10;&#10;Automatisch gegenereerde beschrijving" cropleft="10005f" cropright="6400f"/>
                </v:shape>
                <v:shape id="Afbeelding 26" o:spid="_x0000_s1028" type="#_x0000_t75" style="position:absolute;top:76691;width:40392;height:2728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z2w/xAAAANsAAAAPAAAAZHJzL2Rvd25yZXYueG1sRI9Ba8JA&#10;FITvhf6H5Qm91Y0RpKSuopZID5VS24u3R/aZhGTfhuxT47/vCoLHYWa+YebLwbXqTH2oPRuYjBNQ&#10;xIW3NZcG/n7z1zdQQZAttp7JwJUCLBfPT3PMrL/wD533UqoI4ZChgUqky7QORUUOw9h3xNE7+t6h&#10;RNmX2vZ4iXDX6jRJZtphzXGhwo42FRXN/uQM5B+7Zvud5qf15ppP5SBhPWm+jHkZDat3UEKDPML3&#10;9qc1kM7g9iX+AL34BwAA//8DAFBLAQItABQABgAIAAAAIQDb4fbL7gAAAIUBAAATAAAAAAAAAAAA&#10;AAAAAAAAAABbQ29udGVudF9UeXBlc10ueG1sUEsBAi0AFAAGAAgAAAAhAFr0LFu/AAAAFQEAAAsA&#10;AAAAAAAAAAAAAAAAHwEAAF9yZWxzLy5yZWxzUEsBAi0AFAAGAAgAAAAhAFzPbD/EAAAA2wAAAA8A&#10;AAAAAAAAAAAAAAAABwIAAGRycy9kb3ducmV2LnhtbFBLBQYAAAAAAwADALcAAAD4AgAAAAA=&#10;">
                  <v:imagedata r:id="rId17" o:title="" croptop="16229f" cropbottom="17018f"/>
                </v:shape>
                <v:shapetype id="_x0000_t202" coordsize="21600,21600" o:spt="202" path="m,l,21600r21600,l21600,xe">
                  <v:stroke joinstyle="miter"/>
                  <v:path gradientshapeok="t" o:connecttype="rect"/>
                </v:shapetype>
                <v:shape id="Tekstvak 27" o:spid="_x0000_s1029" type="#_x0000_t202" style="position:absolute;left:3834;top:78313;width:32000;height:1194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aHp8xQAAANsAAAAPAAAAZHJzL2Rvd25yZXYueG1sRI/NasMw&#10;EITvhb6D2EIupZEbQlJcK6EEAj74kh8CuS3W1jK2Vq6kOu7bV4FCj8PMfMMU28n2YiQfWscKXucZ&#10;COLa6ZYbBefT/uUNRIjIGnvHpOCHAmw3jw8F5trd+EDjMTYiQTjkqMDEOORShtqQxTB3A3HyPp23&#10;GJP0jdQebwlue7nIspW02HJaMDjQzlDdHb+tgvFSLvVhNNE/76oyK7vqa32tlJo9TR/vICJN8T/8&#10;1y61gsUa7l/SD5CbXwAAAP//AwBQSwECLQAUAAYACAAAACEA2+H2y+4AAACFAQAAEwAAAAAAAAAA&#10;AAAAAAAAAAAAW0NvbnRlbnRfVHlwZXNdLnhtbFBLAQItABQABgAIAAAAIQBa9CxbvwAAABUBAAAL&#10;AAAAAAAAAAAAAAAAAB8BAABfcmVscy8ucmVsc1BLAQItABQABgAIAAAAIQBQaHp8xQAAANsAAAAP&#10;AAAAAAAAAAAAAAAAAAcCAABkcnMvZG93bnJldi54bWxQSwUGAAAAAAMAAwC3AAAA+QIAAAAA&#10;" filled="f" stroked="f" strokeweight=".5pt">
                  <v:textbox>
                    <w:txbxContent>
                      <w:p w14:paraId="3F126692" w14:textId="559214AF" w:rsidR="00BA79FC" w:rsidRDefault="00BA79FC" w:rsidP="00D87DAA">
                        <w:pP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  <w:sz w:val="28"/>
                            <w:szCs w:val="28"/>
                          </w:rPr>
                        </w:pPr>
                        <w: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  <w:sz w:val="28"/>
                            <w:szCs w:val="28"/>
                          </w:rPr>
                          <w:t>Bijlage 2 - Referentieverklaring</w:t>
                        </w:r>
                      </w:p>
                      <w:p w14:paraId="40BC9032" w14:textId="77777777" w:rsidR="00D87DAA" w:rsidRPr="00235AC1" w:rsidRDefault="00D87DAA" w:rsidP="00D87DAA">
                        <w:pPr>
                          <w:pStyle w:val="Normaalweb"/>
                          <w:spacing w:after="0" w:line="216" w:lineRule="auto"/>
                          <w:rPr>
                            <w:rFonts w:ascii="Trebuchet MS" w:eastAsia="Trebuchet MS" w:hAnsi="Trebuchet MS" w:cs="Trebuchet MS"/>
                            <w:b/>
                            <w:caps/>
                            <w:color w:val="FFFFFF" w:themeColor="background1"/>
                            <w:kern w:val="24"/>
                            <w:position w:val="1"/>
                            <w:sz w:val="36"/>
                            <w:szCs w:val="36"/>
                          </w:rPr>
                        </w:pPr>
                        <w:r>
                          <w:rPr>
                            <w:rFonts w:ascii="Trebuchet MS" w:eastAsia="Trebuchet MS" w:hAnsi="Trebuchet MS" w:cs="Trebuchet MS"/>
                            <w:b/>
                            <w:caps/>
                            <w:color w:val="FFFFFF" w:themeColor="background1"/>
                            <w:kern w:val="24"/>
                            <w:position w:val="1"/>
                            <w:sz w:val="36"/>
                            <w:szCs w:val="36"/>
                          </w:rPr>
                          <w:t>Zelfscan as a Service - Conditionerende Onderzoeken</w:t>
                        </w:r>
                      </w:p>
                      <w:p w14:paraId="16A161A7" w14:textId="43DE066F" w:rsidR="00BA79FC" w:rsidRPr="00DE5FA0" w:rsidRDefault="00BA79FC" w:rsidP="00BA79FC">
                        <w:pPr>
                          <w:rPr>
                            <w:color w:val="FFFFFF" w:themeColor="background1"/>
                          </w:rPr>
                        </w:pPr>
                      </w:p>
                    </w:txbxContent>
                  </v:textbox>
                </v:shape>
                <v:shape id="Tekstvak 28" o:spid="_x0000_s1030" type="#_x0000_t202" style="position:absolute;left:3834;top:90702;width:30234;height:1238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kDdw0wgAAANsAAAAPAAAAZHJzL2Rvd25yZXYueG1sRE/LasJA&#10;FN0L/sNwC+500oAi0VEkIC3FLnxs3N1mrknozJ2YmSaxX+8sCl0eznu9HawRHbW+dqzgdZaAIC6c&#10;rrlUcDnvp0sQPiBrNI5JwYM8bDfj0Roz7Xo+UncKpYgh7DNUUIXQZFL6oiKLfuYa4sjdXGsxRNiW&#10;UrfYx3BrZJokC2mx5thQYUN5RcX36ccq+Mj3n3j8Su3y1+Rvh9uuuV+uc6UmL8NuBSLQEP7Ff+53&#10;rSCNY+OX+APk5gkAAP//AwBQSwECLQAUAAYACAAAACEA2+H2y+4AAACFAQAAEwAAAAAAAAAAAAAA&#10;AAAAAAAAW0NvbnRlbnRfVHlwZXNdLnhtbFBLAQItABQABgAIAAAAIQBa9CxbvwAAABUBAAALAAAA&#10;AAAAAAAAAAAAAB8BAABfcmVscy8ucmVsc1BLAQItABQABgAIAAAAIQDkDdw0wgAAANsAAAAPAAAA&#10;AAAAAAAAAAAAAAcCAABkcnMvZG93bnJldi54bWxQSwUGAAAAAAMAAwC3AAAA9gIAAAAA&#10;" filled="f" stroked="f" strokeweight=".5pt">
                  <v:textbox>
                    <w:txbxContent>
                      <w:p w14:paraId="5CFC7259" w14:textId="0B563770" w:rsidR="00BA79FC" w:rsidRPr="009B5CCB" w:rsidRDefault="00BA79FC" w:rsidP="00BA79FC">
                        <w:pP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</w:pPr>
                        <w:r w:rsidRPr="009B5CCB"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  <w:t>Referentienummer</w:t>
                        </w:r>
                        <w: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  <w:t xml:space="preserve"> </w:t>
                        </w:r>
                        <w:r w:rsidR="00D87DAA" w:rsidRPr="00D87DAA"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  <w:t>TN 609402</w:t>
                        </w:r>
                      </w:p>
                      <w:p w14:paraId="7936FE64" w14:textId="77777777" w:rsidR="00BA79FC" w:rsidRDefault="00BA79FC" w:rsidP="00BA79FC">
                        <w:pPr>
                          <w:rPr>
                            <w:sz w:val="16"/>
                            <w:szCs w:val="16"/>
                          </w:rPr>
                        </w:pPr>
                      </w:p>
                      <w:p w14:paraId="7BD62500" w14:textId="32546F74" w:rsidR="00BA79FC" w:rsidRPr="00D77BC4" w:rsidRDefault="00D87DAA" w:rsidP="00BA79FC">
                        <w:pPr>
                          <w:rPr>
                            <w:sz w:val="16"/>
                            <w:szCs w:val="16"/>
                          </w:rPr>
                        </w:pPr>
                        <w:r>
                          <w:rPr>
                            <w:color w:val="FFFFFF" w:themeColor="background1"/>
                          </w:rPr>
                          <w:t>Concurrentiegerichte dialoog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 w:rsidR="00BA79FC">
        <w:rPr>
          <w:rStyle w:val="Subtieleverwijzing"/>
        </w:rPr>
        <w:br w:type="page"/>
      </w:r>
    </w:p>
    <w:p w14:paraId="7047DF7E" w14:textId="0857F31B" w:rsidR="00AD1173" w:rsidRPr="008F18E9" w:rsidRDefault="002E122B" w:rsidP="00BA79FC">
      <w:pPr>
        <w:suppressAutoHyphens w:val="0"/>
        <w:spacing w:after="200" w:line="276" w:lineRule="auto"/>
        <w:jc w:val="left"/>
        <w:rPr>
          <w:color w:val="635D63"/>
          <w:sz w:val="20"/>
          <w:szCs w:val="20"/>
          <w:lang w:eastAsia="x-none"/>
        </w:rPr>
      </w:pPr>
      <w:r w:rsidRPr="008F18E9">
        <w:rPr>
          <w:color w:val="635D63"/>
          <w:sz w:val="20"/>
          <w:szCs w:val="20"/>
          <w:lang w:eastAsia="x-none"/>
        </w:rPr>
        <w:lastRenderedPageBreak/>
        <w:t xml:space="preserve">Kruis het perceel en de kerncompetentie aan waarop deze referentieverklaring van toepassing is. Zie paragraaf </w:t>
      </w:r>
      <w:r w:rsidR="008F18E9" w:rsidRPr="008F18E9">
        <w:rPr>
          <w:color w:val="635D63"/>
          <w:sz w:val="20"/>
          <w:szCs w:val="20"/>
          <w:lang w:eastAsia="x-none"/>
        </w:rPr>
        <w:t>2.</w:t>
      </w:r>
      <w:r w:rsidR="00D87DAA">
        <w:rPr>
          <w:color w:val="635D63"/>
          <w:sz w:val="20"/>
          <w:szCs w:val="20"/>
          <w:lang w:eastAsia="x-none"/>
        </w:rPr>
        <w:t>4 in de Selectieleidraad</w:t>
      </w:r>
      <w:r w:rsidRPr="008F18E9">
        <w:rPr>
          <w:color w:val="635D63"/>
          <w:sz w:val="20"/>
          <w:szCs w:val="20"/>
          <w:lang w:eastAsia="x-none"/>
        </w:rPr>
        <w:t xml:space="preserve"> voor alle informatie </w:t>
      </w:r>
      <w:r w:rsidR="00D72ABC" w:rsidRPr="008F18E9">
        <w:rPr>
          <w:color w:val="635D63"/>
          <w:sz w:val="20"/>
          <w:szCs w:val="20"/>
          <w:lang w:eastAsia="x-none"/>
        </w:rPr>
        <w:t>over</w:t>
      </w:r>
      <w:r w:rsidRPr="008F18E9">
        <w:rPr>
          <w:color w:val="635D63"/>
          <w:sz w:val="20"/>
          <w:szCs w:val="20"/>
          <w:lang w:eastAsia="x-none"/>
        </w:rPr>
        <w:t xml:space="preserve"> de referentieverklaring en het aantal verklaringen per kerncompetentie</w:t>
      </w:r>
      <w:r w:rsidR="002C3E0C">
        <w:rPr>
          <w:color w:val="635D63"/>
          <w:sz w:val="20"/>
          <w:szCs w:val="20"/>
          <w:lang w:eastAsia="x-none"/>
        </w:rPr>
        <w:t>.</w:t>
      </w:r>
      <w:r w:rsidR="00B41E63">
        <w:rPr>
          <w:color w:val="635D63"/>
          <w:sz w:val="20"/>
          <w:szCs w:val="20"/>
          <w:lang w:eastAsia="x-none"/>
        </w:rPr>
        <w:t xml:space="preserve"> De Kerncompetenties mogen dus afgedekt worden door één referentieproject voor beide  Kerncompetenties, of per Kerncompetentie één referentieproject.</w:t>
      </w:r>
    </w:p>
    <w:p w14:paraId="32B9151D" w14:textId="77777777" w:rsidR="00687DA2" w:rsidRPr="008F18E9" w:rsidRDefault="00687DA2" w:rsidP="00AD1173">
      <w:pPr>
        <w:rPr>
          <w:color w:val="635D63"/>
          <w:sz w:val="20"/>
          <w:szCs w:val="20"/>
          <w:lang w:eastAsia="x-none"/>
        </w:rPr>
        <w:sectPr w:rsidR="00687DA2" w:rsidRPr="008F18E9" w:rsidSect="00BB3562">
          <w:headerReference w:type="default" r:id="rId18"/>
          <w:footerReference w:type="default" r:id="rId19"/>
          <w:headerReference w:type="first" r:id="rId20"/>
          <w:footerReference w:type="first" r:id="rId21"/>
          <w:type w:val="continuous"/>
          <w:pgSz w:w="12240" w:h="15840"/>
          <w:pgMar w:top="1417" w:right="1417" w:bottom="1417" w:left="1417" w:header="720" w:footer="720" w:gutter="0"/>
          <w:pgNumType w:start="1"/>
          <w:cols w:space="720"/>
          <w:docGrid w:linePitch="360"/>
        </w:sectPr>
      </w:pPr>
    </w:p>
    <w:p w14:paraId="4C6C4069" w14:textId="77777777" w:rsidR="00D55817" w:rsidRPr="008F18E9" w:rsidRDefault="00D55817" w:rsidP="00AD1173">
      <w:pPr>
        <w:rPr>
          <w:color w:val="635D63"/>
          <w:sz w:val="20"/>
          <w:szCs w:val="20"/>
          <w:lang w:eastAsia="x-none"/>
        </w:rPr>
      </w:pPr>
    </w:p>
    <w:p w14:paraId="498904A4" w14:textId="4149A272" w:rsidR="00AD1173" w:rsidRPr="008F18E9" w:rsidRDefault="007843F3" w:rsidP="00AD1173">
      <w:pPr>
        <w:rPr>
          <w:b/>
          <w:bCs/>
          <w:color w:val="635D63"/>
          <w:sz w:val="20"/>
          <w:szCs w:val="20"/>
          <w:lang w:eastAsia="x-none"/>
        </w:rPr>
      </w:pPr>
      <w:r w:rsidRPr="008F18E9">
        <w:rPr>
          <w:b/>
          <w:bCs/>
          <w:color w:val="635D63"/>
          <w:sz w:val="20"/>
          <w:szCs w:val="20"/>
          <w:lang w:eastAsia="x-none"/>
        </w:rPr>
        <w:t>Kerncompetentie</w:t>
      </w:r>
      <w:r w:rsidR="00AD1173" w:rsidRPr="008F18E9">
        <w:rPr>
          <w:b/>
          <w:bCs/>
          <w:color w:val="635D63"/>
          <w:sz w:val="20"/>
          <w:szCs w:val="20"/>
          <w:lang w:eastAsia="x-none"/>
        </w:rPr>
        <w:t xml:space="preserve">: </w:t>
      </w:r>
    </w:p>
    <w:p w14:paraId="1DF86F12" w14:textId="1FD35F46" w:rsidR="007E7288" w:rsidRPr="008F18E9" w:rsidRDefault="004719FA" w:rsidP="007E7288">
      <w:pPr>
        <w:rPr>
          <w:color w:val="635D63"/>
          <w:sz w:val="20"/>
          <w:szCs w:val="20"/>
        </w:rPr>
      </w:pPr>
      <w:sdt>
        <w:sdtPr>
          <w:rPr>
            <w:color w:val="635D63"/>
            <w:sz w:val="20"/>
            <w:szCs w:val="20"/>
          </w:rPr>
          <w:id w:val="-52425540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B3562" w:rsidRPr="008F18E9">
            <w:rPr>
              <w:rFonts w:ascii="MS Gothic" w:eastAsia="MS Gothic" w:hAnsi="MS Gothic"/>
              <w:color w:val="635D63"/>
              <w:sz w:val="20"/>
              <w:szCs w:val="20"/>
            </w:rPr>
            <w:t>☐</w:t>
          </w:r>
        </w:sdtContent>
      </w:sdt>
      <w:r w:rsidR="007E7288" w:rsidRPr="008F18E9">
        <w:rPr>
          <w:color w:val="635D63"/>
          <w:sz w:val="20"/>
          <w:szCs w:val="20"/>
        </w:rPr>
        <w:t xml:space="preserve">   </w:t>
      </w:r>
      <w:r w:rsidR="00D87DAA">
        <w:rPr>
          <w:color w:val="635D63"/>
          <w:sz w:val="20"/>
          <w:szCs w:val="20"/>
        </w:rPr>
        <w:t>1:</w:t>
      </w:r>
      <w:r w:rsidR="00D87DAA" w:rsidRPr="00144860">
        <w:rPr>
          <w:rFonts w:cs="Arial"/>
          <w:b/>
          <w:bCs/>
          <w:color w:val="635D63"/>
          <w:sz w:val="20"/>
          <w:szCs w:val="20"/>
        </w:rPr>
        <w:t xml:space="preserve"> </w:t>
      </w:r>
      <w:r w:rsidR="00D87DAA" w:rsidRPr="00D87DAA">
        <w:rPr>
          <w:rFonts w:cs="Arial"/>
          <w:color w:val="635D63"/>
          <w:sz w:val="20"/>
          <w:szCs w:val="20"/>
        </w:rPr>
        <w:t>SaaS-platform en IT-integratie</w:t>
      </w:r>
    </w:p>
    <w:p w14:paraId="5EC9D5C9" w14:textId="69287CF3" w:rsidR="007E7288" w:rsidRPr="008F18E9" w:rsidRDefault="004719FA" w:rsidP="007E7288">
      <w:pPr>
        <w:rPr>
          <w:color w:val="635D63"/>
          <w:sz w:val="20"/>
          <w:szCs w:val="20"/>
          <w:lang w:eastAsia="x-none"/>
        </w:rPr>
      </w:pPr>
      <w:sdt>
        <w:sdtPr>
          <w:rPr>
            <w:color w:val="635D63"/>
            <w:sz w:val="20"/>
            <w:szCs w:val="20"/>
          </w:rPr>
          <w:id w:val="-183899442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E7288" w:rsidRPr="008F18E9">
            <w:rPr>
              <w:rFonts w:ascii="MS Gothic" w:eastAsia="MS Gothic" w:hAnsi="MS Gothic"/>
              <w:color w:val="635D63"/>
              <w:sz w:val="20"/>
              <w:szCs w:val="20"/>
            </w:rPr>
            <w:t>☐</w:t>
          </w:r>
        </w:sdtContent>
      </w:sdt>
      <w:r w:rsidR="007E7288" w:rsidRPr="008F18E9">
        <w:rPr>
          <w:color w:val="635D63"/>
          <w:sz w:val="20"/>
          <w:szCs w:val="20"/>
        </w:rPr>
        <w:t xml:space="preserve">   </w:t>
      </w:r>
      <w:r w:rsidR="00D87DAA">
        <w:rPr>
          <w:color w:val="635D63"/>
          <w:sz w:val="20"/>
          <w:szCs w:val="20"/>
        </w:rPr>
        <w:t>2</w:t>
      </w:r>
      <w:r w:rsidR="007E7288" w:rsidRPr="008F18E9">
        <w:rPr>
          <w:color w:val="635D63"/>
          <w:sz w:val="20"/>
          <w:szCs w:val="20"/>
        </w:rPr>
        <w:t xml:space="preserve">: </w:t>
      </w:r>
      <w:r w:rsidR="00D87DAA" w:rsidRPr="00D87DAA">
        <w:rPr>
          <w:rFonts w:cs="Arial"/>
          <w:color w:val="635D63"/>
          <w:sz w:val="20"/>
          <w:szCs w:val="20"/>
        </w:rPr>
        <w:t>Inhoudelijke expertise conditionerende onderzoeken</w:t>
      </w:r>
    </w:p>
    <w:p w14:paraId="67AE8977" w14:textId="77777777" w:rsidR="00FA0B5C" w:rsidRPr="008F18E9" w:rsidRDefault="00FA0B5C" w:rsidP="003352CB">
      <w:pPr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E87BAE" w:rsidRPr="007843F3" w14:paraId="108CDDAA" w14:textId="77777777" w:rsidTr="007066D0">
        <w:trPr>
          <w:trHeight w:val="203"/>
        </w:trPr>
        <w:tc>
          <w:tcPr>
            <w:tcW w:w="5000" w:type="pct"/>
            <w:gridSpan w:val="2"/>
          </w:tcPr>
          <w:p w14:paraId="7E9E0E05" w14:textId="3B5CF2CB" w:rsidR="00E87BAE" w:rsidRPr="007843F3" w:rsidRDefault="007843F3" w:rsidP="007066D0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 w:rsidRPr="008F18E9">
              <w:rPr>
                <w:b/>
                <w:bCs/>
                <w:color w:val="04296C"/>
                <w:sz w:val="20"/>
                <w:szCs w:val="20"/>
              </w:rPr>
              <w:t>I</w:t>
            </w:r>
            <w:r w:rsidR="00E87BAE" w:rsidRPr="008F18E9">
              <w:rPr>
                <w:b/>
                <w:bCs/>
                <w:color w:val="04296C"/>
                <w:sz w:val="20"/>
                <w:szCs w:val="20"/>
              </w:rPr>
              <w:t>NFORMATI</w:t>
            </w:r>
            <w:r w:rsidRPr="008F18E9">
              <w:rPr>
                <w:b/>
                <w:bCs/>
                <w:color w:val="04296C"/>
                <w:sz w:val="20"/>
                <w:szCs w:val="20"/>
              </w:rPr>
              <w:t xml:space="preserve">E </w:t>
            </w:r>
            <w:r w:rsidR="00687DA2" w:rsidRPr="008F18E9">
              <w:rPr>
                <w:b/>
                <w:bCs/>
                <w:color w:val="04296C"/>
                <w:sz w:val="20"/>
                <w:szCs w:val="20"/>
              </w:rPr>
              <w:t>OVER DE GEGADIGD</w:t>
            </w:r>
            <w:r w:rsidR="002C3E0C">
              <w:rPr>
                <w:b/>
                <w:bCs/>
                <w:color w:val="04296C"/>
                <w:sz w:val="20"/>
                <w:szCs w:val="20"/>
              </w:rPr>
              <w:t>E</w:t>
            </w:r>
          </w:p>
        </w:tc>
      </w:tr>
      <w:tr w:rsidR="00E87BAE" w:rsidRPr="007843F3" w14:paraId="10EEB046" w14:textId="77777777" w:rsidTr="007066D0">
        <w:trPr>
          <w:trHeight w:val="153"/>
        </w:trPr>
        <w:tc>
          <w:tcPr>
            <w:tcW w:w="1534" w:type="pct"/>
          </w:tcPr>
          <w:p w14:paraId="07208260" w14:textId="3164F56E" w:rsidR="00E87BAE" w:rsidRPr="007843F3" w:rsidRDefault="0070272A" w:rsidP="007066D0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05365886" w14:textId="0920D175" w:rsidR="00E87BAE" w:rsidRPr="007843F3" w:rsidRDefault="00E87BAE" w:rsidP="007066D0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BE5AE0">
              <w:rPr>
                <w:i/>
                <w:iCs/>
                <w:color w:val="635D63"/>
                <w:sz w:val="20"/>
                <w:szCs w:val="20"/>
              </w:rPr>
              <w:t>Naam van de Gegadigde/</w:t>
            </w:r>
            <w:r w:rsidR="007814A3">
              <w:rPr>
                <w:i/>
                <w:iCs/>
                <w:color w:val="635D63"/>
                <w:sz w:val="20"/>
                <w:szCs w:val="20"/>
              </w:rPr>
              <w:t>Inschrijver</w:t>
            </w:r>
            <w:r w:rsidR="00BE5AE0">
              <w:rPr>
                <w:i/>
                <w:iCs/>
                <w:color w:val="635D63"/>
                <w:sz w:val="20"/>
                <w:szCs w:val="20"/>
              </w:rPr>
              <w:t xml:space="preserve"> of</w:t>
            </w:r>
            <w:r w:rsidR="0070272A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="00673E76">
              <w:rPr>
                <w:i/>
                <w:iCs/>
                <w:color w:val="635D63"/>
                <w:sz w:val="20"/>
                <w:szCs w:val="20"/>
              </w:rPr>
              <w:t>penvoerder</w:t>
            </w:r>
            <w:r w:rsidR="003E1857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="0070272A">
              <w:rPr>
                <w:i/>
                <w:iCs/>
                <w:color w:val="635D63"/>
                <w:sz w:val="20"/>
                <w:szCs w:val="20"/>
              </w:rPr>
              <w:t xml:space="preserve">van de </w:t>
            </w:r>
            <w:r w:rsidR="000620D0">
              <w:rPr>
                <w:i/>
                <w:iCs/>
                <w:color w:val="635D63"/>
                <w:sz w:val="20"/>
                <w:szCs w:val="20"/>
              </w:rPr>
              <w:t>combinatie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>&gt;</w:t>
            </w:r>
          </w:p>
        </w:tc>
      </w:tr>
    </w:tbl>
    <w:p w14:paraId="037B975B" w14:textId="77777777" w:rsidR="00E87BAE" w:rsidRPr="007843F3" w:rsidRDefault="00E87BAE" w:rsidP="003352CB">
      <w:pPr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4F27FA06" w14:textId="77777777" w:rsidTr="00A44C50">
        <w:trPr>
          <w:trHeight w:val="203"/>
        </w:trPr>
        <w:tc>
          <w:tcPr>
            <w:tcW w:w="5000" w:type="pct"/>
            <w:gridSpan w:val="2"/>
          </w:tcPr>
          <w:p w14:paraId="507FBAA4" w14:textId="37C2A70C" w:rsidR="00E8295D" w:rsidRPr="007843F3" w:rsidRDefault="00687DA2" w:rsidP="00DA3301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bookmarkStart w:id="0" w:name="_Hlk192863236"/>
            <w:r>
              <w:rPr>
                <w:b/>
                <w:bCs/>
                <w:color w:val="04296C"/>
                <w:sz w:val="20"/>
                <w:szCs w:val="20"/>
              </w:rPr>
              <w:t>INFORMATIE OVER DE REFERENTIE ORGANISATIE</w:t>
            </w:r>
            <w:r w:rsidR="00A44C50" w:rsidRPr="007843F3">
              <w:rPr>
                <w:b/>
                <w:bCs/>
                <w:color w:val="04296C"/>
                <w:sz w:val="20"/>
                <w:szCs w:val="20"/>
              </w:rPr>
              <w:t xml:space="preserve"> </w:t>
            </w:r>
          </w:p>
        </w:tc>
      </w:tr>
      <w:tr w:rsidR="00A44C50" w:rsidRPr="007843F3" w14:paraId="3D3B4217" w14:textId="77777777" w:rsidTr="00A44C50">
        <w:trPr>
          <w:trHeight w:val="153"/>
        </w:trPr>
        <w:tc>
          <w:tcPr>
            <w:tcW w:w="1534" w:type="pct"/>
          </w:tcPr>
          <w:p w14:paraId="4BAF86DB" w14:textId="23628EF2" w:rsidR="00E8295D" w:rsidRPr="007843F3" w:rsidRDefault="00687DA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27D54EC2" w14:textId="77777777" w:rsidR="00E8295D" w:rsidRPr="007843F3" w:rsidRDefault="00E8295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bookmarkEnd w:id="0"/>
      <w:tr w:rsidR="00A44C50" w:rsidRPr="007843F3" w14:paraId="710EA07C" w14:textId="77777777" w:rsidTr="00A44C50">
        <w:trPr>
          <w:trHeight w:val="153"/>
        </w:trPr>
        <w:tc>
          <w:tcPr>
            <w:tcW w:w="1534" w:type="pct"/>
          </w:tcPr>
          <w:p w14:paraId="00D07166" w14:textId="0384CF34" w:rsidR="00DE070F" w:rsidRPr="007843F3" w:rsidRDefault="0070272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Industrie</w:t>
            </w:r>
            <w:r w:rsidR="00687DA2">
              <w:rPr>
                <w:color w:val="635D63"/>
                <w:sz w:val="20"/>
                <w:szCs w:val="20"/>
              </w:rPr>
              <w:t>/sector</w:t>
            </w:r>
          </w:p>
        </w:tc>
        <w:tc>
          <w:tcPr>
            <w:tcW w:w="3466" w:type="pct"/>
          </w:tcPr>
          <w:p w14:paraId="579B04A9" w14:textId="77777777" w:rsidR="00DE070F" w:rsidRPr="007843F3" w:rsidRDefault="00DE070F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71C6D341" w14:textId="77777777" w:rsidTr="00A44C50">
        <w:trPr>
          <w:trHeight w:val="62"/>
        </w:trPr>
        <w:tc>
          <w:tcPr>
            <w:tcW w:w="1534" w:type="pct"/>
          </w:tcPr>
          <w:p w14:paraId="31BD1C19" w14:textId="765EFD14" w:rsidR="008541B8" w:rsidRPr="007843F3" w:rsidRDefault="008541B8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Adres</w:t>
            </w:r>
          </w:p>
        </w:tc>
        <w:tc>
          <w:tcPr>
            <w:tcW w:w="3466" w:type="pct"/>
          </w:tcPr>
          <w:p w14:paraId="3EEBA933" w14:textId="77777777" w:rsidR="008541B8" w:rsidRPr="007843F3" w:rsidRDefault="008541B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4D0A0463" w14:textId="77777777" w:rsidTr="00A44C50">
        <w:trPr>
          <w:trHeight w:val="194"/>
        </w:trPr>
        <w:tc>
          <w:tcPr>
            <w:tcW w:w="1534" w:type="pct"/>
          </w:tcPr>
          <w:p w14:paraId="7A16A0C9" w14:textId="55A19FED" w:rsidR="008541B8" w:rsidRPr="007843F3" w:rsidRDefault="00456DA4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Post</w:t>
            </w:r>
            <w:r w:rsidR="00687DA2">
              <w:rPr>
                <w:color w:val="635D63"/>
                <w:sz w:val="20"/>
                <w:szCs w:val="20"/>
              </w:rPr>
              <w:t>code</w:t>
            </w:r>
          </w:p>
        </w:tc>
        <w:tc>
          <w:tcPr>
            <w:tcW w:w="3466" w:type="pct"/>
          </w:tcPr>
          <w:p w14:paraId="512329DE" w14:textId="77777777" w:rsidR="008541B8" w:rsidRPr="007843F3" w:rsidRDefault="008541B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0AF21E9C" w14:textId="77777777" w:rsidTr="00A44C50">
        <w:trPr>
          <w:trHeight w:val="62"/>
        </w:trPr>
        <w:tc>
          <w:tcPr>
            <w:tcW w:w="1534" w:type="pct"/>
          </w:tcPr>
          <w:p w14:paraId="0DB3B77A" w14:textId="0A5FF26D" w:rsidR="008541B8" w:rsidRPr="007843F3" w:rsidRDefault="00687DA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Plaats</w:t>
            </w:r>
          </w:p>
        </w:tc>
        <w:tc>
          <w:tcPr>
            <w:tcW w:w="3466" w:type="pct"/>
          </w:tcPr>
          <w:p w14:paraId="42928B2D" w14:textId="77777777" w:rsidR="008541B8" w:rsidRPr="007843F3" w:rsidRDefault="008541B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32709DE6" w14:textId="77777777" w:rsidTr="00A44C50">
        <w:trPr>
          <w:trHeight w:val="62"/>
        </w:trPr>
        <w:tc>
          <w:tcPr>
            <w:tcW w:w="1534" w:type="pct"/>
          </w:tcPr>
          <w:p w14:paraId="10CA3B53" w14:textId="4AFFA7F2" w:rsidR="00456DA4" w:rsidRPr="007843F3" w:rsidRDefault="00F43257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Contactpers</w:t>
            </w:r>
            <w:r w:rsidR="00687DA2">
              <w:rPr>
                <w:color w:val="635D63"/>
                <w:sz w:val="20"/>
                <w:szCs w:val="20"/>
              </w:rPr>
              <w:t>o</w:t>
            </w:r>
            <w:r w:rsidRPr="007843F3">
              <w:rPr>
                <w:color w:val="635D63"/>
                <w:sz w:val="20"/>
                <w:szCs w:val="20"/>
              </w:rPr>
              <w:t>on</w:t>
            </w:r>
          </w:p>
        </w:tc>
        <w:tc>
          <w:tcPr>
            <w:tcW w:w="3466" w:type="pct"/>
          </w:tcPr>
          <w:p w14:paraId="3952A429" w14:textId="77777777" w:rsidR="00456DA4" w:rsidRPr="007843F3" w:rsidRDefault="00456DA4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4506E2EF" w14:textId="77777777" w:rsidTr="00A44C50">
        <w:trPr>
          <w:trHeight w:val="62"/>
        </w:trPr>
        <w:tc>
          <w:tcPr>
            <w:tcW w:w="1534" w:type="pct"/>
          </w:tcPr>
          <w:p w14:paraId="1041E1E6" w14:textId="4B719494" w:rsidR="00F43257" w:rsidRPr="007843F3" w:rsidRDefault="00687DA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Functie van de</w:t>
            </w:r>
            <w:r w:rsidR="00F43257" w:rsidRPr="007843F3">
              <w:rPr>
                <w:color w:val="635D63"/>
                <w:sz w:val="20"/>
                <w:szCs w:val="20"/>
              </w:rPr>
              <w:t xml:space="preserve"> contactperso</w:t>
            </w:r>
            <w:r>
              <w:rPr>
                <w:color w:val="635D63"/>
                <w:sz w:val="20"/>
                <w:szCs w:val="20"/>
              </w:rPr>
              <w:t>o</w:t>
            </w:r>
            <w:r w:rsidR="00F43257" w:rsidRPr="007843F3">
              <w:rPr>
                <w:color w:val="635D63"/>
                <w:sz w:val="20"/>
                <w:szCs w:val="20"/>
              </w:rPr>
              <w:t>n</w:t>
            </w:r>
          </w:p>
        </w:tc>
        <w:tc>
          <w:tcPr>
            <w:tcW w:w="3466" w:type="pct"/>
          </w:tcPr>
          <w:p w14:paraId="4A840028" w14:textId="77777777" w:rsidR="00F43257" w:rsidRPr="007843F3" w:rsidRDefault="00F43257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2159B804" w14:textId="77777777" w:rsidTr="00A44C50">
        <w:trPr>
          <w:trHeight w:val="62"/>
        </w:trPr>
        <w:tc>
          <w:tcPr>
            <w:tcW w:w="1534" w:type="pct"/>
          </w:tcPr>
          <w:p w14:paraId="08DF160A" w14:textId="57D7315C" w:rsidR="00F43257" w:rsidRPr="007843F3" w:rsidRDefault="00F43257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Tele</w:t>
            </w:r>
            <w:r w:rsidR="00687DA2">
              <w:rPr>
                <w:color w:val="635D63"/>
                <w:sz w:val="20"/>
                <w:szCs w:val="20"/>
              </w:rPr>
              <w:t>foon</w:t>
            </w:r>
            <w:r w:rsidRPr="007843F3">
              <w:rPr>
                <w:color w:val="635D63"/>
                <w:sz w:val="20"/>
                <w:szCs w:val="20"/>
              </w:rPr>
              <w:t>num</w:t>
            </w:r>
            <w:r w:rsidR="00687DA2">
              <w:rPr>
                <w:color w:val="635D63"/>
                <w:sz w:val="20"/>
                <w:szCs w:val="20"/>
              </w:rPr>
              <w:t>m</w:t>
            </w:r>
            <w:r w:rsidRPr="007843F3">
              <w:rPr>
                <w:color w:val="635D63"/>
                <w:sz w:val="20"/>
                <w:szCs w:val="20"/>
              </w:rPr>
              <w:t>er</w:t>
            </w:r>
          </w:p>
        </w:tc>
        <w:tc>
          <w:tcPr>
            <w:tcW w:w="3466" w:type="pct"/>
          </w:tcPr>
          <w:p w14:paraId="715D3F7E" w14:textId="77777777" w:rsidR="00F43257" w:rsidRPr="007843F3" w:rsidRDefault="00F43257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4940D5C5" w14:textId="77777777" w:rsidR="00EE25AD" w:rsidRPr="007843F3" w:rsidRDefault="00EE25AD" w:rsidP="00DA3301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223DDBCE" w14:textId="77777777" w:rsidTr="00A44C50">
        <w:trPr>
          <w:trHeight w:val="203"/>
        </w:trPr>
        <w:tc>
          <w:tcPr>
            <w:tcW w:w="5000" w:type="pct"/>
            <w:gridSpan w:val="2"/>
          </w:tcPr>
          <w:p w14:paraId="3DCAA58D" w14:textId="27672671" w:rsidR="00B63AA1" w:rsidRPr="007843F3" w:rsidRDefault="0058216A" w:rsidP="00DA3301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ALGEMENE INFORMATIE REFERENTIE PROJECT</w:t>
            </w:r>
          </w:p>
        </w:tc>
      </w:tr>
      <w:tr w:rsidR="00A44C50" w:rsidRPr="007843F3" w14:paraId="674F5BE9" w14:textId="77777777" w:rsidTr="00A44C50">
        <w:trPr>
          <w:trHeight w:val="153"/>
        </w:trPr>
        <w:tc>
          <w:tcPr>
            <w:tcW w:w="1534" w:type="pct"/>
          </w:tcPr>
          <w:p w14:paraId="3A262F8C" w14:textId="08341ECD" w:rsidR="00B63AA1" w:rsidRPr="007843F3" w:rsidRDefault="002F74A9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Startdatum</w:t>
            </w:r>
          </w:p>
        </w:tc>
        <w:tc>
          <w:tcPr>
            <w:tcW w:w="3466" w:type="pct"/>
          </w:tcPr>
          <w:p w14:paraId="65FAF329" w14:textId="5A72BCB1" w:rsidR="00B63AA1" w:rsidRPr="007843F3" w:rsidRDefault="00B63AA1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6365344A" w14:textId="77777777" w:rsidTr="00A44C50">
        <w:trPr>
          <w:trHeight w:val="153"/>
        </w:trPr>
        <w:tc>
          <w:tcPr>
            <w:tcW w:w="1534" w:type="pct"/>
          </w:tcPr>
          <w:p w14:paraId="6A85E8B0" w14:textId="236ED227" w:rsidR="00B63AA1" w:rsidRPr="007843F3" w:rsidRDefault="0058216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Einddatum</w:t>
            </w:r>
            <w:r w:rsidR="0078634B">
              <w:rPr>
                <w:color w:val="635D63"/>
                <w:sz w:val="20"/>
                <w:szCs w:val="20"/>
              </w:rPr>
              <w:t xml:space="preserve"> </w:t>
            </w:r>
          </w:p>
        </w:tc>
        <w:tc>
          <w:tcPr>
            <w:tcW w:w="3466" w:type="pct"/>
          </w:tcPr>
          <w:p w14:paraId="2E3C891F" w14:textId="47170DA1" w:rsidR="00B63AA1" w:rsidRPr="007843F3" w:rsidRDefault="00B63AA1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05E3C554" w14:textId="77777777" w:rsidTr="00A44C50">
        <w:trPr>
          <w:trHeight w:val="62"/>
        </w:trPr>
        <w:tc>
          <w:tcPr>
            <w:tcW w:w="1534" w:type="pct"/>
          </w:tcPr>
          <w:p w14:paraId="3C93E668" w14:textId="35179125" w:rsidR="00B63AA1" w:rsidRPr="007843F3" w:rsidRDefault="007F7147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10FAF05C" w14:textId="7199F264" w:rsidR="00B63AA1" w:rsidRPr="007843F3" w:rsidRDefault="00A44C50" w:rsidP="00DA3301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78634B">
              <w:rPr>
                <w:i/>
                <w:iCs/>
                <w:color w:val="635D63"/>
                <w:sz w:val="20"/>
                <w:szCs w:val="20"/>
              </w:rPr>
              <w:t xml:space="preserve">Omvang </w:t>
            </w:r>
            <w:r w:rsidR="00B15A38" w:rsidRPr="007843F3">
              <w:rPr>
                <w:i/>
                <w:iCs/>
                <w:color w:val="635D63"/>
                <w:sz w:val="20"/>
                <w:szCs w:val="20"/>
              </w:rPr>
              <w:t xml:space="preserve">in €, excl. </w:t>
            </w:r>
            <w:r w:rsidR="0078634B">
              <w:rPr>
                <w:i/>
                <w:iCs/>
                <w:color w:val="635D63"/>
                <w:sz w:val="20"/>
                <w:szCs w:val="20"/>
              </w:rPr>
              <w:t>BTW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="0078634B">
              <w:rPr>
                <w:i/>
                <w:iCs/>
                <w:color w:val="635D63"/>
                <w:sz w:val="20"/>
                <w:szCs w:val="20"/>
              </w:rPr>
              <w:t>en/of aantal betrokken medewerkers</w:t>
            </w:r>
            <w:r w:rsidR="002F74A9" w:rsidRPr="007843F3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>&gt;</w:t>
            </w:r>
          </w:p>
        </w:tc>
      </w:tr>
    </w:tbl>
    <w:p w14:paraId="20D18981" w14:textId="77777777" w:rsidR="00EE25AD" w:rsidRPr="007843F3" w:rsidRDefault="00EE25AD" w:rsidP="00DA3301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715D0C34" w14:textId="77777777" w:rsidTr="00A44C50">
        <w:trPr>
          <w:trHeight w:val="203"/>
        </w:trPr>
        <w:tc>
          <w:tcPr>
            <w:tcW w:w="5000" w:type="pct"/>
            <w:gridSpan w:val="2"/>
          </w:tcPr>
          <w:p w14:paraId="17BE0F48" w14:textId="012C1A2A" w:rsidR="00B15A38" w:rsidRPr="007843F3" w:rsidRDefault="0025603C" w:rsidP="00DA3301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 xml:space="preserve">INFORMATIE </w:t>
            </w:r>
            <w:r w:rsidR="002F74A9">
              <w:rPr>
                <w:b/>
                <w:bCs/>
                <w:color w:val="04296C"/>
                <w:sz w:val="20"/>
                <w:szCs w:val="20"/>
              </w:rPr>
              <w:t>REFER</w:t>
            </w:r>
            <w:r w:rsidR="00E42C2A">
              <w:rPr>
                <w:b/>
                <w:bCs/>
                <w:color w:val="04296C"/>
                <w:sz w:val="20"/>
                <w:szCs w:val="20"/>
              </w:rPr>
              <w:t>E</w:t>
            </w:r>
            <w:r w:rsidR="002F74A9">
              <w:rPr>
                <w:b/>
                <w:bCs/>
                <w:color w:val="04296C"/>
                <w:sz w:val="20"/>
                <w:szCs w:val="20"/>
              </w:rPr>
              <w:t>NTIEPROJECT</w:t>
            </w:r>
          </w:p>
        </w:tc>
      </w:tr>
      <w:tr w:rsidR="00A44C50" w:rsidRPr="007843F3" w14:paraId="543B891F" w14:textId="77777777" w:rsidTr="00A44C50">
        <w:trPr>
          <w:trHeight w:val="153"/>
        </w:trPr>
        <w:tc>
          <w:tcPr>
            <w:tcW w:w="1534" w:type="pct"/>
          </w:tcPr>
          <w:p w14:paraId="19AA18EF" w14:textId="27E2914C" w:rsidR="00B15A38" w:rsidRPr="007843F3" w:rsidRDefault="002F74A9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Naam </w:t>
            </w:r>
          </w:p>
        </w:tc>
        <w:tc>
          <w:tcPr>
            <w:tcW w:w="3466" w:type="pct"/>
          </w:tcPr>
          <w:p w14:paraId="2D8B4DFC" w14:textId="3E423271" w:rsidR="00B15A38" w:rsidRPr="007843F3" w:rsidRDefault="00B15A3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58AA0FA5" w14:textId="77777777" w:rsidTr="00A44C50">
        <w:trPr>
          <w:trHeight w:val="153"/>
        </w:trPr>
        <w:tc>
          <w:tcPr>
            <w:tcW w:w="1534" w:type="pct"/>
          </w:tcPr>
          <w:p w14:paraId="0B085C88" w14:textId="32D81D23" w:rsidR="00B15A38" w:rsidRPr="007843F3" w:rsidRDefault="002F74A9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5AD280F5" w14:textId="51AD4E68" w:rsidR="00B15A38" w:rsidRPr="007843F3" w:rsidRDefault="008C77B5" w:rsidP="00DA3301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BE61C0">
              <w:t xml:space="preserve"> </w:t>
            </w:r>
            <w:r w:rsidR="00BE61C0" w:rsidRPr="00BE61C0">
              <w:rPr>
                <w:i/>
                <w:iCs/>
                <w:color w:val="635D63"/>
                <w:sz w:val="20"/>
                <w:szCs w:val="20"/>
              </w:rPr>
              <w:t>Beschrijf hier alle informatie die Enexis vraagt om aan te tonen dat</w:t>
            </w:r>
            <w:r w:rsidR="00AE7491">
              <w:rPr>
                <w:i/>
                <w:iCs/>
                <w:color w:val="635D63"/>
                <w:sz w:val="20"/>
                <w:szCs w:val="20"/>
              </w:rPr>
              <w:t xml:space="preserve"> u </w:t>
            </w:r>
            <w:r w:rsidR="00BE61C0" w:rsidRPr="00BE61C0">
              <w:rPr>
                <w:i/>
                <w:iCs/>
                <w:color w:val="635D63"/>
                <w:sz w:val="20"/>
                <w:szCs w:val="20"/>
              </w:rPr>
              <w:t xml:space="preserve">de gevraagde </w:t>
            </w:r>
            <w:r w:rsidR="00BE61C0" w:rsidRPr="008F18E9">
              <w:rPr>
                <w:i/>
                <w:iCs/>
                <w:color w:val="635D63"/>
                <w:sz w:val="20"/>
                <w:szCs w:val="20"/>
              </w:rPr>
              <w:t>ervaring hebt. Wat deze uitwerking moet weerspiegelen, staat vermeld in de Offerteaanvraag</w:t>
            </w:r>
          </w:p>
        </w:tc>
      </w:tr>
      <w:tr w:rsidR="00A44C50" w:rsidRPr="007843F3" w14:paraId="3BEB4C93" w14:textId="77777777" w:rsidTr="00A44C50">
        <w:trPr>
          <w:trHeight w:val="62"/>
        </w:trPr>
        <w:tc>
          <w:tcPr>
            <w:tcW w:w="1534" w:type="pct"/>
          </w:tcPr>
          <w:p w14:paraId="0F270237" w14:textId="79670B71" w:rsidR="00B15A38" w:rsidRPr="007843F3" w:rsidRDefault="0070272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Resultaat</w:t>
            </w:r>
          </w:p>
        </w:tc>
        <w:tc>
          <w:tcPr>
            <w:tcW w:w="3466" w:type="pct"/>
          </w:tcPr>
          <w:p w14:paraId="668CA037" w14:textId="1EF4B360" w:rsidR="00B15A38" w:rsidRPr="007843F3" w:rsidRDefault="008C77B5" w:rsidP="00DA3301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A01205" w:rsidRPr="007843F3">
              <w:rPr>
                <w:i/>
                <w:iCs/>
                <w:color w:val="635D63"/>
                <w:sz w:val="20"/>
                <w:szCs w:val="20"/>
              </w:rPr>
              <w:t xml:space="preserve">Beschrijf het eindresultaat dat </w:t>
            </w:r>
            <w:r w:rsidR="00AE7491">
              <w:rPr>
                <w:i/>
                <w:iCs/>
                <w:color w:val="635D63"/>
                <w:sz w:val="20"/>
                <w:szCs w:val="20"/>
              </w:rPr>
              <w:t>u</w:t>
            </w:r>
            <w:r w:rsidR="00A01205" w:rsidRPr="007843F3">
              <w:rPr>
                <w:i/>
                <w:iCs/>
                <w:color w:val="635D63"/>
                <w:sz w:val="20"/>
                <w:szCs w:val="20"/>
              </w:rPr>
              <w:t xml:space="preserve"> hebt opgeleverd, zoals de succesfactoren en in hoeverre </w:t>
            </w:r>
            <w:r w:rsidR="00AE7491">
              <w:rPr>
                <w:i/>
                <w:iCs/>
                <w:color w:val="635D63"/>
                <w:sz w:val="20"/>
                <w:szCs w:val="20"/>
              </w:rPr>
              <w:t>u</w:t>
            </w:r>
            <w:r w:rsidR="00A01205" w:rsidRPr="007843F3">
              <w:rPr>
                <w:i/>
                <w:iCs/>
                <w:color w:val="635D63"/>
                <w:sz w:val="20"/>
                <w:szCs w:val="20"/>
              </w:rPr>
              <w:t xml:space="preserve"> de doelstelling(en) hebt bereikt&gt;</w:t>
            </w:r>
          </w:p>
        </w:tc>
      </w:tr>
    </w:tbl>
    <w:p w14:paraId="53C1037C" w14:textId="4FF74405" w:rsidR="002C3E0C" w:rsidRDefault="002C3E0C" w:rsidP="00DA3301">
      <w:pPr>
        <w:spacing w:before="40" w:after="40"/>
        <w:rPr>
          <w:color w:val="635D63"/>
          <w:sz w:val="20"/>
          <w:szCs w:val="20"/>
        </w:rPr>
      </w:pPr>
    </w:p>
    <w:p w14:paraId="5BF96269" w14:textId="77777777" w:rsidR="002C3E0C" w:rsidRDefault="002C3E0C">
      <w:pPr>
        <w:suppressAutoHyphens w:val="0"/>
        <w:spacing w:after="200" w:line="276" w:lineRule="auto"/>
        <w:jc w:val="left"/>
        <w:rPr>
          <w:color w:val="635D63"/>
          <w:sz w:val="20"/>
          <w:szCs w:val="20"/>
        </w:rPr>
      </w:pPr>
      <w:r>
        <w:rPr>
          <w:color w:val="635D63"/>
          <w:sz w:val="20"/>
          <w:szCs w:val="20"/>
        </w:rPr>
        <w:br w:type="page"/>
      </w: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2570217F" w14:textId="77777777" w:rsidTr="00E409D3">
        <w:trPr>
          <w:trHeight w:val="203"/>
        </w:trPr>
        <w:tc>
          <w:tcPr>
            <w:tcW w:w="5000" w:type="pct"/>
            <w:gridSpan w:val="2"/>
          </w:tcPr>
          <w:p w14:paraId="094133E2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 w:rsidRPr="008F18E9">
              <w:rPr>
                <w:b/>
                <w:bCs/>
                <w:color w:val="04296C"/>
                <w:sz w:val="20"/>
                <w:szCs w:val="20"/>
              </w:rPr>
              <w:lastRenderedPageBreak/>
              <w:t>INFORMATIE OVER DE GEGADIGDE</w:t>
            </w:r>
            <w:r w:rsidRPr="007843F3">
              <w:rPr>
                <w:b/>
                <w:bCs/>
                <w:color w:val="04296C"/>
                <w:sz w:val="20"/>
                <w:szCs w:val="20"/>
              </w:rPr>
              <w:t xml:space="preserve"> </w:t>
            </w:r>
          </w:p>
        </w:tc>
      </w:tr>
      <w:tr w:rsidR="002C3E0C" w:rsidRPr="007843F3" w14:paraId="5F069E9E" w14:textId="77777777" w:rsidTr="00E409D3">
        <w:trPr>
          <w:trHeight w:val="153"/>
        </w:trPr>
        <w:tc>
          <w:tcPr>
            <w:tcW w:w="1534" w:type="pct"/>
          </w:tcPr>
          <w:p w14:paraId="59C1C80C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7A245610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>
              <w:rPr>
                <w:i/>
                <w:iCs/>
                <w:color w:val="635D63"/>
                <w:sz w:val="20"/>
                <w:szCs w:val="20"/>
              </w:rPr>
              <w:t>Naam van de Gegadigde/Inschrijver of penvoerder van de combinatie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>&gt;</w:t>
            </w:r>
          </w:p>
        </w:tc>
      </w:tr>
    </w:tbl>
    <w:p w14:paraId="1C000884" w14:textId="77777777" w:rsidR="002C3E0C" w:rsidRPr="007843F3" w:rsidRDefault="002C3E0C" w:rsidP="002C3E0C">
      <w:pPr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418D6AF8" w14:textId="77777777" w:rsidTr="00E409D3">
        <w:trPr>
          <w:trHeight w:val="203"/>
        </w:trPr>
        <w:tc>
          <w:tcPr>
            <w:tcW w:w="5000" w:type="pct"/>
            <w:gridSpan w:val="2"/>
          </w:tcPr>
          <w:p w14:paraId="48535FC2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INFORMATIE OVER DE REFERENTIE ORGANISATIE</w:t>
            </w:r>
            <w:r w:rsidRPr="007843F3">
              <w:rPr>
                <w:b/>
                <w:bCs/>
                <w:color w:val="04296C"/>
                <w:sz w:val="20"/>
                <w:szCs w:val="20"/>
              </w:rPr>
              <w:t xml:space="preserve"> </w:t>
            </w:r>
          </w:p>
        </w:tc>
      </w:tr>
      <w:tr w:rsidR="002C3E0C" w:rsidRPr="007843F3" w14:paraId="6960846B" w14:textId="77777777" w:rsidTr="00E409D3">
        <w:trPr>
          <w:trHeight w:val="153"/>
        </w:trPr>
        <w:tc>
          <w:tcPr>
            <w:tcW w:w="1534" w:type="pct"/>
          </w:tcPr>
          <w:p w14:paraId="694D8F99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5F8AC2D0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7B762E32" w14:textId="77777777" w:rsidTr="00E409D3">
        <w:trPr>
          <w:trHeight w:val="153"/>
        </w:trPr>
        <w:tc>
          <w:tcPr>
            <w:tcW w:w="1534" w:type="pct"/>
          </w:tcPr>
          <w:p w14:paraId="36C4FB6D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Industrie/sector</w:t>
            </w:r>
          </w:p>
        </w:tc>
        <w:tc>
          <w:tcPr>
            <w:tcW w:w="3466" w:type="pct"/>
          </w:tcPr>
          <w:p w14:paraId="3DEE566B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58BA3378" w14:textId="77777777" w:rsidTr="00E409D3">
        <w:trPr>
          <w:trHeight w:val="62"/>
        </w:trPr>
        <w:tc>
          <w:tcPr>
            <w:tcW w:w="1534" w:type="pct"/>
          </w:tcPr>
          <w:p w14:paraId="7FD72082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Adres</w:t>
            </w:r>
          </w:p>
        </w:tc>
        <w:tc>
          <w:tcPr>
            <w:tcW w:w="3466" w:type="pct"/>
          </w:tcPr>
          <w:p w14:paraId="7B070E3D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44E99ECD" w14:textId="77777777" w:rsidTr="00E409D3">
        <w:trPr>
          <w:trHeight w:val="194"/>
        </w:trPr>
        <w:tc>
          <w:tcPr>
            <w:tcW w:w="1534" w:type="pct"/>
          </w:tcPr>
          <w:p w14:paraId="7A555F6D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Post</w:t>
            </w:r>
            <w:r>
              <w:rPr>
                <w:color w:val="635D63"/>
                <w:sz w:val="20"/>
                <w:szCs w:val="20"/>
              </w:rPr>
              <w:t>code</w:t>
            </w:r>
          </w:p>
        </w:tc>
        <w:tc>
          <w:tcPr>
            <w:tcW w:w="3466" w:type="pct"/>
          </w:tcPr>
          <w:p w14:paraId="383ADAD3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2749206E" w14:textId="77777777" w:rsidTr="00E409D3">
        <w:trPr>
          <w:trHeight w:val="62"/>
        </w:trPr>
        <w:tc>
          <w:tcPr>
            <w:tcW w:w="1534" w:type="pct"/>
          </w:tcPr>
          <w:p w14:paraId="517E099F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Plaats</w:t>
            </w:r>
          </w:p>
        </w:tc>
        <w:tc>
          <w:tcPr>
            <w:tcW w:w="3466" w:type="pct"/>
          </w:tcPr>
          <w:p w14:paraId="6B43E8DC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3BFBF675" w14:textId="77777777" w:rsidTr="00E409D3">
        <w:trPr>
          <w:trHeight w:val="62"/>
        </w:trPr>
        <w:tc>
          <w:tcPr>
            <w:tcW w:w="1534" w:type="pct"/>
          </w:tcPr>
          <w:p w14:paraId="3B6DF401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Contactpers</w:t>
            </w:r>
            <w:r>
              <w:rPr>
                <w:color w:val="635D63"/>
                <w:sz w:val="20"/>
                <w:szCs w:val="20"/>
              </w:rPr>
              <w:t>o</w:t>
            </w:r>
            <w:r w:rsidRPr="007843F3">
              <w:rPr>
                <w:color w:val="635D63"/>
                <w:sz w:val="20"/>
                <w:szCs w:val="20"/>
              </w:rPr>
              <w:t>on</w:t>
            </w:r>
          </w:p>
        </w:tc>
        <w:tc>
          <w:tcPr>
            <w:tcW w:w="3466" w:type="pct"/>
          </w:tcPr>
          <w:p w14:paraId="04368E41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776ACA08" w14:textId="77777777" w:rsidTr="00E409D3">
        <w:trPr>
          <w:trHeight w:val="62"/>
        </w:trPr>
        <w:tc>
          <w:tcPr>
            <w:tcW w:w="1534" w:type="pct"/>
          </w:tcPr>
          <w:p w14:paraId="4C2AABBD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Functie van de</w:t>
            </w:r>
            <w:r w:rsidRPr="007843F3">
              <w:rPr>
                <w:color w:val="635D63"/>
                <w:sz w:val="20"/>
                <w:szCs w:val="20"/>
              </w:rPr>
              <w:t xml:space="preserve"> contactperso</w:t>
            </w:r>
            <w:r>
              <w:rPr>
                <w:color w:val="635D63"/>
                <w:sz w:val="20"/>
                <w:szCs w:val="20"/>
              </w:rPr>
              <w:t>o</w:t>
            </w:r>
            <w:r w:rsidRPr="007843F3">
              <w:rPr>
                <w:color w:val="635D63"/>
                <w:sz w:val="20"/>
                <w:szCs w:val="20"/>
              </w:rPr>
              <w:t>n</w:t>
            </w:r>
          </w:p>
        </w:tc>
        <w:tc>
          <w:tcPr>
            <w:tcW w:w="3466" w:type="pct"/>
          </w:tcPr>
          <w:p w14:paraId="1C0B4535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1429A713" w14:textId="77777777" w:rsidTr="00E409D3">
        <w:trPr>
          <w:trHeight w:val="62"/>
        </w:trPr>
        <w:tc>
          <w:tcPr>
            <w:tcW w:w="1534" w:type="pct"/>
          </w:tcPr>
          <w:p w14:paraId="56D5958F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Tele</w:t>
            </w:r>
            <w:r>
              <w:rPr>
                <w:color w:val="635D63"/>
                <w:sz w:val="20"/>
                <w:szCs w:val="20"/>
              </w:rPr>
              <w:t>foon</w:t>
            </w:r>
            <w:r w:rsidRPr="007843F3">
              <w:rPr>
                <w:color w:val="635D63"/>
                <w:sz w:val="20"/>
                <w:szCs w:val="20"/>
              </w:rPr>
              <w:t>num</w:t>
            </w:r>
            <w:r>
              <w:rPr>
                <w:color w:val="635D63"/>
                <w:sz w:val="20"/>
                <w:szCs w:val="20"/>
              </w:rPr>
              <w:t>m</w:t>
            </w:r>
            <w:r w:rsidRPr="007843F3">
              <w:rPr>
                <w:color w:val="635D63"/>
                <w:sz w:val="20"/>
                <w:szCs w:val="20"/>
              </w:rPr>
              <w:t>er</w:t>
            </w:r>
          </w:p>
        </w:tc>
        <w:tc>
          <w:tcPr>
            <w:tcW w:w="3466" w:type="pct"/>
          </w:tcPr>
          <w:p w14:paraId="5AD76424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1CFB5042" w14:textId="77777777" w:rsidR="002C3E0C" w:rsidRPr="007843F3" w:rsidRDefault="002C3E0C" w:rsidP="002C3E0C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48A5F8BC" w14:textId="77777777" w:rsidTr="00E409D3">
        <w:trPr>
          <w:trHeight w:val="203"/>
        </w:trPr>
        <w:tc>
          <w:tcPr>
            <w:tcW w:w="5000" w:type="pct"/>
            <w:gridSpan w:val="2"/>
          </w:tcPr>
          <w:p w14:paraId="7042AAF9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ALGEMENE INFORMATIE REFERENTIE PROJECT</w:t>
            </w:r>
          </w:p>
        </w:tc>
      </w:tr>
      <w:tr w:rsidR="002C3E0C" w:rsidRPr="007843F3" w14:paraId="466CA4A2" w14:textId="77777777" w:rsidTr="00E409D3">
        <w:trPr>
          <w:trHeight w:val="153"/>
        </w:trPr>
        <w:tc>
          <w:tcPr>
            <w:tcW w:w="1534" w:type="pct"/>
          </w:tcPr>
          <w:p w14:paraId="22441BE4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Startdatum</w:t>
            </w:r>
          </w:p>
        </w:tc>
        <w:tc>
          <w:tcPr>
            <w:tcW w:w="3466" w:type="pct"/>
          </w:tcPr>
          <w:p w14:paraId="29EEBA45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7F5BB836" w14:textId="77777777" w:rsidTr="00E409D3">
        <w:trPr>
          <w:trHeight w:val="153"/>
        </w:trPr>
        <w:tc>
          <w:tcPr>
            <w:tcW w:w="1534" w:type="pct"/>
          </w:tcPr>
          <w:p w14:paraId="50F4C433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Einddatum </w:t>
            </w:r>
          </w:p>
        </w:tc>
        <w:tc>
          <w:tcPr>
            <w:tcW w:w="3466" w:type="pct"/>
          </w:tcPr>
          <w:p w14:paraId="5917C133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509A3272" w14:textId="77777777" w:rsidTr="00E409D3">
        <w:trPr>
          <w:trHeight w:val="62"/>
        </w:trPr>
        <w:tc>
          <w:tcPr>
            <w:tcW w:w="1534" w:type="pct"/>
          </w:tcPr>
          <w:p w14:paraId="7CB6E507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0F7D2FA9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>
              <w:rPr>
                <w:i/>
                <w:iCs/>
                <w:color w:val="635D63"/>
                <w:sz w:val="20"/>
                <w:szCs w:val="20"/>
              </w:rPr>
              <w:t xml:space="preserve">Omvang 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in €, excl. </w:t>
            </w:r>
            <w:r>
              <w:rPr>
                <w:i/>
                <w:iCs/>
                <w:color w:val="635D63"/>
                <w:sz w:val="20"/>
                <w:szCs w:val="20"/>
              </w:rPr>
              <w:t>BTW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>
              <w:rPr>
                <w:i/>
                <w:iCs/>
                <w:color w:val="635D63"/>
                <w:sz w:val="20"/>
                <w:szCs w:val="20"/>
              </w:rPr>
              <w:t>en/of aantal betrokken medewerkers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&gt;</w:t>
            </w:r>
          </w:p>
        </w:tc>
      </w:tr>
    </w:tbl>
    <w:p w14:paraId="468E2744" w14:textId="77777777" w:rsidR="002C3E0C" w:rsidRPr="007843F3" w:rsidRDefault="002C3E0C" w:rsidP="002C3E0C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4DF9B776" w14:textId="77777777" w:rsidTr="00E409D3">
        <w:trPr>
          <w:trHeight w:val="203"/>
        </w:trPr>
        <w:tc>
          <w:tcPr>
            <w:tcW w:w="5000" w:type="pct"/>
            <w:gridSpan w:val="2"/>
          </w:tcPr>
          <w:p w14:paraId="56852C1A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INFORMATIE REFERENTIEPROJECT</w:t>
            </w:r>
          </w:p>
        </w:tc>
      </w:tr>
      <w:tr w:rsidR="002C3E0C" w:rsidRPr="007843F3" w14:paraId="1755F1B0" w14:textId="77777777" w:rsidTr="00E409D3">
        <w:trPr>
          <w:trHeight w:val="153"/>
        </w:trPr>
        <w:tc>
          <w:tcPr>
            <w:tcW w:w="1534" w:type="pct"/>
          </w:tcPr>
          <w:p w14:paraId="000017CB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Naam </w:t>
            </w:r>
          </w:p>
        </w:tc>
        <w:tc>
          <w:tcPr>
            <w:tcW w:w="3466" w:type="pct"/>
          </w:tcPr>
          <w:p w14:paraId="1E9D65C5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67C87661" w14:textId="77777777" w:rsidTr="00E409D3">
        <w:trPr>
          <w:trHeight w:val="153"/>
        </w:trPr>
        <w:tc>
          <w:tcPr>
            <w:tcW w:w="1534" w:type="pct"/>
          </w:tcPr>
          <w:p w14:paraId="5725BA43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5D678790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>
              <w:t xml:space="preserve"> </w:t>
            </w:r>
            <w:r w:rsidRPr="00BE61C0">
              <w:rPr>
                <w:i/>
                <w:iCs/>
                <w:color w:val="635D63"/>
                <w:sz w:val="20"/>
                <w:szCs w:val="20"/>
              </w:rPr>
              <w:t>Beschrijf hier alle informatie die Enexis vraagt om aan te tonen dat</w:t>
            </w:r>
            <w:r>
              <w:rPr>
                <w:i/>
                <w:iCs/>
                <w:color w:val="635D63"/>
                <w:sz w:val="20"/>
                <w:szCs w:val="20"/>
              </w:rPr>
              <w:t xml:space="preserve"> u </w:t>
            </w:r>
            <w:r w:rsidRPr="00BE61C0">
              <w:rPr>
                <w:i/>
                <w:iCs/>
                <w:color w:val="635D63"/>
                <w:sz w:val="20"/>
                <w:szCs w:val="20"/>
              </w:rPr>
              <w:t xml:space="preserve">de gevraagde </w:t>
            </w:r>
            <w:r w:rsidRPr="008F18E9">
              <w:rPr>
                <w:i/>
                <w:iCs/>
                <w:color w:val="635D63"/>
                <w:sz w:val="20"/>
                <w:szCs w:val="20"/>
              </w:rPr>
              <w:t>ervaring hebt. Wat deze uitwerking moet weerspiegelen, staat vermeld in de Offerteaanvraag</w:t>
            </w:r>
          </w:p>
        </w:tc>
      </w:tr>
      <w:tr w:rsidR="002C3E0C" w:rsidRPr="007843F3" w14:paraId="30DB79DC" w14:textId="77777777" w:rsidTr="00E409D3">
        <w:trPr>
          <w:trHeight w:val="62"/>
        </w:trPr>
        <w:tc>
          <w:tcPr>
            <w:tcW w:w="1534" w:type="pct"/>
          </w:tcPr>
          <w:p w14:paraId="107243A1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Resultaat</w:t>
            </w:r>
          </w:p>
        </w:tc>
        <w:tc>
          <w:tcPr>
            <w:tcW w:w="3466" w:type="pct"/>
          </w:tcPr>
          <w:p w14:paraId="0A99298B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&lt;Beschrijf het eindresultaat dat </w:t>
            </w:r>
            <w:r>
              <w:rPr>
                <w:i/>
                <w:iCs/>
                <w:color w:val="635D63"/>
                <w:sz w:val="20"/>
                <w:szCs w:val="20"/>
              </w:rPr>
              <w:t>u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hebt opgeleverd, zoals de succesfactoren en in hoeverre </w:t>
            </w:r>
            <w:r>
              <w:rPr>
                <w:i/>
                <w:iCs/>
                <w:color w:val="635D63"/>
                <w:sz w:val="20"/>
                <w:szCs w:val="20"/>
              </w:rPr>
              <w:t>u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de doelstelling(en) hebt bereikt&gt;</w:t>
            </w:r>
          </w:p>
        </w:tc>
      </w:tr>
    </w:tbl>
    <w:p w14:paraId="43AC9C5C" w14:textId="77777777" w:rsidR="00B15A38" w:rsidRPr="007843F3" w:rsidRDefault="00B15A38" w:rsidP="00DA3301">
      <w:pPr>
        <w:spacing w:before="40" w:after="40"/>
        <w:rPr>
          <w:color w:val="635D63"/>
          <w:sz w:val="20"/>
          <w:szCs w:val="20"/>
        </w:rPr>
      </w:pPr>
    </w:p>
    <w:p w14:paraId="663AB815" w14:textId="7A64D209" w:rsidR="00A01205" w:rsidRPr="007843F3" w:rsidRDefault="007443F3" w:rsidP="007378F7">
      <w:pPr>
        <w:spacing w:before="40" w:after="40"/>
        <w:rPr>
          <w:color w:val="635D63"/>
          <w:sz w:val="20"/>
          <w:szCs w:val="20"/>
        </w:rPr>
      </w:pPr>
      <w:bookmarkStart w:id="1" w:name="_Hlk192863898"/>
      <w:r>
        <w:rPr>
          <w:color w:val="635D63"/>
          <w:sz w:val="20"/>
          <w:szCs w:val="20"/>
        </w:rPr>
        <w:t>Enexis</w:t>
      </w:r>
      <w:r w:rsidR="00A01205" w:rsidRPr="007843F3">
        <w:rPr>
          <w:color w:val="635D63"/>
          <w:sz w:val="20"/>
          <w:szCs w:val="20"/>
        </w:rPr>
        <w:t xml:space="preserve"> behoudt zich het recht voor om referenties te controleren. </w:t>
      </w:r>
      <w:r>
        <w:rPr>
          <w:color w:val="635D63"/>
          <w:sz w:val="20"/>
          <w:szCs w:val="20"/>
        </w:rPr>
        <w:t>Informeer daarom</w:t>
      </w:r>
      <w:r w:rsidR="00A01205" w:rsidRPr="007843F3">
        <w:rPr>
          <w:color w:val="635D63"/>
          <w:sz w:val="20"/>
          <w:szCs w:val="20"/>
        </w:rPr>
        <w:t xml:space="preserve"> de door u verstrekte referentie</w:t>
      </w:r>
      <w:r w:rsidR="009B7FF4">
        <w:rPr>
          <w:color w:val="635D63"/>
          <w:sz w:val="20"/>
          <w:szCs w:val="20"/>
        </w:rPr>
        <w:t xml:space="preserve"> organisaties</w:t>
      </w:r>
      <w:r w:rsidR="00A01205" w:rsidRPr="007843F3">
        <w:rPr>
          <w:color w:val="635D63"/>
          <w:sz w:val="20"/>
          <w:szCs w:val="20"/>
        </w:rPr>
        <w:t xml:space="preserve"> dat </w:t>
      </w:r>
      <w:r>
        <w:rPr>
          <w:color w:val="635D63"/>
          <w:sz w:val="20"/>
          <w:szCs w:val="20"/>
        </w:rPr>
        <w:t>Enexis</w:t>
      </w:r>
      <w:r w:rsidR="00A01205" w:rsidRPr="007843F3">
        <w:rPr>
          <w:color w:val="635D63"/>
          <w:sz w:val="20"/>
          <w:szCs w:val="20"/>
        </w:rPr>
        <w:t xml:space="preserve"> contact met hen kan opnemen.</w:t>
      </w:r>
    </w:p>
    <w:p w14:paraId="38972C59" w14:textId="77777777" w:rsidR="00750FD2" w:rsidRDefault="00750FD2" w:rsidP="008C77B5">
      <w:pPr>
        <w:spacing w:before="40" w:after="40"/>
        <w:rPr>
          <w:rFonts w:cs="Arial"/>
          <w:b/>
          <w:bCs/>
          <w:color w:val="635D63"/>
          <w:sz w:val="20"/>
          <w:szCs w:val="20"/>
        </w:rPr>
      </w:pPr>
    </w:p>
    <w:p w14:paraId="17382156" w14:textId="77777777" w:rsidR="008F18E9" w:rsidRDefault="008F18E9">
      <w:pPr>
        <w:suppressAutoHyphens w:val="0"/>
        <w:spacing w:after="200" w:line="276" w:lineRule="auto"/>
        <w:jc w:val="left"/>
        <w:rPr>
          <w:rFonts w:cs="Arial"/>
          <w:b/>
          <w:bCs/>
          <w:color w:val="635D63"/>
          <w:sz w:val="20"/>
          <w:szCs w:val="20"/>
        </w:rPr>
      </w:pPr>
      <w:r>
        <w:rPr>
          <w:rFonts w:cs="Arial"/>
          <w:b/>
          <w:bCs/>
          <w:color w:val="635D63"/>
          <w:sz w:val="20"/>
          <w:szCs w:val="20"/>
        </w:rPr>
        <w:br w:type="page"/>
      </w:r>
    </w:p>
    <w:p w14:paraId="471070B2" w14:textId="31C96BC5" w:rsidR="00EE25AD" w:rsidRPr="007843F3" w:rsidRDefault="00A94664" w:rsidP="008C77B5">
      <w:pPr>
        <w:spacing w:before="40" w:after="40"/>
        <w:rPr>
          <w:color w:val="635D63"/>
          <w:sz w:val="20"/>
          <w:szCs w:val="20"/>
        </w:rPr>
      </w:pPr>
      <w:r w:rsidRPr="008F18E9">
        <w:rPr>
          <w:rFonts w:cs="Arial"/>
          <w:b/>
          <w:bCs/>
          <w:color w:val="635D63"/>
          <w:sz w:val="20"/>
          <w:szCs w:val="20"/>
        </w:rPr>
        <w:lastRenderedPageBreak/>
        <w:t>Door de Gegadigde</w:t>
      </w:r>
      <w:r w:rsidR="008F18E9">
        <w:rPr>
          <w:rFonts w:cs="Arial"/>
          <w:b/>
          <w:bCs/>
          <w:color w:val="635D63"/>
          <w:sz w:val="20"/>
          <w:szCs w:val="20"/>
        </w:rPr>
        <w:t xml:space="preserve"> </w:t>
      </w:r>
      <w:r w:rsidR="00F6247A">
        <w:rPr>
          <w:rFonts w:cs="Arial"/>
          <w:b/>
          <w:bCs/>
          <w:color w:val="635D63"/>
          <w:sz w:val="20"/>
          <w:szCs w:val="20"/>
        </w:rPr>
        <w:t>naar waarheid</w:t>
      </w:r>
      <w:r w:rsidRPr="00A94664">
        <w:rPr>
          <w:rFonts w:cs="Arial"/>
          <w:b/>
          <w:bCs/>
          <w:color w:val="635D63"/>
          <w:sz w:val="20"/>
          <w:szCs w:val="20"/>
        </w:rPr>
        <w:t xml:space="preserve"> ingevul</w:t>
      </w:r>
      <w:bookmarkEnd w:id="1"/>
      <w:r>
        <w:rPr>
          <w:rFonts w:cs="Arial"/>
          <w:b/>
          <w:bCs/>
          <w:color w:val="635D63"/>
          <w:sz w:val="20"/>
          <w:szCs w:val="20"/>
        </w:rPr>
        <w:t>d</w:t>
      </w:r>
      <w:r w:rsidR="008C77B5" w:rsidRPr="007843F3">
        <w:rPr>
          <w:rFonts w:cs="Arial"/>
          <w:b/>
          <w:bCs/>
          <w:color w:val="635D63"/>
          <w:sz w:val="20"/>
          <w:szCs w:val="20"/>
        </w:rPr>
        <w:t>:</w:t>
      </w: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6EA2D5E9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5CC03DFF" w14:textId="11422F99" w:rsidR="00EE25AD" w:rsidRPr="007843F3" w:rsidRDefault="0070272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 xml:space="preserve">Naam van de inschrijver of </w:t>
            </w:r>
            <w:r w:rsidR="00CE14E2">
              <w:rPr>
                <w:color w:val="635D63"/>
                <w:sz w:val="20"/>
                <w:szCs w:val="20"/>
              </w:rPr>
              <w:t xml:space="preserve">penvoerder </w:t>
            </w:r>
            <w:r w:rsidRPr="007843F3">
              <w:rPr>
                <w:color w:val="635D63"/>
                <w:sz w:val="20"/>
                <w:szCs w:val="20"/>
              </w:rPr>
              <w:t>van de Combinatie</w:t>
            </w:r>
          </w:p>
        </w:tc>
        <w:tc>
          <w:tcPr>
            <w:tcW w:w="3466" w:type="pct"/>
          </w:tcPr>
          <w:p w14:paraId="5617379A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53BCF239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12A56866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022BC11E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77F54912" w14:textId="3328BF4C" w:rsidR="00EE25AD" w:rsidRPr="007843F3" w:rsidRDefault="00750FD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Naam (gemachtigde) ondertekenaar</w:t>
            </w:r>
          </w:p>
        </w:tc>
        <w:tc>
          <w:tcPr>
            <w:tcW w:w="3466" w:type="pct"/>
          </w:tcPr>
          <w:p w14:paraId="18013A71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4F6AF34E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639C5AFC" w14:textId="3D3FA1B9" w:rsidR="00EE25AD" w:rsidRPr="007843F3" w:rsidRDefault="00750FD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Functie</w:t>
            </w:r>
          </w:p>
        </w:tc>
        <w:tc>
          <w:tcPr>
            <w:tcW w:w="3466" w:type="pct"/>
          </w:tcPr>
          <w:p w14:paraId="005B7382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37E0326C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668BDB8F" w14:textId="2DB8764F" w:rsidR="00EE25AD" w:rsidRPr="007843F3" w:rsidRDefault="00750FD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Datum</w:t>
            </w:r>
          </w:p>
        </w:tc>
        <w:tc>
          <w:tcPr>
            <w:tcW w:w="3466" w:type="pct"/>
          </w:tcPr>
          <w:p w14:paraId="1E72DEF5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78E8ACBF" w14:textId="289CF8B8" w:rsidR="00A44C50" w:rsidRDefault="00A44C50" w:rsidP="00A44C50">
      <w:pPr>
        <w:suppressAutoHyphens w:val="0"/>
        <w:spacing w:after="200" w:line="276" w:lineRule="auto"/>
        <w:jc w:val="left"/>
        <w:rPr>
          <w:color w:val="635D63"/>
        </w:rPr>
      </w:pPr>
    </w:p>
    <w:p w14:paraId="3DFEC8BA" w14:textId="5A1592F8" w:rsidR="00B32E31" w:rsidRPr="00077B21" w:rsidRDefault="00B36AE0" w:rsidP="00B32E31">
      <w:pPr>
        <w:spacing w:before="40" w:after="40"/>
        <w:rPr>
          <w:color w:val="635D63"/>
          <w:sz w:val="20"/>
          <w:szCs w:val="20"/>
        </w:rPr>
      </w:pPr>
      <w:r w:rsidRPr="00077B21">
        <w:rPr>
          <w:rFonts w:cs="Arial"/>
          <w:b/>
          <w:bCs/>
          <w:color w:val="635D63"/>
          <w:sz w:val="20"/>
          <w:szCs w:val="20"/>
        </w:rPr>
        <w:t>Voor akkoord ondertekend door de referentie organisatie</w:t>
      </w:r>
      <w:r w:rsidR="00B32E31" w:rsidRPr="00077B21">
        <w:rPr>
          <w:rFonts w:cs="Arial"/>
          <w:b/>
          <w:bCs/>
          <w:color w:val="635D63"/>
          <w:sz w:val="20"/>
          <w:szCs w:val="20"/>
        </w:rPr>
        <w:t>:</w:t>
      </w: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B32E31" w:rsidRPr="00077B21" w14:paraId="5883EB47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72674BE7" w14:textId="158082FF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 xml:space="preserve">Naam van de </w:t>
            </w:r>
            <w:r w:rsidR="00B36AE0"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referentie organisatie</w:t>
            </w:r>
          </w:p>
        </w:tc>
        <w:tc>
          <w:tcPr>
            <w:tcW w:w="3466" w:type="pct"/>
          </w:tcPr>
          <w:p w14:paraId="7FD7CFEE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1550D6C6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594C2067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077B21" w14:paraId="516ECF5D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57E5F728" w14:textId="7E2E2ADA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Naam</w:t>
            </w:r>
            <w:r w:rsidR="00B36AE0"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 xml:space="preserve"> </w:t>
            </w: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ondertekenaar</w:t>
            </w:r>
          </w:p>
        </w:tc>
        <w:tc>
          <w:tcPr>
            <w:tcW w:w="3466" w:type="pct"/>
          </w:tcPr>
          <w:p w14:paraId="2C4796BE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077B21" w14:paraId="40B4B3DD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2316028C" w14:textId="4C2EF291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Functie</w:t>
            </w:r>
          </w:p>
        </w:tc>
        <w:tc>
          <w:tcPr>
            <w:tcW w:w="3466" w:type="pct"/>
          </w:tcPr>
          <w:p w14:paraId="1E6C6D95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077B21" w14:paraId="4AE92F7C" w14:textId="77777777" w:rsidTr="00DC08B1">
        <w:trPr>
          <w:trHeight w:val="70"/>
        </w:trPr>
        <w:tc>
          <w:tcPr>
            <w:tcW w:w="1534" w:type="pct"/>
            <w:vAlign w:val="center"/>
          </w:tcPr>
          <w:p w14:paraId="0D8E637A" w14:textId="74A49DCC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Handtekening</w:t>
            </w:r>
          </w:p>
        </w:tc>
        <w:tc>
          <w:tcPr>
            <w:tcW w:w="3466" w:type="pct"/>
          </w:tcPr>
          <w:p w14:paraId="2A8AFAE4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30C7BFD1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7A16773C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B32E31" w14:paraId="59678EFF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6ECF7718" w14:textId="2205CA6B" w:rsidR="00B32E31" w:rsidRPr="00B32E3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Datum</w:t>
            </w:r>
          </w:p>
        </w:tc>
        <w:tc>
          <w:tcPr>
            <w:tcW w:w="3466" w:type="pct"/>
          </w:tcPr>
          <w:p w14:paraId="2818C5C3" w14:textId="77777777" w:rsidR="00B32E31" w:rsidRPr="00B32E3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74E5BF93" w14:textId="77777777" w:rsidR="00B32E31" w:rsidRPr="00B32E31" w:rsidRDefault="00B32E31" w:rsidP="00B32E31">
      <w:pPr>
        <w:suppressAutoHyphens w:val="0"/>
        <w:spacing w:after="200" w:line="276" w:lineRule="auto"/>
        <w:jc w:val="left"/>
        <w:rPr>
          <w:color w:val="635D63"/>
        </w:rPr>
      </w:pPr>
    </w:p>
    <w:p w14:paraId="681D1014" w14:textId="77777777" w:rsidR="00B32E31" w:rsidRPr="007843F3" w:rsidRDefault="00B32E31" w:rsidP="00A44C50">
      <w:pPr>
        <w:suppressAutoHyphens w:val="0"/>
        <w:spacing w:after="200" w:line="276" w:lineRule="auto"/>
        <w:jc w:val="left"/>
        <w:rPr>
          <w:color w:val="635D63"/>
        </w:rPr>
      </w:pPr>
    </w:p>
    <w:sectPr w:rsidR="00B32E31" w:rsidRPr="007843F3" w:rsidSect="00A44C50">
      <w:type w:val="continuous"/>
      <w:pgSz w:w="12240" w:h="15840"/>
      <w:pgMar w:top="1417" w:right="1417" w:bottom="1417" w:left="1417" w:header="720" w:footer="720" w:gutter="0"/>
      <w:pgNumType w:start="1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71A50CE" w14:textId="77777777" w:rsidR="004719FA" w:rsidRDefault="004719FA" w:rsidP="00EF40C6">
      <w:r>
        <w:separator/>
      </w:r>
    </w:p>
  </w:endnote>
  <w:endnote w:type="continuationSeparator" w:id="0">
    <w:p w14:paraId="1EB43A3D" w14:textId="77777777" w:rsidR="004719FA" w:rsidRDefault="004719FA" w:rsidP="00EF40C6">
      <w:r>
        <w:continuationSeparator/>
      </w:r>
    </w:p>
  </w:endnote>
  <w:endnote w:type="continuationNotice" w:id="1">
    <w:p w14:paraId="254B4A99" w14:textId="77777777" w:rsidR="004719FA" w:rsidRDefault="004719FA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Gotham Light">
    <w:altName w:val="Arial"/>
    <w:panose1 w:val="00000000000000000000"/>
    <w:charset w:val="00"/>
    <w:family w:val="modern"/>
    <w:notTrueType/>
    <w:pitch w:val="variable"/>
    <w:sig w:usb0="00000001" w:usb1="4000005B" w:usb2="00000000" w:usb3="00000000" w:csb0="0000009B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rebuchet MS">
    <w:panose1 w:val="020B0603020202020204"/>
    <w:charset w:val="00"/>
    <w:family w:val="swiss"/>
    <w:pitch w:val="variable"/>
    <w:sig w:usb0="00000687" w:usb1="000000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DF9DF0" w14:textId="2F0F0831" w:rsidR="00B778B7" w:rsidRPr="00B778B7" w:rsidRDefault="00B778B7" w:rsidP="00A44C50">
    <w:pPr>
      <w:pStyle w:val="Voettekst"/>
      <w:pBdr>
        <w:top w:val="single" w:sz="4" w:space="1" w:color="auto"/>
      </w:pBdr>
      <w:rPr>
        <w:sz w:val="16"/>
        <w:szCs w:val="16"/>
      </w:rPr>
    </w:pPr>
  </w:p>
  <w:p w14:paraId="08E5BE93" w14:textId="77777777" w:rsidR="00C312A3" w:rsidRDefault="00C312A3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295D14A" w14:textId="77777777" w:rsidR="00C312A3" w:rsidRDefault="00C312A3">
    <w:pPr>
      <w:pStyle w:val="Voettekst"/>
      <w:jc w:val="right"/>
    </w:pPr>
  </w:p>
  <w:p w14:paraId="688AC046" w14:textId="77777777" w:rsidR="00C312A3" w:rsidRDefault="00C312A3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4CBD420" w14:textId="77777777" w:rsidR="004719FA" w:rsidRDefault="004719FA" w:rsidP="00EF40C6">
      <w:r>
        <w:separator/>
      </w:r>
    </w:p>
  </w:footnote>
  <w:footnote w:type="continuationSeparator" w:id="0">
    <w:p w14:paraId="496AF939" w14:textId="77777777" w:rsidR="004719FA" w:rsidRDefault="004719FA" w:rsidP="00EF40C6">
      <w:r>
        <w:continuationSeparator/>
      </w:r>
    </w:p>
  </w:footnote>
  <w:footnote w:type="continuationNotice" w:id="1">
    <w:p w14:paraId="04DF3E0B" w14:textId="77777777" w:rsidR="004719FA" w:rsidRDefault="004719FA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B609952" w14:textId="77777777" w:rsidR="00A44C50" w:rsidRPr="00BA79FC" w:rsidRDefault="00A44C50" w:rsidP="00A44C50">
    <w:pPr>
      <w:pStyle w:val="Koptekst"/>
    </w:pP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</w:p>
  <w:p w14:paraId="22C167F1" w14:textId="3B8CBDC5" w:rsidR="00C312A3" w:rsidRPr="00A44C50" w:rsidRDefault="00C312A3" w:rsidP="00A44C5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77993E" w14:textId="45A29C25" w:rsidR="00C312A3" w:rsidRPr="00BA79FC" w:rsidRDefault="00C312A3">
    <w:pPr>
      <w:pStyle w:val="Koptekst"/>
    </w:pP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6763F9"/>
    <w:multiLevelType w:val="multilevel"/>
    <w:tmpl w:val="9EC6C214"/>
    <w:name w:val="LL_NumA"/>
    <w:lvl w:ilvl="0">
      <w:start w:val="1"/>
      <w:numFmt w:val="lowerLetter"/>
      <w:pStyle w:val="LLNuma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bullet"/>
      <w:lvlText w:val="-"/>
      <w:lvlJc w:val="left"/>
      <w:pPr>
        <w:tabs>
          <w:tab w:val="num" w:pos="1985"/>
        </w:tabs>
        <w:ind w:left="1985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3119"/>
        </w:tabs>
        <w:ind w:left="3119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" w15:restartNumberingAfterBreak="0">
    <w:nsid w:val="058A2153"/>
    <w:multiLevelType w:val="multilevel"/>
    <w:tmpl w:val="63A6320E"/>
    <w:name w:val="LL_Agr2Heading"/>
    <w:lvl w:ilvl="0">
      <w:start w:val="1"/>
      <w:numFmt w:val="decimal"/>
      <w:pStyle w:val="LLAgr2Heading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pStyle w:val="LLAgr2Heading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Agr2Heading3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3">
      <w:start w:val="1"/>
      <w:numFmt w:val="decimal"/>
      <w:pStyle w:val="LLAgr2Heading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Agr2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10B1164D"/>
    <w:multiLevelType w:val="multilevel"/>
    <w:tmpl w:val="7256AD5E"/>
    <w:name w:val="LL_Dash"/>
    <w:lvl w:ilvl="0">
      <w:start w:val="1"/>
      <w:numFmt w:val="bullet"/>
      <w:lvlText w:val=""/>
      <w:lvlJc w:val="left"/>
      <w:pPr>
        <w:tabs>
          <w:tab w:val="num" w:pos="851"/>
        </w:tabs>
        <w:ind w:left="851" w:hanging="851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tabs>
          <w:tab w:val="num" w:pos="1985"/>
        </w:tabs>
        <w:ind w:left="1985" w:hanging="567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tabs>
          <w:tab w:val="num" w:pos="2552"/>
        </w:tabs>
        <w:ind w:left="2552" w:hanging="567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tabs>
          <w:tab w:val="num" w:pos="3119"/>
        </w:tabs>
        <w:ind w:left="3119" w:hanging="567"/>
      </w:pPr>
      <w:rPr>
        <w:rFonts w:ascii="Symbol" w:hAnsi="Symbol" w:hint="default"/>
        <w:color w:val="auto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3" w15:restartNumberingAfterBreak="0">
    <w:nsid w:val="13415184"/>
    <w:multiLevelType w:val="multilevel"/>
    <w:tmpl w:val="978C57FA"/>
    <w:name w:val="LL_Number"/>
    <w:lvl w:ilvl="0">
      <w:start w:val="1"/>
      <w:numFmt w:val="decimal"/>
      <w:pStyle w:val="LLNumber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bullet"/>
      <w:lvlText w:val="-"/>
      <w:lvlJc w:val="left"/>
      <w:pPr>
        <w:tabs>
          <w:tab w:val="num" w:pos="851"/>
        </w:tabs>
        <w:ind w:left="851" w:hanging="851"/>
      </w:pPr>
      <w:rPr>
        <w:rFonts w:ascii="Garamond" w:hAnsi="Garamond" w:hint="default"/>
      </w:rPr>
    </w:lvl>
    <w:lvl w:ilvl="2">
      <w:start w:val="1"/>
      <w:numFmt w:val="bullet"/>
      <w:lvlText w:val="-"/>
      <w:lvlJc w:val="left"/>
      <w:pPr>
        <w:tabs>
          <w:tab w:val="num" w:pos="1418"/>
        </w:tabs>
        <w:ind w:left="1418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1985"/>
        </w:tabs>
        <w:ind w:left="1985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1985"/>
        </w:tabs>
        <w:ind w:left="2552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4" w15:restartNumberingAfterBreak="0">
    <w:nsid w:val="15947465"/>
    <w:multiLevelType w:val="multilevel"/>
    <w:tmpl w:val="F6883FC2"/>
    <w:name w:val="BodyTextBullets"/>
    <w:lvl w:ilvl="0">
      <w:start w:val="1"/>
      <w:numFmt w:val="bullet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  <w:color w:val="4D4D4F"/>
      </w:rPr>
    </w:lvl>
    <w:lvl w:ilvl="1">
      <w:start w:val="1"/>
      <w:numFmt w:val="bullet"/>
      <w:lvlText w:val=""/>
      <w:lvlJc w:val="left"/>
      <w:pPr>
        <w:tabs>
          <w:tab w:val="num" w:pos="567"/>
        </w:tabs>
        <w:ind w:left="567" w:hanging="283"/>
      </w:pPr>
      <w:rPr>
        <w:rFonts w:ascii="Symbol" w:hAnsi="Symbol" w:hint="default"/>
        <w:color w:val="4D4D4F"/>
      </w:rPr>
    </w:lvl>
    <w:lvl w:ilvl="2">
      <w:start w:val="1"/>
      <w:numFmt w:val="bullet"/>
      <w:lvlText w:val=""/>
      <w:lvlJc w:val="left"/>
      <w:pPr>
        <w:tabs>
          <w:tab w:val="num" w:pos="851"/>
        </w:tabs>
        <w:ind w:left="851" w:hanging="284"/>
      </w:pPr>
      <w:rPr>
        <w:rFonts w:ascii="Symbol" w:hAnsi="Symbol" w:hint="default"/>
        <w:color w:val="4D4D4F"/>
      </w:rPr>
    </w:lvl>
    <w:lvl w:ilvl="3">
      <w:start w:val="1"/>
      <w:numFmt w:val="bullet"/>
      <w:lvlText w:val=""/>
      <w:lvlJc w:val="left"/>
      <w:pPr>
        <w:tabs>
          <w:tab w:val="num" w:pos="1134"/>
        </w:tabs>
        <w:ind w:left="1134" w:hanging="283"/>
      </w:pPr>
      <w:rPr>
        <w:rFonts w:ascii="Symbol" w:hAnsi="Symbol" w:hint="default"/>
        <w:color w:val="4D4D4F"/>
      </w:rPr>
    </w:lvl>
    <w:lvl w:ilvl="4">
      <w:start w:val="1"/>
      <w:numFmt w:val="bullet"/>
      <w:lvlText w:val=""/>
      <w:lvlJc w:val="left"/>
      <w:pPr>
        <w:tabs>
          <w:tab w:val="num" w:pos="1418"/>
        </w:tabs>
        <w:ind w:left="1418" w:hanging="284"/>
      </w:pPr>
      <w:rPr>
        <w:rFonts w:ascii="Symbol" w:hAnsi="Symbol" w:hint="default"/>
        <w:color w:val="4D4D4F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%9"/>
      <w:lvlJc w:val="left"/>
      <w:pPr>
        <w:ind w:left="0" w:firstLine="0"/>
      </w:pPr>
      <w:rPr>
        <w:rFonts w:hint="default"/>
      </w:rPr>
    </w:lvl>
  </w:abstractNum>
  <w:abstractNum w:abstractNumId="5" w15:restartNumberingAfterBreak="0">
    <w:nsid w:val="167E0703"/>
    <w:multiLevelType w:val="multilevel"/>
    <w:tmpl w:val="DE2617E2"/>
    <w:name w:val="LL_Num123ab"/>
    <w:lvl w:ilvl="0">
      <w:start w:val="1"/>
      <w:numFmt w:val="decimal"/>
      <w:pStyle w:val="LLNum123ab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Letter"/>
      <w:pStyle w:val="LLNum123ab2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6" w15:restartNumberingAfterBreak="0">
    <w:nsid w:val="238D0D31"/>
    <w:multiLevelType w:val="multilevel"/>
    <w:tmpl w:val="AC3E4B54"/>
    <w:name w:val="LL_AgrHeading"/>
    <w:lvl w:ilvl="0">
      <w:start w:val="1"/>
      <w:numFmt w:val="decimal"/>
      <w:pStyle w:val="LLAgrHeading1"/>
      <w:lvlText w:val="%1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/>
        <w:i w:val="0"/>
        <w:sz w:val="20"/>
      </w:rPr>
    </w:lvl>
    <w:lvl w:ilvl="1">
      <w:start w:val="1"/>
      <w:numFmt w:val="decimal"/>
      <w:pStyle w:val="LLAgrHeading2"/>
      <w:lvlText w:val="%1.%2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/>
        <w:i w:val="0"/>
        <w:sz w:val="20"/>
      </w:rPr>
    </w:lvl>
    <w:lvl w:ilvl="2">
      <w:start w:val="1"/>
      <w:numFmt w:val="decimal"/>
      <w:pStyle w:val="LLAgrHeading3"/>
      <w:lvlText w:val="%1.%2.%3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 w:val="0"/>
        <w:i w:val="0"/>
      </w:rPr>
    </w:lvl>
    <w:lvl w:ilvl="3">
      <w:start w:val="1"/>
      <w:numFmt w:val="decimal"/>
      <w:pStyle w:val="LLAgrHeading4"/>
      <w:lvlText w:val="%1.%2.%3.%4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 w:val="0"/>
        <w:i w:val="0"/>
        <w:sz w:val="20"/>
      </w:rPr>
    </w:lvl>
    <w:lvl w:ilvl="4">
      <w:start w:val="1"/>
      <w:numFmt w:val="decimal"/>
      <w:pStyle w:val="LLAgr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6">
      <w:start w:val="1"/>
      <w:numFmt w:val="none"/>
      <w:lvlText w:val="%7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1418"/>
        </w:tabs>
        <w:ind w:left="1418" w:hanging="567"/>
      </w:pPr>
      <w:rPr>
        <w:rFonts w:hint="default"/>
      </w:rPr>
    </w:lvl>
  </w:abstractNum>
  <w:abstractNum w:abstractNumId="7" w15:restartNumberingAfterBreak="0">
    <w:nsid w:val="249474A3"/>
    <w:multiLevelType w:val="hybridMultilevel"/>
    <w:tmpl w:val="E9749BDA"/>
    <w:lvl w:ilvl="0" w:tplc="9C04B7E6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  <w:color w:val="04296C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8" w15:restartNumberingAfterBreak="0">
    <w:nsid w:val="2744083B"/>
    <w:multiLevelType w:val="hybridMultilevel"/>
    <w:tmpl w:val="FC18D08E"/>
    <w:lvl w:ilvl="0" w:tplc="4F2CB40A">
      <w:start w:val="1"/>
      <w:numFmt w:val="decimal"/>
      <w:lvlText w:val="%1."/>
      <w:lvlJc w:val="left"/>
      <w:pPr>
        <w:ind w:left="720" w:hanging="360"/>
      </w:pPr>
      <w:rPr>
        <w:rFonts w:hint="default"/>
        <w:caps w:val="0"/>
        <w:strike w:val="0"/>
        <w:dstrike w:val="0"/>
        <w:vanish w:val="0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2AFA01DF"/>
    <w:multiLevelType w:val="multilevel"/>
    <w:tmpl w:val="28AEEFEC"/>
    <w:styleLink w:val="StijlAllianderdef"/>
    <w:lvl w:ilvl="0">
      <w:start w:val="1"/>
      <w:numFmt w:val="decimal"/>
      <w:lvlText w:val="%1."/>
      <w:lvlJc w:val="left"/>
      <w:pPr>
        <w:ind w:left="1361" w:hanging="1361"/>
      </w:pPr>
      <w:rPr>
        <w:rFonts w:ascii="Arial" w:hAnsi="Arial" w:hint="default"/>
        <w:b/>
        <w:i w:val="0"/>
        <w:caps w:val="0"/>
        <w:smallCaps w:val="0"/>
        <w:strike w:val="0"/>
        <w:dstrike w:val="0"/>
        <w:vanish w:val="0"/>
        <w:color w:val="E66E00"/>
        <w:kern w:val="0"/>
        <w:sz w:val="24"/>
        <w:vertAlign w:val="baseline"/>
        <w14:cntxtAlts w14:val="0"/>
      </w:rPr>
    </w:lvl>
    <w:lvl w:ilvl="1">
      <w:start w:val="1"/>
      <w:numFmt w:val="decimal"/>
      <w:lvlText w:val="%2.%1"/>
      <w:lvlJc w:val="left"/>
      <w:pPr>
        <w:ind w:left="1361" w:hanging="1361"/>
      </w:pPr>
      <w:rPr>
        <w:rFonts w:ascii="Arial" w:hAnsi="Arial" w:hint="default"/>
        <w:b w:val="0"/>
        <w:i w:val="0"/>
        <w:caps w:val="0"/>
        <w:strike w:val="0"/>
        <w:dstrike w:val="0"/>
        <w:vanish w:val="0"/>
        <w:color w:val="7DB43C"/>
        <w:sz w:val="22"/>
        <w:vertAlign w:val="baseline"/>
      </w:rPr>
    </w:lvl>
    <w:lvl w:ilvl="2">
      <w:start w:val="1"/>
      <w:numFmt w:val="decimal"/>
      <w:lvlText w:val="1.1.%3"/>
      <w:lvlJc w:val="left"/>
      <w:pPr>
        <w:ind w:left="1361" w:hanging="1361"/>
      </w:pPr>
      <w:rPr>
        <w:rFonts w:ascii="Arial" w:hAnsi="Arial" w:hint="default"/>
        <w:b w:val="0"/>
        <w:i w:val="0"/>
        <w:caps w:val="0"/>
        <w:strike w:val="0"/>
        <w:dstrike w:val="0"/>
        <w:vanish w:val="0"/>
        <w:color w:val="7DB43C"/>
        <w:sz w:val="22"/>
        <w:vertAlign w:val="baseline"/>
      </w:rPr>
    </w:lvl>
    <w:lvl w:ilvl="3">
      <w:start w:val="1"/>
      <w:numFmt w:val="decimal"/>
      <w:lvlText w:val="1.1.1.%4"/>
      <w:lvlJc w:val="left"/>
      <w:pPr>
        <w:ind w:left="1361" w:hanging="1361"/>
      </w:pPr>
      <w:rPr>
        <w:rFonts w:ascii="Arial" w:hAnsi="Arial" w:hint="default"/>
        <w:b w:val="0"/>
        <w:i w:val="0"/>
        <w:caps w:val="0"/>
        <w:strike w:val="0"/>
        <w:dstrike w:val="0"/>
        <w:vanish w:val="0"/>
        <w:color w:val="7DB43C"/>
        <w:sz w:val="22"/>
        <w:vertAlign w:val="baseline"/>
      </w:rPr>
    </w:lvl>
    <w:lvl w:ilvl="4">
      <w:start w:val="1"/>
      <w:numFmt w:val="lowerLetter"/>
      <w:lvlText w:val="(%5)"/>
      <w:lvlJc w:val="left"/>
      <w:pPr>
        <w:ind w:left="1995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352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709" w:hanging="567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066" w:hanging="567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423" w:hanging="567"/>
      </w:pPr>
      <w:rPr>
        <w:rFonts w:hint="default"/>
      </w:rPr>
    </w:lvl>
  </w:abstractNum>
  <w:abstractNum w:abstractNumId="10" w15:restartNumberingAfterBreak="0">
    <w:nsid w:val="2C765B23"/>
    <w:multiLevelType w:val="multilevel"/>
    <w:tmpl w:val="080C0FC2"/>
    <w:styleLink w:val="list-geschiktheidseis"/>
    <w:lvl w:ilvl="0">
      <w:start w:val="3"/>
      <w:numFmt w:val="decimal"/>
      <w:pStyle w:val="kop1"/>
      <w:lvlText w:val="%1"/>
      <w:lvlJc w:val="left"/>
      <w:pPr>
        <w:ind w:left="431" w:hanging="431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578" w:hanging="578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862" w:hanging="862"/>
      </w:pPr>
      <w:rPr>
        <w:rFonts w:hint="default"/>
      </w:rPr>
    </w:lvl>
    <w:lvl w:ilvl="4">
      <w:start w:val="1"/>
      <w:numFmt w:val="lowerLetter"/>
      <w:pStyle w:val="kop5"/>
      <w:lvlText w:val="%5)"/>
      <w:lvlJc w:val="left"/>
      <w:pPr>
        <w:ind w:left="431" w:hanging="431"/>
      </w:pPr>
      <w:rPr>
        <w:rFonts w:hint="default"/>
      </w:rPr>
    </w:lvl>
    <w:lvl w:ilvl="5">
      <w:start w:val="1"/>
      <w:numFmt w:val="decimal"/>
      <w:lvlRestart w:val="4"/>
      <w:pStyle w:val="kop6"/>
      <w:lvlText w:val="%6)"/>
      <w:lvlJc w:val="left"/>
      <w:pPr>
        <w:ind w:left="431" w:hanging="43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2FB1536F"/>
    <w:multiLevelType w:val="hybridMultilevel"/>
    <w:tmpl w:val="FA7613C2"/>
    <w:lvl w:ilvl="0" w:tplc="BF28FF04">
      <w:numFmt w:val="bullet"/>
      <w:lvlText w:val="-"/>
      <w:lvlJc w:val="left"/>
      <w:pPr>
        <w:ind w:left="720" w:hanging="360"/>
      </w:pPr>
      <w:rPr>
        <w:rFonts w:ascii="Arial" w:eastAsia="Calibri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FDD000E"/>
    <w:multiLevelType w:val="hybridMultilevel"/>
    <w:tmpl w:val="AD24D4E2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FD46B26"/>
    <w:multiLevelType w:val="multilevel"/>
    <w:tmpl w:val="589CAA34"/>
    <w:name w:val="LL_LitAHeading"/>
    <w:lvl w:ilvl="0">
      <w:start w:val="1"/>
      <w:numFmt w:val="lowerLetter"/>
      <w:pStyle w:val="LLLitAHeading"/>
      <w:lvlText w:val="(%1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985"/>
        </w:tabs>
        <w:ind w:left="1985" w:hanging="567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14" w15:restartNumberingAfterBreak="0">
    <w:nsid w:val="427B3C87"/>
    <w:multiLevelType w:val="hybridMultilevel"/>
    <w:tmpl w:val="94FC0E26"/>
    <w:lvl w:ilvl="0" w:tplc="04130019">
      <w:start w:val="1"/>
      <w:numFmt w:val="lowerLetter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457F5B4C"/>
    <w:multiLevelType w:val="hybridMultilevel"/>
    <w:tmpl w:val="74545F80"/>
    <w:lvl w:ilvl="0" w:tplc="9C04B7E6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  <w:color w:val="04296C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6" w15:restartNumberingAfterBreak="0">
    <w:nsid w:val="489F4CE1"/>
    <w:multiLevelType w:val="multilevel"/>
    <w:tmpl w:val="1C2AC41C"/>
    <w:name w:val="LL_NumdefA"/>
    <w:lvl w:ilvl="0">
      <w:start w:val="1"/>
      <w:numFmt w:val="lowerLetter"/>
      <w:pStyle w:val="LLNumDefa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bullet"/>
      <w:lvlText w:val="-"/>
      <w:lvlJc w:val="left"/>
      <w:pPr>
        <w:tabs>
          <w:tab w:val="num" w:pos="1985"/>
        </w:tabs>
        <w:ind w:left="1985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4CB91956"/>
    <w:multiLevelType w:val="multilevel"/>
    <w:tmpl w:val="F7FC415E"/>
    <w:name w:val="LL_NumIndentA"/>
    <w:lvl w:ilvl="0">
      <w:start w:val="1"/>
      <w:numFmt w:val="lowerLetter"/>
      <w:pStyle w:val="LLNumIndenta"/>
      <w:lvlText w:val="(%1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985"/>
        </w:tabs>
        <w:ind w:left="1985" w:hanging="567"/>
      </w:pPr>
      <w:rPr>
        <w:rFonts w:hint="default"/>
      </w:rPr>
    </w:lvl>
    <w:lvl w:ilvl="2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3119"/>
        </w:tabs>
        <w:ind w:left="3119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3686"/>
        </w:tabs>
        <w:ind w:left="3686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</w:abstractNum>
  <w:abstractNum w:abstractNumId="18" w15:restartNumberingAfterBreak="0">
    <w:nsid w:val="4D865154"/>
    <w:multiLevelType w:val="multilevel"/>
    <w:tmpl w:val="4CF6F558"/>
    <w:styleLink w:val="list-opsomming-letters"/>
    <w:lvl w:ilvl="0">
      <w:start w:val="1"/>
      <w:numFmt w:val="decimal"/>
      <w:pStyle w:val="geschiktheidseis"/>
      <w:lvlText w:val="GESCHIKTHEIDSEIS %1:"/>
      <w:lvlJc w:val="left"/>
      <w:pPr>
        <w:ind w:left="2268" w:hanging="2268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9" w15:restartNumberingAfterBreak="0">
    <w:nsid w:val="50BB5E9A"/>
    <w:multiLevelType w:val="multilevel"/>
    <w:tmpl w:val="DE7E3432"/>
    <w:name w:val="LL_Whereas"/>
    <w:lvl w:ilvl="0">
      <w:start w:val="1"/>
      <w:numFmt w:val="upperLetter"/>
      <w:pStyle w:val="LLWhereas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none"/>
      <w:lvlText w:val=""/>
      <w:lvlJc w:val="left"/>
      <w:pPr>
        <w:ind w:left="720" w:hanging="360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0" w15:restartNumberingAfterBreak="0">
    <w:nsid w:val="56A1266A"/>
    <w:multiLevelType w:val="multilevel"/>
    <w:tmpl w:val="9E083ECA"/>
    <w:lvl w:ilvl="0">
      <w:start w:val="1"/>
      <w:numFmt w:val="decimal"/>
      <w:pStyle w:val="Kop10"/>
      <w:suff w:val="space"/>
      <w:lvlText w:val="PART %1 -"/>
      <w:lvlJc w:val="left"/>
      <w:pPr>
        <w:ind w:left="0" w:firstLine="0"/>
      </w:pPr>
      <w:rPr>
        <w:rFonts w:hint="default"/>
      </w:rPr>
    </w:lvl>
    <w:lvl w:ilvl="1">
      <w:numFmt w:val="decimal"/>
      <w:pStyle w:val="Kop20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pStyle w:val="Kop30"/>
      <w:lvlText w:val="%1.%2.%3"/>
      <w:lvlJc w:val="left"/>
      <w:pPr>
        <w:ind w:left="578" w:hanging="578"/>
      </w:pPr>
      <w:rPr>
        <w:rFonts w:hint="default"/>
        <w:caps w:val="0"/>
        <w:strike w:val="0"/>
        <w:dstrike w:val="0"/>
        <w:vanish w:val="0"/>
        <w:vertAlign w:val="superscript"/>
      </w:rPr>
    </w:lvl>
    <w:lvl w:ilvl="3">
      <w:start w:val="1"/>
      <w:numFmt w:val="decimal"/>
      <w:pStyle w:val="Kop40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Kop50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Kop60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1" w15:restartNumberingAfterBreak="0">
    <w:nsid w:val="57994AB7"/>
    <w:multiLevelType w:val="hybridMultilevel"/>
    <w:tmpl w:val="244A8D48"/>
    <w:lvl w:ilvl="0" w:tplc="5FB631E6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  <w:color w:val="04296C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2" w15:restartNumberingAfterBreak="0">
    <w:nsid w:val="5C53150C"/>
    <w:multiLevelType w:val="multilevel"/>
    <w:tmpl w:val="34809668"/>
    <w:name w:val="LL_LitHeading"/>
    <w:lvl w:ilvl="0">
      <w:start w:val="1"/>
      <w:numFmt w:val="upperRoman"/>
      <w:pStyle w:val="LLLitHeading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pStyle w:val="LLLitHeading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LitHeading3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3">
      <w:start w:val="1"/>
      <w:numFmt w:val="decimal"/>
      <w:pStyle w:val="LLLitHeading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Lit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5E27564C"/>
    <w:multiLevelType w:val="multilevel"/>
    <w:tmpl w:val="0C6830A0"/>
    <w:lvl w:ilvl="0">
      <w:start w:val="1"/>
      <w:numFmt w:val="decimal"/>
      <w:pStyle w:val="INKHoofdstuk"/>
      <w:lvlText w:val="Hoofdstuk %1."/>
      <w:lvlJc w:val="left"/>
      <w:pPr>
        <w:ind w:left="851" w:hanging="851"/>
      </w:pPr>
      <w:rPr>
        <w:rFonts w:ascii="Arial" w:hAnsi="Arial" w:hint="default"/>
        <w:b/>
        <w:i w:val="0"/>
        <w:spacing w:val="5"/>
        <w:w w:val="100"/>
        <w:position w:val="0"/>
        <w:sz w:val="24"/>
      </w:rPr>
    </w:lvl>
    <w:lvl w:ilvl="1">
      <w:start w:val="1"/>
      <w:numFmt w:val="decimal"/>
      <w:pStyle w:val="INKParagraaf"/>
      <w:lvlText w:val="%1.%2."/>
      <w:lvlJc w:val="left"/>
      <w:pPr>
        <w:ind w:left="1561" w:hanging="851"/>
      </w:pPr>
      <w:rPr>
        <w:rFonts w:ascii="Arial" w:hAnsi="Arial" w:hint="default"/>
        <w:b/>
        <w:i w:val="0"/>
        <w:spacing w:val="5"/>
        <w:w w:val="100"/>
        <w:position w:val="0"/>
        <w:sz w:val="20"/>
      </w:rPr>
    </w:lvl>
    <w:lvl w:ilvl="2">
      <w:start w:val="1"/>
      <w:numFmt w:val="decimal"/>
      <w:pStyle w:val="INKSubparagraaf"/>
      <w:lvlText w:val="%1.%2.%3."/>
      <w:lvlJc w:val="left"/>
      <w:pPr>
        <w:ind w:left="851" w:hanging="851"/>
      </w:pPr>
      <w:rPr>
        <w:rFonts w:ascii="Arial" w:hAnsi="Arial" w:hint="default"/>
        <w:b/>
        <w:i w:val="0"/>
        <w:spacing w:val="5"/>
        <w:w w:val="100"/>
        <w:position w:val="0"/>
        <w:sz w:val="20"/>
      </w:rPr>
    </w:lvl>
    <w:lvl w:ilvl="3">
      <w:start w:val="1"/>
      <w:numFmt w:val="decimal"/>
      <w:pStyle w:val="INKSub-subparagraaf"/>
      <w:lvlText w:val="%1.%2.%3.%4."/>
      <w:lvlJc w:val="left"/>
      <w:pPr>
        <w:ind w:left="851" w:hanging="851"/>
      </w:pPr>
      <w:rPr>
        <w:rFonts w:ascii="Arial" w:hAnsi="Arial" w:hint="default"/>
        <w:b/>
        <w:i w:val="0"/>
        <w:spacing w:val="5"/>
        <w:w w:val="100"/>
        <w:position w:val="0"/>
        <w:sz w:val="20"/>
      </w:rPr>
    </w:lvl>
    <w:lvl w:ilvl="4">
      <w:start w:val="1"/>
      <w:numFmt w:val="lowerLetter"/>
      <w:lvlText w:val="(%5)"/>
      <w:lvlJc w:val="left"/>
      <w:pPr>
        <w:ind w:left="851" w:hanging="851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851" w:hanging="85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851" w:hanging="851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851" w:hanging="851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851" w:hanging="851"/>
      </w:pPr>
      <w:rPr>
        <w:rFonts w:hint="default"/>
      </w:rPr>
    </w:lvl>
  </w:abstractNum>
  <w:abstractNum w:abstractNumId="24" w15:restartNumberingAfterBreak="0">
    <w:nsid w:val="607B13D6"/>
    <w:multiLevelType w:val="hybridMultilevel"/>
    <w:tmpl w:val="763A03CA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618F737D"/>
    <w:multiLevelType w:val="multilevel"/>
    <w:tmpl w:val="E01E6F2E"/>
    <w:name w:val="LL_Parties"/>
    <w:lvl w:ilvl="0">
      <w:start w:val="1"/>
      <w:numFmt w:val="decimal"/>
      <w:pStyle w:val="LLParties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none"/>
      <w:lvlText w:val=""/>
      <w:lvlJc w:val="left"/>
      <w:pPr>
        <w:ind w:left="720" w:hanging="360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6861286E"/>
    <w:multiLevelType w:val="hybridMultilevel"/>
    <w:tmpl w:val="B7C210CC"/>
    <w:lvl w:ilvl="0" w:tplc="9C329E20">
      <w:numFmt w:val="bullet"/>
      <w:lvlText w:val="•"/>
      <w:lvlJc w:val="left"/>
      <w:pPr>
        <w:ind w:left="720" w:hanging="360"/>
      </w:pPr>
      <w:rPr>
        <w:rFonts w:ascii="Arial" w:eastAsia="Calibri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BFE50C0"/>
    <w:multiLevelType w:val="multilevel"/>
    <w:tmpl w:val="2ED62EBA"/>
    <w:lvl w:ilvl="0">
      <w:start w:val="1"/>
      <w:numFmt w:val="decimal"/>
      <w:pStyle w:val="LLHeading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pStyle w:val="LLHeading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Heading3"/>
      <w:lvlText w:val="%1.%2.%3"/>
      <w:lvlJc w:val="left"/>
      <w:pPr>
        <w:tabs>
          <w:tab w:val="num" w:pos="2269"/>
        </w:tabs>
        <w:ind w:left="2269" w:hanging="851"/>
      </w:pPr>
      <w:rPr>
        <w:rFonts w:hint="default"/>
      </w:rPr>
    </w:lvl>
    <w:lvl w:ilvl="3">
      <w:start w:val="1"/>
      <w:numFmt w:val="decimal"/>
      <w:pStyle w:val="LLHeading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8" w15:restartNumberingAfterBreak="0">
    <w:nsid w:val="6EDC446B"/>
    <w:multiLevelType w:val="hybridMultilevel"/>
    <w:tmpl w:val="4B0C6D14"/>
    <w:lvl w:ilvl="0" w:tplc="04130015">
      <w:start w:val="1"/>
      <w:numFmt w:val="upperLetter"/>
      <w:lvlText w:val="%1."/>
      <w:lvlJc w:val="left"/>
      <w:pPr>
        <w:ind w:left="360" w:hanging="360"/>
      </w:pPr>
      <w:rPr>
        <w:rFonts w:hint="default"/>
        <w:color w:val="04296C"/>
      </w:rPr>
    </w:lvl>
    <w:lvl w:ilvl="1" w:tplc="FFFFFFFF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9" w15:restartNumberingAfterBreak="0">
    <w:nsid w:val="78D13CA1"/>
    <w:multiLevelType w:val="multilevel"/>
    <w:tmpl w:val="25044E98"/>
    <w:name w:val="LL_HeadingBlue"/>
    <w:lvl w:ilvl="0">
      <w:start w:val="1"/>
      <w:numFmt w:val="decimal"/>
      <w:pStyle w:val="LLHeadingblue1"/>
      <w:lvlText w:val="%1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/>
        <w:i w:val="0"/>
        <w:color w:val="111F63"/>
        <w:sz w:val="24"/>
      </w:rPr>
    </w:lvl>
    <w:lvl w:ilvl="1">
      <w:start w:val="1"/>
      <w:numFmt w:val="decimal"/>
      <w:pStyle w:val="LLHeadingblue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Headingblue3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  <w:b w:val="0"/>
        <w:i w:val="0"/>
      </w:rPr>
    </w:lvl>
    <w:lvl w:ilvl="3">
      <w:start w:val="1"/>
      <w:numFmt w:val="decimal"/>
      <w:pStyle w:val="LLHeadingblue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Headingblue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30" w15:restartNumberingAfterBreak="0">
    <w:nsid w:val="7B0B1EC4"/>
    <w:multiLevelType w:val="multilevel"/>
    <w:tmpl w:val="61F0B9B6"/>
    <w:name w:val="LL_Numbering"/>
    <w:lvl w:ilvl="0">
      <w:start w:val="1"/>
      <w:numFmt w:val="decimal"/>
      <w:pStyle w:val="LLNumbering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lowerLetter"/>
      <w:lvlText w:val="(%3)"/>
      <w:lvlJc w:val="left"/>
      <w:pPr>
        <w:tabs>
          <w:tab w:val="num" w:pos="1985"/>
        </w:tabs>
        <w:ind w:left="1985" w:hanging="567"/>
      </w:pPr>
      <w:rPr>
        <w:rFonts w:hint="default"/>
      </w:rPr>
    </w:lvl>
    <w:lvl w:ilvl="3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3119"/>
        </w:tabs>
        <w:ind w:left="3119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31" w15:restartNumberingAfterBreak="0">
    <w:nsid w:val="7D3D6704"/>
    <w:multiLevelType w:val="multilevel"/>
    <w:tmpl w:val="6FB04B1A"/>
    <w:name w:val="LL_Schedule"/>
    <w:lvl w:ilvl="0">
      <w:start w:val="1"/>
      <w:numFmt w:val="decimal"/>
      <w:pStyle w:val="LLSchedule"/>
      <w:suff w:val="nothing"/>
      <w:lvlText w:val="Schedule %1"/>
      <w:lvlJc w:val="left"/>
      <w:pPr>
        <w:ind w:left="0" w:firstLine="0"/>
      </w:pPr>
      <w:rPr>
        <w:rFonts w:ascii="Arial" w:hAnsi="Arial" w:hint="default"/>
        <w:b/>
        <w:i w:val="0"/>
        <w:caps w:val="0"/>
        <w:u w:val="single"/>
      </w:rPr>
    </w:lvl>
    <w:lvl w:ilvl="1">
      <w:start w:val="1"/>
      <w:numFmt w:val="none"/>
      <w:lvlText w:val=""/>
      <w:lvlJc w:val="left"/>
      <w:pPr>
        <w:ind w:left="720" w:hanging="360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num w:numId="1" w16cid:durableId="139544330">
    <w:abstractNumId w:val="1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" w16cid:durableId="202906662">
    <w:abstractNumId w:val="27"/>
  </w:num>
  <w:num w:numId="3" w16cid:durableId="266740972">
    <w:abstractNumId w:val="0"/>
  </w:num>
  <w:num w:numId="4" w16cid:durableId="538787471">
    <w:abstractNumId w:val="17"/>
  </w:num>
  <w:num w:numId="5" w16cid:durableId="829249135">
    <w:abstractNumId w:val="29"/>
  </w:num>
  <w:num w:numId="6" w16cid:durableId="1991864148">
    <w:abstractNumId w:val="5"/>
  </w:num>
  <w:num w:numId="7" w16cid:durableId="1153525130">
    <w:abstractNumId w:val="6"/>
  </w:num>
  <w:num w:numId="8" w16cid:durableId="105005924">
    <w:abstractNumId w:val="1"/>
  </w:num>
  <w:num w:numId="9" w16cid:durableId="1032926851">
    <w:abstractNumId w:val="3"/>
  </w:num>
  <w:num w:numId="10" w16cid:durableId="1062026953">
    <w:abstractNumId w:val="30"/>
  </w:num>
  <w:num w:numId="11" w16cid:durableId="1469740531">
    <w:abstractNumId w:val="22"/>
  </w:num>
  <w:num w:numId="12" w16cid:durableId="502281869">
    <w:abstractNumId w:val="13"/>
  </w:num>
  <w:num w:numId="13" w16cid:durableId="1571765127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4" w16cid:durableId="1167556173">
    <w:abstractNumId w:val="31"/>
  </w:num>
  <w:num w:numId="15" w16cid:durableId="826747714">
    <w:abstractNumId w:val="19"/>
  </w:num>
  <w:num w:numId="16" w16cid:durableId="1196505468">
    <w:abstractNumId w:val="9"/>
  </w:num>
  <w:num w:numId="17" w16cid:durableId="733622573">
    <w:abstractNumId w:val="23"/>
  </w:num>
  <w:num w:numId="18" w16cid:durableId="1037512538">
    <w:abstractNumId w:val="10"/>
  </w:num>
  <w:num w:numId="19" w16cid:durableId="1400861790">
    <w:abstractNumId w:val="18"/>
  </w:num>
  <w:num w:numId="20" w16cid:durableId="1918632927">
    <w:abstractNumId w:val="20"/>
  </w:num>
  <w:num w:numId="21" w16cid:durableId="2006780512">
    <w:abstractNumId w:val="20"/>
    <w:lvlOverride w:ilvl="0">
      <w:startOverride w:val="2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2" w16cid:durableId="1603683644">
    <w:abstractNumId w:val="20"/>
    <w:lvlOverride w:ilvl="0">
      <w:startOverride w:val="2"/>
    </w:lvlOverride>
    <w:lvlOverride w:ilvl="1"/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3" w16cid:durableId="184758461">
    <w:abstractNumId w:val="15"/>
  </w:num>
  <w:num w:numId="24" w16cid:durableId="920795624">
    <w:abstractNumId w:val="8"/>
  </w:num>
  <w:num w:numId="25" w16cid:durableId="2012027557">
    <w:abstractNumId w:val="21"/>
  </w:num>
  <w:num w:numId="26" w16cid:durableId="1029647718">
    <w:abstractNumId w:val="11"/>
  </w:num>
  <w:num w:numId="27" w16cid:durableId="1168593224">
    <w:abstractNumId w:val="7"/>
  </w:num>
  <w:num w:numId="28" w16cid:durableId="1818372241">
    <w:abstractNumId w:val="24"/>
  </w:num>
  <w:num w:numId="29" w16cid:durableId="1374383718">
    <w:abstractNumId w:val="14"/>
  </w:num>
  <w:num w:numId="30" w16cid:durableId="137889976">
    <w:abstractNumId w:val="28"/>
  </w:num>
  <w:num w:numId="31" w16cid:durableId="1946106878">
    <w:abstractNumId w:val="12"/>
  </w:num>
  <w:num w:numId="32" w16cid:durableId="1575774853">
    <w:abstractNumId w:val="26"/>
  </w:num>
  <w:numIdMacAtCleanup w:val="2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proofState w:spelling="clean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213CC"/>
    <w:rsid w:val="000000B7"/>
    <w:rsid w:val="00000CA9"/>
    <w:rsid w:val="00001958"/>
    <w:rsid w:val="00001EB5"/>
    <w:rsid w:val="00002E50"/>
    <w:rsid w:val="000034A1"/>
    <w:rsid w:val="00003A45"/>
    <w:rsid w:val="000040B7"/>
    <w:rsid w:val="000042FE"/>
    <w:rsid w:val="00005F6A"/>
    <w:rsid w:val="00006315"/>
    <w:rsid w:val="0000632E"/>
    <w:rsid w:val="00006A85"/>
    <w:rsid w:val="00007BA6"/>
    <w:rsid w:val="000105D9"/>
    <w:rsid w:val="00010FCF"/>
    <w:rsid w:val="00011E4D"/>
    <w:rsid w:val="000127F6"/>
    <w:rsid w:val="00012985"/>
    <w:rsid w:val="00012AEB"/>
    <w:rsid w:val="00014A29"/>
    <w:rsid w:val="00014C80"/>
    <w:rsid w:val="00014DF1"/>
    <w:rsid w:val="00015193"/>
    <w:rsid w:val="0001575F"/>
    <w:rsid w:val="00015AD7"/>
    <w:rsid w:val="00016F81"/>
    <w:rsid w:val="0001733F"/>
    <w:rsid w:val="0001774B"/>
    <w:rsid w:val="0002004B"/>
    <w:rsid w:val="0002005A"/>
    <w:rsid w:val="000215D6"/>
    <w:rsid w:val="0002174B"/>
    <w:rsid w:val="000217DD"/>
    <w:rsid w:val="000220AE"/>
    <w:rsid w:val="000224C8"/>
    <w:rsid w:val="000231DC"/>
    <w:rsid w:val="000239A0"/>
    <w:rsid w:val="00025C1C"/>
    <w:rsid w:val="00026AC0"/>
    <w:rsid w:val="00026CB3"/>
    <w:rsid w:val="00026CE2"/>
    <w:rsid w:val="000304AC"/>
    <w:rsid w:val="000306DF"/>
    <w:rsid w:val="00030B32"/>
    <w:rsid w:val="000311BD"/>
    <w:rsid w:val="00031264"/>
    <w:rsid w:val="000339C8"/>
    <w:rsid w:val="000340F5"/>
    <w:rsid w:val="0003525F"/>
    <w:rsid w:val="000359AF"/>
    <w:rsid w:val="00035B0B"/>
    <w:rsid w:val="00035B99"/>
    <w:rsid w:val="00035CF3"/>
    <w:rsid w:val="000360CA"/>
    <w:rsid w:val="00036598"/>
    <w:rsid w:val="00040741"/>
    <w:rsid w:val="00040826"/>
    <w:rsid w:val="000408C6"/>
    <w:rsid w:val="00041552"/>
    <w:rsid w:val="000416A9"/>
    <w:rsid w:val="00041726"/>
    <w:rsid w:val="000417E0"/>
    <w:rsid w:val="00041968"/>
    <w:rsid w:val="00041DBB"/>
    <w:rsid w:val="00042822"/>
    <w:rsid w:val="00042EF9"/>
    <w:rsid w:val="0004459E"/>
    <w:rsid w:val="00044868"/>
    <w:rsid w:val="00044FB2"/>
    <w:rsid w:val="00044FC0"/>
    <w:rsid w:val="00045918"/>
    <w:rsid w:val="00045A55"/>
    <w:rsid w:val="00045E45"/>
    <w:rsid w:val="00045F7A"/>
    <w:rsid w:val="00051A0A"/>
    <w:rsid w:val="000521F3"/>
    <w:rsid w:val="00052602"/>
    <w:rsid w:val="00052AFD"/>
    <w:rsid w:val="00053273"/>
    <w:rsid w:val="00053A98"/>
    <w:rsid w:val="00053F8E"/>
    <w:rsid w:val="00054291"/>
    <w:rsid w:val="000556DA"/>
    <w:rsid w:val="0005622B"/>
    <w:rsid w:val="0005638A"/>
    <w:rsid w:val="0005656F"/>
    <w:rsid w:val="00056EAB"/>
    <w:rsid w:val="000572C5"/>
    <w:rsid w:val="00057C1B"/>
    <w:rsid w:val="00060382"/>
    <w:rsid w:val="000607D5"/>
    <w:rsid w:val="00060913"/>
    <w:rsid w:val="0006099D"/>
    <w:rsid w:val="00060A19"/>
    <w:rsid w:val="00060E42"/>
    <w:rsid w:val="00061C6B"/>
    <w:rsid w:val="000620D0"/>
    <w:rsid w:val="0006280B"/>
    <w:rsid w:val="00063904"/>
    <w:rsid w:val="00064701"/>
    <w:rsid w:val="00064A30"/>
    <w:rsid w:val="00065471"/>
    <w:rsid w:val="00065768"/>
    <w:rsid w:val="0006595C"/>
    <w:rsid w:val="00065A38"/>
    <w:rsid w:val="00067400"/>
    <w:rsid w:val="00067707"/>
    <w:rsid w:val="00070074"/>
    <w:rsid w:val="00070464"/>
    <w:rsid w:val="0007078D"/>
    <w:rsid w:val="000716D1"/>
    <w:rsid w:val="00071A18"/>
    <w:rsid w:val="00072138"/>
    <w:rsid w:val="0007454E"/>
    <w:rsid w:val="0007604E"/>
    <w:rsid w:val="0007626C"/>
    <w:rsid w:val="000769E3"/>
    <w:rsid w:val="00076F5C"/>
    <w:rsid w:val="00076FF2"/>
    <w:rsid w:val="000775C1"/>
    <w:rsid w:val="00077B21"/>
    <w:rsid w:val="00080112"/>
    <w:rsid w:val="0008156A"/>
    <w:rsid w:val="000836CC"/>
    <w:rsid w:val="00083BAB"/>
    <w:rsid w:val="00083F55"/>
    <w:rsid w:val="0008446E"/>
    <w:rsid w:val="000848B1"/>
    <w:rsid w:val="00085471"/>
    <w:rsid w:val="00085517"/>
    <w:rsid w:val="00085CEB"/>
    <w:rsid w:val="00086917"/>
    <w:rsid w:val="00086EE8"/>
    <w:rsid w:val="000872A5"/>
    <w:rsid w:val="00087350"/>
    <w:rsid w:val="000900B3"/>
    <w:rsid w:val="0009074B"/>
    <w:rsid w:val="000910AE"/>
    <w:rsid w:val="0009114B"/>
    <w:rsid w:val="00092094"/>
    <w:rsid w:val="00092434"/>
    <w:rsid w:val="00093083"/>
    <w:rsid w:val="00093388"/>
    <w:rsid w:val="00093C0B"/>
    <w:rsid w:val="00093D04"/>
    <w:rsid w:val="000941AB"/>
    <w:rsid w:val="00094CAD"/>
    <w:rsid w:val="00094EF2"/>
    <w:rsid w:val="0009556C"/>
    <w:rsid w:val="00095CDA"/>
    <w:rsid w:val="00095E04"/>
    <w:rsid w:val="000960C2"/>
    <w:rsid w:val="00096E71"/>
    <w:rsid w:val="000976B1"/>
    <w:rsid w:val="000A05DC"/>
    <w:rsid w:val="000A07DF"/>
    <w:rsid w:val="000A14AE"/>
    <w:rsid w:val="000A14C7"/>
    <w:rsid w:val="000A243A"/>
    <w:rsid w:val="000A2AE6"/>
    <w:rsid w:val="000A2DA4"/>
    <w:rsid w:val="000A360E"/>
    <w:rsid w:val="000A3F96"/>
    <w:rsid w:val="000A4FD0"/>
    <w:rsid w:val="000A5A82"/>
    <w:rsid w:val="000A6C6B"/>
    <w:rsid w:val="000A71DF"/>
    <w:rsid w:val="000A74C3"/>
    <w:rsid w:val="000A7E8C"/>
    <w:rsid w:val="000B0241"/>
    <w:rsid w:val="000B095F"/>
    <w:rsid w:val="000B150E"/>
    <w:rsid w:val="000B191C"/>
    <w:rsid w:val="000B198E"/>
    <w:rsid w:val="000B1BC3"/>
    <w:rsid w:val="000B2356"/>
    <w:rsid w:val="000B35A4"/>
    <w:rsid w:val="000B53C0"/>
    <w:rsid w:val="000B596C"/>
    <w:rsid w:val="000B6E31"/>
    <w:rsid w:val="000B71F9"/>
    <w:rsid w:val="000B7BF1"/>
    <w:rsid w:val="000C0D23"/>
    <w:rsid w:val="000C22F7"/>
    <w:rsid w:val="000C2397"/>
    <w:rsid w:val="000C3A8B"/>
    <w:rsid w:val="000C4BF7"/>
    <w:rsid w:val="000C4E4E"/>
    <w:rsid w:val="000C5031"/>
    <w:rsid w:val="000C5198"/>
    <w:rsid w:val="000C5808"/>
    <w:rsid w:val="000C6809"/>
    <w:rsid w:val="000C7062"/>
    <w:rsid w:val="000C752D"/>
    <w:rsid w:val="000D0749"/>
    <w:rsid w:val="000D0B6B"/>
    <w:rsid w:val="000D0DC2"/>
    <w:rsid w:val="000D17B2"/>
    <w:rsid w:val="000D18D6"/>
    <w:rsid w:val="000D1B7F"/>
    <w:rsid w:val="000D2EC2"/>
    <w:rsid w:val="000D3607"/>
    <w:rsid w:val="000D44A3"/>
    <w:rsid w:val="000D4C07"/>
    <w:rsid w:val="000D52D6"/>
    <w:rsid w:val="000D5375"/>
    <w:rsid w:val="000D5F91"/>
    <w:rsid w:val="000D6895"/>
    <w:rsid w:val="000D7EEF"/>
    <w:rsid w:val="000E06AA"/>
    <w:rsid w:val="000E06FA"/>
    <w:rsid w:val="000E1B02"/>
    <w:rsid w:val="000E1B5C"/>
    <w:rsid w:val="000E2C18"/>
    <w:rsid w:val="000E2E61"/>
    <w:rsid w:val="000E3205"/>
    <w:rsid w:val="000E3721"/>
    <w:rsid w:val="000E446F"/>
    <w:rsid w:val="000E4A40"/>
    <w:rsid w:val="000E4F75"/>
    <w:rsid w:val="000E4FC9"/>
    <w:rsid w:val="000E5ED0"/>
    <w:rsid w:val="000E61C7"/>
    <w:rsid w:val="000E6D6B"/>
    <w:rsid w:val="000E7A6B"/>
    <w:rsid w:val="000E7C72"/>
    <w:rsid w:val="000E7F1D"/>
    <w:rsid w:val="000E7F70"/>
    <w:rsid w:val="000F0364"/>
    <w:rsid w:val="000F0BA6"/>
    <w:rsid w:val="000F0D47"/>
    <w:rsid w:val="000F0EFC"/>
    <w:rsid w:val="000F1FD5"/>
    <w:rsid w:val="000F228C"/>
    <w:rsid w:val="000F458A"/>
    <w:rsid w:val="000F4660"/>
    <w:rsid w:val="000F4972"/>
    <w:rsid w:val="000F57E4"/>
    <w:rsid w:val="000F62E1"/>
    <w:rsid w:val="000F6884"/>
    <w:rsid w:val="000F6D9D"/>
    <w:rsid w:val="000F73F3"/>
    <w:rsid w:val="000F772D"/>
    <w:rsid w:val="000F7D09"/>
    <w:rsid w:val="000F7E9B"/>
    <w:rsid w:val="001008A7"/>
    <w:rsid w:val="00101422"/>
    <w:rsid w:val="00101627"/>
    <w:rsid w:val="00101B51"/>
    <w:rsid w:val="00101F0B"/>
    <w:rsid w:val="001022CA"/>
    <w:rsid w:val="001027DC"/>
    <w:rsid w:val="00102FEA"/>
    <w:rsid w:val="0010436B"/>
    <w:rsid w:val="00104583"/>
    <w:rsid w:val="00104647"/>
    <w:rsid w:val="00104C88"/>
    <w:rsid w:val="00104E49"/>
    <w:rsid w:val="0010513B"/>
    <w:rsid w:val="0010550A"/>
    <w:rsid w:val="00106C9E"/>
    <w:rsid w:val="001070A9"/>
    <w:rsid w:val="00111439"/>
    <w:rsid w:val="001117FB"/>
    <w:rsid w:val="00112192"/>
    <w:rsid w:val="00113353"/>
    <w:rsid w:val="00113B7A"/>
    <w:rsid w:val="00113F9A"/>
    <w:rsid w:val="001147B1"/>
    <w:rsid w:val="0011499E"/>
    <w:rsid w:val="00114AFD"/>
    <w:rsid w:val="00114C3F"/>
    <w:rsid w:val="00115C0F"/>
    <w:rsid w:val="00115D7F"/>
    <w:rsid w:val="00116671"/>
    <w:rsid w:val="001171A5"/>
    <w:rsid w:val="00117DCB"/>
    <w:rsid w:val="00120425"/>
    <w:rsid w:val="0012044A"/>
    <w:rsid w:val="00120515"/>
    <w:rsid w:val="001207B9"/>
    <w:rsid w:val="001210DE"/>
    <w:rsid w:val="00121EC3"/>
    <w:rsid w:val="001237A4"/>
    <w:rsid w:val="00123B74"/>
    <w:rsid w:val="0012427E"/>
    <w:rsid w:val="00124331"/>
    <w:rsid w:val="0012528D"/>
    <w:rsid w:val="00125CF3"/>
    <w:rsid w:val="00126E61"/>
    <w:rsid w:val="00127378"/>
    <w:rsid w:val="0013055F"/>
    <w:rsid w:val="0013084E"/>
    <w:rsid w:val="001319A4"/>
    <w:rsid w:val="00131E5D"/>
    <w:rsid w:val="0013259F"/>
    <w:rsid w:val="00133DFB"/>
    <w:rsid w:val="00134D84"/>
    <w:rsid w:val="00134EC4"/>
    <w:rsid w:val="00135E67"/>
    <w:rsid w:val="00136416"/>
    <w:rsid w:val="00136564"/>
    <w:rsid w:val="00136C8C"/>
    <w:rsid w:val="00136F0F"/>
    <w:rsid w:val="0013720A"/>
    <w:rsid w:val="001378E0"/>
    <w:rsid w:val="001400B7"/>
    <w:rsid w:val="001402AB"/>
    <w:rsid w:val="00140739"/>
    <w:rsid w:val="00141B79"/>
    <w:rsid w:val="00142BD6"/>
    <w:rsid w:val="00143037"/>
    <w:rsid w:val="00143233"/>
    <w:rsid w:val="001432A5"/>
    <w:rsid w:val="0014350C"/>
    <w:rsid w:val="0014365C"/>
    <w:rsid w:val="001450A8"/>
    <w:rsid w:val="00147B3F"/>
    <w:rsid w:val="001504DE"/>
    <w:rsid w:val="001506A6"/>
    <w:rsid w:val="001507CE"/>
    <w:rsid w:val="00150D69"/>
    <w:rsid w:val="00150E2F"/>
    <w:rsid w:val="00151FF5"/>
    <w:rsid w:val="0015201E"/>
    <w:rsid w:val="00152DFC"/>
    <w:rsid w:val="0015347E"/>
    <w:rsid w:val="001536F2"/>
    <w:rsid w:val="001556F2"/>
    <w:rsid w:val="00155AF9"/>
    <w:rsid w:val="00156512"/>
    <w:rsid w:val="00156652"/>
    <w:rsid w:val="00156DD5"/>
    <w:rsid w:val="00157716"/>
    <w:rsid w:val="001602BD"/>
    <w:rsid w:val="00160747"/>
    <w:rsid w:val="001608C9"/>
    <w:rsid w:val="00160C76"/>
    <w:rsid w:val="0016135E"/>
    <w:rsid w:val="00161413"/>
    <w:rsid w:val="00161EC2"/>
    <w:rsid w:val="0016214F"/>
    <w:rsid w:val="00162CF4"/>
    <w:rsid w:val="001632FE"/>
    <w:rsid w:val="00163DA2"/>
    <w:rsid w:val="0016459E"/>
    <w:rsid w:val="001648F9"/>
    <w:rsid w:val="00164B4B"/>
    <w:rsid w:val="00165A56"/>
    <w:rsid w:val="00166F5A"/>
    <w:rsid w:val="001674CD"/>
    <w:rsid w:val="0016772B"/>
    <w:rsid w:val="00167893"/>
    <w:rsid w:val="00167C1E"/>
    <w:rsid w:val="00170192"/>
    <w:rsid w:val="001704FF"/>
    <w:rsid w:val="0017072C"/>
    <w:rsid w:val="0017113C"/>
    <w:rsid w:val="00171322"/>
    <w:rsid w:val="0017154C"/>
    <w:rsid w:val="00171A05"/>
    <w:rsid w:val="0017233F"/>
    <w:rsid w:val="00172735"/>
    <w:rsid w:val="00173839"/>
    <w:rsid w:val="001748A5"/>
    <w:rsid w:val="001748AA"/>
    <w:rsid w:val="00176028"/>
    <w:rsid w:val="0017645A"/>
    <w:rsid w:val="00176C1B"/>
    <w:rsid w:val="001771BC"/>
    <w:rsid w:val="00180B07"/>
    <w:rsid w:val="00181305"/>
    <w:rsid w:val="0018175F"/>
    <w:rsid w:val="0018204F"/>
    <w:rsid w:val="0018252B"/>
    <w:rsid w:val="0018345C"/>
    <w:rsid w:val="00184688"/>
    <w:rsid w:val="0018521E"/>
    <w:rsid w:val="00186113"/>
    <w:rsid w:val="0018696E"/>
    <w:rsid w:val="00190BB9"/>
    <w:rsid w:val="00190D86"/>
    <w:rsid w:val="00192E20"/>
    <w:rsid w:val="00193A92"/>
    <w:rsid w:val="00193C0F"/>
    <w:rsid w:val="00193DB5"/>
    <w:rsid w:val="00194659"/>
    <w:rsid w:val="001954F0"/>
    <w:rsid w:val="0019574B"/>
    <w:rsid w:val="001958DA"/>
    <w:rsid w:val="0019591F"/>
    <w:rsid w:val="00196D82"/>
    <w:rsid w:val="00196E36"/>
    <w:rsid w:val="001978EA"/>
    <w:rsid w:val="00197FFD"/>
    <w:rsid w:val="001A0ADC"/>
    <w:rsid w:val="001A0BED"/>
    <w:rsid w:val="001A1636"/>
    <w:rsid w:val="001A2572"/>
    <w:rsid w:val="001A2B23"/>
    <w:rsid w:val="001A2D93"/>
    <w:rsid w:val="001A2E9C"/>
    <w:rsid w:val="001A2F75"/>
    <w:rsid w:val="001A38B1"/>
    <w:rsid w:val="001A4605"/>
    <w:rsid w:val="001A4A85"/>
    <w:rsid w:val="001A4D96"/>
    <w:rsid w:val="001A4F1B"/>
    <w:rsid w:val="001A5865"/>
    <w:rsid w:val="001A6A76"/>
    <w:rsid w:val="001B06EC"/>
    <w:rsid w:val="001B0E38"/>
    <w:rsid w:val="001B16C8"/>
    <w:rsid w:val="001B2686"/>
    <w:rsid w:val="001B28E5"/>
    <w:rsid w:val="001B2F26"/>
    <w:rsid w:val="001B2F56"/>
    <w:rsid w:val="001B36ED"/>
    <w:rsid w:val="001B3BFF"/>
    <w:rsid w:val="001B3F86"/>
    <w:rsid w:val="001B404D"/>
    <w:rsid w:val="001B5550"/>
    <w:rsid w:val="001B65A8"/>
    <w:rsid w:val="001B6B2E"/>
    <w:rsid w:val="001B6E84"/>
    <w:rsid w:val="001B73A5"/>
    <w:rsid w:val="001B7AD8"/>
    <w:rsid w:val="001B7CB4"/>
    <w:rsid w:val="001C0DB1"/>
    <w:rsid w:val="001C12E7"/>
    <w:rsid w:val="001C1C06"/>
    <w:rsid w:val="001C215C"/>
    <w:rsid w:val="001C3209"/>
    <w:rsid w:val="001C44B8"/>
    <w:rsid w:val="001C4A18"/>
    <w:rsid w:val="001C4E25"/>
    <w:rsid w:val="001C5A66"/>
    <w:rsid w:val="001C61E7"/>
    <w:rsid w:val="001C6226"/>
    <w:rsid w:val="001C75BC"/>
    <w:rsid w:val="001C7A9D"/>
    <w:rsid w:val="001C7EC8"/>
    <w:rsid w:val="001D08CB"/>
    <w:rsid w:val="001D097B"/>
    <w:rsid w:val="001D104E"/>
    <w:rsid w:val="001D2BCA"/>
    <w:rsid w:val="001D36FE"/>
    <w:rsid w:val="001D3EF2"/>
    <w:rsid w:val="001D47EF"/>
    <w:rsid w:val="001D487D"/>
    <w:rsid w:val="001D4E45"/>
    <w:rsid w:val="001D4FCF"/>
    <w:rsid w:val="001D535F"/>
    <w:rsid w:val="001D659F"/>
    <w:rsid w:val="001D682D"/>
    <w:rsid w:val="001D6B88"/>
    <w:rsid w:val="001D72B4"/>
    <w:rsid w:val="001D77FC"/>
    <w:rsid w:val="001D78BA"/>
    <w:rsid w:val="001E1570"/>
    <w:rsid w:val="001E1CD3"/>
    <w:rsid w:val="001E2CBB"/>
    <w:rsid w:val="001E3127"/>
    <w:rsid w:val="001E3180"/>
    <w:rsid w:val="001E44D5"/>
    <w:rsid w:val="001E5549"/>
    <w:rsid w:val="001E5872"/>
    <w:rsid w:val="001E59FE"/>
    <w:rsid w:val="001E67BD"/>
    <w:rsid w:val="001E6AE1"/>
    <w:rsid w:val="001E6B52"/>
    <w:rsid w:val="001E7111"/>
    <w:rsid w:val="001F0809"/>
    <w:rsid w:val="001F084E"/>
    <w:rsid w:val="001F0DE8"/>
    <w:rsid w:val="001F1320"/>
    <w:rsid w:val="001F1517"/>
    <w:rsid w:val="001F1557"/>
    <w:rsid w:val="001F436A"/>
    <w:rsid w:val="001F4CBF"/>
    <w:rsid w:val="001F4CE2"/>
    <w:rsid w:val="001F4CED"/>
    <w:rsid w:val="001F51D5"/>
    <w:rsid w:val="001F617D"/>
    <w:rsid w:val="001F6E42"/>
    <w:rsid w:val="001F6EE4"/>
    <w:rsid w:val="001F7358"/>
    <w:rsid w:val="001F7A7E"/>
    <w:rsid w:val="00200DC1"/>
    <w:rsid w:val="002015E3"/>
    <w:rsid w:val="00201F3C"/>
    <w:rsid w:val="002024F3"/>
    <w:rsid w:val="0020290F"/>
    <w:rsid w:val="00202B5D"/>
    <w:rsid w:val="002037E1"/>
    <w:rsid w:val="002044A9"/>
    <w:rsid w:val="00204520"/>
    <w:rsid w:val="00204FCA"/>
    <w:rsid w:val="002058EF"/>
    <w:rsid w:val="00205D64"/>
    <w:rsid w:val="002070A3"/>
    <w:rsid w:val="0020720C"/>
    <w:rsid w:val="002074E2"/>
    <w:rsid w:val="00210126"/>
    <w:rsid w:val="00210CA5"/>
    <w:rsid w:val="00210EC3"/>
    <w:rsid w:val="0021108D"/>
    <w:rsid w:val="00211B52"/>
    <w:rsid w:val="00211E35"/>
    <w:rsid w:val="00212D8E"/>
    <w:rsid w:val="002138D4"/>
    <w:rsid w:val="00213CC4"/>
    <w:rsid w:val="00213F92"/>
    <w:rsid w:val="00214B18"/>
    <w:rsid w:val="00215326"/>
    <w:rsid w:val="002157E3"/>
    <w:rsid w:val="00215B79"/>
    <w:rsid w:val="00216567"/>
    <w:rsid w:val="00216978"/>
    <w:rsid w:val="00216CEA"/>
    <w:rsid w:val="002172EB"/>
    <w:rsid w:val="00217478"/>
    <w:rsid w:val="00217DA1"/>
    <w:rsid w:val="00220202"/>
    <w:rsid w:val="00220A9C"/>
    <w:rsid w:val="00220C17"/>
    <w:rsid w:val="00220D6D"/>
    <w:rsid w:val="00221DE9"/>
    <w:rsid w:val="002223E8"/>
    <w:rsid w:val="00222E1D"/>
    <w:rsid w:val="00224149"/>
    <w:rsid w:val="00224711"/>
    <w:rsid w:val="002257DA"/>
    <w:rsid w:val="00225891"/>
    <w:rsid w:val="00225ABA"/>
    <w:rsid w:val="00227B8C"/>
    <w:rsid w:val="0023079E"/>
    <w:rsid w:val="00230A35"/>
    <w:rsid w:val="00230A3A"/>
    <w:rsid w:val="00230C37"/>
    <w:rsid w:val="0023130E"/>
    <w:rsid w:val="00232DAB"/>
    <w:rsid w:val="00232EC0"/>
    <w:rsid w:val="00233915"/>
    <w:rsid w:val="00233A42"/>
    <w:rsid w:val="00233FA2"/>
    <w:rsid w:val="002345BB"/>
    <w:rsid w:val="002346AC"/>
    <w:rsid w:val="00234A1B"/>
    <w:rsid w:val="00236E81"/>
    <w:rsid w:val="002371DE"/>
    <w:rsid w:val="00240579"/>
    <w:rsid w:val="00241037"/>
    <w:rsid w:val="00241137"/>
    <w:rsid w:val="0024114A"/>
    <w:rsid w:val="002417E0"/>
    <w:rsid w:val="002417F3"/>
    <w:rsid w:val="00241AFF"/>
    <w:rsid w:val="00242336"/>
    <w:rsid w:val="002432C5"/>
    <w:rsid w:val="002434AA"/>
    <w:rsid w:val="0024410A"/>
    <w:rsid w:val="00244DEF"/>
    <w:rsid w:val="00244E3E"/>
    <w:rsid w:val="00245560"/>
    <w:rsid w:val="00245848"/>
    <w:rsid w:val="00246107"/>
    <w:rsid w:val="00246931"/>
    <w:rsid w:val="00246BEF"/>
    <w:rsid w:val="00247B0B"/>
    <w:rsid w:val="002500C5"/>
    <w:rsid w:val="0025047D"/>
    <w:rsid w:val="00250DB2"/>
    <w:rsid w:val="0025158E"/>
    <w:rsid w:val="002516B0"/>
    <w:rsid w:val="00251829"/>
    <w:rsid w:val="00251F36"/>
    <w:rsid w:val="002528AD"/>
    <w:rsid w:val="00252C8C"/>
    <w:rsid w:val="00253464"/>
    <w:rsid w:val="00254C65"/>
    <w:rsid w:val="00255196"/>
    <w:rsid w:val="00255E3D"/>
    <w:rsid w:val="0025603C"/>
    <w:rsid w:val="002560EA"/>
    <w:rsid w:val="00256955"/>
    <w:rsid w:val="00256F5D"/>
    <w:rsid w:val="00257142"/>
    <w:rsid w:val="0026029A"/>
    <w:rsid w:val="002610A7"/>
    <w:rsid w:val="0026179D"/>
    <w:rsid w:val="00261F42"/>
    <w:rsid w:val="0026275A"/>
    <w:rsid w:val="0026287F"/>
    <w:rsid w:val="00262A7D"/>
    <w:rsid w:val="00262BCD"/>
    <w:rsid w:val="00263313"/>
    <w:rsid w:val="0026343D"/>
    <w:rsid w:val="002635E6"/>
    <w:rsid w:val="0026484D"/>
    <w:rsid w:val="00264B69"/>
    <w:rsid w:val="00265C32"/>
    <w:rsid w:val="0026604D"/>
    <w:rsid w:val="00266547"/>
    <w:rsid w:val="002679B8"/>
    <w:rsid w:val="002724BF"/>
    <w:rsid w:val="00272515"/>
    <w:rsid w:val="00272714"/>
    <w:rsid w:val="00273EC8"/>
    <w:rsid w:val="00274990"/>
    <w:rsid w:val="00274BFE"/>
    <w:rsid w:val="00275DDC"/>
    <w:rsid w:val="00276591"/>
    <w:rsid w:val="0027708E"/>
    <w:rsid w:val="00277B62"/>
    <w:rsid w:val="00281414"/>
    <w:rsid w:val="00282B82"/>
    <w:rsid w:val="00282E01"/>
    <w:rsid w:val="002832A2"/>
    <w:rsid w:val="002834DF"/>
    <w:rsid w:val="0028403D"/>
    <w:rsid w:val="002841F5"/>
    <w:rsid w:val="00284283"/>
    <w:rsid w:val="002844A0"/>
    <w:rsid w:val="002849CF"/>
    <w:rsid w:val="00285B07"/>
    <w:rsid w:val="00286390"/>
    <w:rsid w:val="00286B70"/>
    <w:rsid w:val="00286D92"/>
    <w:rsid w:val="00287F39"/>
    <w:rsid w:val="00290011"/>
    <w:rsid w:val="0029043E"/>
    <w:rsid w:val="00290FFC"/>
    <w:rsid w:val="002913D5"/>
    <w:rsid w:val="002919E5"/>
    <w:rsid w:val="00292471"/>
    <w:rsid w:val="00293D66"/>
    <w:rsid w:val="00294BD0"/>
    <w:rsid w:val="00294C17"/>
    <w:rsid w:val="00294FE9"/>
    <w:rsid w:val="002952C4"/>
    <w:rsid w:val="002953DE"/>
    <w:rsid w:val="00295A4C"/>
    <w:rsid w:val="0029674D"/>
    <w:rsid w:val="00297527"/>
    <w:rsid w:val="00297E53"/>
    <w:rsid w:val="00297EF7"/>
    <w:rsid w:val="002A05F1"/>
    <w:rsid w:val="002A0FCB"/>
    <w:rsid w:val="002A17DE"/>
    <w:rsid w:val="002A2516"/>
    <w:rsid w:val="002A2587"/>
    <w:rsid w:val="002A26C2"/>
    <w:rsid w:val="002A359F"/>
    <w:rsid w:val="002A48DF"/>
    <w:rsid w:val="002A4979"/>
    <w:rsid w:val="002A5C1B"/>
    <w:rsid w:val="002A5D23"/>
    <w:rsid w:val="002A601A"/>
    <w:rsid w:val="002A71C8"/>
    <w:rsid w:val="002A7A4D"/>
    <w:rsid w:val="002A7AF7"/>
    <w:rsid w:val="002B0D90"/>
    <w:rsid w:val="002B0E85"/>
    <w:rsid w:val="002B1729"/>
    <w:rsid w:val="002B1CF7"/>
    <w:rsid w:val="002B29C8"/>
    <w:rsid w:val="002B3E7D"/>
    <w:rsid w:val="002B4B09"/>
    <w:rsid w:val="002B53FA"/>
    <w:rsid w:val="002B781A"/>
    <w:rsid w:val="002C0D36"/>
    <w:rsid w:val="002C1196"/>
    <w:rsid w:val="002C1BAC"/>
    <w:rsid w:val="002C34B6"/>
    <w:rsid w:val="002C3634"/>
    <w:rsid w:val="002C3E0C"/>
    <w:rsid w:val="002C4318"/>
    <w:rsid w:val="002C4972"/>
    <w:rsid w:val="002C5885"/>
    <w:rsid w:val="002C59ED"/>
    <w:rsid w:val="002C5F33"/>
    <w:rsid w:val="002C655F"/>
    <w:rsid w:val="002C6C19"/>
    <w:rsid w:val="002C6CDA"/>
    <w:rsid w:val="002C6D62"/>
    <w:rsid w:val="002C6FC0"/>
    <w:rsid w:val="002C7219"/>
    <w:rsid w:val="002C7E29"/>
    <w:rsid w:val="002D0161"/>
    <w:rsid w:val="002D11A9"/>
    <w:rsid w:val="002D19A2"/>
    <w:rsid w:val="002D1A36"/>
    <w:rsid w:val="002D5827"/>
    <w:rsid w:val="002D58E7"/>
    <w:rsid w:val="002D59D1"/>
    <w:rsid w:val="002D5D1D"/>
    <w:rsid w:val="002D6A4B"/>
    <w:rsid w:val="002D6A68"/>
    <w:rsid w:val="002D6F43"/>
    <w:rsid w:val="002E0FAB"/>
    <w:rsid w:val="002E118B"/>
    <w:rsid w:val="002E122B"/>
    <w:rsid w:val="002E1641"/>
    <w:rsid w:val="002E1E93"/>
    <w:rsid w:val="002E240E"/>
    <w:rsid w:val="002E2568"/>
    <w:rsid w:val="002E278B"/>
    <w:rsid w:val="002E2F27"/>
    <w:rsid w:val="002E3874"/>
    <w:rsid w:val="002E4267"/>
    <w:rsid w:val="002E42B3"/>
    <w:rsid w:val="002E47C3"/>
    <w:rsid w:val="002E47DD"/>
    <w:rsid w:val="002E47FC"/>
    <w:rsid w:val="002E4E43"/>
    <w:rsid w:val="002E4E6D"/>
    <w:rsid w:val="002E58BA"/>
    <w:rsid w:val="002E611F"/>
    <w:rsid w:val="002E61DB"/>
    <w:rsid w:val="002E6216"/>
    <w:rsid w:val="002E6419"/>
    <w:rsid w:val="002E70A1"/>
    <w:rsid w:val="002E73FD"/>
    <w:rsid w:val="002F0170"/>
    <w:rsid w:val="002F025A"/>
    <w:rsid w:val="002F0610"/>
    <w:rsid w:val="002F09F0"/>
    <w:rsid w:val="002F0A26"/>
    <w:rsid w:val="002F0C7B"/>
    <w:rsid w:val="002F0DD2"/>
    <w:rsid w:val="002F157F"/>
    <w:rsid w:val="002F164A"/>
    <w:rsid w:val="002F1E56"/>
    <w:rsid w:val="002F27F8"/>
    <w:rsid w:val="002F2E11"/>
    <w:rsid w:val="002F2F0B"/>
    <w:rsid w:val="002F301B"/>
    <w:rsid w:val="002F327D"/>
    <w:rsid w:val="002F44B5"/>
    <w:rsid w:val="002F4805"/>
    <w:rsid w:val="002F50AA"/>
    <w:rsid w:val="002F5760"/>
    <w:rsid w:val="002F632E"/>
    <w:rsid w:val="002F68ED"/>
    <w:rsid w:val="002F74A9"/>
    <w:rsid w:val="002F75E3"/>
    <w:rsid w:val="002F76B5"/>
    <w:rsid w:val="002F7E63"/>
    <w:rsid w:val="00300224"/>
    <w:rsid w:val="00300381"/>
    <w:rsid w:val="00301E9E"/>
    <w:rsid w:val="00302396"/>
    <w:rsid w:val="00302858"/>
    <w:rsid w:val="00302A67"/>
    <w:rsid w:val="00302AF1"/>
    <w:rsid w:val="0030379F"/>
    <w:rsid w:val="00303B02"/>
    <w:rsid w:val="00304253"/>
    <w:rsid w:val="00304425"/>
    <w:rsid w:val="003045C7"/>
    <w:rsid w:val="00305E06"/>
    <w:rsid w:val="003069A6"/>
    <w:rsid w:val="00306B29"/>
    <w:rsid w:val="00307051"/>
    <w:rsid w:val="00307087"/>
    <w:rsid w:val="00307421"/>
    <w:rsid w:val="003074D0"/>
    <w:rsid w:val="00307AF2"/>
    <w:rsid w:val="00307E0D"/>
    <w:rsid w:val="00310194"/>
    <w:rsid w:val="0031025A"/>
    <w:rsid w:val="00310DDE"/>
    <w:rsid w:val="00310E88"/>
    <w:rsid w:val="0031172F"/>
    <w:rsid w:val="003119B7"/>
    <w:rsid w:val="00311A48"/>
    <w:rsid w:val="00311DA4"/>
    <w:rsid w:val="00311DE2"/>
    <w:rsid w:val="00312048"/>
    <w:rsid w:val="00313172"/>
    <w:rsid w:val="00313444"/>
    <w:rsid w:val="00313524"/>
    <w:rsid w:val="00313664"/>
    <w:rsid w:val="00313EC8"/>
    <w:rsid w:val="00314092"/>
    <w:rsid w:val="00314F03"/>
    <w:rsid w:val="003151FC"/>
    <w:rsid w:val="00315FE4"/>
    <w:rsid w:val="003160E9"/>
    <w:rsid w:val="00316890"/>
    <w:rsid w:val="00316AFC"/>
    <w:rsid w:val="003175A8"/>
    <w:rsid w:val="00317FF9"/>
    <w:rsid w:val="00320D9C"/>
    <w:rsid w:val="003213CC"/>
    <w:rsid w:val="0032158A"/>
    <w:rsid w:val="00322346"/>
    <w:rsid w:val="003225D7"/>
    <w:rsid w:val="003238E4"/>
    <w:rsid w:val="00323B61"/>
    <w:rsid w:val="0032422E"/>
    <w:rsid w:val="00324403"/>
    <w:rsid w:val="0032445E"/>
    <w:rsid w:val="00324CE3"/>
    <w:rsid w:val="00324DB3"/>
    <w:rsid w:val="00325B10"/>
    <w:rsid w:val="00325CD2"/>
    <w:rsid w:val="00326656"/>
    <w:rsid w:val="00326930"/>
    <w:rsid w:val="0032722E"/>
    <w:rsid w:val="0032738E"/>
    <w:rsid w:val="00327D3C"/>
    <w:rsid w:val="003304D5"/>
    <w:rsid w:val="003306EF"/>
    <w:rsid w:val="0033075B"/>
    <w:rsid w:val="00330CBF"/>
    <w:rsid w:val="0033153C"/>
    <w:rsid w:val="003319C1"/>
    <w:rsid w:val="003323F9"/>
    <w:rsid w:val="003327AA"/>
    <w:rsid w:val="00332DD7"/>
    <w:rsid w:val="00333547"/>
    <w:rsid w:val="00333D0B"/>
    <w:rsid w:val="00334AAB"/>
    <w:rsid w:val="003352CB"/>
    <w:rsid w:val="00335336"/>
    <w:rsid w:val="00335DB1"/>
    <w:rsid w:val="00335E68"/>
    <w:rsid w:val="003361B2"/>
    <w:rsid w:val="00336D1D"/>
    <w:rsid w:val="00336EA6"/>
    <w:rsid w:val="00337501"/>
    <w:rsid w:val="003375C9"/>
    <w:rsid w:val="00337A74"/>
    <w:rsid w:val="003401DE"/>
    <w:rsid w:val="003418D7"/>
    <w:rsid w:val="00341C70"/>
    <w:rsid w:val="00341DE6"/>
    <w:rsid w:val="003420E8"/>
    <w:rsid w:val="00342AF7"/>
    <w:rsid w:val="00342F3D"/>
    <w:rsid w:val="00344ACD"/>
    <w:rsid w:val="00345AF5"/>
    <w:rsid w:val="003463AE"/>
    <w:rsid w:val="003469ED"/>
    <w:rsid w:val="00347E05"/>
    <w:rsid w:val="003512DD"/>
    <w:rsid w:val="00351708"/>
    <w:rsid w:val="00351FF9"/>
    <w:rsid w:val="00352265"/>
    <w:rsid w:val="00352D63"/>
    <w:rsid w:val="00352E5E"/>
    <w:rsid w:val="003532ED"/>
    <w:rsid w:val="003545D7"/>
    <w:rsid w:val="0035460A"/>
    <w:rsid w:val="0035537D"/>
    <w:rsid w:val="00355BFB"/>
    <w:rsid w:val="0035606D"/>
    <w:rsid w:val="003569B8"/>
    <w:rsid w:val="00357D3A"/>
    <w:rsid w:val="00357E73"/>
    <w:rsid w:val="00360FBF"/>
    <w:rsid w:val="00362939"/>
    <w:rsid w:val="00362C4F"/>
    <w:rsid w:val="00362DA0"/>
    <w:rsid w:val="00363CBE"/>
    <w:rsid w:val="0036461E"/>
    <w:rsid w:val="00364637"/>
    <w:rsid w:val="003647BE"/>
    <w:rsid w:val="00364874"/>
    <w:rsid w:val="00365174"/>
    <w:rsid w:val="00365560"/>
    <w:rsid w:val="0036700F"/>
    <w:rsid w:val="003702DD"/>
    <w:rsid w:val="00370C73"/>
    <w:rsid w:val="00371A96"/>
    <w:rsid w:val="00371CB2"/>
    <w:rsid w:val="00372751"/>
    <w:rsid w:val="00372DA1"/>
    <w:rsid w:val="00373202"/>
    <w:rsid w:val="00373BC4"/>
    <w:rsid w:val="00375040"/>
    <w:rsid w:val="003753BE"/>
    <w:rsid w:val="00375A8A"/>
    <w:rsid w:val="00375EAA"/>
    <w:rsid w:val="003760FD"/>
    <w:rsid w:val="003765A7"/>
    <w:rsid w:val="0037676E"/>
    <w:rsid w:val="00377C59"/>
    <w:rsid w:val="00380047"/>
    <w:rsid w:val="00380FAE"/>
    <w:rsid w:val="00382659"/>
    <w:rsid w:val="003829C9"/>
    <w:rsid w:val="00382F01"/>
    <w:rsid w:val="003832B3"/>
    <w:rsid w:val="0038358E"/>
    <w:rsid w:val="003835CB"/>
    <w:rsid w:val="00383B79"/>
    <w:rsid w:val="00383DA1"/>
    <w:rsid w:val="00384156"/>
    <w:rsid w:val="00384C51"/>
    <w:rsid w:val="00384D5A"/>
    <w:rsid w:val="00384E07"/>
    <w:rsid w:val="00385B7E"/>
    <w:rsid w:val="00385E3B"/>
    <w:rsid w:val="00386FFA"/>
    <w:rsid w:val="00387D14"/>
    <w:rsid w:val="00390025"/>
    <w:rsid w:val="00390F01"/>
    <w:rsid w:val="00390F92"/>
    <w:rsid w:val="0039105C"/>
    <w:rsid w:val="003915D9"/>
    <w:rsid w:val="00391A32"/>
    <w:rsid w:val="00394205"/>
    <w:rsid w:val="0039442F"/>
    <w:rsid w:val="00394977"/>
    <w:rsid w:val="00394CF0"/>
    <w:rsid w:val="00394DA5"/>
    <w:rsid w:val="00395418"/>
    <w:rsid w:val="003964A0"/>
    <w:rsid w:val="00396603"/>
    <w:rsid w:val="00397E02"/>
    <w:rsid w:val="003A12C6"/>
    <w:rsid w:val="003A14F9"/>
    <w:rsid w:val="003A16B0"/>
    <w:rsid w:val="003A2CF6"/>
    <w:rsid w:val="003A3545"/>
    <w:rsid w:val="003A3E00"/>
    <w:rsid w:val="003A4669"/>
    <w:rsid w:val="003A46AF"/>
    <w:rsid w:val="003A523B"/>
    <w:rsid w:val="003A6471"/>
    <w:rsid w:val="003A6C8D"/>
    <w:rsid w:val="003A6E88"/>
    <w:rsid w:val="003A7235"/>
    <w:rsid w:val="003B06E0"/>
    <w:rsid w:val="003B2015"/>
    <w:rsid w:val="003B24AB"/>
    <w:rsid w:val="003B35DB"/>
    <w:rsid w:val="003B389B"/>
    <w:rsid w:val="003B3D40"/>
    <w:rsid w:val="003B45A8"/>
    <w:rsid w:val="003B48CB"/>
    <w:rsid w:val="003B542F"/>
    <w:rsid w:val="003B5ADB"/>
    <w:rsid w:val="003B5F68"/>
    <w:rsid w:val="003B608C"/>
    <w:rsid w:val="003B69D8"/>
    <w:rsid w:val="003B6A7C"/>
    <w:rsid w:val="003C00D3"/>
    <w:rsid w:val="003C01B1"/>
    <w:rsid w:val="003C0832"/>
    <w:rsid w:val="003C0861"/>
    <w:rsid w:val="003C10A2"/>
    <w:rsid w:val="003C1879"/>
    <w:rsid w:val="003C2DE4"/>
    <w:rsid w:val="003C3A34"/>
    <w:rsid w:val="003C40DE"/>
    <w:rsid w:val="003C416B"/>
    <w:rsid w:val="003C426A"/>
    <w:rsid w:val="003C4433"/>
    <w:rsid w:val="003C4798"/>
    <w:rsid w:val="003C5766"/>
    <w:rsid w:val="003C6E7D"/>
    <w:rsid w:val="003C78CB"/>
    <w:rsid w:val="003D02DD"/>
    <w:rsid w:val="003D072F"/>
    <w:rsid w:val="003D1CDA"/>
    <w:rsid w:val="003D26B3"/>
    <w:rsid w:val="003D331D"/>
    <w:rsid w:val="003D3759"/>
    <w:rsid w:val="003D37BA"/>
    <w:rsid w:val="003D481E"/>
    <w:rsid w:val="003D54B8"/>
    <w:rsid w:val="003D576C"/>
    <w:rsid w:val="003D58F7"/>
    <w:rsid w:val="003D6FC1"/>
    <w:rsid w:val="003D7D3F"/>
    <w:rsid w:val="003E0300"/>
    <w:rsid w:val="003E0AFE"/>
    <w:rsid w:val="003E1179"/>
    <w:rsid w:val="003E1857"/>
    <w:rsid w:val="003E1938"/>
    <w:rsid w:val="003E1CBE"/>
    <w:rsid w:val="003E1D39"/>
    <w:rsid w:val="003E2DB2"/>
    <w:rsid w:val="003E3100"/>
    <w:rsid w:val="003E34CA"/>
    <w:rsid w:val="003E3EFA"/>
    <w:rsid w:val="003E419D"/>
    <w:rsid w:val="003E429E"/>
    <w:rsid w:val="003E50C0"/>
    <w:rsid w:val="003E5C6F"/>
    <w:rsid w:val="003E63E2"/>
    <w:rsid w:val="003E68DF"/>
    <w:rsid w:val="003F031A"/>
    <w:rsid w:val="003F044F"/>
    <w:rsid w:val="003F1779"/>
    <w:rsid w:val="003F1D21"/>
    <w:rsid w:val="003F316B"/>
    <w:rsid w:val="003F37BE"/>
    <w:rsid w:val="003F3E93"/>
    <w:rsid w:val="003F4588"/>
    <w:rsid w:val="003F5A6D"/>
    <w:rsid w:val="003F5D81"/>
    <w:rsid w:val="003F708F"/>
    <w:rsid w:val="003F74F2"/>
    <w:rsid w:val="003F7936"/>
    <w:rsid w:val="003F7A43"/>
    <w:rsid w:val="003F7DBA"/>
    <w:rsid w:val="00400309"/>
    <w:rsid w:val="00400716"/>
    <w:rsid w:val="0040097B"/>
    <w:rsid w:val="00400C44"/>
    <w:rsid w:val="004011B0"/>
    <w:rsid w:val="0040207B"/>
    <w:rsid w:val="004021E2"/>
    <w:rsid w:val="004043F0"/>
    <w:rsid w:val="00404DC6"/>
    <w:rsid w:val="0040506E"/>
    <w:rsid w:val="00405D39"/>
    <w:rsid w:val="004065E2"/>
    <w:rsid w:val="0040679E"/>
    <w:rsid w:val="00406F63"/>
    <w:rsid w:val="0040747B"/>
    <w:rsid w:val="00407C69"/>
    <w:rsid w:val="004112EC"/>
    <w:rsid w:val="00411889"/>
    <w:rsid w:val="00413570"/>
    <w:rsid w:val="00413A3C"/>
    <w:rsid w:val="00413EBA"/>
    <w:rsid w:val="00413F70"/>
    <w:rsid w:val="004140BC"/>
    <w:rsid w:val="0041414F"/>
    <w:rsid w:val="00414253"/>
    <w:rsid w:val="00414842"/>
    <w:rsid w:val="00414993"/>
    <w:rsid w:val="00415BA2"/>
    <w:rsid w:val="00417E5B"/>
    <w:rsid w:val="00420B97"/>
    <w:rsid w:val="00420D87"/>
    <w:rsid w:val="00421265"/>
    <w:rsid w:val="00421979"/>
    <w:rsid w:val="00421BE3"/>
    <w:rsid w:val="00421C74"/>
    <w:rsid w:val="00422383"/>
    <w:rsid w:val="004224E0"/>
    <w:rsid w:val="00422969"/>
    <w:rsid w:val="00424081"/>
    <w:rsid w:val="00424996"/>
    <w:rsid w:val="00425514"/>
    <w:rsid w:val="00425B92"/>
    <w:rsid w:val="00425D37"/>
    <w:rsid w:val="00426EBD"/>
    <w:rsid w:val="00426FB7"/>
    <w:rsid w:val="00427CAB"/>
    <w:rsid w:val="004302D1"/>
    <w:rsid w:val="00430716"/>
    <w:rsid w:val="00430ABF"/>
    <w:rsid w:val="00432337"/>
    <w:rsid w:val="00432B68"/>
    <w:rsid w:val="00433AD5"/>
    <w:rsid w:val="00433D05"/>
    <w:rsid w:val="00435801"/>
    <w:rsid w:val="004378AE"/>
    <w:rsid w:val="00437A3E"/>
    <w:rsid w:val="00437B6F"/>
    <w:rsid w:val="00440471"/>
    <w:rsid w:val="00440F88"/>
    <w:rsid w:val="004419E7"/>
    <w:rsid w:val="0044200A"/>
    <w:rsid w:val="004420CA"/>
    <w:rsid w:val="004426E5"/>
    <w:rsid w:val="004449AB"/>
    <w:rsid w:val="00445206"/>
    <w:rsid w:val="004453C0"/>
    <w:rsid w:val="004458C8"/>
    <w:rsid w:val="00445D5F"/>
    <w:rsid w:val="00446189"/>
    <w:rsid w:val="004462CE"/>
    <w:rsid w:val="00447296"/>
    <w:rsid w:val="00447831"/>
    <w:rsid w:val="004478B2"/>
    <w:rsid w:val="00450B0E"/>
    <w:rsid w:val="00451109"/>
    <w:rsid w:val="00451630"/>
    <w:rsid w:val="004517A7"/>
    <w:rsid w:val="00451D5F"/>
    <w:rsid w:val="00452CBD"/>
    <w:rsid w:val="004535D6"/>
    <w:rsid w:val="00453778"/>
    <w:rsid w:val="00453AAA"/>
    <w:rsid w:val="00453AF1"/>
    <w:rsid w:val="00453BB6"/>
    <w:rsid w:val="00453F88"/>
    <w:rsid w:val="004546EE"/>
    <w:rsid w:val="00454DFF"/>
    <w:rsid w:val="0045533B"/>
    <w:rsid w:val="004557E6"/>
    <w:rsid w:val="004566CA"/>
    <w:rsid w:val="00456DA4"/>
    <w:rsid w:val="004604EC"/>
    <w:rsid w:val="00460C55"/>
    <w:rsid w:val="00461D06"/>
    <w:rsid w:val="0046229D"/>
    <w:rsid w:val="004626C6"/>
    <w:rsid w:val="004643AA"/>
    <w:rsid w:val="0046455A"/>
    <w:rsid w:val="00466F32"/>
    <w:rsid w:val="00467DD2"/>
    <w:rsid w:val="004701E1"/>
    <w:rsid w:val="00470794"/>
    <w:rsid w:val="004717B1"/>
    <w:rsid w:val="004718DA"/>
    <w:rsid w:val="004719FA"/>
    <w:rsid w:val="00471D46"/>
    <w:rsid w:val="004724AB"/>
    <w:rsid w:val="0047270E"/>
    <w:rsid w:val="00472C5B"/>
    <w:rsid w:val="004750DA"/>
    <w:rsid w:val="004750DC"/>
    <w:rsid w:val="004751C2"/>
    <w:rsid w:val="00475CE1"/>
    <w:rsid w:val="00476B06"/>
    <w:rsid w:val="00476DE9"/>
    <w:rsid w:val="004776DA"/>
    <w:rsid w:val="00477E32"/>
    <w:rsid w:val="00477FBD"/>
    <w:rsid w:val="0048056D"/>
    <w:rsid w:val="00480D11"/>
    <w:rsid w:val="00480F0C"/>
    <w:rsid w:val="004818C1"/>
    <w:rsid w:val="00481E1F"/>
    <w:rsid w:val="004832A1"/>
    <w:rsid w:val="00483EF9"/>
    <w:rsid w:val="0048590C"/>
    <w:rsid w:val="00486236"/>
    <w:rsid w:val="00486583"/>
    <w:rsid w:val="00486726"/>
    <w:rsid w:val="00487BA0"/>
    <w:rsid w:val="00490003"/>
    <w:rsid w:val="00490397"/>
    <w:rsid w:val="00491582"/>
    <w:rsid w:val="0049258B"/>
    <w:rsid w:val="004935DD"/>
    <w:rsid w:val="00494644"/>
    <w:rsid w:val="004949BA"/>
    <w:rsid w:val="00495916"/>
    <w:rsid w:val="00495C01"/>
    <w:rsid w:val="00496105"/>
    <w:rsid w:val="0049611D"/>
    <w:rsid w:val="00497EBB"/>
    <w:rsid w:val="004A05C3"/>
    <w:rsid w:val="004A0699"/>
    <w:rsid w:val="004A083B"/>
    <w:rsid w:val="004A0EF5"/>
    <w:rsid w:val="004A1090"/>
    <w:rsid w:val="004A1FC5"/>
    <w:rsid w:val="004A2346"/>
    <w:rsid w:val="004A2738"/>
    <w:rsid w:val="004A297A"/>
    <w:rsid w:val="004A411E"/>
    <w:rsid w:val="004A446F"/>
    <w:rsid w:val="004A4C30"/>
    <w:rsid w:val="004A4C8B"/>
    <w:rsid w:val="004A54A1"/>
    <w:rsid w:val="004A7117"/>
    <w:rsid w:val="004A7E1A"/>
    <w:rsid w:val="004B0D86"/>
    <w:rsid w:val="004B151B"/>
    <w:rsid w:val="004B17AA"/>
    <w:rsid w:val="004B1809"/>
    <w:rsid w:val="004B1DC7"/>
    <w:rsid w:val="004B2CA8"/>
    <w:rsid w:val="004B3CC8"/>
    <w:rsid w:val="004B4A40"/>
    <w:rsid w:val="004B4BB5"/>
    <w:rsid w:val="004B65F7"/>
    <w:rsid w:val="004B6DBB"/>
    <w:rsid w:val="004B6E5B"/>
    <w:rsid w:val="004B7248"/>
    <w:rsid w:val="004C061F"/>
    <w:rsid w:val="004C09D8"/>
    <w:rsid w:val="004C0DDD"/>
    <w:rsid w:val="004C2A6F"/>
    <w:rsid w:val="004C2F89"/>
    <w:rsid w:val="004C3321"/>
    <w:rsid w:val="004C37EA"/>
    <w:rsid w:val="004C5103"/>
    <w:rsid w:val="004C5303"/>
    <w:rsid w:val="004C5979"/>
    <w:rsid w:val="004C5CE8"/>
    <w:rsid w:val="004C7C03"/>
    <w:rsid w:val="004D01D3"/>
    <w:rsid w:val="004D0B2F"/>
    <w:rsid w:val="004D0BBD"/>
    <w:rsid w:val="004D1FF5"/>
    <w:rsid w:val="004D2AED"/>
    <w:rsid w:val="004D2F69"/>
    <w:rsid w:val="004D4B93"/>
    <w:rsid w:val="004D4F70"/>
    <w:rsid w:val="004D5B49"/>
    <w:rsid w:val="004D5BA8"/>
    <w:rsid w:val="004D64BD"/>
    <w:rsid w:val="004D6986"/>
    <w:rsid w:val="004D6A51"/>
    <w:rsid w:val="004D7042"/>
    <w:rsid w:val="004D769A"/>
    <w:rsid w:val="004D7A27"/>
    <w:rsid w:val="004D7F1E"/>
    <w:rsid w:val="004E0E6A"/>
    <w:rsid w:val="004E0F03"/>
    <w:rsid w:val="004E12C7"/>
    <w:rsid w:val="004E17AB"/>
    <w:rsid w:val="004E2E9A"/>
    <w:rsid w:val="004E325A"/>
    <w:rsid w:val="004E3B79"/>
    <w:rsid w:val="004E3BEC"/>
    <w:rsid w:val="004E3C99"/>
    <w:rsid w:val="004E43FA"/>
    <w:rsid w:val="004E48AF"/>
    <w:rsid w:val="004E4BD4"/>
    <w:rsid w:val="004E5471"/>
    <w:rsid w:val="004E5A22"/>
    <w:rsid w:val="004E661A"/>
    <w:rsid w:val="004E67F0"/>
    <w:rsid w:val="004E764B"/>
    <w:rsid w:val="004E7E22"/>
    <w:rsid w:val="004F0108"/>
    <w:rsid w:val="004F0CD8"/>
    <w:rsid w:val="004F169B"/>
    <w:rsid w:val="004F207D"/>
    <w:rsid w:val="004F2748"/>
    <w:rsid w:val="004F2F8B"/>
    <w:rsid w:val="004F3ABE"/>
    <w:rsid w:val="004F3FCB"/>
    <w:rsid w:val="004F400D"/>
    <w:rsid w:val="004F5022"/>
    <w:rsid w:val="004F66AB"/>
    <w:rsid w:val="004F6C5B"/>
    <w:rsid w:val="004F72B5"/>
    <w:rsid w:val="004F777C"/>
    <w:rsid w:val="00500524"/>
    <w:rsid w:val="00500661"/>
    <w:rsid w:val="00500E33"/>
    <w:rsid w:val="00500F16"/>
    <w:rsid w:val="00502D4D"/>
    <w:rsid w:val="00502DB8"/>
    <w:rsid w:val="005038FB"/>
    <w:rsid w:val="00504069"/>
    <w:rsid w:val="0050417B"/>
    <w:rsid w:val="005046BD"/>
    <w:rsid w:val="00504DCD"/>
    <w:rsid w:val="005079BA"/>
    <w:rsid w:val="005110B8"/>
    <w:rsid w:val="00512325"/>
    <w:rsid w:val="00512467"/>
    <w:rsid w:val="005141B4"/>
    <w:rsid w:val="005148D5"/>
    <w:rsid w:val="0051499D"/>
    <w:rsid w:val="00515DF2"/>
    <w:rsid w:val="00515FD4"/>
    <w:rsid w:val="00516175"/>
    <w:rsid w:val="0051628D"/>
    <w:rsid w:val="00516DE2"/>
    <w:rsid w:val="00517525"/>
    <w:rsid w:val="005175DD"/>
    <w:rsid w:val="005179F4"/>
    <w:rsid w:val="00520C0D"/>
    <w:rsid w:val="005212BA"/>
    <w:rsid w:val="00521417"/>
    <w:rsid w:val="0052198F"/>
    <w:rsid w:val="00521B15"/>
    <w:rsid w:val="0052264C"/>
    <w:rsid w:val="005229AC"/>
    <w:rsid w:val="0052390D"/>
    <w:rsid w:val="00523973"/>
    <w:rsid w:val="00524314"/>
    <w:rsid w:val="00525725"/>
    <w:rsid w:val="005265BA"/>
    <w:rsid w:val="005265F2"/>
    <w:rsid w:val="005270B1"/>
    <w:rsid w:val="00527E67"/>
    <w:rsid w:val="00530118"/>
    <w:rsid w:val="00530A4D"/>
    <w:rsid w:val="0053101B"/>
    <w:rsid w:val="005311C7"/>
    <w:rsid w:val="0053141E"/>
    <w:rsid w:val="00531A38"/>
    <w:rsid w:val="00531E10"/>
    <w:rsid w:val="00532B5E"/>
    <w:rsid w:val="0053308E"/>
    <w:rsid w:val="00534002"/>
    <w:rsid w:val="005340C9"/>
    <w:rsid w:val="005343BA"/>
    <w:rsid w:val="00534A99"/>
    <w:rsid w:val="00534E90"/>
    <w:rsid w:val="00535451"/>
    <w:rsid w:val="00535AB4"/>
    <w:rsid w:val="0053713B"/>
    <w:rsid w:val="00537DE6"/>
    <w:rsid w:val="005404AE"/>
    <w:rsid w:val="005405BE"/>
    <w:rsid w:val="00540DAA"/>
    <w:rsid w:val="00540EA2"/>
    <w:rsid w:val="0054115A"/>
    <w:rsid w:val="005413F0"/>
    <w:rsid w:val="005414AD"/>
    <w:rsid w:val="00541882"/>
    <w:rsid w:val="00542306"/>
    <w:rsid w:val="00542E24"/>
    <w:rsid w:val="0054373A"/>
    <w:rsid w:val="00543816"/>
    <w:rsid w:val="00544681"/>
    <w:rsid w:val="005452B3"/>
    <w:rsid w:val="00545692"/>
    <w:rsid w:val="00546C50"/>
    <w:rsid w:val="005479A1"/>
    <w:rsid w:val="00547CF8"/>
    <w:rsid w:val="00550023"/>
    <w:rsid w:val="005514CA"/>
    <w:rsid w:val="0055166E"/>
    <w:rsid w:val="005526FD"/>
    <w:rsid w:val="005527D2"/>
    <w:rsid w:val="00553670"/>
    <w:rsid w:val="00554A04"/>
    <w:rsid w:val="00555DB2"/>
    <w:rsid w:val="005565F1"/>
    <w:rsid w:val="0055680E"/>
    <w:rsid w:val="00556C18"/>
    <w:rsid w:val="00556C3A"/>
    <w:rsid w:val="00557BB9"/>
    <w:rsid w:val="00560A0A"/>
    <w:rsid w:val="00561B71"/>
    <w:rsid w:val="0056272A"/>
    <w:rsid w:val="00562A2D"/>
    <w:rsid w:val="00563196"/>
    <w:rsid w:val="00563274"/>
    <w:rsid w:val="005637CF"/>
    <w:rsid w:val="0056494B"/>
    <w:rsid w:val="00564D23"/>
    <w:rsid w:val="0056532E"/>
    <w:rsid w:val="00565637"/>
    <w:rsid w:val="00565AAE"/>
    <w:rsid w:val="005671F9"/>
    <w:rsid w:val="005679FE"/>
    <w:rsid w:val="005702C7"/>
    <w:rsid w:val="00570923"/>
    <w:rsid w:val="005709A2"/>
    <w:rsid w:val="005739A0"/>
    <w:rsid w:val="00573CDC"/>
    <w:rsid w:val="0057486D"/>
    <w:rsid w:val="00574903"/>
    <w:rsid w:val="00574C62"/>
    <w:rsid w:val="00574E00"/>
    <w:rsid w:val="00574F1E"/>
    <w:rsid w:val="005755A9"/>
    <w:rsid w:val="00575B34"/>
    <w:rsid w:val="00576554"/>
    <w:rsid w:val="0057669C"/>
    <w:rsid w:val="005774BF"/>
    <w:rsid w:val="00577997"/>
    <w:rsid w:val="005801D8"/>
    <w:rsid w:val="00580F5F"/>
    <w:rsid w:val="00581126"/>
    <w:rsid w:val="00581A18"/>
    <w:rsid w:val="00581B49"/>
    <w:rsid w:val="00581F3D"/>
    <w:rsid w:val="0058216A"/>
    <w:rsid w:val="00582368"/>
    <w:rsid w:val="00582941"/>
    <w:rsid w:val="00582B49"/>
    <w:rsid w:val="00583B26"/>
    <w:rsid w:val="00583C8D"/>
    <w:rsid w:val="00583CD3"/>
    <w:rsid w:val="0058431A"/>
    <w:rsid w:val="005861AF"/>
    <w:rsid w:val="005862BE"/>
    <w:rsid w:val="00586453"/>
    <w:rsid w:val="0058645B"/>
    <w:rsid w:val="005878E0"/>
    <w:rsid w:val="0059141C"/>
    <w:rsid w:val="005919BC"/>
    <w:rsid w:val="00591ADB"/>
    <w:rsid w:val="00591E29"/>
    <w:rsid w:val="00592434"/>
    <w:rsid w:val="00592E57"/>
    <w:rsid w:val="00593D37"/>
    <w:rsid w:val="005951D8"/>
    <w:rsid w:val="0059549D"/>
    <w:rsid w:val="0059629A"/>
    <w:rsid w:val="005963C7"/>
    <w:rsid w:val="00596534"/>
    <w:rsid w:val="00596CFE"/>
    <w:rsid w:val="00597683"/>
    <w:rsid w:val="00597938"/>
    <w:rsid w:val="005979CF"/>
    <w:rsid w:val="005A068A"/>
    <w:rsid w:val="005A0C58"/>
    <w:rsid w:val="005A1D92"/>
    <w:rsid w:val="005A1F0C"/>
    <w:rsid w:val="005A210F"/>
    <w:rsid w:val="005A2471"/>
    <w:rsid w:val="005A2D3E"/>
    <w:rsid w:val="005A33EF"/>
    <w:rsid w:val="005A44C8"/>
    <w:rsid w:val="005A45D9"/>
    <w:rsid w:val="005A47F2"/>
    <w:rsid w:val="005A4F02"/>
    <w:rsid w:val="005A503D"/>
    <w:rsid w:val="005A590B"/>
    <w:rsid w:val="005A62CE"/>
    <w:rsid w:val="005A70D8"/>
    <w:rsid w:val="005B004A"/>
    <w:rsid w:val="005B0119"/>
    <w:rsid w:val="005B0D7C"/>
    <w:rsid w:val="005B0DA2"/>
    <w:rsid w:val="005B0E0E"/>
    <w:rsid w:val="005B1189"/>
    <w:rsid w:val="005B169E"/>
    <w:rsid w:val="005B3852"/>
    <w:rsid w:val="005B420B"/>
    <w:rsid w:val="005B479F"/>
    <w:rsid w:val="005B52EB"/>
    <w:rsid w:val="005B5661"/>
    <w:rsid w:val="005B5B44"/>
    <w:rsid w:val="005B5CD9"/>
    <w:rsid w:val="005B5E24"/>
    <w:rsid w:val="005B618A"/>
    <w:rsid w:val="005B627B"/>
    <w:rsid w:val="005B71BD"/>
    <w:rsid w:val="005B7219"/>
    <w:rsid w:val="005B7462"/>
    <w:rsid w:val="005C0258"/>
    <w:rsid w:val="005C03F6"/>
    <w:rsid w:val="005C0A7F"/>
    <w:rsid w:val="005C0F45"/>
    <w:rsid w:val="005C1501"/>
    <w:rsid w:val="005C16AE"/>
    <w:rsid w:val="005C1888"/>
    <w:rsid w:val="005C1C43"/>
    <w:rsid w:val="005C1C99"/>
    <w:rsid w:val="005C27F3"/>
    <w:rsid w:val="005C2AC4"/>
    <w:rsid w:val="005C332E"/>
    <w:rsid w:val="005C3515"/>
    <w:rsid w:val="005C4BA2"/>
    <w:rsid w:val="005C5197"/>
    <w:rsid w:val="005C5666"/>
    <w:rsid w:val="005C5855"/>
    <w:rsid w:val="005C58B3"/>
    <w:rsid w:val="005C69DA"/>
    <w:rsid w:val="005C764C"/>
    <w:rsid w:val="005D0277"/>
    <w:rsid w:val="005D2B86"/>
    <w:rsid w:val="005D3C23"/>
    <w:rsid w:val="005D44DB"/>
    <w:rsid w:val="005D48BF"/>
    <w:rsid w:val="005D4A2C"/>
    <w:rsid w:val="005D4D17"/>
    <w:rsid w:val="005D52AB"/>
    <w:rsid w:val="005D5F24"/>
    <w:rsid w:val="005D6390"/>
    <w:rsid w:val="005D6F7D"/>
    <w:rsid w:val="005D7270"/>
    <w:rsid w:val="005D74DD"/>
    <w:rsid w:val="005D7C7D"/>
    <w:rsid w:val="005D7F62"/>
    <w:rsid w:val="005E1A9D"/>
    <w:rsid w:val="005E1C01"/>
    <w:rsid w:val="005E2089"/>
    <w:rsid w:val="005E2D91"/>
    <w:rsid w:val="005E2F5F"/>
    <w:rsid w:val="005E33E9"/>
    <w:rsid w:val="005E419F"/>
    <w:rsid w:val="005E486F"/>
    <w:rsid w:val="005E5C24"/>
    <w:rsid w:val="005E5E16"/>
    <w:rsid w:val="005F04BA"/>
    <w:rsid w:val="005F0721"/>
    <w:rsid w:val="005F10EF"/>
    <w:rsid w:val="005F1AE1"/>
    <w:rsid w:val="005F46FE"/>
    <w:rsid w:val="005F4F75"/>
    <w:rsid w:val="005F5582"/>
    <w:rsid w:val="005F66E1"/>
    <w:rsid w:val="005F6D7C"/>
    <w:rsid w:val="005F7351"/>
    <w:rsid w:val="005F79FF"/>
    <w:rsid w:val="0060007D"/>
    <w:rsid w:val="00600471"/>
    <w:rsid w:val="00600679"/>
    <w:rsid w:val="00600CE9"/>
    <w:rsid w:val="006018A9"/>
    <w:rsid w:val="00601F45"/>
    <w:rsid w:val="00602C10"/>
    <w:rsid w:val="00602ED4"/>
    <w:rsid w:val="00603515"/>
    <w:rsid w:val="0060375A"/>
    <w:rsid w:val="00603863"/>
    <w:rsid w:val="00603DB3"/>
    <w:rsid w:val="00604517"/>
    <w:rsid w:val="00604AD1"/>
    <w:rsid w:val="00604C38"/>
    <w:rsid w:val="00605343"/>
    <w:rsid w:val="006053B2"/>
    <w:rsid w:val="006067AF"/>
    <w:rsid w:val="00606C06"/>
    <w:rsid w:val="00606D7F"/>
    <w:rsid w:val="00610538"/>
    <w:rsid w:val="006109E6"/>
    <w:rsid w:val="00610C19"/>
    <w:rsid w:val="00610F4E"/>
    <w:rsid w:val="0061192C"/>
    <w:rsid w:val="006122C3"/>
    <w:rsid w:val="006126F4"/>
    <w:rsid w:val="006128A0"/>
    <w:rsid w:val="00613666"/>
    <w:rsid w:val="006158BB"/>
    <w:rsid w:val="00616A7E"/>
    <w:rsid w:val="00617587"/>
    <w:rsid w:val="006178FF"/>
    <w:rsid w:val="006179F9"/>
    <w:rsid w:val="00621275"/>
    <w:rsid w:val="00622623"/>
    <w:rsid w:val="00622849"/>
    <w:rsid w:val="0062426D"/>
    <w:rsid w:val="00625E81"/>
    <w:rsid w:val="0062690B"/>
    <w:rsid w:val="00627368"/>
    <w:rsid w:val="00627D5B"/>
    <w:rsid w:val="00631447"/>
    <w:rsid w:val="00631985"/>
    <w:rsid w:val="00633314"/>
    <w:rsid w:val="00633F72"/>
    <w:rsid w:val="00635E59"/>
    <w:rsid w:val="006363D3"/>
    <w:rsid w:val="00637169"/>
    <w:rsid w:val="0063728A"/>
    <w:rsid w:val="00637D32"/>
    <w:rsid w:val="00637D97"/>
    <w:rsid w:val="00640536"/>
    <w:rsid w:val="00640699"/>
    <w:rsid w:val="006409E9"/>
    <w:rsid w:val="00640B2D"/>
    <w:rsid w:val="00640C9E"/>
    <w:rsid w:val="00640FBE"/>
    <w:rsid w:val="0064150B"/>
    <w:rsid w:val="0064246D"/>
    <w:rsid w:val="006429CA"/>
    <w:rsid w:val="00644DF2"/>
    <w:rsid w:val="00644F9C"/>
    <w:rsid w:val="006450AF"/>
    <w:rsid w:val="00646267"/>
    <w:rsid w:val="00646FE1"/>
    <w:rsid w:val="006470BB"/>
    <w:rsid w:val="006505F7"/>
    <w:rsid w:val="00651542"/>
    <w:rsid w:val="00652327"/>
    <w:rsid w:val="00652AC4"/>
    <w:rsid w:val="00652B64"/>
    <w:rsid w:val="00652F6B"/>
    <w:rsid w:val="006534D5"/>
    <w:rsid w:val="00653530"/>
    <w:rsid w:val="00653853"/>
    <w:rsid w:val="00653996"/>
    <w:rsid w:val="00653DD6"/>
    <w:rsid w:val="00654C23"/>
    <w:rsid w:val="00654DD4"/>
    <w:rsid w:val="006559E2"/>
    <w:rsid w:val="00655E52"/>
    <w:rsid w:val="00656D8E"/>
    <w:rsid w:val="00657C0E"/>
    <w:rsid w:val="006609AC"/>
    <w:rsid w:val="00660CD5"/>
    <w:rsid w:val="006611A9"/>
    <w:rsid w:val="00661E87"/>
    <w:rsid w:val="0066442C"/>
    <w:rsid w:val="006649A1"/>
    <w:rsid w:val="00664FDF"/>
    <w:rsid w:val="00665100"/>
    <w:rsid w:val="0066656E"/>
    <w:rsid w:val="006667B0"/>
    <w:rsid w:val="00666824"/>
    <w:rsid w:val="006672D8"/>
    <w:rsid w:val="006674FD"/>
    <w:rsid w:val="00667F86"/>
    <w:rsid w:val="00670374"/>
    <w:rsid w:val="00670429"/>
    <w:rsid w:val="00671162"/>
    <w:rsid w:val="0067128A"/>
    <w:rsid w:val="006715DA"/>
    <w:rsid w:val="00671654"/>
    <w:rsid w:val="006716D1"/>
    <w:rsid w:val="00673B25"/>
    <w:rsid w:val="00673E76"/>
    <w:rsid w:val="00673F72"/>
    <w:rsid w:val="0067416D"/>
    <w:rsid w:val="00675472"/>
    <w:rsid w:val="006761E1"/>
    <w:rsid w:val="00676345"/>
    <w:rsid w:val="00676442"/>
    <w:rsid w:val="00676623"/>
    <w:rsid w:val="00680484"/>
    <w:rsid w:val="00680906"/>
    <w:rsid w:val="00680A89"/>
    <w:rsid w:val="00680BB8"/>
    <w:rsid w:val="0068125D"/>
    <w:rsid w:val="006815E5"/>
    <w:rsid w:val="00681AEA"/>
    <w:rsid w:val="006824B1"/>
    <w:rsid w:val="006828DA"/>
    <w:rsid w:val="00682F56"/>
    <w:rsid w:val="0068318B"/>
    <w:rsid w:val="006832BE"/>
    <w:rsid w:val="00683A25"/>
    <w:rsid w:val="006847B6"/>
    <w:rsid w:val="00685E5D"/>
    <w:rsid w:val="00686888"/>
    <w:rsid w:val="00687DA2"/>
    <w:rsid w:val="006902E1"/>
    <w:rsid w:val="00691CDA"/>
    <w:rsid w:val="00691F89"/>
    <w:rsid w:val="006934DA"/>
    <w:rsid w:val="00693DCB"/>
    <w:rsid w:val="0069460C"/>
    <w:rsid w:val="00695F9E"/>
    <w:rsid w:val="00697D46"/>
    <w:rsid w:val="006A0D94"/>
    <w:rsid w:val="006A0E9E"/>
    <w:rsid w:val="006A469B"/>
    <w:rsid w:val="006A53D1"/>
    <w:rsid w:val="006A5C9E"/>
    <w:rsid w:val="006A5CE1"/>
    <w:rsid w:val="006A5DBC"/>
    <w:rsid w:val="006B0A1B"/>
    <w:rsid w:val="006B0E03"/>
    <w:rsid w:val="006B15AF"/>
    <w:rsid w:val="006B16EE"/>
    <w:rsid w:val="006B1E56"/>
    <w:rsid w:val="006B2CA6"/>
    <w:rsid w:val="006B3557"/>
    <w:rsid w:val="006B4A63"/>
    <w:rsid w:val="006B4D91"/>
    <w:rsid w:val="006B6C99"/>
    <w:rsid w:val="006B6FDE"/>
    <w:rsid w:val="006B7A12"/>
    <w:rsid w:val="006C0598"/>
    <w:rsid w:val="006C05F5"/>
    <w:rsid w:val="006C0EAD"/>
    <w:rsid w:val="006C10FC"/>
    <w:rsid w:val="006C11FA"/>
    <w:rsid w:val="006C12A6"/>
    <w:rsid w:val="006C12C3"/>
    <w:rsid w:val="006C165F"/>
    <w:rsid w:val="006C1B0D"/>
    <w:rsid w:val="006C21E5"/>
    <w:rsid w:val="006C276C"/>
    <w:rsid w:val="006C288A"/>
    <w:rsid w:val="006C3484"/>
    <w:rsid w:val="006C367C"/>
    <w:rsid w:val="006C37BD"/>
    <w:rsid w:val="006C3BFC"/>
    <w:rsid w:val="006C3EF9"/>
    <w:rsid w:val="006C4C2F"/>
    <w:rsid w:val="006C4EE1"/>
    <w:rsid w:val="006C5A57"/>
    <w:rsid w:val="006C5AAB"/>
    <w:rsid w:val="006C6796"/>
    <w:rsid w:val="006C6D03"/>
    <w:rsid w:val="006C7020"/>
    <w:rsid w:val="006C71BF"/>
    <w:rsid w:val="006C737C"/>
    <w:rsid w:val="006C76D8"/>
    <w:rsid w:val="006D05D3"/>
    <w:rsid w:val="006D0BC1"/>
    <w:rsid w:val="006D10D3"/>
    <w:rsid w:val="006D1812"/>
    <w:rsid w:val="006D4166"/>
    <w:rsid w:val="006D4401"/>
    <w:rsid w:val="006D4492"/>
    <w:rsid w:val="006D4A8A"/>
    <w:rsid w:val="006D71DE"/>
    <w:rsid w:val="006D7DD8"/>
    <w:rsid w:val="006E0B06"/>
    <w:rsid w:val="006E13A0"/>
    <w:rsid w:val="006E1BB5"/>
    <w:rsid w:val="006E2AEF"/>
    <w:rsid w:val="006E2DAA"/>
    <w:rsid w:val="006E2E54"/>
    <w:rsid w:val="006E305D"/>
    <w:rsid w:val="006E309F"/>
    <w:rsid w:val="006E37B9"/>
    <w:rsid w:val="006E3A50"/>
    <w:rsid w:val="006E45C3"/>
    <w:rsid w:val="006E4616"/>
    <w:rsid w:val="006E52D5"/>
    <w:rsid w:val="006E5411"/>
    <w:rsid w:val="006E74EC"/>
    <w:rsid w:val="006E75FA"/>
    <w:rsid w:val="006F026E"/>
    <w:rsid w:val="006F1DB6"/>
    <w:rsid w:val="006F24F6"/>
    <w:rsid w:val="006F300E"/>
    <w:rsid w:val="006F346C"/>
    <w:rsid w:val="006F355B"/>
    <w:rsid w:val="006F3CD5"/>
    <w:rsid w:val="006F4226"/>
    <w:rsid w:val="006F44B5"/>
    <w:rsid w:val="006F6440"/>
    <w:rsid w:val="006F6744"/>
    <w:rsid w:val="006F6AB2"/>
    <w:rsid w:val="00700202"/>
    <w:rsid w:val="0070023D"/>
    <w:rsid w:val="007012E9"/>
    <w:rsid w:val="00701A21"/>
    <w:rsid w:val="00702447"/>
    <w:rsid w:val="0070272A"/>
    <w:rsid w:val="00702A6C"/>
    <w:rsid w:val="0070306C"/>
    <w:rsid w:val="00703A75"/>
    <w:rsid w:val="00703F07"/>
    <w:rsid w:val="0070434C"/>
    <w:rsid w:val="00704E98"/>
    <w:rsid w:val="00705152"/>
    <w:rsid w:val="00706D68"/>
    <w:rsid w:val="00706F39"/>
    <w:rsid w:val="0071036F"/>
    <w:rsid w:val="007103F9"/>
    <w:rsid w:val="00710A9E"/>
    <w:rsid w:val="00710B3E"/>
    <w:rsid w:val="00710E13"/>
    <w:rsid w:val="00711D16"/>
    <w:rsid w:val="00711F29"/>
    <w:rsid w:val="00712AA9"/>
    <w:rsid w:val="00712D17"/>
    <w:rsid w:val="00713A37"/>
    <w:rsid w:val="00713FCD"/>
    <w:rsid w:val="00714363"/>
    <w:rsid w:val="00714E22"/>
    <w:rsid w:val="0071503F"/>
    <w:rsid w:val="00715980"/>
    <w:rsid w:val="00715CD2"/>
    <w:rsid w:val="00715DAC"/>
    <w:rsid w:val="00716897"/>
    <w:rsid w:val="00720B7B"/>
    <w:rsid w:val="00722AF0"/>
    <w:rsid w:val="00722F82"/>
    <w:rsid w:val="00723537"/>
    <w:rsid w:val="00723BAA"/>
    <w:rsid w:val="0072427F"/>
    <w:rsid w:val="00725923"/>
    <w:rsid w:val="00725B0B"/>
    <w:rsid w:val="00725D24"/>
    <w:rsid w:val="00726378"/>
    <w:rsid w:val="007270D4"/>
    <w:rsid w:val="00731A71"/>
    <w:rsid w:val="0073234A"/>
    <w:rsid w:val="00732BE7"/>
    <w:rsid w:val="00732E31"/>
    <w:rsid w:val="00732F61"/>
    <w:rsid w:val="00734631"/>
    <w:rsid w:val="00734A9C"/>
    <w:rsid w:val="00735D6C"/>
    <w:rsid w:val="00735EA0"/>
    <w:rsid w:val="00737F0F"/>
    <w:rsid w:val="00740062"/>
    <w:rsid w:val="0074010E"/>
    <w:rsid w:val="00740F6C"/>
    <w:rsid w:val="00741DA9"/>
    <w:rsid w:val="00741E5B"/>
    <w:rsid w:val="007422A1"/>
    <w:rsid w:val="00742ECE"/>
    <w:rsid w:val="007437B9"/>
    <w:rsid w:val="0074384B"/>
    <w:rsid w:val="007443F3"/>
    <w:rsid w:val="007448FA"/>
    <w:rsid w:val="00745AB7"/>
    <w:rsid w:val="00746002"/>
    <w:rsid w:val="00747411"/>
    <w:rsid w:val="00747EAB"/>
    <w:rsid w:val="00747FB3"/>
    <w:rsid w:val="0075086D"/>
    <w:rsid w:val="00750AB1"/>
    <w:rsid w:val="00750D5B"/>
    <w:rsid w:val="00750FD2"/>
    <w:rsid w:val="00751080"/>
    <w:rsid w:val="00751D4F"/>
    <w:rsid w:val="00752733"/>
    <w:rsid w:val="00752F46"/>
    <w:rsid w:val="00753493"/>
    <w:rsid w:val="00753F48"/>
    <w:rsid w:val="007549DF"/>
    <w:rsid w:val="00755904"/>
    <w:rsid w:val="0075591B"/>
    <w:rsid w:val="00756E8A"/>
    <w:rsid w:val="0075732F"/>
    <w:rsid w:val="007579DC"/>
    <w:rsid w:val="0076185C"/>
    <w:rsid w:val="00762282"/>
    <w:rsid w:val="00762500"/>
    <w:rsid w:val="00764244"/>
    <w:rsid w:val="00765091"/>
    <w:rsid w:val="00766661"/>
    <w:rsid w:val="007666A6"/>
    <w:rsid w:val="007668C5"/>
    <w:rsid w:val="007670F3"/>
    <w:rsid w:val="00767AF2"/>
    <w:rsid w:val="00767F4B"/>
    <w:rsid w:val="00770BA8"/>
    <w:rsid w:val="00770DE2"/>
    <w:rsid w:val="0077218C"/>
    <w:rsid w:val="007723B3"/>
    <w:rsid w:val="00772747"/>
    <w:rsid w:val="00773159"/>
    <w:rsid w:val="007733B8"/>
    <w:rsid w:val="0077383E"/>
    <w:rsid w:val="00773BEA"/>
    <w:rsid w:val="00773C79"/>
    <w:rsid w:val="0077526D"/>
    <w:rsid w:val="00775917"/>
    <w:rsid w:val="00776962"/>
    <w:rsid w:val="0077736A"/>
    <w:rsid w:val="00780306"/>
    <w:rsid w:val="00780B38"/>
    <w:rsid w:val="007814A3"/>
    <w:rsid w:val="007815AC"/>
    <w:rsid w:val="00781776"/>
    <w:rsid w:val="00781C42"/>
    <w:rsid w:val="007821C9"/>
    <w:rsid w:val="0078264E"/>
    <w:rsid w:val="007827DE"/>
    <w:rsid w:val="00783440"/>
    <w:rsid w:val="00783706"/>
    <w:rsid w:val="00783E6F"/>
    <w:rsid w:val="007843F3"/>
    <w:rsid w:val="00785185"/>
    <w:rsid w:val="0078578A"/>
    <w:rsid w:val="00785BB2"/>
    <w:rsid w:val="0078617E"/>
    <w:rsid w:val="0078634B"/>
    <w:rsid w:val="0078670E"/>
    <w:rsid w:val="0078723C"/>
    <w:rsid w:val="0078747E"/>
    <w:rsid w:val="007908E2"/>
    <w:rsid w:val="00790A0A"/>
    <w:rsid w:val="00790C4B"/>
    <w:rsid w:val="00791072"/>
    <w:rsid w:val="00791862"/>
    <w:rsid w:val="00791F46"/>
    <w:rsid w:val="0079266C"/>
    <w:rsid w:val="00793BED"/>
    <w:rsid w:val="007956A8"/>
    <w:rsid w:val="0079674E"/>
    <w:rsid w:val="00796B00"/>
    <w:rsid w:val="0079731C"/>
    <w:rsid w:val="00797B9D"/>
    <w:rsid w:val="007A0613"/>
    <w:rsid w:val="007A0CCB"/>
    <w:rsid w:val="007A0DCA"/>
    <w:rsid w:val="007A0DDD"/>
    <w:rsid w:val="007A1032"/>
    <w:rsid w:val="007A12E4"/>
    <w:rsid w:val="007A25C8"/>
    <w:rsid w:val="007A2796"/>
    <w:rsid w:val="007A2D7A"/>
    <w:rsid w:val="007A2E49"/>
    <w:rsid w:val="007A383E"/>
    <w:rsid w:val="007A40F0"/>
    <w:rsid w:val="007A480D"/>
    <w:rsid w:val="007A568F"/>
    <w:rsid w:val="007A68D2"/>
    <w:rsid w:val="007A7B84"/>
    <w:rsid w:val="007B0702"/>
    <w:rsid w:val="007B1002"/>
    <w:rsid w:val="007B1629"/>
    <w:rsid w:val="007B1940"/>
    <w:rsid w:val="007B23B6"/>
    <w:rsid w:val="007B32BF"/>
    <w:rsid w:val="007B3DE3"/>
    <w:rsid w:val="007B429B"/>
    <w:rsid w:val="007B6A6D"/>
    <w:rsid w:val="007B73D3"/>
    <w:rsid w:val="007C07A9"/>
    <w:rsid w:val="007C2EAC"/>
    <w:rsid w:val="007C3344"/>
    <w:rsid w:val="007C388A"/>
    <w:rsid w:val="007C418A"/>
    <w:rsid w:val="007C4DC2"/>
    <w:rsid w:val="007C5764"/>
    <w:rsid w:val="007C6D43"/>
    <w:rsid w:val="007C7CD5"/>
    <w:rsid w:val="007D0219"/>
    <w:rsid w:val="007D0892"/>
    <w:rsid w:val="007D0BF3"/>
    <w:rsid w:val="007D11B1"/>
    <w:rsid w:val="007D1E07"/>
    <w:rsid w:val="007D212F"/>
    <w:rsid w:val="007D31C2"/>
    <w:rsid w:val="007D5045"/>
    <w:rsid w:val="007E0CF2"/>
    <w:rsid w:val="007E1644"/>
    <w:rsid w:val="007E1983"/>
    <w:rsid w:val="007E1CED"/>
    <w:rsid w:val="007E2791"/>
    <w:rsid w:val="007E2C24"/>
    <w:rsid w:val="007E2EBB"/>
    <w:rsid w:val="007E3801"/>
    <w:rsid w:val="007E664B"/>
    <w:rsid w:val="007E6DCA"/>
    <w:rsid w:val="007E7288"/>
    <w:rsid w:val="007E72E1"/>
    <w:rsid w:val="007F0809"/>
    <w:rsid w:val="007F0B87"/>
    <w:rsid w:val="007F253B"/>
    <w:rsid w:val="007F33C9"/>
    <w:rsid w:val="007F3930"/>
    <w:rsid w:val="007F3992"/>
    <w:rsid w:val="007F4602"/>
    <w:rsid w:val="007F482D"/>
    <w:rsid w:val="007F4DF3"/>
    <w:rsid w:val="007F510A"/>
    <w:rsid w:val="007F5338"/>
    <w:rsid w:val="007F53A4"/>
    <w:rsid w:val="007F5CD4"/>
    <w:rsid w:val="007F667B"/>
    <w:rsid w:val="007F7147"/>
    <w:rsid w:val="007F7713"/>
    <w:rsid w:val="007F7761"/>
    <w:rsid w:val="007F7ECB"/>
    <w:rsid w:val="007F7F65"/>
    <w:rsid w:val="0080135F"/>
    <w:rsid w:val="00801FA1"/>
    <w:rsid w:val="008026EE"/>
    <w:rsid w:val="0080293F"/>
    <w:rsid w:val="00802BF5"/>
    <w:rsid w:val="00802D4B"/>
    <w:rsid w:val="008032AA"/>
    <w:rsid w:val="008038AA"/>
    <w:rsid w:val="00803E83"/>
    <w:rsid w:val="0080413D"/>
    <w:rsid w:val="00804565"/>
    <w:rsid w:val="008045A3"/>
    <w:rsid w:val="00804867"/>
    <w:rsid w:val="00804921"/>
    <w:rsid w:val="00804B67"/>
    <w:rsid w:val="00804FAF"/>
    <w:rsid w:val="00805371"/>
    <w:rsid w:val="00805979"/>
    <w:rsid w:val="00805C07"/>
    <w:rsid w:val="00806570"/>
    <w:rsid w:val="008065ED"/>
    <w:rsid w:val="00807266"/>
    <w:rsid w:val="008072EB"/>
    <w:rsid w:val="0080756F"/>
    <w:rsid w:val="00807643"/>
    <w:rsid w:val="00807A5C"/>
    <w:rsid w:val="00807C22"/>
    <w:rsid w:val="00810548"/>
    <w:rsid w:val="0081063A"/>
    <w:rsid w:val="008108C2"/>
    <w:rsid w:val="00810E1A"/>
    <w:rsid w:val="008110DC"/>
    <w:rsid w:val="0081112E"/>
    <w:rsid w:val="00811172"/>
    <w:rsid w:val="008111C5"/>
    <w:rsid w:val="008112D5"/>
    <w:rsid w:val="008117E0"/>
    <w:rsid w:val="0081273B"/>
    <w:rsid w:val="00813BB7"/>
    <w:rsid w:val="008143FB"/>
    <w:rsid w:val="00814466"/>
    <w:rsid w:val="008145AF"/>
    <w:rsid w:val="00814DCE"/>
    <w:rsid w:val="00815212"/>
    <w:rsid w:val="00815AB2"/>
    <w:rsid w:val="0081627F"/>
    <w:rsid w:val="008176D6"/>
    <w:rsid w:val="0081791F"/>
    <w:rsid w:val="008209D3"/>
    <w:rsid w:val="0082211E"/>
    <w:rsid w:val="00823B5E"/>
    <w:rsid w:val="00823CD0"/>
    <w:rsid w:val="00824499"/>
    <w:rsid w:val="0082484D"/>
    <w:rsid w:val="0082516E"/>
    <w:rsid w:val="00826857"/>
    <w:rsid w:val="00826AC2"/>
    <w:rsid w:val="008277ED"/>
    <w:rsid w:val="00827BFB"/>
    <w:rsid w:val="00827DD7"/>
    <w:rsid w:val="0083161D"/>
    <w:rsid w:val="00831A4C"/>
    <w:rsid w:val="008327C8"/>
    <w:rsid w:val="00832F26"/>
    <w:rsid w:val="008337B9"/>
    <w:rsid w:val="00833F84"/>
    <w:rsid w:val="00834331"/>
    <w:rsid w:val="00834468"/>
    <w:rsid w:val="00834470"/>
    <w:rsid w:val="00834E0E"/>
    <w:rsid w:val="00835FDE"/>
    <w:rsid w:val="008360C9"/>
    <w:rsid w:val="00836314"/>
    <w:rsid w:val="00836ECB"/>
    <w:rsid w:val="0083758E"/>
    <w:rsid w:val="0083793A"/>
    <w:rsid w:val="00837D5A"/>
    <w:rsid w:val="0084088A"/>
    <w:rsid w:val="00840E9D"/>
    <w:rsid w:val="00841258"/>
    <w:rsid w:val="008412CC"/>
    <w:rsid w:val="008417B2"/>
    <w:rsid w:val="00841F7C"/>
    <w:rsid w:val="00842D3A"/>
    <w:rsid w:val="00842EE3"/>
    <w:rsid w:val="00843209"/>
    <w:rsid w:val="0084333D"/>
    <w:rsid w:val="008436E7"/>
    <w:rsid w:val="00843BC8"/>
    <w:rsid w:val="00844077"/>
    <w:rsid w:val="008446BD"/>
    <w:rsid w:val="00844823"/>
    <w:rsid w:val="008456AA"/>
    <w:rsid w:val="00846AE6"/>
    <w:rsid w:val="00847449"/>
    <w:rsid w:val="008476D9"/>
    <w:rsid w:val="00847993"/>
    <w:rsid w:val="008502A7"/>
    <w:rsid w:val="0085046D"/>
    <w:rsid w:val="008515C9"/>
    <w:rsid w:val="0085170D"/>
    <w:rsid w:val="00851D41"/>
    <w:rsid w:val="008521F6"/>
    <w:rsid w:val="00853104"/>
    <w:rsid w:val="00853674"/>
    <w:rsid w:val="00853A3A"/>
    <w:rsid w:val="008541B8"/>
    <w:rsid w:val="008542AB"/>
    <w:rsid w:val="0085468F"/>
    <w:rsid w:val="00854A0D"/>
    <w:rsid w:val="00854C9C"/>
    <w:rsid w:val="0085508A"/>
    <w:rsid w:val="00856738"/>
    <w:rsid w:val="008575F2"/>
    <w:rsid w:val="00857866"/>
    <w:rsid w:val="00857A30"/>
    <w:rsid w:val="00857A69"/>
    <w:rsid w:val="00860F15"/>
    <w:rsid w:val="00861587"/>
    <w:rsid w:val="0086276C"/>
    <w:rsid w:val="00862926"/>
    <w:rsid w:val="00862B8F"/>
    <w:rsid w:val="0086322F"/>
    <w:rsid w:val="008632A0"/>
    <w:rsid w:val="00864783"/>
    <w:rsid w:val="0086598D"/>
    <w:rsid w:val="008659E0"/>
    <w:rsid w:val="00866863"/>
    <w:rsid w:val="0086716C"/>
    <w:rsid w:val="008706AB"/>
    <w:rsid w:val="008729B9"/>
    <w:rsid w:val="008731D7"/>
    <w:rsid w:val="00873C39"/>
    <w:rsid w:val="00873DB2"/>
    <w:rsid w:val="00874BB5"/>
    <w:rsid w:val="00874FFC"/>
    <w:rsid w:val="008758E5"/>
    <w:rsid w:val="00876AB5"/>
    <w:rsid w:val="0087760D"/>
    <w:rsid w:val="0087762A"/>
    <w:rsid w:val="00877915"/>
    <w:rsid w:val="008814B5"/>
    <w:rsid w:val="008814CC"/>
    <w:rsid w:val="008816A4"/>
    <w:rsid w:val="008819DF"/>
    <w:rsid w:val="00882EDA"/>
    <w:rsid w:val="0088458D"/>
    <w:rsid w:val="00884B4D"/>
    <w:rsid w:val="008852BF"/>
    <w:rsid w:val="00885DA1"/>
    <w:rsid w:val="00886798"/>
    <w:rsid w:val="008867B3"/>
    <w:rsid w:val="00886D90"/>
    <w:rsid w:val="0089042C"/>
    <w:rsid w:val="0089044C"/>
    <w:rsid w:val="00890ACD"/>
    <w:rsid w:val="00891792"/>
    <w:rsid w:val="00891871"/>
    <w:rsid w:val="008918BB"/>
    <w:rsid w:val="00893EAB"/>
    <w:rsid w:val="00894123"/>
    <w:rsid w:val="00894172"/>
    <w:rsid w:val="0089492B"/>
    <w:rsid w:val="00894E6F"/>
    <w:rsid w:val="008951A0"/>
    <w:rsid w:val="00895799"/>
    <w:rsid w:val="00895853"/>
    <w:rsid w:val="00895DC8"/>
    <w:rsid w:val="00896043"/>
    <w:rsid w:val="00896F01"/>
    <w:rsid w:val="008976C7"/>
    <w:rsid w:val="00897F91"/>
    <w:rsid w:val="008A10A2"/>
    <w:rsid w:val="008A14D7"/>
    <w:rsid w:val="008A1919"/>
    <w:rsid w:val="008A1E99"/>
    <w:rsid w:val="008A247B"/>
    <w:rsid w:val="008A2712"/>
    <w:rsid w:val="008A3462"/>
    <w:rsid w:val="008A4777"/>
    <w:rsid w:val="008A4F9A"/>
    <w:rsid w:val="008A500B"/>
    <w:rsid w:val="008A5074"/>
    <w:rsid w:val="008A53F5"/>
    <w:rsid w:val="008A65B2"/>
    <w:rsid w:val="008A6E7A"/>
    <w:rsid w:val="008A7A72"/>
    <w:rsid w:val="008B1387"/>
    <w:rsid w:val="008B1835"/>
    <w:rsid w:val="008B1E28"/>
    <w:rsid w:val="008B20D7"/>
    <w:rsid w:val="008B2448"/>
    <w:rsid w:val="008B29AF"/>
    <w:rsid w:val="008B32D7"/>
    <w:rsid w:val="008B3ACF"/>
    <w:rsid w:val="008B3AED"/>
    <w:rsid w:val="008B4812"/>
    <w:rsid w:val="008B4BBE"/>
    <w:rsid w:val="008B5324"/>
    <w:rsid w:val="008B5DBC"/>
    <w:rsid w:val="008B60ED"/>
    <w:rsid w:val="008C045E"/>
    <w:rsid w:val="008C0D9B"/>
    <w:rsid w:val="008C17C2"/>
    <w:rsid w:val="008C188F"/>
    <w:rsid w:val="008C2159"/>
    <w:rsid w:val="008C227B"/>
    <w:rsid w:val="008C27F4"/>
    <w:rsid w:val="008C2F7E"/>
    <w:rsid w:val="008C2FD0"/>
    <w:rsid w:val="008C42F4"/>
    <w:rsid w:val="008C52F8"/>
    <w:rsid w:val="008C5351"/>
    <w:rsid w:val="008C54A3"/>
    <w:rsid w:val="008C58CB"/>
    <w:rsid w:val="008C594B"/>
    <w:rsid w:val="008C6CBD"/>
    <w:rsid w:val="008C7068"/>
    <w:rsid w:val="008C77B5"/>
    <w:rsid w:val="008D0349"/>
    <w:rsid w:val="008D087D"/>
    <w:rsid w:val="008D2017"/>
    <w:rsid w:val="008D20F6"/>
    <w:rsid w:val="008D23DE"/>
    <w:rsid w:val="008D24B8"/>
    <w:rsid w:val="008D27C9"/>
    <w:rsid w:val="008D2B28"/>
    <w:rsid w:val="008D31BC"/>
    <w:rsid w:val="008D4EB8"/>
    <w:rsid w:val="008D5557"/>
    <w:rsid w:val="008D56AE"/>
    <w:rsid w:val="008D5A3E"/>
    <w:rsid w:val="008D5EF8"/>
    <w:rsid w:val="008D6BDC"/>
    <w:rsid w:val="008D7C25"/>
    <w:rsid w:val="008E02DC"/>
    <w:rsid w:val="008E10F9"/>
    <w:rsid w:val="008E1A05"/>
    <w:rsid w:val="008E24BA"/>
    <w:rsid w:val="008E253C"/>
    <w:rsid w:val="008E29E7"/>
    <w:rsid w:val="008E2DB7"/>
    <w:rsid w:val="008E2DBF"/>
    <w:rsid w:val="008E4709"/>
    <w:rsid w:val="008E5497"/>
    <w:rsid w:val="008E55BA"/>
    <w:rsid w:val="008E5F73"/>
    <w:rsid w:val="008E7E78"/>
    <w:rsid w:val="008F0D86"/>
    <w:rsid w:val="008F12FA"/>
    <w:rsid w:val="008F1858"/>
    <w:rsid w:val="008F18E9"/>
    <w:rsid w:val="008F1DA8"/>
    <w:rsid w:val="008F294B"/>
    <w:rsid w:val="008F3011"/>
    <w:rsid w:val="008F4020"/>
    <w:rsid w:val="008F4191"/>
    <w:rsid w:val="008F42D3"/>
    <w:rsid w:val="008F4684"/>
    <w:rsid w:val="008F4AAE"/>
    <w:rsid w:val="008F4FBE"/>
    <w:rsid w:val="008F5476"/>
    <w:rsid w:val="008F5D19"/>
    <w:rsid w:val="008F6B95"/>
    <w:rsid w:val="008F716F"/>
    <w:rsid w:val="008F78E6"/>
    <w:rsid w:val="008F7B89"/>
    <w:rsid w:val="009009E1"/>
    <w:rsid w:val="00901611"/>
    <w:rsid w:val="00902564"/>
    <w:rsid w:val="0090321F"/>
    <w:rsid w:val="00903FC0"/>
    <w:rsid w:val="0090463A"/>
    <w:rsid w:val="00906A38"/>
    <w:rsid w:val="00906D03"/>
    <w:rsid w:val="009074F1"/>
    <w:rsid w:val="00907858"/>
    <w:rsid w:val="00907AFC"/>
    <w:rsid w:val="00907CF2"/>
    <w:rsid w:val="00907F46"/>
    <w:rsid w:val="00911057"/>
    <w:rsid w:val="009112E7"/>
    <w:rsid w:val="009125B3"/>
    <w:rsid w:val="00912CFF"/>
    <w:rsid w:val="00913583"/>
    <w:rsid w:val="00913AB7"/>
    <w:rsid w:val="00913DCA"/>
    <w:rsid w:val="00914AE6"/>
    <w:rsid w:val="00914D5A"/>
    <w:rsid w:val="009160AD"/>
    <w:rsid w:val="009165AF"/>
    <w:rsid w:val="00916732"/>
    <w:rsid w:val="00917223"/>
    <w:rsid w:val="009203E2"/>
    <w:rsid w:val="009206D5"/>
    <w:rsid w:val="00920940"/>
    <w:rsid w:val="00921540"/>
    <w:rsid w:val="009221A6"/>
    <w:rsid w:val="00923375"/>
    <w:rsid w:val="00924B9E"/>
    <w:rsid w:val="00924D03"/>
    <w:rsid w:val="0092547A"/>
    <w:rsid w:val="00925693"/>
    <w:rsid w:val="00925982"/>
    <w:rsid w:val="0092627F"/>
    <w:rsid w:val="0093150B"/>
    <w:rsid w:val="0093172D"/>
    <w:rsid w:val="00931E81"/>
    <w:rsid w:val="00932378"/>
    <w:rsid w:val="00932659"/>
    <w:rsid w:val="00932B39"/>
    <w:rsid w:val="00933455"/>
    <w:rsid w:val="00933619"/>
    <w:rsid w:val="0093374A"/>
    <w:rsid w:val="00934037"/>
    <w:rsid w:val="00935713"/>
    <w:rsid w:val="009357E3"/>
    <w:rsid w:val="00936DA8"/>
    <w:rsid w:val="009376C5"/>
    <w:rsid w:val="0094114E"/>
    <w:rsid w:val="009424F7"/>
    <w:rsid w:val="00943AD6"/>
    <w:rsid w:val="00944478"/>
    <w:rsid w:val="00944E74"/>
    <w:rsid w:val="00944EAE"/>
    <w:rsid w:val="0094511C"/>
    <w:rsid w:val="00945FB0"/>
    <w:rsid w:val="00946079"/>
    <w:rsid w:val="009465E5"/>
    <w:rsid w:val="009467AE"/>
    <w:rsid w:val="009468B6"/>
    <w:rsid w:val="0094741E"/>
    <w:rsid w:val="00947937"/>
    <w:rsid w:val="009504F8"/>
    <w:rsid w:val="00951514"/>
    <w:rsid w:val="00951E6A"/>
    <w:rsid w:val="00952194"/>
    <w:rsid w:val="00952A8C"/>
    <w:rsid w:val="009536E6"/>
    <w:rsid w:val="009541F0"/>
    <w:rsid w:val="00954AC7"/>
    <w:rsid w:val="00954E3F"/>
    <w:rsid w:val="0095504F"/>
    <w:rsid w:val="0095576B"/>
    <w:rsid w:val="00955C38"/>
    <w:rsid w:val="0095625B"/>
    <w:rsid w:val="00956E2F"/>
    <w:rsid w:val="00956F45"/>
    <w:rsid w:val="00957011"/>
    <w:rsid w:val="00961201"/>
    <w:rsid w:val="00961706"/>
    <w:rsid w:val="009630BC"/>
    <w:rsid w:val="00963B23"/>
    <w:rsid w:val="00964052"/>
    <w:rsid w:val="0096414A"/>
    <w:rsid w:val="0096463E"/>
    <w:rsid w:val="00964EED"/>
    <w:rsid w:val="00965D1E"/>
    <w:rsid w:val="00965E00"/>
    <w:rsid w:val="0096642B"/>
    <w:rsid w:val="0096688B"/>
    <w:rsid w:val="00966E3E"/>
    <w:rsid w:val="00966F85"/>
    <w:rsid w:val="009673E3"/>
    <w:rsid w:val="00967EF1"/>
    <w:rsid w:val="00971B2E"/>
    <w:rsid w:val="00972023"/>
    <w:rsid w:val="00972F11"/>
    <w:rsid w:val="0097314E"/>
    <w:rsid w:val="00973AB5"/>
    <w:rsid w:val="0097493A"/>
    <w:rsid w:val="00974F5A"/>
    <w:rsid w:val="00975294"/>
    <w:rsid w:val="00975963"/>
    <w:rsid w:val="00975A76"/>
    <w:rsid w:val="00976C04"/>
    <w:rsid w:val="00976C83"/>
    <w:rsid w:val="00976F54"/>
    <w:rsid w:val="009802C1"/>
    <w:rsid w:val="009803D9"/>
    <w:rsid w:val="00980A3A"/>
    <w:rsid w:val="009810C1"/>
    <w:rsid w:val="009814F2"/>
    <w:rsid w:val="00981A6C"/>
    <w:rsid w:val="00981EE1"/>
    <w:rsid w:val="00982617"/>
    <w:rsid w:val="00982B90"/>
    <w:rsid w:val="0098348A"/>
    <w:rsid w:val="00983D20"/>
    <w:rsid w:val="00983E96"/>
    <w:rsid w:val="00984443"/>
    <w:rsid w:val="0098480C"/>
    <w:rsid w:val="00984B06"/>
    <w:rsid w:val="00984D06"/>
    <w:rsid w:val="00985407"/>
    <w:rsid w:val="009854EE"/>
    <w:rsid w:val="00985CE3"/>
    <w:rsid w:val="00986C9A"/>
    <w:rsid w:val="00987A1F"/>
    <w:rsid w:val="00990939"/>
    <w:rsid w:val="00990CD1"/>
    <w:rsid w:val="009924FF"/>
    <w:rsid w:val="00992A58"/>
    <w:rsid w:val="00992B13"/>
    <w:rsid w:val="00992DC2"/>
    <w:rsid w:val="00992E93"/>
    <w:rsid w:val="00992F6E"/>
    <w:rsid w:val="00993159"/>
    <w:rsid w:val="00993748"/>
    <w:rsid w:val="0099462B"/>
    <w:rsid w:val="0099471D"/>
    <w:rsid w:val="00994D86"/>
    <w:rsid w:val="009952F9"/>
    <w:rsid w:val="00995AFB"/>
    <w:rsid w:val="00995C72"/>
    <w:rsid w:val="0099619D"/>
    <w:rsid w:val="00996A9B"/>
    <w:rsid w:val="009971E4"/>
    <w:rsid w:val="00997E4E"/>
    <w:rsid w:val="00997F45"/>
    <w:rsid w:val="009A0ABC"/>
    <w:rsid w:val="009A0D12"/>
    <w:rsid w:val="009A0DB3"/>
    <w:rsid w:val="009A0EBC"/>
    <w:rsid w:val="009A192A"/>
    <w:rsid w:val="009A1954"/>
    <w:rsid w:val="009A24EE"/>
    <w:rsid w:val="009A391A"/>
    <w:rsid w:val="009A3BA0"/>
    <w:rsid w:val="009A3F9A"/>
    <w:rsid w:val="009A4637"/>
    <w:rsid w:val="009A48A8"/>
    <w:rsid w:val="009A5D4E"/>
    <w:rsid w:val="009A66C4"/>
    <w:rsid w:val="009A7861"/>
    <w:rsid w:val="009A78E6"/>
    <w:rsid w:val="009B0E3C"/>
    <w:rsid w:val="009B2A55"/>
    <w:rsid w:val="009B2DAE"/>
    <w:rsid w:val="009B2DE0"/>
    <w:rsid w:val="009B341D"/>
    <w:rsid w:val="009B3A81"/>
    <w:rsid w:val="009B4582"/>
    <w:rsid w:val="009B4D76"/>
    <w:rsid w:val="009B5FBB"/>
    <w:rsid w:val="009B7F97"/>
    <w:rsid w:val="009B7FF4"/>
    <w:rsid w:val="009C0FAE"/>
    <w:rsid w:val="009C174E"/>
    <w:rsid w:val="009C1EAA"/>
    <w:rsid w:val="009C212A"/>
    <w:rsid w:val="009C3037"/>
    <w:rsid w:val="009C38D7"/>
    <w:rsid w:val="009C3D45"/>
    <w:rsid w:val="009C3F4A"/>
    <w:rsid w:val="009C4610"/>
    <w:rsid w:val="009C5080"/>
    <w:rsid w:val="009C518F"/>
    <w:rsid w:val="009C5A33"/>
    <w:rsid w:val="009C5CD2"/>
    <w:rsid w:val="009C5D8B"/>
    <w:rsid w:val="009D0305"/>
    <w:rsid w:val="009D15D6"/>
    <w:rsid w:val="009D1834"/>
    <w:rsid w:val="009D1E66"/>
    <w:rsid w:val="009D2135"/>
    <w:rsid w:val="009D24C4"/>
    <w:rsid w:val="009D2ACB"/>
    <w:rsid w:val="009D325C"/>
    <w:rsid w:val="009D3A55"/>
    <w:rsid w:val="009D5DEF"/>
    <w:rsid w:val="009D66E8"/>
    <w:rsid w:val="009D69E2"/>
    <w:rsid w:val="009D7034"/>
    <w:rsid w:val="009D7DCD"/>
    <w:rsid w:val="009E1B8F"/>
    <w:rsid w:val="009E2AA0"/>
    <w:rsid w:val="009E2F85"/>
    <w:rsid w:val="009E3949"/>
    <w:rsid w:val="009E3E6B"/>
    <w:rsid w:val="009E4BFA"/>
    <w:rsid w:val="009E4FC5"/>
    <w:rsid w:val="009E57A7"/>
    <w:rsid w:val="009E5F92"/>
    <w:rsid w:val="009E6F8D"/>
    <w:rsid w:val="009E728A"/>
    <w:rsid w:val="009E7AA2"/>
    <w:rsid w:val="009E7CBE"/>
    <w:rsid w:val="009F1038"/>
    <w:rsid w:val="009F104C"/>
    <w:rsid w:val="009F131E"/>
    <w:rsid w:val="009F188F"/>
    <w:rsid w:val="009F1BAB"/>
    <w:rsid w:val="009F2E1B"/>
    <w:rsid w:val="009F30DB"/>
    <w:rsid w:val="009F3803"/>
    <w:rsid w:val="009F3A2C"/>
    <w:rsid w:val="009F3D24"/>
    <w:rsid w:val="009F4B75"/>
    <w:rsid w:val="009F5418"/>
    <w:rsid w:val="009F5819"/>
    <w:rsid w:val="009F596B"/>
    <w:rsid w:val="009F62BC"/>
    <w:rsid w:val="00A002D4"/>
    <w:rsid w:val="00A00ABB"/>
    <w:rsid w:val="00A00F13"/>
    <w:rsid w:val="00A01205"/>
    <w:rsid w:val="00A01849"/>
    <w:rsid w:val="00A0237A"/>
    <w:rsid w:val="00A02620"/>
    <w:rsid w:val="00A03736"/>
    <w:rsid w:val="00A04327"/>
    <w:rsid w:val="00A0481D"/>
    <w:rsid w:val="00A0568D"/>
    <w:rsid w:val="00A060DB"/>
    <w:rsid w:val="00A0753C"/>
    <w:rsid w:val="00A101CA"/>
    <w:rsid w:val="00A11A1D"/>
    <w:rsid w:val="00A12192"/>
    <w:rsid w:val="00A122BD"/>
    <w:rsid w:val="00A1295F"/>
    <w:rsid w:val="00A13A93"/>
    <w:rsid w:val="00A1519B"/>
    <w:rsid w:val="00A154DC"/>
    <w:rsid w:val="00A156E3"/>
    <w:rsid w:val="00A15D10"/>
    <w:rsid w:val="00A15E5A"/>
    <w:rsid w:val="00A2136B"/>
    <w:rsid w:val="00A22D71"/>
    <w:rsid w:val="00A2334B"/>
    <w:rsid w:val="00A255B9"/>
    <w:rsid w:val="00A25663"/>
    <w:rsid w:val="00A25A28"/>
    <w:rsid w:val="00A2632C"/>
    <w:rsid w:val="00A26A7D"/>
    <w:rsid w:val="00A27EE5"/>
    <w:rsid w:val="00A303F6"/>
    <w:rsid w:val="00A30FF8"/>
    <w:rsid w:val="00A3294C"/>
    <w:rsid w:val="00A32DE2"/>
    <w:rsid w:val="00A33730"/>
    <w:rsid w:val="00A33DD6"/>
    <w:rsid w:val="00A3432C"/>
    <w:rsid w:val="00A3494E"/>
    <w:rsid w:val="00A351BC"/>
    <w:rsid w:val="00A35CB5"/>
    <w:rsid w:val="00A3790E"/>
    <w:rsid w:val="00A40113"/>
    <w:rsid w:val="00A40650"/>
    <w:rsid w:val="00A41971"/>
    <w:rsid w:val="00A42C30"/>
    <w:rsid w:val="00A4330F"/>
    <w:rsid w:val="00A43D93"/>
    <w:rsid w:val="00A43F03"/>
    <w:rsid w:val="00A44C50"/>
    <w:rsid w:val="00A45445"/>
    <w:rsid w:val="00A45BFE"/>
    <w:rsid w:val="00A46732"/>
    <w:rsid w:val="00A47032"/>
    <w:rsid w:val="00A502DF"/>
    <w:rsid w:val="00A50DC0"/>
    <w:rsid w:val="00A52547"/>
    <w:rsid w:val="00A52AA3"/>
    <w:rsid w:val="00A52F94"/>
    <w:rsid w:val="00A545EB"/>
    <w:rsid w:val="00A54A4B"/>
    <w:rsid w:val="00A562EE"/>
    <w:rsid w:val="00A568AC"/>
    <w:rsid w:val="00A56F09"/>
    <w:rsid w:val="00A57684"/>
    <w:rsid w:val="00A603F0"/>
    <w:rsid w:val="00A6115C"/>
    <w:rsid w:val="00A6172E"/>
    <w:rsid w:val="00A61AA5"/>
    <w:rsid w:val="00A61EC5"/>
    <w:rsid w:val="00A63083"/>
    <w:rsid w:val="00A6389D"/>
    <w:rsid w:val="00A638A5"/>
    <w:rsid w:val="00A6448E"/>
    <w:rsid w:val="00A64E30"/>
    <w:rsid w:val="00A651B2"/>
    <w:rsid w:val="00A65376"/>
    <w:rsid w:val="00A65424"/>
    <w:rsid w:val="00A6555C"/>
    <w:rsid w:val="00A65ED0"/>
    <w:rsid w:val="00A66707"/>
    <w:rsid w:val="00A66C07"/>
    <w:rsid w:val="00A66C32"/>
    <w:rsid w:val="00A678AE"/>
    <w:rsid w:val="00A702C1"/>
    <w:rsid w:val="00A71FF9"/>
    <w:rsid w:val="00A74340"/>
    <w:rsid w:val="00A74DB3"/>
    <w:rsid w:val="00A750D7"/>
    <w:rsid w:val="00A75867"/>
    <w:rsid w:val="00A75A61"/>
    <w:rsid w:val="00A75EA7"/>
    <w:rsid w:val="00A76038"/>
    <w:rsid w:val="00A760A8"/>
    <w:rsid w:val="00A76446"/>
    <w:rsid w:val="00A76696"/>
    <w:rsid w:val="00A76727"/>
    <w:rsid w:val="00A770BE"/>
    <w:rsid w:val="00A773EC"/>
    <w:rsid w:val="00A77C9C"/>
    <w:rsid w:val="00A80C24"/>
    <w:rsid w:val="00A8155C"/>
    <w:rsid w:val="00A82077"/>
    <w:rsid w:val="00A82873"/>
    <w:rsid w:val="00A831B7"/>
    <w:rsid w:val="00A84147"/>
    <w:rsid w:val="00A848BF"/>
    <w:rsid w:val="00A849F3"/>
    <w:rsid w:val="00A84AC4"/>
    <w:rsid w:val="00A84DC6"/>
    <w:rsid w:val="00A8748A"/>
    <w:rsid w:val="00A903BF"/>
    <w:rsid w:val="00A903EE"/>
    <w:rsid w:val="00A905B3"/>
    <w:rsid w:val="00A90AE1"/>
    <w:rsid w:val="00A911FE"/>
    <w:rsid w:val="00A91A16"/>
    <w:rsid w:val="00A92333"/>
    <w:rsid w:val="00A93528"/>
    <w:rsid w:val="00A94664"/>
    <w:rsid w:val="00A94B5A"/>
    <w:rsid w:val="00A9509D"/>
    <w:rsid w:val="00A9586F"/>
    <w:rsid w:val="00A96204"/>
    <w:rsid w:val="00A9677B"/>
    <w:rsid w:val="00A970F3"/>
    <w:rsid w:val="00A971EB"/>
    <w:rsid w:val="00A97874"/>
    <w:rsid w:val="00A979FC"/>
    <w:rsid w:val="00A97A3D"/>
    <w:rsid w:val="00AA0E98"/>
    <w:rsid w:val="00AA1409"/>
    <w:rsid w:val="00AA1BA2"/>
    <w:rsid w:val="00AA23FB"/>
    <w:rsid w:val="00AA2510"/>
    <w:rsid w:val="00AA2AE6"/>
    <w:rsid w:val="00AA2AF1"/>
    <w:rsid w:val="00AA3F84"/>
    <w:rsid w:val="00AA416F"/>
    <w:rsid w:val="00AA50C9"/>
    <w:rsid w:val="00AA5C7D"/>
    <w:rsid w:val="00AA68AF"/>
    <w:rsid w:val="00AA7340"/>
    <w:rsid w:val="00AB032E"/>
    <w:rsid w:val="00AB0A9A"/>
    <w:rsid w:val="00AB154E"/>
    <w:rsid w:val="00AB1AFC"/>
    <w:rsid w:val="00AB2394"/>
    <w:rsid w:val="00AB33AB"/>
    <w:rsid w:val="00AB374E"/>
    <w:rsid w:val="00AB3E82"/>
    <w:rsid w:val="00AB40DD"/>
    <w:rsid w:val="00AB46A6"/>
    <w:rsid w:val="00AB4F12"/>
    <w:rsid w:val="00AB503E"/>
    <w:rsid w:val="00AB51D3"/>
    <w:rsid w:val="00AB531B"/>
    <w:rsid w:val="00AB532A"/>
    <w:rsid w:val="00AB5FDA"/>
    <w:rsid w:val="00AB60D2"/>
    <w:rsid w:val="00AB6195"/>
    <w:rsid w:val="00AB6DB3"/>
    <w:rsid w:val="00AB799F"/>
    <w:rsid w:val="00AB7B2E"/>
    <w:rsid w:val="00AC0135"/>
    <w:rsid w:val="00AC014B"/>
    <w:rsid w:val="00AC0251"/>
    <w:rsid w:val="00AC0FAB"/>
    <w:rsid w:val="00AC1798"/>
    <w:rsid w:val="00AC29C1"/>
    <w:rsid w:val="00AC31D4"/>
    <w:rsid w:val="00AC3E45"/>
    <w:rsid w:val="00AC3E85"/>
    <w:rsid w:val="00AC4EAE"/>
    <w:rsid w:val="00AC4F4A"/>
    <w:rsid w:val="00AC4F79"/>
    <w:rsid w:val="00AC5D98"/>
    <w:rsid w:val="00AC618A"/>
    <w:rsid w:val="00AC6521"/>
    <w:rsid w:val="00AC663E"/>
    <w:rsid w:val="00AC6848"/>
    <w:rsid w:val="00AC7723"/>
    <w:rsid w:val="00AC7807"/>
    <w:rsid w:val="00AD0DED"/>
    <w:rsid w:val="00AD1077"/>
    <w:rsid w:val="00AD1173"/>
    <w:rsid w:val="00AD136B"/>
    <w:rsid w:val="00AD22C1"/>
    <w:rsid w:val="00AD292D"/>
    <w:rsid w:val="00AD30A5"/>
    <w:rsid w:val="00AD3347"/>
    <w:rsid w:val="00AD38A6"/>
    <w:rsid w:val="00AD4C1D"/>
    <w:rsid w:val="00AD557F"/>
    <w:rsid w:val="00AD59A2"/>
    <w:rsid w:val="00AD65EB"/>
    <w:rsid w:val="00AD6EAD"/>
    <w:rsid w:val="00AD6EB8"/>
    <w:rsid w:val="00AD76BC"/>
    <w:rsid w:val="00AD77CD"/>
    <w:rsid w:val="00AE00EB"/>
    <w:rsid w:val="00AE03D3"/>
    <w:rsid w:val="00AE03ED"/>
    <w:rsid w:val="00AE0BAD"/>
    <w:rsid w:val="00AE1041"/>
    <w:rsid w:val="00AE11EF"/>
    <w:rsid w:val="00AE15EC"/>
    <w:rsid w:val="00AE26E6"/>
    <w:rsid w:val="00AE3047"/>
    <w:rsid w:val="00AE4618"/>
    <w:rsid w:val="00AE4798"/>
    <w:rsid w:val="00AE4F36"/>
    <w:rsid w:val="00AE53E3"/>
    <w:rsid w:val="00AE556A"/>
    <w:rsid w:val="00AE57A6"/>
    <w:rsid w:val="00AE5C03"/>
    <w:rsid w:val="00AE744E"/>
    <w:rsid w:val="00AE7491"/>
    <w:rsid w:val="00AF090E"/>
    <w:rsid w:val="00AF1022"/>
    <w:rsid w:val="00AF13BE"/>
    <w:rsid w:val="00AF1D30"/>
    <w:rsid w:val="00AF263E"/>
    <w:rsid w:val="00AF32EA"/>
    <w:rsid w:val="00AF32FD"/>
    <w:rsid w:val="00AF3731"/>
    <w:rsid w:val="00AF37BD"/>
    <w:rsid w:val="00AF4C20"/>
    <w:rsid w:val="00AF5EBC"/>
    <w:rsid w:val="00AF63F8"/>
    <w:rsid w:val="00B002E7"/>
    <w:rsid w:val="00B01598"/>
    <w:rsid w:val="00B02D5D"/>
    <w:rsid w:val="00B02E2F"/>
    <w:rsid w:val="00B0345C"/>
    <w:rsid w:val="00B04060"/>
    <w:rsid w:val="00B046CB"/>
    <w:rsid w:val="00B04D79"/>
    <w:rsid w:val="00B05082"/>
    <w:rsid w:val="00B051B9"/>
    <w:rsid w:val="00B056D1"/>
    <w:rsid w:val="00B059AE"/>
    <w:rsid w:val="00B060CB"/>
    <w:rsid w:val="00B06436"/>
    <w:rsid w:val="00B06646"/>
    <w:rsid w:val="00B06D48"/>
    <w:rsid w:val="00B079E6"/>
    <w:rsid w:val="00B07FDD"/>
    <w:rsid w:val="00B10EB3"/>
    <w:rsid w:val="00B11789"/>
    <w:rsid w:val="00B12074"/>
    <w:rsid w:val="00B12104"/>
    <w:rsid w:val="00B12121"/>
    <w:rsid w:val="00B125F0"/>
    <w:rsid w:val="00B13607"/>
    <w:rsid w:val="00B1426B"/>
    <w:rsid w:val="00B146A0"/>
    <w:rsid w:val="00B147FA"/>
    <w:rsid w:val="00B14E14"/>
    <w:rsid w:val="00B151BB"/>
    <w:rsid w:val="00B154F2"/>
    <w:rsid w:val="00B15A38"/>
    <w:rsid w:val="00B161EE"/>
    <w:rsid w:val="00B1630A"/>
    <w:rsid w:val="00B166F6"/>
    <w:rsid w:val="00B17D8B"/>
    <w:rsid w:val="00B206FB"/>
    <w:rsid w:val="00B2097E"/>
    <w:rsid w:val="00B20D4A"/>
    <w:rsid w:val="00B20F17"/>
    <w:rsid w:val="00B21356"/>
    <w:rsid w:val="00B2159B"/>
    <w:rsid w:val="00B227EA"/>
    <w:rsid w:val="00B23D8E"/>
    <w:rsid w:val="00B24D9A"/>
    <w:rsid w:val="00B251EC"/>
    <w:rsid w:val="00B2534A"/>
    <w:rsid w:val="00B263B6"/>
    <w:rsid w:val="00B26A70"/>
    <w:rsid w:val="00B26B67"/>
    <w:rsid w:val="00B30BF4"/>
    <w:rsid w:val="00B31DDF"/>
    <w:rsid w:val="00B32214"/>
    <w:rsid w:val="00B32282"/>
    <w:rsid w:val="00B32E31"/>
    <w:rsid w:val="00B32E5E"/>
    <w:rsid w:val="00B33490"/>
    <w:rsid w:val="00B33FEE"/>
    <w:rsid w:val="00B34B35"/>
    <w:rsid w:val="00B34E85"/>
    <w:rsid w:val="00B3550E"/>
    <w:rsid w:val="00B357FE"/>
    <w:rsid w:val="00B35E7F"/>
    <w:rsid w:val="00B36462"/>
    <w:rsid w:val="00B36AE0"/>
    <w:rsid w:val="00B36B7A"/>
    <w:rsid w:val="00B371B9"/>
    <w:rsid w:val="00B37F6D"/>
    <w:rsid w:val="00B3BB5A"/>
    <w:rsid w:val="00B4154B"/>
    <w:rsid w:val="00B41E63"/>
    <w:rsid w:val="00B424FF"/>
    <w:rsid w:val="00B429DA"/>
    <w:rsid w:val="00B42A36"/>
    <w:rsid w:val="00B43E61"/>
    <w:rsid w:val="00B4596A"/>
    <w:rsid w:val="00B45D48"/>
    <w:rsid w:val="00B461AE"/>
    <w:rsid w:val="00B465B7"/>
    <w:rsid w:val="00B46BA8"/>
    <w:rsid w:val="00B500A3"/>
    <w:rsid w:val="00B50198"/>
    <w:rsid w:val="00B50864"/>
    <w:rsid w:val="00B5130C"/>
    <w:rsid w:val="00B515B4"/>
    <w:rsid w:val="00B519EE"/>
    <w:rsid w:val="00B53077"/>
    <w:rsid w:val="00B532B0"/>
    <w:rsid w:val="00B53C7F"/>
    <w:rsid w:val="00B53DB0"/>
    <w:rsid w:val="00B53FAE"/>
    <w:rsid w:val="00B549D5"/>
    <w:rsid w:val="00B54D34"/>
    <w:rsid w:val="00B557A3"/>
    <w:rsid w:val="00B55952"/>
    <w:rsid w:val="00B55A45"/>
    <w:rsid w:val="00B55C92"/>
    <w:rsid w:val="00B56694"/>
    <w:rsid w:val="00B572C2"/>
    <w:rsid w:val="00B57ABE"/>
    <w:rsid w:val="00B61F2C"/>
    <w:rsid w:val="00B6241D"/>
    <w:rsid w:val="00B62E4F"/>
    <w:rsid w:val="00B630C4"/>
    <w:rsid w:val="00B63577"/>
    <w:rsid w:val="00B63AA1"/>
    <w:rsid w:val="00B63BD8"/>
    <w:rsid w:val="00B64382"/>
    <w:rsid w:val="00B64CAB"/>
    <w:rsid w:val="00B65166"/>
    <w:rsid w:val="00B66189"/>
    <w:rsid w:val="00B66B94"/>
    <w:rsid w:val="00B6756F"/>
    <w:rsid w:val="00B67AE8"/>
    <w:rsid w:val="00B67D7D"/>
    <w:rsid w:val="00B7015A"/>
    <w:rsid w:val="00B7116B"/>
    <w:rsid w:val="00B71CEB"/>
    <w:rsid w:val="00B71F07"/>
    <w:rsid w:val="00B720DA"/>
    <w:rsid w:val="00B72699"/>
    <w:rsid w:val="00B72DE2"/>
    <w:rsid w:val="00B732CC"/>
    <w:rsid w:val="00B740F7"/>
    <w:rsid w:val="00B749DD"/>
    <w:rsid w:val="00B7560F"/>
    <w:rsid w:val="00B75828"/>
    <w:rsid w:val="00B7619C"/>
    <w:rsid w:val="00B778B7"/>
    <w:rsid w:val="00B77D9F"/>
    <w:rsid w:val="00B818C6"/>
    <w:rsid w:val="00B82A4A"/>
    <w:rsid w:val="00B82D9A"/>
    <w:rsid w:val="00B83016"/>
    <w:rsid w:val="00B832C6"/>
    <w:rsid w:val="00B835DD"/>
    <w:rsid w:val="00B853A6"/>
    <w:rsid w:val="00B86664"/>
    <w:rsid w:val="00B868B1"/>
    <w:rsid w:val="00B86A70"/>
    <w:rsid w:val="00B86BAA"/>
    <w:rsid w:val="00B86DB6"/>
    <w:rsid w:val="00B87727"/>
    <w:rsid w:val="00B913EC"/>
    <w:rsid w:val="00B916B3"/>
    <w:rsid w:val="00B9240C"/>
    <w:rsid w:val="00B92549"/>
    <w:rsid w:val="00B925EF"/>
    <w:rsid w:val="00B92976"/>
    <w:rsid w:val="00B92F12"/>
    <w:rsid w:val="00B93CA9"/>
    <w:rsid w:val="00B9435F"/>
    <w:rsid w:val="00B95AD0"/>
    <w:rsid w:val="00B95D60"/>
    <w:rsid w:val="00B9645B"/>
    <w:rsid w:val="00B97B69"/>
    <w:rsid w:val="00BA3AA7"/>
    <w:rsid w:val="00BA3CD7"/>
    <w:rsid w:val="00BA44FD"/>
    <w:rsid w:val="00BA4D36"/>
    <w:rsid w:val="00BA79FC"/>
    <w:rsid w:val="00BA7FFA"/>
    <w:rsid w:val="00BB07E7"/>
    <w:rsid w:val="00BB12B7"/>
    <w:rsid w:val="00BB220A"/>
    <w:rsid w:val="00BB2E91"/>
    <w:rsid w:val="00BB303B"/>
    <w:rsid w:val="00BB350D"/>
    <w:rsid w:val="00BB3562"/>
    <w:rsid w:val="00BB3977"/>
    <w:rsid w:val="00BB4326"/>
    <w:rsid w:val="00BB4899"/>
    <w:rsid w:val="00BB4912"/>
    <w:rsid w:val="00BB4928"/>
    <w:rsid w:val="00BB5612"/>
    <w:rsid w:val="00BB6356"/>
    <w:rsid w:val="00BB698E"/>
    <w:rsid w:val="00BB6E6D"/>
    <w:rsid w:val="00BB795C"/>
    <w:rsid w:val="00BB7978"/>
    <w:rsid w:val="00BC0B74"/>
    <w:rsid w:val="00BC18C8"/>
    <w:rsid w:val="00BC1C38"/>
    <w:rsid w:val="00BC2168"/>
    <w:rsid w:val="00BC2589"/>
    <w:rsid w:val="00BC2AE8"/>
    <w:rsid w:val="00BC2DE5"/>
    <w:rsid w:val="00BC37EE"/>
    <w:rsid w:val="00BC42E1"/>
    <w:rsid w:val="00BC44ED"/>
    <w:rsid w:val="00BC5404"/>
    <w:rsid w:val="00BC5846"/>
    <w:rsid w:val="00BC674D"/>
    <w:rsid w:val="00BC70A0"/>
    <w:rsid w:val="00BC732C"/>
    <w:rsid w:val="00BC781D"/>
    <w:rsid w:val="00BC7D2D"/>
    <w:rsid w:val="00BD0C08"/>
    <w:rsid w:val="00BD0CFC"/>
    <w:rsid w:val="00BD1ABA"/>
    <w:rsid w:val="00BD2CC1"/>
    <w:rsid w:val="00BD3720"/>
    <w:rsid w:val="00BD380E"/>
    <w:rsid w:val="00BD3B81"/>
    <w:rsid w:val="00BD4C32"/>
    <w:rsid w:val="00BD4C8C"/>
    <w:rsid w:val="00BD5419"/>
    <w:rsid w:val="00BD568E"/>
    <w:rsid w:val="00BD5B73"/>
    <w:rsid w:val="00BD5BFC"/>
    <w:rsid w:val="00BD647F"/>
    <w:rsid w:val="00BD6DAF"/>
    <w:rsid w:val="00BD70BE"/>
    <w:rsid w:val="00BD73DB"/>
    <w:rsid w:val="00BE1E7C"/>
    <w:rsid w:val="00BE2470"/>
    <w:rsid w:val="00BE2C77"/>
    <w:rsid w:val="00BE3533"/>
    <w:rsid w:val="00BE44F2"/>
    <w:rsid w:val="00BE4A34"/>
    <w:rsid w:val="00BE5241"/>
    <w:rsid w:val="00BE5AE0"/>
    <w:rsid w:val="00BE5F98"/>
    <w:rsid w:val="00BE61C0"/>
    <w:rsid w:val="00BE699C"/>
    <w:rsid w:val="00BE6CB1"/>
    <w:rsid w:val="00BE7B0B"/>
    <w:rsid w:val="00BE7B84"/>
    <w:rsid w:val="00BE7FCB"/>
    <w:rsid w:val="00BF0279"/>
    <w:rsid w:val="00BF028E"/>
    <w:rsid w:val="00BF02F4"/>
    <w:rsid w:val="00BF1757"/>
    <w:rsid w:val="00BF2CBC"/>
    <w:rsid w:val="00BF2F28"/>
    <w:rsid w:val="00BF351B"/>
    <w:rsid w:val="00BF37AF"/>
    <w:rsid w:val="00BF3F38"/>
    <w:rsid w:val="00BF3FED"/>
    <w:rsid w:val="00BF57FA"/>
    <w:rsid w:val="00BF67D9"/>
    <w:rsid w:val="00BF6C29"/>
    <w:rsid w:val="00BF777B"/>
    <w:rsid w:val="00BF7FED"/>
    <w:rsid w:val="00C000FD"/>
    <w:rsid w:val="00C0040E"/>
    <w:rsid w:val="00C0055C"/>
    <w:rsid w:val="00C00FFB"/>
    <w:rsid w:val="00C03BEB"/>
    <w:rsid w:val="00C0400E"/>
    <w:rsid w:val="00C047B3"/>
    <w:rsid w:val="00C04C71"/>
    <w:rsid w:val="00C04DD3"/>
    <w:rsid w:val="00C0561B"/>
    <w:rsid w:val="00C05E3D"/>
    <w:rsid w:val="00C07837"/>
    <w:rsid w:val="00C10054"/>
    <w:rsid w:val="00C12A38"/>
    <w:rsid w:val="00C12C37"/>
    <w:rsid w:val="00C14405"/>
    <w:rsid w:val="00C15811"/>
    <w:rsid w:val="00C16EF5"/>
    <w:rsid w:val="00C17AA3"/>
    <w:rsid w:val="00C17D94"/>
    <w:rsid w:val="00C202A9"/>
    <w:rsid w:val="00C20DDC"/>
    <w:rsid w:val="00C21E71"/>
    <w:rsid w:val="00C22761"/>
    <w:rsid w:val="00C23A6C"/>
    <w:rsid w:val="00C23A8C"/>
    <w:rsid w:val="00C24872"/>
    <w:rsid w:val="00C24C40"/>
    <w:rsid w:val="00C25035"/>
    <w:rsid w:val="00C256A8"/>
    <w:rsid w:val="00C25C95"/>
    <w:rsid w:val="00C26296"/>
    <w:rsid w:val="00C2630D"/>
    <w:rsid w:val="00C271E6"/>
    <w:rsid w:val="00C2720C"/>
    <w:rsid w:val="00C279F4"/>
    <w:rsid w:val="00C27B8A"/>
    <w:rsid w:val="00C27CC5"/>
    <w:rsid w:val="00C30165"/>
    <w:rsid w:val="00C30B1B"/>
    <w:rsid w:val="00C30C53"/>
    <w:rsid w:val="00C30D4A"/>
    <w:rsid w:val="00C30DB0"/>
    <w:rsid w:val="00C312A3"/>
    <w:rsid w:val="00C328A4"/>
    <w:rsid w:val="00C32928"/>
    <w:rsid w:val="00C330FE"/>
    <w:rsid w:val="00C3310E"/>
    <w:rsid w:val="00C33330"/>
    <w:rsid w:val="00C3337F"/>
    <w:rsid w:val="00C3394F"/>
    <w:rsid w:val="00C33CCE"/>
    <w:rsid w:val="00C33CF2"/>
    <w:rsid w:val="00C33EA4"/>
    <w:rsid w:val="00C34343"/>
    <w:rsid w:val="00C35A7E"/>
    <w:rsid w:val="00C3678B"/>
    <w:rsid w:val="00C36D60"/>
    <w:rsid w:val="00C3722A"/>
    <w:rsid w:val="00C37353"/>
    <w:rsid w:val="00C378A5"/>
    <w:rsid w:val="00C401FA"/>
    <w:rsid w:val="00C406D2"/>
    <w:rsid w:val="00C408BE"/>
    <w:rsid w:val="00C41AAD"/>
    <w:rsid w:val="00C42074"/>
    <w:rsid w:val="00C42C76"/>
    <w:rsid w:val="00C42ED4"/>
    <w:rsid w:val="00C433A3"/>
    <w:rsid w:val="00C43AA4"/>
    <w:rsid w:val="00C45742"/>
    <w:rsid w:val="00C45A36"/>
    <w:rsid w:val="00C46C7A"/>
    <w:rsid w:val="00C472BD"/>
    <w:rsid w:val="00C50560"/>
    <w:rsid w:val="00C50EB9"/>
    <w:rsid w:val="00C51114"/>
    <w:rsid w:val="00C51493"/>
    <w:rsid w:val="00C51786"/>
    <w:rsid w:val="00C519D3"/>
    <w:rsid w:val="00C52380"/>
    <w:rsid w:val="00C523BA"/>
    <w:rsid w:val="00C5270B"/>
    <w:rsid w:val="00C52E9E"/>
    <w:rsid w:val="00C52FE9"/>
    <w:rsid w:val="00C53149"/>
    <w:rsid w:val="00C53730"/>
    <w:rsid w:val="00C5455A"/>
    <w:rsid w:val="00C557C9"/>
    <w:rsid w:val="00C55A1F"/>
    <w:rsid w:val="00C55D38"/>
    <w:rsid w:val="00C56B84"/>
    <w:rsid w:val="00C56D7F"/>
    <w:rsid w:val="00C5710F"/>
    <w:rsid w:val="00C6023B"/>
    <w:rsid w:val="00C60BA4"/>
    <w:rsid w:val="00C60D07"/>
    <w:rsid w:val="00C61E9C"/>
    <w:rsid w:val="00C62071"/>
    <w:rsid w:val="00C62202"/>
    <w:rsid w:val="00C63E09"/>
    <w:rsid w:val="00C63F49"/>
    <w:rsid w:val="00C63F64"/>
    <w:rsid w:val="00C6528B"/>
    <w:rsid w:val="00C65467"/>
    <w:rsid w:val="00C658C4"/>
    <w:rsid w:val="00C658CC"/>
    <w:rsid w:val="00C65D8D"/>
    <w:rsid w:val="00C65F08"/>
    <w:rsid w:val="00C67924"/>
    <w:rsid w:val="00C67C6D"/>
    <w:rsid w:val="00C67DC4"/>
    <w:rsid w:val="00C67DF7"/>
    <w:rsid w:val="00C7076F"/>
    <w:rsid w:val="00C70F90"/>
    <w:rsid w:val="00C71315"/>
    <w:rsid w:val="00C71468"/>
    <w:rsid w:val="00C71E83"/>
    <w:rsid w:val="00C722CA"/>
    <w:rsid w:val="00C7277D"/>
    <w:rsid w:val="00C74407"/>
    <w:rsid w:val="00C74947"/>
    <w:rsid w:val="00C753A7"/>
    <w:rsid w:val="00C75C12"/>
    <w:rsid w:val="00C76DB5"/>
    <w:rsid w:val="00C77689"/>
    <w:rsid w:val="00C824E3"/>
    <w:rsid w:val="00C828BC"/>
    <w:rsid w:val="00C8401E"/>
    <w:rsid w:val="00C845D1"/>
    <w:rsid w:val="00C84A9E"/>
    <w:rsid w:val="00C87848"/>
    <w:rsid w:val="00C9008D"/>
    <w:rsid w:val="00C904C3"/>
    <w:rsid w:val="00C90642"/>
    <w:rsid w:val="00C9070C"/>
    <w:rsid w:val="00C907E7"/>
    <w:rsid w:val="00C90C96"/>
    <w:rsid w:val="00C9106D"/>
    <w:rsid w:val="00C92267"/>
    <w:rsid w:val="00C9419F"/>
    <w:rsid w:val="00C94A59"/>
    <w:rsid w:val="00C96576"/>
    <w:rsid w:val="00C968CE"/>
    <w:rsid w:val="00C97377"/>
    <w:rsid w:val="00C978A5"/>
    <w:rsid w:val="00CA0D61"/>
    <w:rsid w:val="00CA0E03"/>
    <w:rsid w:val="00CA12A8"/>
    <w:rsid w:val="00CA178C"/>
    <w:rsid w:val="00CA178E"/>
    <w:rsid w:val="00CA18E0"/>
    <w:rsid w:val="00CA1BB3"/>
    <w:rsid w:val="00CA1EDE"/>
    <w:rsid w:val="00CA2965"/>
    <w:rsid w:val="00CA318D"/>
    <w:rsid w:val="00CA3D0E"/>
    <w:rsid w:val="00CA48CC"/>
    <w:rsid w:val="00CA4CD8"/>
    <w:rsid w:val="00CA570D"/>
    <w:rsid w:val="00CA68C0"/>
    <w:rsid w:val="00CA77D8"/>
    <w:rsid w:val="00CB007B"/>
    <w:rsid w:val="00CB0C0C"/>
    <w:rsid w:val="00CB0DDE"/>
    <w:rsid w:val="00CB11FB"/>
    <w:rsid w:val="00CB168C"/>
    <w:rsid w:val="00CB220B"/>
    <w:rsid w:val="00CB272F"/>
    <w:rsid w:val="00CB30D6"/>
    <w:rsid w:val="00CB32F1"/>
    <w:rsid w:val="00CB336E"/>
    <w:rsid w:val="00CB33AC"/>
    <w:rsid w:val="00CB45D6"/>
    <w:rsid w:val="00CB45EE"/>
    <w:rsid w:val="00CB53A4"/>
    <w:rsid w:val="00CB58FD"/>
    <w:rsid w:val="00CB6590"/>
    <w:rsid w:val="00CB770C"/>
    <w:rsid w:val="00CB7968"/>
    <w:rsid w:val="00CB7CE3"/>
    <w:rsid w:val="00CC10DC"/>
    <w:rsid w:val="00CC28FE"/>
    <w:rsid w:val="00CC2AB1"/>
    <w:rsid w:val="00CC2BBA"/>
    <w:rsid w:val="00CC2BD2"/>
    <w:rsid w:val="00CC33C0"/>
    <w:rsid w:val="00CC40F3"/>
    <w:rsid w:val="00CC5A6E"/>
    <w:rsid w:val="00CC5ACB"/>
    <w:rsid w:val="00CC5F99"/>
    <w:rsid w:val="00CC6107"/>
    <w:rsid w:val="00CC676F"/>
    <w:rsid w:val="00CC6C11"/>
    <w:rsid w:val="00CC7D7F"/>
    <w:rsid w:val="00CD0098"/>
    <w:rsid w:val="00CD02BD"/>
    <w:rsid w:val="00CD05B4"/>
    <w:rsid w:val="00CD1A9C"/>
    <w:rsid w:val="00CD1CAE"/>
    <w:rsid w:val="00CD432D"/>
    <w:rsid w:val="00CD4401"/>
    <w:rsid w:val="00CD5474"/>
    <w:rsid w:val="00CD5E80"/>
    <w:rsid w:val="00CD5F94"/>
    <w:rsid w:val="00CD651B"/>
    <w:rsid w:val="00CD6D0A"/>
    <w:rsid w:val="00CE03E0"/>
    <w:rsid w:val="00CE076A"/>
    <w:rsid w:val="00CE0986"/>
    <w:rsid w:val="00CE0A8B"/>
    <w:rsid w:val="00CE14E2"/>
    <w:rsid w:val="00CE20B8"/>
    <w:rsid w:val="00CE31F1"/>
    <w:rsid w:val="00CE35DD"/>
    <w:rsid w:val="00CE38E4"/>
    <w:rsid w:val="00CE3942"/>
    <w:rsid w:val="00CE3A8B"/>
    <w:rsid w:val="00CE3FBA"/>
    <w:rsid w:val="00CE48A1"/>
    <w:rsid w:val="00CE4BD7"/>
    <w:rsid w:val="00CE5214"/>
    <w:rsid w:val="00CE5A8E"/>
    <w:rsid w:val="00CE5DE9"/>
    <w:rsid w:val="00CE667A"/>
    <w:rsid w:val="00CE6B3F"/>
    <w:rsid w:val="00CE6E88"/>
    <w:rsid w:val="00CE70D2"/>
    <w:rsid w:val="00CE7948"/>
    <w:rsid w:val="00CE7EE5"/>
    <w:rsid w:val="00CF01C5"/>
    <w:rsid w:val="00CF16ED"/>
    <w:rsid w:val="00CF2E7C"/>
    <w:rsid w:val="00CF2F51"/>
    <w:rsid w:val="00CF548C"/>
    <w:rsid w:val="00CF54AF"/>
    <w:rsid w:val="00CF584F"/>
    <w:rsid w:val="00CF59BB"/>
    <w:rsid w:val="00CF6C43"/>
    <w:rsid w:val="00CF6FFA"/>
    <w:rsid w:val="00D001E0"/>
    <w:rsid w:val="00D0042B"/>
    <w:rsid w:val="00D00830"/>
    <w:rsid w:val="00D00CA1"/>
    <w:rsid w:val="00D00F86"/>
    <w:rsid w:val="00D02561"/>
    <w:rsid w:val="00D0293E"/>
    <w:rsid w:val="00D03075"/>
    <w:rsid w:val="00D0353D"/>
    <w:rsid w:val="00D0375C"/>
    <w:rsid w:val="00D03E69"/>
    <w:rsid w:val="00D043A2"/>
    <w:rsid w:val="00D043F8"/>
    <w:rsid w:val="00D0461E"/>
    <w:rsid w:val="00D04AC7"/>
    <w:rsid w:val="00D04E7E"/>
    <w:rsid w:val="00D0562F"/>
    <w:rsid w:val="00D06242"/>
    <w:rsid w:val="00D0624B"/>
    <w:rsid w:val="00D06592"/>
    <w:rsid w:val="00D06A0B"/>
    <w:rsid w:val="00D0790B"/>
    <w:rsid w:val="00D07B27"/>
    <w:rsid w:val="00D10010"/>
    <w:rsid w:val="00D10E40"/>
    <w:rsid w:val="00D11107"/>
    <w:rsid w:val="00D11161"/>
    <w:rsid w:val="00D116ED"/>
    <w:rsid w:val="00D11774"/>
    <w:rsid w:val="00D1273F"/>
    <w:rsid w:val="00D12CB3"/>
    <w:rsid w:val="00D130C0"/>
    <w:rsid w:val="00D133EF"/>
    <w:rsid w:val="00D138EE"/>
    <w:rsid w:val="00D13ABE"/>
    <w:rsid w:val="00D13BB3"/>
    <w:rsid w:val="00D13DC4"/>
    <w:rsid w:val="00D14093"/>
    <w:rsid w:val="00D14399"/>
    <w:rsid w:val="00D1488D"/>
    <w:rsid w:val="00D14B11"/>
    <w:rsid w:val="00D1541E"/>
    <w:rsid w:val="00D1602E"/>
    <w:rsid w:val="00D17038"/>
    <w:rsid w:val="00D1713C"/>
    <w:rsid w:val="00D172F3"/>
    <w:rsid w:val="00D17A1B"/>
    <w:rsid w:val="00D202DF"/>
    <w:rsid w:val="00D2167B"/>
    <w:rsid w:val="00D21BE5"/>
    <w:rsid w:val="00D22365"/>
    <w:rsid w:val="00D224EA"/>
    <w:rsid w:val="00D22DBC"/>
    <w:rsid w:val="00D22FFB"/>
    <w:rsid w:val="00D23A9C"/>
    <w:rsid w:val="00D25F01"/>
    <w:rsid w:val="00D2631B"/>
    <w:rsid w:val="00D26590"/>
    <w:rsid w:val="00D27DD4"/>
    <w:rsid w:val="00D30314"/>
    <w:rsid w:val="00D30813"/>
    <w:rsid w:val="00D30922"/>
    <w:rsid w:val="00D31329"/>
    <w:rsid w:val="00D3175C"/>
    <w:rsid w:val="00D31DBC"/>
    <w:rsid w:val="00D325FB"/>
    <w:rsid w:val="00D32EC4"/>
    <w:rsid w:val="00D332A8"/>
    <w:rsid w:val="00D33397"/>
    <w:rsid w:val="00D335C9"/>
    <w:rsid w:val="00D33B0D"/>
    <w:rsid w:val="00D33E23"/>
    <w:rsid w:val="00D33E68"/>
    <w:rsid w:val="00D347C5"/>
    <w:rsid w:val="00D34925"/>
    <w:rsid w:val="00D34D0A"/>
    <w:rsid w:val="00D37228"/>
    <w:rsid w:val="00D378B7"/>
    <w:rsid w:val="00D40109"/>
    <w:rsid w:val="00D401C8"/>
    <w:rsid w:val="00D41FE1"/>
    <w:rsid w:val="00D42CD6"/>
    <w:rsid w:val="00D43F25"/>
    <w:rsid w:val="00D44F49"/>
    <w:rsid w:val="00D4563B"/>
    <w:rsid w:val="00D45B7D"/>
    <w:rsid w:val="00D45D22"/>
    <w:rsid w:val="00D4672D"/>
    <w:rsid w:val="00D47AA1"/>
    <w:rsid w:val="00D5097E"/>
    <w:rsid w:val="00D50D1E"/>
    <w:rsid w:val="00D52A03"/>
    <w:rsid w:val="00D5310F"/>
    <w:rsid w:val="00D5448C"/>
    <w:rsid w:val="00D5467E"/>
    <w:rsid w:val="00D54E97"/>
    <w:rsid w:val="00D5511E"/>
    <w:rsid w:val="00D55371"/>
    <w:rsid w:val="00D55817"/>
    <w:rsid w:val="00D60464"/>
    <w:rsid w:val="00D60CF3"/>
    <w:rsid w:val="00D61227"/>
    <w:rsid w:val="00D6276A"/>
    <w:rsid w:val="00D62C98"/>
    <w:rsid w:val="00D63B48"/>
    <w:rsid w:val="00D640E9"/>
    <w:rsid w:val="00D652DF"/>
    <w:rsid w:val="00D659BF"/>
    <w:rsid w:val="00D65F67"/>
    <w:rsid w:val="00D662E5"/>
    <w:rsid w:val="00D66F6A"/>
    <w:rsid w:val="00D70F52"/>
    <w:rsid w:val="00D70F7C"/>
    <w:rsid w:val="00D71248"/>
    <w:rsid w:val="00D71FA8"/>
    <w:rsid w:val="00D7232D"/>
    <w:rsid w:val="00D72ABC"/>
    <w:rsid w:val="00D72CEB"/>
    <w:rsid w:val="00D72D5C"/>
    <w:rsid w:val="00D737DC"/>
    <w:rsid w:val="00D74D47"/>
    <w:rsid w:val="00D75471"/>
    <w:rsid w:val="00D75D14"/>
    <w:rsid w:val="00D77054"/>
    <w:rsid w:val="00D776DF"/>
    <w:rsid w:val="00D80183"/>
    <w:rsid w:val="00D8032F"/>
    <w:rsid w:val="00D80863"/>
    <w:rsid w:val="00D80AC8"/>
    <w:rsid w:val="00D825E9"/>
    <w:rsid w:val="00D8309C"/>
    <w:rsid w:val="00D83C2F"/>
    <w:rsid w:val="00D84100"/>
    <w:rsid w:val="00D84C3F"/>
    <w:rsid w:val="00D84F08"/>
    <w:rsid w:val="00D8690D"/>
    <w:rsid w:val="00D8731E"/>
    <w:rsid w:val="00D87C63"/>
    <w:rsid w:val="00D87DAA"/>
    <w:rsid w:val="00D87F19"/>
    <w:rsid w:val="00D87FC2"/>
    <w:rsid w:val="00D901B3"/>
    <w:rsid w:val="00D90288"/>
    <w:rsid w:val="00D9051C"/>
    <w:rsid w:val="00D906F6"/>
    <w:rsid w:val="00D912AF"/>
    <w:rsid w:val="00D91DB2"/>
    <w:rsid w:val="00D91E0A"/>
    <w:rsid w:val="00D922C5"/>
    <w:rsid w:val="00D923AA"/>
    <w:rsid w:val="00D92734"/>
    <w:rsid w:val="00D92AAC"/>
    <w:rsid w:val="00D94086"/>
    <w:rsid w:val="00D945F4"/>
    <w:rsid w:val="00D955DD"/>
    <w:rsid w:val="00D956C9"/>
    <w:rsid w:val="00D96C9B"/>
    <w:rsid w:val="00D96D78"/>
    <w:rsid w:val="00D973EB"/>
    <w:rsid w:val="00D9742E"/>
    <w:rsid w:val="00DA0113"/>
    <w:rsid w:val="00DA0474"/>
    <w:rsid w:val="00DA1E81"/>
    <w:rsid w:val="00DA2520"/>
    <w:rsid w:val="00DA2613"/>
    <w:rsid w:val="00DA3301"/>
    <w:rsid w:val="00DA3328"/>
    <w:rsid w:val="00DA3792"/>
    <w:rsid w:val="00DA3ECE"/>
    <w:rsid w:val="00DA3F07"/>
    <w:rsid w:val="00DA4BCB"/>
    <w:rsid w:val="00DA4C8D"/>
    <w:rsid w:val="00DA4EF6"/>
    <w:rsid w:val="00DA5482"/>
    <w:rsid w:val="00DA54EA"/>
    <w:rsid w:val="00DA5CD2"/>
    <w:rsid w:val="00DA5D08"/>
    <w:rsid w:val="00DA622F"/>
    <w:rsid w:val="00DA64BF"/>
    <w:rsid w:val="00DA67AE"/>
    <w:rsid w:val="00DA6836"/>
    <w:rsid w:val="00DA7C81"/>
    <w:rsid w:val="00DB0427"/>
    <w:rsid w:val="00DB04A9"/>
    <w:rsid w:val="00DB0E9A"/>
    <w:rsid w:val="00DB20BC"/>
    <w:rsid w:val="00DB270B"/>
    <w:rsid w:val="00DB3182"/>
    <w:rsid w:val="00DB3AF0"/>
    <w:rsid w:val="00DB51AB"/>
    <w:rsid w:val="00DB5905"/>
    <w:rsid w:val="00DB783D"/>
    <w:rsid w:val="00DC0038"/>
    <w:rsid w:val="00DC04DB"/>
    <w:rsid w:val="00DC07DE"/>
    <w:rsid w:val="00DC0A25"/>
    <w:rsid w:val="00DC0EF9"/>
    <w:rsid w:val="00DC2392"/>
    <w:rsid w:val="00DC2990"/>
    <w:rsid w:val="00DC2B84"/>
    <w:rsid w:val="00DC3CAF"/>
    <w:rsid w:val="00DC4B12"/>
    <w:rsid w:val="00DC4F08"/>
    <w:rsid w:val="00DC51B1"/>
    <w:rsid w:val="00DC5BB6"/>
    <w:rsid w:val="00DC5F81"/>
    <w:rsid w:val="00DC6811"/>
    <w:rsid w:val="00DC6986"/>
    <w:rsid w:val="00DC6A41"/>
    <w:rsid w:val="00DD054D"/>
    <w:rsid w:val="00DD0856"/>
    <w:rsid w:val="00DD131B"/>
    <w:rsid w:val="00DD1639"/>
    <w:rsid w:val="00DD1869"/>
    <w:rsid w:val="00DD230E"/>
    <w:rsid w:val="00DD2713"/>
    <w:rsid w:val="00DD2809"/>
    <w:rsid w:val="00DD35ED"/>
    <w:rsid w:val="00DD40C1"/>
    <w:rsid w:val="00DD474B"/>
    <w:rsid w:val="00DD4947"/>
    <w:rsid w:val="00DD49BD"/>
    <w:rsid w:val="00DD4B51"/>
    <w:rsid w:val="00DD59E9"/>
    <w:rsid w:val="00DD6A4D"/>
    <w:rsid w:val="00DD6C6E"/>
    <w:rsid w:val="00DD7424"/>
    <w:rsid w:val="00DD7599"/>
    <w:rsid w:val="00DD7849"/>
    <w:rsid w:val="00DD7AAF"/>
    <w:rsid w:val="00DE070F"/>
    <w:rsid w:val="00DE0C72"/>
    <w:rsid w:val="00DE17EE"/>
    <w:rsid w:val="00DE234C"/>
    <w:rsid w:val="00DE2688"/>
    <w:rsid w:val="00DE2D24"/>
    <w:rsid w:val="00DE4B7E"/>
    <w:rsid w:val="00DE4D22"/>
    <w:rsid w:val="00DE5161"/>
    <w:rsid w:val="00DE52BC"/>
    <w:rsid w:val="00DE56B2"/>
    <w:rsid w:val="00DE5ACE"/>
    <w:rsid w:val="00DE5B06"/>
    <w:rsid w:val="00DE60C4"/>
    <w:rsid w:val="00DE6385"/>
    <w:rsid w:val="00DE671E"/>
    <w:rsid w:val="00DE6960"/>
    <w:rsid w:val="00DE6B51"/>
    <w:rsid w:val="00DE7155"/>
    <w:rsid w:val="00DE72EC"/>
    <w:rsid w:val="00DE767D"/>
    <w:rsid w:val="00DE77D1"/>
    <w:rsid w:val="00DF1076"/>
    <w:rsid w:val="00DF1A50"/>
    <w:rsid w:val="00DF2206"/>
    <w:rsid w:val="00DF3B3D"/>
    <w:rsid w:val="00DF3EE9"/>
    <w:rsid w:val="00DF4636"/>
    <w:rsid w:val="00DF48C4"/>
    <w:rsid w:val="00DF494E"/>
    <w:rsid w:val="00DF50D9"/>
    <w:rsid w:val="00DF5B25"/>
    <w:rsid w:val="00DF5F3B"/>
    <w:rsid w:val="00DF6139"/>
    <w:rsid w:val="00DF6E22"/>
    <w:rsid w:val="00DF6F70"/>
    <w:rsid w:val="00DF71C7"/>
    <w:rsid w:val="00E00E63"/>
    <w:rsid w:val="00E010C2"/>
    <w:rsid w:val="00E017E4"/>
    <w:rsid w:val="00E020BC"/>
    <w:rsid w:val="00E03588"/>
    <w:rsid w:val="00E03E80"/>
    <w:rsid w:val="00E05014"/>
    <w:rsid w:val="00E05E27"/>
    <w:rsid w:val="00E0626C"/>
    <w:rsid w:val="00E07899"/>
    <w:rsid w:val="00E07EAF"/>
    <w:rsid w:val="00E07FF7"/>
    <w:rsid w:val="00E10A2C"/>
    <w:rsid w:val="00E1112A"/>
    <w:rsid w:val="00E11149"/>
    <w:rsid w:val="00E1184F"/>
    <w:rsid w:val="00E119C1"/>
    <w:rsid w:val="00E11D95"/>
    <w:rsid w:val="00E13123"/>
    <w:rsid w:val="00E13C43"/>
    <w:rsid w:val="00E13D23"/>
    <w:rsid w:val="00E15C88"/>
    <w:rsid w:val="00E16122"/>
    <w:rsid w:val="00E16E69"/>
    <w:rsid w:val="00E17228"/>
    <w:rsid w:val="00E17590"/>
    <w:rsid w:val="00E1783A"/>
    <w:rsid w:val="00E201A1"/>
    <w:rsid w:val="00E203D7"/>
    <w:rsid w:val="00E21064"/>
    <w:rsid w:val="00E21269"/>
    <w:rsid w:val="00E21299"/>
    <w:rsid w:val="00E22D0E"/>
    <w:rsid w:val="00E23137"/>
    <w:rsid w:val="00E247BF"/>
    <w:rsid w:val="00E250B6"/>
    <w:rsid w:val="00E25AE2"/>
    <w:rsid w:val="00E25F03"/>
    <w:rsid w:val="00E260EA"/>
    <w:rsid w:val="00E265A3"/>
    <w:rsid w:val="00E27A55"/>
    <w:rsid w:val="00E27C86"/>
    <w:rsid w:val="00E3107E"/>
    <w:rsid w:val="00E31FDE"/>
    <w:rsid w:val="00E3274B"/>
    <w:rsid w:val="00E32D81"/>
    <w:rsid w:val="00E33B71"/>
    <w:rsid w:val="00E3529C"/>
    <w:rsid w:val="00E35C81"/>
    <w:rsid w:val="00E36517"/>
    <w:rsid w:val="00E36AB7"/>
    <w:rsid w:val="00E371B0"/>
    <w:rsid w:val="00E40413"/>
    <w:rsid w:val="00E404A1"/>
    <w:rsid w:val="00E40FAB"/>
    <w:rsid w:val="00E41581"/>
    <w:rsid w:val="00E41E2A"/>
    <w:rsid w:val="00E41E3C"/>
    <w:rsid w:val="00E41E57"/>
    <w:rsid w:val="00E42C2A"/>
    <w:rsid w:val="00E42C9E"/>
    <w:rsid w:val="00E439E4"/>
    <w:rsid w:val="00E43A1E"/>
    <w:rsid w:val="00E4423B"/>
    <w:rsid w:val="00E44305"/>
    <w:rsid w:val="00E44801"/>
    <w:rsid w:val="00E44A01"/>
    <w:rsid w:val="00E450E8"/>
    <w:rsid w:val="00E45444"/>
    <w:rsid w:val="00E45F2C"/>
    <w:rsid w:val="00E45FB9"/>
    <w:rsid w:val="00E461C0"/>
    <w:rsid w:val="00E465EA"/>
    <w:rsid w:val="00E46BDC"/>
    <w:rsid w:val="00E473ED"/>
    <w:rsid w:val="00E47AA4"/>
    <w:rsid w:val="00E47EEC"/>
    <w:rsid w:val="00E505BF"/>
    <w:rsid w:val="00E5133B"/>
    <w:rsid w:val="00E52D72"/>
    <w:rsid w:val="00E54846"/>
    <w:rsid w:val="00E55005"/>
    <w:rsid w:val="00E5520F"/>
    <w:rsid w:val="00E56265"/>
    <w:rsid w:val="00E56830"/>
    <w:rsid w:val="00E56DAB"/>
    <w:rsid w:val="00E5715E"/>
    <w:rsid w:val="00E57E1F"/>
    <w:rsid w:val="00E57E9C"/>
    <w:rsid w:val="00E6041D"/>
    <w:rsid w:val="00E61A56"/>
    <w:rsid w:val="00E61EDD"/>
    <w:rsid w:val="00E622D9"/>
    <w:rsid w:val="00E623C0"/>
    <w:rsid w:val="00E62A11"/>
    <w:rsid w:val="00E63DAC"/>
    <w:rsid w:val="00E6481E"/>
    <w:rsid w:val="00E650D2"/>
    <w:rsid w:val="00E66A3A"/>
    <w:rsid w:val="00E66ACF"/>
    <w:rsid w:val="00E66C87"/>
    <w:rsid w:val="00E6735F"/>
    <w:rsid w:val="00E67364"/>
    <w:rsid w:val="00E675BE"/>
    <w:rsid w:val="00E67D64"/>
    <w:rsid w:val="00E70DB3"/>
    <w:rsid w:val="00E70DF4"/>
    <w:rsid w:val="00E7104D"/>
    <w:rsid w:val="00E729AA"/>
    <w:rsid w:val="00E72A10"/>
    <w:rsid w:val="00E73F93"/>
    <w:rsid w:val="00E747D0"/>
    <w:rsid w:val="00E75086"/>
    <w:rsid w:val="00E7565E"/>
    <w:rsid w:val="00E757AF"/>
    <w:rsid w:val="00E7587C"/>
    <w:rsid w:val="00E761A2"/>
    <w:rsid w:val="00E766FB"/>
    <w:rsid w:val="00E811CA"/>
    <w:rsid w:val="00E81708"/>
    <w:rsid w:val="00E81AEA"/>
    <w:rsid w:val="00E8226B"/>
    <w:rsid w:val="00E8295D"/>
    <w:rsid w:val="00E82AD0"/>
    <w:rsid w:val="00E833D4"/>
    <w:rsid w:val="00E855E9"/>
    <w:rsid w:val="00E86064"/>
    <w:rsid w:val="00E865F8"/>
    <w:rsid w:val="00E86B0A"/>
    <w:rsid w:val="00E86CD1"/>
    <w:rsid w:val="00E86EB6"/>
    <w:rsid w:val="00E871C9"/>
    <w:rsid w:val="00E8758E"/>
    <w:rsid w:val="00E87BAE"/>
    <w:rsid w:val="00E87BDF"/>
    <w:rsid w:val="00E87D57"/>
    <w:rsid w:val="00E90359"/>
    <w:rsid w:val="00E9088A"/>
    <w:rsid w:val="00E90B13"/>
    <w:rsid w:val="00E90C0F"/>
    <w:rsid w:val="00E90F2F"/>
    <w:rsid w:val="00E91E80"/>
    <w:rsid w:val="00E92929"/>
    <w:rsid w:val="00E93069"/>
    <w:rsid w:val="00E942CC"/>
    <w:rsid w:val="00E9440D"/>
    <w:rsid w:val="00E9561C"/>
    <w:rsid w:val="00E957CE"/>
    <w:rsid w:val="00E95874"/>
    <w:rsid w:val="00E959AA"/>
    <w:rsid w:val="00E97325"/>
    <w:rsid w:val="00E97B2D"/>
    <w:rsid w:val="00E97EC0"/>
    <w:rsid w:val="00E97FF7"/>
    <w:rsid w:val="00EA0325"/>
    <w:rsid w:val="00EA0DB6"/>
    <w:rsid w:val="00EA0EA1"/>
    <w:rsid w:val="00EA1BF0"/>
    <w:rsid w:val="00EA25D0"/>
    <w:rsid w:val="00EA2B3B"/>
    <w:rsid w:val="00EA31D2"/>
    <w:rsid w:val="00EA37F0"/>
    <w:rsid w:val="00EA3A4E"/>
    <w:rsid w:val="00EA3B70"/>
    <w:rsid w:val="00EA3C44"/>
    <w:rsid w:val="00EA42A5"/>
    <w:rsid w:val="00EA43D8"/>
    <w:rsid w:val="00EA5113"/>
    <w:rsid w:val="00EA52E0"/>
    <w:rsid w:val="00EA6836"/>
    <w:rsid w:val="00EA6B25"/>
    <w:rsid w:val="00EA6D7D"/>
    <w:rsid w:val="00EA78CD"/>
    <w:rsid w:val="00EB007E"/>
    <w:rsid w:val="00EB0CFE"/>
    <w:rsid w:val="00EB1DA0"/>
    <w:rsid w:val="00EB23CA"/>
    <w:rsid w:val="00EB25E5"/>
    <w:rsid w:val="00EB2F70"/>
    <w:rsid w:val="00EB36F5"/>
    <w:rsid w:val="00EB3DB1"/>
    <w:rsid w:val="00EB3E12"/>
    <w:rsid w:val="00EB5209"/>
    <w:rsid w:val="00EB5576"/>
    <w:rsid w:val="00EB5BF4"/>
    <w:rsid w:val="00EB6FDD"/>
    <w:rsid w:val="00EB76FF"/>
    <w:rsid w:val="00EB7A1B"/>
    <w:rsid w:val="00EC04AB"/>
    <w:rsid w:val="00EC17D0"/>
    <w:rsid w:val="00EC18C3"/>
    <w:rsid w:val="00EC21CB"/>
    <w:rsid w:val="00EC23BC"/>
    <w:rsid w:val="00EC26A6"/>
    <w:rsid w:val="00EC4042"/>
    <w:rsid w:val="00EC42BF"/>
    <w:rsid w:val="00EC45B8"/>
    <w:rsid w:val="00EC484F"/>
    <w:rsid w:val="00EC5E18"/>
    <w:rsid w:val="00EC5EFD"/>
    <w:rsid w:val="00EC667B"/>
    <w:rsid w:val="00EC75BE"/>
    <w:rsid w:val="00EC7E22"/>
    <w:rsid w:val="00ED0DA0"/>
    <w:rsid w:val="00ED25E5"/>
    <w:rsid w:val="00ED3C6E"/>
    <w:rsid w:val="00ED4416"/>
    <w:rsid w:val="00ED4786"/>
    <w:rsid w:val="00ED48EA"/>
    <w:rsid w:val="00ED5363"/>
    <w:rsid w:val="00ED56FA"/>
    <w:rsid w:val="00ED61AE"/>
    <w:rsid w:val="00ED6842"/>
    <w:rsid w:val="00ED6D0C"/>
    <w:rsid w:val="00ED6D37"/>
    <w:rsid w:val="00ED6F9F"/>
    <w:rsid w:val="00ED704E"/>
    <w:rsid w:val="00ED74C3"/>
    <w:rsid w:val="00ED7A1D"/>
    <w:rsid w:val="00ED7EFF"/>
    <w:rsid w:val="00EE09D8"/>
    <w:rsid w:val="00EE10D4"/>
    <w:rsid w:val="00EE1FA5"/>
    <w:rsid w:val="00EE25AD"/>
    <w:rsid w:val="00EE2E3D"/>
    <w:rsid w:val="00EE4198"/>
    <w:rsid w:val="00EE4280"/>
    <w:rsid w:val="00EE4970"/>
    <w:rsid w:val="00EE5235"/>
    <w:rsid w:val="00EE5618"/>
    <w:rsid w:val="00EE5A4F"/>
    <w:rsid w:val="00EE6E9E"/>
    <w:rsid w:val="00EE7157"/>
    <w:rsid w:val="00EE759E"/>
    <w:rsid w:val="00EE7FAD"/>
    <w:rsid w:val="00EF16B1"/>
    <w:rsid w:val="00EF1A51"/>
    <w:rsid w:val="00EF30B9"/>
    <w:rsid w:val="00EF40C6"/>
    <w:rsid w:val="00EF493A"/>
    <w:rsid w:val="00EF4947"/>
    <w:rsid w:val="00EF4D75"/>
    <w:rsid w:val="00EF6948"/>
    <w:rsid w:val="00EF7465"/>
    <w:rsid w:val="00EF7484"/>
    <w:rsid w:val="00EF7833"/>
    <w:rsid w:val="00EF7F4A"/>
    <w:rsid w:val="00EF7F61"/>
    <w:rsid w:val="00F012EC"/>
    <w:rsid w:val="00F02396"/>
    <w:rsid w:val="00F02A54"/>
    <w:rsid w:val="00F02C90"/>
    <w:rsid w:val="00F03666"/>
    <w:rsid w:val="00F03AEC"/>
    <w:rsid w:val="00F04496"/>
    <w:rsid w:val="00F04AD4"/>
    <w:rsid w:val="00F057C4"/>
    <w:rsid w:val="00F059D5"/>
    <w:rsid w:val="00F062AC"/>
    <w:rsid w:val="00F06D42"/>
    <w:rsid w:val="00F06DC0"/>
    <w:rsid w:val="00F06FF1"/>
    <w:rsid w:val="00F1003D"/>
    <w:rsid w:val="00F116F8"/>
    <w:rsid w:val="00F119FF"/>
    <w:rsid w:val="00F11E0F"/>
    <w:rsid w:val="00F12E90"/>
    <w:rsid w:val="00F1444D"/>
    <w:rsid w:val="00F14900"/>
    <w:rsid w:val="00F151F1"/>
    <w:rsid w:val="00F15641"/>
    <w:rsid w:val="00F165B6"/>
    <w:rsid w:val="00F1674F"/>
    <w:rsid w:val="00F16E4C"/>
    <w:rsid w:val="00F17387"/>
    <w:rsid w:val="00F17B44"/>
    <w:rsid w:val="00F17BBE"/>
    <w:rsid w:val="00F17F7B"/>
    <w:rsid w:val="00F20620"/>
    <w:rsid w:val="00F217A9"/>
    <w:rsid w:val="00F22C46"/>
    <w:rsid w:val="00F22C6C"/>
    <w:rsid w:val="00F237F9"/>
    <w:rsid w:val="00F23F90"/>
    <w:rsid w:val="00F23FE2"/>
    <w:rsid w:val="00F2485A"/>
    <w:rsid w:val="00F254C8"/>
    <w:rsid w:val="00F27C9D"/>
    <w:rsid w:val="00F27D90"/>
    <w:rsid w:val="00F303A7"/>
    <w:rsid w:val="00F30C81"/>
    <w:rsid w:val="00F312D3"/>
    <w:rsid w:val="00F3169B"/>
    <w:rsid w:val="00F32052"/>
    <w:rsid w:val="00F3246E"/>
    <w:rsid w:val="00F341A8"/>
    <w:rsid w:val="00F34BB5"/>
    <w:rsid w:val="00F350AF"/>
    <w:rsid w:val="00F35363"/>
    <w:rsid w:val="00F364BF"/>
    <w:rsid w:val="00F373B1"/>
    <w:rsid w:val="00F37B99"/>
    <w:rsid w:val="00F40FF5"/>
    <w:rsid w:val="00F41B5F"/>
    <w:rsid w:val="00F41F4E"/>
    <w:rsid w:val="00F42CE8"/>
    <w:rsid w:val="00F42E2D"/>
    <w:rsid w:val="00F43257"/>
    <w:rsid w:val="00F43742"/>
    <w:rsid w:val="00F43D97"/>
    <w:rsid w:val="00F4519D"/>
    <w:rsid w:val="00F451EF"/>
    <w:rsid w:val="00F45FCA"/>
    <w:rsid w:val="00F4641B"/>
    <w:rsid w:val="00F46663"/>
    <w:rsid w:val="00F4744C"/>
    <w:rsid w:val="00F47995"/>
    <w:rsid w:val="00F505CB"/>
    <w:rsid w:val="00F515B8"/>
    <w:rsid w:val="00F5181A"/>
    <w:rsid w:val="00F51C70"/>
    <w:rsid w:val="00F5243B"/>
    <w:rsid w:val="00F52E9D"/>
    <w:rsid w:val="00F539E4"/>
    <w:rsid w:val="00F53A69"/>
    <w:rsid w:val="00F53B0E"/>
    <w:rsid w:val="00F53FC3"/>
    <w:rsid w:val="00F54224"/>
    <w:rsid w:val="00F542C3"/>
    <w:rsid w:val="00F5468D"/>
    <w:rsid w:val="00F54C0B"/>
    <w:rsid w:val="00F54D30"/>
    <w:rsid w:val="00F551E0"/>
    <w:rsid w:val="00F55515"/>
    <w:rsid w:val="00F5551B"/>
    <w:rsid w:val="00F5663B"/>
    <w:rsid w:val="00F56AD9"/>
    <w:rsid w:val="00F57A94"/>
    <w:rsid w:val="00F600E8"/>
    <w:rsid w:val="00F612AF"/>
    <w:rsid w:val="00F6247A"/>
    <w:rsid w:val="00F62560"/>
    <w:rsid w:val="00F627A6"/>
    <w:rsid w:val="00F627DD"/>
    <w:rsid w:val="00F62A09"/>
    <w:rsid w:val="00F62B5A"/>
    <w:rsid w:val="00F63771"/>
    <w:rsid w:val="00F641BA"/>
    <w:rsid w:val="00F6467B"/>
    <w:rsid w:val="00F65768"/>
    <w:rsid w:val="00F663F4"/>
    <w:rsid w:val="00F67092"/>
    <w:rsid w:val="00F6730F"/>
    <w:rsid w:val="00F675EC"/>
    <w:rsid w:val="00F67A20"/>
    <w:rsid w:val="00F706DA"/>
    <w:rsid w:val="00F72DF4"/>
    <w:rsid w:val="00F745EF"/>
    <w:rsid w:val="00F74BAF"/>
    <w:rsid w:val="00F75138"/>
    <w:rsid w:val="00F754B0"/>
    <w:rsid w:val="00F76053"/>
    <w:rsid w:val="00F76529"/>
    <w:rsid w:val="00F772AD"/>
    <w:rsid w:val="00F800A3"/>
    <w:rsid w:val="00F803A1"/>
    <w:rsid w:val="00F8213D"/>
    <w:rsid w:val="00F827EE"/>
    <w:rsid w:val="00F82C5C"/>
    <w:rsid w:val="00F82D6B"/>
    <w:rsid w:val="00F830A7"/>
    <w:rsid w:val="00F83C7C"/>
    <w:rsid w:val="00F850CD"/>
    <w:rsid w:val="00F85E2B"/>
    <w:rsid w:val="00F8623D"/>
    <w:rsid w:val="00F865C6"/>
    <w:rsid w:val="00F86E48"/>
    <w:rsid w:val="00F8723B"/>
    <w:rsid w:val="00F872DC"/>
    <w:rsid w:val="00F878A5"/>
    <w:rsid w:val="00F9068F"/>
    <w:rsid w:val="00F90796"/>
    <w:rsid w:val="00F90962"/>
    <w:rsid w:val="00F910C1"/>
    <w:rsid w:val="00F93024"/>
    <w:rsid w:val="00F9332A"/>
    <w:rsid w:val="00F93624"/>
    <w:rsid w:val="00F949BC"/>
    <w:rsid w:val="00F95319"/>
    <w:rsid w:val="00F9536E"/>
    <w:rsid w:val="00F957FF"/>
    <w:rsid w:val="00F9591B"/>
    <w:rsid w:val="00F95B09"/>
    <w:rsid w:val="00F960C7"/>
    <w:rsid w:val="00F96A54"/>
    <w:rsid w:val="00F96ECF"/>
    <w:rsid w:val="00F970E7"/>
    <w:rsid w:val="00F97870"/>
    <w:rsid w:val="00F979C6"/>
    <w:rsid w:val="00F9F34B"/>
    <w:rsid w:val="00FA048D"/>
    <w:rsid w:val="00FA0B5C"/>
    <w:rsid w:val="00FA0BDF"/>
    <w:rsid w:val="00FA0F8B"/>
    <w:rsid w:val="00FA1306"/>
    <w:rsid w:val="00FA131A"/>
    <w:rsid w:val="00FA1819"/>
    <w:rsid w:val="00FA273D"/>
    <w:rsid w:val="00FA2921"/>
    <w:rsid w:val="00FA2E2C"/>
    <w:rsid w:val="00FA2F9F"/>
    <w:rsid w:val="00FA3419"/>
    <w:rsid w:val="00FA34BB"/>
    <w:rsid w:val="00FA37CE"/>
    <w:rsid w:val="00FA3BD1"/>
    <w:rsid w:val="00FA4394"/>
    <w:rsid w:val="00FA46A5"/>
    <w:rsid w:val="00FA49F0"/>
    <w:rsid w:val="00FA4BF0"/>
    <w:rsid w:val="00FA553E"/>
    <w:rsid w:val="00FA56E1"/>
    <w:rsid w:val="00FA5AE2"/>
    <w:rsid w:val="00FA5D1D"/>
    <w:rsid w:val="00FA5EC2"/>
    <w:rsid w:val="00FB002D"/>
    <w:rsid w:val="00FB046A"/>
    <w:rsid w:val="00FB1BB5"/>
    <w:rsid w:val="00FB1D5E"/>
    <w:rsid w:val="00FB2418"/>
    <w:rsid w:val="00FB2BF1"/>
    <w:rsid w:val="00FB3DBC"/>
    <w:rsid w:val="00FB467D"/>
    <w:rsid w:val="00FB50DB"/>
    <w:rsid w:val="00FB5845"/>
    <w:rsid w:val="00FB603B"/>
    <w:rsid w:val="00FB7FC9"/>
    <w:rsid w:val="00FC0229"/>
    <w:rsid w:val="00FC337F"/>
    <w:rsid w:val="00FC3783"/>
    <w:rsid w:val="00FC4621"/>
    <w:rsid w:val="00FC4A59"/>
    <w:rsid w:val="00FC5770"/>
    <w:rsid w:val="00FC59AE"/>
    <w:rsid w:val="00FC7E7A"/>
    <w:rsid w:val="00FD00EF"/>
    <w:rsid w:val="00FD01DF"/>
    <w:rsid w:val="00FD045B"/>
    <w:rsid w:val="00FD0DE4"/>
    <w:rsid w:val="00FD203E"/>
    <w:rsid w:val="00FD2362"/>
    <w:rsid w:val="00FD23D1"/>
    <w:rsid w:val="00FD3352"/>
    <w:rsid w:val="00FD360F"/>
    <w:rsid w:val="00FD3C9B"/>
    <w:rsid w:val="00FD4E1F"/>
    <w:rsid w:val="00FD4E59"/>
    <w:rsid w:val="00FD56E3"/>
    <w:rsid w:val="00FD5FCC"/>
    <w:rsid w:val="00FD7B55"/>
    <w:rsid w:val="00FD7DC7"/>
    <w:rsid w:val="00FE0825"/>
    <w:rsid w:val="00FE15FA"/>
    <w:rsid w:val="00FE1656"/>
    <w:rsid w:val="00FE1D43"/>
    <w:rsid w:val="00FE2623"/>
    <w:rsid w:val="00FE2864"/>
    <w:rsid w:val="00FE30AF"/>
    <w:rsid w:val="00FE3360"/>
    <w:rsid w:val="00FE40D3"/>
    <w:rsid w:val="00FE623B"/>
    <w:rsid w:val="00FE699D"/>
    <w:rsid w:val="00FE71D2"/>
    <w:rsid w:val="00FE7866"/>
    <w:rsid w:val="00FF1383"/>
    <w:rsid w:val="00FF150C"/>
    <w:rsid w:val="00FF1DA9"/>
    <w:rsid w:val="00FF2092"/>
    <w:rsid w:val="00FF21B4"/>
    <w:rsid w:val="00FF22AE"/>
    <w:rsid w:val="00FF2A4A"/>
    <w:rsid w:val="00FF3044"/>
    <w:rsid w:val="00FF31E2"/>
    <w:rsid w:val="00FF34E5"/>
    <w:rsid w:val="00FF363F"/>
    <w:rsid w:val="00FF38EE"/>
    <w:rsid w:val="00FF397F"/>
    <w:rsid w:val="00FF4847"/>
    <w:rsid w:val="00FF5CEE"/>
    <w:rsid w:val="00FF632E"/>
    <w:rsid w:val="00FF680B"/>
    <w:rsid w:val="00FF716D"/>
    <w:rsid w:val="00FF7DA9"/>
    <w:rsid w:val="019C0CED"/>
    <w:rsid w:val="019F3999"/>
    <w:rsid w:val="01A05F36"/>
    <w:rsid w:val="01D6D22C"/>
    <w:rsid w:val="01F1A880"/>
    <w:rsid w:val="024A6818"/>
    <w:rsid w:val="0263687F"/>
    <w:rsid w:val="026BFF5F"/>
    <w:rsid w:val="02AAA998"/>
    <w:rsid w:val="039D37DC"/>
    <w:rsid w:val="03F6FA13"/>
    <w:rsid w:val="04495C6F"/>
    <w:rsid w:val="0467F703"/>
    <w:rsid w:val="04896EE6"/>
    <w:rsid w:val="04EDB601"/>
    <w:rsid w:val="061CB226"/>
    <w:rsid w:val="064F3962"/>
    <w:rsid w:val="065A2253"/>
    <w:rsid w:val="06FFA52E"/>
    <w:rsid w:val="073BE486"/>
    <w:rsid w:val="077BA05C"/>
    <w:rsid w:val="07D2732B"/>
    <w:rsid w:val="07E88A69"/>
    <w:rsid w:val="080BA068"/>
    <w:rsid w:val="083E4345"/>
    <w:rsid w:val="08A60202"/>
    <w:rsid w:val="092DB924"/>
    <w:rsid w:val="09797E95"/>
    <w:rsid w:val="09DD6BE5"/>
    <w:rsid w:val="0A1BF138"/>
    <w:rsid w:val="0A3463BF"/>
    <w:rsid w:val="0B654272"/>
    <w:rsid w:val="0CE2B504"/>
    <w:rsid w:val="0D13CA97"/>
    <w:rsid w:val="0D38A2BD"/>
    <w:rsid w:val="0D45D367"/>
    <w:rsid w:val="0D57A5B6"/>
    <w:rsid w:val="0D6BC30E"/>
    <w:rsid w:val="0D8917CC"/>
    <w:rsid w:val="0D971396"/>
    <w:rsid w:val="0DA02579"/>
    <w:rsid w:val="0E4C1ECB"/>
    <w:rsid w:val="0EAE6444"/>
    <w:rsid w:val="0ECBA394"/>
    <w:rsid w:val="0F45CCBA"/>
    <w:rsid w:val="1039FE95"/>
    <w:rsid w:val="1050F0B0"/>
    <w:rsid w:val="107B57D8"/>
    <w:rsid w:val="10CFEB3F"/>
    <w:rsid w:val="10EE2321"/>
    <w:rsid w:val="10F46807"/>
    <w:rsid w:val="12C74740"/>
    <w:rsid w:val="12EDA516"/>
    <w:rsid w:val="139319F8"/>
    <w:rsid w:val="13FF7F0F"/>
    <w:rsid w:val="142F442B"/>
    <w:rsid w:val="14B1C477"/>
    <w:rsid w:val="14D19CD2"/>
    <w:rsid w:val="15349B2C"/>
    <w:rsid w:val="15550994"/>
    <w:rsid w:val="15B18AA9"/>
    <w:rsid w:val="15D01980"/>
    <w:rsid w:val="15DD7842"/>
    <w:rsid w:val="160837B8"/>
    <w:rsid w:val="163270E4"/>
    <w:rsid w:val="16585BAD"/>
    <w:rsid w:val="1666EF55"/>
    <w:rsid w:val="169871E5"/>
    <w:rsid w:val="16C27DE2"/>
    <w:rsid w:val="16D12890"/>
    <w:rsid w:val="1701EF26"/>
    <w:rsid w:val="171E6E83"/>
    <w:rsid w:val="17356F7B"/>
    <w:rsid w:val="18D891C3"/>
    <w:rsid w:val="1A08C952"/>
    <w:rsid w:val="1A5E39A5"/>
    <w:rsid w:val="1A700E00"/>
    <w:rsid w:val="1A8C97ED"/>
    <w:rsid w:val="1AE38964"/>
    <w:rsid w:val="1BA499B3"/>
    <w:rsid w:val="1BAA6DD4"/>
    <w:rsid w:val="1C0EA21A"/>
    <w:rsid w:val="1C34F32A"/>
    <w:rsid w:val="1CCD388E"/>
    <w:rsid w:val="1CE60AEA"/>
    <w:rsid w:val="1D406A14"/>
    <w:rsid w:val="1D71670F"/>
    <w:rsid w:val="1D95C2CC"/>
    <w:rsid w:val="1DA19E00"/>
    <w:rsid w:val="1EDB59E7"/>
    <w:rsid w:val="1EEA6EEA"/>
    <w:rsid w:val="1F19695A"/>
    <w:rsid w:val="1FE1A5BC"/>
    <w:rsid w:val="20196392"/>
    <w:rsid w:val="201F77EB"/>
    <w:rsid w:val="205E24C9"/>
    <w:rsid w:val="20777DB3"/>
    <w:rsid w:val="20B539BB"/>
    <w:rsid w:val="20CD7B29"/>
    <w:rsid w:val="2139A28B"/>
    <w:rsid w:val="2185DCB1"/>
    <w:rsid w:val="21B6E909"/>
    <w:rsid w:val="21F55DC4"/>
    <w:rsid w:val="2236F2CB"/>
    <w:rsid w:val="23D83EDC"/>
    <w:rsid w:val="243D6C3C"/>
    <w:rsid w:val="25A9704F"/>
    <w:rsid w:val="26D79E04"/>
    <w:rsid w:val="274540B0"/>
    <w:rsid w:val="28BF64B1"/>
    <w:rsid w:val="28F78F30"/>
    <w:rsid w:val="296DE2ED"/>
    <w:rsid w:val="29F0D34F"/>
    <w:rsid w:val="2A5B3512"/>
    <w:rsid w:val="2A9E7780"/>
    <w:rsid w:val="2AC13651"/>
    <w:rsid w:val="2B4EF805"/>
    <w:rsid w:val="2BBBE0A8"/>
    <w:rsid w:val="2BDA9716"/>
    <w:rsid w:val="2BE8A9C9"/>
    <w:rsid w:val="2CA75A76"/>
    <w:rsid w:val="2CB65777"/>
    <w:rsid w:val="2D474B45"/>
    <w:rsid w:val="2D55B107"/>
    <w:rsid w:val="2D5CCFC4"/>
    <w:rsid w:val="2D79866B"/>
    <w:rsid w:val="2DC06EDB"/>
    <w:rsid w:val="2E73CD17"/>
    <w:rsid w:val="2E93D9CF"/>
    <w:rsid w:val="2EBE1790"/>
    <w:rsid w:val="2EDC4F6C"/>
    <w:rsid w:val="2F2F8D24"/>
    <w:rsid w:val="2F319E17"/>
    <w:rsid w:val="300AA74D"/>
    <w:rsid w:val="30235017"/>
    <w:rsid w:val="30283A96"/>
    <w:rsid w:val="30BDB91B"/>
    <w:rsid w:val="31246702"/>
    <w:rsid w:val="314DB016"/>
    <w:rsid w:val="31718F46"/>
    <w:rsid w:val="31744D2D"/>
    <w:rsid w:val="32082C66"/>
    <w:rsid w:val="32325909"/>
    <w:rsid w:val="32384998"/>
    <w:rsid w:val="32B29815"/>
    <w:rsid w:val="331F88C6"/>
    <w:rsid w:val="33475D75"/>
    <w:rsid w:val="3391ABE6"/>
    <w:rsid w:val="33C863EA"/>
    <w:rsid w:val="3415654A"/>
    <w:rsid w:val="345CB3D7"/>
    <w:rsid w:val="34980013"/>
    <w:rsid w:val="34A71823"/>
    <w:rsid w:val="34B26C5B"/>
    <w:rsid w:val="34F6C13A"/>
    <w:rsid w:val="3530A9EE"/>
    <w:rsid w:val="3609B28D"/>
    <w:rsid w:val="3635145F"/>
    <w:rsid w:val="36824054"/>
    <w:rsid w:val="3746434D"/>
    <w:rsid w:val="37653EAB"/>
    <w:rsid w:val="38FF2261"/>
    <w:rsid w:val="3A573954"/>
    <w:rsid w:val="3A874F73"/>
    <w:rsid w:val="3A8D9BA3"/>
    <w:rsid w:val="3A995C4A"/>
    <w:rsid w:val="3BC740F9"/>
    <w:rsid w:val="3C14B095"/>
    <w:rsid w:val="3D4C77B1"/>
    <w:rsid w:val="3D784FB9"/>
    <w:rsid w:val="3EBD4CC2"/>
    <w:rsid w:val="3FA528C1"/>
    <w:rsid w:val="3FB87219"/>
    <w:rsid w:val="40399D96"/>
    <w:rsid w:val="403FE29E"/>
    <w:rsid w:val="40547ED9"/>
    <w:rsid w:val="406FFFE5"/>
    <w:rsid w:val="407A6E6E"/>
    <w:rsid w:val="40F892F4"/>
    <w:rsid w:val="414B231B"/>
    <w:rsid w:val="4158E166"/>
    <w:rsid w:val="41803AD7"/>
    <w:rsid w:val="41B720BD"/>
    <w:rsid w:val="42916C70"/>
    <w:rsid w:val="42E3681F"/>
    <w:rsid w:val="430749E0"/>
    <w:rsid w:val="4321C072"/>
    <w:rsid w:val="4322AA51"/>
    <w:rsid w:val="43781B3A"/>
    <w:rsid w:val="437C3E87"/>
    <w:rsid w:val="43ADCD9F"/>
    <w:rsid w:val="43DD2010"/>
    <w:rsid w:val="451A37D9"/>
    <w:rsid w:val="455D1C0C"/>
    <w:rsid w:val="45706E7A"/>
    <w:rsid w:val="45A24B1B"/>
    <w:rsid w:val="45BB7378"/>
    <w:rsid w:val="45F606BB"/>
    <w:rsid w:val="462A8C21"/>
    <w:rsid w:val="46969370"/>
    <w:rsid w:val="46D253A8"/>
    <w:rsid w:val="47302B6B"/>
    <w:rsid w:val="475897CD"/>
    <w:rsid w:val="479D6C38"/>
    <w:rsid w:val="47CBFDA8"/>
    <w:rsid w:val="4857E061"/>
    <w:rsid w:val="488DB96B"/>
    <w:rsid w:val="49028354"/>
    <w:rsid w:val="4955277D"/>
    <w:rsid w:val="49AFFD50"/>
    <w:rsid w:val="4A6E2F8B"/>
    <w:rsid w:val="4A8760DE"/>
    <w:rsid w:val="4A90991C"/>
    <w:rsid w:val="4AD2AC9A"/>
    <w:rsid w:val="4B5DE5CE"/>
    <w:rsid w:val="4BD2703B"/>
    <w:rsid w:val="4C6BF65F"/>
    <w:rsid w:val="4CB50080"/>
    <w:rsid w:val="4CB6AEA0"/>
    <w:rsid w:val="4D143821"/>
    <w:rsid w:val="4D87E045"/>
    <w:rsid w:val="4D8B24E2"/>
    <w:rsid w:val="4DC806A1"/>
    <w:rsid w:val="4DF1AA90"/>
    <w:rsid w:val="4DFCE649"/>
    <w:rsid w:val="4EA96942"/>
    <w:rsid w:val="4F57B848"/>
    <w:rsid w:val="4FA73999"/>
    <w:rsid w:val="4FBCA7FF"/>
    <w:rsid w:val="4FD9C094"/>
    <w:rsid w:val="503D75E5"/>
    <w:rsid w:val="5088E369"/>
    <w:rsid w:val="5207D47E"/>
    <w:rsid w:val="52932603"/>
    <w:rsid w:val="52C3881C"/>
    <w:rsid w:val="52E6501E"/>
    <w:rsid w:val="52F15CD2"/>
    <w:rsid w:val="54BF80C4"/>
    <w:rsid w:val="54CE8FC3"/>
    <w:rsid w:val="5528162C"/>
    <w:rsid w:val="5538E93A"/>
    <w:rsid w:val="554E0939"/>
    <w:rsid w:val="556BAC55"/>
    <w:rsid w:val="55895CA6"/>
    <w:rsid w:val="5626E761"/>
    <w:rsid w:val="5662EF8A"/>
    <w:rsid w:val="56694979"/>
    <w:rsid w:val="5739E3C4"/>
    <w:rsid w:val="57669726"/>
    <w:rsid w:val="5788845E"/>
    <w:rsid w:val="57FBAFC7"/>
    <w:rsid w:val="58565042"/>
    <w:rsid w:val="58A4526D"/>
    <w:rsid w:val="58D42F97"/>
    <w:rsid w:val="58D853CA"/>
    <w:rsid w:val="59821B0C"/>
    <w:rsid w:val="59AF4910"/>
    <w:rsid w:val="59AF7E43"/>
    <w:rsid w:val="59E43D48"/>
    <w:rsid w:val="5A26648C"/>
    <w:rsid w:val="5A5126D9"/>
    <w:rsid w:val="5A837CEF"/>
    <w:rsid w:val="5AA095C8"/>
    <w:rsid w:val="5B1D6C1C"/>
    <w:rsid w:val="5B26C4F5"/>
    <w:rsid w:val="5B3EA695"/>
    <w:rsid w:val="5B868C4A"/>
    <w:rsid w:val="5B9DDAA2"/>
    <w:rsid w:val="5BC6464D"/>
    <w:rsid w:val="5CE80AFF"/>
    <w:rsid w:val="5D060A97"/>
    <w:rsid w:val="5D09470C"/>
    <w:rsid w:val="5D5D96A6"/>
    <w:rsid w:val="5D9F4949"/>
    <w:rsid w:val="5DEF8CEC"/>
    <w:rsid w:val="5E01E4DD"/>
    <w:rsid w:val="5E3344ED"/>
    <w:rsid w:val="5E6AD53A"/>
    <w:rsid w:val="5EC8E277"/>
    <w:rsid w:val="5F42807A"/>
    <w:rsid w:val="5FBA62D9"/>
    <w:rsid w:val="61207EE4"/>
    <w:rsid w:val="613EF8C9"/>
    <w:rsid w:val="6162A47B"/>
    <w:rsid w:val="616B1894"/>
    <w:rsid w:val="618DC5C6"/>
    <w:rsid w:val="61E1B311"/>
    <w:rsid w:val="621F3A79"/>
    <w:rsid w:val="6255E9AB"/>
    <w:rsid w:val="62894DED"/>
    <w:rsid w:val="63354577"/>
    <w:rsid w:val="63B6C102"/>
    <w:rsid w:val="64953E75"/>
    <w:rsid w:val="649A453D"/>
    <w:rsid w:val="64A3205F"/>
    <w:rsid w:val="64CD7928"/>
    <w:rsid w:val="64EF5BA7"/>
    <w:rsid w:val="6524DF27"/>
    <w:rsid w:val="65254189"/>
    <w:rsid w:val="655BEE80"/>
    <w:rsid w:val="656A21D7"/>
    <w:rsid w:val="65A91149"/>
    <w:rsid w:val="65CB61FE"/>
    <w:rsid w:val="65E8D815"/>
    <w:rsid w:val="65F8CBA3"/>
    <w:rsid w:val="6609CD0F"/>
    <w:rsid w:val="66411229"/>
    <w:rsid w:val="6664C622"/>
    <w:rsid w:val="66B977B7"/>
    <w:rsid w:val="670E7468"/>
    <w:rsid w:val="67410642"/>
    <w:rsid w:val="675A07D9"/>
    <w:rsid w:val="67BDCA6A"/>
    <w:rsid w:val="696CE02B"/>
    <w:rsid w:val="698CC033"/>
    <w:rsid w:val="6A13558E"/>
    <w:rsid w:val="6A198EBD"/>
    <w:rsid w:val="6A2410C9"/>
    <w:rsid w:val="6A392E57"/>
    <w:rsid w:val="6A3CFDEE"/>
    <w:rsid w:val="6A750AC9"/>
    <w:rsid w:val="6A91A89B"/>
    <w:rsid w:val="6B474FC9"/>
    <w:rsid w:val="6B5A664A"/>
    <w:rsid w:val="6B62D542"/>
    <w:rsid w:val="6BB06A1D"/>
    <w:rsid w:val="6BF8A45E"/>
    <w:rsid w:val="6C46C831"/>
    <w:rsid w:val="6C761AA2"/>
    <w:rsid w:val="6D3025A3"/>
    <w:rsid w:val="6D677FD1"/>
    <w:rsid w:val="6DA10494"/>
    <w:rsid w:val="6DF20623"/>
    <w:rsid w:val="6ECE6FD8"/>
    <w:rsid w:val="6ED459C5"/>
    <w:rsid w:val="6F0EDF98"/>
    <w:rsid w:val="6FECBF1E"/>
    <w:rsid w:val="700E88ED"/>
    <w:rsid w:val="70555EAE"/>
    <w:rsid w:val="70C6C43B"/>
    <w:rsid w:val="70E09362"/>
    <w:rsid w:val="70FA4C81"/>
    <w:rsid w:val="70FBC09E"/>
    <w:rsid w:val="7100EA1F"/>
    <w:rsid w:val="711373E0"/>
    <w:rsid w:val="71385ACB"/>
    <w:rsid w:val="71517ABA"/>
    <w:rsid w:val="727D6C00"/>
    <w:rsid w:val="72CF67FB"/>
    <w:rsid w:val="736D0AAB"/>
    <w:rsid w:val="738C157D"/>
    <w:rsid w:val="74100425"/>
    <w:rsid w:val="7489E473"/>
    <w:rsid w:val="74A4E0F3"/>
    <w:rsid w:val="75244D04"/>
    <w:rsid w:val="75545328"/>
    <w:rsid w:val="75E5D382"/>
    <w:rsid w:val="76206AF1"/>
    <w:rsid w:val="76A713E5"/>
    <w:rsid w:val="76B405F9"/>
    <w:rsid w:val="76B8DA6A"/>
    <w:rsid w:val="774EBB3A"/>
    <w:rsid w:val="7761A5BC"/>
    <w:rsid w:val="77DB2C9A"/>
    <w:rsid w:val="78431D68"/>
    <w:rsid w:val="78B1CC3D"/>
    <w:rsid w:val="78E212D9"/>
    <w:rsid w:val="78F2DD6A"/>
    <w:rsid w:val="795F0FCF"/>
    <w:rsid w:val="796F1F05"/>
    <w:rsid w:val="7981BCFE"/>
    <w:rsid w:val="79A740BB"/>
    <w:rsid w:val="7A10ED42"/>
    <w:rsid w:val="7A261E4C"/>
    <w:rsid w:val="7AE54359"/>
    <w:rsid w:val="7B6DC817"/>
    <w:rsid w:val="7BAB6969"/>
    <w:rsid w:val="7C921F6A"/>
    <w:rsid w:val="7CAA6072"/>
    <w:rsid w:val="7D39DC24"/>
    <w:rsid w:val="7D76021A"/>
    <w:rsid w:val="7DBD8E2F"/>
    <w:rsid w:val="7DCF0785"/>
    <w:rsid w:val="7DFA15CB"/>
    <w:rsid w:val="7E469517"/>
    <w:rsid w:val="7E5D5F94"/>
    <w:rsid w:val="7EB76EF5"/>
    <w:rsid w:val="7ECC0CDD"/>
    <w:rsid w:val="7EFB604F"/>
    <w:rsid w:val="7F2B8134"/>
    <w:rsid w:val="7F71952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4AC29A5"/>
  <w15:docId w15:val="{E2011FD1-DE62-4B77-82D5-8404686896D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Arial" w:eastAsiaTheme="minorHAnsi" w:hAnsi="Arial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0" w:unhideWhenUsed="1"/>
    <w:lsdException w:name="toc 5" w:semiHidden="1" w:uiPriority="0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0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E87BAE"/>
    <w:pPr>
      <w:suppressAutoHyphens/>
      <w:spacing w:after="0" w:line="240" w:lineRule="auto"/>
      <w:jc w:val="both"/>
    </w:pPr>
    <w:rPr>
      <w:rFonts w:eastAsia="Calibri" w:cs="Times New Roman"/>
      <w:sz w:val="19"/>
      <w:lang w:val="nl-NL"/>
    </w:rPr>
  </w:style>
  <w:style w:type="paragraph" w:styleId="Kop10">
    <w:name w:val="heading 1"/>
    <w:basedOn w:val="Standaard"/>
    <w:next w:val="Standaard"/>
    <w:link w:val="Kop1Char"/>
    <w:uiPriority w:val="9"/>
    <w:qFormat/>
    <w:rsid w:val="00F30C81"/>
    <w:pPr>
      <w:keepNext/>
      <w:numPr>
        <w:numId w:val="20"/>
      </w:numPr>
      <w:spacing w:before="240" w:after="60"/>
      <w:outlineLvl w:val="0"/>
    </w:pPr>
    <w:rPr>
      <w:rFonts w:eastAsia="Times New Roman"/>
      <w:b/>
      <w:bCs/>
      <w:caps/>
      <w:color w:val="000000"/>
      <w:kern w:val="32"/>
      <w:sz w:val="28"/>
      <w:szCs w:val="32"/>
      <w:lang w:eastAsia="x-none"/>
      <w14:textOutline w14:w="9525" w14:cap="rnd" w14:cmpd="sng" w14:algn="ctr">
        <w14:noFill/>
        <w14:prstDash w14:val="solid"/>
        <w14:miter w14:lim="800000"/>
      </w14:textOutline>
      <w14:textFill>
        <w14:solidFill>
          <w14:srgbClr w14:val="000000">
            <w14:lumMod w14:val="25000"/>
          </w14:srgbClr>
        </w14:solidFill>
      </w14:textFill>
    </w:rPr>
  </w:style>
  <w:style w:type="paragraph" w:styleId="Kop20">
    <w:name w:val="heading 2"/>
    <w:basedOn w:val="Standaard"/>
    <w:next w:val="Standaard"/>
    <w:link w:val="Kop2Char"/>
    <w:uiPriority w:val="9"/>
    <w:qFormat/>
    <w:rsid w:val="00E833D4"/>
    <w:pPr>
      <w:keepNext/>
      <w:numPr>
        <w:ilvl w:val="1"/>
        <w:numId w:val="20"/>
      </w:numPr>
      <w:shd w:val="clear" w:color="auto" w:fill="F2F2F2" w:themeFill="background1" w:themeFillShade="F2"/>
      <w:spacing w:line="240" w:lineRule="atLeast"/>
      <w:outlineLvl w:val="1"/>
    </w:pPr>
    <w:rPr>
      <w:rFonts w:eastAsia="Times New Roman"/>
      <w:b/>
      <w:bCs/>
      <w:iCs/>
      <w:color w:val="7F7F7F" w:themeColor="text1" w:themeTint="80"/>
      <w:sz w:val="20"/>
      <w:szCs w:val="28"/>
      <w:lang w:eastAsia="x-none"/>
    </w:rPr>
  </w:style>
  <w:style w:type="paragraph" w:styleId="Kop30">
    <w:name w:val="heading 3"/>
    <w:basedOn w:val="Standaard"/>
    <w:next w:val="Standaard"/>
    <w:link w:val="Kop3Char"/>
    <w:uiPriority w:val="9"/>
    <w:qFormat/>
    <w:rsid w:val="00B1426B"/>
    <w:pPr>
      <w:keepNext/>
      <w:numPr>
        <w:ilvl w:val="2"/>
        <w:numId w:val="20"/>
      </w:numPr>
      <w:spacing w:before="240" w:after="60"/>
      <w:outlineLvl w:val="2"/>
    </w:pPr>
    <w:rPr>
      <w:rFonts w:eastAsia="Times New Roman"/>
      <w:bCs/>
      <w:color w:val="7F7F7F" w:themeColor="text1" w:themeTint="80"/>
      <w:szCs w:val="26"/>
      <w:lang w:val="en-GB" w:eastAsia="x-none"/>
    </w:rPr>
  </w:style>
  <w:style w:type="paragraph" w:styleId="Kop40">
    <w:name w:val="heading 4"/>
    <w:basedOn w:val="Standaard"/>
    <w:next w:val="Standaard"/>
    <w:link w:val="Kop4Char"/>
    <w:uiPriority w:val="9"/>
    <w:semiHidden/>
    <w:unhideWhenUsed/>
    <w:qFormat/>
    <w:rsid w:val="005C69DA"/>
    <w:pPr>
      <w:keepNext/>
      <w:keepLines/>
      <w:numPr>
        <w:ilvl w:val="3"/>
        <w:numId w:val="20"/>
      </w:numPr>
      <w:spacing w:before="40"/>
      <w:outlineLvl w:val="3"/>
    </w:pPr>
    <w:rPr>
      <w:rFonts w:asciiTheme="majorHAnsi" w:eastAsiaTheme="majorEastAsia" w:hAnsiTheme="majorHAnsi" w:cstheme="majorBidi"/>
      <w:i/>
      <w:iCs/>
      <w:color w:val="365F91" w:themeColor="accent1" w:themeShade="BF"/>
    </w:rPr>
  </w:style>
  <w:style w:type="paragraph" w:styleId="Kop50">
    <w:name w:val="heading 5"/>
    <w:basedOn w:val="Standaard"/>
    <w:next w:val="Standaard"/>
    <w:link w:val="Kop5Char"/>
    <w:uiPriority w:val="9"/>
    <w:semiHidden/>
    <w:unhideWhenUsed/>
    <w:qFormat/>
    <w:rsid w:val="005C69DA"/>
    <w:pPr>
      <w:keepNext/>
      <w:keepLines/>
      <w:numPr>
        <w:ilvl w:val="4"/>
        <w:numId w:val="20"/>
      </w:numPr>
      <w:spacing w:before="40"/>
      <w:outlineLvl w:val="4"/>
    </w:pPr>
    <w:rPr>
      <w:rFonts w:asciiTheme="majorHAnsi" w:eastAsiaTheme="majorEastAsia" w:hAnsiTheme="majorHAnsi" w:cstheme="majorBidi"/>
      <w:color w:val="365F91" w:themeColor="accent1" w:themeShade="BF"/>
    </w:rPr>
  </w:style>
  <w:style w:type="paragraph" w:styleId="Kop60">
    <w:name w:val="heading 6"/>
    <w:basedOn w:val="Standaard"/>
    <w:next w:val="Standaard"/>
    <w:link w:val="Kop6Char"/>
    <w:uiPriority w:val="9"/>
    <w:semiHidden/>
    <w:unhideWhenUsed/>
    <w:qFormat/>
    <w:rsid w:val="005C69DA"/>
    <w:pPr>
      <w:keepNext/>
      <w:keepLines/>
      <w:numPr>
        <w:ilvl w:val="5"/>
        <w:numId w:val="20"/>
      </w:numPr>
      <w:spacing w:before="40"/>
      <w:outlineLvl w:val="5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5C69DA"/>
    <w:pPr>
      <w:keepNext/>
      <w:keepLines/>
      <w:numPr>
        <w:ilvl w:val="6"/>
        <w:numId w:val="20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5C69DA"/>
    <w:pPr>
      <w:keepNext/>
      <w:keepLines/>
      <w:numPr>
        <w:ilvl w:val="7"/>
        <w:numId w:val="20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5C69DA"/>
    <w:pPr>
      <w:keepNext/>
      <w:keepLines/>
      <w:numPr>
        <w:ilvl w:val="8"/>
        <w:numId w:val="20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uiPriority w:val="99"/>
    <w:unhideWhenUsed/>
    <w:rsid w:val="000E1B02"/>
    <w:pPr>
      <w:tabs>
        <w:tab w:val="center" w:pos="4536"/>
        <w:tab w:val="right" w:pos="9072"/>
      </w:tabs>
    </w:pPr>
  </w:style>
  <w:style w:type="character" w:customStyle="1" w:styleId="KoptekstChar">
    <w:name w:val="Koptekst Char"/>
    <w:link w:val="Koptekst"/>
    <w:uiPriority w:val="99"/>
    <w:rsid w:val="000E1B02"/>
    <w:rPr>
      <w:rFonts w:eastAsia="Calibri" w:cs="Times New Roman"/>
      <w:sz w:val="20"/>
      <w:lang w:val="nl-NL"/>
    </w:rPr>
  </w:style>
  <w:style w:type="paragraph" w:styleId="Geenafstand">
    <w:name w:val="No Spacing"/>
    <w:link w:val="GeenafstandChar"/>
    <w:uiPriority w:val="1"/>
    <w:qFormat/>
    <w:rsid w:val="00EF40C6"/>
    <w:pPr>
      <w:spacing w:after="0" w:line="240" w:lineRule="auto"/>
    </w:pPr>
    <w:rPr>
      <w:rFonts w:eastAsia="Times New Roman" w:cs="Times New Roman"/>
      <w:sz w:val="19"/>
      <w:szCs w:val="24"/>
      <w:lang w:val="nl-NL" w:eastAsia="nl-NL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EF40C6"/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EF40C6"/>
    <w:rPr>
      <w:rFonts w:ascii="Tahoma" w:eastAsia="Times New Roman" w:hAnsi="Tahoma" w:cs="Tahoma"/>
      <w:sz w:val="16"/>
      <w:szCs w:val="16"/>
      <w:lang w:val="nl-NL" w:eastAsia="nl-NL"/>
    </w:rPr>
  </w:style>
  <w:style w:type="paragraph" w:styleId="Voettekst">
    <w:name w:val="footer"/>
    <w:basedOn w:val="Standaard"/>
    <w:link w:val="VoettekstChar"/>
    <w:uiPriority w:val="99"/>
    <w:unhideWhenUsed/>
    <w:rsid w:val="000E1B02"/>
    <w:pPr>
      <w:tabs>
        <w:tab w:val="center" w:pos="4536"/>
        <w:tab w:val="right" w:pos="9072"/>
      </w:tabs>
    </w:pPr>
  </w:style>
  <w:style w:type="character" w:customStyle="1" w:styleId="VoettekstChar">
    <w:name w:val="Voettekst Char"/>
    <w:link w:val="Voettekst"/>
    <w:uiPriority w:val="99"/>
    <w:rsid w:val="000E1B02"/>
    <w:rPr>
      <w:rFonts w:eastAsia="Calibri" w:cs="Times New Roman"/>
      <w:sz w:val="20"/>
      <w:lang w:val="nl-NL"/>
    </w:rPr>
  </w:style>
  <w:style w:type="character" w:customStyle="1" w:styleId="Kop1Char">
    <w:name w:val="Kop 1 Char"/>
    <w:link w:val="Kop10"/>
    <w:uiPriority w:val="9"/>
    <w:rsid w:val="00F30C81"/>
    <w:rPr>
      <w:rFonts w:eastAsia="Times New Roman" w:cs="Times New Roman"/>
      <w:b/>
      <w:bCs/>
      <w:caps/>
      <w:color w:val="000000"/>
      <w:kern w:val="32"/>
      <w:sz w:val="28"/>
      <w:szCs w:val="32"/>
      <w:lang w:val="nl-NL" w:eastAsia="x-none"/>
      <w14:textOutline w14:w="9525" w14:cap="rnd" w14:cmpd="sng" w14:algn="ctr">
        <w14:noFill/>
        <w14:prstDash w14:val="solid"/>
        <w14:miter w14:lim="800000"/>
      </w14:textOutline>
      <w14:textFill>
        <w14:solidFill>
          <w14:srgbClr w14:val="000000">
            <w14:lumMod w14:val="25000"/>
          </w14:srgbClr>
        </w14:solidFill>
      </w14:textFill>
    </w:rPr>
  </w:style>
  <w:style w:type="character" w:customStyle="1" w:styleId="Kop2Char">
    <w:name w:val="Kop 2 Char"/>
    <w:link w:val="Kop20"/>
    <w:uiPriority w:val="9"/>
    <w:rsid w:val="00E833D4"/>
    <w:rPr>
      <w:rFonts w:eastAsia="Times New Roman" w:cs="Times New Roman"/>
      <w:b/>
      <w:bCs/>
      <w:iCs/>
      <w:color w:val="7F7F7F" w:themeColor="text1" w:themeTint="80"/>
      <w:sz w:val="20"/>
      <w:szCs w:val="28"/>
      <w:shd w:val="clear" w:color="auto" w:fill="F2F2F2" w:themeFill="background1" w:themeFillShade="F2"/>
      <w:lang w:val="nl-NL" w:eastAsia="x-none"/>
    </w:rPr>
  </w:style>
  <w:style w:type="character" w:customStyle="1" w:styleId="Kop3Char">
    <w:name w:val="Kop 3 Char"/>
    <w:link w:val="Kop30"/>
    <w:uiPriority w:val="9"/>
    <w:rsid w:val="00B1426B"/>
    <w:rPr>
      <w:rFonts w:eastAsia="Times New Roman" w:cs="Times New Roman"/>
      <w:bCs/>
      <w:color w:val="7F7F7F" w:themeColor="text1" w:themeTint="80"/>
      <w:sz w:val="19"/>
      <w:szCs w:val="26"/>
      <w:lang w:val="en-GB" w:eastAsia="x-none"/>
    </w:rPr>
  </w:style>
  <w:style w:type="paragraph" w:customStyle="1" w:styleId="LLNormal">
    <w:name w:val="LL_Normal"/>
    <w:basedOn w:val="Standaard"/>
    <w:rsid w:val="00B53C7F"/>
    <w:pPr>
      <w:spacing w:after="200"/>
    </w:pPr>
  </w:style>
  <w:style w:type="paragraph" w:customStyle="1" w:styleId="LLNormalIndent">
    <w:name w:val="LL_NormalIndent"/>
    <w:basedOn w:val="LLNormal"/>
    <w:rsid w:val="00B53C7F"/>
    <w:pPr>
      <w:ind w:left="851"/>
    </w:pPr>
  </w:style>
  <w:style w:type="paragraph" w:customStyle="1" w:styleId="LLCitation">
    <w:name w:val="LL_Citation"/>
    <w:basedOn w:val="LLNormal"/>
    <w:rsid w:val="00B53C7F"/>
    <w:pPr>
      <w:ind w:left="1418" w:right="851"/>
    </w:pPr>
    <w:rPr>
      <w:i/>
    </w:rPr>
  </w:style>
  <w:style w:type="paragraph" w:customStyle="1" w:styleId="LLNumDefa">
    <w:name w:val="LL_NumDef (a)"/>
    <w:basedOn w:val="LLNormal"/>
    <w:rsid w:val="00B53C7F"/>
    <w:pPr>
      <w:numPr>
        <w:numId w:val="1"/>
      </w:numPr>
      <w:spacing w:after="0"/>
    </w:pPr>
  </w:style>
  <w:style w:type="paragraph" w:customStyle="1" w:styleId="LLSpecStyle">
    <w:name w:val="LL_SpecStyle"/>
    <w:basedOn w:val="Standaard"/>
    <w:rsid w:val="00B53C7F"/>
    <w:pPr>
      <w:tabs>
        <w:tab w:val="left" w:pos="5670"/>
        <w:tab w:val="right" w:pos="7088"/>
        <w:tab w:val="left" w:pos="7371"/>
        <w:tab w:val="right" w:pos="8789"/>
      </w:tabs>
    </w:pPr>
  </w:style>
  <w:style w:type="paragraph" w:customStyle="1" w:styleId="LLHeading1">
    <w:name w:val="LLHeading 1"/>
    <w:basedOn w:val="LLNormal"/>
    <w:qFormat/>
    <w:rsid w:val="00B53C7F"/>
    <w:pPr>
      <w:keepNext/>
      <w:numPr>
        <w:numId w:val="2"/>
      </w:numPr>
      <w:outlineLvl w:val="0"/>
    </w:pPr>
    <w:rPr>
      <w:b/>
    </w:rPr>
  </w:style>
  <w:style w:type="paragraph" w:customStyle="1" w:styleId="LLHeading2">
    <w:name w:val="LLHeading 2"/>
    <w:basedOn w:val="LLNormal"/>
    <w:qFormat/>
    <w:rsid w:val="00B53C7F"/>
    <w:pPr>
      <w:numPr>
        <w:ilvl w:val="1"/>
        <w:numId w:val="2"/>
      </w:numPr>
      <w:outlineLvl w:val="1"/>
    </w:pPr>
  </w:style>
  <w:style w:type="paragraph" w:customStyle="1" w:styleId="LLHeading3">
    <w:name w:val="LLHeading 3"/>
    <w:basedOn w:val="LLNormal"/>
    <w:qFormat/>
    <w:rsid w:val="00B53C7F"/>
    <w:pPr>
      <w:numPr>
        <w:ilvl w:val="2"/>
        <w:numId w:val="2"/>
      </w:numPr>
      <w:outlineLvl w:val="2"/>
    </w:pPr>
  </w:style>
  <w:style w:type="paragraph" w:customStyle="1" w:styleId="LLHeading4">
    <w:name w:val="LLHeading 4"/>
    <w:basedOn w:val="LLNormal"/>
    <w:qFormat/>
    <w:rsid w:val="00B53C7F"/>
    <w:pPr>
      <w:numPr>
        <w:ilvl w:val="3"/>
        <w:numId w:val="2"/>
      </w:numPr>
      <w:outlineLvl w:val="3"/>
    </w:pPr>
  </w:style>
  <w:style w:type="paragraph" w:customStyle="1" w:styleId="LLHeading5">
    <w:name w:val="LLHeading 5"/>
    <w:basedOn w:val="LLNormal"/>
    <w:qFormat/>
    <w:rsid w:val="00B53C7F"/>
    <w:pPr>
      <w:numPr>
        <w:ilvl w:val="4"/>
        <w:numId w:val="2"/>
      </w:numPr>
      <w:outlineLvl w:val="4"/>
    </w:pPr>
  </w:style>
  <w:style w:type="paragraph" w:styleId="Inhopg1">
    <w:name w:val="toc 1"/>
    <w:basedOn w:val="Standaard"/>
    <w:next w:val="Standaard"/>
    <w:uiPriority w:val="39"/>
    <w:rsid w:val="001D535F"/>
    <w:pPr>
      <w:tabs>
        <w:tab w:val="right" w:leader="dot" w:pos="9639"/>
      </w:tabs>
      <w:spacing w:after="100"/>
      <w:ind w:left="851" w:hanging="851"/>
    </w:pPr>
    <w:rPr>
      <w:rFonts w:eastAsia="Times New Roman" w:cs="Arial"/>
      <w:caps/>
      <w:noProof/>
      <w:color w:val="595959" w:themeColor="text1" w:themeTint="A6"/>
      <w:szCs w:val="24"/>
      <w:lang w:val="en-GB" w:eastAsia="nl-NL"/>
    </w:rPr>
  </w:style>
  <w:style w:type="paragraph" w:styleId="Inhopg2">
    <w:name w:val="toc 2"/>
    <w:basedOn w:val="Standaard"/>
    <w:next w:val="Standaard"/>
    <w:uiPriority w:val="39"/>
    <w:rsid w:val="00D956C9"/>
    <w:pPr>
      <w:tabs>
        <w:tab w:val="right" w:leader="dot" w:pos="9639"/>
      </w:tabs>
      <w:spacing w:after="100"/>
      <w:ind w:left="1049" w:hanging="851"/>
    </w:pPr>
    <w:rPr>
      <w:rFonts w:eastAsia="Times New Roman" w:cs="Arial"/>
      <w:noProof/>
      <w:color w:val="595959" w:themeColor="text1" w:themeTint="A6"/>
      <w:szCs w:val="24"/>
      <w:lang w:val="en-GB" w:eastAsia="nl-NL"/>
    </w:rPr>
  </w:style>
  <w:style w:type="paragraph" w:styleId="Inhopg3">
    <w:name w:val="toc 3"/>
    <w:basedOn w:val="Standaard"/>
    <w:next w:val="Standaard"/>
    <w:uiPriority w:val="39"/>
    <w:rsid w:val="00B53C7F"/>
    <w:pPr>
      <w:tabs>
        <w:tab w:val="right" w:leader="dot" w:pos="9639"/>
      </w:tabs>
      <w:ind w:left="851" w:hanging="851"/>
    </w:pPr>
    <w:rPr>
      <w:rFonts w:eastAsia="Times New Roman" w:cs="Arial"/>
      <w:noProof/>
      <w:szCs w:val="24"/>
      <w:lang w:val="en-GB" w:eastAsia="nl-NL"/>
    </w:rPr>
  </w:style>
  <w:style w:type="paragraph" w:styleId="Inhopg4">
    <w:name w:val="toc 4"/>
    <w:basedOn w:val="Standaard"/>
    <w:next w:val="Standaard"/>
    <w:rsid w:val="00B53C7F"/>
    <w:pPr>
      <w:tabs>
        <w:tab w:val="right" w:leader="dot" w:pos="9639"/>
      </w:tabs>
      <w:ind w:left="851" w:hanging="851"/>
    </w:pPr>
    <w:rPr>
      <w:rFonts w:eastAsia="Times New Roman" w:cs="Arial"/>
      <w:noProof/>
      <w:szCs w:val="24"/>
      <w:lang w:val="en-GB" w:eastAsia="nl-NL"/>
    </w:rPr>
  </w:style>
  <w:style w:type="paragraph" w:styleId="Inhopg5">
    <w:name w:val="toc 5"/>
    <w:basedOn w:val="Standaard"/>
    <w:next w:val="Standaard"/>
    <w:rsid w:val="00B53C7F"/>
    <w:pPr>
      <w:tabs>
        <w:tab w:val="right" w:leader="dot" w:pos="9639"/>
      </w:tabs>
      <w:ind w:left="851" w:hanging="851"/>
    </w:pPr>
    <w:rPr>
      <w:rFonts w:eastAsia="Times New Roman" w:cs="Arial"/>
      <w:noProof/>
      <w:szCs w:val="24"/>
      <w:lang w:val="en-GB" w:eastAsia="nl-NL"/>
    </w:rPr>
  </w:style>
  <w:style w:type="character" w:styleId="Hyperlink">
    <w:name w:val="Hyperlink"/>
    <w:uiPriority w:val="99"/>
    <w:unhideWhenUsed/>
    <w:rsid w:val="00B53C7F"/>
    <w:rPr>
      <w:color w:val="0000FF"/>
      <w:u w:val="single"/>
    </w:rPr>
  </w:style>
  <w:style w:type="character" w:styleId="Voetnootmarkering">
    <w:name w:val="footnote reference"/>
    <w:uiPriority w:val="99"/>
    <w:rsid w:val="00B53C7F"/>
    <w:rPr>
      <w:vertAlign w:val="superscript"/>
      <w:lang w:val="nl-NL"/>
    </w:rPr>
  </w:style>
  <w:style w:type="paragraph" w:styleId="Inhopg6">
    <w:name w:val="toc 6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Inhopg7">
    <w:name w:val="toc 7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Inhopg8">
    <w:name w:val="toc 8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Inhopg9">
    <w:name w:val="toc 9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Voetnoottekst">
    <w:name w:val="footnote text"/>
    <w:basedOn w:val="Standaard"/>
    <w:link w:val="VoetnoottekstChar"/>
    <w:uiPriority w:val="99"/>
    <w:rsid w:val="00B53C7F"/>
    <w:pPr>
      <w:keepLines/>
      <w:tabs>
        <w:tab w:val="left" w:pos="284"/>
      </w:tabs>
      <w:ind w:left="284" w:hanging="284"/>
    </w:pPr>
    <w:rPr>
      <w:rFonts w:eastAsia="Times New Roman" w:cs="Arial"/>
      <w:sz w:val="16"/>
      <w:szCs w:val="20"/>
      <w:lang w:val="en-GB" w:eastAsia="nl-NL"/>
    </w:rPr>
  </w:style>
  <w:style w:type="character" w:customStyle="1" w:styleId="VoetnoottekstChar">
    <w:name w:val="Voetnoottekst Char"/>
    <w:basedOn w:val="Standaardalinea-lettertype"/>
    <w:link w:val="Voetnoottekst"/>
    <w:uiPriority w:val="99"/>
    <w:rsid w:val="00622849"/>
    <w:rPr>
      <w:rFonts w:eastAsia="Times New Roman" w:cs="Arial"/>
      <w:sz w:val="16"/>
      <w:szCs w:val="20"/>
      <w:lang w:val="en-GB" w:eastAsia="nl-NL"/>
    </w:rPr>
  </w:style>
  <w:style w:type="paragraph" w:customStyle="1" w:styleId="LLNuma">
    <w:name w:val="LL_Num(a)"/>
    <w:basedOn w:val="LLNormal"/>
    <w:rsid w:val="00B53C7F"/>
    <w:pPr>
      <w:numPr>
        <w:numId w:val="3"/>
      </w:numPr>
    </w:pPr>
  </w:style>
  <w:style w:type="paragraph" w:customStyle="1" w:styleId="LLNumIndenta">
    <w:name w:val="LL_NumIndent(a)"/>
    <w:basedOn w:val="LLNormal"/>
    <w:rsid w:val="00B53C7F"/>
    <w:pPr>
      <w:numPr>
        <w:numId w:val="4"/>
      </w:numPr>
    </w:pPr>
  </w:style>
  <w:style w:type="paragraph" w:customStyle="1" w:styleId="LLHeadingblue1">
    <w:name w:val="LL_Heading blue 1"/>
    <w:basedOn w:val="LLNormal"/>
    <w:rsid w:val="00B53C7F"/>
    <w:pPr>
      <w:keepNext/>
      <w:numPr>
        <w:numId w:val="5"/>
      </w:numPr>
      <w:spacing w:before="360" w:after="280"/>
      <w:outlineLvl w:val="0"/>
    </w:pPr>
    <w:rPr>
      <w:b/>
      <w:caps/>
      <w:color w:val="111F63"/>
      <w:sz w:val="24"/>
    </w:rPr>
  </w:style>
  <w:style w:type="paragraph" w:customStyle="1" w:styleId="LLHeadingblue2">
    <w:name w:val="LL_Heading blue 2"/>
    <w:basedOn w:val="LLNormal"/>
    <w:rsid w:val="00B53C7F"/>
    <w:pPr>
      <w:keepNext/>
      <w:numPr>
        <w:ilvl w:val="1"/>
        <w:numId w:val="5"/>
      </w:numPr>
      <w:outlineLvl w:val="1"/>
    </w:pPr>
    <w:rPr>
      <w:b/>
    </w:rPr>
  </w:style>
  <w:style w:type="paragraph" w:customStyle="1" w:styleId="LLHeadingblue3">
    <w:name w:val="LL_Heading blue 3"/>
    <w:basedOn w:val="LLNormal"/>
    <w:rsid w:val="00B53C7F"/>
    <w:pPr>
      <w:keepNext/>
      <w:numPr>
        <w:ilvl w:val="2"/>
        <w:numId w:val="5"/>
      </w:numPr>
      <w:outlineLvl w:val="2"/>
    </w:pPr>
    <w:rPr>
      <w:i/>
    </w:rPr>
  </w:style>
  <w:style w:type="paragraph" w:customStyle="1" w:styleId="LLHeadingblue4">
    <w:name w:val="LL_Heading blue 4"/>
    <w:basedOn w:val="LLNormal"/>
    <w:rsid w:val="00B53C7F"/>
    <w:pPr>
      <w:numPr>
        <w:ilvl w:val="3"/>
        <w:numId w:val="5"/>
      </w:numPr>
      <w:outlineLvl w:val="3"/>
    </w:pPr>
  </w:style>
  <w:style w:type="paragraph" w:customStyle="1" w:styleId="LLHeadingblue5">
    <w:name w:val="LL_Heading blue 5"/>
    <w:basedOn w:val="LLNormal"/>
    <w:rsid w:val="00B53C7F"/>
    <w:pPr>
      <w:numPr>
        <w:ilvl w:val="4"/>
        <w:numId w:val="5"/>
      </w:numPr>
      <w:outlineLvl w:val="4"/>
    </w:pPr>
  </w:style>
  <w:style w:type="paragraph" w:customStyle="1" w:styleId="LLNum123ab1">
    <w:name w:val="LL_Num123ab 1"/>
    <w:basedOn w:val="LLNormal"/>
    <w:rsid w:val="00B53C7F"/>
    <w:pPr>
      <w:numPr>
        <w:numId w:val="6"/>
      </w:numPr>
      <w:spacing w:after="0"/>
    </w:pPr>
  </w:style>
  <w:style w:type="paragraph" w:customStyle="1" w:styleId="LLNum123ab2">
    <w:name w:val="LL_Num123ab 2"/>
    <w:basedOn w:val="LLNormal"/>
    <w:rsid w:val="00B53C7F"/>
    <w:pPr>
      <w:numPr>
        <w:ilvl w:val="1"/>
        <w:numId w:val="6"/>
      </w:numPr>
      <w:spacing w:after="0"/>
    </w:pPr>
  </w:style>
  <w:style w:type="paragraph" w:customStyle="1" w:styleId="LLDash1">
    <w:name w:val="LL_Dash 1"/>
    <w:basedOn w:val="LLNormal"/>
    <w:rsid w:val="00B53C7F"/>
    <w:pPr>
      <w:spacing w:after="0"/>
    </w:pPr>
  </w:style>
  <w:style w:type="paragraph" w:customStyle="1" w:styleId="LLDash2">
    <w:name w:val="LL_Dash 2"/>
    <w:basedOn w:val="LLNormal"/>
    <w:rsid w:val="00B53C7F"/>
    <w:pPr>
      <w:spacing w:after="0"/>
    </w:pPr>
  </w:style>
  <w:style w:type="paragraph" w:customStyle="1" w:styleId="LLDash3">
    <w:name w:val="LL_Dash 3"/>
    <w:basedOn w:val="LLNormal"/>
    <w:rsid w:val="00B53C7F"/>
    <w:pPr>
      <w:spacing w:after="0"/>
    </w:pPr>
  </w:style>
  <w:style w:type="paragraph" w:customStyle="1" w:styleId="LLDash4">
    <w:name w:val="LL_Dash 4"/>
    <w:basedOn w:val="LLNormal"/>
    <w:rsid w:val="00B53C7F"/>
    <w:pPr>
      <w:spacing w:after="0"/>
    </w:pPr>
  </w:style>
  <w:style w:type="paragraph" w:customStyle="1" w:styleId="LLDash5">
    <w:name w:val="LL_Dash 5"/>
    <w:basedOn w:val="LLNormal"/>
    <w:rsid w:val="00B53C7F"/>
    <w:pPr>
      <w:spacing w:after="0"/>
    </w:pPr>
  </w:style>
  <w:style w:type="paragraph" w:styleId="Lijstalinea">
    <w:name w:val="List Paragraph"/>
    <w:aliases w:val="Bulletlijst NS,Opsomblokjes en substreepjes,_EDSN_agendapunt,Reference List,INK_Opsomming,Paragraaf zonder nummering,Kop 1.1,Bullet Number,List Paragraph1,lp1,lp11,List Paragraph11,Bullet 1,Use Case List Paragraph,Num Bullet 1,Bullet List"/>
    <w:basedOn w:val="Standaard"/>
    <w:link w:val="LijstalineaChar"/>
    <w:qFormat/>
    <w:rsid w:val="00622849"/>
    <w:pPr>
      <w:suppressAutoHyphens w:val="0"/>
      <w:spacing w:after="200" w:line="276" w:lineRule="auto"/>
      <w:ind w:left="720"/>
      <w:contextualSpacing/>
      <w:jc w:val="left"/>
    </w:pPr>
    <w:rPr>
      <w:rFonts w:ascii="Calibri" w:hAnsi="Calibri"/>
      <w:sz w:val="22"/>
    </w:rPr>
  </w:style>
  <w:style w:type="character" w:customStyle="1" w:styleId="LijstalineaChar">
    <w:name w:val="Lijstalinea Char"/>
    <w:aliases w:val="Bulletlijst NS Char,Opsomblokjes en substreepjes Char,_EDSN_agendapunt Char,Reference List Char,INK_Opsomming Char,Paragraaf zonder nummering Char,Kop 1.1 Char,Bullet Number Char,List Paragraph1 Char,lp1 Char,lp11 Char,Bullet 1 Char"/>
    <w:basedOn w:val="Standaardalinea-lettertype"/>
    <w:link w:val="Lijstalinea"/>
    <w:rsid w:val="00622849"/>
    <w:rPr>
      <w:rFonts w:ascii="Calibri" w:eastAsia="Calibri" w:hAnsi="Calibri" w:cs="Times New Roman"/>
      <w:lang w:val="nl-NL"/>
    </w:rPr>
  </w:style>
  <w:style w:type="table" w:styleId="Tabelraster">
    <w:name w:val="Table Grid"/>
    <w:basedOn w:val="Standaardtabel"/>
    <w:rsid w:val="004F777C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Verwijzingopmerking">
    <w:name w:val="annotation reference"/>
    <w:basedOn w:val="Standaardalinea-lettertype"/>
    <w:uiPriority w:val="99"/>
    <w:unhideWhenUsed/>
    <w:rsid w:val="00E40FAB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E40FAB"/>
    <w:rPr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E40FAB"/>
    <w:rPr>
      <w:rFonts w:eastAsia="Calibri" w:cs="Times New Roman"/>
      <w:sz w:val="20"/>
      <w:szCs w:val="20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E40FAB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E40FAB"/>
    <w:rPr>
      <w:rFonts w:eastAsia="Calibri" w:cs="Times New Roman"/>
      <w:b/>
      <w:bCs/>
      <w:sz w:val="20"/>
      <w:szCs w:val="20"/>
      <w:lang w:val="nl-NL"/>
    </w:rPr>
  </w:style>
  <w:style w:type="paragraph" w:customStyle="1" w:styleId="Bullet">
    <w:name w:val="Bullet"/>
    <w:basedOn w:val="Standaard"/>
    <w:rsid w:val="00424996"/>
    <w:pPr>
      <w:widowControl w:val="0"/>
      <w:suppressAutoHyphens w:val="0"/>
      <w:overflowPunct w:val="0"/>
      <w:autoSpaceDE w:val="0"/>
      <w:autoSpaceDN w:val="0"/>
      <w:adjustRightInd w:val="0"/>
      <w:spacing w:line="260" w:lineRule="atLeast"/>
      <w:ind w:left="567" w:hanging="567"/>
      <w:jc w:val="left"/>
      <w:textAlignment w:val="baseline"/>
    </w:pPr>
    <w:rPr>
      <w:rFonts w:ascii="Times New Roman" w:eastAsia="Times New Roman" w:hAnsi="Times New Roman"/>
      <w:sz w:val="22"/>
      <w:szCs w:val="20"/>
      <w:lang w:eastAsia="nl-NL"/>
    </w:rPr>
  </w:style>
  <w:style w:type="paragraph" w:styleId="Eindnoottekst">
    <w:name w:val="endnote text"/>
    <w:basedOn w:val="Standaard"/>
    <w:link w:val="EindnoottekstChar"/>
    <w:rsid w:val="000E1B02"/>
    <w:pPr>
      <w:suppressAutoHyphens w:val="0"/>
      <w:jc w:val="left"/>
    </w:pPr>
    <w:rPr>
      <w:rFonts w:eastAsia="Times New Roman"/>
      <w:szCs w:val="20"/>
      <w:lang w:eastAsia="nl-NL"/>
    </w:rPr>
  </w:style>
  <w:style w:type="character" w:customStyle="1" w:styleId="EindnoottekstChar">
    <w:name w:val="Eindnoottekst Char"/>
    <w:basedOn w:val="Standaardalinea-lettertype"/>
    <w:link w:val="Eindnoottekst"/>
    <w:rsid w:val="000E1B02"/>
    <w:rPr>
      <w:rFonts w:eastAsia="Times New Roman" w:cs="Times New Roman"/>
      <w:sz w:val="20"/>
      <w:szCs w:val="20"/>
      <w:lang w:val="nl-NL" w:eastAsia="nl-NL"/>
    </w:rPr>
  </w:style>
  <w:style w:type="character" w:styleId="Eindnootmarkering">
    <w:name w:val="endnote reference"/>
    <w:basedOn w:val="Standaardalinea-lettertype"/>
    <w:rsid w:val="000E1B02"/>
    <w:rPr>
      <w:vertAlign w:val="superscript"/>
    </w:rPr>
  </w:style>
  <w:style w:type="paragraph" w:customStyle="1" w:styleId="LLAgrHeading1">
    <w:name w:val="LL_AgrHeading 1"/>
    <w:basedOn w:val="LLNormal"/>
    <w:rsid w:val="000E1B02"/>
    <w:pPr>
      <w:keepNext/>
      <w:numPr>
        <w:numId w:val="7"/>
      </w:numPr>
      <w:outlineLvl w:val="0"/>
    </w:pPr>
    <w:rPr>
      <w:b/>
      <w:caps/>
    </w:rPr>
  </w:style>
  <w:style w:type="paragraph" w:customStyle="1" w:styleId="LLAgrHeading2">
    <w:name w:val="LL_AgrHeading 2"/>
    <w:basedOn w:val="LLNormal"/>
    <w:rsid w:val="000E1B02"/>
    <w:pPr>
      <w:keepNext/>
      <w:numPr>
        <w:ilvl w:val="1"/>
        <w:numId w:val="7"/>
      </w:numPr>
      <w:outlineLvl w:val="1"/>
    </w:pPr>
    <w:rPr>
      <w:b/>
    </w:rPr>
  </w:style>
  <w:style w:type="paragraph" w:customStyle="1" w:styleId="LLAgrHeading3">
    <w:name w:val="LL_AgrHeading 3"/>
    <w:basedOn w:val="LLNormal"/>
    <w:rsid w:val="000E1B02"/>
    <w:pPr>
      <w:numPr>
        <w:ilvl w:val="2"/>
        <w:numId w:val="7"/>
      </w:numPr>
      <w:outlineLvl w:val="2"/>
    </w:pPr>
  </w:style>
  <w:style w:type="paragraph" w:customStyle="1" w:styleId="LLAgrHeading4">
    <w:name w:val="LL_AgrHeading 4"/>
    <w:basedOn w:val="LLNormal"/>
    <w:rsid w:val="000E1B02"/>
    <w:pPr>
      <w:numPr>
        <w:ilvl w:val="3"/>
        <w:numId w:val="7"/>
      </w:numPr>
      <w:outlineLvl w:val="3"/>
    </w:pPr>
  </w:style>
  <w:style w:type="paragraph" w:customStyle="1" w:styleId="LLAgrHeading5">
    <w:name w:val="LL_AgrHeading 5"/>
    <w:basedOn w:val="LLNormal"/>
    <w:rsid w:val="000E1B02"/>
    <w:pPr>
      <w:numPr>
        <w:ilvl w:val="4"/>
        <w:numId w:val="7"/>
      </w:numPr>
      <w:outlineLvl w:val="4"/>
    </w:pPr>
  </w:style>
  <w:style w:type="paragraph" w:customStyle="1" w:styleId="LLAgr2Heading1">
    <w:name w:val="LL_Agr2Heading 1"/>
    <w:basedOn w:val="LLNormal"/>
    <w:qFormat/>
    <w:rsid w:val="000E1B02"/>
    <w:pPr>
      <w:keepNext/>
      <w:numPr>
        <w:numId w:val="8"/>
      </w:numPr>
      <w:outlineLvl w:val="0"/>
    </w:pPr>
    <w:rPr>
      <w:b/>
      <w:caps/>
    </w:rPr>
  </w:style>
  <w:style w:type="paragraph" w:customStyle="1" w:styleId="LLAgr2Heading2">
    <w:name w:val="LL_Agr2Heading 2"/>
    <w:basedOn w:val="LLNormal"/>
    <w:qFormat/>
    <w:rsid w:val="000E1B02"/>
    <w:pPr>
      <w:numPr>
        <w:ilvl w:val="1"/>
        <w:numId w:val="8"/>
      </w:numPr>
      <w:outlineLvl w:val="1"/>
    </w:pPr>
  </w:style>
  <w:style w:type="paragraph" w:customStyle="1" w:styleId="LLAgr2Heading3">
    <w:name w:val="LL_Agr2Heading 3"/>
    <w:basedOn w:val="LLNormal"/>
    <w:qFormat/>
    <w:rsid w:val="000E1B02"/>
    <w:pPr>
      <w:numPr>
        <w:ilvl w:val="2"/>
        <w:numId w:val="8"/>
      </w:numPr>
      <w:outlineLvl w:val="2"/>
    </w:pPr>
  </w:style>
  <w:style w:type="paragraph" w:customStyle="1" w:styleId="LLAgr2Heading4">
    <w:name w:val="LL_Agr2Heading 4"/>
    <w:basedOn w:val="LLNormal"/>
    <w:qFormat/>
    <w:rsid w:val="000E1B02"/>
    <w:pPr>
      <w:numPr>
        <w:ilvl w:val="3"/>
        <w:numId w:val="8"/>
      </w:numPr>
      <w:outlineLvl w:val="3"/>
    </w:pPr>
  </w:style>
  <w:style w:type="paragraph" w:customStyle="1" w:styleId="LLAgr2Heading5">
    <w:name w:val="LL_Agr2Heading 5"/>
    <w:basedOn w:val="LLNormal"/>
    <w:qFormat/>
    <w:rsid w:val="000E1B02"/>
    <w:pPr>
      <w:numPr>
        <w:ilvl w:val="4"/>
        <w:numId w:val="8"/>
      </w:numPr>
      <w:outlineLvl w:val="4"/>
    </w:pPr>
  </w:style>
  <w:style w:type="paragraph" w:customStyle="1" w:styleId="LLNumber">
    <w:name w:val="LL_Number"/>
    <w:basedOn w:val="LLNormal"/>
    <w:rsid w:val="000E1B02"/>
    <w:pPr>
      <w:numPr>
        <w:numId w:val="9"/>
      </w:numPr>
    </w:pPr>
  </w:style>
  <w:style w:type="paragraph" w:customStyle="1" w:styleId="LLNumbering">
    <w:name w:val="LL_Numbering"/>
    <w:basedOn w:val="LLNormal"/>
    <w:rsid w:val="000E1B02"/>
    <w:pPr>
      <w:numPr>
        <w:numId w:val="10"/>
      </w:numPr>
    </w:pPr>
  </w:style>
  <w:style w:type="paragraph" w:customStyle="1" w:styleId="LLLitHeading1">
    <w:name w:val="LL_LitHeading 1"/>
    <w:basedOn w:val="LLNormal"/>
    <w:rsid w:val="000E1B02"/>
    <w:pPr>
      <w:keepNext/>
      <w:numPr>
        <w:numId w:val="11"/>
      </w:numPr>
      <w:outlineLvl w:val="0"/>
    </w:pPr>
    <w:rPr>
      <w:b/>
      <w:caps/>
    </w:rPr>
  </w:style>
  <w:style w:type="paragraph" w:customStyle="1" w:styleId="LLLitHeading2">
    <w:name w:val="LL_LitHeading 2"/>
    <w:basedOn w:val="LLNormal"/>
    <w:rsid w:val="000E1B02"/>
    <w:pPr>
      <w:keepNext/>
      <w:numPr>
        <w:ilvl w:val="1"/>
        <w:numId w:val="11"/>
      </w:numPr>
      <w:outlineLvl w:val="1"/>
    </w:pPr>
    <w:rPr>
      <w:b/>
    </w:rPr>
  </w:style>
  <w:style w:type="paragraph" w:customStyle="1" w:styleId="LLLitHeading3">
    <w:name w:val="LL_LitHeading 3"/>
    <w:basedOn w:val="LLNormal"/>
    <w:rsid w:val="000E1B02"/>
    <w:pPr>
      <w:keepNext/>
      <w:numPr>
        <w:ilvl w:val="2"/>
        <w:numId w:val="11"/>
      </w:numPr>
      <w:outlineLvl w:val="2"/>
    </w:pPr>
    <w:rPr>
      <w:b/>
    </w:rPr>
  </w:style>
  <w:style w:type="paragraph" w:customStyle="1" w:styleId="LLLitHeading4">
    <w:name w:val="LL_LitHeading 4"/>
    <w:basedOn w:val="LLNormal"/>
    <w:rsid w:val="000E1B02"/>
    <w:pPr>
      <w:keepNext/>
      <w:numPr>
        <w:ilvl w:val="3"/>
        <w:numId w:val="11"/>
      </w:numPr>
      <w:outlineLvl w:val="3"/>
    </w:pPr>
    <w:rPr>
      <w:b/>
    </w:rPr>
  </w:style>
  <w:style w:type="paragraph" w:customStyle="1" w:styleId="LLLitHeading5">
    <w:name w:val="LL_LitHeading 5"/>
    <w:basedOn w:val="LLNormal"/>
    <w:rsid w:val="000E1B02"/>
    <w:pPr>
      <w:numPr>
        <w:ilvl w:val="4"/>
        <w:numId w:val="11"/>
      </w:numPr>
      <w:outlineLvl w:val="4"/>
    </w:pPr>
    <w:rPr>
      <w:i/>
    </w:rPr>
  </w:style>
  <w:style w:type="paragraph" w:customStyle="1" w:styleId="LLLitAHeading">
    <w:name w:val="LL_LitAHeading"/>
    <w:basedOn w:val="LLNormal"/>
    <w:rsid w:val="000E1B02"/>
    <w:pPr>
      <w:numPr>
        <w:numId w:val="12"/>
      </w:numPr>
    </w:pPr>
    <w:rPr>
      <w:b/>
    </w:rPr>
  </w:style>
  <w:style w:type="paragraph" w:customStyle="1" w:styleId="LLParties">
    <w:name w:val="LL_Parties"/>
    <w:basedOn w:val="LLNormal"/>
    <w:rsid w:val="000E1B02"/>
    <w:pPr>
      <w:numPr>
        <w:numId w:val="13"/>
      </w:numPr>
    </w:pPr>
  </w:style>
  <w:style w:type="paragraph" w:customStyle="1" w:styleId="LLSchedule">
    <w:name w:val="LL_Schedule"/>
    <w:basedOn w:val="LLNormal"/>
    <w:next w:val="LLTitleSchedule"/>
    <w:rsid w:val="000E1B02"/>
    <w:pPr>
      <w:keepNext/>
      <w:numPr>
        <w:numId w:val="14"/>
      </w:numPr>
      <w:jc w:val="center"/>
    </w:pPr>
    <w:rPr>
      <w:b/>
    </w:rPr>
  </w:style>
  <w:style w:type="paragraph" w:customStyle="1" w:styleId="LLTitleSchedule">
    <w:name w:val="LL_TitleSchedule"/>
    <w:basedOn w:val="LLNormal"/>
    <w:next w:val="LLNormal"/>
    <w:rsid w:val="000E1B02"/>
    <w:pPr>
      <w:keepNext/>
      <w:jc w:val="center"/>
    </w:pPr>
    <w:rPr>
      <w:b/>
      <w:caps/>
    </w:rPr>
  </w:style>
  <w:style w:type="paragraph" w:customStyle="1" w:styleId="LLWhereas">
    <w:name w:val="LL_Whereas"/>
    <w:basedOn w:val="LLNormal"/>
    <w:rsid w:val="000E1B02"/>
    <w:pPr>
      <w:numPr>
        <w:numId w:val="15"/>
      </w:numPr>
    </w:pPr>
  </w:style>
  <w:style w:type="paragraph" w:customStyle="1" w:styleId="INKStandaard">
    <w:name w:val="INK Standaard"/>
    <w:link w:val="INKStandaardChar"/>
    <w:rsid w:val="00460C55"/>
    <w:pPr>
      <w:spacing w:after="0"/>
    </w:pPr>
    <w:rPr>
      <w:rFonts w:eastAsia="Calibri" w:cs="Times New Roman"/>
      <w:spacing w:val="5"/>
      <w:sz w:val="19"/>
      <w:lang w:val="nl-NL"/>
    </w:rPr>
  </w:style>
  <w:style w:type="character" w:customStyle="1" w:styleId="INKStandaardChar">
    <w:name w:val="INK Standaard Char"/>
    <w:basedOn w:val="Standaardalinea-lettertype"/>
    <w:link w:val="INKStandaard"/>
    <w:rsid w:val="00460C55"/>
    <w:rPr>
      <w:rFonts w:eastAsia="Calibri" w:cs="Times New Roman"/>
      <w:spacing w:val="5"/>
      <w:sz w:val="19"/>
      <w:lang w:val="nl-NL"/>
    </w:rPr>
  </w:style>
  <w:style w:type="numbering" w:customStyle="1" w:styleId="StijlAllianderdef">
    <w:name w:val="Stijl Alliander def"/>
    <w:rsid w:val="00A831B7"/>
    <w:pPr>
      <w:numPr>
        <w:numId w:val="16"/>
      </w:numPr>
    </w:pPr>
  </w:style>
  <w:style w:type="paragraph" w:customStyle="1" w:styleId="Default">
    <w:name w:val="Default"/>
    <w:rsid w:val="00FB603B"/>
    <w:pPr>
      <w:autoSpaceDE w:val="0"/>
      <w:autoSpaceDN w:val="0"/>
      <w:adjustRightInd w:val="0"/>
      <w:spacing w:after="0" w:line="240" w:lineRule="auto"/>
    </w:pPr>
    <w:rPr>
      <w:rFonts w:ascii="Tahoma" w:eastAsia="Times New Roman" w:hAnsi="Tahoma" w:cs="Tahoma"/>
      <w:color w:val="000000"/>
      <w:sz w:val="24"/>
      <w:szCs w:val="24"/>
      <w:lang w:val="nl-NL" w:eastAsia="nl-NL"/>
    </w:rPr>
  </w:style>
  <w:style w:type="paragraph" w:customStyle="1" w:styleId="INKHoofdstuk">
    <w:name w:val="INK Hoofdstuk"/>
    <w:next w:val="INKStandaard"/>
    <w:rsid w:val="00FB603B"/>
    <w:pPr>
      <w:keepNext/>
      <w:pageBreakBefore/>
      <w:numPr>
        <w:numId w:val="17"/>
      </w:numPr>
      <w:spacing w:after="240" w:line="240" w:lineRule="auto"/>
    </w:pPr>
    <w:rPr>
      <w:rFonts w:eastAsia="Calibri" w:cs="Times New Roman"/>
      <w:b/>
      <w:spacing w:val="5"/>
      <w:sz w:val="24"/>
      <w:szCs w:val="24"/>
      <w:lang w:val="nl-NL"/>
    </w:rPr>
  </w:style>
  <w:style w:type="paragraph" w:customStyle="1" w:styleId="INKParagraaf">
    <w:name w:val="INK Paragraaf"/>
    <w:next w:val="INKStandaard"/>
    <w:rsid w:val="00FB603B"/>
    <w:pPr>
      <w:keepNext/>
      <w:numPr>
        <w:ilvl w:val="1"/>
        <w:numId w:val="17"/>
      </w:numPr>
      <w:spacing w:before="240" w:after="240" w:line="240" w:lineRule="auto"/>
    </w:pPr>
    <w:rPr>
      <w:rFonts w:eastAsia="Calibri" w:cs="Times New Roman"/>
      <w:b/>
      <w:spacing w:val="5"/>
      <w:sz w:val="20"/>
      <w:szCs w:val="20"/>
      <w:lang w:val="nl-NL"/>
    </w:rPr>
  </w:style>
  <w:style w:type="paragraph" w:customStyle="1" w:styleId="INKSubparagraaf">
    <w:name w:val="INK Subparagraaf"/>
    <w:next w:val="INKStandaard"/>
    <w:rsid w:val="00FB603B"/>
    <w:pPr>
      <w:keepNext/>
      <w:numPr>
        <w:ilvl w:val="2"/>
        <w:numId w:val="17"/>
      </w:numPr>
      <w:spacing w:before="240" w:after="240" w:line="240" w:lineRule="auto"/>
    </w:pPr>
    <w:rPr>
      <w:rFonts w:eastAsia="Calibri" w:cs="Times New Roman"/>
      <w:b/>
      <w:spacing w:val="5"/>
      <w:sz w:val="19"/>
      <w:szCs w:val="19"/>
      <w:lang w:val="nl-NL"/>
    </w:rPr>
  </w:style>
  <w:style w:type="paragraph" w:customStyle="1" w:styleId="INKSub-subparagraaf">
    <w:name w:val="INK Sub-subparagraaf"/>
    <w:next w:val="Standaard"/>
    <w:rsid w:val="00FB603B"/>
    <w:pPr>
      <w:keepNext/>
      <w:numPr>
        <w:ilvl w:val="3"/>
        <w:numId w:val="17"/>
      </w:numPr>
      <w:spacing w:before="240" w:after="240" w:line="240" w:lineRule="auto"/>
    </w:pPr>
    <w:rPr>
      <w:rFonts w:eastAsia="Calibri" w:cs="Times New Roman"/>
      <w:b/>
      <w:spacing w:val="5"/>
      <w:sz w:val="19"/>
      <w:szCs w:val="19"/>
      <w:lang w:val="nl-NL"/>
    </w:rPr>
  </w:style>
  <w:style w:type="character" w:styleId="GevolgdeHyperlink">
    <w:name w:val="FollowedHyperlink"/>
    <w:basedOn w:val="Standaardalinea-lettertype"/>
    <w:uiPriority w:val="99"/>
    <w:semiHidden/>
    <w:unhideWhenUsed/>
    <w:rsid w:val="00286390"/>
    <w:rPr>
      <w:color w:val="800080" w:themeColor="followedHyperlink"/>
      <w:u w:val="single"/>
    </w:rPr>
  </w:style>
  <w:style w:type="paragraph" w:styleId="Ondertitel">
    <w:name w:val="Subtitle"/>
    <w:aliases w:val="Website"/>
    <w:basedOn w:val="Standaard"/>
    <w:next w:val="Standaard"/>
    <w:link w:val="OndertitelChar"/>
    <w:uiPriority w:val="11"/>
    <w:qFormat/>
    <w:rsid w:val="00B61F2C"/>
    <w:pPr>
      <w:suppressAutoHyphens w:val="0"/>
      <w:spacing w:after="376" w:line="376" w:lineRule="exact"/>
      <w:jc w:val="left"/>
    </w:pPr>
    <w:rPr>
      <w:rFonts w:ascii="Gotham Light" w:hAnsi="Gotham Light"/>
      <w:color w:val="008CBE"/>
      <w:sz w:val="23"/>
      <w:szCs w:val="23"/>
      <w:lang w:val="en-GB"/>
    </w:rPr>
  </w:style>
  <w:style w:type="character" w:customStyle="1" w:styleId="OndertitelChar">
    <w:name w:val="Ondertitel Char"/>
    <w:aliases w:val="Website Char"/>
    <w:basedOn w:val="Standaardalinea-lettertype"/>
    <w:link w:val="Ondertitel"/>
    <w:uiPriority w:val="11"/>
    <w:rsid w:val="00B61F2C"/>
    <w:rPr>
      <w:rFonts w:ascii="Gotham Light" w:eastAsia="Calibri" w:hAnsi="Gotham Light" w:cs="Times New Roman"/>
      <w:color w:val="008CBE"/>
      <w:sz w:val="23"/>
      <w:szCs w:val="23"/>
      <w:lang w:val="en-GB"/>
    </w:rPr>
  </w:style>
  <w:style w:type="character" w:styleId="Tekstvantijdelijkeaanduiding">
    <w:name w:val="Placeholder Text"/>
    <w:basedOn w:val="Standaardalinea-lettertype"/>
    <w:uiPriority w:val="99"/>
    <w:semiHidden/>
    <w:rsid w:val="008502A7"/>
    <w:rPr>
      <w:color w:val="808080"/>
    </w:rPr>
  </w:style>
  <w:style w:type="table" w:customStyle="1" w:styleId="Tabelraster1">
    <w:name w:val="Tabelraster1"/>
    <w:basedOn w:val="Standaardtabel"/>
    <w:next w:val="Tabelraster"/>
    <w:rsid w:val="0096688B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ui-provider">
    <w:name w:val="ui-provider"/>
    <w:basedOn w:val="Standaardalinea-lettertype"/>
    <w:rsid w:val="00B72699"/>
  </w:style>
  <w:style w:type="table" w:customStyle="1" w:styleId="Tabelraster5">
    <w:name w:val="Tabelraster5"/>
    <w:basedOn w:val="Standaardtabel"/>
    <w:next w:val="Tabelraster"/>
    <w:uiPriority w:val="59"/>
    <w:rsid w:val="00A93528"/>
    <w:pPr>
      <w:spacing w:after="0" w:line="240" w:lineRule="auto"/>
    </w:pPr>
    <w:rPr>
      <w:rFonts w:cs="Arial"/>
      <w:sz w:val="19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Rastertabel4-Accent3">
    <w:name w:val="Grid Table 4 Accent 3"/>
    <w:basedOn w:val="Standaardtabel"/>
    <w:uiPriority w:val="49"/>
    <w:rsid w:val="00F82D6B"/>
    <w:pPr>
      <w:spacing w:after="0" w:line="240" w:lineRule="auto"/>
    </w:p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character" w:styleId="Vermelding">
    <w:name w:val="Mention"/>
    <w:basedOn w:val="Standaardalinea-lettertype"/>
    <w:uiPriority w:val="99"/>
    <w:unhideWhenUsed/>
    <w:rsid w:val="00BA3CD7"/>
    <w:rPr>
      <w:color w:val="2B579A"/>
      <w:shd w:val="clear" w:color="auto" w:fill="E1DFDD"/>
    </w:rPr>
  </w:style>
  <w:style w:type="character" w:customStyle="1" w:styleId="GeenafstandChar">
    <w:name w:val="Geen afstand Char"/>
    <w:basedOn w:val="Standaardalinea-lettertype"/>
    <w:link w:val="Geenafstand"/>
    <w:uiPriority w:val="1"/>
    <w:rsid w:val="00B835DD"/>
    <w:rPr>
      <w:rFonts w:eastAsia="Times New Roman" w:cs="Times New Roman"/>
      <w:sz w:val="19"/>
      <w:szCs w:val="24"/>
      <w:lang w:val="nl-NL" w:eastAsia="nl-NL"/>
    </w:rPr>
  </w:style>
  <w:style w:type="paragraph" w:customStyle="1" w:styleId="Tabel">
    <w:name w:val="Tabel"/>
    <w:basedOn w:val="Standaard"/>
    <w:rsid w:val="00FA46A5"/>
    <w:pPr>
      <w:suppressAutoHyphens w:val="0"/>
      <w:spacing w:after="120" w:line="264" w:lineRule="auto"/>
      <w:jc w:val="left"/>
    </w:pPr>
    <w:rPr>
      <w:rFonts w:asciiTheme="minorHAnsi" w:eastAsia="Times New Roman" w:hAnsiTheme="minorHAnsi" w:cstheme="minorHAnsi"/>
      <w:sz w:val="18"/>
      <w:szCs w:val="20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E25F03"/>
    <w:rPr>
      <w:color w:val="605E5C"/>
      <w:shd w:val="clear" w:color="auto" w:fill="E1DFDD"/>
    </w:rPr>
  </w:style>
  <w:style w:type="paragraph" w:styleId="Revisie">
    <w:name w:val="Revision"/>
    <w:hidden/>
    <w:uiPriority w:val="99"/>
    <w:semiHidden/>
    <w:rsid w:val="00B7619C"/>
    <w:pPr>
      <w:spacing w:after="0" w:line="240" w:lineRule="auto"/>
    </w:pPr>
    <w:rPr>
      <w:rFonts w:eastAsia="Calibri" w:cs="Times New Roman"/>
      <w:sz w:val="20"/>
      <w:lang w:val="nl-NL"/>
    </w:rPr>
  </w:style>
  <w:style w:type="character" w:customStyle="1" w:styleId="Kop4Char">
    <w:name w:val="Kop 4 Char"/>
    <w:basedOn w:val="Standaardalinea-lettertype"/>
    <w:link w:val="Kop40"/>
    <w:uiPriority w:val="9"/>
    <w:semiHidden/>
    <w:rsid w:val="005C69DA"/>
    <w:rPr>
      <w:rFonts w:asciiTheme="majorHAnsi" w:eastAsiaTheme="majorEastAsia" w:hAnsiTheme="majorHAnsi" w:cstheme="majorBidi"/>
      <w:i/>
      <w:iCs/>
      <w:color w:val="365F91" w:themeColor="accent1" w:themeShade="BF"/>
      <w:sz w:val="19"/>
      <w:lang w:val="nl-NL"/>
    </w:rPr>
  </w:style>
  <w:style w:type="character" w:customStyle="1" w:styleId="Kop5Char">
    <w:name w:val="Kop 5 Char"/>
    <w:basedOn w:val="Standaardalinea-lettertype"/>
    <w:link w:val="Kop50"/>
    <w:uiPriority w:val="9"/>
    <w:semiHidden/>
    <w:rsid w:val="005C69DA"/>
    <w:rPr>
      <w:rFonts w:asciiTheme="majorHAnsi" w:eastAsiaTheme="majorEastAsia" w:hAnsiTheme="majorHAnsi" w:cstheme="majorBidi"/>
      <w:color w:val="365F91" w:themeColor="accent1" w:themeShade="BF"/>
      <w:sz w:val="19"/>
      <w:lang w:val="nl-NL"/>
    </w:rPr>
  </w:style>
  <w:style w:type="character" w:customStyle="1" w:styleId="Kop6Char">
    <w:name w:val="Kop 6 Char"/>
    <w:basedOn w:val="Standaardalinea-lettertype"/>
    <w:link w:val="Kop60"/>
    <w:uiPriority w:val="9"/>
    <w:semiHidden/>
    <w:rsid w:val="005C69DA"/>
    <w:rPr>
      <w:rFonts w:asciiTheme="majorHAnsi" w:eastAsiaTheme="majorEastAsia" w:hAnsiTheme="majorHAnsi" w:cstheme="majorBidi"/>
      <w:color w:val="243F60" w:themeColor="accent1" w:themeShade="7F"/>
      <w:sz w:val="19"/>
      <w:lang w:val="nl-NL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5C69DA"/>
    <w:rPr>
      <w:rFonts w:asciiTheme="majorHAnsi" w:eastAsiaTheme="majorEastAsia" w:hAnsiTheme="majorHAnsi" w:cstheme="majorBidi"/>
      <w:i/>
      <w:iCs/>
      <w:color w:val="243F60" w:themeColor="accent1" w:themeShade="7F"/>
      <w:sz w:val="19"/>
      <w:lang w:val="nl-NL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5C69DA"/>
    <w:rPr>
      <w:rFonts w:asciiTheme="majorHAnsi" w:eastAsiaTheme="majorEastAsia" w:hAnsiTheme="majorHAnsi" w:cstheme="majorBidi"/>
      <w:color w:val="272727" w:themeColor="text1" w:themeTint="D8"/>
      <w:sz w:val="21"/>
      <w:szCs w:val="21"/>
      <w:lang w:val="nl-NL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5C69DA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  <w:lang w:val="nl-NL"/>
    </w:rPr>
  </w:style>
  <w:style w:type="paragraph" w:customStyle="1" w:styleId="kop1">
    <w:name w:val="kop1"/>
    <w:basedOn w:val="Standaard"/>
    <w:next w:val="Standaard"/>
    <w:autoRedefine/>
    <w:uiPriority w:val="1"/>
    <w:rsid w:val="00413F70"/>
    <w:pPr>
      <w:keepNext/>
      <w:numPr>
        <w:numId w:val="18"/>
      </w:numPr>
      <w:suppressAutoHyphens w:val="0"/>
      <w:spacing w:before="240" w:after="240" w:line="260" w:lineRule="atLeast"/>
    </w:pPr>
    <w:rPr>
      <w:rFonts w:eastAsia="Times New Roman"/>
      <w:b/>
      <w:sz w:val="24"/>
      <w:szCs w:val="20"/>
    </w:rPr>
  </w:style>
  <w:style w:type="paragraph" w:customStyle="1" w:styleId="kop2">
    <w:name w:val="kop2"/>
    <w:basedOn w:val="Standaard"/>
    <w:next w:val="Standaard"/>
    <w:autoRedefine/>
    <w:uiPriority w:val="1"/>
    <w:rsid w:val="00413F70"/>
    <w:pPr>
      <w:keepNext/>
      <w:numPr>
        <w:ilvl w:val="1"/>
        <w:numId w:val="18"/>
      </w:numPr>
      <w:suppressAutoHyphens w:val="0"/>
      <w:spacing w:before="240" w:after="120" w:line="276" w:lineRule="auto"/>
      <w:jc w:val="left"/>
    </w:pPr>
    <w:rPr>
      <w:rFonts w:eastAsia="Times New Roman"/>
      <w:b/>
      <w:sz w:val="22"/>
      <w:szCs w:val="20"/>
      <w:lang w:eastAsia="nl-NL"/>
    </w:rPr>
  </w:style>
  <w:style w:type="paragraph" w:customStyle="1" w:styleId="kop3">
    <w:name w:val="kop3"/>
    <w:basedOn w:val="Standaard"/>
    <w:next w:val="Standaard"/>
    <w:autoRedefine/>
    <w:uiPriority w:val="1"/>
    <w:rsid w:val="00413F70"/>
    <w:pPr>
      <w:keepNext/>
      <w:numPr>
        <w:ilvl w:val="2"/>
        <w:numId w:val="18"/>
      </w:numPr>
      <w:suppressAutoHyphens w:val="0"/>
      <w:spacing w:before="120" w:after="120" w:line="260" w:lineRule="atLeast"/>
    </w:pPr>
    <w:rPr>
      <w:rFonts w:eastAsia="Times New Roman"/>
      <w:b/>
      <w:szCs w:val="20"/>
      <w:lang w:eastAsia="nl-NL"/>
    </w:rPr>
  </w:style>
  <w:style w:type="paragraph" w:customStyle="1" w:styleId="kop4">
    <w:name w:val="kop4"/>
    <w:basedOn w:val="Standaard"/>
    <w:next w:val="Standaard"/>
    <w:uiPriority w:val="1"/>
    <w:rsid w:val="00413F70"/>
    <w:pPr>
      <w:keepNext/>
      <w:numPr>
        <w:ilvl w:val="3"/>
        <w:numId w:val="18"/>
      </w:numPr>
      <w:suppressAutoHyphens w:val="0"/>
      <w:spacing w:before="240" w:after="60" w:line="260" w:lineRule="atLeast"/>
    </w:pPr>
    <w:rPr>
      <w:rFonts w:eastAsia="Times New Roman"/>
      <w:i/>
      <w:szCs w:val="20"/>
      <w:u w:val="single"/>
      <w:lang w:eastAsia="nl-NL"/>
    </w:rPr>
  </w:style>
  <w:style w:type="paragraph" w:customStyle="1" w:styleId="kop5">
    <w:name w:val="kop5"/>
    <w:basedOn w:val="Standaard"/>
    <w:uiPriority w:val="1"/>
    <w:rsid w:val="00413F70"/>
    <w:pPr>
      <w:numPr>
        <w:ilvl w:val="4"/>
        <w:numId w:val="18"/>
      </w:numPr>
      <w:suppressAutoHyphens w:val="0"/>
      <w:spacing w:line="260" w:lineRule="atLeast"/>
    </w:pPr>
    <w:rPr>
      <w:rFonts w:eastAsia="Times New Roman"/>
      <w:szCs w:val="20"/>
      <w:lang w:eastAsia="nl-NL"/>
    </w:rPr>
  </w:style>
  <w:style w:type="paragraph" w:customStyle="1" w:styleId="kop6">
    <w:name w:val="kop6"/>
    <w:basedOn w:val="Standaard"/>
    <w:uiPriority w:val="1"/>
    <w:rsid w:val="00413F70"/>
    <w:pPr>
      <w:numPr>
        <w:ilvl w:val="5"/>
        <w:numId w:val="18"/>
      </w:numPr>
      <w:suppressAutoHyphens w:val="0"/>
      <w:spacing w:line="260" w:lineRule="atLeast"/>
    </w:pPr>
    <w:rPr>
      <w:rFonts w:eastAsia="Times New Roman"/>
      <w:szCs w:val="20"/>
      <w:lang w:eastAsia="nl-NL"/>
    </w:rPr>
  </w:style>
  <w:style w:type="paragraph" w:customStyle="1" w:styleId="geschiktheidseis">
    <w:name w:val="geschiktheidseis"/>
    <w:basedOn w:val="Standaard"/>
    <w:next w:val="Standaard"/>
    <w:rsid w:val="0053101B"/>
    <w:pPr>
      <w:numPr>
        <w:numId w:val="19"/>
      </w:numPr>
      <w:suppressAutoHyphens w:val="0"/>
      <w:spacing w:line="260" w:lineRule="atLeast"/>
    </w:pPr>
    <w:rPr>
      <w:rFonts w:eastAsia="Times New Roman"/>
      <w:caps/>
      <w:szCs w:val="20"/>
      <w:lang w:eastAsia="nl-NL"/>
    </w:rPr>
  </w:style>
  <w:style w:type="numbering" w:customStyle="1" w:styleId="list-geschiktheidseis">
    <w:name w:val="list-geschiktheidseis"/>
    <w:basedOn w:val="Geenlijst"/>
    <w:uiPriority w:val="99"/>
    <w:rsid w:val="00413F70"/>
    <w:pPr>
      <w:numPr>
        <w:numId w:val="18"/>
      </w:numPr>
    </w:pPr>
  </w:style>
  <w:style w:type="numbering" w:customStyle="1" w:styleId="list-opsomming-letters">
    <w:name w:val="list-opsomming-letters"/>
    <w:basedOn w:val="Geenlijst"/>
    <w:uiPriority w:val="99"/>
    <w:rsid w:val="00413F70"/>
    <w:pPr>
      <w:numPr>
        <w:numId w:val="19"/>
      </w:numPr>
    </w:pPr>
  </w:style>
  <w:style w:type="paragraph" w:customStyle="1" w:styleId="paragraph">
    <w:name w:val="paragraph"/>
    <w:basedOn w:val="Standaard"/>
    <w:rsid w:val="00AA2AE6"/>
    <w:pPr>
      <w:suppressAutoHyphens w:val="0"/>
      <w:spacing w:before="100" w:beforeAutospacing="1" w:after="100" w:afterAutospacing="1"/>
      <w:jc w:val="left"/>
    </w:pPr>
    <w:rPr>
      <w:rFonts w:ascii="Times New Roman" w:eastAsia="Times New Roman" w:hAnsi="Times New Roman"/>
      <w:sz w:val="24"/>
      <w:szCs w:val="24"/>
      <w:lang w:eastAsia="nl-NL"/>
    </w:rPr>
  </w:style>
  <w:style w:type="character" w:customStyle="1" w:styleId="normaltextrun">
    <w:name w:val="normaltextrun"/>
    <w:basedOn w:val="Standaardalinea-lettertype"/>
    <w:rsid w:val="00AA2AE6"/>
  </w:style>
  <w:style w:type="character" w:customStyle="1" w:styleId="eop">
    <w:name w:val="eop"/>
    <w:basedOn w:val="Standaardalinea-lettertype"/>
    <w:rsid w:val="00AA2AE6"/>
  </w:style>
  <w:style w:type="character" w:customStyle="1" w:styleId="findhit">
    <w:name w:val="findhit"/>
    <w:basedOn w:val="Standaardalinea-lettertype"/>
    <w:rsid w:val="00AA2AE6"/>
  </w:style>
  <w:style w:type="table" w:styleId="Lijsttabel4-Accent3">
    <w:name w:val="List Table 4 Accent 3"/>
    <w:basedOn w:val="Standaardtabel"/>
    <w:uiPriority w:val="49"/>
    <w:rsid w:val="00306B29"/>
    <w:pPr>
      <w:spacing w:after="0" w:line="240" w:lineRule="auto"/>
    </w:p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Rastertabel6kleurrijk-Accent3">
    <w:name w:val="Grid Table 6 Colorful Accent 3"/>
    <w:basedOn w:val="Standaardtabel"/>
    <w:uiPriority w:val="51"/>
    <w:rsid w:val="00E75086"/>
    <w:pPr>
      <w:spacing w:after="0" w:line="240" w:lineRule="auto"/>
    </w:pPr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Rastertabel1licht">
    <w:name w:val="Grid Table 1 Light"/>
    <w:basedOn w:val="Standaardtabel"/>
    <w:uiPriority w:val="46"/>
    <w:rsid w:val="003463AE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4-Accent6">
    <w:name w:val="Grid Table 4 Accent 6"/>
    <w:basedOn w:val="Standaardtabel"/>
    <w:uiPriority w:val="49"/>
    <w:rsid w:val="00895853"/>
    <w:pPr>
      <w:spacing w:after="0" w:line="240" w:lineRule="auto"/>
    </w:p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paragraph" w:styleId="Titel">
    <w:name w:val="Title"/>
    <w:basedOn w:val="Standaard"/>
    <w:next w:val="Standaard"/>
    <w:link w:val="TitelChar"/>
    <w:uiPriority w:val="10"/>
    <w:qFormat/>
    <w:rsid w:val="00582B49"/>
    <w:pPr>
      <w:contextualSpacing/>
    </w:pPr>
    <w:rPr>
      <w:rFonts w:eastAsiaTheme="majorEastAsia" w:cstheme="majorBidi"/>
      <w:b/>
      <w:spacing w:val="-10"/>
      <w:kern w:val="28"/>
      <w:sz w:val="28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582B49"/>
    <w:rPr>
      <w:rFonts w:eastAsiaTheme="majorEastAsia" w:cstheme="majorBidi"/>
      <w:b/>
      <w:spacing w:val="-10"/>
      <w:kern w:val="28"/>
      <w:sz w:val="28"/>
      <w:szCs w:val="56"/>
      <w:lang w:val="nl-NL"/>
    </w:rPr>
  </w:style>
  <w:style w:type="paragraph" w:styleId="Kopvaninhoudsopgave">
    <w:name w:val="TOC Heading"/>
    <w:basedOn w:val="Kop10"/>
    <w:next w:val="Standaard"/>
    <w:uiPriority w:val="39"/>
    <w:unhideWhenUsed/>
    <w:qFormat/>
    <w:rsid w:val="00913583"/>
    <w:pPr>
      <w:keepLines/>
      <w:numPr>
        <w:numId w:val="0"/>
      </w:numPr>
      <w:suppressAutoHyphens w:val="0"/>
      <w:spacing w:after="0" w:line="259" w:lineRule="auto"/>
      <w:jc w:val="left"/>
      <w:outlineLvl w:val="9"/>
    </w:pPr>
    <w:rPr>
      <w:rFonts w:asciiTheme="majorHAnsi" w:eastAsiaTheme="majorEastAsia" w:hAnsiTheme="majorHAnsi" w:cstheme="majorBidi"/>
      <w:b w:val="0"/>
      <w:bCs w:val="0"/>
      <w:color w:val="122030" w:themeColor="accent1" w:themeShade="40"/>
      <w:kern w:val="0"/>
      <w:sz w:val="32"/>
      <w:lang w:eastAsia="nl-NL"/>
      <w14:textFill>
        <w14:solidFill>
          <w14:schemeClr w14:val="accent1">
            <w14:lumMod w14:val="25000"/>
            <w14:lumMod w14:val="25000"/>
          </w14:schemeClr>
        </w14:solidFill>
      </w14:textFill>
    </w:rPr>
  </w:style>
  <w:style w:type="table" w:styleId="Rastertabel4-Accent5">
    <w:name w:val="Grid Table 4 Accent 5"/>
    <w:basedOn w:val="Standaardtabel"/>
    <w:uiPriority w:val="49"/>
    <w:rsid w:val="00F14900"/>
    <w:pPr>
      <w:spacing w:after="0" w:line="240" w:lineRule="auto"/>
    </w:p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paragraph" w:customStyle="1" w:styleId="Koptabel">
    <w:name w:val="Kop tabel"/>
    <w:basedOn w:val="Standaard"/>
    <w:link w:val="KoptabelChar"/>
    <w:qFormat/>
    <w:rsid w:val="006D7DD8"/>
    <w:pPr>
      <w:suppressAutoHyphens w:val="0"/>
      <w:spacing w:before="40" w:after="40" w:line="259" w:lineRule="auto"/>
      <w:jc w:val="left"/>
    </w:pPr>
    <w:rPr>
      <w:rFonts w:cs="Arial"/>
      <w:b/>
      <w:bCs/>
      <w:color w:val="FFFFFF" w:themeColor="background1"/>
      <w:sz w:val="20"/>
      <w:szCs w:val="20"/>
      <w:lang w:eastAsia="nl-NL"/>
    </w:rPr>
  </w:style>
  <w:style w:type="character" w:customStyle="1" w:styleId="KoptabelChar">
    <w:name w:val="Kop tabel Char"/>
    <w:basedOn w:val="Standaardalinea-lettertype"/>
    <w:link w:val="Koptabel"/>
    <w:rsid w:val="006D7DD8"/>
    <w:rPr>
      <w:rFonts w:eastAsia="Calibri" w:cs="Arial"/>
      <w:b/>
      <w:bCs/>
      <w:color w:val="FFFFFF" w:themeColor="background1"/>
      <w:sz w:val="20"/>
      <w:szCs w:val="20"/>
      <w:lang w:val="nl-NL" w:eastAsia="nl-NL"/>
    </w:rPr>
  </w:style>
  <w:style w:type="character" w:customStyle="1" w:styleId="contentcontrolboundarysink">
    <w:name w:val="contentcontrolboundarysink"/>
    <w:basedOn w:val="Standaardalinea-lettertype"/>
    <w:rsid w:val="008032AA"/>
  </w:style>
  <w:style w:type="character" w:styleId="Subtieleverwijzing">
    <w:name w:val="Subtle Reference"/>
    <w:basedOn w:val="Standaardalinea-lettertype"/>
    <w:uiPriority w:val="31"/>
    <w:rsid w:val="00BA79FC"/>
    <w:rPr>
      <w:smallCaps/>
      <w:color w:val="C0504D" w:themeColor="accent2"/>
      <w:u w:val="single"/>
    </w:rPr>
  </w:style>
  <w:style w:type="paragraph" w:styleId="Normaalweb">
    <w:name w:val="Normal (Web)"/>
    <w:basedOn w:val="Standaard"/>
    <w:uiPriority w:val="99"/>
    <w:semiHidden/>
    <w:unhideWhenUsed/>
    <w:rsid w:val="00D87DAA"/>
    <w:pPr>
      <w:suppressAutoHyphens w:val="0"/>
      <w:spacing w:before="100" w:beforeAutospacing="1" w:after="100" w:afterAutospacing="1"/>
      <w:jc w:val="left"/>
    </w:pPr>
    <w:rPr>
      <w:rFonts w:ascii="Times New Roman" w:eastAsiaTheme="minorEastAsia" w:hAnsi="Times New Roman"/>
      <w:sz w:val="24"/>
      <w:szCs w:val="24"/>
      <w:lang w:eastAsia="nl-N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4523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99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887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4627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9936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6673676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03935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473386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76816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273098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212155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054274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682433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1418549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929509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005380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3215903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3144769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3489168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1385313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3994024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9268307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4098143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8231695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4169426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921884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4831640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2787649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6019148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095029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6267403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14349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119987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161656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830428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883170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80231242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5380321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8650263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5461686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9205230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7979146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9274952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7270230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9611548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8925065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1320960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9845348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1533723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1833227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1909217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013821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032507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9617215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208194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4290909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211374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804101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311890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5636593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427873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9433326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904308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229183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961845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433413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084351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429953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154541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9971371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396975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722385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456686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723868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653235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507550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692592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012672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4258064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3976597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4460761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113903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4704349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31135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223473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5246618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545263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8931427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032425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02148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490381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895777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888851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548445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8071624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8426130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8650944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519730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156246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162373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215181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2809679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670757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2427183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849679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3772461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937569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7938741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996502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4773543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502533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79870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1051061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054881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486674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7936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2562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7090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42855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34114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91441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5951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81700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6336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028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6104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3698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8475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44069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5577548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2013454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0454833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5954792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206389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1289382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749065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0261447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5479071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3482391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493784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7117717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1031127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251112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591463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485903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2525595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759872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2362787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885137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7041306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</w:divs>
  <w:encoding w:val="macintosh"/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jpg"/><Relationship Id="rId18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image" Target="media/image5.png"/><Relationship Id="rId2" Type="http://schemas.openxmlformats.org/officeDocument/2006/relationships/customXml" Target="../customXml/item2.xml"/><Relationship Id="rId16" Type="http://schemas.openxmlformats.org/officeDocument/2006/relationships/image" Target="media/image4.jpeg"/><Relationship Id="rId20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image" Target="media/image3.png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jpeg"/><Relationship Id="rId22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ams-Document" ma:contentTypeID="0x0101004659BCCA1C99B948BDA694E43C0A92F30066B23DA58E7C6C4198E7DE3E1034FF28" ma:contentTypeVersion="11" ma:contentTypeDescription="Documenten op Microsoft Teams hebben een bewaartermijn van maximaal 1 jaar." ma:contentTypeScope="" ma:versionID="bad17252b7829e0ebeb0e9625d04cf9d">
  <xsd:schema xmlns:xsd="http://www.w3.org/2001/XMLSchema" xmlns:xs="http://www.w3.org/2001/XMLSchema" xmlns:p="http://schemas.microsoft.com/office/2006/metadata/properties" xmlns:ns2="324e097d-bb88-4fe7-853d-3bbce479f7c0" targetNamespace="http://schemas.microsoft.com/office/2006/metadata/properties" ma:root="true" ma:fieldsID="5d7b4899bc7bb730add1f85566e94eae" ns2:_="">
    <xsd:import namespace="324e097d-bb88-4fe7-853d-3bbce479f7c0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4e097d-bb88-4fe7-853d-3bbce479f7c0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81fae7a4-80ff-4991-9891-c1668bee1c5f}" ma:internalName="TaxCatchAll" ma:showField="CatchAllData" ma:web="5df7132d-c2a4-47d4-88f5-5cbb2d7c889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81fae7a4-80ff-4991-9891-c1668bee1c5f}" ma:internalName="TaxCatchAllLabel" ma:readOnly="true" ma:showField="CatchAllDataLabel" ma:web="5df7132d-c2a4-47d4-88f5-5cbb2d7c889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cbfbc5c3-60d0-4420-b99b-f454b4e667cd" ContentTypeId="0x0101004659BCCA1C99B948BDA694E43C0A92F3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24e097d-bb88-4fe7-853d-3bbce479f7c0" xsi:nil="true"/>
  </documentManagement>
</p:properties>
</file>

<file path=customXml/itemProps1.xml><?xml version="1.0" encoding="utf-8"?>
<ds:datastoreItem xmlns:ds="http://schemas.openxmlformats.org/officeDocument/2006/customXml" ds:itemID="{E5FA596B-B0A9-4E78-B3C6-54E626109B61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75572BA5-5149-4E45-9C2E-3399CB55DF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24e097d-bb88-4fe7-853d-3bbce479f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899E867-CE43-4B70-8569-F0F6A152E593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CFB65D4B-55BD-46DA-939E-3C6DAC8FFA63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C4F461C-8856-4F30-A27F-5134E6D0AFCF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5C16B6FD-DB08-4234-977D-EE274C9FC6E8}">
  <ds:schemaRefs>
    <ds:schemaRef ds:uri="http://schemas.microsoft.com/office/2006/metadata/properties"/>
    <ds:schemaRef ds:uri="http://schemas.microsoft.com/office/infopath/2007/PartnerControls"/>
    <ds:schemaRef ds:uri="324e097d-bb88-4fe7-853d-3bbce479f7c0"/>
  </ds:schemaRefs>
</ds:datastoreItem>
</file>

<file path=docMetadata/LabelInfo.xml><?xml version="1.0" encoding="utf-8"?>
<clbl:labelList xmlns:clbl="http://schemas.microsoft.com/office/2020/mipLabelMetadata">
  <clbl:label id="{697f104b-d7cb-48c8-ac9f-bd87105bafdc}" enabled="0" method="" siteId="{697f104b-d7cb-48c8-ac9f-bd87105bafdc}" removed="1"/>
  <clbl:label id="{ad89fa4f-e4a0-4ddb-9d18-f7eeec649ffc}" enabled="0" method="" siteId="{ad89fa4f-e4a0-4ddb-9d18-f7eeec649ff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59</TotalTime>
  <Pages>4</Pages>
  <Words>318</Words>
  <Characters>2115</Characters>
  <Application>Microsoft Office Word</Application>
  <DocSecurity>0</DocSecurity>
  <Lines>135</Lines>
  <Paragraphs>62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Aanbesteding</vt:lpstr>
    </vt:vector>
  </TitlesOfParts>
  <Company>Alliander</Company>
  <LinksUpToDate>false</LinksUpToDate>
  <CharactersWithSpaces>2387</CharactersWithSpaces>
  <SharedDoc>false</SharedDoc>
  <HLinks>
    <vt:vector size="54" baseType="variant">
      <vt:variant>
        <vt:i4>6422618</vt:i4>
      </vt:variant>
      <vt:variant>
        <vt:i4>48</vt:i4>
      </vt:variant>
      <vt:variant>
        <vt:i4>0</vt:i4>
      </vt:variant>
      <vt:variant>
        <vt:i4>5</vt:i4>
      </vt:variant>
      <vt:variant>
        <vt:lpwstr>mailto:klachtenloket@alliander.com</vt:lpwstr>
      </vt:variant>
      <vt:variant>
        <vt:lpwstr/>
      </vt:variant>
      <vt:variant>
        <vt:i4>7274576</vt:i4>
      </vt:variant>
      <vt:variant>
        <vt:i4>45</vt:i4>
      </vt:variant>
      <vt:variant>
        <vt:i4>0</vt:i4>
      </vt:variant>
      <vt:variant>
        <vt:i4>5</vt:i4>
      </vt:variant>
      <vt:variant>
        <vt:lpwstr>mailto:inkoopbeheer@alliander.com</vt:lpwstr>
      </vt:variant>
      <vt:variant>
        <vt:lpwstr/>
      </vt:variant>
      <vt:variant>
        <vt:i4>1048627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_Toc158026844</vt:lpwstr>
      </vt:variant>
      <vt:variant>
        <vt:i4>1048627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_Toc158026843</vt:lpwstr>
      </vt:variant>
      <vt:variant>
        <vt:i4>1048627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_Toc158026842</vt:lpwstr>
      </vt:variant>
      <vt:variant>
        <vt:i4>1048627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_Toc158026841</vt:lpwstr>
      </vt:variant>
      <vt:variant>
        <vt:i4>1048627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_Toc158026840</vt:lpwstr>
      </vt:variant>
      <vt:variant>
        <vt:i4>1507379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_Toc158026839</vt:lpwstr>
      </vt:variant>
      <vt:variant>
        <vt:i4>1507379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_Toc158026838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Referentieverklaring</dc:title>
  <dc:subject/>
  <dc:creator>Naam</dc:creator>
  <cp:keywords/>
  <cp:lastModifiedBy>Abbenhuis, Vincent</cp:lastModifiedBy>
  <cp:revision>56</cp:revision>
  <dcterms:created xsi:type="dcterms:W3CDTF">2025-08-01T08:32:00Z</dcterms:created>
  <dcterms:modified xsi:type="dcterms:W3CDTF">2026-09-01T10:11:00Z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0x0101004659BCCA1C99B948BDA694E43C0A92F30066B23DA58E7C6C4198E7DE3E1034FF28</vt:lpwstr>
  </property>
  <property fmtid="{D5CDD505-2E9C-101B-9397-08002B2CF9AE}" pid="3" name="_dlc_DocIdItemGuid">
    <vt:lpwstr>0c3a6e38-4b48-4cb3-bf78-a4a049515202</vt:lpwstr>
  </property>
  <property fmtid="{D5CDD505-2E9C-101B-9397-08002B2CF9AE}" pid="4" name="MediaServiceImageTags">
    <vt:lpwstr/>
  </property>
  <property fmtid="{D5CDD505-2E9C-101B-9397-08002B2CF9AE}" pid="5" name="MSIP_Label_89999a2b-9a21-4e6e-bf76-863fcb82bc91_Enabled">
    <vt:lpwstr>true</vt:lpwstr>
  </property>
  <property fmtid="{D5CDD505-2E9C-101B-9397-08002B2CF9AE}" pid="6" name="MSIP_Label_89999a2b-9a21-4e6e-bf76-863fcb82bc91_SetDate">
    <vt:lpwstr>2024-03-08T15:00:45Z</vt:lpwstr>
  </property>
  <property fmtid="{D5CDD505-2E9C-101B-9397-08002B2CF9AE}" pid="7" name="MSIP_Label_89999a2b-9a21-4e6e-bf76-863fcb82bc91_Method">
    <vt:lpwstr>Standard</vt:lpwstr>
  </property>
  <property fmtid="{D5CDD505-2E9C-101B-9397-08002B2CF9AE}" pid="8" name="MSIP_Label_89999a2b-9a21-4e6e-bf76-863fcb82bc91_Name">
    <vt:lpwstr>Intern</vt:lpwstr>
  </property>
  <property fmtid="{D5CDD505-2E9C-101B-9397-08002B2CF9AE}" pid="9" name="MSIP_Label_89999a2b-9a21-4e6e-bf76-863fcb82bc91_SiteId">
    <vt:lpwstr>40ce6286-0e4a-4500-8bb1-bf46447c5f7f</vt:lpwstr>
  </property>
  <property fmtid="{D5CDD505-2E9C-101B-9397-08002B2CF9AE}" pid="10" name="MSIP_Label_89999a2b-9a21-4e6e-bf76-863fcb82bc91_ActionId">
    <vt:lpwstr>cd501d8e-fd48-47cd-89fe-551c0f246bc7</vt:lpwstr>
  </property>
  <property fmtid="{D5CDD505-2E9C-101B-9397-08002B2CF9AE}" pid="11" name="MSIP_Label_89999a2b-9a21-4e6e-bf76-863fcb82bc91_ContentBits">
    <vt:lpwstr>0</vt:lpwstr>
  </property>
  <property fmtid="{D5CDD505-2E9C-101B-9397-08002B2CF9AE}" pid="12" name="docLang">
    <vt:lpwstr>nl</vt:lpwstr>
  </property>
  <property fmtid="{D5CDD505-2E9C-101B-9397-08002B2CF9AE}" pid="13" name="lcf76f155ced4ddcb4097134ff3c332f">
    <vt:lpwstr/>
  </property>
</Properties>
</file>