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F27EF54" w14:textId="6EA1B41B" w:rsidR="00ED14AF" w:rsidRPr="005B0C55" w:rsidRDefault="00233919" w:rsidP="00396D22">
      <w:pPr>
        <w:pStyle w:val="Kop1"/>
        <w:spacing w:after="0" w:line="240" w:lineRule="auto"/>
        <w:ind w:left="2124" w:hanging="2124"/>
        <w:rPr>
          <w:rFonts w:ascii="Arial" w:hAnsi="Arial" w:cs="Arial"/>
          <w:color w:val="auto"/>
          <w:szCs w:val="36"/>
        </w:rPr>
      </w:pPr>
      <w:r w:rsidRPr="005B0C55">
        <w:rPr>
          <w:rFonts w:ascii="Arial" w:hAnsi="Arial" w:cs="Arial"/>
          <w:color w:val="auto"/>
          <w:szCs w:val="36"/>
        </w:rPr>
        <w:t xml:space="preserve">Bijlage </w:t>
      </w:r>
      <w:r w:rsidR="005B0C55" w:rsidRPr="005B0C55">
        <w:rPr>
          <w:rFonts w:ascii="Arial" w:hAnsi="Arial" w:cs="Arial"/>
          <w:color w:val="auto"/>
          <w:szCs w:val="36"/>
        </w:rPr>
        <w:t>14</w:t>
      </w:r>
      <w:r w:rsidR="00D43010" w:rsidRPr="005B0C55">
        <w:rPr>
          <w:rFonts w:ascii="Arial" w:hAnsi="Arial" w:cs="Arial"/>
          <w:color w:val="auto"/>
          <w:szCs w:val="36"/>
        </w:rPr>
        <w:t xml:space="preserve"> </w:t>
      </w:r>
      <w:r w:rsidR="005B0C55">
        <w:rPr>
          <w:rFonts w:ascii="Arial" w:hAnsi="Arial" w:cs="Arial"/>
          <w:color w:val="auto"/>
          <w:szCs w:val="36"/>
        </w:rPr>
        <w:tab/>
      </w:r>
      <w:r w:rsidR="00392D32" w:rsidRPr="005B0C55">
        <w:rPr>
          <w:rFonts w:ascii="Arial" w:hAnsi="Arial" w:cs="Arial"/>
          <w:color w:val="auto"/>
          <w:szCs w:val="36"/>
        </w:rPr>
        <w:t>Formulier</w:t>
      </w:r>
      <w:r w:rsidR="00D43010" w:rsidRPr="005B0C55">
        <w:rPr>
          <w:rFonts w:ascii="Arial" w:hAnsi="Arial" w:cs="Arial"/>
          <w:color w:val="auto"/>
          <w:szCs w:val="36"/>
        </w:rPr>
        <w:t xml:space="preserve"> </w:t>
      </w:r>
      <w:r w:rsidR="00A32F5F" w:rsidRPr="005B0C55">
        <w:rPr>
          <w:rFonts w:ascii="Arial" w:hAnsi="Arial" w:cs="Arial"/>
          <w:color w:val="auto"/>
          <w:szCs w:val="36"/>
        </w:rPr>
        <w:t>verzoek tot deelname</w:t>
      </w:r>
      <w:r w:rsidR="00BE540A" w:rsidRPr="005B0C55">
        <w:rPr>
          <w:rFonts w:ascii="Arial" w:hAnsi="Arial" w:cs="Arial"/>
          <w:color w:val="auto"/>
          <w:szCs w:val="36"/>
        </w:rPr>
        <w:t xml:space="preserve"> semi open house </w:t>
      </w:r>
      <w:r w:rsidR="0034658A" w:rsidRPr="005B0C55">
        <w:rPr>
          <w:rFonts w:ascii="Arial" w:hAnsi="Arial" w:cs="Arial"/>
          <w:color w:val="auto"/>
          <w:szCs w:val="36"/>
        </w:rPr>
        <w:t>IB</w:t>
      </w:r>
    </w:p>
    <w:p w14:paraId="7CF1608B" w14:textId="04EC5F45" w:rsidR="00D43010" w:rsidRPr="00D43010" w:rsidRDefault="00D43010" w:rsidP="00396D22">
      <w:pPr>
        <w:spacing w:before="240" w:after="0" w:line="276" w:lineRule="auto"/>
        <w:rPr>
          <w:rFonts w:cs="Arial"/>
          <w:b/>
        </w:rPr>
      </w:pPr>
      <w:r w:rsidRPr="00D43010">
        <w:rPr>
          <w:rFonts w:cs="Arial"/>
          <w:b/>
        </w:rPr>
        <w:t>Inkoop Wmo Individuele begeleiding 250025GRS</w:t>
      </w:r>
    </w:p>
    <w:p w14:paraId="24F8CE7D" w14:textId="4DFBD9AD" w:rsidR="00D43010" w:rsidRDefault="007A712A" w:rsidP="007932D3">
      <w:pPr>
        <w:spacing w:line="240" w:lineRule="auto"/>
        <w:rPr>
          <w:rFonts w:cs="Arial"/>
          <w:sz w:val="16"/>
          <w:szCs w:val="16"/>
        </w:rPr>
      </w:pPr>
      <w:r w:rsidRPr="00D43010">
        <w:rPr>
          <w:rFonts w:cs="Arial"/>
          <w:sz w:val="16"/>
          <w:szCs w:val="16"/>
        </w:rPr>
        <w:t>Ver</w:t>
      </w:r>
      <w:r w:rsidRPr="005B0C55">
        <w:rPr>
          <w:rFonts w:cs="Arial"/>
          <w:sz w:val="16"/>
          <w:szCs w:val="16"/>
        </w:rPr>
        <w:t>sie</w:t>
      </w:r>
      <w:r w:rsidR="005B0C55" w:rsidRPr="005B0C55">
        <w:rPr>
          <w:rFonts w:cs="Arial"/>
          <w:sz w:val="16"/>
          <w:szCs w:val="16"/>
        </w:rPr>
        <w:t xml:space="preserve"> 26</w:t>
      </w:r>
      <w:r w:rsidRPr="005B0C55">
        <w:rPr>
          <w:rFonts w:cs="Arial"/>
          <w:sz w:val="16"/>
          <w:szCs w:val="16"/>
        </w:rPr>
        <w:t xml:space="preserve"> </w:t>
      </w:r>
      <w:r w:rsidR="000F1CCF" w:rsidRPr="005B0C55">
        <w:rPr>
          <w:rFonts w:cs="Arial"/>
          <w:sz w:val="16"/>
          <w:szCs w:val="16"/>
        </w:rPr>
        <w:t>juni</w:t>
      </w:r>
      <w:r w:rsidR="00CF5516" w:rsidRPr="005B0C55">
        <w:rPr>
          <w:rFonts w:cs="Arial"/>
          <w:sz w:val="16"/>
          <w:szCs w:val="16"/>
        </w:rPr>
        <w:t xml:space="preserve"> 2026</w:t>
      </w:r>
    </w:p>
    <w:p w14:paraId="5400FBDE" w14:textId="77777777" w:rsidR="00396D22" w:rsidRDefault="00396D22" w:rsidP="007932D3">
      <w:pPr>
        <w:spacing w:line="240" w:lineRule="auto"/>
        <w:rPr>
          <w:rFonts w:cs="Arial"/>
          <w:sz w:val="16"/>
          <w:szCs w:val="16"/>
        </w:rPr>
      </w:pPr>
    </w:p>
    <w:p w14:paraId="413B517B" w14:textId="7577B16C" w:rsidR="003D1CEE" w:rsidRPr="0029484C" w:rsidRDefault="00895BC7" w:rsidP="007932D3">
      <w:pPr>
        <w:spacing w:line="240" w:lineRule="auto"/>
      </w:pPr>
      <w:r w:rsidRPr="00895BC7">
        <w:t xml:space="preserve">Dit formulier </w:t>
      </w:r>
      <w:r w:rsidR="00866C67" w:rsidRPr="00866C67">
        <w:t xml:space="preserve">dient voor het indienen van een verzoek tot deelname aan </w:t>
      </w:r>
      <w:r w:rsidR="00866C67">
        <w:t xml:space="preserve">de </w:t>
      </w:r>
      <w:r w:rsidR="00866C67" w:rsidRPr="00866C67">
        <w:t xml:space="preserve">semi open house </w:t>
      </w:r>
      <w:r w:rsidR="00866C67">
        <w:t xml:space="preserve">procedure </w:t>
      </w:r>
      <w:r w:rsidR="00D352A3">
        <w:t xml:space="preserve">voor </w:t>
      </w:r>
      <w:r w:rsidR="007451C1">
        <w:t>W</w:t>
      </w:r>
      <w:r w:rsidR="00866C67" w:rsidRPr="00895BC7">
        <w:t>mo Individuele Begeleiding</w:t>
      </w:r>
      <w:r w:rsidR="002417EA">
        <w:t xml:space="preserve"> van de Sociale Dienst Drechtsteden</w:t>
      </w:r>
      <w:r w:rsidR="00866C67">
        <w:t xml:space="preserve">. </w:t>
      </w:r>
      <w:r w:rsidR="001550F9" w:rsidRPr="001550F9">
        <w:t>U wordt verzocht alle gevraagde gegevens volledig en naar waarheid in te vullen</w:t>
      </w:r>
      <w:r w:rsidR="007451C1">
        <w:t>.</w:t>
      </w:r>
    </w:p>
    <w:p w14:paraId="1BA4FAE3" w14:textId="31886136" w:rsidR="002332BE" w:rsidRPr="001070F5" w:rsidRDefault="007722D6" w:rsidP="001070F5">
      <w:pPr>
        <w:pStyle w:val="Lijstalinea"/>
        <w:numPr>
          <w:ilvl w:val="0"/>
          <w:numId w:val="30"/>
        </w:numPr>
        <w:spacing w:before="240"/>
        <w:ind w:left="0" w:firstLine="0"/>
        <w:rPr>
          <w:rFonts w:cs="Arial"/>
          <w:b/>
          <w:bCs/>
          <w:sz w:val="22"/>
          <w:szCs w:val="22"/>
        </w:rPr>
      </w:pPr>
      <w:r w:rsidRPr="00D43010">
        <w:rPr>
          <w:rFonts w:cs="Arial"/>
          <w:b/>
          <w:bCs/>
          <w:sz w:val="22"/>
          <w:szCs w:val="22"/>
        </w:rPr>
        <w:t>Levering producten</w:t>
      </w:r>
    </w:p>
    <w:tbl>
      <w:tblPr>
        <w:tblStyle w:val="Tabelraster"/>
        <w:tblW w:w="9067" w:type="dxa"/>
        <w:tblLook w:val="04A0" w:firstRow="1" w:lastRow="0" w:firstColumn="1" w:lastColumn="0" w:noHBand="0" w:noVBand="1"/>
      </w:tblPr>
      <w:tblGrid>
        <w:gridCol w:w="9067"/>
      </w:tblGrid>
      <w:tr w:rsidR="001070F5" w14:paraId="6ABDBD38" w14:textId="77777777" w:rsidTr="001070F5">
        <w:tc>
          <w:tcPr>
            <w:tcW w:w="9067" w:type="dxa"/>
            <w:shd w:val="clear" w:color="auto" w:fill="FDE0C8" w:themeFill="text2" w:themeFillTint="33"/>
          </w:tcPr>
          <w:p w14:paraId="591B8303" w14:textId="7F42CC96" w:rsidR="001070F5" w:rsidRPr="001070F5" w:rsidRDefault="001070F5" w:rsidP="001070F5">
            <w:pPr>
              <w:pStyle w:val="Lijstalinea"/>
              <w:spacing w:before="240"/>
              <w:rPr>
                <w:rFonts w:cs="Arial"/>
                <w:b/>
                <w:bCs/>
              </w:rPr>
            </w:pPr>
            <w:r w:rsidRPr="001070F5">
              <w:rPr>
                <w:rFonts w:cs="Arial"/>
                <w:b/>
                <w:bCs/>
              </w:rPr>
              <w:t>Voor welke producten dient u een verzoek tot deelname in? (vink 1 van de opties aan)</w:t>
            </w:r>
          </w:p>
        </w:tc>
      </w:tr>
      <w:tr w:rsidR="001070F5" w14:paraId="2C8E8739" w14:textId="77777777" w:rsidTr="001070F5">
        <w:tc>
          <w:tcPr>
            <w:tcW w:w="9067" w:type="dxa"/>
          </w:tcPr>
          <w:p w14:paraId="0C10F546" w14:textId="024A3D1C" w:rsidR="001070F5" w:rsidRDefault="001070F5" w:rsidP="007722D6">
            <w:pPr>
              <w:spacing w:line="240" w:lineRule="auto"/>
              <w:rPr>
                <w:sz w:val="16"/>
                <w:szCs w:val="16"/>
              </w:rPr>
            </w:pPr>
            <w:sdt>
              <w:sdtPr>
                <w:rPr>
                  <w:rFonts w:cs="Arial"/>
                </w:rPr>
                <w:id w:val="-15764342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D43010">
                  <w:rPr>
                    <w:rFonts w:ascii="MS Gothic" w:eastAsia="MS Gothic" w:hAnsi="MS Gothic" w:cs="Arial" w:hint="eastAsia"/>
                  </w:rPr>
                  <w:t>☐</w:t>
                </w:r>
              </w:sdtContent>
            </w:sdt>
            <w:r w:rsidRPr="00D43010">
              <w:rPr>
                <w:rFonts w:cs="Arial"/>
              </w:rPr>
              <w:t xml:space="preserve"> uitsluitend het product IB-licht</w:t>
            </w:r>
          </w:p>
        </w:tc>
      </w:tr>
      <w:tr w:rsidR="001070F5" w14:paraId="308CDE30" w14:textId="77777777" w:rsidTr="001070F5">
        <w:tc>
          <w:tcPr>
            <w:tcW w:w="9067" w:type="dxa"/>
          </w:tcPr>
          <w:p w14:paraId="72E65DA3" w14:textId="19912743" w:rsidR="001070F5" w:rsidRDefault="001070F5" w:rsidP="001070F5">
            <w:pPr>
              <w:spacing w:line="240" w:lineRule="auto"/>
              <w:rPr>
                <w:sz w:val="16"/>
                <w:szCs w:val="16"/>
              </w:rPr>
            </w:pPr>
            <w:sdt>
              <w:sdtPr>
                <w:rPr>
                  <w:rFonts w:cs="Arial"/>
                </w:rPr>
                <w:id w:val="108002118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D43010">
                  <w:rPr>
                    <w:rFonts w:ascii="MS Gothic" w:eastAsia="MS Gothic" w:hAnsi="MS Gothic" w:cs="Arial" w:hint="eastAsia"/>
                  </w:rPr>
                  <w:t>☐</w:t>
                </w:r>
              </w:sdtContent>
            </w:sdt>
            <w:r w:rsidRPr="00D43010">
              <w:rPr>
                <w:rFonts w:cs="Arial"/>
              </w:rPr>
              <w:t xml:space="preserve"> alle producten Individuele Begeleiding (IB-licht, IB-midden en IB-zwaar</w:t>
            </w:r>
            <w:r w:rsidRPr="03DB7544">
              <w:rPr>
                <w:rFonts w:cs="Arial"/>
              </w:rPr>
              <w:t>, inclusief live event</w:t>
            </w:r>
            <w:r w:rsidRPr="00D43010">
              <w:rPr>
                <w:rFonts w:cs="Arial"/>
              </w:rPr>
              <w:t>)</w:t>
            </w:r>
          </w:p>
        </w:tc>
      </w:tr>
    </w:tbl>
    <w:p w14:paraId="2C16B4AC" w14:textId="77777777" w:rsidR="005D78B6" w:rsidRPr="00D43010" w:rsidRDefault="005D78B6" w:rsidP="007722D6">
      <w:pPr>
        <w:spacing w:line="240" w:lineRule="auto"/>
        <w:rPr>
          <w:sz w:val="16"/>
          <w:szCs w:val="16"/>
        </w:rPr>
      </w:pPr>
    </w:p>
    <w:p w14:paraId="4F342310" w14:textId="77777777" w:rsidR="007722D6" w:rsidRDefault="007722D6" w:rsidP="007722D6">
      <w:pPr>
        <w:pStyle w:val="Lijstalinea"/>
        <w:numPr>
          <w:ilvl w:val="0"/>
          <w:numId w:val="30"/>
        </w:numPr>
        <w:spacing w:before="240"/>
        <w:ind w:left="0" w:firstLine="0"/>
        <w:rPr>
          <w:rFonts w:cs="Arial"/>
        </w:rPr>
      </w:pPr>
      <w:r w:rsidRPr="00D43010">
        <w:rPr>
          <w:rFonts w:cs="Arial"/>
          <w:b/>
          <w:bCs/>
          <w:sz w:val="22"/>
          <w:szCs w:val="22"/>
        </w:rPr>
        <w:t>Doelgroep(en)</w:t>
      </w:r>
      <w:r w:rsidRPr="00D43010">
        <w:rPr>
          <w:rFonts w:cs="Arial"/>
        </w:rPr>
        <w:t xml:space="preserve"> 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4527"/>
        <w:gridCol w:w="4527"/>
      </w:tblGrid>
      <w:tr w:rsidR="0095786F" w14:paraId="739A8532" w14:textId="77777777" w:rsidTr="001070F5">
        <w:tc>
          <w:tcPr>
            <w:tcW w:w="9054" w:type="dxa"/>
            <w:gridSpan w:val="2"/>
            <w:shd w:val="clear" w:color="auto" w:fill="FDE0C8" w:themeFill="text2" w:themeFillTint="33"/>
          </w:tcPr>
          <w:p w14:paraId="2F2D3016" w14:textId="30D3EA6A" w:rsidR="0095786F" w:rsidRPr="001070F5" w:rsidRDefault="0095786F" w:rsidP="003D1CEE">
            <w:pPr>
              <w:spacing w:before="240" w:line="240" w:lineRule="auto"/>
              <w:rPr>
                <w:b/>
                <w:bCs/>
              </w:rPr>
            </w:pPr>
            <w:r w:rsidRPr="001070F5">
              <w:rPr>
                <w:b/>
                <w:bCs/>
              </w:rPr>
              <w:t>Voor welke doelgroep(en) wilt u primair IB leveren? (vink 1 of meerdere opties aan)</w:t>
            </w:r>
          </w:p>
        </w:tc>
      </w:tr>
      <w:tr w:rsidR="0095786F" w14:paraId="7BA203BE" w14:textId="77777777" w:rsidTr="0095786F">
        <w:tc>
          <w:tcPr>
            <w:tcW w:w="4527" w:type="dxa"/>
          </w:tcPr>
          <w:p w14:paraId="09F4BAC4" w14:textId="07200C72" w:rsidR="0095786F" w:rsidRDefault="006E4812" w:rsidP="007932D3">
            <w:pPr>
              <w:spacing w:line="240" w:lineRule="auto"/>
            </w:pPr>
            <w:sdt>
              <w:sdtPr>
                <w:id w:val="-85796852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850554">
              <w:t xml:space="preserve"> GGZ</w:t>
            </w:r>
          </w:p>
        </w:tc>
        <w:tc>
          <w:tcPr>
            <w:tcW w:w="4527" w:type="dxa"/>
          </w:tcPr>
          <w:p w14:paraId="0CAD9E63" w14:textId="494D87C6" w:rsidR="0095786F" w:rsidRDefault="006E4812" w:rsidP="007932D3">
            <w:pPr>
              <w:spacing w:line="240" w:lineRule="auto"/>
            </w:pPr>
            <w:sdt>
              <w:sdtPr>
                <w:id w:val="-46743241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FA10B1">
              <w:t xml:space="preserve"> jongvolwassenen</w:t>
            </w:r>
          </w:p>
        </w:tc>
      </w:tr>
      <w:tr w:rsidR="0095786F" w14:paraId="6755F7A0" w14:textId="77777777" w:rsidTr="0095786F">
        <w:tc>
          <w:tcPr>
            <w:tcW w:w="4527" w:type="dxa"/>
          </w:tcPr>
          <w:p w14:paraId="117690AE" w14:textId="224A988D" w:rsidR="0095786F" w:rsidRDefault="006E4812" w:rsidP="007932D3">
            <w:pPr>
              <w:spacing w:line="240" w:lineRule="auto"/>
            </w:pPr>
            <w:sdt>
              <w:sdtPr>
                <w:id w:val="88029335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850554">
              <w:t xml:space="preserve"> ouderen/geriatrie</w:t>
            </w:r>
          </w:p>
        </w:tc>
        <w:tc>
          <w:tcPr>
            <w:tcW w:w="4527" w:type="dxa"/>
          </w:tcPr>
          <w:p w14:paraId="0C99120B" w14:textId="559ABA2A" w:rsidR="0095786F" w:rsidRDefault="006E4812" w:rsidP="007932D3">
            <w:pPr>
              <w:spacing w:line="240" w:lineRule="auto"/>
            </w:pPr>
            <w:sdt>
              <w:sdtPr>
                <w:id w:val="-45008967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FA10B1">
              <w:t xml:space="preserve"> multiproblematiek/OGGZ</w:t>
            </w:r>
          </w:p>
        </w:tc>
      </w:tr>
      <w:tr w:rsidR="0095786F" w14:paraId="147C7B83" w14:textId="77777777" w:rsidTr="0095786F">
        <w:tc>
          <w:tcPr>
            <w:tcW w:w="4527" w:type="dxa"/>
          </w:tcPr>
          <w:p w14:paraId="6809A7D7" w14:textId="2BF88648" w:rsidR="0095786F" w:rsidRDefault="006E4812" w:rsidP="007932D3">
            <w:pPr>
              <w:spacing w:line="240" w:lineRule="auto"/>
            </w:pPr>
            <w:sdt>
              <w:sdtPr>
                <w:id w:val="-142471699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850554">
              <w:t xml:space="preserve"> GHZ (LVB)</w:t>
            </w:r>
          </w:p>
        </w:tc>
        <w:tc>
          <w:tcPr>
            <w:tcW w:w="4527" w:type="dxa"/>
          </w:tcPr>
          <w:p w14:paraId="5578C077" w14:textId="21AD5A75" w:rsidR="0095786F" w:rsidRDefault="006E4812" w:rsidP="007932D3">
            <w:pPr>
              <w:spacing w:line="240" w:lineRule="auto"/>
            </w:pPr>
            <w:sdt>
              <w:sdtPr>
                <w:id w:val="-13786210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FA10B1">
              <w:t xml:space="preserve"> autisme</w:t>
            </w:r>
          </w:p>
        </w:tc>
      </w:tr>
      <w:tr w:rsidR="0095786F" w14:paraId="7AB3789C" w14:textId="77777777" w:rsidTr="0095786F">
        <w:tc>
          <w:tcPr>
            <w:tcW w:w="4527" w:type="dxa"/>
          </w:tcPr>
          <w:p w14:paraId="069B01BF" w14:textId="1A745CBF" w:rsidR="0095786F" w:rsidRDefault="006E4812" w:rsidP="007932D3">
            <w:pPr>
              <w:spacing w:line="240" w:lineRule="auto"/>
            </w:pPr>
            <w:sdt>
              <w:sdtPr>
                <w:id w:val="149221644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850554">
              <w:t xml:space="preserve"> niet-aangeboren hersenletsel</w:t>
            </w:r>
            <w:r w:rsidR="00B01208">
              <w:t xml:space="preserve"> </w:t>
            </w:r>
          </w:p>
        </w:tc>
        <w:tc>
          <w:tcPr>
            <w:tcW w:w="4527" w:type="dxa"/>
          </w:tcPr>
          <w:p w14:paraId="039EB5DC" w14:textId="4DE2C9E9" w:rsidR="0095786F" w:rsidRDefault="006E4812" w:rsidP="007932D3">
            <w:pPr>
              <w:spacing w:line="240" w:lineRule="auto"/>
            </w:pPr>
            <w:sdt>
              <w:sdtPr>
                <w:id w:val="183186002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FA10B1">
              <w:t xml:space="preserve"> dementie/geheugenproblematiek</w:t>
            </w:r>
          </w:p>
        </w:tc>
      </w:tr>
      <w:tr w:rsidR="0095786F" w14:paraId="2209FA84" w14:textId="77777777" w:rsidTr="0095786F">
        <w:tc>
          <w:tcPr>
            <w:tcW w:w="4527" w:type="dxa"/>
          </w:tcPr>
          <w:p w14:paraId="5226E1A5" w14:textId="013469E0" w:rsidR="0095786F" w:rsidRDefault="006E4812" w:rsidP="007932D3">
            <w:pPr>
              <w:spacing w:line="240" w:lineRule="auto"/>
            </w:pPr>
            <w:sdt>
              <w:sdtPr>
                <w:id w:val="147147555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850554">
              <w:t xml:space="preserve"> somatiek (lichamelijk)</w:t>
            </w:r>
          </w:p>
        </w:tc>
        <w:tc>
          <w:tcPr>
            <w:tcW w:w="4527" w:type="dxa"/>
          </w:tcPr>
          <w:p w14:paraId="38AB6337" w14:textId="0F1CC5DB" w:rsidR="0095786F" w:rsidRDefault="006E4812" w:rsidP="007932D3">
            <w:pPr>
              <w:spacing w:line="240" w:lineRule="auto"/>
            </w:pPr>
            <w:sdt>
              <w:sdtPr>
                <w:id w:val="-40969480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50554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FA10B1">
              <w:t xml:space="preserve"> verslaving</w:t>
            </w:r>
          </w:p>
        </w:tc>
      </w:tr>
    </w:tbl>
    <w:p w14:paraId="642CC82C" w14:textId="77777777" w:rsidR="0095786F" w:rsidRPr="0095786F" w:rsidRDefault="0095786F" w:rsidP="0095786F"/>
    <w:p w14:paraId="478F9D44" w14:textId="77777777" w:rsidR="003D2526" w:rsidRPr="00D43010" w:rsidRDefault="003D2526" w:rsidP="007722D6">
      <w:pPr>
        <w:pStyle w:val="Lijstalinea"/>
        <w:numPr>
          <w:ilvl w:val="0"/>
          <w:numId w:val="30"/>
        </w:numPr>
        <w:spacing w:before="240"/>
        <w:ind w:left="0" w:firstLine="0"/>
        <w:rPr>
          <w:rFonts w:cs="Arial"/>
          <w:b/>
          <w:bCs/>
          <w:sz w:val="22"/>
          <w:szCs w:val="22"/>
        </w:rPr>
      </w:pPr>
      <w:r w:rsidRPr="00D43010">
        <w:rPr>
          <w:rFonts w:cs="Arial"/>
          <w:b/>
          <w:bCs/>
          <w:sz w:val="22"/>
          <w:szCs w:val="22"/>
        </w:rPr>
        <w:t>Algemene contactgegevens opdrachtnemer</w:t>
      </w:r>
    </w:p>
    <w:p w14:paraId="6B9106E0" w14:textId="1315C62B" w:rsidR="003D2526" w:rsidRPr="00D43010" w:rsidRDefault="003D2526" w:rsidP="007722D6">
      <w:pPr>
        <w:spacing w:before="240" w:line="240" w:lineRule="auto"/>
        <w:rPr>
          <w:rFonts w:cs="Arial"/>
        </w:rPr>
      </w:pPr>
      <w:r w:rsidRPr="00D43010">
        <w:rPr>
          <w:rFonts w:cs="Arial"/>
        </w:rPr>
        <w:t>Bedrijfsnaam aanbieder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2013412630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35C1C306" w14:textId="0433B8DA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Straatnaam en nummer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1059896445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65639C90" w14:textId="4EA4365C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Postcode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985315931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397A22EB" w14:textId="7B90CCCD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Plaatsnaam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755794826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1D9A6CB6" w14:textId="2A1B0CB7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Inschrijfnummer KvK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335895673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484945B4" w14:textId="3798AC17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AGB code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1823081018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3E03DE16" w14:textId="2C263ABA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Algemeen telefoonnummer (geen 0900) t.b.v. inwoner</w:t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2132976128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356BC7B6" w14:textId="51024469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Telefonische bereikbaarheid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165620591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02D9632B" w14:textId="0E61F13C" w:rsidR="003D2526" w:rsidRPr="00D43010" w:rsidRDefault="003D2526" w:rsidP="007722D6">
      <w:pPr>
        <w:spacing w:line="240" w:lineRule="auto"/>
        <w:rPr>
          <w:rFonts w:cs="Arial"/>
        </w:rPr>
      </w:pPr>
      <w:r w:rsidRPr="00D43010">
        <w:rPr>
          <w:rFonts w:cs="Arial"/>
        </w:rPr>
        <w:t>Algemeen mailadres (geen webformulier) t.b.v. inwoner</w:t>
      </w:r>
      <w:r>
        <w:tab/>
      </w:r>
      <w:r w:rsidRPr="00D43010">
        <w:rPr>
          <w:rFonts w:cs="Arial"/>
        </w:rPr>
        <w:t>:</w:t>
      </w:r>
      <w:r>
        <w:tab/>
      </w:r>
      <w:sdt>
        <w:sdtPr>
          <w:rPr>
            <w:rFonts w:cs="Arial"/>
          </w:rPr>
          <w:id w:val="742454475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68BE1820" w14:textId="02D64A3F" w:rsidR="003D2526" w:rsidRPr="00D43010" w:rsidRDefault="002B10C6" w:rsidP="007722D6">
      <w:pPr>
        <w:spacing w:line="240" w:lineRule="auto"/>
        <w:rPr>
          <w:rFonts w:cs="Arial"/>
        </w:rPr>
      </w:pPr>
      <w:commentRangeStart w:id="0"/>
      <w:commentRangeStart w:id="1"/>
      <w:commentRangeStart w:id="2"/>
      <w:commentRangeStart w:id="3"/>
      <w:commentRangeStart w:id="4"/>
      <w:r w:rsidRPr="00D43010">
        <w:rPr>
          <w:rFonts w:cs="Arial"/>
        </w:rPr>
        <w:t>IBAN-nummer</w:t>
      </w:r>
      <w:commentRangeEnd w:id="3"/>
      <w:r w:rsidR="005D78B6" w:rsidRPr="00D43010">
        <w:rPr>
          <w:rStyle w:val="Verwijzingopmerking"/>
          <w:rFonts w:cs="Arial"/>
          <w:sz w:val="20"/>
          <w:szCs w:val="20"/>
        </w:rPr>
        <w:commentReference w:id="3"/>
      </w:r>
      <w:commentRangeEnd w:id="4"/>
      <w:r w:rsidRPr="00D43010">
        <w:rPr>
          <w:rStyle w:val="Verwijzingopmerking"/>
          <w:rFonts w:cs="Arial"/>
          <w:sz w:val="20"/>
          <w:szCs w:val="20"/>
        </w:rPr>
        <w:commentReference w:id="4"/>
      </w:r>
      <w:commentRangeEnd w:id="0"/>
      <w:r w:rsidR="005D78B6" w:rsidRPr="00D43010">
        <w:rPr>
          <w:rStyle w:val="Verwijzingopmerking"/>
          <w:rFonts w:cs="Arial"/>
          <w:sz w:val="20"/>
          <w:szCs w:val="20"/>
        </w:rPr>
        <w:commentReference w:id="0"/>
      </w:r>
      <w:commentRangeEnd w:id="1"/>
      <w:r w:rsidRPr="00D43010">
        <w:rPr>
          <w:rStyle w:val="Verwijzingopmerking"/>
          <w:rFonts w:cs="Arial"/>
          <w:sz w:val="20"/>
          <w:szCs w:val="20"/>
        </w:rPr>
        <w:commentReference w:id="1"/>
      </w:r>
      <w:commentRangeEnd w:id="2"/>
      <w:r w:rsidRPr="00D43010">
        <w:rPr>
          <w:rStyle w:val="Verwijzingopmerking"/>
          <w:rFonts w:cs="Arial"/>
          <w:sz w:val="20"/>
          <w:szCs w:val="20"/>
        </w:rPr>
        <w:commentReference w:id="2"/>
      </w:r>
      <w:r w:rsidRPr="00D43010">
        <w:rPr>
          <w:rFonts w:cs="Arial"/>
        </w:rPr>
        <w:t xml:space="preserve"> </w:t>
      </w:r>
      <w:r w:rsidR="003D2526" w:rsidRPr="03DB7544">
        <w:rPr>
          <w:rFonts w:cs="Arial"/>
        </w:rPr>
        <w:t>*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="003D2526" w:rsidRPr="03DB7544">
        <w:rPr>
          <w:rFonts w:cs="Arial"/>
        </w:rPr>
        <w:t>:</w:t>
      </w:r>
      <w:r w:rsidR="003D2526">
        <w:tab/>
      </w:r>
      <w:sdt>
        <w:sdtPr>
          <w:rPr>
            <w:rFonts w:cs="Arial"/>
          </w:rPr>
          <w:id w:val="-1540972711"/>
          <w:placeholder>
            <w:docPart w:val="285C64AF5C284F5DA90982ACA9E03F19"/>
          </w:placeholder>
          <w:showingPlcHdr/>
        </w:sdtPr>
        <w:sdtEndPr/>
        <w:sdtContent>
          <w:r w:rsidR="003D2526"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54580674" w14:textId="7854FB89" w:rsidR="005D78B6" w:rsidRPr="004D2307" w:rsidRDefault="003D2526" w:rsidP="007722D6">
      <w:pPr>
        <w:spacing w:line="240" w:lineRule="auto"/>
        <w:rPr>
          <w:rFonts w:cs="Arial"/>
          <w:i/>
          <w:sz w:val="18"/>
          <w:szCs w:val="18"/>
        </w:rPr>
      </w:pPr>
      <w:r w:rsidRPr="03DB7544">
        <w:rPr>
          <w:rFonts w:cs="Arial"/>
          <w:i/>
          <w:sz w:val="18"/>
          <w:szCs w:val="18"/>
        </w:rPr>
        <w:t>*tevens kopie bankafschrift toevoegen i.v.m. controle IBAN</w:t>
      </w:r>
    </w:p>
    <w:p w14:paraId="11182DA4" w14:textId="56CEF95F" w:rsidR="003D2526" w:rsidRDefault="003D2526" w:rsidP="00544953">
      <w:pPr>
        <w:pStyle w:val="Lijstalinea"/>
        <w:numPr>
          <w:ilvl w:val="0"/>
          <w:numId w:val="30"/>
        </w:numPr>
        <w:spacing w:before="240"/>
        <w:ind w:left="0" w:firstLine="0"/>
        <w:rPr>
          <w:rFonts w:cs="Arial"/>
          <w:b/>
          <w:bCs/>
          <w:sz w:val="22"/>
          <w:szCs w:val="22"/>
        </w:rPr>
      </w:pPr>
      <w:r w:rsidRPr="00D43010">
        <w:rPr>
          <w:rFonts w:cs="Arial"/>
          <w:b/>
          <w:bCs/>
          <w:sz w:val="22"/>
          <w:szCs w:val="22"/>
        </w:rPr>
        <w:lastRenderedPageBreak/>
        <w:t>Contactgegevens diverse contactpersonen</w:t>
      </w:r>
    </w:p>
    <w:p w14:paraId="76D6B3DC" w14:textId="77777777" w:rsidR="004D2307" w:rsidRPr="004D2307" w:rsidRDefault="004D2307" w:rsidP="004D2307"/>
    <w:p w14:paraId="679BB3FC" w14:textId="77777777" w:rsidR="003D2526" w:rsidRPr="00D43010" w:rsidRDefault="003D2526" w:rsidP="007722D6">
      <w:pPr>
        <w:spacing w:line="240" w:lineRule="auto"/>
        <w:rPr>
          <w:rFonts w:cs="Arial"/>
          <w:b/>
          <w:bCs/>
        </w:rPr>
      </w:pPr>
      <w:r w:rsidRPr="00D43010">
        <w:rPr>
          <w:rFonts w:cs="Arial"/>
          <w:b/>
          <w:bCs/>
        </w:rPr>
        <w:t>Inkoopprocedure</w:t>
      </w:r>
    </w:p>
    <w:p w14:paraId="5B54A85B" w14:textId="01AA9F2A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1799187533"/>
          <w:placeholder>
            <w:docPart w:val="285C64AF5C284F5DA90982ACA9E03F19"/>
          </w:placeholder>
        </w:sdtPr>
        <w:sdtEndPr/>
        <w:sdtContent>
          <w:sdt>
            <w:sdtPr>
              <w:rPr>
                <w:rFonts w:cs="Arial"/>
              </w:rPr>
              <w:id w:val="-1054935807"/>
              <w:placeholder>
                <w:docPart w:val="285C64AF5C284F5DA90982ACA9E03F19"/>
              </w:placeholder>
              <w:showingPlcHdr/>
              <w:text/>
            </w:sdtPr>
            <w:sdtEndPr/>
            <w:sdtContent>
              <w:r w:rsidRPr="00D43010">
                <w:rPr>
                  <w:rStyle w:val="Tekstvantijdelijkeaanduiding"/>
                  <w:color w:val="auto"/>
                </w:rPr>
                <w:t>Klik of tik om tekst in te voeren.</w:t>
              </w:r>
            </w:sdtContent>
          </w:sdt>
        </w:sdtContent>
      </w:sdt>
    </w:p>
    <w:p w14:paraId="59CB94C8" w14:textId="19502176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Telefoonnummer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1830097888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7217A1CF" w14:textId="0602BEF7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Telefonische bereikbaarheid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866986348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5AFC6CD3" w14:textId="533066E2" w:rsidR="007722D6" w:rsidRPr="00D43010" w:rsidRDefault="003D2526" w:rsidP="004D2307">
      <w:pPr>
        <w:spacing w:line="240" w:lineRule="auto"/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  <w:lang w:val="en-GB"/>
          </w:rPr>
          <w:id w:val="7647828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53C81D55" w14:textId="77777777" w:rsidR="00F5784F" w:rsidRDefault="00F5784F" w:rsidP="004D2307">
      <w:pPr>
        <w:spacing w:line="240" w:lineRule="auto"/>
        <w:rPr>
          <w:rFonts w:cs="Arial"/>
          <w:b/>
          <w:bCs/>
        </w:rPr>
      </w:pPr>
    </w:p>
    <w:p w14:paraId="6EE99291" w14:textId="0C0FC368" w:rsidR="003D2526" w:rsidRPr="00D43010" w:rsidRDefault="003D2526" w:rsidP="004D2307">
      <w:pPr>
        <w:spacing w:line="240" w:lineRule="auto"/>
        <w:rPr>
          <w:rFonts w:cs="Arial"/>
          <w:b/>
          <w:bCs/>
        </w:rPr>
      </w:pPr>
      <w:r w:rsidRPr="00D43010">
        <w:rPr>
          <w:rFonts w:cs="Arial"/>
          <w:b/>
          <w:bCs/>
        </w:rPr>
        <w:t>Accountmanager (1</w:t>
      </w:r>
      <w:r w:rsidRPr="00D43010">
        <w:rPr>
          <w:rFonts w:cs="Arial"/>
          <w:b/>
          <w:bCs/>
          <w:vertAlign w:val="superscript"/>
        </w:rPr>
        <w:t>e</w:t>
      </w:r>
      <w:r w:rsidRPr="00D43010">
        <w:rPr>
          <w:rFonts w:cs="Arial"/>
          <w:b/>
          <w:bCs/>
        </w:rPr>
        <w:t xml:space="preserve"> contactpersoon) </w:t>
      </w:r>
    </w:p>
    <w:p w14:paraId="11A8B7FE" w14:textId="7CC1BEAC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857086120"/>
          <w:placeholder>
            <w:docPart w:val="B1128A158BF14EA99CE6B3BC8BA2D369"/>
          </w:placeholder>
        </w:sdtPr>
        <w:sdtEndPr/>
        <w:sdtContent>
          <w:sdt>
            <w:sdtPr>
              <w:rPr>
                <w:rFonts w:cs="Arial"/>
              </w:rPr>
              <w:id w:val="1116332438"/>
              <w:placeholder>
                <w:docPart w:val="B1128A158BF14EA99CE6B3BC8BA2D369"/>
              </w:placeholder>
              <w:showingPlcHdr/>
              <w:text/>
            </w:sdtPr>
            <w:sdtEndPr/>
            <w:sdtContent>
              <w:r w:rsidRPr="00D43010">
                <w:rPr>
                  <w:rStyle w:val="Tekstvantijdelijkeaanduiding"/>
                  <w:color w:val="auto"/>
                </w:rPr>
                <w:t>Klik of tik om tekst in te voeren.</w:t>
              </w:r>
            </w:sdtContent>
          </w:sdt>
        </w:sdtContent>
      </w:sdt>
    </w:p>
    <w:p w14:paraId="10A753BB" w14:textId="1DC93EC2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Telefoonnummer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501191483"/>
          <w:placeholder>
            <w:docPart w:val="B1128A158BF14EA99CE6B3BC8BA2D36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7E43F935" w14:textId="6AC92621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Telefonische bereikbaarheid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223744393"/>
          <w:placeholder>
            <w:docPart w:val="B1128A158BF14EA99CE6B3BC8BA2D36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10BC6303" w14:textId="53342BDA" w:rsidR="003D2526" w:rsidRPr="00D43010" w:rsidRDefault="003D2526" w:rsidP="004D2307">
      <w:pPr>
        <w:spacing w:line="240" w:lineRule="auto"/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  <w:lang w:val="en-GB"/>
          </w:rPr>
          <w:id w:val="739442310"/>
          <w:placeholder>
            <w:docPart w:val="B1128A158BF14EA99CE6B3BC8BA2D36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262F2E34" w14:textId="77777777" w:rsidR="003D2526" w:rsidRPr="00D43010" w:rsidRDefault="003D2526" w:rsidP="004D2307">
      <w:pPr>
        <w:spacing w:line="240" w:lineRule="auto"/>
        <w:rPr>
          <w:rFonts w:cs="Arial"/>
          <w:b/>
          <w:bCs/>
        </w:rPr>
      </w:pPr>
    </w:p>
    <w:p w14:paraId="7B0C38A2" w14:textId="77777777" w:rsidR="003D2526" w:rsidRPr="00D43010" w:rsidRDefault="003D2526" w:rsidP="004D2307">
      <w:pPr>
        <w:spacing w:line="240" w:lineRule="auto"/>
        <w:rPr>
          <w:b/>
          <w:bCs/>
        </w:rPr>
      </w:pPr>
      <w:r w:rsidRPr="00D43010">
        <w:rPr>
          <w:rFonts w:cs="Arial"/>
          <w:b/>
          <w:bCs/>
        </w:rPr>
        <w:t>Vervanger c</w:t>
      </w:r>
      <w:r w:rsidRPr="00D43010">
        <w:rPr>
          <w:b/>
          <w:bCs/>
        </w:rPr>
        <w:t>ontactpersoon</w:t>
      </w:r>
    </w:p>
    <w:p w14:paraId="1EE5A473" w14:textId="42DB6A76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734438487"/>
          <w:placeholder>
            <w:docPart w:val="72165FD85DBB4479BBA9E2901FC1044E"/>
          </w:placeholder>
        </w:sdtPr>
        <w:sdtEndPr/>
        <w:sdtContent>
          <w:sdt>
            <w:sdtPr>
              <w:rPr>
                <w:rFonts w:cs="Arial"/>
              </w:rPr>
              <w:id w:val="132612056"/>
              <w:placeholder>
                <w:docPart w:val="72165FD85DBB4479BBA9E2901FC1044E"/>
              </w:placeholder>
              <w:showingPlcHdr/>
              <w:text/>
            </w:sdtPr>
            <w:sdtEndPr/>
            <w:sdtContent>
              <w:r w:rsidRPr="00D43010">
                <w:rPr>
                  <w:rStyle w:val="Tekstvantijdelijkeaanduiding"/>
                  <w:color w:val="auto"/>
                </w:rPr>
                <w:t>Klik of tik om tekst in te voeren.</w:t>
              </w:r>
            </w:sdtContent>
          </w:sdt>
        </w:sdtContent>
      </w:sdt>
    </w:p>
    <w:p w14:paraId="6AE2A485" w14:textId="460C1B06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Telefoonnummer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893733865"/>
          <w:placeholder>
            <w:docPart w:val="72165FD85DBB4479BBA9E2901FC1044E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13CE6CDE" w14:textId="52B93DBA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Telefonische bereikbaarheid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998302348"/>
          <w:placeholder>
            <w:docPart w:val="72165FD85DBB4479BBA9E2901FC1044E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71333F83" w14:textId="3D1E3145" w:rsidR="003D2526" w:rsidRPr="00D43010" w:rsidRDefault="003D2526" w:rsidP="004D2307">
      <w:pPr>
        <w:spacing w:line="240" w:lineRule="auto"/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  <w:lang w:val="en-GB"/>
          </w:rPr>
          <w:id w:val="1831483451"/>
          <w:placeholder>
            <w:docPart w:val="72165FD85DBB4479BBA9E2901FC1044E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56186DA3" w14:textId="77777777" w:rsidR="003D2526" w:rsidRPr="00D43010" w:rsidRDefault="003D2526" w:rsidP="004D2307">
      <w:pPr>
        <w:spacing w:line="240" w:lineRule="auto"/>
        <w:rPr>
          <w:b/>
          <w:bCs/>
        </w:rPr>
      </w:pPr>
    </w:p>
    <w:p w14:paraId="0232F989" w14:textId="77777777" w:rsidR="003D2526" w:rsidRPr="00D43010" w:rsidRDefault="003D2526" w:rsidP="004D2307">
      <w:pPr>
        <w:spacing w:line="240" w:lineRule="auto"/>
        <w:rPr>
          <w:rFonts w:cs="Arial"/>
          <w:b/>
          <w:bCs/>
        </w:rPr>
      </w:pPr>
      <w:r w:rsidRPr="00D43010">
        <w:rPr>
          <w:rFonts w:cs="Arial"/>
          <w:b/>
          <w:bCs/>
        </w:rPr>
        <w:t xml:space="preserve">Financiële verantwoording en controle </w:t>
      </w:r>
    </w:p>
    <w:p w14:paraId="789B9EC9" w14:textId="047DF7AB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1018052616"/>
          <w:placeholder>
            <w:docPart w:val="255BAB620C8346A28BCB1DD92D2D434E"/>
          </w:placeholder>
        </w:sdtPr>
        <w:sdtEndPr/>
        <w:sdtContent>
          <w:sdt>
            <w:sdtPr>
              <w:rPr>
                <w:rFonts w:cs="Arial"/>
              </w:rPr>
              <w:id w:val="-898903949"/>
              <w:placeholder>
                <w:docPart w:val="255BAB620C8346A28BCB1DD92D2D434E"/>
              </w:placeholder>
              <w:showingPlcHdr/>
              <w:text/>
            </w:sdtPr>
            <w:sdtEndPr/>
            <w:sdtContent>
              <w:r w:rsidRPr="00D43010">
                <w:rPr>
                  <w:rStyle w:val="Tekstvantijdelijkeaanduiding"/>
                  <w:color w:val="auto"/>
                </w:rPr>
                <w:t>Klik of tik om tekst in te voeren.</w:t>
              </w:r>
            </w:sdtContent>
          </w:sdt>
        </w:sdtContent>
      </w:sdt>
    </w:p>
    <w:p w14:paraId="052770B3" w14:textId="2852C496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Telefoonnummer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611866086"/>
          <w:placeholder>
            <w:docPart w:val="255BAB620C8346A28BCB1DD92D2D434E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551B27D1" w14:textId="4098199F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Telefonische bereikbaarheid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542359485"/>
          <w:placeholder>
            <w:docPart w:val="255BAB620C8346A28BCB1DD92D2D434E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0DD35DE3" w14:textId="5DF1077D" w:rsidR="003D2526" w:rsidRPr="00D43010" w:rsidRDefault="003D2526" w:rsidP="004D2307">
      <w:pPr>
        <w:spacing w:line="240" w:lineRule="auto"/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  <w:lang w:val="en-GB"/>
          </w:rPr>
          <w:id w:val="1061834394"/>
          <w:placeholder>
            <w:docPart w:val="255BAB620C8346A28BCB1DD92D2D434E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00C58298" w14:textId="77777777" w:rsidR="003D2526" w:rsidRPr="00D43010" w:rsidRDefault="003D2526" w:rsidP="004D2307">
      <w:pPr>
        <w:spacing w:line="240" w:lineRule="auto"/>
        <w:rPr>
          <w:rFonts w:cs="Arial"/>
          <w:b/>
          <w:bCs/>
        </w:rPr>
      </w:pPr>
    </w:p>
    <w:p w14:paraId="342FAC61" w14:textId="655F38FE" w:rsidR="003D2526" w:rsidRPr="00D43010" w:rsidRDefault="003D2526" w:rsidP="004D2307">
      <w:pPr>
        <w:spacing w:line="240" w:lineRule="auto"/>
        <w:rPr>
          <w:rFonts w:cs="Arial"/>
          <w:b/>
          <w:bCs/>
        </w:rPr>
      </w:pPr>
      <w:r w:rsidRPr="00D43010">
        <w:rPr>
          <w:rFonts w:cs="Arial"/>
          <w:b/>
          <w:bCs/>
        </w:rPr>
        <w:t xml:space="preserve">Deelnemer aan periodieke overlegtafel </w:t>
      </w:r>
      <w:r w:rsidR="00FC4F70" w:rsidRPr="00D43010">
        <w:rPr>
          <w:rFonts w:cs="Arial"/>
          <w:b/>
          <w:bCs/>
        </w:rPr>
        <w:t xml:space="preserve">(FOT) </w:t>
      </w:r>
      <w:r w:rsidRPr="00D43010">
        <w:rPr>
          <w:rFonts w:cs="Arial"/>
          <w:b/>
          <w:bCs/>
        </w:rPr>
        <w:t xml:space="preserve">Begeleiding </w:t>
      </w:r>
    </w:p>
    <w:p w14:paraId="23F4D0B2" w14:textId="1E3E5DBC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086909587"/>
          <w:placeholder>
            <w:docPart w:val="2306397ACF494D6EAB85CF34E16F0E06"/>
          </w:placeholder>
        </w:sdtPr>
        <w:sdtEndPr/>
        <w:sdtContent>
          <w:sdt>
            <w:sdtPr>
              <w:rPr>
                <w:rFonts w:cs="Arial"/>
              </w:rPr>
              <w:id w:val="-1762749177"/>
              <w:placeholder>
                <w:docPart w:val="2306397ACF494D6EAB85CF34E16F0E06"/>
              </w:placeholder>
              <w:showingPlcHdr/>
              <w:text/>
            </w:sdtPr>
            <w:sdtEndPr/>
            <w:sdtContent>
              <w:r w:rsidRPr="00D43010">
                <w:rPr>
                  <w:rStyle w:val="Tekstvantijdelijkeaanduiding"/>
                  <w:color w:val="auto"/>
                </w:rPr>
                <w:t>Klik of tik om tekst in te voeren.</w:t>
              </w:r>
            </w:sdtContent>
          </w:sdt>
        </w:sdtContent>
      </w:sdt>
    </w:p>
    <w:p w14:paraId="01F6F846" w14:textId="4FE14E97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Telefoonnummer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710184010"/>
          <w:placeholder>
            <w:docPart w:val="2306397ACF494D6EAB85CF34E16F0E06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7A9F48B7" w14:textId="5EC811AC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Telefonische bereikbaarheid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52741633"/>
          <w:placeholder>
            <w:docPart w:val="2306397ACF494D6EAB85CF34E16F0E06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4BB58E47" w14:textId="34F97C7F" w:rsidR="003D2526" w:rsidRPr="00D43010" w:rsidRDefault="003D2526" w:rsidP="004D2307">
      <w:pPr>
        <w:spacing w:line="240" w:lineRule="auto"/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  <w:lang w:val="en-GB"/>
          </w:rPr>
          <w:id w:val="1918899790"/>
          <w:placeholder>
            <w:docPart w:val="2306397ACF494D6EAB85CF34E16F0E06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0F20216C" w14:textId="77777777" w:rsidR="003D2526" w:rsidRPr="00D43010" w:rsidRDefault="003D2526" w:rsidP="004D2307">
      <w:pPr>
        <w:spacing w:line="240" w:lineRule="auto"/>
        <w:rPr>
          <w:rFonts w:cs="Arial"/>
          <w:b/>
          <w:bCs/>
        </w:rPr>
      </w:pPr>
    </w:p>
    <w:p w14:paraId="5EAEE7BA" w14:textId="77777777" w:rsidR="003D2526" w:rsidRPr="00D43010" w:rsidRDefault="003D2526" w:rsidP="004D2307">
      <w:pPr>
        <w:spacing w:line="240" w:lineRule="auto"/>
        <w:rPr>
          <w:rFonts w:cs="Arial"/>
          <w:b/>
          <w:bCs/>
        </w:rPr>
      </w:pPr>
      <w:r w:rsidRPr="00D43010">
        <w:rPr>
          <w:rFonts w:cs="Arial"/>
          <w:b/>
          <w:bCs/>
        </w:rPr>
        <w:t>Beschikbaarheidswijzer</w:t>
      </w:r>
    </w:p>
    <w:p w14:paraId="76FCACF3" w14:textId="5C42690A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1097446185"/>
          <w:placeholder>
            <w:docPart w:val="04AD07050DE548629B7117317E0D07E6"/>
          </w:placeholder>
        </w:sdtPr>
        <w:sdtEndPr/>
        <w:sdtContent>
          <w:sdt>
            <w:sdtPr>
              <w:rPr>
                <w:rFonts w:cs="Arial"/>
              </w:rPr>
              <w:id w:val="-2105791977"/>
              <w:placeholder>
                <w:docPart w:val="04AD07050DE548629B7117317E0D07E6"/>
              </w:placeholder>
              <w:showingPlcHdr/>
              <w:text/>
            </w:sdtPr>
            <w:sdtEndPr/>
            <w:sdtContent>
              <w:r w:rsidRPr="00D43010">
                <w:rPr>
                  <w:rStyle w:val="Tekstvantijdelijkeaanduiding"/>
                  <w:color w:val="auto"/>
                </w:rPr>
                <w:t>Klik of tik om tekst in te voeren.</w:t>
              </w:r>
            </w:sdtContent>
          </w:sdt>
        </w:sdtContent>
      </w:sdt>
    </w:p>
    <w:p w14:paraId="5683D312" w14:textId="6724B13E" w:rsidR="003D2526" w:rsidRPr="00D43010" w:rsidRDefault="003D2526" w:rsidP="004D2307">
      <w:pPr>
        <w:spacing w:line="240" w:lineRule="auto"/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  <w:lang w:val="en-GB"/>
          </w:rPr>
          <w:id w:val="85667087"/>
          <w:placeholder>
            <w:docPart w:val="04AD07050DE548629B7117317E0D07E6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1A454FDA" w14:textId="77777777" w:rsidR="003D2526" w:rsidRPr="00D43010" w:rsidRDefault="003D2526" w:rsidP="004D2307">
      <w:pPr>
        <w:spacing w:line="240" w:lineRule="auto"/>
        <w:rPr>
          <w:rFonts w:cs="Arial"/>
          <w:b/>
          <w:bCs/>
        </w:rPr>
      </w:pPr>
    </w:p>
    <w:p w14:paraId="701530C4" w14:textId="4A12CF80" w:rsidR="003D2526" w:rsidRPr="00D43010" w:rsidRDefault="003D2526" w:rsidP="004D2307">
      <w:pPr>
        <w:spacing w:line="240" w:lineRule="auto"/>
      </w:pPr>
      <w:r w:rsidRPr="00D43010">
        <w:rPr>
          <w:rFonts w:cs="Arial"/>
          <w:b/>
          <w:bCs/>
        </w:rPr>
        <w:lastRenderedPageBreak/>
        <w:t>iWmo berichtenverkeer (declaraties en betalingen)</w:t>
      </w:r>
      <w:r w:rsidRPr="00D43010">
        <w:t xml:space="preserve"> </w:t>
      </w:r>
    </w:p>
    <w:p w14:paraId="77FCAF7C" w14:textId="1D0E9E6A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Naam contactpersoon</w:t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473140523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33E5119F" w14:textId="1989BF51" w:rsidR="003D2526" w:rsidRPr="00D43010" w:rsidRDefault="003D2526" w:rsidP="004D2307">
      <w:pPr>
        <w:spacing w:line="240" w:lineRule="auto"/>
        <w:rPr>
          <w:rFonts w:cs="Arial"/>
        </w:rPr>
      </w:pPr>
      <w:r w:rsidRPr="00D43010">
        <w:rPr>
          <w:rFonts w:cs="Arial"/>
        </w:rPr>
        <w:t>E-mailadres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319192478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p w14:paraId="3D58FC3C" w14:textId="095FC72D" w:rsidR="00BF022C" w:rsidRPr="00D43010" w:rsidRDefault="003D2526" w:rsidP="004D2307">
      <w:pPr>
        <w:spacing w:line="240" w:lineRule="auto"/>
      </w:pPr>
      <w:r w:rsidRPr="00D43010">
        <w:rPr>
          <w:rFonts w:cs="Arial"/>
        </w:rPr>
        <w:t>Vecozo</w:t>
      </w:r>
      <w:r w:rsidR="00F52CD9">
        <w:rPr>
          <w:rFonts w:cs="Arial"/>
        </w:rPr>
        <w:t>-</w:t>
      </w:r>
      <w:r w:rsidRPr="00D43010">
        <w:rPr>
          <w:rFonts w:cs="Arial"/>
        </w:rPr>
        <w:t>certificaatnummer</w:t>
      </w:r>
      <w:r>
        <w:tab/>
      </w:r>
      <w:r>
        <w:tab/>
      </w:r>
      <w:r>
        <w:tab/>
      </w:r>
      <w:r>
        <w:tab/>
      </w:r>
      <w:r w:rsidRPr="03DB7544">
        <w:rPr>
          <w:rFonts w:cs="Arial"/>
        </w:rPr>
        <w:t>:</w:t>
      </w:r>
      <w:r>
        <w:tab/>
      </w:r>
      <w:sdt>
        <w:sdtPr>
          <w:rPr>
            <w:rFonts w:cs="Arial"/>
          </w:rPr>
          <w:id w:val="-194927686"/>
          <w:placeholder>
            <w:docPart w:val="285C64AF5C284F5DA90982ACA9E03F19"/>
          </w:placeholder>
          <w:showingPlcHdr/>
        </w:sdtPr>
        <w:sdtEndPr/>
        <w:sdtContent>
          <w:r w:rsidRPr="00D43010">
            <w:rPr>
              <w:rStyle w:val="Tekstvantijdelijkeaanduiding"/>
              <w:color w:val="auto"/>
            </w:rPr>
            <w:t>Klik of tik om tekst in te voeren.</w:t>
          </w:r>
        </w:sdtContent>
      </w:sdt>
    </w:p>
    <w:sectPr w:rsidR="00BF022C" w:rsidRPr="00D43010" w:rsidSect="007722D6">
      <w:headerReference w:type="default" r:id="rId15"/>
      <w:footerReference w:type="even" r:id="rId16"/>
      <w:footerReference w:type="default" r:id="rId17"/>
      <w:type w:val="continuous"/>
      <w:pgSz w:w="11900" w:h="16840"/>
      <w:pgMar w:top="2142" w:right="1418" w:bottom="1702" w:left="1418" w:header="283" w:footer="0" w:gutter="0"/>
      <w:cols w:space="284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3" w:author="Greive, AEI (Ilse)" w:date="2024-07-15T12:28:00Z" w:initials="GA(">
    <w:p w14:paraId="4A362A75" w14:textId="77777777" w:rsidR="002B10C6" w:rsidRDefault="002B10C6" w:rsidP="007563A1">
      <w:pPr>
        <w:pStyle w:val="Tekstopmerking"/>
      </w:pPr>
      <w:r>
        <w:rPr>
          <w:rStyle w:val="Verwijzingopmerking"/>
        </w:rPr>
        <w:annotationRef/>
      </w:r>
      <w:r>
        <w:t xml:space="preserve">Willen we nog een recente kopie bankafschrift waaruit IBAN-nummer blijkt? Of aangeven op formulier voldoende? </w:t>
      </w:r>
    </w:p>
  </w:comment>
  <w:comment w:id="4" w:author="Vonk-van der Graaf, LA (Linda)" w:date="2024-07-15T22:34:00Z" w:initials="LV">
    <w:p w14:paraId="1B079A74" w14:textId="77777777" w:rsidR="002B10C6" w:rsidRDefault="002B10C6" w:rsidP="00D376CA">
      <w:pPr>
        <w:pStyle w:val="Tekstopmerking"/>
      </w:pPr>
      <w:r>
        <w:rPr>
          <w:rStyle w:val="Verwijzingopmerking"/>
        </w:rPr>
        <w:annotationRef/>
      </w:r>
      <w:r>
        <w:t>Misschien goed om fouten te voorkomen. Ik zou het wel doen!</w:t>
      </w:r>
    </w:p>
  </w:comment>
  <w:comment w:id="0" w:author="Greive, AEI (Ilse)" w:date="2026-05-29T09:09:00Z" w:initials="IG">
    <w:p w14:paraId="0DBD26B7" w14:textId="77777777" w:rsidR="002B10C6" w:rsidRDefault="002B10C6" w:rsidP="00790507">
      <w:pPr>
        <w:pStyle w:val="Tekstopmerking"/>
      </w:pPr>
      <w:r>
        <w:rPr>
          <w:rStyle w:val="Verwijzingopmerking"/>
        </w:rPr>
        <w:annotationRef/>
      </w:r>
      <w:r>
        <w:fldChar w:fldCharType="begin"/>
      </w:r>
      <w:r>
        <w:instrText>HYPERLINK "mailto:mj.raven@drechtsteden.nl"</w:instrText>
      </w:r>
      <w:bookmarkStart w:id="5" w:name="_@_74CD5FC258D74C189E6B3523A1BA7CF7Z"/>
      <w:r>
        <w:fldChar w:fldCharType="separate"/>
      </w:r>
      <w:bookmarkEnd w:id="5"/>
      <w:r w:rsidRPr="00790507">
        <w:rPr>
          <w:rStyle w:val="Vermelding"/>
          <w:noProof/>
        </w:rPr>
        <w:t>@Raven, MJ (Matthé)</w:t>
      </w:r>
      <w:r>
        <w:fldChar w:fldCharType="end"/>
      </w:r>
      <w:r>
        <w:t xml:space="preserve"> </w:t>
      </w:r>
      <w:r>
        <w:fldChar w:fldCharType="begin"/>
      </w:r>
      <w:r>
        <w:instrText>HYPERLINK "mailto:mk.braamse@drechtsteden.nl"</w:instrText>
      </w:r>
      <w:bookmarkStart w:id="6" w:name="_@_E4D7B2DEC291476F833A2C76E0FC1751Z"/>
      <w:r>
        <w:fldChar w:fldCharType="separate"/>
      </w:r>
      <w:bookmarkEnd w:id="6"/>
      <w:r w:rsidRPr="00790507">
        <w:rPr>
          <w:rStyle w:val="Vermelding"/>
          <w:noProof/>
        </w:rPr>
        <w:t>@Deventer-Braamse, MK (Mirjam)</w:t>
      </w:r>
      <w:r>
        <w:fldChar w:fldCharType="end"/>
      </w:r>
      <w:r>
        <w:t xml:space="preserve"> is dit nog steeds nodig? </w:t>
      </w:r>
    </w:p>
  </w:comment>
  <w:comment w:id="1" w:author="Deventer-Braamse, MK (Mirjam)" w:date="2026-06-03T13:19:00Z" w:initials="DM">
    <w:p w14:paraId="59CCA927" w14:textId="5A6DF288" w:rsidR="00680A0B" w:rsidRDefault="00680A0B">
      <w:r>
        <w:annotationRef/>
      </w:r>
      <w:r w:rsidRPr="5A8B38D6">
        <w:t xml:space="preserve">Geen idee. </w:t>
      </w:r>
      <w:r>
        <w:fldChar w:fldCharType="begin"/>
      </w:r>
      <w:r>
        <w:instrText xml:space="preserve"> HYPERLINK "mailto:mj.raven@drechtsteden.nl"</w:instrText>
      </w:r>
      <w:bookmarkStart w:id="7" w:name="_@_ED2111F97E3C46648B91129FD31960E6Z"/>
      <w:r>
        <w:fldChar w:fldCharType="separate"/>
      </w:r>
      <w:bookmarkEnd w:id="7"/>
      <w:r w:rsidRPr="7A6939CD">
        <w:rPr>
          <w:noProof/>
        </w:rPr>
        <w:t>@Raven, MJ (Matthé)</w:t>
      </w:r>
      <w:r>
        <w:fldChar w:fldCharType="end"/>
      </w:r>
      <w:r w:rsidRPr="2D2EE7C4">
        <w:t xml:space="preserve"> weet jij dit?</w:t>
      </w:r>
    </w:p>
  </w:comment>
  <w:comment w:id="2" w:author="Raven, MJ (Matthé)" w:date="2026-06-04T16:31:00Z" w:initials="RM">
    <w:p w14:paraId="70CFE232" w14:textId="4989D035" w:rsidR="00680A0B" w:rsidRDefault="00680A0B">
      <w:r>
        <w:annotationRef/>
      </w:r>
      <w:r w:rsidRPr="0A804283">
        <w:t>Yep, IBAN nr is nodig en kopie bankafschrift ivm controle ook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4A362A75" w15:done="1"/>
  <w15:commentEx w15:paraId="1B079A74" w15:paraIdParent="4A362A75" w15:done="1"/>
  <w15:commentEx w15:paraId="0DBD26B7" w15:done="1"/>
  <w15:commentEx w15:paraId="59CCA927" w15:paraIdParent="0DBD26B7" w15:done="1"/>
  <w15:commentEx w15:paraId="70CFE232" w15:paraIdParent="0DBD26B7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6337F6D8" w16cex:dateUtc="2024-07-15T10:28:00Z"/>
  <w16cex:commentExtensible w16cex:durableId="76EA5CD1" w16cex:dateUtc="2024-07-15T20:34:00Z"/>
  <w16cex:commentExtensible w16cex:durableId="3256CC06" w16cex:dateUtc="2026-05-29T07:09:00Z"/>
  <w16cex:commentExtensible w16cex:durableId="7D1AA6F5" w16cex:dateUtc="2026-06-03T11:19:00Z"/>
  <w16cex:commentExtensible w16cex:durableId="52A4B5D3" w16cex:dateUtc="2026-06-04T14:31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4A362A75" w16cid:durableId="6337F6D8"/>
  <w16cid:commentId w16cid:paraId="1B079A74" w16cid:durableId="76EA5CD1"/>
  <w16cid:commentId w16cid:paraId="0DBD26B7" w16cid:durableId="3256CC06"/>
  <w16cid:commentId w16cid:paraId="59CCA927" w16cid:durableId="7D1AA6F5"/>
  <w16cid:commentId w16cid:paraId="70CFE232" w16cid:durableId="52A4B5D3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AB05BA4" w14:textId="77777777" w:rsidR="006E4812" w:rsidRDefault="006E4812" w:rsidP="00987C12">
      <w:r>
        <w:separator/>
      </w:r>
    </w:p>
    <w:p w14:paraId="4AB85F58" w14:textId="77777777" w:rsidR="006E4812" w:rsidRDefault="006E4812" w:rsidP="00987C12"/>
    <w:p w14:paraId="1E2E98B9" w14:textId="77777777" w:rsidR="006E4812" w:rsidRDefault="006E4812" w:rsidP="00987C12"/>
    <w:p w14:paraId="7CA5BE4E" w14:textId="77777777" w:rsidR="006E4812" w:rsidRDefault="006E4812" w:rsidP="00987C12"/>
  </w:endnote>
  <w:endnote w:type="continuationSeparator" w:id="0">
    <w:p w14:paraId="1A1A83E3" w14:textId="77777777" w:rsidR="006E4812" w:rsidRDefault="006E4812" w:rsidP="00987C12">
      <w:r>
        <w:continuationSeparator/>
      </w:r>
    </w:p>
    <w:p w14:paraId="06425071" w14:textId="77777777" w:rsidR="006E4812" w:rsidRDefault="006E4812" w:rsidP="00987C12"/>
    <w:p w14:paraId="3914C2A3" w14:textId="77777777" w:rsidR="006E4812" w:rsidRDefault="006E4812" w:rsidP="00987C12"/>
    <w:p w14:paraId="6C7BBAE8" w14:textId="77777777" w:rsidR="006E4812" w:rsidRDefault="006E4812" w:rsidP="00987C12"/>
  </w:endnote>
  <w:endnote w:type="continuationNotice" w:id="1">
    <w:p w14:paraId="5D6A8BD5" w14:textId="77777777" w:rsidR="006E4812" w:rsidRDefault="006E4812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Urbane Light">
    <w:altName w:val="Courier New"/>
    <w:panose1 w:val="00000000000000000000"/>
    <w:charset w:val="4D"/>
    <w:family w:val="auto"/>
    <w:notTrueType/>
    <w:pitch w:val="variable"/>
    <w:sig w:usb0="00000007" w:usb1="00000000" w:usb2="00000000" w:usb3="00000000" w:csb0="00000093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Minion Pro">
    <w:charset w:val="00"/>
    <w:family w:val="roman"/>
    <w:pitch w:val="variable"/>
    <w:sig w:usb0="60000287" w:usb1="00000001" w:usb2="00000000" w:usb3="00000000" w:csb0="0000019F" w:csb1="00000000"/>
  </w:font>
  <w:font w:name="Urbane Bold">
    <w:altName w:val="Courier New"/>
    <w:panose1 w:val="00000000000000000000"/>
    <w:charset w:val="4D"/>
    <w:family w:val="auto"/>
    <w:notTrueType/>
    <w:pitch w:val="variable"/>
    <w:sig w:usb0="00000007" w:usb1="00000000" w:usb2="00000000" w:usb3="00000000" w:csb0="00000093" w:csb1="00000000"/>
  </w:font>
  <w:font w:name="Times New Roman (Hoofdtekst CS)">
    <w:altName w:val="Times New Roman"/>
    <w:panose1 w:val="00000000000000000000"/>
    <w:charset w:val="00"/>
    <w:family w:val="roman"/>
    <w:notTrueType/>
    <w:pitch w:val="default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Univers Vet"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V&amp;W Syntax (Adobe)">
    <w:altName w:val="Arial"/>
    <w:charset w:val="00"/>
    <w:family w:val="swiss"/>
    <w:pitch w:val="variable"/>
    <w:sig w:usb0="A0000007" w:usb1="00000000" w:usb2="00000000" w:usb3="00000000" w:csb0="0000011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inanummer"/>
      </w:rPr>
      <w:id w:val="-1618279136"/>
      <w:docPartObj>
        <w:docPartGallery w:val="Page Numbers (Bottom of Page)"/>
        <w:docPartUnique/>
      </w:docPartObj>
    </w:sdtPr>
    <w:sdtEndPr>
      <w:rPr>
        <w:rStyle w:val="Paginanummer"/>
      </w:rPr>
    </w:sdtEndPr>
    <w:sdtContent>
      <w:p w14:paraId="64C30676" w14:textId="77777777" w:rsidR="0023446A" w:rsidRDefault="0023446A" w:rsidP="00987C12">
        <w:pPr>
          <w:pStyle w:val="Voettekst"/>
          <w:rPr>
            <w:rStyle w:val="Paginanummer"/>
          </w:rPr>
        </w:pPr>
        <w:r>
          <w:rPr>
            <w:rStyle w:val="Paginanummer"/>
          </w:rPr>
          <w:fldChar w:fldCharType="begin"/>
        </w:r>
        <w:r>
          <w:rPr>
            <w:rStyle w:val="Paginanummer"/>
          </w:rPr>
          <w:instrText xml:space="preserve"> PAGE </w:instrText>
        </w:r>
        <w:r>
          <w:rPr>
            <w:rStyle w:val="Paginanummer"/>
          </w:rPr>
          <w:fldChar w:fldCharType="end"/>
        </w:r>
      </w:p>
    </w:sdtContent>
  </w:sdt>
  <w:p w14:paraId="28DBC6D1" w14:textId="77777777" w:rsidR="0023446A" w:rsidRDefault="0023446A" w:rsidP="00987C12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17B90BB" w14:textId="78BE1183" w:rsidR="00670930" w:rsidRDefault="007722D6" w:rsidP="007722D6">
    <w:pPr>
      <w:pStyle w:val="Voettekst"/>
      <w:tabs>
        <w:tab w:val="left" w:pos="1035"/>
      </w:tabs>
      <w:rPr>
        <w:rFonts w:cs="Arial"/>
        <w:noProof/>
        <w:color w:val="FFFFFF" w:themeColor="text1"/>
        <w:sz w:val="15"/>
        <w:szCs w:val="15"/>
      </w:rPr>
    </w:pPr>
    <w:r>
      <w:rPr>
        <w:noProof/>
        <w:lang w:eastAsia="nl-NL"/>
      </w:rPr>
      <w:drawing>
        <wp:anchor distT="0" distB="0" distL="114300" distR="114300" simplePos="0" relativeHeight="251658240" behindDoc="1" locked="0" layoutInCell="1" allowOverlap="1" wp14:anchorId="204F65BA" wp14:editId="14C0619B">
          <wp:simplePos x="0" y="0"/>
          <wp:positionH relativeFrom="page">
            <wp:align>left</wp:align>
          </wp:positionH>
          <wp:positionV relativeFrom="page">
            <wp:posOffset>9712036</wp:posOffset>
          </wp:positionV>
          <wp:extent cx="7575055" cy="1000703"/>
          <wp:effectExtent l="0" t="0" r="0" b="9525"/>
          <wp:wrapNone/>
          <wp:docPr id="1260559593" name="Afbeelding 126055959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Afbeelding 3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75055" cy="1000703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7CD93774" w14:textId="3F5103F9" w:rsidR="001A7A65" w:rsidRPr="001A7A65" w:rsidRDefault="00F87705" w:rsidP="00F87705">
    <w:pPr>
      <w:pStyle w:val="Voettekst"/>
      <w:tabs>
        <w:tab w:val="left" w:pos="1245"/>
      </w:tabs>
      <w:spacing w:line="240" w:lineRule="auto"/>
      <w:rPr>
        <w:rStyle w:val="Paginanummer"/>
        <w:rFonts w:cs="Arial"/>
        <w:noProof/>
        <w:color w:val="FFFFFF" w:themeColor="text1"/>
        <w:sz w:val="15"/>
        <w:szCs w:val="15"/>
      </w:rPr>
    </w:pPr>
    <w:r>
      <w:rPr>
        <w:rFonts w:cs="Arial"/>
        <w:noProof/>
        <w:color w:val="FFFFFF" w:themeColor="text1"/>
        <w:sz w:val="15"/>
        <w:szCs w:val="15"/>
      </w:rPr>
      <w:tab/>
    </w:r>
    <w:r w:rsidR="001070F5">
      <w:rPr>
        <w:rStyle w:val="Paginanummer"/>
        <w:noProof/>
        <w:color w:val="FFFFFF" w:themeColor="text1"/>
        <w:sz w:val="15"/>
        <w:szCs w:val="15"/>
      </w:rPr>
      <w:tab/>
    </w:r>
    <w:r>
      <w:rPr>
        <w:rStyle w:val="Paginanummer"/>
        <w:noProof/>
        <w:color w:val="FFFFFF" w:themeColor="text1"/>
        <w:sz w:val="15"/>
        <w:szCs w:val="15"/>
      </w:rPr>
      <w:tab/>
    </w:r>
    <w:r w:rsidR="001A7A65">
      <w:rPr>
        <w:rStyle w:val="Paginanummer"/>
        <w:rFonts w:cs="Arial"/>
        <w:noProof/>
        <w:color w:val="FFFFFF" w:themeColor="text1"/>
        <w:sz w:val="15"/>
        <w:szCs w:val="15"/>
      </w:rPr>
      <w:t xml:space="preserve">Pagina </w:t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fldChar w:fldCharType="begin"/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instrText xml:space="preserve"> PAGE  \* MERGEFORMAT </w:instrText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fldChar w:fldCharType="separate"/>
    </w:r>
    <w:r w:rsidR="008E445E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t>2</w:t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fldChar w:fldCharType="end"/>
    </w:r>
    <w:r w:rsidR="009B7A44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t xml:space="preserve"> </w:t>
    </w:r>
    <w:r w:rsidR="001A7A65">
      <w:rPr>
        <w:rStyle w:val="Paginanummer"/>
        <w:rFonts w:cs="Arial"/>
        <w:noProof/>
        <w:color w:val="FFFFFF" w:themeColor="text1"/>
        <w:sz w:val="15"/>
        <w:szCs w:val="15"/>
      </w:rPr>
      <w:t xml:space="preserve">van </w:t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fldChar w:fldCharType="begin"/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instrText xml:space="preserve"> SECTIONPAGES  \* MERGEFORMAT </w:instrText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fldChar w:fldCharType="separate"/>
    </w:r>
    <w:r w:rsid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t>3</w:t>
    </w:r>
    <w:r w:rsidR="001A7A65" w:rsidRPr="00031A82">
      <w:rPr>
        <w:rStyle w:val="Paginanummer"/>
        <w:rFonts w:cs="Arial"/>
        <w:b/>
        <w:bCs/>
        <w:noProof/>
        <w:color w:val="FFFFFF" w:themeColor="text1"/>
        <w:sz w:val="15"/>
        <w:szCs w:val="15"/>
      </w:rPr>
      <w:fldChar w:fldCharType="end"/>
    </w:r>
  </w:p>
  <w:p w14:paraId="34315121" w14:textId="77777777" w:rsidR="0023446A" w:rsidRDefault="0023446A" w:rsidP="00987C12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C3C2475" w14:textId="77777777" w:rsidR="006E4812" w:rsidRDefault="006E4812" w:rsidP="00987C12">
      <w:r>
        <w:separator/>
      </w:r>
    </w:p>
    <w:p w14:paraId="7A4F45B6" w14:textId="77777777" w:rsidR="006E4812" w:rsidRDefault="006E4812" w:rsidP="00987C12"/>
    <w:p w14:paraId="4E325393" w14:textId="77777777" w:rsidR="006E4812" w:rsidRDefault="006E4812" w:rsidP="00987C12"/>
    <w:p w14:paraId="7BBCFD00" w14:textId="77777777" w:rsidR="006E4812" w:rsidRDefault="006E4812" w:rsidP="00987C12"/>
  </w:footnote>
  <w:footnote w:type="continuationSeparator" w:id="0">
    <w:p w14:paraId="4B55BFF4" w14:textId="77777777" w:rsidR="006E4812" w:rsidRDefault="006E4812" w:rsidP="00987C12">
      <w:r>
        <w:continuationSeparator/>
      </w:r>
    </w:p>
    <w:p w14:paraId="33B1D666" w14:textId="77777777" w:rsidR="006E4812" w:rsidRDefault="006E4812" w:rsidP="00987C12"/>
    <w:p w14:paraId="487AC9F7" w14:textId="77777777" w:rsidR="006E4812" w:rsidRDefault="006E4812" w:rsidP="00987C12"/>
    <w:p w14:paraId="29A2EA70" w14:textId="77777777" w:rsidR="006E4812" w:rsidRDefault="006E4812" w:rsidP="00987C12"/>
  </w:footnote>
  <w:footnote w:type="continuationNotice" w:id="1">
    <w:p w14:paraId="67CDAA06" w14:textId="77777777" w:rsidR="006E4812" w:rsidRDefault="006E4812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EC34CA" w14:textId="641A1696" w:rsidR="006E3637" w:rsidRDefault="00D9418A" w:rsidP="006F49E9">
    <w:pPr>
      <w:pStyle w:val="Koptekst"/>
      <w:tabs>
        <w:tab w:val="clear" w:pos="4536"/>
        <w:tab w:val="center" w:pos="4820"/>
      </w:tabs>
      <w:rPr>
        <w:noProof/>
      </w:rPr>
    </w:pPr>
    <w:r>
      <w:rPr>
        <w:noProof/>
      </w:rPr>
      <w:drawing>
        <wp:anchor distT="0" distB="0" distL="114300" distR="114300" simplePos="0" relativeHeight="251658241" behindDoc="0" locked="0" layoutInCell="1" allowOverlap="1" wp14:anchorId="48D05DC0" wp14:editId="08F8AAE9">
          <wp:simplePos x="0" y="0"/>
          <wp:positionH relativeFrom="margin">
            <wp:align>right</wp:align>
          </wp:positionH>
          <wp:positionV relativeFrom="paragraph">
            <wp:posOffset>226695</wp:posOffset>
          </wp:positionV>
          <wp:extent cx="819150" cy="907415"/>
          <wp:effectExtent l="0" t="0" r="0" b="6985"/>
          <wp:wrapNone/>
          <wp:docPr id="2040791289" name="Afbeelding 2040791289" descr="Afbeelding met tekst, Lettertype, logo, Graphics&#10;&#10;Automatisch gegenereerde beschrijvi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54098040" name="Afbeelding 254098040" descr="Afbeelding met tekst, Lettertype, logo, Graphics&#10;&#10;Automatisch gegenereerde beschrijving"/>
                  <pic:cNvPicPr>
                    <a:picLocks noChangeAspect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819150" cy="907415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 w:rsidR="00E022D6">
      <w:rPr>
        <w:noProof/>
      </w:rPr>
      <w:drawing>
        <wp:anchor distT="0" distB="0" distL="114300" distR="114300" simplePos="0" relativeHeight="251658242" behindDoc="1" locked="0" layoutInCell="1" allowOverlap="1" wp14:anchorId="57E176AC" wp14:editId="7F9279D3">
          <wp:simplePos x="0" y="0"/>
          <wp:positionH relativeFrom="margin">
            <wp:posOffset>0</wp:posOffset>
          </wp:positionH>
          <wp:positionV relativeFrom="paragraph">
            <wp:posOffset>275590</wp:posOffset>
          </wp:positionV>
          <wp:extent cx="2091690" cy="585470"/>
          <wp:effectExtent l="0" t="0" r="3810" b="5080"/>
          <wp:wrapTight wrapText="bothSides">
            <wp:wrapPolygon edited="0">
              <wp:start x="3541" y="0"/>
              <wp:lineTo x="0" y="2811"/>
              <wp:lineTo x="0" y="20382"/>
              <wp:lineTo x="6885" y="21085"/>
              <wp:lineTo x="16525" y="21085"/>
              <wp:lineTo x="21443" y="15462"/>
              <wp:lineTo x="21443" y="8434"/>
              <wp:lineTo x="7082" y="0"/>
              <wp:lineTo x="3541" y="0"/>
            </wp:wrapPolygon>
          </wp:wrapTight>
          <wp:docPr id="870813097" name="Afbeelding 1" descr="Afbeelding met logo, Graphics, Lettertype, grafische vormgevi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301045670" name="Afbeelding 1" descr="Afbeelding met logo, Graphics, Lettertype, grafische vormgeving"/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091690" cy="58547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</wp:anchor>
      </w:drawing>
    </w:r>
    <w:r w:rsidRPr="00D9418A">
      <w:rPr>
        <w:noProof/>
      </w:rPr>
      <w:t xml:space="preserve"> </w:t>
    </w:r>
  </w:p>
  <w:p w14:paraId="7CE68BE6" w14:textId="77777777" w:rsidR="00E022D6" w:rsidRDefault="00E022D6" w:rsidP="006F49E9">
    <w:pPr>
      <w:pStyle w:val="Koptekst"/>
      <w:tabs>
        <w:tab w:val="clear" w:pos="4536"/>
        <w:tab w:val="center" w:pos="4820"/>
      </w:tabs>
      <w:rPr>
        <w:noProof/>
      </w:rPr>
    </w:pPr>
  </w:p>
  <w:p w14:paraId="66F5B3A9" w14:textId="77777777" w:rsidR="00E022D6" w:rsidRDefault="00E022D6" w:rsidP="006F49E9">
    <w:pPr>
      <w:pStyle w:val="Koptekst"/>
      <w:tabs>
        <w:tab w:val="clear" w:pos="4536"/>
        <w:tab w:val="center" w:pos="4820"/>
      </w:tabs>
      <w:rPr>
        <w:noProof/>
      </w:rPr>
    </w:pPr>
  </w:p>
  <w:p w14:paraId="284B6293" w14:textId="77777777" w:rsidR="00E022D6" w:rsidRDefault="00E022D6" w:rsidP="006F49E9">
    <w:pPr>
      <w:pStyle w:val="Koptekst"/>
      <w:tabs>
        <w:tab w:val="clear" w:pos="4536"/>
        <w:tab w:val="center" w:pos="4820"/>
      </w:tabs>
      <w:rPr>
        <w:noProof/>
      </w:rPr>
    </w:pPr>
  </w:p>
  <w:p w14:paraId="471697D4" w14:textId="77777777" w:rsidR="00E022D6" w:rsidRDefault="00E022D6" w:rsidP="006F49E9">
    <w:pPr>
      <w:pStyle w:val="Koptekst"/>
      <w:tabs>
        <w:tab w:val="clear" w:pos="4536"/>
        <w:tab w:val="center" w:pos="4820"/>
      </w:tabs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FF20263C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2DAEC33C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4F84F242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4F32987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2F16EC0E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27C93E8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ADD8AA9A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C80FCE8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D4F8BBA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E1C60D5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237F0427"/>
    <w:multiLevelType w:val="hybridMultilevel"/>
    <w:tmpl w:val="1602A1D2"/>
    <w:lvl w:ilvl="0" w:tplc="264697D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CA15911"/>
    <w:multiLevelType w:val="hybridMultilevel"/>
    <w:tmpl w:val="14C06EF2"/>
    <w:lvl w:ilvl="0" w:tplc="AAE2353C">
      <w:start w:val="1"/>
      <w:numFmt w:val="upperLetter"/>
      <w:lvlText w:val="%1."/>
      <w:lvlJc w:val="left"/>
      <w:pPr>
        <w:ind w:left="720" w:hanging="360"/>
      </w:pPr>
      <w:rPr>
        <w:rFonts w:cs="Arial" w:hint="default"/>
        <w:b/>
        <w:bCs/>
        <w:color w:val="auto"/>
        <w:sz w:val="22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EBF1D31"/>
    <w:multiLevelType w:val="hybridMultilevel"/>
    <w:tmpl w:val="4EE2C436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302F3343"/>
    <w:multiLevelType w:val="hybridMultilevel"/>
    <w:tmpl w:val="BA3C2A9E"/>
    <w:lvl w:ilvl="0" w:tplc="6C1E3432">
      <w:start w:val="1"/>
      <w:numFmt w:val="lowerRoman"/>
      <w:lvlText w:val="%1."/>
      <w:lvlJc w:val="left"/>
      <w:pPr>
        <w:ind w:left="1080" w:hanging="72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2081AB2"/>
    <w:multiLevelType w:val="hybridMultilevel"/>
    <w:tmpl w:val="FFFFFFFF"/>
    <w:lvl w:ilvl="0" w:tplc="8D509C6E">
      <w:start w:val="1"/>
      <w:numFmt w:val="decimal"/>
      <w:lvlText w:val="%1."/>
      <w:lvlJc w:val="left"/>
      <w:pPr>
        <w:ind w:left="720" w:hanging="360"/>
      </w:pPr>
    </w:lvl>
    <w:lvl w:ilvl="1" w:tplc="C2245196">
      <w:start w:val="1"/>
      <w:numFmt w:val="lowerLetter"/>
      <w:lvlText w:val="%2."/>
      <w:lvlJc w:val="left"/>
      <w:pPr>
        <w:ind w:left="1440" w:hanging="360"/>
      </w:pPr>
    </w:lvl>
    <w:lvl w:ilvl="2" w:tplc="6A9C5AB6">
      <w:start w:val="1"/>
      <w:numFmt w:val="bullet"/>
      <w:lvlText w:val=""/>
      <w:lvlJc w:val="left"/>
      <w:pPr>
        <w:ind w:left="2160" w:hanging="180"/>
      </w:pPr>
    </w:lvl>
    <w:lvl w:ilvl="3" w:tplc="691CDAF2">
      <w:start w:val="1"/>
      <w:numFmt w:val="decimal"/>
      <w:lvlText w:val="%4."/>
      <w:lvlJc w:val="left"/>
      <w:pPr>
        <w:ind w:left="2880" w:hanging="360"/>
      </w:pPr>
    </w:lvl>
    <w:lvl w:ilvl="4" w:tplc="23E8F9E6">
      <w:start w:val="1"/>
      <w:numFmt w:val="lowerLetter"/>
      <w:lvlText w:val="%5."/>
      <w:lvlJc w:val="left"/>
      <w:pPr>
        <w:ind w:left="3600" w:hanging="360"/>
      </w:pPr>
    </w:lvl>
    <w:lvl w:ilvl="5" w:tplc="B12A2BD6">
      <w:start w:val="1"/>
      <w:numFmt w:val="lowerRoman"/>
      <w:lvlText w:val="%6."/>
      <w:lvlJc w:val="right"/>
      <w:pPr>
        <w:ind w:left="4320" w:hanging="180"/>
      </w:pPr>
    </w:lvl>
    <w:lvl w:ilvl="6" w:tplc="20C470D2">
      <w:start w:val="1"/>
      <w:numFmt w:val="decimal"/>
      <w:lvlText w:val="%7."/>
      <w:lvlJc w:val="left"/>
      <w:pPr>
        <w:ind w:left="5040" w:hanging="360"/>
      </w:pPr>
    </w:lvl>
    <w:lvl w:ilvl="7" w:tplc="C77698D4">
      <w:start w:val="1"/>
      <w:numFmt w:val="lowerLetter"/>
      <w:lvlText w:val="%8."/>
      <w:lvlJc w:val="left"/>
      <w:pPr>
        <w:ind w:left="5760" w:hanging="360"/>
      </w:pPr>
    </w:lvl>
    <w:lvl w:ilvl="8" w:tplc="6A326196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40EB34E2"/>
    <w:multiLevelType w:val="hybridMultilevel"/>
    <w:tmpl w:val="FFFFFFFF"/>
    <w:lvl w:ilvl="0" w:tplc="EC96C2F8">
      <w:start w:val="1"/>
      <w:numFmt w:val="decimal"/>
      <w:lvlText w:val="%1."/>
      <w:lvlJc w:val="left"/>
      <w:pPr>
        <w:ind w:left="720" w:hanging="360"/>
      </w:pPr>
    </w:lvl>
    <w:lvl w:ilvl="1" w:tplc="59D6FDB8">
      <w:start w:val="1"/>
      <w:numFmt w:val="lowerLetter"/>
      <w:lvlText w:val="%2."/>
      <w:lvlJc w:val="left"/>
      <w:pPr>
        <w:ind w:left="1440" w:hanging="360"/>
      </w:pPr>
    </w:lvl>
    <w:lvl w:ilvl="2" w:tplc="08064DE4">
      <w:start w:val="1"/>
      <w:numFmt w:val="bullet"/>
      <w:lvlText w:val=""/>
      <w:lvlJc w:val="left"/>
      <w:pPr>
        <w:ind w:left="2160" w:hanging="180"/>
      </w:pPr>
    </w:lvl>
    <w:lvl w:ilvl="3" w:tplc="8EEC90DA">
      <w:start w:val="1"/>
      <w:numFmt w:val="decimal"/>
      <w:lvlText w:val="%4."/>
      <w:lvlJc w:val="left"/>
      <w:pPr>
        <w:ind w:left="2880" w:hanging="360"/>
      </w:pPr>
    </w:lvl>
    <w:lvl w:ilvl="4" w:tplc="6A62CF9A">
      <w:start w:val="1"/>
      <w:numFmt w:val="lowerLetter"/>
      <w:lvlText w:val="%5."/>
      <w:lvlJc w:val="left"/>
      <w:pPr>
        <w:ind w:left="3600" w:hanging="360"/>
      </w:pPr>
    </w:lvl>
    <w:lvl w:ilvl="5" w:tplc="CDCE03A6">
      <w:start w:val="1"/>
      <w:numFmt w:val="lowerRoman"/>
      <w:lvlText w:val="%6."/>
      <w:lvlJc w:val="right"/>
      <w:pPr>
        <w:ind w:left="4320" w:hanging="180"/>
      </w:pPr>
    </w:lvl>
    <w:lvl w:ilvl="6" w:tplc="651EC8D0">
      <w:start w:val="1"/>
      <w:numFmt w:val="decimal"/>
      <w:lvlText w:val="%7."/>
      <w:lvlJc w:val="left"/>
      <w:pPr>
        <w:ind w:left="5040" w:hanging="360"/>
      </w:pPr>
    </w:lvl>
    <w:lvl w:ilvl="7" w:tplc="78501D9E">
      <w:start w:val="1"/>
      <w:numFmt w:val="lowerLetter"/>
      <w:lvlText w:val="%8."/>
      <w:lvlJc w:val="left"/>
      <w:pPr>
        <w:ind w:left="5760" w:hanging="360"/>
      </w:pPr>
    </w:lvl>
    <w:lvl w:ilvl="8" w:tplc="B82A9CF4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43C75DC9"/>
    <w:multiLevelType w:val="hybridMultilevel"/>
    <w:tmpl w:val="8AD0DB58"/>
    <w:lvl w:ilvl="0" w:tplc="0413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6591AC3"/>
    <w:multiLevelType w:val="hybridMultilevel"/>
    <w:tmpl w:val="FFFFFFFF"/>
    <w:lvl w:ilvl="0" w:tplc="BBFC2F82">
      <w:start w:val="1"/>
      <w:numFmt w:val="decimal"/>
      <w:lvlText w:val="%1."/>
      <w:lvlJc w:val="left"/>
      <w:pPr>
        <w:ind w:left="720" w:hanging="360"/>
      </w:pPr>
    </w:lvl>
    <w:lvl w:ilvl="1" w:tplc="EAE4AD2C">
      <w:start w:val="1"/>
      <w:numFmt w:val="lowerLetter"/>
      <w:lvlText w:val="%2."/>
      <w:lvlJc w:val="left"/>
      <w:pPr>
        <w:ind w:left="1440" w:hanging="360"/>
      </w:pPr>
    </w:lvl>
    <w:lvl w:ilvl="2" w:tplc="F800BA38">
      <w:start w:val="1"/>
      <w:numFmt w:val="lowerRoman"/>
      <w:lvlText w:val="%3."/>
      <w:lvlJc w:val="right"/>
      <w:pPr>
        <w:ind w:left="2160" w:hanging="180"/>
      </w:pPr>
    </w:lvl>
    <w:lvl w:ilvl="3" w:tplc="8FF415D0">
      <w:start w:val="1"/>
      <w:numFmt w:val="decimal"/>
      <w:lvlText w:val="%4."/>
      <w:lvlJc w:val="left"/>
      <w:pPr>
        <w:ind w:left="2880" w:hanging="360"/>
      </w:pPr>
    </w:lvl>
    <w:lvl w:ilvl="4" w:tplc="2C0AD46C">
      <w:start w:val="1"/>
      <w:numFmt w:val="lowerLetter"/>
      <w:lvlText w:val="%5."/>
      <w:lvlJc w:val="left"/>
      <w:pPr>
        <w:ind w:left="3600" w:hanging="360"/>
      </w:pPr>
    </w:lvl>
    <w:lvl w:ilvl="5" w:tplc="EC9CCEB4">
      <w:start w:val="1"/>
      <w:numFmt w:val="lowerRoman"/>
      <w:lvlText w:val="%6."/>
      <w:lvlJc w:val="right"/>
      <w:pPr>
        <w:ind w:left="4320" w:hanging="180"/>
      </w:pPr>
    </w:lvl>
    <w:lvl w:ilvl="6" w:tplc="72DCD680">
      <w:start w:val="1"/>
      <w:numFmt w:val="decimal"/>
      <w:lvlText w:val="%7."/>
      <w:lvlJc w:val="left"/>
      <w:pPr>
        <w:ind w:left="5040" w:hanging="360"/>
      </w:pPr>
    </w:lvl>
    <w:lvl w:ilvl="7" w:tplc="6F3CBEDA">
      <w:start w:val="1"/>
      <w:numFmt w:val="lowerLetter"/>
      <w:lvlText w:val="%8."/>
      <w:lvlJc w:val="left"/>
      <w:pPr>
        <w:ind w:left="5760" w:hanging="360"/>
      </w:pPr>
    </w:lvl>
    <w:lvl w:ilvl="8" w:tplc="25EC4802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3104B8D"/>
    <w:multiLevelType w:val="hybridMultilevel"/>
    <w:tmpl w:val="4990835C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54242FCF"/>
    <w:multiLevelType w:val="hybridMultilevel"/>
    <w:tmpl w:val="B9989532"/>
    <w:lvl w:ilvl="0" w:tplc="04130019">
      <w:start w:val="1"/>
      <w:numFmt w:val="lowerLetter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57191283"/>
    <w:multiLevelType w:val="hybridMultilevel"/>
    <w:tmpl w:val="63F070A8"/>
    <w:lvl w:ilvl="0" w:tplc="641874C0">
      <w:start w:val="6"/>
      <w:numFmt w:val="bullet"/>
      <w:lvlText w:val=""/>
      <w:lvlJc w:val="left"/>
      <w:pPr>
        <w:ind w:left="720" w:hanging="360"/>
      </w:pPr>
      <w:rPr>
        <w:rFonts w:ascii="Wingdings" w:eastAsiaTheme="minorHAnsi" w:hAnsi="Wingdings" w:cs="Arial" w:hint="default"/>
      </w:r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5BA87F3E"/>
    <w:multiLevelType w:val="hybridMultilevel"/>
    <w:tmpl w:val="9D78ADF4"/>
    <w:lvl w:ilvl="0" w:tplc="DC901722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auto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2" w15:restartNumberingAfterBreak="0">
    <w:nsid w:val="5C05628E"/>
    <w:multiLevelType w:val="hybridMultilevel"/>
    <w:tmpl w:val="7388A23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D100AC8"/>
    <w:multiLevelType w:val="hybridMultilevel"/>
    <w:tmpl w:val="A39033F0"/>
    <w:lvl w:ilvl="0" w:tplc="BCBA9B0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5DA13EBC"/>
    <w:multiLevelType w:val="hybridMultilevel"/>
    <w:tmpl w:val="FFFFFFFF"/>
    <w:lvl w:ilvl="0" w:tplc="FA52CB5C">
      <w:start w:val="1"/>
      <w:numFmt w:val="decimal"/>
      <w:lvlText w:val="%1."/>
      <w:lvlJc w:val="left"/>
      <w:pPr>
        <w:ind w:left="720" w:hanging="360"/>
      </w:pPr>
    </w:lvl>
    <w:lvl w:ilvl="1" w:tplc="23FE14CE">
      <w:start w:val="1"/>
      <w:numFmt w:val="lowerLetter"/>
      <w:lvlText w:val="%2."/>
      <w:lvlJc w:val="left"/>
      <w:pPr>
        <w:ind w:left="1440" w:hanging="360"/>
      </w:pPr>
    </w:lvl>
    <w:lvl w:ilvl="2" w:tplc="6144F39E">
      <w:start w:val="1"/>
      <w:numFmt w:val="bullet"/>
      <w:lvlText w:val=""/>
      <w:lvlJc w:val="left"/>
      <w:pPr>
        <w:ind w:left="2160" w:hanging="180"/>
      </w:pPr>
    </w:lvl>
    <w:lvl w:ilvl="3" w:tplc="BCBE55A4">
      <w:start w:val="1"/>
      <w:numFmt w:val="decimal"/>
      <w:lvlText w:val="%4."/>
      <w:lvlJc w:val="left"/>
      <w:pPr>
        <w:ind w:left="2880" w:hanging="360"/>
      </w:pPr>
    </w:lvl>
    <w:lvl w:ilvl="4" w:tplc="CAF015F4">
      <w:start w:val="1"/>
      <w:numFmt w:val="lowerLetter"/>
      <w:lvlText w:val="%5."/>
      <w:lvlJc w:val="left"/>
      <w:pPr>
        <w:ind w:left="3600" w:hanging="360"/>
      </w:pPr>
    </w:lvl>
    <w:lvl w:ilvl="5" w:tplc="A6F0D81A">
      <w:start w:val="1"/>
      <w:numFmt w:val="lowerRoman"/>
      <w:lvlText w:val="%6."/>
      <w:lvlJc w:val="right"/>
      <w:pPr>
        <w:ind w:left="4320" w:hanging="180"/>
      </w:pPr>
    </w:lvl>
    <w:lvl w:ilvl="6" w:tplc="0C489B5A">
      <w:start w:val="1"/>
      <w:numFmt w:val="decimal"/>
      <w:lvlText w:val="%7."/>
      <w:lvlJc w:val="left"/>
      <w:pPr>
        <w:ind w:left="5040" w:hanging="360"/>
      </w:pPr>
    </w:lvl>
    <w:lvl w:ilvl="7" w:tplc="5156E146">
      <w:start w:val="1"/>
      <w:numFmt w:val="lowerLetter"/>
      <w:lvlText w:val="%8."/>
      <w:lvlJc w:val="left"/>
      <w:pPr>
        <w:ind w:left="5760" w:hanging="360"/>
      </w:pPr>
    </w:lvl>
    <w:lvl w:ilvl="8" w:tplc="D6DC6E8C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DD213D3"/>
    <w:multiLevelType w:val="hybridMultilevel"/>
    <w:tmpl w:val="8A2A0822"/>
    <w:lvl w:ilvl="0" w:tplc="04130015">
      <w:start w:val="1"/>
      <w:numFmt w:val="upperLetter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6DCF6595"/>
    <w:multiLevelType w:val="hybridMultilevel"/>
    <w:tmpl w:val="88188300"/>
    <w:lvl w:ilvl="0" w:tplc="0413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7" w15:restartNumberingAfterBreak="0">
    <w:nsid w:val="7B665738"/>
    <w:multiLevelType w:val="hybridMultilevel"/>
    <w:tmpl w:val="FFFFFFFF"/>
    <w:lvl w:ilvl="0" w:tplc="A2F08084">
      <w:start w:val="1"/>
      <w:numFmt w:val="decimal"/>
      <w:lvlText w:val="%1."/>
      <w:lvlJc w:val="left"/>
      <w:pPr>
        <w:ind w:left="720" w:hanging="360"/>
      </w:pPr>
    </w:lvl>
    <w:lvl w:ilvl="1" w:tplc="AA60CBDA">
      <w:start w:val="1"/>
      <w:numFmt w:val="lowerLetter"/>
      <w:lvlText w:val="%2."/>
      <w:lvlJc w:val="left"/>
      <w:pPr>
        <w:ind w:left="1440" w:hanging="360"/>
      </w:pPr>
    </w:lvl>
    <w:lvl w:ilvl="2" w:tplc="26B8ACB2">
      <w:start w:val="1"/>
      <w:numFmt w:val="bullet"/>
      <w:lvlText w:val=""/>
      <w:lvlJc w:val="left"/>
      <w:pPr>
        <w:ind w:left="2160" w:hanging="180"/>
      </w:pPr>
    </w:lvl>
    <w:lvl w:ilvl="3" w:tplc="DD325B12">
      <w:start w:val="1"/>
      <w:numFmt w:val="decimal"/>
      <w:lvlText w:val="%4."/>
      <w:lvlJc w:val="left"/>
      <w:pPr>
        <w:ind w:left="2880" w:hanging="360"/>
      </w:pPr>
    </w:lvl>
    <w:lvl w:ilvl="4" w:tplc="1BBC3CEA">
      <w:start w:val="1"/>
      <w:numFmt w:val="lowerLetter"/>
      <w:lvlText w:val="%5."/>
      <w:lvlJc w:val="left"/>
      <w:pPr>
        <w:ind w:left="3600" w:hanging="360"/>
      </w:pPr>
    </w:lvl>
    <w:lvl w:ilvl="5" w:tplc="4D10AD3C">
      <w:start w:val="1"/>
      <w:numFmt w:val="lowerRoman"/>
      <w:lvlText w:val="%6."/>
      <w:lvlJc w:val="right"/>
      <w:pPr>
        <w:ind w:left="4320" w:hanging="180"/>
      </w:pPr>
    </w:lvl>
    <w:lvl w:ilvl="6" w:tplc="5098558C">
      <w:start w:val="1"/>
      <w:numFmt w:val="decimal"/>
      <w:lvlText w:val="%7."/>
      <w:lvlJc w:val="left"/>
      <w:pPr>
        <w:ind w:left="5040" w:hanging="360"/>
      </w:pPr>
    </w:lvl>
    <w:lvl w:ilvl="7" w:tplc="70FABEA0">
      <w:start w:val="1"/>
      <w:numFmt w:val="lowerLetter"/>
      <w:lvlText w:val="%8."/>
      <w:lvlJc w:val="left"/>
      <w:pPr>
        <w:ind w:left="5760" w:hanging="360"/>
      </w:pPr>
    </w:lvl>
    <w:lvl w:ilvl="8" w:tplc="B1BAA8A6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7BFC529D"/>
    <w:multiLevelType w:val="hybridMultilevel"/>
    <w:tmpl w:val="5B5AF862"/>
    <w:lvl w:ilvl="0" w:tplc="9B24588E">
      <w:start w:val="1"/>
      <w:numFmt w:val="decimal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5D9A5380">
      <w:numFmt w:val="bullet"/>
      <w:lvlText w:val="•"/>
      <w:lvlJc w:val="left"/>
      <w:pPr>
        <w:ind w:left="2688" w:hanging="708"/>
      </w:pPr>
      <w:rPr>
        <w:rFonts w:ascii="Verdana" w:eastAsia="MS Mincho" w:hAnsi="Verdana" w:cs="Times New Roman" w:hint="default"/>
      </w:r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7D5E58F3"/>
    <w:multiLevelType w:val="hybridMultilevel"/>
    <w:tmpl w:val="788047D6"/>
    <w:lvl w:ilvl="0" w:tplc="641874C0">
      <w:start w:val="6"/>
      <w:numFmt w:val="bullet"/>
      <w:lvlText w:val=""/>
      <w:lvlJc w:val="left"/>
      <w:pPr>
        <w:ind w:left="720" w:hanging="360"/>
      </w:pPr>
      <w:rPr>
        <w:rFonts w:ascii="Wingdings" w:eastAsiaTheme="minorHAnsi" w:hAnsi="Wingdings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7EB07728"/>
    <w:multiLevelType w:val="hybridMultilevel"/>
    <w:tmpl w:val="078A82EA"/>
    <w:lvl w:ilvl="0" w:tplc="04130015">
      <w:start w:val="1"/>
      <w:numFmt w:val="upperLetter"/>
      <w:lvlText w:val="%1."/>
      <w:lvlJc w:val="left"/>
      <w:pPr>
        <w:ind w:left="720" w:hanging="360"/>
      </w:pPr>
    </w:lvl>
    <w:lvl w:ilvl="1" w:tplc="0413000B">
      <w:start w:val="1"/>
      <w:numFmt w:val="bullet"/>
      <w:lvlText w:val=""/>
      <w:lvlJc w:val="left"/>
      <w:pPr>
        <w:ind w:left="1440" w:hanging="360"/>
      </w:pPr>
      <w:rPr>
        <w:rFonts w:ascii="Wingdings" w:hAnsi="Wingdings" w:hint="default"/>
      </w:rPr>
    </w:lvl>
    <w:lvl w:ilvl="2" w:tplc="0413001B">
      <w:start w:val="1"/>
      <w:numFmt w:val="lowerRoman"/>
      <w:lvlText w:val="%3."/>
      <w:lvlJc w:val="right"/>
      <w:pPr>
        <w:ind w:left="2160" w:hanging="180"/>
      </w:pPr>
    </w:lvl>
    <w:lvl w:ilvl="3" w:tplc="BD6EA5C2">
      <w:start w:val="2"/>
      <w:numFmt w:val="bullet"/>
      <w:lvlText w:val="-"/>
      <w:lvlJc w:val="left"/>
      <w:pPr>
        <w:ind w:left="2880" w:hanging="360"/>
      </w:pPr>
      <w:rPr>
        <w:rFonts w:ascii="Arial" w:eastAsiaTheme="minorHAnsi" w:hAnsi="Arial" w:cs="Arial" w:hint="default"/>
      </w:r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787117356">
    <w:abstractNumId w:val="0"/>
  </w:num>
  <w:num w:numId="2" w16cid:durableId="1146580641">
    <w:abstractNumId w:val="1"/>
  </w:num>
  <w:num w:numId="3" w16cid:durableId="272399455">
    <w:abstractNumId w:val="2"/>
  </w:num>
  <w:num w:numId="4" w16cid:durableId="62878622">
    <w:abstractNumId w:val="3"/>
  </w:num>
  <w:num w:numId="5" w16cid:durableId="1558861105">
    <w:abstractNumId w:val="8"/>
  </w:num>
  <w:num w:numId="6" w16cid:durableId="158424021">
    <w:abstractNumId w:val="4"/>
  </w:num>
  <w:num w:numId="7" w16cid:durableId="1250968793">
    <w:abstractNumId w:val="5"/>
  </w:num>
  <w:num w:numId="8" w16cid:durableId="1835729721">
    <w:abstractNumId w:val="6"/>
  </w:num>
  <w:num w:numId="9" w16cid:durableId="1894391417">
    <w:abstractNumId w:val="7"/>
  </w:num>
  <w:num w:numId="10" w16cid:durableId="1420639153">
    <w:abstractNumId w:val="9"/>
  </w:num>
  <w:num w:numId="11" w16cid:durableId="996307040">
    <w:abstractNumId w:val="21"/>
  </w:num>
  <w:num w:numId="12" w16cid:durableId="1485968788">
    <w:abstractNumId w:val="25"/>
  </w:num>
  <w:num w:numId="13" w16cid:durableId="968512366">
    <w:abstractNumId w:val="30"/>
  </w:num>
  <w:num w:numId="14" w16cid:durableId="1632398360">
    <w:abstractNumId w:val="29"/>
  </w:num>
  <w:num w:numId="15" w16cid:durableId="1931622761">
    <w:abstractNumId w:val="22"/>
  </w:num>
  <w:num w:numId="16" w16cid:durableId="1735664582">
    <w:abstractNumId w:val="20"/>
  </w:num>
  <w:num w:numId="17" w16cid:durableId="233904819">
    <w:abstractNumId w:val="17"/>
  </w:num>
  <w:num w:numId="18" w16cid:durableId="759838657">
    <w:abstractNumId w:val="27"/>
  </w:num>
  <w:num w:numId="19" w16cid:durableId="1075780316">
    <w:abstractNumId w:val="15"/>
  </w:num>
  <w:num w:numId="20" w16cid:durableId="954484851">
    <w:abstractNumId w:val="14"/>
  </w:num>
  <w:num w:numId="21" w16cid:durableId="832642820">
    <w:abstractNumId w:val="24"/>
  </w:num>
  <w:num w:numId="22" w16cid:durableId="445077995">
    <w:abstractNumId w:val="18"/>
  </w:num>
  <w:num w:numId="23" w16cid:durableId="383409046">
    <w:abstractNumId w:val="13"/>
  </w:num>
  <w:num w:numId="24" w16cid:durableId="2101173108">
    <w:abstractNumId w:val="19"/>
  </w:num>
  <w:num w:numId="25" w16cid:durableId="734281242">
    <w:abstractNumId w:val="23"/>
  </w:num>
  <w:num w:numId="26" w16cid:durableId="980578636">
    <w:abstractNumId w:val="26"/>
  </w:num>
  <w:num w:numId="27" w16cid:durableId="841580444">
    <w:abstractNumId w:val="10"/>
  </w:num>
  <w:num w:numId="28" w16cid:durableId="799344337">
    <w:abstractNumId w:val="28"/>
    <w:lvlOverride w:ilvl="0">
      <w:startOverride w:val="1"/>
    </w:lvlOverride>
  </w:num>
  <w:num w:numId="29" w16cid:durableId="2138865283">
    <w:abstractNumId w:val="12"/>
  </w:num>
  <w:num w:numId="30" w16cid:durableId="1398941972">
    <w:abstractNumId w:val="11"/>
  </w:num>
  <w:num w:numId="31" w16cid:durableId="800920068">
    <w:abstractNumId w:val="16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Greive, AEI (Ilse)">
    <w15:presenceInfo w15:providerId="AD" w15:userId="S::i.greive@Drechtsteden.nl::d7ff0072-7f03-4274-9252-c776859f7393"/>
  </w15:person>
  <w15:person w15:author="Vonk-van der Graaf, LA (Linda)">
    <w15:presenceInfo w15:providerId="AD" w15:userId="S::LA.vander.Graaf@drechtsteden.nl::a529c314-a472-4247-a9f9-15a5c7836eaf"/>
  </w15:person>
  <w15:person w15:author="Deventer-Braamse, MK (Mirjam)">
    <w15:presenceInfo w15:providerId="AD" w15:userId="S::mk.braamse@drechtsteden.nl::e97a171c-ed4c-4f17-9a42-a20eaf9578cc"/>
  </w15:person>
  <w15:person w15:author="Raven, MJ (Matthé)">
    <w15:presenceInfo w15:providerId="AD" w15:userId="S::mj.raven@drechtsteden.nl::da4dbe8c-aa36-4d9f-b34b-d25066ec4d58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stylePaneFormatFilter w:val="3F21" w:allStyles="1" w:customStyles="0" w:latentStyles="0" w:stylesInUse="0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61658"/>
    <w:rsid w:val="00000FA0"/>
    <w:rsid w:val="00023A58"/>
    <w:rsid w:val="0003049B"/>
    <w:rsid w:val="00031A82"/>
    <w:rsid w:val="00040488"/>
    <w:rsid w:val="00044571"/>
    <w:rsid w:val="00072AF6"/>
    <w:rsid w:val="00072FB3"/>
    <w:rsid w:val="00077262"/>
    <w:rsid w:val="00081C9D"/>
    <w:rsid w:val="00082440"/>
    <w:rsid w:val="000924E0"/>
    <w:rsid w:val="00092961"/>
    <w:rsid w:val="000A6CAC"/>
    <w:rsid w:val="000C1D0C"/>
    <w:rsid w:val="000C1FDA"/>
    <w:rsid w:val="000E1F64"/>
    <w:rsid w:val="000E7EF0"/>
    <w:rsid w:val="000F1CCF"/>
    <w:rsid w:val="000F41CA"/>
    <w:rsid w:val="00100366"/>
    <w:rsid w:val="00102137"/>
    <w:rsid w:val="00106BFE"/>
    <w:rsid w:val="001070F5"/>
    <w:rsid w:val="0010736C"/>
    <w:rsid w:val="00107EB4"/>
    <w:rsid w:val="00111B5E"/>
    <w:rsid w:val="00122B28"/>
    <w:rsid w:val="0012484F"/>
    <w:rsid w:val="00134244"/>
    <w:rsid w:val="00136C28"/>
    <w:rsid w:val="001374A6"/>
    <w:rsid w:val="00142B19"/>
    <w:rsid w:val="00150A52"/>
    <w:rsid w:val="00152271"/>
    <w:rsid w:val="001531C0"/>
    <w:rsid w:val="001550F9"/>
    <w:rsid w:val="00156E91"/>
    <w:rsid w:val="0017594E"/>
    <w:rsid w:val="00176181"/>
    <w:rsid w:val="001963A0"/>
    <w:rsid w:val="001A1F06"/>
    <w:rsid w:val="001A6DFF"/>
    <w:rsid w:val="001A7A65"/>
    <w:rsid w:val="001C10C0"/>
    <w:rsid w:val="001D16EA"/>
    <w:rsid w:val="002010EA"/>
    <w:rsid w:val="00202ED4"/>
    <w:rsid w:val="00203BD3"/>
    <w:rsid w:val="00220D5C"/>
    <w:rsid w:val="002332BE"/>
    <w:rsid w:val="00233919"/>
    <w:rsid w:val="0023446A"/>
    <w:rsid w:val="002409B0"/>
    <w:rsid w:val="002417EA"/>
    <w:rsid w:val="00261658"/>
    <w:rsid w:val="00285C8F"/>
    <w:rsid w:val="0029484C"/>
    <w:rsid w:val="002A2410"/>
    <w:rsid w:val="002A39DA"/>
    <w:rsid w:val="002A5756"/>
    <w:rsid w:val="002B04C8"/>
    <w:rsid w:val="002B10C6"/>
    <w:rsid w:val="002C014C"/>
    <w:rsid w:val="002C1776"/>
    <w:rsid w:val="002E69E5"/>
    <w:rsid w:val="002F5092"/>
    <w:rsid w:val="00310312"/>
    <w:rsid w:val="00310839"/>
    <w:rsid w:val="00317BDF"/>
    <w:rsid w:val="003416DC"/>
    <w:rsid w:val="00345280"/>
    <w:rsid w:val="0034658A"/>
    <w:rsid w:val="00352C16"/>
    <w:rsid w:val="00354EA1"/>
    <w:rsid w:val="00375543"/>
    <w:rsid w:val="00377048"/>
    <w:rsid w:val="00382C4B"/>
    <w:rsid w:val="0039180B"/>
    <w:rsid w:val="0039261A"/>
    <w:rsid w:val="00392D32"/>
    <w:rsid w:val="0039539A"/>
    <w:rsid w:val="00396D22"/>
    <w:rsid w:val="003A2826"/>
    <w:rsid w:val="003A417D"/>
    <w:rsid w:val="003A6AC5"/>
    <w:rsid w:val="003B73BB"/>
    <w:rsid w:val="003C4C30"/>
    <w:rsid w:val="003C62B8"/>
    <w:rsid w:val="003D1CEE"/>
    <w:rsid w:val="003D2526"/>
    <w:rsid w:val="003E1906"/>
    <w:rsid w:val="003E27B2"/>
    <w:rsid w:val="003F0E89"/>
    <w:rsid w:val="00402F2C"/>
    <w:rsid w:val="00405D56"/>
    <w:rsid w:val="0041526C"/>
    <w:rsid w:val="004225A6"/>
    <w:rsid w:val="00424A4C"/>
    <w:rsid w:val="00425BAD"/>
    <w:rsid w:val="004377E4"/>
    <w:rsid w:val="00450BCE"/>
    <w:rsid w:val="004511E6"/>
    <w:rsid w:val="00462D4F"/>
    <w:rsid w:val="00464B2F"/>
    <w:rsid w:val="00466455"/>
    <w:rsid w:val="004677F8"/>
    <w:rsid w:val="00467865"/>
    <w:rsid w:val="004870A9"/>
    <w:rsid w:val="0049212E"/>
    <w:rsid w:val="004A6138"/>
    <w:rsid w:val="004B5E9E"/>
    <w:rsid w:val="004D1A91"/>
    <w:rsid w:val="004D2307"/>
    <w:rsid w:val="004D711D"/>
    <w:rsid w:val="004E4AAD"/>
    <w:rsid w:val="004E6EB1"/>
    <w:rsid w:val="0051457F"/>
    <w:rsid w:val="00521D4D"/>
    <w:rsid w:val="00544953"/>
    <w:rsid w:val="005657A8"/>
    <w:rsid w:val="00579A3C"/>
    <w:rsid w:val="00580B97"/>
    <w:rsid w:val="00587933"/>
    <w:rsid w:val="0059177E"/>
    <w:rsid w:val="005A1C94"/>
    <w:rsid w:val="005A1CD9"/>
    <w:rsid w:val="005B0C55"/>
    <w:rsid w:val="005B5CB7"/>
    <w:rsid w:val="005C0217"/>
    <w:rsid w:val="005C6FB9"/>
    <w:rsid w:val="005D69CE"/>
    <w:rsid w:val="005D78B6"/>
    <w:rsid w:val="005E02DA"/>
    <w:rsid w:val="00603926"/>
    <w:rsid w:val="006148ED"/>
    <w:rsid w:val="00617208"/>
    <w:rsid w:val="00620F23"/>
    <w:rsid w:val="00632471"/>
    <w:rsid w:val="00634888"/>
    <w:rsid w:val="006515F3"/>
    <w:rsid w:val="006671FD"/>
    <w:rsid w:val="00670930"/>
    <w:rsid w:val="006746B3"/>
    <w:rsid w:val="00680A0B"/>
    <w:rsid w:val="00687D6C"/>
    <w:rsid w:val="006A479E"/>
    <w:rsid w:val="006B66C7"/>
    <w:rsid w:val="006C67C5"/>
    <w:rsid w:val="006E3637"/>
    <w:rsid w:val="006E4812"/>
    <w:rsid w:val="006F49E9"/>
    <w:rsid w:val="006F7140"/>
    <w:rsid w:val="00704CC3"/>
    <w:rsid w:val="00705402"/>
    <w:rsid w:val="00707FAC"/>
    <w:rsid w:val="007131B5"/>
    <w:rsid w:val="0073540D"/>
    <w:rsid w:val="007357BF"/>
    <w:rsid w:val="00742709"/>
    <w:rsid w:val="007451C1"/>
    <w:rsid w:val="0075364E"/>
    <w:rsid w:val="00754999"/>
    <w:rsid w:val="007563A1"/>
    <w:rsid w:val="0076273E"/>
    <w:rsid w:val="00764DFC"/>
    <w:rsid w:val="0076627A"/>
    <w:rsid w:val="007715B6"/>
    <w:rsid w:val="007722D6"/>
    <w:rsid w:val="0077666A"/>
    <w:rsid w:val="007876D0"/>
    <w:rsid w:val="00790507"/>
    <w:rsid w:val="007932D3"/>
    <w:rsid w:val="00794DA7"/>
    <w:rsid w:val="007A5279"/>
    <w:rsid w:val="007A6A61"/>
    <w:rsid w:val="007A712A"/>
    <w:rsid w:val="007B2D85"/>
    <w:rsid w:val="007B3358"/>
    <w:rsid w:val="007B3CC4"/>
    <w:rsid w:val="007B4B86"/>
    <w:rsid w:val="007C4160"/>
    <w:rsid w:val="007D3D15"/>
    <w:rsid w:val="007E3DFC"/>
    <w:rsid w:val="007F5901"/>
    <w:rsid w:val="008036DD"/>
    <w:rsid w:val="00807922"/>
    <w:rsid w:val="00824437"/>
    <w:rsid w:val="00846DCF"/>
    <w:rsid w:val="00850554"/>
    <w:rsid w:val="00854F78"/>
    <w:rsid w:val="00866C67"/>
    <w:rsid w:val="00866D26"/>
    <w:rsid w:val="0089079C"/>
    <w:rsid w:val="008913E5"/>
    <w:rsid w:val="00895BC7"/>
    <w:rsid w:val="008A1267"/>
    <w:rsid w:val="008A2FE8"/>
    <w:rsid w:val="008A488C"/>
    <w:rsid w:val="008A6A8C"/>
    <w:rsid w:val="008D1816"/>
    <w:rsid w:val="008D194D"/>
    <w:rsid w:val="008D2308"/>
    <w:rsid w:val="008E2C75"/>
    <w:rsid w:val="008E445E"/>
    <w:rsid w:val="008E45ED"/>
    <w:rsid w:val="008F12E7"/>
    <w:rsid w:val="008F441F"/>
    <w:rsid w:val="008F6F38"/>
    <w:rsid w:val="0091429D"/>
    <w:rsid w:val="00924290"/>
    <w:rsid w:val="009265FE"/>
    <w:rsid w:val="00930223"/>
    <w:rsid w:val="00930FAD"/>
    <w:rsid w:val="00935A7B"/>
    <w:rsid w:val="00937BA7"/>
    <w:rsid w:val="00940201"/>
    <w:rsid w:val="0095786F"/>
    <w:rsid w:val="00967477"/>
    <w:rsid w:val="00987C12"/>
    <w:rsid w:val="0099376E"/>
    <w:rsid w:val="00995B9B"/>
    <w:rsid w:val="009A089F"/>
    <w:rsid w:val="009B3F27"/>
    <w:rsid w:val="009B7A44"/>
    <w:rsid w:val="009D517A"/>
    <w:rsid w:val="009E156A"/>
    <w:rsid w:val="009F3892"/>
    <w:rsid w:val="00A027A0"/>
    <w:rsid w:val="00A12B3D"/>
    <w:rsid w:val="00A25C88"/>
    <w:rsid w:val="00A326EA"/>
    <w:rsid w:val="00A32C48"/>
    <w:rsid w:val="00A32F5F"/>
    <w:rsid w:val="00A331FD"/>
    <w:rsid w:val="00A40870"/>
    <w:rsid w:val="00A46DB8"/>
    <w:rsid w:val="00A54EA0"/>
    <w:rsid w:val="00A6299D"/>
    <w:rsid w:val="00A67CE1"/>
    <w:rsid w:val="00A70746"/>
    <w:rsid w:val="00A73103"/>
    <w:rsid w:val="00A87B84"/>
    <w:rsid w:val="00A930E4"/>
    <w:rsid w:val="00AA251D"/>
    <w:rsid w:val="00AC0856"/>
    <w:rsid w:val="00AC3527"/>
    <w:rsid w:val="00AC67A2"/>
    <w:rsid w:val="00AD118B"/>
    <w:rsid w:val="00AD79F2"/>
    <w:rsid w:val="00AE4A9C"/>
    <w:rsid w:val="00B01208"/>
    <w:rsid w:val="00B0134F"/>
    <w:rsid w:val="00B06FDF"/>
    <w:rsid w:val="00B50257"/>
    <w:rsid w:val="00B76FBC"/>
    <w:rsid w:val="00B778C7"/>
    <w:rsid w:val="00B8004B"/>
    <w:rsid w:val="00B849A0"/>
    <w:rsid w:val="00B86BAD"/>
    <w:rsid w:val="00B91285"/>
    <w:rsid w:val="00B91AD8"/>
    <w:rsid w:val="00B92619"/>
    <w:rsid w:val="00B945B2"/>
    <w:rsid w:val="00BA0614"/>
    <w:rsid w:val="00BA71D2"/>
    <w:rsid w:val="00BC2EBB"/>
    <w:rsid w:val="00BD5715"/>
    <w:rsid w:val="00BE1088"/>
    <w:rsid w:val="00BE540A"/>
    <w:rsid w:val="00BF022C"/>
    <w:rsid w:val="00BF3A40"/>
    <w:rsid w:val="00BF3AA4"/>
    <w:rsid w:val="00BF5014"/>
    <w:rsid w:val="00C108E7"/>
    <w:rsid w:val="00C15371"/>
    <w:rsid w:val="00C34ED2"/>
    <w:rsid w:val="00C368B4"/>
    <w:rsid w:val="00C36F17"/>
    <w:rsid w:val="00C435AF"/>
    <w:rsid w:val="00C50CA6"/>
    <w:rsid w:val="00C614CC"/>
    <w:rsid w:val="00C6386F"/>
    <w:rsid w:val="00C72C0B"/>
    <w:rsid w:val="00C7460E"/>
    <w:rsid w:val="00C905F9"/>
    <w:rsid w:val="00CB25E8"/>
    <w:rsid w:val="00CC4F80"/>
    <w:rsid w:val="00CD4595"/>
    <w:rsid w:val="00CD72A7"/>
    <w:rsid w:val="00CE487E"/>
    <w:rsid w:val="00CF4B35"/>
    <w:rsid w:val="00CF5516"/>
    <w:rsid w:val="00CF6950"/>
    <w:rsid w:val="00D060DF"/>
    <w:rsid w:val="00D124DF"/>
    <w:rsid w:val="00D12750"/>
    <w:rsid w:val="00D12B52"/>
    <w:rsid w:val="00D145FF"/>
    <w:rsid w:val="00D14C82"/>
    <w:rsid w:val="00D157FF"/>
    <w:rsid w:val="00D15F00"/>
    <w:rsid w:val="00D15F30"/>
    <w:rsid w:val="00D24F08"/>
    <w:rsid w:val="00D25439"/>
    <w:rsid w:val="00D258BE"/>
    <w:rsid w:val="00D30BE3"/>
    <w:rsid w:val="00D352A3"/>
    <w:rsid w:val="00D36012"/>
    <w:rsid w:val="00D376CA"/>
    <w:rsid w:val="00D4014C"/>
    <w:rsid w:val="00D43010"/>
    <w:rsid w:val="00D4400A"/>
    <w:rsid w:val="00D556E5"/>
    <w:rsid w:val="00D57F70"/>
    <w:rsid w:val="00D60FCC"/>
    <w:rsid w:val="00D720C9"/>
    <w:rsid w:val="00D761DA"/>
    <w:rsid w:val="00D7706C"/>
    <w:rsid w:val="00D806C8"/>
    <w:rsid w:val="00D821E3"/>
    <w:rsid w:val="00D9418A"/>
    <w:rsid w:val="00DB7D8E"/>
    <w:rsid w:val="00DC48B8"/>
    <w:rsid w:val="00DD0507"/>
    <w:rsid w:val="00DF0155"/>
    <w:rsid w:val="00DF44B1"/>
    <w:rsid w:val="00DF6340"/>
    <w:rsid w:val="00E022D6"/>
    <w:rsid w:val="00E13CE8"/>
    <w:rsid w:val="00E42E40"/>
    <w:rsid w:val="00E44FEF"/>
    <w:rsid w:val="00E51925"/>
    <w:rsid w:val="00E6375C"/>
    <w:rsid w:val="00E65C00"/>
    <w:rsid w:val="00E73B67"/>
    <w:rsid w:val="00EB45F7"/>
    <w:rsid w:val="00EC3FA5"/>
    <w:rsid w:val="00EC6919"/>
    <w:rsid w:val="00ED14AF"/>
    <w:rsid w:val="00EE4AE9"/>
    <w:rsid w:val="00F11E79"/>
    <w:rsid w:val="00F162B4"/>
    <w:rsid w:val="00F16D2A"/>
    <w:rsid w:val="00F32576"/>
    <w:rsid w:val="00F3307B"/>
    <w:rsid w:val="00F508F4"/>
    <w:rsid w:val="00F50A1B"/>
    <w:rsid w:val="00F52CD9"/>
    <w:rsid w:val="00F555AB"/>
    <w:rsid w:val="00F5784F"/>
    <w:rsid w:val="00F6464C"/>
    <w:rsid w:val="00F73C71"/>
    <w:rsid w:val="00F81E11"/>
    <w:rsid w:val="00F87705"/>
    <w:rsid w:val="00F8CAB2"/>
    <w:rsid w:val="00F95580"/>
    <w:rsid w:val="00FA10B1"/>
    <w:rsid w:val="00FB2879"/>
    <w:rsid w:val="00FB5B86"/>
    <w:rsid w:val="00FC4F70"/>
    <w:rsid w:val="00FD04C9"/>
    <w:rsid w:val="00FD17E7"/>
    <w:rsid w:val="00FE29DE"/>
    <w:rsid w:val="00FF28B0"/>
    <w:rsid w:val="00FF4F6E"/>
    <w:rsid w:val="02568C68"/>
    <w:rsid w:val="02E11FED"/>
    <w:rsid w:val="02EFD9F5"/>
    <w:rsid w:val="03A4C823"/>
    <w:rsid w:val="03DB7544"/>
    <w:rsid w:val="04B9F438"/>
    <w:rsid w:val="052BD00C"/>
    <w:rsid w:val="0535A45F"/>
    <w:rsid w:val="058ADE48"/>
    <w:rsid w:val="060BAB98"/>
    <w:rsid w:val="065E31AA"/>
    <w:rsid w:val="065FB624"/>
    <w:rsid w:val="06AF4349"/>
    <w:rsid w:val="06CABCDC"/>
    <w:rsid w:val="074AEEEC"/>
    <w:rsid w:val="08013AB7"/>
    <w:rsid w:val="0A041DC8"/>
    <w:rsid w:val="0B5E67FB"/>
    <w:rsid w:val="0B7FDE55"/>
    <w:rsid w:val="0D4CC923"/>
    <w:rsid w:val="0E709F6E"/>
    <w:rsid w:val="0E926492"/>
    <w:rsid w:val="0F806894"/>
    <w:rsid w:val="0FF223A8"/>
    <w:rsid w:val="10F2B2E3"/>
    <w:rsid w:val="11A44D13"/>
    <w:rsid w:val="12B1D26E"/>
    <w:rsid w:val="12E4D6BC"/>
    <w:rsid w:val="13571AD4"/>
    <w:rsid w:val="13782501"/>
    <w:rsid w:val="146789EA"/>
    <w:rsid w:val="15F58981"/>
    <w:rsid w:val="184B0BAB"/>
    <w:rsid w:val="18A24A4E"/>
    <w:rsid w:val="18E19A8E"/>
    <w:rsid w:val="1970E617"/>
    <w:rsid w:val="1AF0C21E"/>
    <w:rsid w:val="1BDA3DC1"/>
    <w:rsid w:val="1C1A6032"/>
    <w:rsid w:val="1C49F7C0"/>
    <w:rsid w:val="1C4F5D00"/>
    <w:rsid w:val="1D0DB5E6"/>
    <w:rsid w:val="1D2F4373"/>
    <w:rsid w:val="1DFFB0FD"/>
    <w:rsid w:val="1E563219"/>
    <w:rsid w:val="20B556F4"/>
    <w:rsid w:val="2105740D"/>
    <w:rsid w:val="21F8D73F"/>
    <w:rsid w:val="227B9C25"/>
    <w:rsid w:val="23AB22B5"/>
    <w:rsid w:val="25497C46"/>
    <w:rsid w:val="258B97B7"/>
    <w:rsid w:val="2783CA6A"/>
    <w:rsid w:val="2897369C"/>
    <w:rsid w:val="2C0338F0"/>
    <w:rsid w:val="2C6DC4F2"/>
    <w:rsid w:val="2CC757E8"/>
    <w:rsid w:val="2E475E4E"/>
    <w:rsid w:val="2E521002"/>
    <w:rsid w:val="315C449F"/>
    <w:rsid w:val="31A44D73"/>
    <w:rsid w:val="31CD7B47"/>
    <w:rsid w:val="329C64AC"/>
    <w:rsid w:val="32EBF578"/>
    <w:rsid w:val="341A9D9A"/>
    <w:rsid w:val="341B2663"/>
    <w:rsid w:val="346E59FC"/>
    <w:rsid w:val="34B2B1E4"/>
    <w:rsid w:val="34DEA530"/>
    <w:rsid w:val="3508E354"/>
    <w:rsid w:val="354CBD08"/>
    <w:rsid w:val="359FC8E8"/>
    <w:rsid w:val="37E86974"/>
    <w:rsid w:val="3915A851"/>
    <w:rsid w:val="3969726B"/>
    <w:rsid w:val="3B0BE4C6"/>
    <w:rsid w:val="3DA387BE"/>
    <w:rsid w:val="3DD74F6E"/>
    <w:rsid w:val="3F0C2F80"/>
    <w:rsid w:val="3F219D4B"/>
    <w:rsid w:val="416FE2B8"/>
    <w:rsid w:val="4216D576"/>
    <w:rsid w:val="44BA3BEC"/>
    <w:rsid w:val="4544C142"/>
    <w:rsid w:val="4587496C"/>
    <w:rsid w:val="47F1FE31"/>
    <w:rsid w:val="48E75260"/>
    <w:rsid w:val="497DD40A"/>
    <w:rsid w:val="49C61806"/>
    <w:rsid w:val="49F8E9C5"/>
    <w:rsid w:val="4C7603DD"/>
    <w:rsid w:val="4F21862A"/>
    <w:rsid w:val="4F57550E"/>
    <w:rsid w:val="4FB5A87D"/>
    <w:rsid w:val="50209DC9"/>
    <w:rsid w:val="50675B20"/>
    <w:rsid w:val="50B06607"/>
    <w:rsid w:val="50F42988"/>
    <w:rsid w:val="513E3E8F"/>
    <w:rsid w:val="518B99C4"/>
    <w:rsid w:val="52251E59"/>
    <w:rsid w:val="5389A57D"/>
    <w:rsid w:val="53B5563B"/>
    <w:rsid w:val="55E71549"/>
    <w:rsid w:val="56750C53"/>
    <w:rsid w:val="595526F7"/>
    <w:rsid w:val="5A797545"/>
    <w:rsid w:val="5B015815"/>
    <w:rsid w:val="5B603E1A"/>
    <w:rsid w:val="5DEAA3F1"/>
    <w:rsid w:val="5E12170C"/>
    <w:rsid w:val="60456CB4"/>
    <w:rsid w:val="618BF0FF"/>
    <w:rsid w:val="61A72F6A"/>
    <w:rsid w:val="64F73360"/>
    <w:rsid w:val="655A29E4"/>
    <w:rsid w:val="65B8FEBA"/>
    <w:rsid w:val="66C16686"/>
    <w:rsid w:val="674C8073"/>
    <w:rsid w:val="6809DFF0"/>
    <w:rsid w:val="6A133E5E"/>
    <w:rsid w:val="6B6A9743"/>
    <w:rsid w:val="6B6AA714"/>
    <w:rsid w:val="6B91832B"/>
    <w:rsid w:val="6D4CC983"/>
    <w:rsid w:val="6DD2BBC0"/>
    <w:rsid w:val="6F00E27E"/>
    <w:rsid w:val="6F4E98C8"/>
    <w:rsid w:val="7051DC63"/>
    <w:rsid w:val="70C8132B"/>
    <w:rsid w:val="71150EF4"/>
    <w:rsid w:val="713C79C7"/>
    <w:rsid w:val="719AA354"/>
    <w:rsid w:val="7316F264"/>
    <w:rsid w:val="74053A3E"/>
    <w:rsid w:val="745AEF90"/>
    <w:rsid w:val="749A0DDE"/>
    <w:rsid w:val="74FABE31"/>
    <w:rsid w:val="75E440B2"/>
    <w:rsid w:val="7655140B"/>
    <w:rsid w:val="76E0FB20"/>
    <w:rsid w:val="773EB151"/>
    <w:rsid w:val="7779814F"/>
    <w:rsid w:val="77884927"/>
    <w:rsid w:val="77FD13E2"/>
    <w:rsid w:val="7880D6C4"/>
    <w:rsid w:val="7AD00351"/>
    <w:rsid w:val="7AF4B170"/>
    <w:rsid w:val="7DA6E65F"/>
    <w:rsid w:val="7E61F738"/>
    <w:rsid w:val="7F73D9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E90D19C"/>
  <w15:chartTrackingRefBased/>
  <w15:docId w15:val="{7AAC279E-2595-4787-947B-4F7229930A6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4"/>
        <w:szCs w:val="24"/>
        <w:lang w:val="nl-NL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aliases w:val="SCD - Standaard - Stationary"/>
    <w:qFormat/>
    <w:rsid w:val="00987C12"/>
    <w:pPr>
      <w:suppressAutoHyphens/>
      <w:autoSpaceDE w:val="0"/>
      <w:autoSpaceDN w:val="0"/>
      <w:adjustRightInd w:val="0"/>
      <w:spacing w:after="120" w:line="336" w:lineRule="auto"/>
      <w:textAlignment w:val="center"/>
    </w:pPr>
    <w:rPr>
      <w:rFonts w:ascii="Arial" w:hAnsi="Arial" w:cs="Urbane Light"/>
      <w:sz w:val="20"/>
      <w:szCs w:val="20"/>
    </w:rPr>
  </w:style>
  <w:style w:type="paragraph" w:styleId="Kop1">
    <w:name w:val="heading 1"/>
    <w:aliases w:val="SCD - Kop 1"/>
    <w:basedOn w:val="Standaard"/>
    <w:next w:val="Standaard"/>
    <w:link w:val="Kop1Char"/>
    <w:uiPriority w:val="9"/>
    <w:qFormat/>
    <w:rsid w:val="008D1816"/>
    <w:pPr>
      <w:spacing w:after="360"/>
      <w:outlineLvl w:val="0"/>
    </w:pPr>
    <w:rPr>
      <w:rFonts w:ascii="Arial Black" w:hAnsi="Arial Black"/>
      <w:b/>
      <w:bCs/>
      <w:color w:val="0F2049" w:themeColor="background1"/>
      <w:sz w:val="36"/>
      <w:szCs w:val="100"/>
    </w:rPr>
  </w:style>
  <w:style w:type="paragraph" w:styleId="Kop2">
    <w:name w:val="heading 2"/>
    <w:aliases w:val="SCD - Kop Light"/>
    <w:basedOn w:val="Standaard"/>
    <w:next w:val="Standaard"/>
    <w:link w:val="Kop2Char"/>
    <w:uiPriority w:val="9"/>
    <w:unhideWhenUsed/>
    <w:qFormat/>
    <w:rsid w:val="008D1816"/>
    <w:pPr>
      <w:spacing w:after="0" w:line="240" w:lineRule="auto"/>
      <w:outlineLvl w:val="1"/>
    </w:pPr>
    <w:rPr>
      <w:color w:val="0F2049" w:themeColor="background1"/>
      <w:sz w:val="26"/>
      <w:szCs w:val="56"/>
    </w:rPr>
  </w:style>
  <w:style w:type="paragraph" w:styleId="Kop3">
    <w:name w:val="heading 3"/>
    <w:aliases w:val="SCD - Tussenkop"/>
    <w:basedOn w:val="Standaard"/>
    <w:next w:val="Standaard"/>
    <w:link w:val="Kop3Char"/>
    <w:uiPriority w:val="9"/>
    <w:unhideWhenUsed/>
    <w:qFormat/>
    <w:rsid w:val="008D1816"/>
    <w:pPr>
      <w:spacing w:after="0"/>
      <w:outlineLvl w:val="2"/>
    </w:pPr>
    <w:rPr>
      <w:caps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Tekstzonderopmaak">
    <w:name w:val="Plain Text"/>
    <w:basedOn w:val="Standaard"/>
    <w:link w:val="TekstzonderopmaakChar"/>
    <w:uiPriority w:val="99"/>
    <w:unhideWhenUsed/>
    <w:rsid w:val="005B5CB7"/>
    <w:rPr>
      <w:rFonts w:ascii="Consolas" w:hAnsi="Consolas" w:cs="Consolas"/>
      <w:sz w:val="21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rsid w:val="005B5CB7"/>
    <w:rPr>
      <w:rFonts w:ascii="Consolas" w:hAnsi="Consolas" w:cs="Consolas"/>
      <w:sz w:val="21"/>
      <w:szCs w:val="21"/>
    </w:rPr>
  </w:style>
  <w:style w:type="paragraph" w:styleId="Koptekst">
    <w:name w:val="header"/>
    <w:basedOn w:val="Standaard"/>
    <w:link w:val="KoptekstChar"/>
    <w:uiPriority w:val="99"/>
    <w:unhideWhenUsed/>
    <w:rsid w:val="005B5CB7"/>
    <w:pPr>
      <w:tabs>
        <w:tab w:val="center" w:pos="4536"/>
        <w:tab w:val="right" w:pos="9072"/>
      </w:tabs>
    </w:pPr>
  </w:style>
  <w:style w:type="character" w:customStyle="1" w:styleId="KoptekstChar">
    <w:name w:val="Koptekst Char"/>
    <w:basedOn w:val="Standaardalinea-lettertype"/>
    <w:link w:val="Koptekst"/>
    <w:uiPriority w:val="99"/>
    <w:rsid w:val="005B5CB7"/>
  </w:style>
  <w:style w:type="paragraph" w:styleId="Voettekst">
    <w:name w:val="footer"/>
    <w:basedOn w:val="Standaard"/>
    <w:link w:val="VoettekstChar"/>
    <w:uiPriority w:val="99"/>
    <w:unhideWhenUsed/>
    <w:rsid w:val="005B5CB7"/>
    <w:pPr>
      <w:tabs>
        <w:tab w:val="center" w:pos="4536"/>
        <w:tab w:val="right" w:pos="9072"/>
      </w:tabs>
    </w:pPr>
  </w:style>
  <w:style w:type="character" w:customStyle="1" w:styleId="VoettekstChar">
    <w:name w:val="Voettekst Char"/>
    <w:basedOn w:val="Standaardalinea-lettertype"/>
    <w:link w:val="Voettekst"/>
    <w:uiPriority w:val="99"/>
    <w:rsid w:val="005B5CB7"/>
  </w:style>
  <w:style w:type="paragraph" w:customStyle="1" w:styleId="Basisalinea">
    <w:name w:val="[Basisalinea]"/>
    <w:basedOn w:val="Standaard"/>
    <w:uiPriority w:val="99"/>
    <w:rsid w:val="000E1F64"/>
    <w:pPr>
      <w:spacing w:line="288" w:lineRule="auto"/>
    </w:pPr>
    <w:rPr>
      <w:rFonts w:ascii="Minion Pro" w:hAnsi="Minion Pro" w:cs="Minion Pro"/>
      <w:color w:val="000000"/>
    </w:rPr>
  </w:style>
  <w:style w:type="character" w:styleId="Paginanummer">
    <w:name w:val="page number"/>
    <w:basedOn w:val="Standaardalinea-lettertype"/>
    <w:uiPriority w:val="99"/>
    <w:semiHidden/>
    <w:unhideWhenUsed/>
    <w:rsid w:val="0023446A"/>
  </w:style>
  <w:style w:type="paragraph" w:styleId="Geenafstand">
    <w:name w:val="No Spacing"/>
    <w:basedOn w:val="Basisalinea"/>
    <w:uiPriority w:val="1"/>
    <w:qFormat/>
    <w:rsid w:val="004225A6"/>
    <w:pPr>
      <w:spacing w:line="336" w:lineRule="auto"/>
    </w:pPr>
    <w:rPr>
      <w:rFonts w:ascii="Urbane Light" w:hAnsi="Urbane Light" w:cs="Urbane Light"/>
      <w:color w:val="0F214A"/>
    </w:rPr>
  </w:style>
  <w:style w:type="paragraph" w:styleId="Ondertitel">
    <w:name w:val="Subtitle"/>
    <w:aliases w:val="SCD - Intro"/>
    <w:basedOn w:val="Basisalinea"/>
    <w:next w:val="Standaard"/>
    <w:link w:val="OndertitelChar"/>
    <w:uiPriority w:val="11"/>
    <w:qFormat/>
    <w:rsid w:val="005E02DA"/>
    <w:pPr>
      <w:jc w:val="right"/>
    </w:pPr>
    <w:rPr>
      <w:rFonts w:ascii="Arial Black" w:hAnsi="Arial Black" w:cs="Urbane Bold"/>
      <w:b/>
      <w:bCs/>
      <w:color w:val="0F214A"/>
      <w:sz w:val="32"/>
      <w:szCs w:val="32"/>
    </w:rPr>
  </w:style>
  <w:style w:type="character" w:customStyle="1" w:styleId="OndertitelChar">
    <w:name w:val="Ondertitel Char"/>
    <w:aliases w:val="SCD - Intro Char"/>
    <w:basedOn w:val="Standaardalinea-lettertype"/>
    <w:link w:val="Ondertitel"/>
    <w:uiPriority w:val="11"/>
    <w:rsid w:val="005E02DA"/>
    <w:rPr>
      <w:rFonts w:ascii="Arial Black" w:hAnsi="Arial Black" w:cs="Urbane Bold"/>
      <w:b/>
      <w:bCs/>
      <w:color w:val="0F214A"/>
      <w:sz w:val="32"/>
      <w:szCs w:val="32"/>
    </w:rPr>
  </w:style>
  <w:style w:type="character" w:customStyle="1" w:styleId="Kop1Char">
    <w:name w:val="Kop 1 Char"/>
    <w:aliases w:val="SCD - Kop 1 Char"/>
    <w:basedOn w:val="Standaardalinea-lettertype"/>
    <w:link w:val="Kop1"/>
    <w:uiPriority w:val="9"/>
    <w:rsid w:val="008D1816"/>
    <w:rPr>
      <w:rFonts w:ascii="Arial Black" w:hAnsi="Arial Black" w:cs="Urbane Light"/>
      <w:b/>
      <w:bCs/>
      <w:color w:val="0F2049" w:themeColor="background1"/>
      <w:sz w:val="36"/>
      <w:szCs w:val="100"/>
    </w:rPr>
  </w:style>
  <w:style w:type="character" w:customStyle="1" w:styleId="Kop2Char">
    <w:name w:val="Kop 2 Char"/>
    <w:aliases w:val="SCD - Kop Light Char"/>
    <w:basedOn w:val="Standaardalinea-lettertype"/>
    <w:link w:val="Kop2"/>
    <w:uiPriority w:val="9"/>
    <w:rsid w:val="008D1816"/>
    <w:rPr>
      <w:rFonts w:ascii="Arial" w:hAnsi="Arial" w:cs="Urbane Light"/>
      <w:color w:val="0F2049" w:themeColor="background1"/>
      <w:sz w:val="26"/>
      <w:szCs w:val="56"/>
    </w:rPr>
  </w:style>
  <w:style w:type="character" w:customStyle="1" w:styleId="Kop3Char">
    <w:name w:val="Kop 3 Char"/>
    <w:aliases w:val="SCD - Tussenkop Char"/>
    <w:basedOn w:val="Standaardalinea-lettertype"/>
    <w:link w:val="Kop3"/>
    <w:uiPriority w:val="9"/>
    <w:rsid w:val="008D1816"/>
    <w:rPr>
      <w:rFonts w:ascii="Arial" w:hAnsi="Arial" w:cs="Urbane Light"/>
      <w:caps/>
      <w:sz w:val="20"/>
      <w:szCs w:val="20"/>
    </w:rPr>
  </w:style>
  <w:style w:type="table" w:customStyle="1" w:styleId="Stijl1">
    <w:name w:val="Stijl1"/>
    <w:basedOn w:val="Standaardtabel"/>
    <w:uiPriority w:val="99"/>
    <w:rsid w:val="00072AF6"/>
    <w:rPr>
      <w:rFonts w:ascii="Urbane Light" w:hAnsi="Urbane Light"/>
      <w:sz w:val="18"/>
    </w:rPr>
    <w:tblPr>
      <w:tblBorders>
        <w:bottom w:val="single" w:sz="4" w:space="0" w:color="FFB812" w:themeColor="accent2"/>
        <w:insideH w:val="single" w:sz="4" w:space="0" w:color="FFB812" w:themeColor="accent2"/>
      </w:tblBorders>
    </w:tblPr>
    <w:tcPr>
      <w:shd w:val="clear" w:color="auto" w:fill="auto"/>
    </w:tcPr>
    <w:tblStylePr w:type="lastRow">
      <w:rPr>
        <w:rFonts w:ascii="Times New Roman (Hoofdtekst CS)" w:hAnsi="Times New Roman (Hoofdtekst CS)"/>
        <w:b/>
      </w:rPr>
      <w:tblPr/>
      <w:tcPr>
        <w:shd w:val="clear" w:color="auto" w:fill="002060"/>
      </w:tcPr>
    </w:tblStylePr>
  </w:style>
  <w:style w:type="table" w:styleId="Tabelraster">
    <w:name w:val="Table Grid"/>
    <w:basedOn w:val="Standaardtabel"/>
    <w:rsid w:val="00072AF6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SCD-Tabel">
    <w:name w:val="SCD - Tabel"/>
    <w:basedOn w:val="Standaardtabel"/>
    <w:uiPriority w:val="99"/>
    <w:rsid w:val="00FF28B0"/>
    <w:pPr>
      <w:snapToGrid w:val="0"/>
    </w:pPr>
    <w:rPr>
      <w:rFonts w:ascii="Arial" w:hAnsi="Arial" w:cs="Times New Roman (Hoofdtekst CS)"/>
      <w:sz w:val="16"/>
    </w:rPr>
    <w:tblPr>
      <w:tblBorders>
        <w:bottom w:val="single" w:sz="4" w:space="0" w:color="FFB812" w:themeColor="accent2"/>
        <w:insideH w:val="single" w:sz="4" w:space="0" w:color="FFB812" w:themeColor="accent2"/>
      </w:tblBorders>
      <w:tblCellMar>
        <w:top w:w="85" w:type="dxa"/>
        <w:left w:w="0" w:type="dxa"/>
        <w:right w:w="0" w:type="dxa"/>
      </w:tblCellMar>
    </w:tblPr>
    <w:tcPr>
      <w:shd w:val="clear" w:color="auto" w:fill="auto"/>
      <w:vAlign w:val="center"/>
    </w:tcPr>
    <w:tblStylePr w:type="lastRow">
      <w:rPr>
        <w:rFonts w:ascii="Times New Roman (Hoofdtekst CS)" w:hAnsi="Times New Roman (Hoofdtekst CS)"/>
        <w:b/>
        <w:i w:val="0"/>
        <w:sz w:val="20"/>
      </w:rPr>
      <w:tblPr/>
      <w:tcPr>
        <w:tcBorders>
          <w:bottom w:val="single" w:sz="4" w:space="0" w:color="002060"/>
        </w:tcBorders>
        <w:shd w:val="clear" w:color="auto" w:fill="auto"/>
      </w:tcPr>
    </w:tblStylePr>
  </w:style>
  <w:style w:type="paragraph" w:styleId="Lijstalinea">
    <w:name w:val="List Paragraph"/>
    <w:aliases w:val="SCD - Tabeltekst,Lijst 1,-_BOMW"/>
    <w:basedOn w:val="Standaard"/>
    <w:next w:val="Standaard"/>
    <w:link w:val="LijstalineaChar"/>
    <w:uiPriority w:val="34"/>
    <w:qFormat/>
    <w:rsid w:val="00807922"/>
    <w:pPr>
      <w:snapToGrid w:val="0"/>
      <w:spacing w:after="80" w:line="240" w:lineRule="auto"/>
    </w:pPr>
  </w:style>
  <w:style w:type="paragraph" w:customStyle="1" w:styleId="Standaard7">
    <w:name w:val="Standaard7"/>
    <w:basedOn w:val="Standaard"/>
    <w:rsid w:val="00937BA7"/>
    <w:pPr>
      <w:suppressAutoHyphens w:val="0"/>
      <w:autoSpaceDE/>
      <w:autoSpaceDN/>
      <w:adjustRightInd/>
      <w:spacing w:after="0" w:line="240" w:lineRule="auto"/>
      <w:textAlignment w:val="auto"/>
    </w:pPr>
    <w:rPr>
      <w:rFonts w:ascii="Univers" w:eastAsia="Times New Roman" w:hAnsi="Univers" w:cs="Arial"/>
      <w:sz w:val="14"/>
      <w:szCs w:val="14"/>
      <w:lang w:eastAsia="nl-NL"/>
    </w:rPr>
  </w:style>
  <w:style w:type="paragraph" w:customStyle="1" w:styleId="Standaard8">
    <w:name w:val="Standaard8"/>
    <w:basedOn w:val="Standaard"/>
    <w:link w:val="Standaard8Char"/>
    <w:rsid w:val="00937BA7"/>
    <w:pPr>
      <w:suppressAutoHyphens w:val="0"/>
      <w:autoSpaceDE/>
      <w:autoSpaceDN/>
      <w:adjustRightInd/>
      <w:spacing w:after="0" w:line="240" w:lineRule="auto"/>
      <w:textAlignment w:val="auto"/>
    </w:pPr>
    <w:rPr>
      <w:rFonts w:ascii="Univers" w:eastAsia="Times New Roman" w:hAnsi="Univers" w:cs="Arial"/>
      <w:noProof/>
      <w:sz w:val="16"/>
      <w:szCs w:val="16"/>
      <w:lang w:eastAsia="nl-NL"/>
    </w:rPr>
  </w:style>
  <w:style w:type="character" w:customStyle="1" w:styleId="standaardtekst7vet">
    <w:name w:val="standaardtekst7 vet"/>
    <w:basedOn w:val="Standaardalinea-lettertype"/>
    <w:rsid w:val="00937BA7"/>
    <w:rPr>
      <w:rFonts w:ascii="Univers Vet" w:hAnsi="Univers Vet"/>
      <w:b/>
      <w:sz w:val="14"/>
      <w:szCs w:val="14"/>
    </w:rPr>
  </w:style>
  <w:style w:type="character" w:customStyle="1" w:styleId="Standaard8Char">
    <w:name w:val="Standaard8 Char"/>
    <w:basedOn w:val="Standaardalinea-lettertype"/>
    <w:link w:val="Standaard8"/>
    <w:rsid w:val="00937BA7"/>
    <w:rPr>
      <w:rFonts w:ascii="Univers" w:eastAsia="Times New Roman" w:hAnsi="Univers" w:cs="Arial"/>
      <w:noProof/>
      <w:sz w:val="16"/>
      <w:szCs w:val="16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A331FD"/>
    <w:rPr>
      <w:color w:val="808080"/>
    </w:rPr>
  </w:style>
  <w:style w:type="character" w:styleId="Verwijzingopmerking">
    <w:name w:val="annotation reference"/>
    <w:basedOn w:val="Standaardalinea-lettertype"/>
    <w:uiPriority w:val="99"/>
    <w:unhideWhenUsed/>
    <w:rsid w:val="00310839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310839"/>
    <w:pPr>
      <w:suppressAutoHyphens w:val="0"/>
      <w:autoSpaceDE/>
      <w:autoSpaceDN/>
      <w:adjustRightInd/>
      <w:spacing w:after="160" w:line="240" w:lineRule="auto"/>
      <w:textAlignment w:val="auto"/>
    </w:pPr>
    <w:rPr>
      <w:rFonts w:asciiTheme="minorHAnsi" w:hAnsiTheme="minorHAnsi" w:cstheme="minorBidi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310839"/>
    <w:rPr>
      <w:sz w:val="20"/>
      <w:szCs w:val="20"/>
    </w:rPr>
  </w:style>
  <w:style w:type="character" w:customStyle="1" w:styleId="LijstalineaChar">
    <w:name w:val="Lijstalinea Char"/>
    <w:aliases w:val="SCD - Tabeltekst Char,Lijst 1 Char,-_BOMW Char"/>
    <w:basedOn w:val="Standaardalinea-lettertype"/>
    <w:link w:val="Lijstalinea"/>
    <w:uiPriority w:val="34"/>
    <w:locked/>
    <w:rsid w:val="00310839"/>
    <w:rPr>
      <w:rFonts w:ascii="Arial" w:hAnsi="Arial" w:cs="Urbane Light"/>
      <w:sz w:val="20"/>
      <w:szCs w:val="20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310839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310839"/>
    <w:rPr>
      <w:rFonts w:ascii="Segoe UI" w:hAnsi="Segoe UI" w:cs="Segoe UI"/>
      <w:sz w:val="18"/>
      <w:szCs w:val="18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70746"/>
    <w:pPr>
      <w:suppressAutoHyphens/>
      <w:autoSpaceDE w:val="0"/>
      <w:autoSpaceDN w:val="0"/>
      <w:adjustRightInd w:val="0"/>
      <w:spacing w:after="120"/>
      <w:textAlignment w:val="center"/>
    </w:pPr>
    <w:rPr>
      <w:rFonts w:ascii="Arial" w:hAnsi="Arial" w:cs="Urbane Light"/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70746"/>
    <w:rPr>
      <w:rFonts w:ascii="Arial" w:hAnsi="Arial" w:cs="Urbane Light"/>
      <w:b/>
      <w:bCs/>
      <w:sz w:val="20"/>
      <w:szCs w:val="20"/>
    </w:rPr>
  </w:style>
  <w:style w:type="paragraph" w:styleId="Voetnoottekst">
    <w:name w:val="footnote text"/>
    <w:basedOn w:val="Standaard"/>
    <w:link w:val="VoetnoottekstChar"/>
    <w:uiPriority w:val="99"/>
    <w:rsid w:val="007D3D15"/>
    <w:pPr>
      <w:suppressAutoHyphens w:val="0"/>
      <w:autoSpaceDE/>
      <w:autoSpaceDN/>
      <w:adjustRightInd/>
      <w:spacing w:after="0" w:line="260" w:lineRule="atLeast"/>
      <w:jc w:val="both"/>
      <w:textAlignment w:val="auto"/>
    </w:pPr>
    <w:rPr>
      <w:rFonts w:ascii="Verdana" w:eastAsia="MS Mincho" w:hAnsi="Verdana" w:cs="Times New Roman"/>
      <w:i/>
      <w:iCs/>
      <w:sz w:val="18"/>
      <w:lang w:eastAsia="nl-NL"/>
    </w:rPr>
  </w:style>
  <w:style w:type="character" w:customStyle="1" w:styleId="VoetnoottekstChar">
    <w:name w:val="Voetnoottekst Char"/>
    <w:basedOn w:val="Standaardalinea-lettertype"/>
    <w:link w:val="Voetnoottekst"/>
    <w:uiPriority w:val="99"/>
    <w:rsid w:val="007D3D15"/>
    <w:rPr>
      <w:rFonts w:ascii="Verdana" w:eastAsia="MS Mincho" w:hAnsi="Verdana" w:cs="Times New Roman"/>
      <w:i/>
      <w:iCs/>
      <w:sz w:val="18"/>
      <w:szCs w:val="20"/>
      <w:lang w:eastAsia="nl-NL"/>
    </w:rPr>
  </w:style>
  <w:style w:type="paragraph" w:customStyle="1" w:styleId="RapportReferentie">
    <w:name w:val="RapportReferentie"/>
    <w:basedOn w:val="Standaard"/>
    <w:rsid w:val="007D3D15"/>
    <w:pPr>
      <w:suppressAutoHyphens w:val="0"/>
      <w:autoSpaceDE/>
      <w:autoSpaceDN/>
      <w:adjustRightInd/>
      <w:spacing w:after="0" w:line="180" w:lineRule="exact"/>
      <w:textAlignment w:val="auto"/>
    </w:pPr>
    <w:rPr>
      <w:rFonts w:ascii="V&amp;W Syntax (Adobe)" w:eastAsia="Times New Roman" w:hAnsi="V&amp;W Syntax (Adobe)" w:cs="Times New Roman"/>
      <w:spacing w:val="4"/>
      <w:sz w:val="16"/>
      <w:lang w:eastAsia="nl-NL"/>
    </w:rPr>
  </w:style>
  <w:style w:type="table" w:customStyle="1" w:styleId="GridTable4-Accent11">
    <w:name w:val="Grid Table 4 - Accent 11"/>
    <w:basedOn w:val="Standaardtabel"/>
    <w:uiPriority w:val="49"/>
    <w:rsid w:val="00233919"/>
    <w:rPr>
      <w:rFonts w:ascii="Times New Roman" w:eastAsia="Times New Roman" w:hAnsi="Times New Roman" w:cs="Times New Roman"/>
      <w:sz w:val="20"/>
      <w:szCs w:val="20"/>
      <w:lang w:eastAsia="nl-NL"/>
    </w:rPr>
    <w:tblPr>
      <w:tblStyleRowBandSize w:val="1"/>
      <w:tblStyleColBandSize w:val="1"/>
      <w:tblBorders>
        <w:top w:val="single" w:sz="4" w:space="0" w:color="5DD1FF" w:themeColor="accent1" w:themeTint="99"/>
        <w:left w:val="single" w:sz="4" w:space="0" w:color="5DD1FF" w:themeColor="accent1" w:themeTint="99"/>
        <w:bottom w:val="single" w:sz="4" w:space="0" w:color="5DD1FF" w:themeColor="accent1" w:themeTint="99"/>
        <w:right w:val="single" w:sz="4" w:space="0" w:color="5DD1FF" w:themeColor="accent1" w:themeTint="99"/>
        <w:insideH w:val="single" w:sz="4" w:space="0" w:color="5DD1FF" w:themeColor="accent1" w:themeTint="99"/>
        <w:insideV w:val="single" w:sz="4" w:space="0" w:color="5DD1FF" w:themeColor="accent1" w:themeTint="99"/>
      </w:tblBorders>
    </w:tblPr>
    <w:tblStylePr w:type="firstRow">
      <w:rPr>
        <w:b/>
        <w:bCs/>
        <w:color w:val="0F2049" w:themeColor="background1"/>
      </w:rPr>
      <w:tblPr/>
      <w:tcPr>
        <w:tcBorders>
          <w:top w:val="single" w:sz="4" w:space="0" w:color="00ADF0" w:themeColor="accent1"/>
          <w:left w:val="single" w:sz="4" w:space="0" w:color="00ADF0" w:themeColor="accent1"/>
          <w:bottom w:val="single" w:sz="4" w:space="0" w:color="00ADF0" w:themeColor="accent1"/>
          <w:right w:val="single" w:sz="4" w:space="0" w:color="00ADF0" w:themeColor="accent1"/>
          <w:insideH w:val="nil"/>
          <w:insideV w:val="nil"/>
        </w:tcBorders>
        <w:shd w:val="clear" w:color="auto" w:fill="00ADF0" w:themeFill="accent1"/>
      </w:tcPr>
    </w:tblStylePr>
    <w:tblStylePr w:type="lastRow">
      <w:rPr>
        <w:b/>
        <w:bCs/>
      </w:rPr>
      <w:tblPr/>
      <w:tcPr>
        <w:tcBorders>
          <w:top w:val="double" w:sz="4" w:space="0" w:color="00ADF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9EFFF" w:themeFill="accent1" w:themeFillTint="33"/>
      </w:tcPr>
    </w:tblStylePr>
    <w:tblStylePr w:type="band1Horz">
      <w:tblPr/>
      <w:tcPr>
        <w:shd w:val="clear" w:color="auto" w:fill="C9EFFF" w:themeFill="accent1" w:themeFillTint="33"/>
      </w:tcPr>
    </w:tblStylePr>
  </w:style>
  <w:style w:type="character" w:styleId="Intensieveverwijzing">
    <w:name w:val="Intense Reference"/>
    <w:aliases w:val="Kop tabel"/>
    <w:basedOn w:val="Standaardalinea-lettertype"/>
    <w:uiPriority w:val="32"/>
    <w:qFormat/>
    <w:rsid w:val="00233919"/>
    <w:rPr>
      <w:rFonts w:eastAsiaTheme="minorHAnsi" w:cstheme="minorBidi"/>
      <w:b/>
      <w:color w:val="0F2049" w:themeColor="background1"/>
      <w:lang w:eastAsia="en-US"/>
    </w:rPr>
  </w:style>
  <w:style w:type="table" w:styleId="Rastertabel1licht-Accent2">
    <w:name w:val="Grid Table 1 Light Accent 2"/>
    <w:basedOn w:val="Standaardtabel"/>
    <w:uiPriority w:val="46"/>
    <w:rsid w:val="00BE540A"/>
    <w:tblPr>
      <w:tblStyleRowBandSize w:val="1"/>
      <w:tblStyleColBandSize w:val="1"/>
      <w:tblBorders>
        <w:top w:val="single" w:sz="4" w:space="0" w:color="FFE2A0" w:themeColor="accent2" w:themeTint="66"/>
        <w:left w:val="single" w:sz="4" w:space="0" w:color="FFE2A0" w:themeColor="accent2" w:themeTint="66"/>
        <w:bottom w:val="single" w:sz="4" w:space="0" w:color="FFE2A0" w:themeColor="accent2" w:themeTint="66"/>
        <w:right w:val="single" w:sz="4" w:space="0" w:color="FFE2A0" w:themeColor="accent2" w:themeTint="66"/>
        <w:insideH w:val="single" w:sz="4" w:space="0" w:color="FFE2A0" w:themeColor="accent2" w:themeTint="66"/>
        <w:insideV w:val="single" w:sz="4" w:space="0" w:color="FFE2A0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FD470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D47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character" w:styleId="Voetnootmarkering">
    <w:name w:val="footnote reference"/>
    <w:basedOn w:val="Standaardalinea-lettertype"/>
    <w:uiPriority w:val="99"/>
    <w:semiHidden/>
    <w:unhideWhenUsed/>
    <w:rsid w:val="00FD17E7"/>
    <w:rPr>
      <w:vertAlign w:val="superscript"/>
    </w:rPr>
  </w:style>
  <w:style w:type="character" w:styleId="Hyperlink">
    <w:name w:val="Hyperlink"/>
    <w:basedOn w:val="Standaardalinea-lettertype"/>
    <w:uiPriority w:val="99"/>
    <w:unhideWhenUsed/>
    <w:rPr>
      <w:color w:val="0563C1" w:themeColor="hyperlink"/>
      <w:u w:val="single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CD4595"/>
    <w:rPr>
      <w:color w:val="605E5C"/>
      <w:shd w:val="clear" w:color="auto" w:fill="E1DFDD"/>
    </w:rPr>
  </w:style>
  <w:style w:type="character" w:styleId="Vermelding">
    <w:name w:val="Mention"/>
    <w:basedOn w:val="Standaardalinea-lettertype"/>
    <w:uiPriority w:val="99"/>
    <w:unhideWhenUsed/>
    <w:rsid w:val="00790507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microsoft.com/office/2016/09/relationships/commentsIds" Target="commentsIds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ettings" Target="settings.xml"/><Relationship Id="rId12" Type="http://schemas.microsoft.com/office/2011/relationships/commentsExtended" Target="commentsExtended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comments" Target="comments.xml"/><Relationship Id="rId5" Type="http://schemas.openxmlformats.org/officeDocument/2006/relationships/numbering" Target="numbering.xml"/><Relationship Id="rId15" Type="http://schemas.openxmlformats.org/officeDocument/2006/relationships/header" Target="header1.xml"/><Relationship Id="rId10" Type="http://schemas.openxmlformats.org/officeDocument/2006/relationships/endnotes" Target="endnotes.xml"/><Relationship Id="rId19" Type="http://schemas.microsoft.com/office/2011/relationships/people" Target="people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microsoft.com/office/2018/08/relationships/commentsExtensible" Target="commentsExtensible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emf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jp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5C64AF5C284F5DA90982ACA9E03F1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4118680-DB3A-45F8-98BA-6DDF93126CA1}"/>
      </w:docPartPr>
      <w:docPartBody>
        <w:p w:rsidR="00144989" w:rsidRDefault="005A1CD9" w:rsidP="005A1CD9">
          <w:pPr>
            <w:pStyle w:val="285C64AF5C284F5DA90982ACA9E03F19"/>
          </w:pPr>
          <w:r w:rsidRPr="0010065B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1128A158BF14EA99CE6B3BC8BA2D36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F641524-4BCF-4E1E-A243-A093EA16EB70}"/>
      </w:docPartPr>
      <w:docPartBody>
        <w:p w:rsidR="00144989" w:rsidRDefault="005A1CD9" w:rsidP="005A1CD9">
          <w:pPr>
            <w:pStyle w:val="B1128A158BF14EA99CE6B3BC8BA2D369"/>
          </w:pPr>
          <w:r w:rsidRPr="0010065B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2165FD85DBB4479BBA9E2901FC1044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42F9288-4F34-4E79-A5C1-CEEE54268DE8}"/>
      </w:docPartPr>
      <w:docPartBody>
        <w:p w:rsidR="00144989" w:rsidRDefault="005A1CD9" w:rsidP="005A1CD9">
          <w:pPr>
            <w:pStyle w:val="72165FD85DBB4479BBA9E2901FC1044E"/>
          </w:pPr>
          <w:r w:rsidRPr="0010065B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55BAB620C8346A28BCB1DD92D2D434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6C8FC39-3875-4B8D-8394-30837E121C95}"/>
      </w:docPartPr>
      <w:docPartBody>
        <w:p w:rsidR="00144989" w:rsidRDefault="005A1CD9" w:rsidP="005A1CD9">
          <w:pPr>
            <w:pStyle w:val="255BAB620C8346A28BCB1DD92D2D434E"/>
          </w:pPr>
          <w:r w:rsidRPr="0010065B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306397ACF494D6EAB85CF34E16F0E0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68CC2E3-09CD-48D4-9398-E4010D05A15B}"/>
      </w:docPartPr>
      <w:docPartBody>
        <w:p w:rsidR="00144989" w:rsidRDefault="005A1CD9" w:rsidP="005A1CD9">
          <w:pPr>
            <w:pStyle w:val="2306397ACF494D6EAB85CF34E16F0E06"/>
          </w:pPr>
          <w:r w:rsidRPr="0010065B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4AD07050DE548629B7117317E0D07E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31253B1-67ED-4ACB-8046-B89BA0E84C7B}"/>
      </w:docPartPr>
      <w:docPartBody>
        <w:p w:rsidR="00144989" w:rsidRDefault="005A1CD9" w:rsidP="005A1CD9">
          <w:pPr>
            <w:pStyle w:val="04AD07050DE548629B7117317E0D07E6"/>
          </w:pPr>
          <w:r w:rsidRPr="0010065B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Urbane Light">
    <w:altName w:val="Courier New"/>
    <w:panose1 w:val="00000000000000000000"/>
    <w:charset w:val="4D"/>
    <w:family w:val="auto"/>
    <w:notTrueType/>
    <w:pitch w:val="variable"/>
    <w:sig w:usb0="00000007" w:usb1="00000000" w:usb2="00000000" w:usb3="00000000" w:csb0="00000093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Minion Pro">
    <w:charset w:val="00"/>
    <w:family w:val="roman"/>
    <w:pitch w:val="variable"/>
    <w:sig w:usb0="60000287" w:usb1="00000001" w:usb2="00000000" w:usb3="00000000" w:csb0="0000019F" w:csb1="00000000"/>
  </w:font>
  <w:font w:name="Urbane Bold">
    <w:altName w:val="Courier New"/>
    <w:panose1 w:val="00000000000000000000"/>
    <w:charset w:val="4D"/>
    <w:family w:val="auto"/>
    <w:notTrueType/>
    <w:pitch w:val="variable"/>
    <w:sig w:usb0="00000007" w:usb1="00000000" w:usb2="00000000" w:usb3="00000000" w:csb0="00000093" w:csb1="00000000"/>
  </w:font>
  <w:font w:name="Times New Roman (Hoofdtekst CS)">
    <w:altName w:val="Times New Roman"/>
    <w:panose1 w:val="00000000000000000000"/>
    <w:charset w:val="00"/>
    <w:family w:val="roman"/>
    <w:notTrueType/>
    <w:pitch w:val="default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Univers Vet"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V&amp;W Syntax (Adobe)">
    <w:altName w:val="Arial"/>
    <w:charset w:val="00"/>
    <w:family w:val="swiss"/>
    <w:pitch w:val="variable"/>
    <w:sig w:usb0="A0000007" w:usb1="00000000" w:usb2="00000000" w:usb3="00000000" w:csb0="0000011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A1CD9"/>
    <w:rsid w:val="000C1D0C"/>
    <w:rsid w:val="00144989"/>
    <w:rsid w:val="00156776"/>
    <w:rsid w:val="002C1776"/>
    <w:rsid w:val="002E7B86"/>
    <w:rsid w:val="003151FD"/>
    <w:rsid w:val="003A4DA0"/>
    <w:rsid w:val="003F0E89"/>
    <w:rsid w:val="005A1CD9"/>
    <w:rsid w:val="00647A5D"/>
    <w:rsid w:val="006A479E"/>
    <w:rsid w:val="007A6A61"/>
    <w:rsid w:val="00823163"/>
    <w:rsid w:val="00CB25E8"/>
    <w:rsid w:val="00CE487E"/>
    <w:rsid w:val="00F57C7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5A1CD9"/>
    <w:rPr>
      <w:color w:val="808080"/>
    </w:rPr>
  </w:style>
  <w:style w:type="paragraph" w:customStyle="1" w:styleId="285C64AF5C284F5DA90982ACA9E03F19">
    <w:name w:val="285C64AF5C284F5DA90982ACA9E03F19"/>
    <w:rsid w:val="005A1CD9"/>
  </w:style>
  <w:style w:type="paragraph" w:customStyle="1" w:styleId="B1128A158BF14EA99CE6B3BC8BA2D369">
    <w:name w:val="B1128A158BF14EA99CE6B3BC8BA2D369"/>
    <w:rsid w:val="005A1CD9"/>
  </w:style>
  <w:style w:type="paragraph" w:customStyle="1" w:styleId="72165FD85DBB4479BBA9E2901FC1044E">
    <w:name w:val="72165FD85DBB4479BBA9E2901FC1044E"/>
    <w:rsid w:val="005A1CD9"/>
  </w:style>
  <w:style w:type="paragraph" w:customStyle="1" w:styleId="255BAB620C8346A28BCB1DD92D2D434E">
    <w:name w:val="255BAB620C8346A28BCB1DD92D2D434E"/>
    <w:rsid w:val="005A1CD9"/>
  </w:style>
  <w:style w:type="paragraph" w:customStyle="1" w:styleId="2306397ACF494D6EAB85CF34E16F0E06">
    <w:name w:val="2306397ACF494D6EAB85CF34E16F0E06"/>
    <w:rsid w:val="005A1CD9"/>
  </w:style>
  <w:style w:type="paragraph" w:customStyle="1" w:styleId="04AD07050DE548629B7117317E0D07E6">
    <w:name w:val="04AD07050DE548629B7117317E0D07E6"/>
    <w:rsid w:val="005A1CD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SCD">
  <a:themeElements>
    <a:clrScheme name="SCD - KOERS">
      <a:dk1>
        <a:srgbClr val="FFFFFF"/>
      </a:dk1>
      <a:lt1>
        <a:srgbClr val="0F2049"/>
      </a:lt1>
      <a:dk2>
        <a:srgbClr val="DE6B08"/>
      </a:dk2>
      <a:lt2>
        <a:srgbClr val="FFFFFF"/>
      </a:lt2>
      <a:accent1>
        <a:srgbClr val="00ADF0"/>
      </a:accent1>
      <a:accent2>
        <a:srgbClr val="FFB812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B69A51FD9A61429FE330C482C35A20" ma:contentTypeVersion="4" ma:contentTypeDescription="Een nieuw document maken." ma:contentTypeScope="" ma:versionID="ec2a5c42c73fbca739fe7ef2075b763e">
  <xsd:schema xmlns:xsd="http://www.w3.org/2001/XMLSchema" xmlns:xs="http://www.w3.org/2001/XMLSchema" xmlns:p="http://schemas.microsoft.com/office/2006/metadata/properties" xmlns:ns2="26d0c66d-701e-410f-b80b-1a13ab7f934e" targetNamespace="http://schemas.microsoft.com/office/2006/metadata/properties" ma:root="true" ma:fieldsID="e5c2c7fca00450c08351511f137862e2" ns2:_="">
    <xsd:import namespace="26d0c66d-701e-410f-b80b-1a13ab7f934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d0c66d-701e-410f-b80b-1a13ab7f934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2FF64F1-CC03-4FB9-AA6B-FAA1112C819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D978076-01C9-4ACD-AA5B-CCB569B797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0AB926-46C9-460E-85AE-AD05AA087818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ED67078-28AD-4FD5-A881-4939D93742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d0c66d-701e-410f-b80b-1a13ab7f934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ce1619bc-aea1-41c1-8fa8-bbdc8c7d1cef}" enabled="0" method="" siteId="{ce1619bc-aea1-41c1-8fa8-bbdc8c7d1ce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31</TotalTime>
  <Pages>3</Pages>
  <Words>534</Words>
  <Characters>2943</Characters>
  <Application>Microsoft Office Word</Application>
  <DocSecurity>0</DocSecurity>
  <Lines>24</Lines>
  <Paragraphs>6</Paragraphs>
  <ScaleCrop>false</ScaleCrop>
  <Company/>
  <LinksUpToDate>false</LinksUpToDate>
  <CharactersWithSpaces>3471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Greive, AEI (Ilse)</dc:creator>
  <cp:keywords/>
  <dc:description/>
  <cp:lastModifiedBy>Oudenes, JA (Joanne)</cp:lastModifiedBy>
  <cp:revision>126</cp:revision>
  <cp:lastPrinted>2020-09-04T16:56:00Z</cp:lastPrinted>
  <dcterms:created xsi:type="dcterms:W3CDTF">2024-07-15T10:19:00Z</dcterms:created>
  <dcterms:modified xsi:type="dcterms:W3CDTF">2026-06-29T14:16:00Z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0x01010071B69A51FD9A61429FE330C482C35A20</vt:lpwstr>
  </property>
  <property fmtid="{D5CDD505-2E9C-101B-9397-08002B2CF9AE}" pid="3" name="MediaServiceImageTags">
    <vt:lpwstr/>
  </property>
  <property fmtid="{D5CDD505-2E9C-101B-9397-08002B2CF9AE}" pid="4" name="Order">
    <vt:r8>11100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TriggerFlowInfo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_ExtendedDescription">
    <vt:lpwstr/>
  </property>
</Properties>
</file>